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1" r:id="rId2"/>
    <p:sldId id="278" r:id="rId3"/>
    <p:sldId id="275" r:id="rId4"/>
    <p:sldId id="279" r:id="rId5"/>
    <p:sldId id="277" r:id="rId6"/>
    <p:sldId id="280" r:id="rId7"/>
    <p:sldId id="281" r:id="rId8"/>
    <p:sldId id="276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2A6CA8"/>
    <a:srgbClr val="255D9B"/>
    <a:srgbClr val="235B8D"/>
    <a:srgbClr val="2A65BC"/>
    <a:srgbClr val="002060"/>
    <a:srgbClr val="7FF9EA"/>
    <a:srgbClr val="0B54A0"/>
    <a:srgbClr val="713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32" autoAdjust="0"/>
  </p:normalViewPr>
  <p:slideViewPr>
    <p:cSldViewPr snapToGrid="0">
      <p:cViewPr varScale="1">
        <p:scale>
          <a:sx n="105" d="100"/>
          <a:sy n="105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BFEAFF-E587-42B7-BFEF-D24BAE3E0AE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5FDCB5-CFF1-46FF-89CB-F7B4FCB8390F}">
      <dgm:prSet phldrT="[Текст]"/>
      <dgm:spPr/>
      <dgm:t>
        <a:bodyPr/>
        <a:lstStyle/>
        <a:p>
          <a:r>
            <a:rPr lang="ru-RU" dirty="0"/>
            <a:t>Криминальная психология изучает</a:t>
          </a:r>
        </a:p>
      </dgm:t>
    </dgm:pt>
    <dgm:pt modelId="{1A1C8514-F8D8-41EA-B7F3-A883177468F8}" type="parTrans" cxnId="{A484983A-51E3-47CF-AFEF-66B0D7AEA095}">
      <dgm:prSet/>
      <dgm:spPr/>
      <dgm:t>
        <a:bodyPr/>
        <a:lstStyle/>
        <a:p>
          <a:endParaRPr lang="ru-RU"/>
        </a:p>
      </dgm:t>
    </dgm:pt>
    <dgm:pt modelId="{789095EA-78DD-4A25-8EF5-7CDCAFDFA742}" type="sibTrans" cxnId="{A484983A-51E3-47CF-AFEF-66B0D7AEA095}">
      <dgm:prSet/>
      <dgm:spPr/>
      <dgm:t>
        <a:bodyPr/>
        <a:lstStyle/>
        <a:p>
          <a:endParaRPr lang="ru-RU"/>
        </a:p>
      </dgm:t>
    </dgm:pt>
    <dgm:pt modelId="{AEAB50EE-DEB3-4B7E-86AF-FE9CA3F6D82B}">
      <dgm:prSet/>
      <dgm:spPr/>
      <dgm:t>
        <a:bodyPr/>
        <a:lstStyle/>
        <a:p>
          <a:r>
            <a:rPr lang="ru-RU" dirty="0"/>
            <a:t>•психические явления, факты, психологические механизмы и психологические закономерности личности преступника</a:t>
          </a:r>
        </a:p>
      </dgm:t>
    </dgm:pt>
    <dgm:pt modelId="{01ABAABE-646E-43D3-92E2-132C96240D9F}" type="parTrans" cxnId="{8889192A-3E2F-43FD-8542-E3ED60426381}">
      <dgm:prSet/>
      <dgm:spPr/>
      <dgm:t>
        <a:bodyPr/>
        <a:lstStyle/>
        <a:p>
          <a:endParaRPr lang="ru-RU"/>
        </a:p>
      </dgm:t>
    </dgm:pt>
    <dgm:pt modelId="{72A435CD-2756-43F3-A252-928D1EEE7374}" type="sibTrans" cxnId="{8889192A-3E2F-43FD-8542-E3ED60426381}">
      <dgm:prSet/>
      <dgm:spPr/>
      <dgm:t>
        <a:bodyPr/>
        <a:lstStyle/>
        <a:p>
          <a:endParaRPr lang="ru-RU"/>
        </a:p>
      </dgm:t>
    </dgm:pt>
    <dgm:pt modelId="{3A3F8E83-2E1B-4C77-822B-F6CF3370449A}">
      <dgm:prSet/>
      <dgm:spPr/>
      <dgm:t>
        <a:bodyPr/>
        <a:lstStyle/>
        <a:p>
          <a:r>
            <a:rPr lang="ru-RU" dirty="0"/>
            <a:t>•психические закономерности, связанные с формированием преступной установки личности</a:t>
          </a:r>
        </a:p>
      </dgm:t>
    </dgm:pt>
    <dgm:pt modelId="{FA9D2CFB-3C85-4115-A163-A67851D37096}" type="parTrans" cxnId="{9D72DF93-1BA5-4E43-9926-CA9CB3499E55}">
      <dgm:prSet/>
      <dgm:spPr/>
      <dgm:t>
        <a:bodyPr/>
        <a:lstStyle/>
        <a:p>
          <a:endParaRPr lang="ru-RU"/>
        </a:p>
      </dgm:t>
    </dgm:pt>
    <dgm:pt modelId="{FA315FDA-DB43-42A0-A3D6-C81309534445}" type="sibTrans" cxnId="{9D72DF93-1BA5-4E43-9926-CA9CB3499E55}">
      <dgm:prSet/>
      <dgm:spPr/>
      <dgm:t>
        <a:bodyPr/>
        <a:lstStyle/>
        <a:p>
          <a:endParaRPr lang="ru-RU"/>
        </a:p>
      </dgm:t>
    </dgm:pt>
    <dgm:pt modelId="{A074968E-D0AF-478F-9BEF-B3D9AE1F43A6}">
      <dgm:prSet/>
      <dgm:spPr/>
      <dgm:t>
        <a:bodyPr/>
        <a:lstStyle/>
        <a:p>
          <a:r>
            <a:rPr lang="ru-RU" dirty="0"/>
            <a:t>•личность преступника</a:t>
          </a:r>
        </a:p>
      </dgm:t>
    </dgm:pt>
    <dgm:pt modelId="{15FEAEA5-B79B-44AF-B390-5622C4218B7B}" type="parTrans" cxnId="{1C11525A-FE4B-4F78-9A08-80C35E2138B0}">
      <dgm:prSet/>
      <dgm:spPr/>
      <dgm:t>
        <a:bodyPr/>
        <a:lstStyle/>
        <a:p>
          <a:endParaRPr lang="ru-RU"/>
        </a:p>
      </dgm:t>
    </dgm:pt>
    <dgm:pt modelId="{47120B4B-5614-4012-B5B1-84C918931CC6}" type="sibTrans" cxnId="{1C11525A-FE4B-4F78-9A08-80C35E2138B0}">
      <dgm:prSet/>
      <dgm:spPr/>
      <dgm:t>
        <a:bodyPr/>
        <a:lstStyle/>
        <a:p>
          <a:endParaRPr lang="ru-RU"/>
        </a:p>
      </dgm:t>
    </dgm:pt>
    <dgm:pt modelId="{D9375679-028E-4976-AD61-C5022D559AFE}" type="pres">
      <dgm:prSet presAssocID="{96BFEAFF-E587-42B7-BFEF-D24BAE3E0AE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A1A9858-28DC-4BA8-AF57-0CCCD40EBEC9}" type="pres">
      <dgm:prSet presAssocID="{D35FDCB5-CFF1-46FF-89CB-F7B4FCB8390F}" presName="root1" presStyleCnt="0"/>
      <dgm:spPr/>
    </dgm:pt>
    <dgm:pt modelId="{5AB0170C-CE62-4E20-A9E0-6E1D1AABCDCA}" type="pres">
      <dgm:prSet presAssocID="{D35FDCB5-CFF1-46FF-89CB-F7B4FCB8390F}" presName="LevelOneTextNode" presStyleLbl="node0" presStyleIdx="0" presStyleCnt="1">
        <dgm:presLayoutVars>
          <dgm:chPref val="3"/>
        </dgm:presLayoutVars>
      </dgm:prSet>
      <dgm:spPr/>
    </dgm:pt>
    <dgm:pt modelId="{7ADCABB9-7CE8-4F83-A6EF-B0AC7BC43240}" type="pres">
      <dgm:prSet presAssocID="{D35FDCB5-CFF1-46FF-89CB-F7B4FCB8390F}" presName="level2hierChild" presStyleCnt="0"/>
      <dgm:spPr/>
    </dgm:pt>
    <dgm:pt modelId="{F319F580-E9AA-4DF7-A486-ECC547985419}" type="pres">
      <dgm:prSet presAssocID="{01ABAABE-646E-43D3-92E2-132C96240D9F}" presName="conn2-1" presStyleLbl="parChTrans1D2" presStyleIdx="0" presStyleCnt="3"/>
      <dgm:spPr/>
    </dgm:pt>
    <dgm:pt modelId="{9851106C-9D46-438C-BBFB-85D5C579E211}" type="pres">
      <dgm:prSet presAssocID="{01ABAABE-646E-43D3-92E2-132C96240D9F}" presName="connTx" presStyleLbl="parChTrans1D2" presStyleIdx="0" presStyleCnt="3"/>
      <dgm:spPr/>
    </dgm:pt>
    <dgm:pt modelId="{171180E6-072D-4BCA-BC57-FDE6292D247E}" type="pres">
      <dgm:prSet presAssocID="{AEAB50EE-DEB3-4B7E-86AF-FE9CA3F6D82B}" presName="root2" presStyleCnt="0"/>
      <dgm:spPr/>
    </dgm:pt>
    <dgm:pt modelId="{5652405A-811E-4EBD-A2E6-F90C667FF2CE}" type="pres">
      <dgm:prSet presAssocID="{AEAB50EE-DEB3-4B7E-86AF-FE9CA3F6D82B}" presName="LevelTwoTextNode" presStyleLbl="node2" presStyleIdx="0" presStyleCnt="3">
        <dgm:presLayoutVars>
          <dgm:chPref val="3"/>
        </dgm:presLayoutVars>
      </dgm:prSet>
      <dgm:spPr/>
    </dgm:pt>
    <dgm:pt modelId="{37C5C9D2-ADA3-4847-99EB-906E374A0A70}" type="pres">
      <dgm:prSet presAssocID="{AEAB50EE-DEB3-4B7E-86AF-FE9CA3F6D82B}" presName="level3hierChild" presStyleCnt="0"/>
      <dgm:spPr/>
    </dgm:pt>
    <dgm:pt modelId="{47E8DC4B-14B4-4881-A8EA-45FEB75F5ABA}" type="pres">
      <dgm:prSet presAssocID="{FA9D2CFB-3C85-4115-A163-A67851D37096}" presName="conn2-1" presStyleLbl="parChTrans1D2" presStyleIdx="1" presStyleCnt="3"/>
      <dgm:spPr/>
    </dgm:pt>
    <dgm:pt modelId="{EA98B138-B8F5-4E1F-B477-75D4553FC72E}" type="pres">
      <dgm:prSet presAssocID="{FA9D2CFB-3C85-4115-A163-A67851D37096}" presName="connTx" presStyleLbl="parChTrans1D2" presStyleIdx="1" presStyleCnt="3"/>
      <dgm:spPr/>
    </dgm:pt>
    <dgm:pt modelId="{EC69FDAE-6C80-44FA-93D9-E33911DA0C54}" type="pres">
      <dgm:prSet presAssocID="{3A3F8E83-2E1B-4C77-822B-F6CF3370449A}" presName="root2" presStyleCnt="0"/>
      <dgm:spPr/>
    </dgm:pt>
    <dgm:pt modelId="{D7E8B632-242D-4B9F-8901-B2FDB7EB8E4A}" type="pres">
      <dgm:prSet presAssocID="{3A3F8E83-2E1B-4C77-822B-F6CF3370449A}" presName="LevelTwoTextNode" presStyleLbl="node2" presStyleIdx="1" presStyleCnt="3">
        <dgm:presLayoutVars>
          <dgm:chPref val="3"/>
        </dgm:presLayoutVars>
      </dgm:prSet>
      <dgm:spPr/>
    </dgm:pt>
    <dgm:pt modelId="{BB8A711F-7B8C-40DC-9755-C7FD7ED47E48}" type="pres">
      <dgm:prSet presAssocID="{3A3F8E83-2E1B-4C77-822B-F6CF3370449A}" presName="level3hierChild" presStyleCnt="0"/>
      <dgm:spPr/>
    </dgm:pt>
    <dgm:pt modelId="{48CCE3AD-69A0-48FA-A74E-17343914ED7A}" type="pres">
      <dgm:prSet presAssocID="{15FEAEA5-B79B-44AF-B390-5622C4218B7B}" presName="conn2-1" presStyleLbl="parChTrans1D2" presStyleIdx="2" presStyleCnt="3"/>
      <dgm:spPr/>
    </dgm:pt>
    <dgm:pt modelId="{D76BC815-D6A3-41B4-8FC2-5112EF21D8DC}" type="pres">
      <dgm:prSet presAssocID="{15FEAEA5-B79B-44AF-B390-5622C4218B7B}" presName="connTx" presStyleLbl="parChTrans1D2" presStyleIdx="2" presStyleCnt="3"/>
      <dgm:spPr/>
    </dgm:pt>
    <dgm:pt modelId="{BBB7404F-45A1-4742-BD78-F00EB25FC2F0}" type="pres">
      <dgm:prSet presAssocID="{A074968E-D0AF-478F-9BEF-B3D9AE1F43A6}" presName="root2" presStyleCnt="0"/>
      <dgm:spPr/>
    </dgm:pt>
    <dgm:pt modelId="{724B60C5-AFAD-430D-813B-D0C8A1EA1312}" type="pres">
      <dgm:prSet presAssocID="{A074968E-D0AF-478F-9BEF-B3D9AE1F43A6}" presName="LevelTwoTextNode" presStyleLbl="node2" presStyleIdx="2" presStyleCnt="3">
        <dgm:presLayoutVars>
          <dgm:chPref val="3"/>
        </dgm:presLayoutVars>
      </dgm:prSet>
      <dgm:spPr/>
    </dgm:pt>
    <dgm:pt modelId="{9EA2DD11-AAA2-45B3-B514-E93C71B6DA43}" type="pres">
      <dgm:prSet presAssocID="{A074968E-D0AF-478F-9BEF-B3D9AE1F43A6}" presName="level3hierChild" presStyleCnt="0"/>
      <dgm:spPr/>
    </dgm:pt>
  </dgm:ptLst>
  <dgm:cxnLst>
    <dgm:cxn modelId="{B712E409-192D-4625-BF60-9594B5BD91D0}" type="presOf" srcId="{FA9D2CFB-3C85-4115-A163-A67851D37096}" destId="{47E8DC4B-14B4-4881-A8EA-45FEB75F5ABA}" srcOrd="0" destOrd="0" presId="urn:microsoft.com/office/officeart/2008/layout/HorizontalMultiLevelHierarchy"/>
    <dgm:cxn modelId="{9912A91C-7453-4F34-A9F1-5A12A415CB6E}" type="presOf" srcId="{3A3F8E83-2E1B-4C77-822B-F6CF3370449A}" destId="{D7E8B632-242D-4B9F-8901-B2FDB7EB8E4A}" srcOrd="0" destOrd="0" presId="urn:microsoft.com/office/officeart/2008/layout/HorizontalMultiLevelHierarchy"/>
    <dgm:cxn modelId="{8889192A-3E2F-43FD-8542-E3ED60426381}" srcId="{D35FDCB5-CFF1-46FF-89CB-F7B4FCB8390F}" destId="{AEAB50EE-DEB3-4B7E-86AF-FE9CA3F6D82B}" srcOrd="0" destOrd="0" parTransId="{01ABAABE-646E-43D3-92E2-132C96240D9F}" sibTransId="{72A435CD-2756-43F3-A252-928D1EEE7374}"/>
    <dgm:cxn modelId="{A484983A-51E3-47CF-AFEF-66B0D7AEA095}" srcId="{96BFEAFF-E587-42B7-BFEF-D24BAE3E0AE4}" destId="{D35FDCB5-CFF1-46FF-89CB-F7B4FCB8390F}" srcOrd="0" destOrd="0" parTransId="{1A1C8514-F8D8-41EA-B7F3-A883177468F8}" sibTransId="{789095EA-78DD-4A25-8EF5-7CDCAFDFA742}"/>
    <dgm:cxn modelId="{4932CD5B-6309-4D33-839C-4C04D8A34CE1}" type="presOf" srcId="{FA9D2CFB-3C85-4115-A163-A67851D37096}" destId="{EA98B138-B8F5-4E1F-B477-75D4553FC72E}" srcOrd="1" destOrd="0" presId="urn:microsoft.com/office/officeart/2008/layout/HorizontalMultiLevelHierarchy"/>
    <dgm:cxn modelId="{40B65274-6408-4200-AE06-8C5BF5A1764E}" type="presOf" srcId="{D35FDCB5-CFF1-46FF-89CB-F7B4FCB8390F}" destId="{5AB0170C-CE62-4E20-A9E0-6E1D1AABCDCA}" srcOrd="0" destOrd="0" presId="urn:microsoft.com/office/officeart/2008/layout/HorizontalMultiLevelHierarchy"/>
    <dgm:cxn modelId="{1C11525A-FE4B-4F78-9A08-80C35E2138B0}" srcId="{D35FDCB5-CFF1-46FF-89CB-F7B4FCB8390F}" destId="{A074968E-D0AF-478F-9BEF-B3D9AE1F43A6}" srcOrd="2" destOrd="0" parTransId="{15FEAEA5-B79B-44AF-B390-5622C4218B7B}" sibTransId="{47120B4B-5614-4012-B5B1-84C918931CC6}"/>
    <dgm:cxn modelId="{B23FB786-120C-4D87-8CEC-130DAC4AB53D}" type="presOf" srcId="{96BFEAFF-E587-42B7-BFEF-D24BAE3E0AE4}" destId="{D9375679-028E-4976-AD61-C5022D559AFE}" srcOrd="0" destOrd="0" presId="urn:microsoft.com/office/officeart/2008/layout/HorizontalMultiLevelHierarchy"/>
    <dgm:cxn modelId="{9D72DF93-1BA5-4E43-9926-CA9CB3499E55}" srcId="{D35FDCB5-CFF1-46FF-89CB-F7B4FCB8390F}" destId="{3A3F8E83-2E1B-4C77-822B-F6CF3370449A}" srcOrd="1" destOrd="0" parTransId="{FA9D2CFB-3C85-4115-A163-A67851D37096}" sibTransId="{FA315FDA-DB43-42A0-A3D6-C81309534445}"/>
    <dgm:cxn modelId="{3ED870A6-B107-4D44-8197-368EA4BE1A94}" type="presOf" srcId="{01ABAABE-646E-43D3-92E2-132C96240D9F}" destId="{F319F580-E9AA-4DF7-A486-ECC547985419}" srcOrd="0" destOrd="0" presId="urn:microsoft.com/office/officeart/2008/layout/HorizontalMultiLevelHierarchy"/>
    <dgm:cxn modelId="{12511DBC-39B6-4643-B8BD-5D8D92250609}" type="presOf" srcId="{15FEAEA5-B79B-44AF-B390-5622C4218B7B}" destId="{48CCE3AD-69A0-48FA-A74E-17343914ED7A}" srcOrd="0" destOrd="0" presId="urn:microsoft.com/office/officeart/2008/layout/HorizontalMultiLevelHierarchy"/>
    <dgm:cxn modelId="{9D8ECAC8-1F3E-4344-A90C-2CABB2CFFC95}" type="presOf" srcId="{01ABAABE-646E-43D3-92E2-132C96240D9F}" destId="{9851106C-9D46-438C-BBFB-85D5C579E211}" srcOrd="1" destOrd="0" presId="urn:microsoft.com/office/officeart/2008/layout/HorizontalMultiLevelHierarchy"/>
    <dgm:cxn modelId="{4BA821EA-84E1-4A90-8B47-60B6E33CE13D}" type="presOf" srcId="{AEAB50EE-DEB3-4B7E-86AF-FE9CA3F6D82B}" destId="{5652405A-811E-4EBD-A2E6-F90C667FF2CE}" srcOrd="0" destOrd="0" presId="urn:microsoft.com/office/officeart/2008/layout/HorizontalMultiLevelHierarchy"/>
    <dgm:cxn modelId="{3428B8EB-C141-404B-B999-08A6105162EE}" type="presOf" srcId="{A074968E-D0AF-478F-9BEF-B3D9AE1F43A6}" destId="{724B60C5-AFAD-430D-813B-D0C8A1EA1312}" srcOrd="0" destOrd="0" presId="urn:microsoft.com/office/officeart/2008/layout/HorizontalMultiLevelHierarchy"/>
    <dgm:cxn modelId="{D22A56FE-13B4-4455-AA70-5BEE4828A35A}" type="presOf" srcId="{15FEAEA5-B79B-44AF-B390-5622C4218B7B}" destId="{D76BC815-D6A3-41B4-8FC2-5112EF21D8DC}" srcOrd="1" destOrd="0" presId="urn:microsoft.com/office/officeart/2008/layout/HorizontalMultiLevelHierarchy"/>
    <dgm:cxn modelId="{60259AF6-98DF-473C-8BCA-7866C07585B4}" type="presParOf" srcId="{D9375679-028E-4976-AD61-C5022D559AFE}" destId="{FA1A9858-28DC-4BA8-AF57-0CCCD40EBEC9}" srcOrd="0" destOrd="0" presId="urn:microsoft.com/office/officeart/2008/layout/HorizontalMultiLevelHierarchy"/>
    <dgm:cxn modelId="{EF40A8F0-0BBA-47CA-A05A-CA5F4DA69E25}" type="presParOf" srcId="{FA1A9858-28DC-4BA8-AF57-0CCCD40EBEC9}" destId="{5AB0170C-CE62-4E20-A9E0-6E1D1AABCDCA}" srcOrd="0" destOrd="0" presId="urn:microsoft.com/office/officeart/2008/layout/HorizontalMultiLevelHierarchy"/>
    <dgm:cxn modelId="{62396E77-3A02-42C4-9BFC-6A316141B243}" type="presParOf" srcId="{FA1A9858-28DC-4BA8-AF57-0CCCD40EBEC9}" destId="{7ADCABB9-7CE8-4F83-A6EF-B0AC7BC43240}" srcOrd="1" destOrd="0" presId="urn:microsoft.com/office/officeart/2008/layout/HorizontalMultiLevelHierarchy"/>
    <dgm:cxn modelId="{3DB2D779-75A0-4030-805C-2218E8564C55}" type="presParOf" srcId="{7ADCABB9-7CE8-4F83-A6EF-B0AC7BC43240}" destId="{F319F580-E9AA-4DF7-A486-ECC547985419}" srcOrd="0" destOrd="0" presId="urn:microsoft.com/office/officeart/2008/layout/HorizontalMultiLevelHierarchy"/>
    <dgm:cxn modelId="{4FCDD791-88F7-40D8-9BDC-CAE2B3521EB7}" type="presParOf" srcId="{F319F580-E9AA-4DF7-A486-ECC547985419}" destId="{9851106C-9D46-438C-BBFB-85D5C579E211}" srcOrd="0" destOrd="0" presId="urn:microsoft.com/office/officeart/2008/layout/HorizontalMultiLevelHierarchy"/>
    <dgm:cxn modelId="{B6976B63-A9B7-4E21-A37E-BE67576745E2}" type="presParOf" srcId="{7ADCABB9-7CE8-4F83-A6EF-B0AC7BC43240}" destId="{171180E6-072D-4BCA-BC57-FDE6292D247E}" srcOrd="1" destOrd="0" presId="urn:microsoft.com/office/officeart/2008/layout/HorizontalMultiLevelHierarchy"/>
    <dgm:cxn modelId="{3AA16DF2-FBE2-44D9-8987-82584F34CDDD}" type="presParOf" srcId="{171180E6-072D-4BCA-BC57-FDE6292D247E}" destId="{5652405A-811E-4EBD-A2E6-F90C667FF2CE}" srcOrd="0" destOrd="0" presId="urn:microsoft.com/office/officeart/2008/layout/HorizontalMultiLevelHierarchy"/>
    <dgm:cxn modelId="{A5279917-14E5-4C2A-88FF-7C7D0C75C228}" type="presParOf" srcId="{171180E6-072D-4BCA-BC57-FDE6292D247E}" destId="{37C5C9D2-ADA3-4847-99EB-906E374A0A70}" srcOrd="1" destOrd="0" presId="urn:microsoft.com/office/officeart/2008/layout/HorizontalMultiLevelHierarchy"/>
    <dgm:cxn modelId="{BBCC2FE1-5264-4463-86A1-07414728C58E}" type="presParOf" srcId="{7ADCABB9-7CE8-4F83-A6EF-B0AC7BC43240}" destId="{47E8DC4B-14B4-4881-A8EA-45FEB75F5ABA}" srcOrd="2" destOrd="0" presId="urn:microsoft.com/office/officeart/2008/layout/HorizontalMultiLevelHierarchy"/>
    <dgm:cxn modelId="{1147B650-7266-4EA3-B18B-1D9B5D20D09B}" type="presParOf" srcId="{47E8DC4B-14B4-4881-A8EA-45FEB75F5ABA}" destId="{EA98B138-B8F5-4E1F-B477-75D4553FC72E}" srcOrd="0" destOrd="0" presId="urn:microsoft.com/office/officeart/2008/layout/HorizontalMultiLevelHierarchy"/>
    <dgm:cxn modelId="{E4554C61-F5B3-43E0-976F-300EE43FE75E}" type="presParOf" srcId="{7ADCABB9-7CE8-4F83-A6EF-B0AC7BC43240}" destId="{EC69FDAE-6C80-44FA-93D9-E33911DA0C54}" srcOrd="3" destOrd="0" presId="urn:microsoft.com/office/officeart/2008/layout/HorizontalMultiLevelHierarchy"/>
    <dgm:cxn modelId="{FA71489B-8DB1-4124-8E17-C939B2AB6CA4}" type="presParOf" srcId="{EC69FDAE-6C80-44FA-93D9-E33911DA0C54}" destId="{D7E8B632-242D-4B9F-8901-B2FDB7EB8E4A}" srcOrd="0" destOrd="0" presId="urn:microsoft.com/office/officeart/2008/layout/HorizontalMultiLevelHierarchy"/>
    <dgm:cxn modelId="{DEDF9661-8B05-40BC-A0E1-B364C441D86D}" type="presParOf" srcId="{EC69FDAE-6C80-44FA-93D9-E33911DA0C54}" destId="{BB8A711F-7B8C-40DC-9755-C7FD7ED47E48}" srcOrd="1" destOrd="0" presId="urn:microsoft.com/office/officeart/2008/layout/HorizontalMultiLevelHierarchy"/>
    <dgm:cxn modelId="{66FA09DB-F4A3-4AEA-9931-2AF8F4CC2071}" type="presParOf" srcId="{7ADCABB9-7CE8-4F83-A6EF-B0AC7BC43240}" destId="{48CCE3AD-69A0-48FA-A74E-17343914ED7A}" srcOrd="4" destOrd="0" presId="urn:microsoft.com/office/officeart/2008/layout/HorizontalMultiLevelHierarchy"/>
    <dgm:cxn modelId="{C4AA0E8F-C970-455F-8176-E34371D2EC6A}" type="presParOf" srcId="{48CCE3AD-69A0-48FA-A74E-17343914ED7A}" destId="{D76BC815-D6A3-41B4-8FC2-5112EF21D8DC}" srcOrd="0" destOrd="0" presId="urn:microsoft.com/office/officeart/2008/layout/HorizontalMultiLevelHierarchy"/>
    <dgm:cxn modelId="{BFA802A9-2679-4737-9A46-F80CF2F81BD5}" type="presParOf" srcId="{7ADCABB9-7CE8-4F83-A6EF-B0AC7BC43240}" destId="{BBB7404F-45A1-4742-BD78-F00EB25FC2F0}" srcOrd="5" destOrd="0" presId="urn:microsoft.com/office/officeart/2008/layout/HorizontalMultiLevelHierarchy"/>
    <dgm:cxn modelId="{187C0BFD-44AE-466F-BD20-B22449E6172D}" type="presParOf" srcId="{BBB7404F-45A1-4742-BD78-F00EB25FC2F0}" destId="{724B60C5-AFAD-430D-813B-D0C8A1EA1312}" srcOrd="0" destOrd="0" presId="urn:microsoft.com/office/officeart/2008/layout/HorizontalMultiLevelHierarchy"/>
    <dgm:cxn modelId="{9596A148-C379-420F-846E-06FD2663552F}" type="presParOf" srcId="{BBB7404F-45A1-4742-BD78-F00EB25FC2F0}" destId="{9EA2DD11-AAA2-45B3-B514-E93C71B6DA4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0E0773-12DF-4106-A19B-3521ACDC49B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BE85025-E966-46FD-A74B-FCDD87B0741D}">
      <dgm:prSet phldrT="[Текст]"/>
      <dgm:spPr/>
      <dgm:t>
        <a:bodyPr/>
        <a:lstStyle/>
        <a:p>
          <a:r>
            <a:rPr lang="ru-RU" dirty="0"/>
            <a:t>К основным теоретическим  проблемам криминальной психологии относятся:</a:t>
          </a:r>
        </a:p>
      </dgm:t>
    </dgm:pt>
    <dgm:pt modelId="{6860BF99-3716-4453-8313-8C2DFBB0EAA1}" type="sibTrans" cxnId="{B643E668-5EE7-47A7-BBBA-C1C2702EC2E2}">
      <dgm:prSet/>
      <dgm:spPr/>
      <dgm:t>
        <a:bodyPr/>
        <a:lstStyle/>
        <a:p>
          <a:endParaRPr lang="ru-RU"/>
        </a:p>
      </dgm:t>
    </dgm:pt>
    <dgm:pt modelId="{D70DE9D1-B8F3-47FD-91E7-F603C8566B28}" type="parTrans" cxnId="{B643E668-5EE7-47A7-BBBA-C1C2702EC2E2}">
      <dgm:prSet/>
      <dgm:spPr/>
      <dgm:t>
        <a:bodyPr/>
        <a:lstStyle/>
        <a:p>
          <a:endParaRPr lang="ru-RU"/>
        </a:p>
      </dgm:t>
    </dgm:pt>
    <dgm:pt modelId="{137A512E-2D3D-42B5-942C-C028D6892CA9}">
      <dgm:prSet/>
      <dgm:spPr/>
      <dgm:t>
        <a:bodyPr/>
        <a:lstStyle/>
        <a:p>
          <a:r>
            <a:rPr lang="ru-RU" dirty="0"/>
            <a:t>•Взаимосвязь	социальных,	психологических	и	биологических	факторов	в детерминации преступного поведения личности;</a:t>
          </a:r>
        </a:p>
      </dgm:t>
    </dgm:pt>
    <dgm:pt modelId="{911C79AE-9DEF-4287-828A-1821D82D84B2}" type="parTrans" cxnId="{54FF7A62-338D-48B6-9BAE-ABD20BB985F1}">
      <dgm:prSet/>
      <dgm:spPr/>
      <dgm:t>
        <a:bodyPr/>
        <a:lstStyle/>
        <a:p>
          <a:endParaRPr lang="ru-RU"/>
        </a:p>
      </dgm:t>
    </dgm:pt>
    <dgm:pt modelId="{FCC60D7D-E12E-434F-8AC8-FE09468F1B6D}" type="sibTrans" cxnId="{54FF7A62-338D-48B6-9BAE-ABD20BB985F1}">
      <dgm:prSet/>
      <dgm:spPr/>
      <dgm:t>
        <a:bodyPr/>
        <a:lstStyle/>
        <a:p>
          <a:endParaRPr lang="ru-RU"/>
        </a:p>
      </dgm:t>
    </dgm:pt>
    <dgm:pt modelId="{04D691E0-31CC-4E67-B263-7F85D67974BF}">
      <dgm:prSet/>
      <dgm:spPr/>
      <dgm:t>
        <a:bodyPr/>
        <a:lstStyle/>
        <a:p>
          <a:r>
            <a:rPr lang="ru-RU" dirty="0"/>
            <a:t>•Содержание понятия «Личность преступника»;</a:t>
          </a:r>
        </a:p>
      </dgm:t>
    </dgm:pt>
    <dgm:pt modelId="{5D7602E4-B96C-4526-B5EF-2E30D762B1AD}" type="parTrans" cxnId="{58C15E14-2D4E-4795-A973-D3B242085487}">
      <dgm:prSet/>
      <dgm:spPr/>
      <dgm:t>
        <a:bodyPr/>
        <a:lstStyle/>
        <a:p>
          <a:endParaRPr lang="ru-RU"/>
        </a:p>
      </dgm:t>
    </dgm:pt>
    <dgm:pt modelId="{5D29C122-96D5-4901-AA25-5777560BFF1A}" type="sibTrans" cxnId="{58C15E14-2D4E-4795-A973-D3B242085487}">
      <dgm:prSet/>
      <dgm:spPr/>
      <dgm:t>
        <a:bodyPr/>
        <a:lstStyle/>
        <a:p>
          <a:endParaRPr lang="ru-RU"/>
        </a:p>
      </dgm:t>
    </dgm:pt>
    <dgm:pt modelId="{CCA6DCC8-0378-49E7-9F4E-F49BD45D07D6}">
      <dgm:prSet/>
      <dgm:spPr/>
      <dgm:t>
        <a:bodyPr/>
        <a:lstStyle/>
        <a:p>
          <a:r>
            <a:rPr lang="ru-RU" dirty="0"/>
            <a:t>•Психологическая характеристика преступников различных категорий;</a:t>
          </a:r>
        </a:p>
      </dgm:t>
    </dgm:pt>
    <dgm:pt modelId="{6C20390A-9572-4C90-9EEB-B9A134C9D200}" type="parTrans" cxnId="{95EFC3FA-9007-47DB-987E-4202054BA4C9}">
      <dgm:prSet/>
      <dgm:spPr/>
      <dgm:t>
        <a:bodyPr/>
        <a:lstStyle/>
        <a:p>
          <a:endParaRPr lang="ru-RU"/>
        </a:p>
      </dgm:t>
    </dgm:pt>
    <dgm:pt modelId="{95D409CE-D342-43CC-A843-BA29A8FB12BA}" type="sibTrans" cxnId="{95EFC3FA-9007-47DB-987E-4202054BA4C9}">
      <dgm:prSet/>
      <dgm:spPr/>
      <dgm:t>
        <a:bodyPr/>
        <a:lstStyle/>
        <a:p>
          <a:endParaRPr lang="ru-RU"/>
        </a:p>
      </dgm:t>
    </dgm:pt>
    <dgm:pt modelId="{A1B0EA4C-EC16-4D8E-B3FC-D1BB2B79C4F8}">
      <dgm:prSet/>
      <dgm:spPr/>
      <dgm:t>
        <a:bodyPr/>
        <a:lstStyle/>
        <a:p>
          <a:r>
            <a:rPr lang="ru-RU" dirty="0"/>
            <a:t>•	Психология индивидуального преступного деяния, групповой и организованной преступной деятельности;</a:t>
          </a:r>
        </a:p>
      </dgm:t>
    </dgm:pt>
    <dgm:pt modelId="{7CA8CFE1-8C57-4262-BA23-218CB898A976}" type="parTrans" cxnId="{A90E46FD-DEBA-460A-8833-45ADFCE5103B}">
      <dgm:prSet/>
      <dgm:spPr/>
      <dgm:t>
        <a:bodyPr/>
        <a:lstStyle/>
        <a:p>
          <a:endParaRPr lang="ru-RU"/>
        </a:p>
      </dgm:t>
    </dgm:pt>
    <dgm:pt modelId="{2FE9F299-11B5-4738-93C2-AADD2F8442AB}" type="sibTrans" cxnId="{A90E46FD-DEBA-460A-8833-45ADFCE5103B}">
      <dgm:prSet/>
      <dgm:spPr/>
      <dgm:t>
        <a:bodyPr/>
        <a:lstStyle/>
        <a:p>
          <a:endParaRPr lang="ru-RU"/>
        </a:p>
      </dgm:t>
    </dgm:pt>
    <dgm:pt modelId="{5EB07CC6-2C8E-4798-B6F6-777D5FEBE276}">
      <dgm:prSet/>
      <dgm:spPr/>
      <dgm:t>
        <a:bodyPr/>
        <a:lstStyle/>
        <a:p>
          <a:r>
            <a:rPr lang="ru-RU" dirty="0"/>
            <a:t>•Психологические аспекты вины.</a:t>
          </a:r>
        </a:p>
      </dgm:t>
    </dgm:pt>
    <dgm:pt modelId="{2E691040-897C-46F6-A6D9-959FD8C5F287}" type="parTrans" cxnId="{053CA944-669D-4F1B-BC4B-26521A278058}">
      <dgm:prSet/>
      <dgm:spPr/>
      <dgm:t>
        <a:bodyPr/>
        <a:lstStyle/>
        <a:p>
          <a:endParaRPr lang="ru-RU"/>
        </a:p>
      </dgm:t>
    </dgm:pt>
    <dgm:pt modelId="{CB4AC677-C706-4CFE-9649-57D079CBBB1E}" type="sibTrans" cxnId="{053CA944-669D-4F1B-BC4B-26521A278058}">
      <dgm:prSet/>
      <dgm:spPr/>
      <dgm:t>
        <a:bodyPr/>
        <a:lstStyle/>
        <a:p>
          <a:endParaRPr lang="ru-RU"/>
        </a:p>
      </dgm:t>
    </dgm:pt>
    <dgm:pt modelId="{A8E94F14-D9E5-4ED5-AF5C-420CC6281E96}" type="pres">
      <dgm:prSet presAssocID="{5D0E0773-12DF-4106-A19B-3521ACDC49B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B585CF0-82B0-48D5-A2CA-E9C35AC8D07E}" type="pres">
      <dgm:prSet presAssocID="{EBE85025-E966-46FD-A74B-FCDD87B0741D}" presName="root1" presStyleCnt="0"/>
      <dgm:spPr/>
    </dgm:pt>
    <dgm:pt modelId="{CB0293E6-CBCE-47E1-B165-5D836C45C6DE}" type="pres">
      <dgm:prSet presAssocID="{EBE85025-E966-46FD-A74B-FCDD87B0741D}" presName="LevelOneTextNode" presStyleLbl="node0" presStyleIdx="0" presStyleCnt="1">
        <dgm:presLayoutVars>
          <dgm:chPref val="3"/>
        </dgm:presLayoutVars>
      </dgm:prSet>
      <dgm:spPr/>
    </dgm:pt>
    <dgm:pt modelId="{77E175C5-3E57-484F-9835-D0C0D0A42249}" type="pres">
      <dgm:prSet presAssocID="{EBE85025-E966-46FD-A74B-FCDD87B0741D}" presName="level2hierChild" presStyleCnt="0"/>
      <dgm:spPr/>
    </dgm:pt>
    <dgm:pt modelId="{8E6D2CC8-27F8-4B08-945E-027B134C6A77}" type="pres">
      <dgm:prSet presAssocID="{911C79AE-9DEF-4287-828A-1821D82D84B2}" presName="conn2-1" presStyleLbl="parChTrans1D2" presStyleIdx="0" presStyleCnt="5"/>
      <dgm:spPr/>
    </dgm:pt>
    <dgm:pt modelId="{6F7DC536-5E03-4729-B657-9C94EE171ADF}" type="pres">
      <dgm:prSet presAssocID="{911C79AE-9DEF-4287-828A-1821D82D84B2}" presName="connTx" presStyleLbl="parChTrans1D2" presStyleIdx="0" presStyleCnt="5"/>
      <dgm:spPr/>
    </dgm:pt>
    <dgm:pt modelId="{50023AB3-7295-4600-84AF-2816E3A37EE8}" type="pres">
      <dgm:prSet presAssocID="{137A512E-2D3D-42B5-942C-C028D6892CA9}" presName="root2" presStyleCnt="0"/>
      <dgm:spPr/>
    </dgm:pt>
    <dgm:pt modelId="{57173978-E0B5-4434-BD42-2C6281CD3761}" type="pres">
      <dgm:prSet presAssocID="{137A512E-2D3D-42B5-942C-C028D6892CA9}" presName="LevelTwoTextNode" presStyleLbl="node2" presStyleIdx="0" presStyleCnt="5">
        <dgm:presLayoutVars>
          <dgm:chPref val="3"/>
        </dgm:presLayoutVars>
      </dgm:prSet>
      <dgm:spPr/>
    </dgm:pt>
    <dgm:pt modelId="{0423D2AE-F2B4-41DC-9FB1-90E28105033F}" type="pres">
      <dgm:prSet presAssocID="{137A512E-2D3D-42B5-942C-C028D6892CA9}" presName="level3hierChild" presStyleCnt="0"/>
      <dgm:spPr/>
    </dgm:pt>
    <dgm:pt modelId="{A543BE0A-CB61-403F-9A96-3C4862514250}" type="pres">
      <dgm:prSet presAssocID="{2E691040-897C-46F6-A6D9-959FD8C5F287}" presName="conn2-1" presStyleLbl="parChTrans1D2" presStyleIdx="1" presStyleCnt="5"/>
      <dgm:spPr/>
    </dgm:pt>
    <dgm:pt modelId="{4F44EE9E-73E0-4856-954B-93E3774BCB11}" type="pres">
      <dgm:prSet presAssocID="{2E691040-897C-46F6-A6D9-959FD8C5F287}" presName="connTx" presStyleLbl="parChTrans1D2" presStyleIdx="1" presStyleCnt="5"/>
      <dgm:spPr/>
    </dgm:pt>
    <dgm:pt modelId="{20D0A0B6-73AA-4DBC-B240-A853EFF1A074}" type="pres">
      <dgm:prSet presAssocID="{5EB07CC6-2C8E-4798-B6F6-777D5FEBE276}" presName="root2" presStyleCnt="0"/>
      <dgm:spPr/>
    </dgm:pt>
    <dgm:pt modelId="{115D7D00-0138-4E47-80B7-39B13D324665}" type="pres">
      <dgm:prSet presAssocID="{5EB07CC6-2C8E-4798-B6F6-777D5FEBE276}" presName="LevelTwoTextNode" presStyleLbl="node2" presStyleIdx="1" presStyleCnt="5">
        <dgm:presLayoutVars>
          <dgm:chPref val="3"/>
        </dgm:presLayoutVars>
      </dgm:prSet>
      <dgm:spPr/>
    </dgm:pt>
    <dgm:pt modelId="{2FF8E0CB-F6E2-4B1B-9AA9-1D80CB76E420}" type="pres">
      <dgm:prSet presAssocID="{5EB07CC6-2C8E-4798-B6F6-777D5FEBE276}" presName="level3hierChild" presStyleCnt="0"/>
      <dgm:spPr/>
    </dgm:pt>
    <dgm:pt modelId="{83B17B19-5682-47A6-83A5-24C574EBAD88}" type="pres">
      <dgm:prSet presAssocID="{7CA8CFE1-8C57-4262-BA23-218CB898A976}" presName="conn2-1" presStyleLbl="parChTrans1D2" presStyleIdx="2" presStyleCnt="5"/>
      <dgm:spPr/>
    </dgm:pt>
    <dgm:pt modelId="{23BE99F5-FF42-4B6D-9442-94B50C975796}" type="pres">
      <dgm:prSet presAssocID="{7CA8CFE1-8C57-4262-BA23-218CB898A976}" presName="connTx" presStyleLbl="parChTrans1D2" presStyleIdx="2" presStyleCnt="5"/>
      <dgm:spPr/>
    </dgm:pt>
    <dgm:pt modelId="{11929508-5AFD-449F-979F-E77487D40D2F}" type="pres">
      <dgm:prSet presAssocID="{A1B0EA4C-EC16-4D8E-B3FC-D1BB2B79C4F8}" presName="root2" presStyleCnt="0"/>
      <dgm:spPr/>
    </dgm:pt>
    <dgm:pt modelId="{006410DA-6EB0-42EE-B7AE-77AD642A3A76}" type="pres">
      <dgm:prSet presAssocID="{A1B0EA4C-EC16-4D8E-B3FC-D1BB2B79C4F8}" presName="LevelTwoTextNode" presStyleLbl="node2" presStyleIdx="2" presStyleCnt="5">
        <dgm:presLayoutVars>
          <dgm:chPref val="3"/>
        </dgm:presLayoutVars>
      </dgm:prSet>
      <dgm:spPr/>
    </dgm:pt>
    <dgm:pt modelId="{032AF304-DC51-44F5-B9F6-1263B37FFD31}" type="pres">
      <dgm:prSet presAssocID="{A1B0EA4C-EC16-4D8E-B3FC-D1BB2B79C4F8}" presName="level3hierChild" presStyleCnt="0"/>
      <dgm:spPr/>
    </dgm:pt>
    <dgm:pt modelId="{B6FB6A0F-3CEC-4214-8BA1-3237C6427DFB}" type="pres">
      <dgm:prSet presAssocID="{5D7602E4-B96C-4526-B5EF-2E30D762B1AD}" presName="conn2-1" presStyleLbl="parChTrans1D2" presStyleIdx="3" presStyleCnt="5"/>
      <dgm:spPr/>
    </dgm:pt>
    <dgm:pt modelId="{E66E1A92-B009-4610-A128-B706810178D1}" type="pres">
      <dgm:prSet presAssocID="{5D7602E4-B96C-4526-B5EF-2E30D762B1AD}" presName="connTx" presStyleLbl="parChTrans1D2" presStyleIdx="3" presStyleCnt="5"/>
      <dgm:spPr/>
    </dgm:pt>
    <dgm:pt modelId="{83FCB0AD-AD2C-4C94-9A83-AC940A35355E}" type="pres">
      <dgm:prSet presAssocID="{04D691E0-31CC-4E67-B263-7F85D67974BF}" presName="root2" presStyleCnt="0"/>
      <dgm:spPr/>
    </dgm:pt>
    <dgm:pt modelId="{3B76A556-82CB-4E8C-B1B7-25477AC5CDAC}" type="pres">
      <dgm:prSet presAssocID="{04D691E0-31CC-4E67-B263-7F85D67974BF}" presName="LevelTwoTextNode" presStyleLbl="node2" presStyleIdx="3" presStyleCnt="5">
        <dgm:presLayoutVars>
          <dgm:chPref val="3"/>
        </dgm:presLayoutVars>
      </dgm:prSet>
      <dgm:spPr/>
    </dgm:pt>
    <dgm:pt modelId="{E6511EBB-200B-4574-BE4D-ABAC7919B8AE}" type="pres">
      <dgm:prSet presAssocID="{04D691E0-31CC-4E67-B263-7F85D67974BF}" presName="level3hierChild" presStyleCnt="0"/>
      <dgm:spPr/>
    </dgm:pt>
    <dgm:pt modelId="{0DCCBF0A-5D4A-4744-92A8-0EB427E5EDE5}" type="pres">
      <dgm:prSet presAssocID="{6C20390A-9572-4C90-9EEB-B9A134C9D200}" presName="conn2-1" presStyleLbl="parChTrans1D2" presStyleIdx="4" presStyleCnt="5"/>
      <dgm:spPr/>
    </dgm:pt>
    <dgm:pt modelId="{5C0F8F84-A9B2-453A-A3E3-0587D5069ABD}" type="pres">
      <dgm:prSet presAssocID="{6C20390A-9572-4C90-9EEB-B9A134C9D200}" presName="connTx" presStyleLbl="parChTrans1D2" presStyleIdx="4" presStyleCnt="5"/>
      <dgm:spPr/>
    </dgm:pt>
    <dgm:pt modelId="{22004803-9CA3-433E-8785-DE9A142F25DF}" type="pres">
      <dgm:prSet presAssocID="{CCA6DCC8-0378-49E7-9F4E-F49BD45D07D6}" presName="root2" presStyleCnt="0"/>
      <dgm:spPr/>
    </dgm:pt>
    <dgm:pt modelId="{B83658AC-4948-4424-B97F-82E388EBF44B}" type="pres">
      <dgm:prSet presAssocID="{CCA6DCC8-0378-49E7-9F4E-F49BD45D07D6}" presName="LevelTwoTextNode" presStyleLbl="node2" presStyleIdx="4" presStyleCnt="5" custLinFactNeighborY="19819">
        <dgm:presLayoutVars>
          <dgm:chPref val="3"/>
        </dgm:presLayoutVars>
      </dgm:prSet>
      <dgm:spPr/>
    </dgm:pt>
    <dgm:pt modelId="{950E2F3C-8D97-4707-87D9-D9146EAB2A64}" type="pres">
      <dgm:prSet presAssocID="{CCA6DCC8-0378-49E7-9F4E-F49BD45D07D6}" presName="level3hierChild" presStyleCnt="0"/>
      <dgm:spPr/>
    </dgm:pt>
  </dgm:ptLst>
  <dgm:cxnLst>
    <dgm:cxn modelId="{58C15E14-2D4E-4795-A973-D3B242085487}" srcId="{EBE85025-E966-46FD-A74B-FCDD87B0741D}" destId="{04D691E0-31CC-4E67-B263-7F85D67974BF}" srcOrd="3" destOrd="0" parTransId="{5D7602E4-B96C-4526-B5EF-2E30D762B1AD}" sibTransId="{5D29C122-96D5-4901-AA25-5777560BFF1A}"/>
    <dgm:cxn modelId="{78066E18-BFEC-4F16-B60F-3FF3335CC0A1}" type="presOf" srcId="{2E691040-897C-46F6-A6D9-959FD8C5F287}" destId="{A543BE0A-CB61-403F-9A96-3C4862514250}" srcOrd="0" destOrd="0" presId="urn:microsoft.com/office/officeart/2008/layout/HorizontalMultiLevelHierarchy"/>
    <dgm:cxn modelId="{A7E0B818-2AAF-4A33-862F-349F763F2F3D}" type="presOf" srcId="{A1B0EA4C-EC16-4D8E-B3FC-D1BB2B79C4F8}" destId="{006410DA-6EB0-42EE-B7AE-77AD642A3A76}" srcOrd="0" destOrd="0" presId="urn:microsoft.com/office/officeart/2008/layout/HorizontalMultiLevelHierarchy"/>
    <dgm:cxn modelId="{2A8D781B-7730-4F8D-8397-4E4FB7E711F2}" type="presOf" srcId="{7CA8CFE1-8C57-4262-BA23-218CB898A976}" destId="{23BE99F5-FF42-4B6D-9442-94B50C975796}" srcOrd="1" destOrd="0" presId="urn:microsoft.com/office/officeart/2008/layout/HorizontalMultiLevelHierarchy"/>
    <dgm:cxn modelId="{E2ACAF33-6494-4091-BE82-6F0C60641F00}" type="presOf" srcId="{5EB07CC6-2C8E-4798-B6F6-777D5FEBE276}" destId="{115D7D00-0138-4E47-80B7-39B13D324665}" srcOrd="0" destOrd="0" presId="urn:microsoft.com/office/officeart/2008/layout/HorizontalMultiLevelHierarchy"/>
    <dgm:cxn modelId="{4A16FC5C-9345-40EF-B05B-024A6BDDF797}" type="presOf" srcId="{7CA8CFE1-8C57-4262-BA23-218CB898A976}" destId="{83B17B19-5682-47A6-83A5-24C574EBAD88}" srcOrd="0" destOrd="0" presId="urn:microsoft.com/office/officeart/2008/layout/HorizontalMultiLevelHierarchy"/>
    <dgm:cxn modelId="{54FF7A62-338D-48B6-9BAE-ABD20BB985F1}" srcId="{EBE85025-E966-46FD-A74B-FCDD87B0741D}" destId="{137A512E-2D3D-42B5-942C-C028D6892CA9}" srcOrd="0" destOrd="0" parTransId="{911C79AE-9DEF-4287-828A-1821D82D84B2}" sibTransId="{FCC60D7D-E12E-434F-8AC8-FE09468F1B6D}"/>
    <dgm:cxn modelId="{053CA944-669D-4F1B-BC4B-26521A278058}" srcId="{EBE85025-E966-46FD-A74B-FCDD87B0741D}" destId="{5EB07CC6-2C8E-4798-B6F6-777D5FEBE276}" srcOrd="1" destOrd="0" parTransId="{2E691040-897C-46F6-A6D9-959FD8C5F287}" sibTransId="{CB4AC677-C706-4CFE-9649-57D079CBBB1E}"/>
    <dgm:cxn modelId="{B643E668-5EE7-47A7-BBBA-C1C2702EC2E2}" srcId="{5D0E0773-12DF-4106-A19B-3521ACDC49BF}" destId="{EBE85025-E966-46FD-A74B-FCDD87B0741D}" srcOrd="0" destOrd="0" parTransId="{D70DE9D1-B8F3-47FD-91E7-F603C8566B28}" sibTransId="{6860BF99-3716-4453-8313-8C2DFBB0EAA1}"/>
    <dgm:cxn modelId="{A234C86C-D5FC-49B7-B096-8DB9EFC58F0B}" type="presOf" srcId="{5D7602E4-B96C-4526-B5EF-2E30D762B1AD}" destId="{B6FB6A0F-3CEC-4214-8BA1-3237C6427DFB}" srcOrd="0" destOrd="0" presId="urn:microsoft.com/office/officeart/2008/layout/HorizontalMultiLevelHierarchy"/>
    <dgm:cxn modelId="{33F74F50-318A-48B9-852F-39C96D5A0BC1}" type="presOf" srcId="{6C20390A-9572-4C90-9EEB-B9A134C9D200}" destId="{5C0F8F84-A9B2-453A-A3E3-0587D5069ABD}" srcOrd="1" destOrd="0" presId="urn:microsoft.com/office/officeart/2008/layout/HorizontalMultiLevelHierarchy"/>
    <dgm:cxn modelId="{75C9BA71-7EF8-433A-97DA-28B4B8CED95F}" type="presOf" srcId="{5D7602E4-B96C-4526-B5EF-2E30D762B1AD}" destId="{E66E1A92-B009-4610-A128-B706810178D1}" srcOrd="1" destOrd="0" presId="urn:microsoft.com/office/officeart/2008/layout/HorizontalMultiLevelHierarchy"/>
    <dgm:cxn modelId="{BABC8652-1844-4CFC-8CC4-B1BAE2E95CB8}" type="presOf" srcId="{5D0E0773-12DF-4106-A19B-3521ACDC49BF}" destId="{A8E94F14-D9E5-4ED5-AF5C-420CC6281E96}" srcOrd="0" destOrd="0" presId="urn:microsoft.com/office/officeart/2008/layout/HorizontalMultiLevelHierarchy"/>
    <dgm:cxn modelId="{2B62735A-6D37-477B-98B1-DB6E117A84FA}" type="presOf" srcId="{2E691040-897C-46F6-A6D9-959FD8C5F287}" destId="{4F44EE9E-73E0-4856-954B-93E3774BCB11}" srcOrd="1" destOrd="0" presId="urn:microsoft.com/office/officeart/2008/layout/HorizontalMultiLevelHierarchy"/>
    <dgm:cxn modelId="{A9BF38AB-2A39-4335-9075-00EAC9D0B870}" type="presOf" srcId="{CCA6DCC8-0378-49E7-9F4E-F49BD45D07D6}" destId="{B83658AC-4948-4424-B97F-82E388EBF44B}" srcOrd="0" destOrd="0" presId="urn:microsoft.com/office/officeart/2008/layout/HorizontalMultiLevelHierarchy"/>
    <dgm:cxn modelId="{26589BD7-FADB-4BBA-807B-B68C4F10CF48}" type="presOf" srcId="{137A512E-2D3D-42B5-942C-C028D6892CA9}" destId="{57173978-E0B5-4434-BD42-2C6281CD3761}" srcOrd="0" destOrd="0" presId="urn:microsoft.com/office/officeart/2008/layout/HorizontalMultiLevelHierarchy"/>
    <dgm:cxn modelId="{55489DE4-CAEA-4F2D-ADBD-45ABF3197815}" type="presOf" srcId="{6C20390A-9572-4C90-9EEB-B9A134C9D200}" destId="{0DCCBF0A-5D4A-4744-92A8-0EB427E5EDE5}" srcOrd="0" destOrd="0" presId="urn:microsoft.com/office/officeart/2008/layout/HorizontalMultiLevelHierarchy"/>
    <dgm:cxn modelId="{5B1F60E6-00C0-49E3-8EBF-209890F5E342}" type="presOf" srcId="{EBE85025-E966-46FD-A74B-FCDD87B0741D}" destId="{CB0293E6-CBCE-47E1-B165-5D836C45C6DE}" srcOrd="0" destOrd="0" presId="urn:microsoft.com/office/officeart/2008/layout/HorizontalMultiLevelHierarchy"/>
    <dgm:cxn modelId="{D1B425F7-D549-4941-B7EE-C8A9DF2CD3A0}" type="presOf" srcId="{911C79AE-9DEF-4287-828A-1821D82D84B2}" destId="{6F7DC536-5E03-4729-B657-9C94EE171ADF}" srcOrd="1" destOrd="0" presId="urn:microsoft.com/office/officeart/2008/layout/HorizontalMultiLevelHierarchy"/>
    <dgm:cxn modelId="{546794F8-D90E-4A30-A5F3-450DD4247129}" type="presOf" srcId="{911C79AE-9DEF-4287-828A-1821D82D84B2}" destId="{8E6D2CC8-27F8-4B08-945E-027B134C6A77}" srcOrd="0" destOrd="0" presId="urn:microsoft.com/office/officeart/2008/layout/HorizontalMultiLevelHierarchy"/>
    <dgm:cxn modelId="{95EFC3FA-9007-47DB-987E-4202054BA4C9}" srcId="{EBE85025-E966-46FD-A74B-FCDD87B0741D}" destId="{CCA6DCC8-0378-49E7-9F4E-F49BD45D07D6}" srcOrd="4" destOrd="0" parTransId="{6C20390A-9572-4C90-9EEB-B9A134C9D200}" sibTransId="{95D409CE-D342-43CC-A843-BA29A8FB12BA}"/>
    <dgm:cxn modelId="{AD991DFB-F4AE-4DB6-8B87-5C363F64EDA2}" type="presOf" srcId="{04D691E0-31CC-4E67-B263-7F85D67974BF}" destId="{3B76A556-82CB-4E8C-B1B7-25477AC5CDAC}" srcOrd="0" destOrd="0" presId="urn:microsoft.com/office/officeart/2008/layout/HorizontalMultiLevelHierarchy"/>
    <dgm:cxn modelId="{A90E46FD-DEBA-460A-8833-45ADFCE5103B}" srcId="{EBE85025-E966-46FD-A74B-FCDD87B0741D}" destId="{A1B0EA4C-EC16-4D8E-B3FC-D1BB2B79C4F8}" srcOrd="2" destOrd="0" parTransId="{7CA8CFE1-8C57-4262-BA23-218CB898A976}" sibTransId="{2FE9F299-11B5-4738-93C2-AADD2F8442AB}"/>
    <dgm:cxn modelId="{B9CAA431-BF2A-48F4-8299-3F6CAD677ECB}" type="presParOf" srcId="{A8E94F14-D9E5-4ED5-AF5C-420CC6281E96}" destId="{9B585CF0-82B0-48D5-A2CA-E9C35AC8D07E}" srcOrd="0" destOrd="0" presId="urn:microsoft.com/office/officeart/2008/layout/HorizontalMultiLevelHierarchy"/>
    <dgm:cxn modelId="{C16FD395-3659-49D6-A9A8-321E6E95C555}" type="presParOf" srcId="{9B585CF0-82B0-48D5-A2CA-E9C35AC8D07E}" destId="{CB0293E6-CBCE-47E1-B165-5D836C45C6DE}" srcOrd="0" destOrd="0" presId="urn:microsoft.com/office/officeart/2008/layout/HorizontalMultiLevelHierarchy"/>
    <dgm:cxn modelId="{103443BE-B2A5-4524-A0BB-4AF8045865F0}" type="presParOf" srcId="{9B585CF0-82B0-48D5-A2CA-E9C35AC8D07E}" destId="{77E175C5-3E57-484F-9835-D0C0D0A42249}" srcOrd="1" destOrd="0" presId="urn:microsoft.com/office/officeart/2008/layout/HorizontalMultiLevelHierarchy"/>
    <dgm:cxn modelId="{BA8CA69C-FD8E-4A6B-BB69-F2CB17055623}" type="presParOf" srcId="{77E175C5-3E57-484F-9835-D0C0D0A42249}" destId="{8E6D2CC8-27F8-4B08-945E-027B134C6A77}" srcOrd="0" destOrd="0" presId="urn:microsoft.com/office/officeart/2008/layout/HorizontalMultiLevelHierarchy"/>
    <dgm:cxn modelId="{84A2425F-B14D-49AC-9FB5-55DA1F071E7E}" type="presParOf" srcId="{8E6D2CC8-27F8-4B08-945E-027B134C6A77}" destId="{6F7DC536-5E03-4729-B657-9C94EE171ADF}" srcOrd="0" destOrd="0" presId="urn:microsoft.com/office/officeart/2008/layout/HorizontalMultiLevelHierarchy"/>
    <dgm:cxn modelId="{6E2797DD-6B75-4241-960C-DFF6B7ED6379}" type="presParOf" srcId="{77E175C5-3E57-484F-9835-D0C0D0A42249}" destId="{50023AB3-7295-4600-84AF-2816E3A37EE8}" srcOrd="1" destOrd="0" presId="urn:microsoft.com/office/officeart/2008/layout/HorizontalMultiLevelHierarchy"/>
    <dgm:cxn modelId="{8E186902-848E-493F-9842-6A8B7F6D2DB3}" type="presParOf" srcId="{50023AB3-7295-4600-84AF-2816E3A37EE8}" destId="{57173978-E0B5-4434-BD42-2C6281CD3761}" srcOrd="0" destOrd="0" presId="urn:microsoft.com/office/officeart/2008/layout/HorizontalMultiLevelHierarchy"/>
    <dgm:cxn modelId="{7DFB435C-93E0-497E-81B5-405ECF62D678}" type="presParOf" srcId="{50023AB3-7295-4600-84AF-2816E3A37EE8}" destId="{0423D2AE-F2B4-41DC-9FB1-90E28105033F}" srcOrd="1" destOrd="0" presId="urn:microsoft.com/office/officeart/2008/layout/HorizontalMultiLevelHierarchy"/>
    <dgm:cxn modelId="{B7684EEC-EF9F-4D1D-A064-9523E0FD0492}" type="presParOf" srcId="{77E175C5-3E57-484F-9835-D0C0D0A42249}" destId="{A543BE0A-CB61-403F-9A96-3C4862514250}" srcOrd="2" destOrd="0" presId="urn:microsoft.com/office/officeart/2008/layout/HorizontalMultiLevelHierarchy"/>
    <dgm:cxn modelId="{037FACEE-C6C3-4E52-B41C-8199C23318AB}" type="presParOf" srcId="{A543BE0A-CB61-403F-9A96-3C4862514250}" destId="{4F44EE9E-73E0-4856-954B-93E3774BCB11}" srcOrd="0" destOrd="0" presId="urn:microsoft.com/office/officeart/2008/layout/HorizontalMultiLevelHierarchy"/>
    <dgm:cxn modelId="{F01C2F57-95F5-42DA-A1AA-C0D4FD4BD051}" type="presParOf" srcId="{77E175C5-3E57-484F-9835-D0C0D0A42249}" destId="{20D0A0B6-73AA-4DBC-B240-A853EFF1A074}" srcOrd="3" destOrd="0" presId="urn:microsoft.com/office/officeart/2008/layout/HorizontalMultiLevelHierarchy"/>
    <dgm:cxn modelId="{1AA7904C-4E5A-4242-8C68-B8C82557B8F9}" type="presParOf" srcId="{20D0A0B6-73AA-4DBC-B240-A853EFF1A074}" destId="{115D7D00-0138-4E47-80B7-39B13D324665}" srcOrd="0" destOrd="0" presId="urn:microsoft.com/office/officeart/2008/layout/HorizontalMultiLevelHierarchy"/>
    <dgm:cxn modelId="{964BF31A-378B-4047-A25C-6E2691A5D460}" type="presParOf" srcId="{20D0A0B6-73AA-4DBC-B240-A853EFF1A074}" destId="{2FF8E0CB-F6E2-4B1B-9AA9-1D80CB76E420}" srcOrd="1" destOrd="0" presId="urn:microsoft.com/office/officeart/2008/layout/HorizontalMultiLevelHierarchy"/>
    <dgm:cxn modelId="{A4AD9053-4C46-4318-9749-0B4888F93EEA}" type="presParOf" srcId="{77E175C5-3E57-484F-9835-D0C0D0A42249}" destId="{83B17B19-5682-47A6-83A5-24C574EBAD88}" srcOrd="4" destOrd="0" presId="urn:microsoft.com/office/officeart/2008/layout/HorizontalMultiLevelHierarchy"/>
    <dgm:cxn modelId="{81A93A60-7EBE-4710-B3CF-543EBCD45C39}" type="presParOf" srcId="{83B17B19-5682-47A6-83A5-24C574EBAD88}" destId="{23BE99F5-FF42-4B6D-9442-94B50C975796}" srcOrd="0" destOrd="0" presId="urn:microsoft.com/office/officeart/2008/layout/HorizontalMultiLevelHierarchy"/>
    <dgm:cxn modelId="{818D9DB7-C8C8-40C0-A03F-5771083C8F7E}" type="presParOf" srcId="{77E175C5-3E57-484F-9835-D0C0D0A42249}" destId="{11929508-5AFD-449F-979F-E77487D40D2F}" srcOrd="5" destOrd="0" presId="urn:microsoft.com/office/officeart/2008/layout/HorizontalMultiLevelHierarchy"/>
    <dgm:cxn modelId="{F702C73D-E6A6-4EB0-9ECC-AF453B41EF90}" type="presParOf" srcId="{11929508-5AFD-449F-979F-E77487D40D2F}" destId="{006410DA-6EB0-42EE-B7AE-77AD642A3A76}" srcOrd="0" destOrd="0" presId="urn:microsoft.com/office/officeart/2008/layout/HorizontalMultiLevelHierarchy"/>
    <dgm:cxn modelId="{055C6A0D-78D8-4BAA-A5C5-EF7A1BC43448}" type="presParOf" srcId="{11929508-5AFD-449F-979F-E77487D40D2F}" destId="{032AF304-DC51-44F5-B9F6-1263B37FFD31}" srcOrd="1" destOrd="0" presId="urn:microsoft.com/office/officeart/2008/layout/HorizontalMultiLevelHierarchy"/>
    <dgm:cxn modelId="{A2005C04-E134-4E58-B7AE-46A358EA868C}" type="presParOf" srcId="{77E175C5-3E57-484F-9835-D0C0D0A42249}" destId="{B6FB6A0F-3CEC-4214-8BA1-3237C6427DFB}" srcOrd="6" destOrd="0" presId="urn:microsoft.com/office/officeart/2008/layout/HorizontalMultiLevelHierarchy"/>
    <dgm:cxn modelId="{4F0E75E3-A91B-4BC1-BD57-155F29CA5B8B}" type="presParOf" srcId="{B6FB6A0F-3CEC-4214-8BA1-3237C6427DFB}" destId="{E66E1A92-B009-4610-A128-B706810178D1}" srcOrd="0" destOrd="0" presId="urn:microsoft.com/office/officeart/2008/layout/HorizontalMultiLevelHierarchy"/>
    <dgm:cxn modelId="{9C27225F-80AB-4E8D-A1CB-9625B178ADB6}" type="presParOf" srcId="{77E175C5-3E57-484F-9835-D0C0D0A42249}" destId="{83FCB0AD-AD2C-4C94-9A83-AC940A35355E}" srcOrd="7" destOrd="0" presId="urn:microsoft.com/office/officeart/2008/layout/HorizontalMultiLevelHierarchy"/>
    <dgm:cxn modelId="{343BF271-309E-4DD8-9126-07FE15F3D578}" type="presParOf" srcId="{83FCB0AD-AD2C-4C94-9A83-AC940A35355E}" destId="{3B76A556-82CB-4E8C-B1B7-25477AC5CDAC}" srcOrd="0" destOrd="0" presId="urn:microsoft.com/office/officeart/2008/layout/HorizontalMultiLevelHierarchy"/>
    <dgm:cxn modelId="{C46E75BB-502E-4376-ACEC-34714B617107}" type="presParOf" srcId="{83FCB0AD-AD2C-4C94-9A83-AC940A35355E}" destId="{E6511EBB-200B-4574-BE4D-ABAC7919B8AE}" srcOrd="1" destOrd="0" presId="urn:microsoft.com/office/officeart/2008/layout/HorizontalMultiLevelHierarchy"/>
    <dgm:cxn modelId="{7823EEA5-E9D8-4013-BF7B-A9DA2F5EF6AB}" type="presParOf" srcId="{77E175C5-3E57-484F-9835-D0C0D0A42249}" destId="{0DCCBF0A-5D4A-4744-92A8-0EB427E5EDE5}" srcOrd="8" destOrd="0" presId="urn:microsoft.com/office/officeart/2008/layout/HorizontalMultiLevelHierarchy"/>
    <dgm:cxn modelId="{B29F0A62-B591-46CE-9755-050AAE4BAC61}" type="presParOf" srcId="{0DCCBF0A-5D4A-4744-92A8-0EB427E5EDE5}" destId="{5C0F8F84-A9B2-453A-A3E3-0587D5069ABD}" srcOrd="0" destOrd="0" presId="urn:microsoft.com/office/officeart/2008/layout/HorizontalMultiLevelHierarchy"/>
    <dgm:cxn modelId="{F109FA39-11EB-43DB-A5D8-BBF2D786441B}" type="presParOf" srcId="{77E175C5-3E57-484F-9835-D0C0D0A42249}" destId="{22004803-9CA3-433E-8785-DE9A142F25DF}" srcOrd="9" destOrd="0" presId="urn:microsoft.com/office/officeart/2008/layout/HorizontalMultiLevelHierarchy"/>
    <dgm:cxn modelId="{2837CB5E-9F6B-4322-9872-456A1589C41C}" type="presParOf" srcId="{22004803-9CA3-433E-8785-DE9A142F25DF}" destId="{B83658AC-4948-4424-B97F-82E388EBF44B}" srcOrd="0" destOrd="0" presId="urn:microsoft.com/office/officeart/2008/layout/HorizontalMultiLevelHierarchy"/>
    <dgm:cxn modelId="{6917ED26-7DCB-4530-8381-0AC5B83B277D}" type="presParOf" srcId="{22004803-9CA3-433E-8785-DE9A142F25DF}" destId="{950E2F3C-8D97-4707-87D9-D9146EAB2A6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C79CBA-51AD-4DA1-AF9C-25CDBF700C9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C79E34-F3A5-48A5-B3E9-0FF26A5BE518}">
      <dgm:prSet/>
      <dgm:spPr/>
      <dgm:t>
        <a:bodyPr/>
        <a:lstStyle/>
        <a:p>
          <a:r>
            <a:rPr lang="ru-RU" dirty="0"/>
            <a:t>1)изучение психологии личности преступника, особенностей различных типов преступников, разработка их классификации;</a:t>
          </a:r>
        </a:p>
      </dgm:t>
    </dgm:pt>
    <dgm:pt modelId="{BC2B700B-EF6D-4ECF-AF31-46BDA69EBEC5}" type="parTrans" cxnId="{7C59D829-7498-4339-8AEC-8192A5B1FB70}">
      <dgm:prSet/>
      <dgm:spPr/>
      <dgm:t>
        <a:bodyPr/>
        <a:lstStyle/>
        <a:p>
          <a:endParaRPr lang="ru-RU"/>
        </a:p>
      </dgm:t>
    </dgm:pt>
    <dgm:pt modelId="{2D0E5A38-6E9E-4521-8B6F-6601BEB6D9C7}" type="sibTrans" cxnId="{7C59D829-7498-4339-8AEC-8192A5B1FB70}">
      <dgm:prSet/>
      <dgm:spPr/>
      <dgm:t>
        <a:bodyPr/>
        <a:lstStyle/>
        <a:p>
          <a:endParaRPr lang="ru-RU"/>
        </a:p>
      </dgm:t>
    </dgm:pt>
    <dgm:pt modelId="{FFBED1B6-EB79-4D2A-9625-0A092912AA23}">
      <dgm:prSet/>
      <dgm:spPr/>
      <dgm:t>
        <a:bodyPr/>
        <a:lstStyle/>
        <a:p>
          <a:r>
            <a:rPr lang="ru-RU" dirty="0"/>
            <a:t>2)изучение психологии преступления как особого вида деятельности </a:t>
          </a:r>
        </a:p>
      </dgm:t>
    </dgm:pt>
    <dgm:pt modelId="{3D2A6D8C-ADF3-45EB-991C-D813C0260449}" type="parTrans" cxnId="{646B67DE-58FC-498D-B8A1-C483DE320CB4}">
      <dgm:prSet/>
      <dgm:spPr/>
      <dgm:t>
        <a:bodyPr/>
        <a:lstStyle/>
        <a:p>
          <a:endParaRPr lang="ru-RU"/>
        </a:p>
      </dgm:t>
    </dgm:pt>
    <dgm:pt modelId="{4442685B-5AF1-49CA-A16A-77C5D9818809}" type="sibTrans" cxnId="{646B67DE-58FC-498D-B8A1-C483DE320CB4}">
      <dgm:prSet/>
      <dgm:spPr/>
      <dgm:t>
        <a:bodyPr/>
        <a:lstStyle/>
        <a:p>
          <a:endParaRPr lang="ru-RU"/>
        </a:p>
      </dgm:t>
    </dgm:pt>
    <dgm:pt modelId="{37C30992-507C-4007-80DD-F76DAD87633E}">
      <dgm:prSet/>
      <dgm:spPr/>
      <dgm:t>
        <a:bodyPr/>
        <a:lstStyle/>
        <a:p>
          <a:r>
            <a:rPr lang="ru-RU" dirty="0"/>
            <a:t>3)изучение психологии преступных сообществ </a:t>
          </a:r>
        </a:p>
      </dgm:t>
    </dgm:pt>
    <dgm:pt modelId="{FA7A8495-CBA5-4DD7-880A-0EBE8F6035DB}" type="parTrans" cxnId="{92C9A180-FC02-4546-96F0-0B052BD1C844}">
      <dgm:prSet/>
      <dgm:spPr/>
      <dgm:t>
        <a:bodyPr/>
        <a:lstStyle/>
        <a:p>
          <a:endParaRPr lang="ru-RU"/>
        </a:p>
      </dgm:t>
    </dgm:pt>
    <dgm:pt modelId="{078C7B19-4AFB-4D9B-B66C-65147A9A548D}" type="sibTrans" cxnId="{92C9A180-FC02-4546-96F0-0B052BD1C844}">
      <dgm:prSet/>
      <dgm:spPr/>
      <dgm:t>
        <a:bodyPr/>
        <a:lstStyle/>
        <a:p>
          <a:endParaRPr lang="ru-RU"/>
        </a:p>
      </dgm:t>
    </dgm:pt>
    <dgm:pt modelId="{4B7A96A1-4EA6-4C26-A23B-E3001ED4CE36}">
      <dgm:prSet/>
      <dgm:spPr/>
      <dgm:t>
        <a:bodyPr/>
        <a:lstStyle/>
        <a:p>
          <a:r>
            <a:rPr lang="ru-RU" dirty="0"/>
            <a:t>4)психологическое изучение преступности как массового социального явления </a:t>
          </a:r>
        </a:p>
      </dgm:t>
    </dgm:pt>
    <dgm:pt modelId="{9FCA0C65-F7FB-4E59-BF56-34C28811C6A6}" type="parTrans" cxnId="{7B38250C-2F67-4C58-97CB-69D4188335FC}">
      <dgm:prSet/>
      <dgm:spPr/>
      <dgm:t>
        <a:bodyPr/>
        <a:lstStyle/>
        <a:p>
          <a:endParaRPr lang="ru-RU"/>
        </a:p>
      </dgm:t>
    </dgm:pt>
    <dgm:pt modelId="{E8C028D3-0E52-4A06-84E8-46D24DE2871A}" type="sibTrans" cxnId="{7B38250C-2F67-4C58-97CB-69D4188335FC}">
      <dgm:prSet/>
      <dgm:spPr/>
      <dgm:t>
        <a:bodyPr/>
        <a:lstStyle/>
        <a:p>
          <a:endParaRPr lang="ru-RU"/>
        </a:p>
      </dgm:t>
    </dgm:pt>
    <dgm:pt modelId="{410FD2D9-24E5-4995-8309-D5D76456C9CA}">
      <dgm:prSet/>
      <dgm:spPr/>
      <dgm:t>
        <a:bodyPr/>
        <a:lstStyle/>
        <a:p>
          <a:r>
            <a:rPr lang="ru-RU" dirty="0"/>
            <a:t>5)исследование психологических механизмов воспроизводства преступности в обществе и разработка психологических способов ее профилактики;</a:t>
          </a:r>
        </a:p>
      </dgm:t>
    </dgm:pt>
    <dgm:pt modelId="{6415D557-28B7-4DA5-942A-DE6D3522AE10}" type="parTrans" cxnId="{7F90592F-3248-467A-9FF6-60B0F20A8F38}">
      <dgm:prSet/>
      <dgm:spPr/>
      <dgm:t>
        <a:bodyPr/>
        <a:lstStyle/>
        <a:p>
          <a:endParaRPr lang="ru-RU"/>
        </a:p>
      </dgm:t>
    </dgm:pt>
    <dgm:pt modelId="{D4781CCC-21F9-442D-9DD5-CBE4676B120E}" type="sibTrans" cxnId="{7F90592F-3248-467A-9FF6-60B0F20A8F38}">
      <dgm:prSet/>
      <dgm:spPr/>
      <dgm:t>
        <a:bodyPr/>
        <a:lstStyle/>
        <a:p>
          <a:endParaRPr lang="ru-RU"/>
        </a:p>
      </dgm:t>
    </dgm:pt>
    <dgm:pt modelId="{12B1AB71-56F9-463B-9D99-3D1EC78B428E}">
      <dgm:prSet/>
      <dgm:spPr/>
      <dgm:t>
        <a:bodyPr/>
        <a:lstStyle/>
        <a:p>
          <a:pPr algn="ctr"/>
          <a:r>
            <a:rPr lang="ru-RU" i="0" dirty="0"/>
            <a:t>6)разработка психологических аспектов </a:t>
          </a:r>
          <a:r>
            <a:rPr lang="ru-RU" i="0" dirty="0" err="1"/>
            <a:t>виктимологии</a:t>
          </a:r>
          <a:r>
            <a:rPr lang="ru-RU" i="0" dirty="0"/>
            <a:t> и разработка на этой основе психологических мер обеспечения личной безопасной жизнедеятельности.	</a:t>
          </a:r>
        </a:p>
      </dgm:t>
    </dgm:pt>
    <dgm:pt modelId="{FA66A2C5-6C37-4C7D-97DD-3A6DDFACCBFD}" type="sibTrans" cxnId="{1937E495-E50F-4126-A3BF-66862DBAC556}">
      <dgm:prSet/>
      <dgm:spPr/>
      <dgm:t>
        <a:bodyPr/>
        <a:lstStyle/>
        <a:p>
          <a:endParaRPr lang="ru-RU"/>
        </a:p>
      </dgm:t>
    </dgm:pt>
    <dgm:pt modelId="{BBF7E886-C925-4BA0-8AAF-BB1C71A2BEF4}" type="parTrans" cxnId="{1937E495-E50F-4126-A3BF-66862DBAC556}">
      <dgm:prSet/>
      <dgm:spPr/>
      <dgm:t>
        <a:bodyPr/>
        <a:lstStyle/>
        <a:p>
          <a:endParaRPr lang="ru-RU"/>
        </a:p>
      </dgm:t>
    </dgm:pt>
    <dgm:pt modelId="{8AC6D663-B6CA-4829-881C-352941FFF89B}" type="pres">
      <dgm:prSet presAssocID="{19C79CBA-51AD-4DA1-AF9C-25CDBF700C93}" presName="diagram" presStyleCnt="0">
        <dgm:presLayoutVars>
          <dgm:dir/>
          <dgm:resizeHandles val="exact"/>
        </dgm:presLayoutVars>
      </dgm:prSet>
      <dgm:spPr/>
    </dgm:pt>
    <dgm:pt modelId="{9348DB4A-CDB1-431B-AA83-54F7BFC59921}" type="pres">
      <dgm:prSet presAssocID="{C4C79E34-F3A5-48A5-B3E9-0FF26A5BE518}" presName="node" presStyleLbl="node1" presStyleIdx="0" presStyleCnt="6">
        <dgm:presLayoutVars>
          <dgm:bulletEnabled val="1"/>
        </dgm:presLayoutVars>
      </dgm:prSet>
      <dgm:spPr/>
    </dgm:pt>
    <dgm:pt modelId="{0381F603-2D16-439D-B8E3-8C728D289B81}" type="pres">
      <dgm:prSet presAssocID="{2D0E5A38-6E9E-4521-8B6F-6601BEB6D9C7}" presName="sibTrans" presStyleCnt="0"/>
      <dgm:spPr/>
    </dgm:pt>
    <dgm:pt modelId="{89781097-EF98-406A-939E-E485A94EFA09}" type="pres">
      <dgm:prSet presAssocID="{FFBED1B6-EB79-4D2A-9625-0A092912AA23}" presName="node" presStyleLbl="node1" presStyleIdx="1" presStyleCnt="6">
        <dgm:presLayoutVars>
          <dgm:bulletEnabled val="1"/>
        </dgm:presLayoutVars>
      </dgm:prSet>
      <dgm:spPr/>
    </dgm:pt>
    <dgm:pt modelId="{C5A1B063-110B-470A-9B68-C39800129E30}" type="pres">
      <dgm:prSet presAssocID="{4442685B-5AF1-49CA-A16A-77C5D9818809}" presName="sibTrans" presStyleCnt="0"/>
      <dgm:spPr/>
    </dgm:pt>
    <dgm:pt modelId="{B4928500-BEBA-442A-B2F2-DC0A56FB67AE}" type="pres">
      <dgm:prSet presAssocID="{37C30992-507C-4007-80DD-F76DAD87633E}" presName="node" presStyleLbl="node1" presStyleIdx="2" presStyleCnt="6">
        <dgm:presLayoutVars>
          <dgm:bulletEnabled val="1"/>
        </dgm:presLayoutVars>
      </dgm:prSet>
      <dgm:spPr/>
    </dgm:pt>
    <dgm:pt modelId="{BB961CDF-495C-495B-A89F-1BE5B623D83B}" type="pres">
      <dgm:prSet presAssocID="{078C7B19-4AFB-4D9B-B66C-65147A9A548D}" presName="sibTrans" presStyleCnt="0"/>
      <dgm:spPr/>
    </dgm:pt>
    <dgm:pt modelId="{6A075260-0C06-4278-B6FD-3ECA6B0E6949}" type="pres">
      <dgm:prSet presAssocID="{4B7A96A1-4EA6-4C26-A23B-E3001ED4CE36}" presName="node" presStyleLbl="node1" presStyleIdx="3" presStyleCnt="6">
        <dgm:presLayoutVars>
          <dgm:bulletEnabled val="1"/>
        </dgm:presLayoutVars>
      </dgm:prSet>
      <dgm:spPr/>
    </dgm:pt>
    <dgm:pt modelId="{8ECC23EF-710C-40C2-B836-4A4636747174}" type="pres">
      <dgm:prSet presAssocID="{E8C028D3-0E52-4A06-84E8-46D24DE2871A}" presName="sibTrans" presStyleCnt="0"/>
      <dgm:spPr/>
    </dgm:pt>
    <dgm:pt modelId="{FD412727-930A-458F-AFD9-0AA9E393E882}" type="pres">
      <dgm:prSet presAssocID="{410FD2D9-24E5-4995-8309-D5D76456C9CA}" presName="node" presStyleLbl="node1" presStyleIdx="4" presStyleCnt="6">
        <dgm:presLayoutVars>
          <dgm:bulletEnabled val="1"/>
        </dgm:presLayoutVars>
      </dgm:prSet>
      <dgm:spPr/>
    </dgm:pt>
    <dgm:pt modelId="{8E712EF6-532A-433A-9B94-4CD292D3D1A6}" type="pres">
      <dgm:prSet presAssocID="{D4781CCC-21F9-442D-9DD5-CBE4676B120E}" presName="sibTrans" presStyleCnt="0"/>
      <dgm:spPr/>
    </dgm:pt>
    <dgm:pt modelId="{C4F46135-ECA7-4BB7-968B-ED292F29A5C3}" type="pres">
      <dgm:prSet presAssocID="{12B1AB71-56F9-463B-9D99-3D1EC78B428E}" presName="node" presStyleLbl="node1" presStyleIdx="5" presStyleCnt="6">
        <dgm:presLayoutVars>
          <dgm:bulletEnabled val="1"/>
        </dgm:presLayoutVars>
      </dgm:prSet>
      <dgm:spPr/>
    </dgm:pt>
  </dgm:ptLst>
  <dgm:cxnLst>
    <dgm:cxn modelId="{7B38250C-2F67-4C58-97CB-69D4188335FC}" srcId="{19C79CBA-51AD-4DA1-AF9C-25CDBF700C93}" destId="{4B7A96A1-4EA6-4C26-A23B-E3001ED4CE36}" srcOrd="3" destOrd="0" parTransId="{9FCA0C65-F7FB-4E59-BF56-34C28811C6A6}" sibTransId="{E8C028D3-0E52-4A06-84E8-46D24DE2871A}"/>
    <dgm:cxn modelId="{7C59D829-7498-4339-8AEC-8192A5B1FB70}" srcId="{19C79CBA-51AD-4DA1-AF9C-25CDBF700C93}" destId="{C4C79E34-F3A5-48A5-B3E9-0FF26A5BE518}" srcOrd="0" destOrd="0" parTransId="{BC2B700B-EF6D-4ECF-AF31-46BDA69EBEC5}" sibTransId="{2D0E5A38-6E9E-4521-8B6F-6601BEB6D9C7}"/>
    <dgm:cxn modelId="{7F90592F-3248-467A-9FF6-60B0F20A8F38}" srcId="{19C79CBA-51AD-4DA1-AF9C-25CDBF700C93}" destId="{410FD2D9-24E5-4995-8309-D5D76456C9CA}" srcOrd="4" destOrd="0" parTransId="{6415D557-28B7-4DA5-942A-DE6D3522AE10}" sibTransId="{D4781CCC-21F9-442D-9DD5-CBE4676B120E}"/>
    <dgm:cxn modelId="{D3882B3D-EDFD-451E-A49C-D1729413DA9C}" type="presOf" srcId="{4B7A96A1-4EA6-4C26-A23B-E3001ED4CE36}" destId="{6A075260-0C06-4278-B6FD-3ECA6B0E6949}" srcOrd="0" destOrd="0" presId="urn:microsoft.com/office/officeart/2005/8/layout/default"/>
    <dgm:cxn modelId="{ABF7036E-73B5-4094-8933-75A02E987ECD}" type="presOf" srcId="{410FD2D9-24E5-4995-8309-D5D76456C9CA}" destId="{FD412727-930A-458F-AFD9-0AA9E393E882}" srcOrd="0" destOrd="0" presId="urn:microsoft.com/office/officeart/2005/8/layout/default"/>
    <dgm:cxn modelId="{92C9A180-FC02-4546-96F0-0B052BD1C844}" srcId="{19C79CBA-51AD-4DA1-AF9C-25CDBF700C93}" destId="{37C30992-507C-4007-80DD-F76DAD87633E}" srcOrd="2" destOrd="0" parTransId="{FA7A8495-CBA5-4DD7-880A-0EBE8F6035DB}" sibTransId="{078C7B19-4AFB-4D9B-B66C-65147A9A548D}"/>
    <dgm:cxn modelId="{F73EB588-0770-45B2-BF0F-2EE85E58A6C6}" type="presOf" srcId="{19C79CBA-51AD-4DA1-AF9C-25CDBF700C93}" destId="{8AC6D663-B6CA-4829-881C-352941FFF89B}" srcOrd="0" destOrd="0" presId="urn:microsoft.com/office/officeart/2005/8/layout/default"/>
    <dgm:cxn modelId="{D46EF690-F291-49CE-B178-BC4159F27FFC}" type="presOf" srcId="{37C30992-507C-4007-80DD-F76DAD87633E}" destId="{B4928500-BEBA-442A-B2F2-DC0A56FB67AE}" srcOrd="0" destOrd="0" presId="urn:microsoft.com/office/officeart/2005/8/layout/default"/>
    <dgm:cxn modelId="{1937E495-E50F-4126-A3BF-66862DBAC556}" srcId="{19C79CBA-51AD-4DA1-AF9C-25CDBF700C93}" destId="{12B1AB71-56F9-463B-9D99-3D1EC78B428E}" srcOrd="5" destOrd="0" parTransId="{BBF7E886-C925-4BA0-8AAF-BB1C71A2BEF4}" sibTransId="{FA66A2C5-6C37-4C7D-97DD-3A6DDFACCBFD}"/>
    <dgm:cxn modelId="{CF6EFCA5-B065-42F5-AB34-86A4609CD309}" type="presOf" srcId="{FFBED1B6-EB79-4D2A-9625-0A092912AA23}" destId="{89781097-EF98-406A-939E-E485A94EFA09}" srcOrd="0" destOrd="0" presId="urn:microsoft.com/office/officeart/2005/8/layout/default"/>
    <dgm:cxn modelId="{6BC5BEB7-E6E7-4EC0-9E07-4F67376BE129}" type="presOf" srcId="{12B1AB71-56F9-463B-9D99-3D1EC78B428E}" destId="{C4F46135-ECA7-4BB7-968B-ED292F29A5C3}" srcOrd="0" destOrd="0" presId="urn:microsoft.com/office/officeart/2005/8/layout/default"/>
    <dgm:cxn modelId="{646B67DE-58FC-498D-B8A1-C483DE320CB4}" srcId="{19C79CBA-51AD-4DA1-AF9C-25CDBF700C93}" destId="{FFBED1B6-EB79-4D2A-9625-0A092912AA23}" srcOrd="1" destOrd="0" parTransId="{3D2A6D8C-ADF3-45EB-991C-D813C0260449}" sibTransId="{4442685B-5AF1-49CA-A16A-77C5D9818809}"/>
    <dgm:cxn modelId="{C684EDEC-4A34-40CD-9B58-181859EEA987}" type="presOf" srcId="{C4C79E34-F3A5-48A5-B3E9-0FF26A5BE518}" destId="{9348DB4A-CDB1-431B-AA83-54F7BFC59921}" srcOrd="0" destOrd="0" presId="urn:microsoft.com/office/officeart/2005/8/layout/default"/>
    <dgm:cxn modelId="{333D4BFF-DEC9-48AD-AE00-6AC004E8CA67}" type="presParOf" srcId="{8AC6D663-B6CA-4829-881C-352941FFF89B}" destId="{9348DB4A-CDB1-431B-AA83-54F7BFC59921}" srcOrd="0" destOrd="0" presId="urn:microsoft.com/office/officeart/2005/8/layout/default"/>
    <dgm:cxn modelId="{2280E5FF-5602-4CD8-91C7-F6B3558170F6}" type="presParOf" srcId="{8AC6D663-B6CA-4829-881C-352941FFF89B}" destId="{0381F603-2D16-439D-B8E3-8C728D289B81}" srcOrd="1" destOrd="0" presId="urn:microsoft.com/office/officeart/2005/8/layout/default"/>
    <dgm:cxn modelId="{D9581433-0945-4F99-A841-A6A916BB2BDF}" type="presParOf" srcId="{8AC6D663-B6CA-4829-881C-352941FFF89B}" destId="{89781097-EF98-406A-939E-E485A94EFA09}" srcOrd="2" destOrd="0" presId="urn:microsoft.com/office/officeart/2005/8/layout/default"/>
    <dgm:cxn modelId="{916C5624-DF84-470D-87A8-144DEE18ACEE}" type="presParOf" srcId="{8AC6D663-B6CA-4829-881C-352941FFF89B}" destId="{C5A1B063-110B-470A-9B68-C39800129E30}" srcOrd="3" destOrd="0" presId="urn:microsoft.com/office/officeart/2005/8/layout/default"/>
    <dgm:cxn modelId="{E86A56F5-C888-4670-8C77-7E043C158578}" type="presParOf" srcId="{8AC6D663-B6CA-4829-881C-352941FFF89B}" destId="{B4928500-BEBA-442A-B2F2-DC0A56FB67AE}" srcOrd="4" destOrd="0" presId="urn:microsoft.com/office/officeart/2005/8/layout/default"/>
    <dgm:cxn modelId="{9A5FB890-5BC2-4382-AC06-F4CA771DF995}" type="presParOf" srcId="{8AC6D663-B6CA-4829-881C-352941FFF89B}" destId="{BB961CDF-495C-495B-A89F-1BE5B623D83B}" srcOrd="5" destOrd="0" presId="urn:microsoft.com/office/officeart/2005/8/layout/default"/>
    <dgm:cxn modelId="{F7ABDD2F-A5DE-4460-BB04-CFC319F9A9B2}" type="presParOf" srcId="{8AC6D663-B6CA-4829-881C-352941FFF89B}" destId="{6A075260-0C06-4278-B6FD-3ECA6B0E6949}" srcOrd="6" destOrd="0" presId="urn:microsoft.com/office/officeart/2005/8/layout/default"/>
    <dgm:cxn modelId="{75E4B376-8730-4C67-8860-60112A3D3DD8}" type="presParOf" srcId="{8AC6D663-B6CA-4829-881C-352941FFF89B}" destId="{8ECC23EF-710C-40C2-B836-4A4636747174}" srcOrd="7" destOrd="0" presId="urn:microsoft.com/office/officeart/2005/8/layout/default"/>
    <dgm:cxn modelId="{C1D26DC1-D803-4997-94F8-ED99D53BC85E}" type="presParOf" srcId="{8AC6D663-B6CA-4829-881C-352941FFF89B}" destId="{FD412727-930A-458F-AFD9-0AA9E393E882}" srcOrd="8" destOrd="0" presId="urn:microsoft.com/office/officeart/2005/8/layout/default"/>
    <dgm:cxn modelId="{C58F9447-CFD0-4FB1-B091-D28ED39C2304}" type="presParOf" srcId="{8AC6D663-B6CA-4829-881C-352941FFF89B}" destId="{8E712EF6-532A-433A-9B94-4CD292D3D1A6}" srcOrd="9" destOrd="0" presId="urn:microsoft.com/office/officeart/2005/8/layout/default"/>
    <dgm:cxn modelId="{697F8022-D49D-4ECD-9C2C-A2E04BF93802}" type="presParOf" srcId="{8AC6D663-B6CA-4829-881C-352941FFF89B}" destId="{C4F46135-ECA7-4BB7-968B-ED292F29A5C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5742F7-D887-410D-B75C-02884D60B4B0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5BAA07-33B4-43CE-8CA0-9BFE90824D3A}">
      <dgm:prSet phldrT="[Текст]"/>
      <dgm:spPr/>
      <dgm:t>
        <a:bodyPr/>
        <a:lstStyle/>
        <a:p>
          <a:r>
            <a:rPr lang="ru-RU" dirty="0"/>
            <a:t>Принцип объективности</a:t>
          </a:r>
        </a:p>
      </dgm:t>
    </dgm:pt>
    <dgm:pt modelId="{7C3C5977-8ECA-4DD5-9CB9-D926AE3BEA1F}" type="parTrans" cxnId="{BCC2BD13-F093-4FA3-B385-99B4089D14F0}">
      <dgm:prSet/>
      <dgm:spPr/>
      <dgm:t>
        <a:bodyPr/>
        <a:lstStyle/>
        <a:p>
          <a:endParaRPr lang="ru-RU"/>
        </a:p>
      </dgm:t>
    </dgm:pt>
    <dgm:pt modelId="{9156F900-91B2-4406-847F-419F0E377BDE}" type="sibTrans" cxnId="{BCC2BD13-F093-4FA3-B385-99B4089D14F0}">
      <dgm:prSet/>
      <dgm:spPr/>
      <dgm:t>
        <a:bodyPr/>
        <a:lstStyle/>
        <a:p>
          <a:endParaRPr lang="ru-RU"/>
        </a:p>
      </dgm:t>
    </dgm:pt>
    <dgm:pt modelId="{A56BAA52-20BD-490E-BC4C-B3A699E34CC0}">
      <dgm:prSet phldrT="[Текст]"/>
      <dgm:spPr/>
      <dgm:t>
        <a:bodyPr/>
        <a:lstStyle/>
        <a:p>
          <a:r>
            <a:rPr lang="ru-RU" dirty="0"/>
            <a:t>Принцип детерминизма</a:t>
          </a:r>
        </a:p>
      </dgm:t>
    </dgm:pt>
    <dgm:pt modelId="{681E545C-9911-492F-BDCF-28A89A8DFCAD}" type="parTrans" cxnId="{5AF2210A-33CB-4296-9857-8D0C83299ADD}">
      <dgm:prSet/>
      <dgm:spPr/>
      <dgm:t>
        <a:bodyPr/>
        <a:lstStyle/>
        <a:p>
          <a:endParaRPr lang="ru-RU"/>
        </a:p>
      </dgm:t>
    </dgm:pt>
    <dgm:pt modelId="{E0082319-9F18-4CEC-A862-3DC8629DB6B0}" type="sibTrans" cxnId="{5AF2210A-33CB-4296-9857-8D0C83299ADD}">
      <dgm:prSet/>
      <dgm:spPr/>
      <dgm:t>
        <a:bodyPr/>
        <a:lstStyle/>
        <a:p>
          <a:endParaRPr lang="ru-RU"/>
        </a:p>
      </dgm:t>
    </dgm:pt>
    <dgm:pt modelId="{B69936C8-F165-406B-93DE-A8AAF83F1904}">
      <dgm:prSet phldrT="[Текст]"/>
      <dgm:spPr/>
      <dgm:t>
        <a:bodyPr/>
        <a:lstStyle/>
        <a:p>
          <a:r>
            <a:rPr lang="ru-RU" dirty="0"/>
            <a:t>Принцип взаимосвязи и взаимодействия</a:t>
          </a:r>
        </a:p>
      </dgm:t>
    </dgm:pt>
    <dgm:pt modelId="{EB83EC7E-6514-4DBD-97C5-10EE8B3276FD}" type="parTrans" cxnId="{78AF8FF6-2E9F-48AB-90E4-623D1DB46F4A}">
      <dgm:prSet/>
      <dgm:spPr/>
      <dgm:t>
        <a:bodyPr/>
        <a:lstStyle/>
        <a:p>
          <a:endParaRPr lang="ru-RU"/>
        </a:p>
      </dgm:t>
    </dgm:pt>
    <dgm:pt modelId="{842FA72E-558C-4871-AF47-5FFDEDABDCFB}" type="sibTrans" cxnId="{78AF8FF6-2E9F-48AB-90E4-623D1DB46F4A}">
      <dgm:prSet/>
      <dgm:spPr/>
      <dgm:t>
        <a:bodyPr/>
        <a:lstStyle/>
        <a:p>
          <a:endParaRPr lang="ru-RU"/>
        </a:p>
      </dgm:t>
    </dgm:pt>
    <dgm:pt modelId="{B6EB47BA-A465-4BB6-90C9-812EC4C34203}">
      <dgm:prSet phldrT="[Текст]"/>
      <dgm:spPr/>
      <dgm:t>
        <a:bodyPr/>
        <a:lstStyle/>
        <a:p>
          <a:r>
            <a:rPr lang="ru-RU" dirty="0"/>
            <a:t>Принцип взаимосвязи психики и деятельности</a:t>
          </a:r>
        </a:p>
      </dgm:t>
    </dgm:pt>
    <dgm:pt modelId="{41DC047C-1C44-4D55-903C-3105B4E7037E}" type="parTrans" cxnId="{94237F02-EC64-422A-8E6F-7C1C66E8C558}">
      <dgm:prSet/>
      <dgm:spPr/>
      <dgm:t>
        <a:bodyPr/>
        <a:lstStyle/>
        <a:p>
          <a:endParaRPr lang="ru-RU"/>
        </a:p>
      </dgm:t>
    </dgm:pt>
    <dgm:pt modelId="{96BCEE5F-ACC3-4512-ADDE-6BEA215E3FF1}" type="sibTrans" cxnId="{94237F02-EC64-422A-8E6F-7C1C66E8C558}">
      <dgm:prSet/>
      <dgm:spPr/>
      <dgm:t>
        <a:bodyPr/>
        <a:lstStyle/>
        <a:p>
          <a:endParaRPr lang="ru-RU"/>
        </a:p>
      </dgm:t>
    </dgm:pt>
    <dgm:pt modelId="{C20BB876-A23D-46ED-888D-57E7A6A25282}">
      <dgm:prSet phldrT="[Текст]"/>
      <dgm:spPr/>
      <dgm:t>
        <a:bodyPr/>
        <a:lstStyle/>
        <a:p>
          <a:r>
            <a:rPr lang="ru-RU" dirty="0"/>
            <a:t>Принцип развития </a:t>
          </a:r>
        </a:p>
      </dgm:t>
    </dgm:pt>
    <dgm:pt modelId="{E6328404-F02C-4597-8A86-9E5AC62827FA}" type="parTrans" cxnId="{B474343C-D298-41AF-AB5B-047F71B309FF}">
      <dgm:prSet/>
      <dgm:spPr/>
      <dgm:t>
        <a:bodyPr/>
        <a:lstStyle/>
        <a:p>
          <a:endParaRPr lang="ru-RU"/>
        </a:p>
      </dgm:t>
    </dgm:pt>
    <dgm:pt modelId="{8D9DCB2E-CEA3-48D2-8203-9522F67CFA01}" type="sibTrans" cxnId="{B474343C-D298-41AF-AB5B-047F71B309FF}">
      <dgm:prSet/>
      <dgm:spPr/>
      <dgm:t>
        <a:bodyPr/>
        <a:lstStyle/>
        <a:p>
          <a:endParaRPr lang="ru-RU"/>
        </a:p>
      </dgm:t>
    </dgm:pt>
    <dgm:pt modelId="{F1C4BEA9-32E3-4673-A897-ED78D5FEFD40}">
      <dgm:prSet phldrT="[Текст]"/>
      <dgm:spPr/>
      <dgm:t>
        <a:bodyPr/>
        <a:lstStyle/>
        <a:p>
          <a:r>
            <a:rPr lang="ru-RU" dirty="0"/>
            <a:t>Принцип системности</a:t>
          </a:r>
        </a:p>
      </dgm:t>
    </dgm:pt>
    <dgm:pt modelId="{DCDE2250-4B22-4605-AE3B-DBD77BFFD0FA}" type="parTrans" cxnId="{F370D45E-0678-44E7-A657-7280524E06EE}">
      <dgm:prSet/>
      <dgm:spPr/>
      <dgm:t>
        <a:bodyPr/>
        <a:lstStyle/>
        <a:p>
          <a:endParaRPr lang="ru-RU"/>
        </a:p>
      </dgm:t>
    </dgm:pt>
    <dgm:pt modelId="{CEE32811-BBA4-4D4C-8091-C80A7FA85FD3}" type="sibTrans" cxnId="{F370D45E-0678-44E7-A657-7280524E06EE}">
      <dgm:prSet/>
      <dgm:spPr/>
      <dgm:t>
        <a:bodyPr/>
        <a:lstStyle/>
        <a:p>
          <a:endParaRPr lang="ru-RU"/>
        </a:p>
      </dgm:t>
    </dgm:pt>
    <dgm:pt modelId="{8B164EA7-6BF9-4684-8442-4640F56D0335}" type="pres">
      <dgm:prSet presAssocID="{955742F7-D887-410D-B75C-02884D60B4B0}" presName="Name0" presStyleCnt="0">
        <dgm:presLayoutVars>
          <dgm:dir/>
          <dgm:resizeHandles/>
        </dgm:presLayoutVars>
      </dgm:prSet>
      <dgm:spPr/>
    </dgm:pt>
    <dgm:pt modelId="{E8538586-AFD1-472C-9AE4-BAA72AA0DE6E}" type="pres">
      <dgm:prSet presAssocID="{A85BAA07-33B4-43CE-8CA0-9BFE90824D3A}" presName="compNode" presStyleCnt="0"/>
      <dgm:spPr/>
    </dgm:pt>
    <dgm:pt modelId="{6C48A6AB-B251-49D2-A38E-3983E57DCFC8}" type="pres">
      <dgm:prSet presAssocID="{A85BAA07-33B4-43CE-8CA0-9BFE90824D3A}" presName="dummyConnPt" presStyleCnt="0"/>
      <dgm:spPr/>
    </dgm:pt>
    <dgm:pt modelId="{04B642E9-66D5-427A-AE32-78658F33956F}" type="pres">
      <dgm:prSet presAssocID="{A85BAA07-33B4-43CE-8CA0-9BFE90824D3A}" presName="node" presStyleLbl="node1" presStyleIdx="0" presStyleCnt="6">
        <dgm:presLayoutVars>
          <dgm:bulletEnabled val="1"/>
        </dgm:presLayoutVars>
      </dgm:prSet>
      <dgm:spPr/>
    </dgm:pt>
    <dgm:pt modelId="{4CA727BB-34DF-41DD-B05F-EC9C211ACFFC}" type="pres">
      <dgm:prSet presAssocID="{9156F900-91B2-4406-847F-419F0E377BDE}" presName="sibTrans" presStyleLbl="bgSibTrans2D1" presStyleIdx="0" presStyleCnt="5"/>
      <dgm:spPr/>
    </dgm:pt>
    <dgm:pt modelId="{B583F831-2836-4397-95BB-4978D18A7486}" type="pres">
      <dgm:prSet presAssocID="{A56BAA52-20BD-490E-BC4C-B3A699E34CC0}" presName="compNode" presStyleCnt="0"/>
      <dgm:spPr/>
    </dgm:pt>
    <dgm:pt modelId="{A1A7546A-AD05-4CA7-92D7-748E06F159A1}" type="pres">
      <dgm:prSet presAssocID="{A56BAA52-20BD-490E-BC4C-B3A699E34CC0}" presName="dummyConnPt" presStyleCnt="0"/>
      <dgm:spPr/>
    </dgm:pt>
    <dgm:pt modelId="{98A2F083-3C81-4FE0-B230-22CFF5C6DDCD}" type="pres">
      <dgm:prSet presAssocID="{A56BAA52-20BD-490E-BC4C-B3A699E34CC0}" presName="node" presStyleLbl="node1" presStyleIdx="1" presStyleCnt="6">
        <dgm:presLayoutVars>
          <dgm:bulletEnabled val="1"/>
        </dgm:presLayoutVars>
      </dgm:prSet>
      <dgm:spPr/>
    </dgm:pt>
    <dgm:pt modelId="{6399A19D-2093-4B41-83FF-A1EF40526A4B}" type="pres">
      <dgm:prSet presAssocID="{E0082319-9F18-4CEC-A862-3DC8629DB6B0}" presName="sibTrans" presStyleLbl="bgSibTrans2D1" presStyleIdx="1" presStyleCnt="5"/>
      <dgm:spPr/>
    </dgm:pt>
    <dgm:pt modelId="{6362E957-2B8E-4E72-A666-D9A5F158A2E3}" type="pres">
      <dgm:prSet presAssocID="{B69936C8-F165-406B-93DE-A8AAF83F1904}" presName="compNode" presStyleCnt="0"/>
      <dgm:spPr/>
    </dgm:pt>
    <dgm:pt modelId="{F60C60B7-26C7-4FD2-B871-F919BD252F10}" type="pres">
      <dgm:prSet presAssocID="{B69936C8-F165-406B-93DE-A8AAF83F1904}" presName="dummyConnPt" presStyleCnt="0"/>
      <dgm:spPr/>
    </dgm:pt>
    <dgm:pt modelId="{A2E3E162-217D-476A-AB46-F2EE1F12D1F3}" type="pres">
      <dgm:prSet presAssocID="{B69936C8-F165-406B-93DE-A8AAF83F1904}" presName="node" presStyleLbl="node1" presStyleIdx="2" presStyleCnt="6">
        <dgm:presLayoutVars>
          <dgm:bulletEnabled val="1"/>
        </dgm:presLayoutVars>
      </dgm:prSet>
      <dgm:spPr/>
    </dgm:pt>
    <dgm:pt modelId="{B26C27D4-109F-4586-8424-72625B3583DE}" type="pres">
      <dgm:prSet presAssocID="{842FA72E-558C-4871-AF47-5FFDEDABDCFB}" presName="sibTrans" presStyleLbl="bgSibTrans2D1" presStyleIdx="2" presStyleCnt="5"/>
      <dgm:spPr/>
    </dgm:pt>
    <dgm:pt modelId="{3B3AF451-D51A-47DE-9D1F-441F5B6CDBD2}" type="pres">
      <dgm:prSet presAssocID="{B6EB47BA-A465-4BB6-90C9-812EC4C34203}" presName="compNode" presStyleCnt="0"/>
      <dgm:spPr/>
    </dgm:pt>
    <dgm:pt modelId="{EC72ADEE-F62E-4CE9-BD42-9C564AE18B47}" type="pres">
      <dgm:prSet presAssocID="{B6EB47BA-A465-4BB6-90C9-812EC4C34203}" presName="dummyConnPt" presStyleCnt="0"/>
      <dgm:spPr/>
    </dgm:pt>
    <dgm:pt modelId="{CC1646B6-C3F5-4465-87F8-43D1CE311C49}" type="pres">
      <dgm:prSet presAssocID="{B6EB47BA-A465-4BB6-90C9-812EC4C34203}" presName="node" presStyleLbl="node1" presStyleIdx="3" presStyleCnt="6">
        <dgm:presLayoutVars>
          <dgm:bulletEnabled val="1"/>
        </dgm:presLayoutVars>
      </dgm:prSet>
      <dgm:spPr/>
    </dgm:pt>
    <dgm:pt modelId="{7AD5BEBB-3B8D-4256-8BEE-E6061175BC59}" type="pres">
      <dgm:prSet presAssocID="{96BCEE5F-ACC3-4512-ADDE-6BEA215E3FF1}" presName="sibTrans" presStyleLbl="bgSibTrans2D1" presStyleIdx="3" presStyleCnt="5"/>
      <dgm:spPr/>
    </dgm:pt>
    <dgm:pt modelId="{25883D2E-8B21-46A5-BCFC-2A6CFF553890}" type="pres">
      <dgm:prSet presAssocID="{C20BB876-A23D-46ED-888D-57E7A6A25282}" presName="compNode" presStyleCnt="0"/>
      <dgm:spPr/>
    </dgm:pt>
    <dgm:pt modelId="{4B5417BE-A525-48FD-B84C-E6DB59F3799A}" type="pres">
      <dgm:prSet presAssocID="{C20BB876-A23D-46ED-888D-57E7A6A25282}" presName="dummyConnPt" presStyleCnt="0"/>
      <dgm:spPr/>
    </dgm:pt>
    <dgm:pt modelId="{E1417E52-9C97-4A7C-AF24-C47FAF2ACBCA}" type="pres">
      <dgm:prSet presAssocID="{C20BB876-A23D-46ED-888D-57E7A6A25282}" presName="node" presStyleLbl="node1" presStyleIdx="4" presStyleCnt="6">
        <dgm:presLayoutVars>
          <dgm:bulletEnabled val="1"/>
        </dgm:presLayoutVars>
      </dgm:prSet>
      <dgm:spPr/>
    </dgm:pt>
    <dgm:pt modelId="{D8FD8807-A054-43D4-9799-3CDF54564CCD}" type="pres">
      <dgm:prSet presAssocID="{8D9DCB2E-CEA3-48D2-8203-9522F67CFA01}" presName="sibTrans" presStyleLbl="bgSibTrans2D1" presStyleIdx="4" presStyleCnt="5"/>
      <dgm:spPr/>
    </dgm:pt>
    <dgm:pt modelId="{C236384F-4A35-4387-A9F3-DBA7BE880907}" type="pres">
      <dgm:prSet presAssocID="{F1C4BEA9-32E3-4673-A897-ED78D5FEFD40}" presName="compNode" presStyleCnt="0"/>
      <dgm:spPr/>
    </dgm:pt>
    <dgm:pt modelId="{E7AB862D-8A73-4CB2-B6D2-216BD8AE4C5E}" type="pres">
      <dgm:prSet presAssocID="{F1C4BEA9-32E3-4673-A897-ED78D5FEFD40}" presName="dummyConnPt" presStyleCnt="0"/>
      <dgm:spPr/>
    </dgm:pt>
    <dgm:pt modelId="{3B0C7DF8-D827-44C3-8974-4F36B480AF06}" type="pres">
      <dgm:prSet presAssocID="{F1C4BEA9-32E3-4673-A897-ED78D5FEFD40}" presName="node" presStyleLbl="node1" presStyleIdx="5" presStyleCnt="6">
        <dgm:presLayoutVars>
          <dgm:bulletEnabled val="1"/>
        </dgm:presLayoutVars>
      </dgm:prSet>
      <dgm:spPr/>
    </dgm:pt>
  </dgm:ptLst>
  <dgm:cxnLst>
    <dgm:cxn modelId="{94237F02-EC64-422A-8E6F-7C1C66E8C558}" srcId="{955742F7-D887-410D-B75C-02884D60B4B0}" destId="{B6EB47BA-A465-4BB6-90C9-812EC4C34203}" srcOrd="3" destOrd="0" parTransId="{41DC047C-1C44-4D55-903C-3105B4E7037E}" sibTransId="{96BCEE5F-ACC3-4512-ADDE-6BEA215E3FF1}"/>
    <dgm:cxn modelId="{5AF2210A-33CB-4296-9857-8D0C83299ADD}" srcId="{955742F7-D887-410D-B75C-02884D60B4B0}" destId="{A56BAA52-20BD-490E-BC4C-B3A699E34CC0}" srcOrd="1" destOrd="0" parTransId="{681E545C-9911-492F-BDCF-28A89A8DFCAD}" sibTransId="{E0082319-9F18-4CEC-A862-3DC8629DB6B0}"/>
    <dgm:cxn modelId="{BCC2BD13-F093-4FA3-B385-99B4089D14F0}" srcId="{955742F7-D887-410D-B75C-02884D60B4B0}" destId="{A85BAA07-33B4-43CE-8CA0-9BFE90824D3A}" srcOrd="0" destOrd="0" parTransId="{7C3C5977-8ECA-4DD5-9CB9-D926AE3BEA1F}" sibTransId="{9156F900-91B2-4406-847F-419F0E377BDE}"/>
    <dgm:cxn modelId="{96EB3A2B-B1E2-4E3D-BDD6-B4A99AF0F36B}" type="presOf" srcId="{842FA72E-558C-4871-AF47-5FFDEDABDCFB}" destId="{B26C27D4-109F-4586-8424-72625B3583DE}" srcOrd="0" destOrd="0" presId="urn:microsoft.com/office/officeart/2005/8/layout/bProcess4"/>
    <dgm:cxn modelId="{E5348C32-A08E-4FFB-AB8B-68AE8BE05280}" type="presOf" srcId="{B6EB47BA-A465-4BB6-90C9-812EC4C34203}" destId="{CC1646B6-C3F5-4465-87F8-43D1CE311C49}" srcOrd="0" destOrd="0" presId="urn:microsoft.com/office/officeart/2005/8/layout/bProcess4"/>
    <dgm:cxn modelId="{6EA30F33-5813-4B80-A84D-A50C726307A4}" type="presOf" srcId="{955742F7-D887-410D-B75C-02884D60B4B0}" destId="{8B164EA7-6BF9-4684-8442-4640F56D0335}" srcOrd="0" destOrd="0" presId="urn:microsoft.com/office/officeart/2005/8/layout/bProcess4"/>
    <dgm:cxn modelId="{B474343C-D298-41AF-AB5B-047F71B309FF}" srcId="{955742F7-D887-410D-B75C-02884D60B4B0}" destId="{C20BB876-A23D-46ED-888D-57E7A6A25282}" srcOrd="4" destOrd="0" parTransId="{E6328404-F02C-4597-8A86-9E5AC62827FA}" sibTransId="{8D9DCB2E-CEA3-48D2-8203-9522F67CFA01}"/>
    <dgm:cxn modelId="{B8DEF140-CE51-4C38-B191-69F1107B4A10}" type="presOf" srcId="{8D9DCB2E-CEA3-48D2-8203-9522F67CFA01}" destId="{D8FD8807-A054-43D4-9799-3CDF54564CCD}" srcOrd="0" destOrd="0" presId="urn:microsoft.com/office/officeart/2005/8/layout/bProcess4"/>
    <dgm:cxn modelId="{F370D45E-0678-44E7-A657-7280524E06EE}" srcId="{955742F7-D887-410D-B75C-02884D60B4B0}" destId="{F1C4BEA9-32E3-4673-A897-ED78D5FEFD40}" srcOrd="5" destOrd="0" parTransId="{DCDE2250-4B22-4605-AE3B-DBD77BFFD0FA}" sibTransId="{CEE32811-BBA4-4D4C-8091-C80A7FA85FD3}"/>
    <dgm:cxn modelId="{0D647566-C9CE-4889-BEB1-4A914E8919E5}" type="presOf" srcId="{A85BAA07-33B4-43CE-8CA0-9BFE90824D3A}" destId="{04B642E9-66D5-427A-AE32-78658F33956F}" srcOrd="0" destOrd="0" presId="urn:microsoft.com/office/officeart/2005/8/layout/bProcess4"/>
    <dgm:cxn modelId="{01315F77-110D-46FE-B917-75B951D10E2A}" type="presOf" srcId="{96BCEE5F-ACC3-4512-ADDE-6BEA215E3FF1}" destId="{7AD5BEBB-3B8D-4256-8BEE-E6061175BC59}" srcOrd="0" destOrd="0" presId="urn:microsoft.com/office/officeart/2005/8/layout/bProcess4"/>
    <dgm:cxn modelId="{02B4C15A-9B18-4EA2-8AE2-892C423E4A6E}" type="presOf" srcId="{F1C4BEA9-32E3-4673-A897-ED78D5FEFD40}" destId="{3B0C7DF8-D827-44C3-8974-4F36B480AF06}" srcOrd="0" destOrd="0" presId="urn:microsoft.com/office/officeart/2005/8/layout/bProcess4"/>
    <dgm:cxn modelId="{10356083-CE6F-4706-9828-544DF794F93C}" type="presOf" srcId="{C20BB876-A23D-46ED-888D-57E7A6A25282}" destId="{E1417E52-9C97-4A7C-AF24-C47FAF2ACBCA}" srcOrd="0" destOrd="0" presId="urn:microsoft.com/office/officeart/2005/8/layout/bProcess4"/>
    <dgm:cxn modelId="{61E73F8B-AEBD-4333-BFE8-462C0F7D0A1F}" type="presOf" srcId="{E0082319-9F18-4CEC-A862-3DC8629DB6B0}" destId="{6399A19D-2093-4B41-83FF-A1EF40526A4B}" srcOrd="0" destOrd="0" presId="urn:microsoft.com/office/officeart/2005/8/layout/bProcess4"/>
    <dgm:cxn modelId="{6177A48D-663C-421F-965D-8E840E268F52}" type="presOf" srcId="{B69936C8-F165-406B-93DE-A8AAF83F1904}" destId="{A2E3E162-217D-476A-AB46-F2EE1F12D1F3}" srcOrd="0" destOrd="0" presId="urn:microsoft.com/office/officeart/2005/8/layout/bProcess4"/>
    <dgm:cxn modelId="{703163DF-5BAC-472D-98B8-CCB5091A4C8A}" type="presOf" srcId="{A56BAA52-20BD-490E-BC4C-B3A699E34CC0}" destId="{98A2F083-3C81-4FE0-B230-22CFF5C6DDCD}" srcOrd="0" destOrd="0" presId="urn:microsoft.com/office/officeart/2005/8/layout/bProcess4"/>
    <dgm:cxn modelId="{8F8805E7-FFE9-48B8-8074-BC915307CC76}" type="presOf" srcId="{9156F900-91B2-4406-847F-419F0E377BDE}" destId="{4CA727BB-34DF-41DD-B05F-EC9C211ACFFC}" srcOrd="0" destOrd="0" presId="urn:microsoft.com/office/officeart/2005/8/layout/bProcess4"/>
    <dgm:cxn modelId="{78AF8FF6-2E9F-48AB-90E4-623D1DB46F4A}" srcId="{955742F7-D887-410D-B75C-02884D60B4B0}" destId="{B69936C8-F165-406B-93DE-A8AAF83F1904}" srcOrd="2" destOrd="0" parTransId="{EB83EC7E-6514-4DBD-97C5-10EE8B3276FD}" sibTransId="{842FA72E-558C-4871-AF47-5FFDEDABDCFB}"/>
    <dgm:cxn modelId="{B9FEDAF0-7E67-43CA-8841-040FB5FBCA99}" type="presParOf" srcId="{8B164EA7-6BF9-4684-8442-4640F56D0335}" destId="{E8538586-AFD1-472C-9AE4-BAA72AA0DE6E}" srcOrd="0" destOrd="0" presId="urn:microsoft.com/office/officeart/2005/8/layout/bProcess4"/>
    <dgm:cxn modelId="{0D9F322D-379A-48E3-9606-620C1F260727}" type="presParOf" srcId="{E8538586-AFD1-472C-9AE4-BAA72AA0DE6E}" destId="{6C48A6AB-B251-49D2-A38E-3983E57DCFC8}" srcOrd="0" destOrd="0" presId="urn:microsoft.com/office/officeart/2005/8/layout/bProcess4"/>
    <dgm:cxn modelId="{1113AE29-6DB0-48AA-B15A-2EC970225230}" type="presParOf" srcId="{E8538586-AFD1-472C-9AE4-BAA72AA0DE6E}" destId="{04B642E9-66D5-427A-AE32-78658F33956F}" srcOrd="1" destOrd="0" presId="urn:microsoft.com/office/officeart/2005/8/layout/bProcess4"/>
    <dgm:cxn modelId="{9CD649B6-D519-45C9-94DA-58C357D07B19}" type="presParOf" srcId="{8B164EA7-6BF9-4684-8442-4640F56D0335}" destId="{4CA727BB-34DF-41DD-B05F-EC9C211ACFFC}" srcOrd="1" destOrd="0" presId="urn:microsoft.com/office/officeart/2005/8/layout/bProcess4"/>
    <dgm:cxn modelId="{E0733CAB-D97D-46CC-811F-5B4BE7AC6C3C}" type="presParOf" srcId="{8B164EA7-6BF9-4684-8442-4640F56D0335}" destId="{B583F831-2836-4397-95BB-4978D18A7486}" srcOrd="2" destOrd="0" presId="urn:microsoft.com/office/officeart/2005/8/layout/bProcess4"/>
    <dgm:cxn modelId="{10D4ABCA-337C-420B-B82C-8A256E9C74FF}" type="presParOf" srcId="{B583F831-2836-4397-95BB-4978D18A7486}" destId="{A1A7546A-AD05-4CA7-92D7-748E06F159A1}" srcOrd="0" destOrd="0" presId="urn:microsoft.com/office/officeart/2005/8/layout/bProcess4"/>
    <dgm:cxn modelId="{3CA8525A-BF4D-44F9-9375-17123F053369}" type="presParOf" srcId="{B583F831-2836-4397-95BB-4978D18A7486}" destId="{98A2F083-3C81-4FE0-B230-22CFF5C6DDCD}" srcOrd="1" destOrd="0" presId="urn:microsoft.com/office/officeart/2005/8/layout/bProcess4"/>
    <dgm:cxn modelId="{D66D78E7-AEBC-492B-BFD8-844A098479CD}" type="presParOf" srcId="{8B164EA7-6BF9-4684-8442-4640F56D0335}" destId="{6399A19D-2093-4B41-83FF-A1EF40526A4B}" srcOrd="3" destOrd="0" presId="urn:microsoft.com/office/officeart/2005/8/layout/bProcess4"/>
    <dgm:cxn modelId="{F8E6339B-225E-4C51-AE87-7D2CCDF8A76D}" type="presParOf" srcId="{8B164EA7-6BF9-4684-8442-4640F56D0335}" destId="{6362E957-2B8E-4E72-A666-D9A5F158A2E3}" srcOrd="4" destOrd="0" presId="urn:microsoft.com/office/officeart/2005/8/layout/bProcess4"/>
    <dgm:cxn modelId="{C17F2485-AB76-4473-8715-6297C16610C9}" type="presParOf" srcId="{6362E957-2B8E-4E72-A666-D9A5F158A2E3}" destId="{F60C60B7-26C7-4FD2-B871-F919BD252F10}" srcOrd="0" destOrd="0" presId="urn:microsoft.com/office/officeart/2005/8/layout/bProcess4"/>
    <dgm:cxn modelId="{B175761E-23DB-4DF3-8E69-CBD929009119}" type="presParOf" srcId="{6362E957-2B8E-4E72-A666-D9A5F158A2E3}" destId="{A2E3E162-217D-476A-AB46-F2EE1F12D1F3}" srcOrd="1" destOrd="0" presId="urn:microsoft.com/office/officeart/2005/8/layout/bProcess4"/>
    <dgm:cxn modelId="{3B6D9D7B-3798-4A70-9DF1-0BA97213711B}" type="presParOf" srcId="{8B164EA7-6BF9-4684-8442-4640F56D0335}" destId="{B26C27D4-109F-4586-8424-72625B3583DE}" srcOrd="5" destOrd="0" presId="urn:microsoft.com/office/officeart/2005/8/layout/bProcess4"/>
    <dgm:cxn modelId="{55793852-33A0-4E1B-B96C-8E703F847F03}" type="presParOf" srcId="{8B164EA7-6BF9-4684-8442-4640F56D0335}" destId="{3B3AF451-D51A-47DE-9D1F-441F5B6CDBD2}" srcOrd="6" destOrd="0" presId="urn:microsoft.com/office/officeart/2005/8/layout/bProcess4"/>
    <dgm:cxn modelId="{F4AAF442-5165-4771-87A8-B7209997A837}" type="presParOf" srcId="{3B3AF451-D51A-47DE-9D1F-441F5B6CDBD2}" destId="{EC72ADEE-F62E-4CE9-BD42-9C564AE18B47}" srcOrd="0" destOrd="0" presId="urn:microsoft.com/office/officeart/2005/8/layout/bProcess4"/>
    <dgm:cxn modelId="{CE8A042A-6FAD-48B6-A49A-8525159DFB4D}" type="presParOf" srcId="{3B3AF451-D51A-47DE-9D1F-441F5B6CDBD2}" destId="{CC1646B6-C3F5-4465-87F8-43D1CE311C49}" srcOrd="1" destOrd="0" presId="urn:microsoft.com/office/officeart/2005/8/layout/bProcess4"/>
    <dgm:cxn modelId="{D777A4BB-1699-4624-BC4B-FABF81EB4BD4}" type="presParOf" srcId="{8B164EA7-6BF9-4684-8442-4640F56D0335}" destId="{7AD5BEBB-3B8D-4256-8BEE-E6061175BC59}" srcOrd="7" destOrd="0" presId="urn:microsoft.com/office/officeart/2005/8/layout/bProcess4"/>
    <dgm:cxn modelId="{A0CFD6DA-75E8-456B-B78F-13C373BCFFE0}" type="presParOf" srcId="{8B164EA7-6BF9-4684-8442-4640F56D0335}" destId="{25883D2E-8B21-46A5-BCFC-2A6CFF553890}" srcOrd="8" destOrd="0" presId="urn:microsoft.com/office/officeart/2005/8/layout/bProcess4"/>
    <dgm:cxn modelId="{6B91F416-A031-4B1E-A0E3-17A43130C873}" type="presParOf" srcId="{25883D2E-8B21-46A5-BCFC-2A6CFF553890}" destId="{4B5417BE-A525-48FD-B84C-E6DB59F3799A}" srcOrd="0" destOrd="0" presId="urn:microsoft.com/office/officeart/2005/8/layout/bProcess4"/>
    <dgm:cxn modelId="{0301AD98-F161-4178-B364-AF654F6F1FD1}" type="presParOf" srcId="{25883D2E-8B21-46A5-BCFC-2A6CFF553890}" destId="{E1417E52-9C97-4A7C-AF24-C47FAF2ACBCA}" srcOrd="1" destOrd="0" presId="urn:microsoft.com/office/officeart/2005/8/layout/bProcess4"/>
    <dgm:cxn modelId="{0309D3D3-10C1-4BEE-927F-8C6896C70BB0}" type="presParOf" srcId="{8B164EA7-6BF9-4684-8442-4640F56D0335}" destId="{D8FD8807-A054-43D4-9799-3CDF54564CCD}" srcOrd="9" destOrd="0" presId="urn:microsoft.com/office/officeart/2005/8/layout/bProcess4"/>
    <dgm:cxn modelId="{B8C541EB-FBEB-421F-AAC0-1FDC1F18F62D}" type="presParOf" srcId="{8B164EA7-6BF9-4684-8442-4640F56D0335}" destId="{C236384F-4A35-4387-A9F3-DBA7BE880907}" srcOrd="10" destOrd="0" presId="urn:microsoft.com/office/officeart/2005/8/layout/bProcess4"/>
    <dgm:cxn modelId="{420B0BA0-2DC5-4CBC-AA1F-52FC4306EEDB}" type="presParOf" srcId="{C236384F-4A35-4387-A9F3-DBA7BE880907}" destId="{E7AB862D-8A73-4CB2-B6D2-216BD8AE4C5E}" srcOrd="0" destOrd="0" presId="urn:microsoft.com/office/officeart/2005/8/layout/bProcess4"/>
    <dgm:cxn modelId="{C4E7BE66-F04B-45C6-B2AF-A9B13A15DA8D}" type="presParOf" srcId="{C236384F-4A35-4387-A9F3-DBA7BE880907}" destId="{3B0C7DF8-D827-44C3-8974-4F36B480AF06}" srcOrd="1" destOrd="0" presId="urn:microsoft.com/office/officeart/2005/8/layout/bProcess4"/>
  </dgm:cxnLst>
  <dgm:bg/>
  <dgm:whole>
    <a:ln w="28575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81DB1C-164E-461A-BD11-4EB77C965B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18F8A0-BBA8-4653-B149-5F98BC7C0822}">
      <dgm:prSet phldrT="[Текст]"/>
      <dgm:spPr/>
      <dgm:t>
        <a:bodyPr/>
        <a:lstStyle/>
        <a:p>
          <a:pPr algn="ctr"/>
          <a:r>
            <a:rPr lang="ru-RU" dirty="0"/>
            <a:t>Поведение</a:t>
          </a:r>
        </a:p>
      </dgm:t>
    </dgm:pt>
    <dgm:pt modelId="{659F4C5F-34E9-48B4-839A-7E949940A38A}" type="parTrans" cxnId="{B8B103C4-AFBD-4B43-B50F-62DE35D59CB8}">
      <dgm:prSet/>
      <dgm:spPr/>
      <dgm:t>
        <a:bodyPr/>
        <a:lstStyle/>
        <a:p>
          <a:endParaRPr lang="ru-RU"/>
        </a:p>
      </dgm:t>
    </dgm:pt>
    <dgm:pt modelId="{6F5B2196-5F87-4A05-9F95-0772DC184D51}" type="sibTrans" cxnId="{B8B103C4-AFBD-4B43-B50F-62DE35D59CB8}">
      <dgm:prSet/>
      <dgm:spPr/>
      <dgm:t>
        <a:bodyPr/>
        <a:lstStyle/>
        <a:p>
          <a:endParaRPr lang="ru-RU"/>
        </a:p>
      </dgm:t>
    </dgm:pt>
    <dgm:pt modelId="{86F4137C-2C49-4A2D-BCB8-6AAF082B6D14}">
      <dgm:prSet phldrT="[Текст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dirty="0">
              <a:solidFill>
                <a:schemeClr val="accent1">
                  <a:lumMod val="60000"/>
                  <a:lumOff val="40000"/>
                </a:schemeClr>
              </a:solidFill>
            </a:rPr>
            <a:t>-----------------------------------------------------------</a:t>
          </a:r>
        </a:p>
      </dgm:t>
    </dgm:pt>
    <dgm:pt modelId="{E515CE67-9789-45D0-B3B1-34456061ED23}" type="parTrans" cxnId="{B7C6060D-5B51-41C1-AA67-0634D68E0664}">
      <dgm:prSet/>
      <dgm:spPr/>
      <dgm:t>
        <a:bodyPr/>
        <a:lstStyle/>
        <a:p>
          <a:endParaRPr lang="ru-RU"/>
        </a:p>
      </dgm:t>
    </dgm:pt>
    <dgm:pt modelId="{10CBDD6C-9CE1-466D-9A15-5478862D8EEA}" type="sibTrans" cxnId="{B7C6060D-5B51-41C1-AA67-0634D68E0664}">
      <dgm:prSet/>
      <dgm:spPr/>
      <dgm:t>
        <a:bodyPr/>
        <a:lstStyle/>
        <a:p>
          <a:endParaRPr lang="ru-RU"/>
        </a:p>
      </dgm:t>
    </dgm:pt>
    <dgm:pt modelId="{3D22184B-04A0-4349-A4E6-895BCC19B18E}">
      <dgm:prSet phldrT="[Текст]"/>
      <dgm:spPr/>
      <dgm:t>
        <a:bodyPr/>
        <a:lstStyle/>
        <a:p>
          <a:pPr algn="ctr"/>
          <a:r>
            <a:rPr lang="ru-RU" dirty="0"/>
            <a:t>Личность</a:t>
          </a:r>
        </a:p>
      </dgm:t>
    </dgm:pt>
    <dgm:pt modelId="{9B11FA08-FAE4-4ABE-A782-534CEFC7132A}" type="parTrans" cxnId="{C0D329A7-6AF8-400B-8C5E-6F6238E56F31}">
      <dgm:prSet/>
      <dgm:spPr/>
      <dgm:t>
        <a:bodyPr/>
        <a:lstStyle/>
        <a:p>
          <a:endParaRPr lang="ru-RU"/>
        </a:p>
      </dgm:t>
    </dgm:pt>
    <dgm:pt modelId="{0DCD0834-D7E9-433B-972A-0700245E57FD}" type="sibTrans" cxnId="{C0D329A7-6AF8-400B-8C5E-6F6238E56F31}">
      <dgm:prSet/>
      <dgm:spPr/>
      <dgm:t>
        <a:bodyPr/>
        <a:lstStyle/>
        <a:p>
          <a:endParaRPr lang="ru-RU"/>
        </a:p>
      </dgm:t>
    </dgm:pt>
    <dgm:pt modelId="{E2CADE2D-8286-4B5D-A9D9-0B56F6075BD0}">
      <dgm:prSet phldrT="[Текст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dirty="0">
              <a:solidFill>
                <a:schemeClr val="accent1">
                  <a:lumMod val="60000"/>
                  <a:lumOff val="40000"/>
                </a:schemeClr>
              </a:solidFill>
            </a:rPr>
            <a:t>-----------------------------Деятельность-----------------------------</a:t>
          </a:r>
        </a:p>
      </dgm:t>
    </dgm:pt>
    <dgm:pt modelId="{08373C07-0631-4E32-A835-A9F4A3D611AB}" type="parTrans" cxnId="{E7DCB910-6D01-4BC5-B870-BCCCE1A8A3C8}">
      <dgm:prSet/>
      <dgm:spPr/>
      <dgm:t>
        <a:bodyPr/>
        <a:lstStyle/>
        <a:p>
          <a:endParaRPr lang="ru-RU"/>
        </a:p>
      </dgm:t>
    </dgm:pt>
    <dgm:pt modelId="{76962D85-B606-45B7-8AD8-577847800E97}" type="sibTrans" cxnId="{E7DCB910-6D01-4BC5-B870-BCCCE1A8A3C8}">
      <dgm:prSet/>
      <dgm:spPr/>
      <dgm:t>
        <a:bodyPr/>
        <a:lstStyle/>
        <a:p>
          <a:endParaRPr lang="ru-RU"/>
        </a:p>
      </dgm:t>
    </dgm:pt>
    <dgm:pt modelId="{429ADFE5-CAC8-41DA-8B9D-03BABC0FC74F}" type="pres">
      <dgm:prSet presAssocID="{1081DB1C-164E-461A-BD11-4EB77C965BDD}" presName="linear" presStyleCnt="0">
        <dgm:presLayoutVars>
          <dgm:animLvl val="lvl"/>
          <dgm:resizeHandles val="exact"/>
        </dgm:presLayoutVars>
      </dgm:prSet>
      <dgm:spPr/>
    </dgm:pt>
    <dgm:pt modelId="{001B2437-607F-41F2-AA8D-67E58F47684B}" type="pres">
      <dgm:prSet presAssocID="{B418F8A0-BBA8-4653-B149-5F98BC7C082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8F82F41-025A-4AFF-9426-78FFC5CA0A9D}" type="pres">
      <dgm:prSet presAssocID="{6F5B2196-5F87-4A05-9F95-0772DC184D51}" presName="spacer" presStyleCnt="0"/>
      <dgm:spPr/>
    </dgm:pt>
    <dgm:pt modelId="{E402DBEF-7600-4F3B-AF99-D53446416A14}" type="pres">
      <dgm:prSet presAssocID="{86F4137C-2C49-4A2D-BCB8-6AAF082B6D1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FC4F5D6-0CDA-43C4-97BF-196E90DB7A88}" type="pres">
      <dgm:prSet presAssocID="{10CBDD6C-9CE1-466D-9A15-5478862D8EEA}" presName="spacer" presStyleCnt="0"/>
      <dgm:spPr/>
    </dgm:pt>
    <dgm:pt modelId="{CA2D4BD3-054A-49B7-9985-16393AEF488B}" type="pres">
      <dgm:prSet presAssocID="{3D22184B-04A0-4349-A4E6-895BCC19B18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443F56C-DD22-460E-8C26-D3D2A8E26117}" type="pres">
      <dgm:prSet presAssocID="{0DCD0834-D7E9-433B-972A-0700245E57FD}" presName="spacer" presStyleCnt="0"/>
      <dgm:spPr/>
    </dgm:pt>
    <dgm:pt modelId="{95E821F4-1C03-49FB-A9E6-C852DE4EFC15}" type="pres">
      <dgm:prSet presAssocID="{E2CADE2D-8286-4B5D-A9D9-0B56F6075BD0}" presName="parentText" presStyleLbl="node1" presStyleIdx="3" presStyleCnt="4" custLinFactY="-200000" custLinFactNeighborY="-203642">
        <dgm:presLayoutVars>
          <dgm:chMax val="0"/>
          <dgm:bulletEnabled val="1"/>
        </dgm:presLayoutVars>
      </dgm:prSet>
      <dgm:spPr/>
    </dgm:pt>
  </dgm:ptLst>
  <dgm:cxnLst>
    <dgm:cxn modelId="{B7C6060D-5B51-41C1-AA67-0634D68E0664}" srcId="{1081DB1C-164E-461A-BD11-4EB77C965BDD}" destId="{86F4137C-2C49-4A2D-BCB8-6AAF082B6D14}" srcOrd="1" destOrd="0" parTransId="{E515CE67-9789-45D0-B3B1-34456061ED23}" sibTransId="{10CBDD6C-9CE1-466D-9A15-5478862D8EEA}"/>
    <dgm:cxn modelId="{E7DCB910-6D01-4BC5-B870-BCCCE1A8A3C8}" srcId="{1081DB1C-164E-461A-BD11-4EB77C965BDD}" destId="{E2CADE2D-8286-4B5D-A9D9-0B56F6075BD0}" srcOrd="3" destOrd="0" parTransId="{08373C07-0631-4E32-A835-A9F4A3D611AB}" sibTransId="{76962D85-B606-45B7-8AD8-577847800E97}"/>
    <dgm:cxn modelId="{BD44091A-0339-40E0-B0A7-2B4DBD4AFC53}" type="presOf" srcId="{86F4137C-2C49-4A2D-BCB8-6AAF082B6D14}" destId="{E402DBEF-7600-4F3B-AF99-D53446416A14}" srcOrd="0" destOrd="0" presId="urn:microsoft.com/office/officeart/2005/8/layout/vList2"/>
    <dgm:cxn modelId="{E3E84B61-E494-4BDA-AD47-93000D987C32}" type="presOf" srcId="{3D22184B-04A0-4349-A4E6-895BCC19B18E}" destId="{CA2D4BD3-054A-49B7-9985-16393AEF488B}" srcOrd="0" destOrd="0" presId="urn:microsoft.com/office/officeart/2005/8/layout/vList2"/>
    <dgm:cxn modelId="{C83BEA6A-C36C-48AF-A723-91498C169897}" type="presOf" srcId="{E2CADE2D-8286-4B5D-A9D9-0B56F6075BD0}" destId="{95E821F4-1C03-49FB-A9E6-C852DE4EFC15}" srcOrd="0" destOrd="0" presId="urn:microsoft.com/office/officeart/2005/8/layout/vList2"/>
    <dgm:cxn modelId="{19D8736F-180F-4E9C-B7C6-EB5CDE80D6E4}" type="presOf" srcId="{B418F8A0-BBA8-4653-B149-5F98BC7C0822}" destId="{001B2437-607F-41F2-AA8D-67E58F47684B}" srcOrd="0" destOrd="0" presId="urn:microsoft.com/office/officeart/2005/8/layout/vList2"/>
    <dgm:cxn modelId="{C0D329A7-6AF8-400B-8C5E-6F6238E56F31}" srcId="{1081DB1C-164E-461A-BD11-4EB77C965BDD}" destId="{3D22184B-04A0-4349-A4E6-895BCC19B18E}" srcOrd="2" destOrd="0" parTransId="{9B11FA08-FAE4-4ABE-A782-534CEFC7132A}" sibTransId="{0DCD0834-D7E9-433B-972A-0700245E57FD}"/>
    <dgm:cxn modelId="{B8B103C4-AFBD-4B43-B50F-62DE35D59CB8}" srcId="{1081DB1C-164E-461A-BD11-4EB77C965BDD}" destId="{B418F8A0-BBA8-4653-B149-5F98BC7C0822}" srcOrd="0" destOrd="0" parTransId="{659F4C5F-34E9-48B4-839A-7E949940A38A}" sibTransId="{6F5B2196-5F87-4A05-9F95-0772DC184D51}"/>
    <dgm:cxn modelId="{25D4EDE6-62A8-4D5E-A652-880E05B190A9}" type="presOf" srcId="{1081DB1C-164E-461A-BD11-4EB77C965BDD}" destId="{429ADFE5-CAC8-41DA-8B9D-03BABC0FC74F}" srcOrd="0" destOrd="0" presId="urn:microsoft.com/office/officeart/2005/8/layout/vList2"/>
    <dgm:cxn modelId="{93320F63-B281-4496-AA2F-133EAB9DB50F}" type="presParOf" srcId="{429ADFE5-CAC8-41DA-8B9D-03BABC0FC74F}" destId="{001B2437-607F-41F2-AA8D-67E58F47684B}" srcOrd="0" destOrd="0" presId="urn:microsoft.com/office/officeart/2005/8/layout/vList2"/>
    <dgm:cxn modelId="{3EF4136C-1FA7-4CD7-A145-49CBB713B6FA}" type="presParOf" srcId="{429ADFE5-CAC8-41DA-8B9D-03BABC0FC74F}" destId="{B8F82F41-025A-4AFF-9426-78FFC5CA0A9D}" srcOrd="1" destOrd="0" presId="urn:microsoft.com/office/officeart/2005/8/layout/vList2"/>
    <dgm:cxn modelId="{C87EE9C7-8C22-4DD8-BE11-9937F113E48C}" type="presParOf" srcId="{429ADFE5-CAC8-41DA-8B9D-03BABC0FC74F}" destId="{E402DBEF-7600-4F3B-AF99-D53446416A14}" srcOrd="2" destOrd="0" presId="urn:microsoft.com/office/officeart/2005/8/layout/vList2"/>
    <dgm:cxn modelId="{3FAFA884-310F-421A-AB1C-8101A7C0E5B4}" type="presParOf" srcId="{429ADFE5-CAC8-41DA-8B9D-03BABC0FC74F}" destId="{EFC4F5D6-0CDA-43C4-97BF-196E90DB7A88}" srcOrd="3" destOrd="0" presId="urn:microsoft.com/office/officeart/2005/8/layout/vList2"/>
    <dgm:cxn modelId="{387FA387-40F1-489F-B122-DFB521217B42}" type="presParOf" srcId="{429ADFE5-CAC8-41DA-8B9D-03BABC0FC74F}" destId="{CA2D4BD3-054A-49B7-9985-16393AEF488B}" srcOrd="4" destOrd="0" presId="urn:microsoft.com/office/officeart/2005/8/layout/vList2"/>
    <dgm:cxn modelId="{6EC23954-D988-4E04-A9C2-0A450E20F0B2}" type="presParOf" srcId="{429ADFE5-CAC8-41DA-8B9D-03BABC0FC74F}" destId="{6443F56C-DD22-460E-8C26-D3D2A8E26117}" srcOrd="5" destOrd="0" presId="urn:microsoft.com/office/officeart/2005/8/layout/vList2"/>
    <dgm:cxn modelId="{FF799314-B0BF-4914-ADD3-CB1E9858ADEF}" type="presParOf" srcId="{429ADFE5-CAC8-41DA-8B9D-03BABC0FC74F}" destId="{95E821F4-1C03-49FB-A9E6-C852DE4EFC1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A1B5B41-6B6D-4737-ACA8-C4F05FE08BC4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D690E7-203B-490C-83FF-996D85B24C5A}">
      <dgm:prSet phldrT="[Текст]"/>
      <dgm:spPr/>
      <dgm:t>
        <a:bodyPr/>
        <a:lstStyle/>
        <a:p>
          <a:r>
            <a:rPr lang="ru-RU" dirty="0"/>
            <a:t>Возраст</a:t>
          </a:r>
        </a:p>
      </dgm:t>
    </dgm:pt>
    <dgm:pt modelId="{9E2D7242-D7A5-42EF-B738-097030A71CF7}" type="parTrans" cxnId="{3B80960A-1F98-4173-899F-6CB6CFA04E85}">
      <dgm:prSet/>
      <dgm:spPr/>
      <dgm:t>
        <a:bodyPr/>
        <a:lstStyle/>
        <a:p>
          <a:endParaRPr lang="ru-RU"/>
        </a:p>
      </dgm:t>
    </dgm:pt>
    <dgm:pt modelId="{DB57C8C7-5F3E-45FB-BBCF-AF0950A91D45}" type="sibTrans" cxnId="{3B80960A-1F98-4173-899F-6CB6CFA04E85}">
      <dgm:prSet/>
      <dgm:spPr/>
      <dgm:t>
        <a:bodyPr/>
        <a:lstStyle/>
        <a:p>
          <a:r>
            <a:rPr lang="ru-RU" dirty="0"/>
            <a:t>Пол</a:t>
          </a:r>
        </a:p>
      </dgm:t>
    </dgm:pt>
    <dgm:pt modelId="{82C8BBF1-ED48-4065-999F-0A67AAC4615F}">
      <dgm:prSet phldrT="[Текст]"/>
      <dgm:spPr/>
      <dgm:t>
        <a:bodyPr/>
        <a:lstStyle/>
        <a:p>
          <a:r>
            <a:rPr lang="ru-RU" dirty="0"/>
            <a:t>Наличие судимости</a:t>
          </a:r>
        </a:p>
      </dgm:t>
    </dgm:pt>
    <dgm:pt modelId="{4151822E-F8FC-44EA-B258-A2A91B452986}" type="parTrans" cxnId="{420E9C57-A2FF-4625-BD42-087FCE410EF9}">
      <dgm:prSet/>
      <dgm:spPr/>
      <dgm:t>
        <a:bodyPr/>
        <a:lstStyle/>
        <a:p>
          <a:endParaRPr lang="ru-RU"/>
        </a:p>
      </dgm:t>
    </dgm:pt>
    <dgm:pt modelId="{8DBF12C9-F461-4D80-8936-E9E5BCA2713C}" type="sibTrans" cxnId="{420E9C57-A2FF-4625-BD42-087FCE410EF9}">
      <dgm:prSet/>
      <dgm:spPr/>
      <dgm:t>
        <a:bodyPr/>
        <a:lstStyle/>
        <a:p>
          <a:endParaRPr lang="ru-RU"/>
        </a:p>
      </dgm:t>
    </dgm:pt>
    <dgm:pt modelId="{F141E5FB-DB65-4405-BDAF-1001E6E9F032}">
      <dgm:prSet phldrT="[Текст]"/>
      <dgm:spPr/>
      <dgm:t>
        <a:bodyPr/>
        <a:lstStyle/>
        <a:p>
          <a:r>
            <a:rPr lang="ru-RU" dirty="0"/>
            <a:t>Семейное положение</a:t>
          </a:r>
        </a:p>
      </dgm:t>
    </dgm:pt>
    <dgm:pt modelId="{36C069E9-639B-47F8-B4A3-FBE1B3ED7FB3}" type="parTrans" cxnId="{E207396E-4844-4F33-AEA9-32EA32DAFB58}">
      <dgm:prSet/>
      <dgm:spPr/>
      <dgm:t>
        <a:bodyPr/>
        <a:lstStyle/>
        <a:p>
          <a:endParaRPr lang="ru-RU"/>
        </a:p>
      </dgm:t>
    </dgm:pt>
    <dgm:pt modelId="{B74D536D-FD42-4A7A-B6F7-97DC1BACBF83}" type="sibTrans" cxnId="{E207396E-4844-4F33-AEA9-32EA32DAFB58}">
      <dgm:prSet/>
      <dgm:spPr/>
      <dgm:t>
        <a:bodyPr/>
        <a:lstStyle/>
        <a:p>
          <a:r>
            <a:rPr lang="ru-RU" dirty="0"/>
            <a:t>Образование</a:t>
          </a:r>
        </a:p>
      </dgm:t>
    </dgm:pt>
    <dgm:pt modelId="{96014922-440F-4555-B57E-947E7212B023}">
      <dgm:prSet phldrT="[Текст]"/>
      <dgm:spPr/>
      <dgm:t>
        <a:bodyPr/>
        <a:lstStyle/>
        <a:p>
          <a:pPr algn="ctr"/>
          <a:r>
            <a:rPr lang="ru-RU" dirty="0"/>
            <a:t>Социальное и материальное положение</a:t>
          </a:r>
        </a:p>
      </dgm:t>
    </dgm:pt>
    <dgm:pt modelId="{33E86350-746A-4746-949C-F7EF1CE226D4}" type="parTrans" cxnId="{836F4646-B508-4669-9F9C-3DC41A3DB47A}">
      <dgm:prSet/>
      <dgm:spPr/>
      <dgm:t>
        <a:bodyPr/>
        <a:lstStyle/>
        <a:p>
          <a:endParaRPr lang="ru-RU"/>
        </a:p>
      </dgm:t>
    </dgm:pt>
    <dgm:pt modelId="{F255C5B9-5C09-481C-84A0-370E75DC2A83}" type="sibTrans" cxnId="{836F4646-B508-4669-9F9C-3DC41A3DB47A}">
      <dgm:prSet/>
      <dgm:spPr/>
      <dgm:t>
        <a:bodyPr/>
        <a:lstStyle/>
        <a:p>
          <a:endParaRPr lang="ru-RU"/>
        </a:p>
      </dgm:t>
    </dgm:pt>
    <dgm:pt modelId="{04940686-D1F6-434F-BD6D-2A26CA1749C1}">
      <dgm:prSet phldrT="[Текст]"/>
      <dgm:spPr/>
      <dgm:t>
        <a:bodyPr/>
        <a:lstStyle/>
        <a:p>
          <a:r>
            <a:rPr lang="ru-RU" dirty="0"/>
            <a:t>Род занятий</a:t>
          </a:r>
        </a:p>
      </dgm:t>
    </dgm:pt>
    <dgm:pt modelId="{9D6A4619-C385-4D81-ADF6-B4595B51F1D5}" type="parTrans" cxnId="{D5257199-1A31-49D4-9EA2-3317A1BA43DE}">
      <dgm:prSet/>
      <dgm:spPr/>
      <dgm:t>
        <a:bodyPr/>
        <a:lstStyle/>
        <a:p>
          <a:endParaRPr lang="ru-RU"/>
        </a:p>
      </dgm:t>
    </dgm:pt>
    <dgm:pt modelId="{1A696358-DFC6-42C7-97DA-CDD93BDFF9E7}" type="sibTrans" cxnId="{D5257199-1A31-49D4-9EA2-3317A1BA43DE}">
      <dgm:prSet custT="1"/>
      <dgm:spPr/>
      <dgm:t>
        <a:bodyPr/>
        <a:lstStyle/>
        <a:p>
          <a:r>
            <a:rPr lang="ru-RU" sz="900" dirty="0"/>
            <a:t>Профессиональная принадлежность</a:t>
          </a:r>
        </a:p>
      </dgm:t>
    </dgm:pt>
    <dgm:pt modelId="{D6FE4ECE-CD26-4FF4-9D7D-E9EF74336B18}">
      <dgm:prSet phldrT="[Текст]" phldr="1"/>
      <dgm:spPr/>
      <dgm:t>
        <a:bodyPr/>
        <a:lstStyle/>
        <a:p>
          <a:endParaRPr lang="ru-RU" dirty="0"/>
        </a:p>
      </dgm:t>
    </dgm:pt>
    <dgm:pt modelId="{FDDD979C-F2EA-4EB4-A76E-D4C2A9BF181A}" type="parTrans" cxnId="{309B778D-E765-402F-93D3-5A57E442560E}">
      <dgm:prSet/>
      <dgm:spPr/>
      <dgm:t>
        <a:bodyPr/>
        <a:lstStyle/>
        <a:p>
          <a:endParaRPr lang="ru-RU"/>
        </a:p>
      </dgm:t>
    </dgm:pt>
    <dgm:pt modelId="{B3081DA6-2744-45CC-B0CE-64B65D6892FA}" type="sibTrans" cxnId="{309B778D-E765-402F-93D3-5A57E442560E}">
      <dgm:prSet/>
      <dgm:spPr/>
      <dgm:t>
        <a:bodyPr/>
        <a:lstStyle/>
        <a:p>
          <a:endParaRPr lang="ru-RU"/>
        </a:p>
      </dgm:t>
    </dgm:pt>
    <dgm:pt modelId="{69312E1A-15BF-48B2-B31D-6B23A51226E5}" type="pres">
      <dgm:prSet presAssocID="{0A1B5B41-6B6D-4737-ACA8-C4F05FE08BC4}" presName="Name0" presStyleCnt="0">
        <dgm:presLayoutVars>
          <dgm:chMax/>
          <dgm:chPref/>
          <dgm:dir/>
          <dgm:animLvl val="lvl"/>
        </dgm:presLayoutVars>
      </dgm:prSet>
      <dgm:spPr/>
    </dgm:pt>
    <dgm:pt modelId="{353BA0B8-0974-4C3D-8EE3-BA18A02D618B}" type="pres">
      <dgm:prSet presAssocID="{32D690E7-203B-490C-83FF-996D85B24C5A}" presName="composite" presStyleCnt="0"/>
      <dgm:spPr/>
    </dgm:pt>
    <dgm:pt modelId="{099F889B-4037-450D-8B49-90D1BAE57891}" type="pres">
      <dgm:prSet presAssocID="{32D690E7-203B-490C-83FF-996D85B24C5A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9FF2434-5499-4546-8DC7-1E4CFF0049C9}" type="pres">
      <dgm:prSet presAssocID="{32D690E7-203B-490C-83FF-996D85B24C5A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04E8CC34-D1B0-4D4B-8B1E-7644FE1F522C}" type="pres">
      <dgm:prSet presAssocID="{32D690E7-203B-490C-83FF-996D85B24C5A}" presName="BalanceSpacing" presStyleCnt="0"/>
      <dgm:spPr/>
    </dgm:pt>
    <dgm:pt modelId="{9ADCDEA3-EC74-448F-9BAD-B638122C51D9}" type="pres">
      <dgm:prSet presAssocID="{32D690E7-203B-490C-83FF-996D85B24C5A}" presName="BalanceSpacing1" presStyleCnt="0"/>
      <dgm:spPr/>
    </dgm:pt>
    <dgm:pt modelId="{9DA59299-11AF-4F1B-B3EA-EF642CD474BE}" type="pres">
      <dgm:prSet presAssocID="{DB57C8C7-5F3E-45FB-BBCF-AF0950A91D45}" presName="Accent1Text" presStyleLbl="node1" presStyleIdx="1" presStyleCnt="6"/>
      <dgm:spPr/>
    </dgm:pt>
    <dgm:pt modelId="{A81E5A00-80B5-4631-A654-0A5FA7D9ECC5}" type="pres">
      <dgm:prSet presAssocID="{DB57C8C7-5F3E-45FB-BBCF-AF0950A91D45}" presName="spaceBetweenRectangles" presStyleCnt="0"/>
      <dgm:spPr/>
    </dgm:pt>
    <dgm:pt modelId="{D05AE4A6-A587-4FFC-86C6-871518EF9D1E}" type="pres">
      <dgm:prSet presAssocID="{F141E5FB-DB65-4405-BDAF-1001E6E9F032}" presName="composite" presStyleCnt="0"/>
      <dgm:spPr/>
    </dgm:pt>
    <dgm:pt modelId="{2088AABB-CD20-453E-93B0-7F23261B7A11}" type="pres">
      <dgm:prSet presAssocID="{F141E5FB-DB65-4405-BDAF-1001E6E9F032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D39FFA02-EF71-4892-B3F4-DD21E80348D7}" type="pres">
      <dgm:prSet presAssocID="{F141E5FB-DB65-4405-BDAF-1001E6E9F032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CD427BC5-0A6F-4F2B-B964-B5A57B0E4590}" type="pres">
      <dgm:prSet presAssocID="{F141E5FB-DB65-4405-BDAF-1001E6E9F032}" presName="BalanceSpacing" presStyleCnt="0"/>
      <dgm:spPr/>
    </dgm:pt>
    <dgm:pt modelId="{02E08ABD-7A19-4793-9A97-D8965A8C6D26}" type="pres">
      <dgm:prSet presAssocID="{F141E5FB-DB65-4405-BDAF-1001E6E9F032}" presName="BalanceSpacing1" presStyleCnt="0"/>
      <dgm:spPr/>
    </dgm:pt>
    <dgm:pt modelId="{833C192D-E266-4111-B3FA-38A0D6937117}" type="pres">
      <dgm:prSet presAssocID="{B74D536D-FD42-4A7A-B6F7-97DC1BACBF83}" presName="Accent1Text" presStyleLbl="node1" presStyleIdx="3" presStyleCnt="6"/>
      <dgm:spPr/>
    </dgm:pt>
    <dgm:pt modelId="{D4E7A055-FBF7-4EE1-94AE-4AB127E3F59A}" type="pres">
      <dgm:prSet presAssocID="{B74D536D-FD42-4A7A-B6F7-97DC1BACBF83}" presName="spaceBetweenRectangles" presStyleCnt="0"/>
      <dgm:spPr/>
    </dgm:pt>
    <dgm:pt modelId="{0956AFCA-D52B-49A0-B783-17FD3433CAEC}" type="pres">
      <dgm:prSet presAssocID="{04940686-D1F6-434F-BD6D-2A26CA1749C1}" presName="composite" presStyleCnt="0"/>
      <dgm:spPr/>
    </dgm:pt>
    <dgm:pt modelId="{FEA076E6-6765-4678-976A-2DA9BFB4DF86}" type="pres">
      <dgm:prSet presAssocID="{04940686-D1F6-434F-BD6D-2A26CA1749C1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E4098D3C-D388-486E-9FFA-8EF18A09E3BC}" type="pres">
      <dgm:prSet presAssocID="{04940686-D1F6-434F-BD6D-2A26CA1749C1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97CEC01D-3560-4AAF-85AD-4975639F7C8C}" type="pres">
      <dgm:prSet presAssocID="{04940686-D1F6-434F-BD6D-2A26CA1749C1}" presName="BalanceSpacing" presStyleCnt="0"/>
      <dgm:spPr/>
    </dgm:pt>
    <dgm:pt modelId="{7E4B620D-DBA8-436B-A553-3DA0E6C685B3}" type="pres">
      <dgm:prSet presAssocID="{04940686-D1F6-434F-BD6D-2A26CA1749C1}" presName="BalanceSpacing1" presStyleCnt="0"/>
      <dgm:spPr/>
    </dgm:pt>
    <dgm:pt modelId="{4811E153-0C7D-4B65-A14E-3571E5F2D3FE}" type="pres">
      <dgm:prSet presAssocID="{1A696358-DFC6-42C7-97DA-CDD93BDFF9E7}" presName="Accent1Text" presStyleLbl="node1" presStyleIdx="5" presStyleCnt="6"/>
      <dgm:spPr/>
    </dgm:pt>
  </dgm:ptLst>
  <dgm:cxnLst>
    <dgm:cxn modelId="{986D9600-A8BA-4884-9B27-4005DC920D69}" type="presOf" srcId="{96014922-440F-4555-B57E-947E7212B023}" destId="{D39FFA02-EF71-4892-B3F4-DD21E80348D7}" srcOrd="0" destOrd="0" presId="urn:microsoft.com/office/officeart/2008/layout/AlternatingHexagons"/>
    <dgm:cxn modelId="{3B80960A-1F98-4173-899F-6CB6CFA04E85}" srcId="{0A1B5B41-6B6D-4737-ACA8-C4F05FE08BC4}" destId="{32D690E7-203B-490C-83FF-996D85B24C5A}" srcOrd="0" destOrd="0" parTransId="{9E2D7242-D7A5-42EF-B738-097030A71CF7}" sibTransId="{DB57C8C7-5F3E-45FB-BBCF-AF0950A91D45}"/>
    <dgm:cxn modelId="{D039EA18-0E21-4EF3-9E93-62E18C014FEE}" type="presOf" srcId="{32D690E7-203B-490C-83FF-996D85B24C5A}" destId="{099F889B-4037-450D-8B49-90D1BAE57891}" srcOrd="0" destOrd="0" presId="urn:microsoft.com/office/officeart/2008/layout/AlternatingHexagons"/>
    <dgm:cxn modelId="{92DB0332-3A65-473B-9CF7-0A13E8F62039}" type="presOf" srcId="{F141E5FB-DB65-4405-BDAF-1001E6E9F032}" destId="{2088AABB-CD20-453E-93B0-7F23261B7A11}" srcOrd="0" destOrd="0" presId="urn:microsoft.com/office/officeart/2008/layout/AlternatingHexagons"/>
    <dgm:cxn modelId="{DE9B5E3F-4C9B-41DC-BB17-F89239F0D0A3}" type="presOf" srcId="{D6FE4ECE-CD26-4FF4-9D7D-E9EF74336B18}" destId="{E4098D3C-D388-486E-9FFA-8EF18A09E3BC}" srcOrd="0" destOrd="0" presId="urn:microsoft.com/office/officeart/2008/layout/AlternatingHexagons"/>
    <dgm:cxn modelId="{DB24CA5D-5BE6-4411-8979-BCF4AB16EA22}" type="presOf" srcId="{0A1B5B41-6B6D-4737-ACA8-C4F05FE08BC4}" destId="{69312E1A-15BF-48B2-B31D-6B23A51226E5}" srcOrd="0" destOrd="0" presId="urn:microsoft.com/office/officeart/2008/layout/AlternatingHexagons"/>
    <dgm:cxn modelId="{836F4646-B508-4669-9F9C-3DC41A3DB47A}" srcId="{F141E5FB-DB65-4405-BDAF-1001E6E9F032}" destId="{96014922-440F-4555-B57E-947E7212B023}" srcOrd="0" destOrd="0" parTransId="{33E86350-746A-4746-949C-F7EF1CE226D4}" sibTransId="{F255C5B9-5C09-481C-84A0-370E75DC2A83}"/>
    <dgm:cxn modelId="{E207396E-4844-4F33-AEA9-32EA32DAFB58}" srcId="{0A1B5B41-6B6D-4737-ACA8-C4F05FE08BC4}" destId="{F141E5FB-DB65-4405-BDAF-1001E6E9F032}" srcOrd="1" destOrd="0" parTransId="{36C069E9-639B-47F8-B4A3-FBE1B3ED7FB3}" sibTransId="{B74D536D-FD42-4A7A-B6F7-97DC1BACBF83}"/>
    <dgm:cxn modelId="{420E9C57-A2FF-4625-BD42-087FCE410EF9}" srcId="{32D690E7-203B-490C-83FF-996D85B24C5A}" destId="{82C8BBF1-ED48-4065-999F-0A67AAC4615F}" srcOrd="0" destOrd="0" parTransId="{4151822E-F8FC-44EA-B258-A2A91B452986}" sibTransId="{8DBF12C9-F461-4D80-8936-E9E5BCA2713C}"/>
    <dgm:cxn modelId="{309B778D-E765-402F-93D3-5A57E442560E}" srcId="{04940686-D1F6-434F-BD6D-2A26CA1749C1}" destId="{D6FE4ECE-CD26-4FF4-9D7D-E9EF74336B18}" srcOrd="0" destOrd="0" parTransId="{FDDD979C-F2EA-4EB4-A76E-D4C2A9BF181A}" sibTransId="{B3081DA6-2744-45CC-B0CE-64B65D6892FA}"/>
    <dgm:cxn modelId="{D5257199-1A31-49D4-9EA2-3317A1BA43DE}" srcId="{0A1B5B41-6B6D-4737-ACA8-C4F05FE08BC4}" destId="{04940686-D1F6-434F-BD6D-2A26CA1749C1}" srcOrd="2" destOrd="0" parTransId="{9D6A4619-C385-4D81-ADF6-B4595B51F1D5}" sibTransId="{1A696358-DFC6-42C7-97DA-CDD93BDFF9E7}"/>
    <dgm:cxn modelId="{AC0FFCAC-EAD1-4577-A31E-BE36ECC640CF}" type="presOf" srcId="{B74D536D-FD42-4A7A-B6F7-97DC1BACBF83}" destId="{833C192D-E266-4111-B3FA-38A0D6937117}" srcOrd="0" destOrd="0" presId="urn:microsoft.com/office/officeart/2008/layout/AlternatingHexagons"/>
    <dgm:cxn modelId="{229579B3-4EBF-45B4-89C6-5A747448C47D}" type="presOf" srcId="{1A696358-DFC6-42C7-97DA-CDD93BDFF9E7}" destId="{4811E153-0C7D-4B65-A14E-3571E5F2D3FE}" srcOrd="0" destOrd="0" presId="urn:microsoft.com/office/officeart/2008/layout/AlternatingHexagons"/>
    <dgm:cxn modelId="{C7E5A6B8-C372-41A9-A090-AB5314964B82}" type="presOf" srcId="{04940686-D1F6-434F-BD6D-2A26CA1749C1}" destId="{FEA076E6-6765-4678-976A-2DA9BFB4DF86}" srcOrd="0" destOrd="0" presId="urn:microsoft.com/office/officeart/2008/layout/AlternatingHexagons"/>
    <dgm:cxn modelId="{522BB1DA-847D-4258-A4ED-FE1EAE261CF1}" type="presOf" srcId="{DB57C8C7-5F3E-45FB-BBCF-AF0950A91D45}" destId="{9DA59299-11AF-4F1B-B3EA-EF642CD474BE}" srcOrd="0" destOrd="0" presId="urn:microsoft.com/office/officeart/2008/layout/AlternatingHexagons"/>
    <dgm:cxn modelId="{496D23E9-0A3B-4B5E-8F3E-86DA9BF31E11}" type="presOf" srcId="{82C8BBF1-ED48-4065-999F-0A67AAC4615F}" destId="{A9FF2434-5499-4546-8DC7-1E4CFF0049C9}" srcOrd="0" destOrd="0" presId="urn:microsoft.com/office/officeart/2008/layout/AlternatingHexagons"/>
    <dgm:cxn modelId="{6DF7E052-58F8-4B45-B1C3-F1BA7904EC67}" type="presParOf" srcId="{69312E1A-15BF-48B2-B31D-6B23A51226E5}" destId="{353BA0B8-0974-4C3D-8EE3-BA18A02D618B}" srcOrd="0" destOrd="0" presId="urn:microsoft.com/office/officeart/2008/layout/AlternatingHexagons"/>
    <dgm:cxn modelId="{865875FD-139F-4220-8570-A2CE68835F28}" type="presParOf" srcId="{353BA0B8-0974-4C3D-8EE3-BA18A02D618B}" destId="{099F889B-4037-450D-8B49-90D1BAE57891}" srcOrd="0" destOrd="0" presId="urn:microsoft.com/office/officeart/2008/layout/AlternatingHexagons"/>
    <dgm:cxn modelId="{DABBA219-D573-435C-8F60-DAE9525AA21A}" type="presParOf" srcId="{353BA0B8-0974-4C3D-8EE3-BA18A02D618B}" destId="{A9FF2434-5499-4546-8DC7-1E4CFF0049C9}" srcOrd="1" destOrd="0" presId="urn:microsoft.com/office/officeart/2008/layout/AlternatingHexagons"/>
    <dgm:cxn modelId="{06087C91-92B8-42CA-B4BB-38B7963BDC2F}" type="presParOf" srcId="{353BA0B8-0974-4C3D-8EE3-BA18A02D618B}" destId="{04E8CC34-D1B0-4D4B-8B1E-7644FE1F522C}" srcOrd="2" destOrd="0" presId="urn:microsoft.com/office/officeart/2008/layout/AlternatingHexagons"/>
    <dgm:cxn modelId="{42F3DF70-B5B2-4804-AFC9-C83630921541}" type="presParOf" srcId="{353BA0B8-0974-4C3D-8EE3-BA18A02D618B}" destId="{9ADCDEA3-EC74-448F-9BAD-B638122C51D9}" srcOrd="3" destOrd="0" presId="urn:microsoft.com/office/officeart/2008/layout/AlternatingHexagons"/>
    <dgm:cxn modelId="{AE2E19AD-16B5-4027-B13C-95ADF0132218}" type="presParOf" srcId="{353BA0B8-0974-4C3D-8EE3-BA18A02D618B}" destId="{9DA59299-11AF-4F1B-B3EA-EF642CD474BE}" srcOrd="4" destOrd="0" presId="urn:microsoft.com/office/officeart/2008/layout/AlternatingHexagons"/>
    <dgm:cxn modelId="{F47DF649-638E-4AA0-B688-804535CFEECB}" type="presParOf" srcId="{69312E1A-15BF-48B2-B31D-6B23A51226E5}" destId="{A81E5A00-80B5-4631-A654-0A5FA7D9ECC5}" srcOrd="1" destOrd="0" presId="urn:microsoft.com/office/officeart/2008/layout/AlternatingHexagons"/>
    <dgm:cxn modelId="{876A9C90-333E-4A50-8B85-421514B24BCB}" type="presParOf" srcId="{69312E1A-15BF-48B2-B31D-6B23A51226E5}" destId="{D05AE4A6-A587-4FFC-86C6-871518EF9D1E}" srcOrd="2" destOrd="0" presId="urn:microsoft.com/office/officeart/2008/layout/AlternatingHexagons"/>
    <dgm:cxn modelId="{8A5B36A2-8E65-48F9-BDA8-4CAF343C9266}" type="presParOf" srcId="{D05AE4A6-A587-4FFC-86C6-871518EF9D1E}" destId="{2088AABB-CD20-453E-93B0-7F23261B7A11}" srcOrd="0" destOrd="0" presId="urn:microsoft.com/office/officeart/2008/layout/AlternatingHexagons"/>
    <dgm:cxn modelId="{AB63E37C-0D2A-4275-A049-95771D0EBB9F}" type="presParOf" srcId="{D05AE4A6-A587-4FFC-86C6-871518EF9D1E}" destId="{D39FFA02-EF71-4892-B3F4-DD21E80348D7}" srcOrd="1" destOrd="0" presId="urn:microsoft.com/office/officeart/2008/layout/AlternatingHexagons"/>
    <dgm:cxn modelId="{1F3FCA31-FB86-4FEA-B020-8FB4C0488650}" type="presParOf" srcId="{D05AE4A6-A587-4FFC-86C6-871518EF9D1E}" destId="{CD427BC5-0A6F-4F2B-B964-B5A57B0E4590}" srcOrd="2" destOrd="0" presId="urn:microsoft.com/office/officeart/2008/layout/AlternatingHexagons"/>
    <dgm:cxn modelId="{0FA6C966-152C-487A-A18C-A87806515100}" type="presParOf" srcId="{D05AE4A6-A587-4FFC-86C6-871518EF9D1E}" destId="{02E08ABD-7A19-4793-9A97-D8965A8C6D26}" srcOrd="3" destOrd="0" presId="urn:microsoft.com/office/officeart/2008/layout/AlternatingHexagons"/>
    <dgm:cxn modelId="{48E4AD7F-4DE6-4421-A442-69D704F59150}" type="presParOf" srcId="{D05AE4A6-A587-4FFC-86C6-871518EF9D1E}" destId="{833C192D-E266-4111-B3FA-38A0D6937117}" srcOrd="4" destOrd="0" presId="urn:microsoft.com/office/officeart/2008/layout/AlternatingHexagons"/>
    <dgm:cxn modelId="{1F07CA62-3A66-421A-9E2D-EFAEFF4D7FEA}" type="presParOf" srcId="{69312E1A-15BF-48B2-B31D-6B23A51226E5}" destId="{D4E7A055-FBF7-4EE1-94AE-4AB127E3F59A}" srcOrd="3" destOrd="0" presId="urn:microsoft.com/office/officeart/2008/layout/AlternatingHexagons"/>
    <dgm:cxn modelId="{48ADB9F1-FA44-4CBA-88F1-E1B50710FBAA}" type="presParOf" srcId="{69312E1A-15BF-48B2-B31D-6B23A51226E5}" destId="{0956AFCA-D52B-49A0-B783-17FD3433CAEC}" srcOrd="4" destOrd="0" presId="urn:microsoft.com/office/officeart/2008/layout/AlternatingHexagons"/>
    <dgm:cxn modelId="{7B378424-9563-4288-9510-B62096F28753}" type="presParOf" srcId="{0956AFCA-D52B-49A0-B783-17FD3433CAEC}" destId="{FEA076E6-6765-4678-976A-2DA9BFB4DF86}" srcOrd="0" destOrd="0" presId="urn:microsoft.com/office/officeart/2008/layout/AlternatingHexagons"/>
    <dgm:cxn modelId="{02F5BB32-92A2-49A7-AFA7-214DC83658B4}" type="presParOf" srcId="{0956AFCA-D52B-49A0-B783-17FD3433CAEC}" destId="{E4098D3C-D388-486E-9FFA-8EF18A09E3BC}" srcOrd="1" destOrd="0" presId="urn:microsoft.com/office/officeart/2008/layout/AlternatingHexagons"/>
    <dgm:cxn modelId="{C4F34A6E-6548-403B-BEAF-FFAB39D7121F}" type="presParOf" srcId="{0956AFCA-D52B-49A0-B783-17FD3433CAEC}" destId="{97CEC01D-3560-4AAF-85AD-4975639F7C8C}" srcOrd="2" destOrd="0" presId="urn:microsoft.com/office/officeart/2008/layout/AlternatingHexagons"/>
    <dgm:cxn modelId="{89309BC1-91D6-4072-AB77-BEC6C61E9C3A}" type="presParOf" srcId="{0956AFCA-D52B-49A0-B783-17FD3433CAEC}" destId="{7E4B620D-DBA8-436B-A553-3DA0E6C685B3}" srcOrd="3" destOrd="0" presId="urn:microsoft.com/office/officeart/2008/layout/AlternatingHexagons"/>
    <dgm:cxn modelId="{A24F1D11-04DD-49D4-97A5-57A32F140D60}" type="presParOf" srcId="{0956AFCA-D52B-49A0-B783-17FD3433CAEC}" destId="{4811E153-0C7D-4B65-A14E-3571E5F2D3FE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313AA85-D840-4C5C-9528-8B5CD0C6590C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2DE9DD-DC50-4A0E-946A-00DAEFBB403E}">
      <dgm:prSet phldrT="[Текст]"/>
      <dgm:spPr/>
      <dgm:t>
        <a:bodyPr/>
        <a:lstStyle/>
        <a:p>
          <a:r>
            <a:rPr lang="ru-RU" b="1" dirty="0"/>
            <a:t>Подструктура</a:t>
          </a:r>
        </a:p>
      </dgm:t>
    </dgm:pt>
    <dgm:pt modelId="{D76BFD5C-9097-4538-B22A-9869F4CA87D3}" type="parTrans" cxnId="{8C01E1A1-7250-4E4B-9E9E-BACF829ACBBB}">
      <dgm:prSet/>
      <dgm:spPr/>
      <dgm:t>
        <a:bodyPr/>
        <a:lstStyle/>
        <a:p>
          <a:endParaRPr lang="ru-RU"/>
        </a:p>
      </dgm:t>
    </dgm:pt>
    <dgm:pt modelId="{4A0A0BE5-4268-4A3C-87CE-0FD7748E9A8D}" type="sibTrans" cxnId="{8C01E1A1-7250-4E4B-9E9E-BACF829ACBBB}">
      <dgm:prSet/>
      <dgm:spPr/>
      <dgm:t>
        <a:bodyPr/>
        <a:lstStyle/>
        <a:p>
          <a:endParaRPr lang="ru-RU"/>
        </a:p>
      </dgm:t>
    </dgm:pt>
    <dgm:pt modelId="{46FD87AF-82C7-45AB-8A75-949AC6B35EEF}">
      <dgm:prSet phldrT="[Текст]" custT="1"/>
      <dgm:spPr/>
      <dgm:t>
        <a:bodyPr/>
        <a:lstStyle/>
        <a:p>
          <a:r>
            <a:rPr lang="ru-RU" sz="2000" dirty="0"/>
            <a:t>Направленности</a:t>
          </a:r>
        </a:p>
      </dgm:t>
    </dgm:pt>
    <dgm:pt modelId="{C501A25C-493F-48BD-AACA-0C8B0E5D2D23}" type="parTrans" cxnId="{FC678CF5-0BA3-4349-AEC2-395D42BB1740}">
      <dgm:prSet/>
      <dgm:spPr/>
      <dgm:t>
        <a:bodyPr/>
        <a:lstStyle/>
        <a:p>
          <a:endParaRPr lang="ru-RU"/>
        </a:p>
      </dgm:t>
    </dgm:pt>
    <dgm:pt modelId="{43CAE713-94C9-4467-B3BE-581383FC9D41}" type="sibTrans" cxnId="{FC678CF5-0BA3-4349-AEC2-395D42BB1740}">
      <dgm:prSet/>
      <dgm:spPr/>
      <dgm:t>
        <a:bodyPr/>
        <a:lstStyle/>
        <a:p>
          <a:endParaRPr lang="ru-RU"/>
        </a:p>
      </dgm:t>
    </dgm:pt>
    <dgm:pt modelId="{D584C1B0-3C63-42BB-BE23-E37EDA498175}">
      <dgm:prSet phldrT="[Текст]"/>
      <dgm:spPr/>
      <dgm:t>
        <a:bodyPr/>
        <a:lstStyle/>
        <a:p>
          <a:r>
            <a:rPr lang="ru-RU" dirty="0"/>
            <a:t>Темперамента и других биологически, наследственно обусловленных свойств</a:t>
          </a:r>
        </a:p>
      </dgm:t>
    </dgm:pt>
    <dgm:pt modelId="{00E87FDF-8F72-44EC-9E14-BAC0DBD44771}" type="parTrans" cxnId="{0F117C7A-AC7D-4A74-ADD2-1D7339205323}">
      <dgm:prSet/>
      <dgm:spPr/>
      <dgm:t>
        <a:bodyPr/>
        <a:lstStyle/>
        <a:p>
          <a:endParaRPr lang="ru-RU"/>
        </a:p>
      </dgm:t>
    </dgm:pt>
    <dgm:pt modelId="{7DD8E772-5A80-40E1-8979-476C47B163D0}" type="sibTrans" cxnId="{0F117C7A-AC7D-4A74-ADD2-1D7339205323}">
      <dgm:prSet/>
      <dgm:spPr/>
      <dgm:t>
        <a:bodyPr/>
        <a:lstStyle/>
        <a:p>
          <a:endParaRPr lang="ru-RU"/>
        </a:p>
      </dgm:t>
    </dgm:pt>
    <dgm:pt modelId="{023D67FC-C1BB-4FC2-BF01-B136E6BEBF84}">
      <dgm:prSet phldrT="[Текст]"/>
      <dgm:spPr/>
      <dgm:t>
        <a:bodyPr/>
        <a:lstStyle/>
        <a:p>
          <a:r>
            <a:rPr lang="ru-RU" dirty="0"/>
            <a:t>Психических форм отражения	</a:t>
          </a:r>
        </a:p>
      </dgm:t>
    </dgm:pt>
    <dgm:pt modelId="{C751C178-8D76-48DF-8DEC-8F78F7981244}" type="parTrans" cxnId="{59B1C00D-97F0-4AA4-ADBB-7FA2D48B8CDB}">
      <dgm:prSet/>
      <dgm:spPr/>
      <dgm:t>
        <a:bodyPr/>
        <a:lstStyle/>
        <a:p>
          <a:endParaRPr lang="ru-RU"/>
        </a:p>
      </dgm:t>
    </dgm:pt>
    <dgm:pt modelId="{D2520CC6-1D51-47F3-8EB3-DF54C0237F80}" type="sibTrans" cxnId="{59B1C00D-97F0-4AA4-ADBB-7FA2D48B8CDB}">
      <dgm:prSet/>
      <dgm:spPr/>
      <dgm:t>
        <a:bodyPr/>
        <a:lstStyle/>
        <a:p>
          <a:endParaRPr lang="ru-RU"/>
        </a:p>
      </dgm:t>
    </dgm:pt>
    <dgm:pt modelId="{FE7708D3-879B-47B6-AADD-569779A3C9E5}">
      <dgm:prSet phldrT="[Текст]"/>
      <dgm:spPr/>
      <dgm:t>
        <a:bodyPr/>
        <a:lstStyle/>
        <a:p>
          <a:r>
            <a:rPr lang="ru-RU" dirty="0"/>
            <a:t>Опыта</a:t>
          </a:r>
        </a:p>
      </dgm:t>
    </dgm:pt>
    <dgm:pt modelId="{5B231056-6C04-4E47-B59E-C3EC9DBD1759}" type="parTrans" cxnId="{F1E8A4E8-1005-41CA-BC1A-6D730D4397C8}">
      <dgm:prSet/>
      <dgm:spPr/>
      <dgm:t>
        <a:bodyPr/>
        <a:lstStyle/>
        <a:p>
          <a:endParaRPr lang="ru-RU"/>
        </a:p>
      </dgm:t>
    </dgm:pt>
    <dgm:pt modelId="{B9576B2E-A578-4E5F-A7C6-A2174263011A}" type="sibTrans" cxnId="{F1E8A4E8-1005-41CA-BC1A-6D730D4397C8}">
      <dgm:prSet/>
      <dgm:spPr/>
      <dgm:t>
        <a:bodyPr/>
        <a:lstStyle/>
        <a:p>
          <a:endParaRPr lang="ru-RU"/>
        </a:p>
      </dgm:t>
    </dgm:pt>
    <dgm:pt modelId="{192472A9-13F6-4154-8980-0D96E6B37657}" type="pres">
      <dgm:prSet presAssocID="{6313AA85-D840-4C5C-9528-8B5CD0C6590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F951ECA-F149-464D-ACB1-C629815D9726}" type="pres">
      <dgm:prSet presAssocID="{842DE9DD-DC50-4A0E-946A-00DAEFBB403E}" presName="centerShape" presStyleLbl="node0" presStyleIdx="0" presStyleCnt="1" custScaleX="152823" custScaleY="126006" custLinFactNeighborX="-6803" custLinFactNeighborY="717"/>
      <dgm:spPr/>
    </dgm:pt>
    <dgm:pt modelId="{ED71272C-3189-47C2-82FE-C8FECC866928}" type="pres">
      <dgm:prSet presAssocID="{C501A25C-493F-48BD-AACA-0C8B0E5D2D23}" presName="Name9" presStyleLbl="parChTrans1D2" presStyleIdx="0" presStyleCnt="4"/>
      <dgm:spPr/>
    </dgm:pt>
    <dgm:pt modelId="{1AC6F685-ED89-4C9E-85EA-F46D7C8C6E6B}" type="pres">
      <dgm:prSet presAssocID="{C501A25C-493F-48BD-AACA-0C8B0E5D2D23}" presName="connTx" presStyleLbl="parChTrans1D2" presStyleIdx="0" presStyleCnt="4"/>
      <dgm:spPr/>
    </dgm:pt>
    <dgm:pt modelId="{9310E26D-D2F7-47A0-A8D8-059DC5D89114}" type="pres">
      <dgm:prSet presAssocID="{46FD87AF-82C7-45AB-8A75-949AC6B35EEF}" presName="node" presStyleLbl="node1" presStyleIdx="0" presStyleCnt="4" custScaleX="142045" custScaleY="101540" custRadScaleRad="101047" custRadScaleInc="-17193">
        <dgm:presLayoutVars>
          <dgm:bulletEnabled val="1"/>
        </dgm:presLayoutVars>
      </dgm:prSet>
      <dgm:spPr/>
    </dgm:pt>
    <dgm:pt modelId="{D9315B5A-6BD6-4854-BEC2-7DD316E5BFB3}" type="pres">
      <dgm:prSet presAssocID="{00E87FDF-8F72-44EC-9E14-BAC0DBD44771}" presName="Name9" presStyleLbl="parChTrans1D2" presStyleIdx="1" presStyleCnt="4"/>
      <dgm:spPr/>
    </dgm:pt>
    <dgm:pt modelId="{37FAE99A-288F-4419-9840-57C3B5EC31F4}" type="pres">
      <dgm:prSet presAssocID="{00E87FDF-8F72-44EC-9E14-BAC0DBD44771}" presName="connTx" presStyleLbl="parChTrans1D2" presStyleIdx="1" presStyleCnt="4"/>
      <dgm:spPr/>
    </dgm:pt>
    <dgm:pt modelId="{51062833-2D36-40BA-AF57-621B260C5385}" type="pres">
      <dgm:prSet presAssocID="{D584C1B0-3C63-42BB-BE23-E37EDA498175}" presName="node" presStyleLbl="node1" presStyleIdx="1" presStyleCnt="4" custScaleX="122404" custRadScaleRad="97139" custRadScaleInc="938">
        <dgm:presLayoutVars>
          <dgm:bulletEnabled val="1"/>
        </dgm:presLayoutVars>
      </dgm:prSet>
      <dgm:spPr/>
    </dgm:pt>
    <dgm:pt modelId="{CA662681-2CE2-47D6-A319-EA8D812109A2}" type="pres">
      <dgm:prSet presAssocID="{C751C178-8D76-48DF-8DEC-8F78F7981244}" presName="Name9" presStyleLbl="parChTrans1D2" presStyleIdx="2" presStyleCnt="4"/>
      <dgm:spPr/>
    </dgm:pt>
    <dgm:pt modelId="{FD0CE349-E0A1-4892-B977-3D42E798E185}" type="pres">
      <dgm:prSet presAssocID="{C751C178-8D76-48DF-8DEC-8F78F7981244}" presName="connTx" presStyleLbl="parChTrans1D2" presStyleIdx="2" presStyleCnt="4"/>
      <dgm:spPr/>
    </dgm:pt>
    <dgm:pt modelId="{CC07A3C8-D3CC-447F-9F3E-AA72E1881715}" type="pres">
      <dgm:prSet presAssocID="{023D67FC-C1BB-4FC2-BF01-B136E6BEBF84}" presName="node" presStyleLbl="node1" presStyleIdx="2" presStyleCnt="4" custScaleX="141180" custRadScaleRad="100654" custRadScaleInc="14524">
        <dgm:presLayoutVars>
          <dgm:bulletEnabled val="1"/>
        </dgm:presLayoutVars>
      </dgm:prSet>
      <dgm:spPr/>
    </dgm:pt>
    <dgm:pt modelId="{00ACCF06-6251-4C34-B7C3-F95CFCE28849}" type="pres">
      <dgm:prSet presAssocID="{5B231056-6C04-4E47-B59E-C3EC9DBD1759}" presName="Name9" presStyleLbl="parChTrans1D2" presStyleIdx="3" presStyleCnt="4"/>
      <dgm:spPr/>
    </dgm:pt>
    <dgm:pt modelId="{952DC5B5-9C76-4FA8-9E8B-1C561A2DD55E}" type="pres">
      <dgm:prSet presAssocID="{5B231056-6C04-4E47-B59E-C3EC9DBD1759}" presName="connTx" presStyleLbl="parChTrans1D2" presStyleIdx="3" presStyleCnt="4"/>
      <dgm:spPr/>
    </dgm:pt>
    <dgm:pt modelId="{F58DAD94-2938-4A63-BD08-5BCE61249836}" type="pres">
      <dgm:prSet presAssocID="{FE7708D3-879B-47B6-AADD-569779A3C9E5}" presName="node" presStyleLbl="node1" presStyleIdx="3" presStyleCnt="4" custScaleX="126622" custRadScaleRad="125825" custRadScaleInc="3623">
        <dgm:presLayoutVars>
          <dgm:bulletEnabled val="1"/>
        </dgm:presLayoutVars>
      </dgm:prSet>
      <dgm:spPr/>
    </dgm:pt>
  </dgm:ptLst>
  <dgm:cxnLst>
    <dgm:cxn modelId="{59B1C00D-97F0-4AA4-ADBB-7FA2D48B8CDB}" srcId="{842DE9DD-DC50-4A0E-946A-00DAEFBB403E}" destId="{023D67FC-C1BB-4FC2-BF01-B136E6BEBF84}" srcOrd="2" destOrd="0" parTransId="{C751C178-8D76-48DF-8DEC-8F78F7981244}" sibTransId="{D2520CC6-1D51-47F3-8EB3-DF54C0237F80}"/>
    <dgm:cxn modelId="{5F502012-3184-4AD8-9214-6D7FE63E5301}" type="presOf" srcId="{D584C1B0-3C63-42BB-BE23-E37EDA498175}" destId="{51062833-2D36-40BA-AF57-621B260C5385}" srcOrd="0" destOrd="0" presId="urn:microsoft.com/office/officeart/2005/8/layout/radial1"/>
    <dgm:cxn modelId="{CE378914-9AD2-4E2F-830E-C9DCAF48CC7D}" type="presOf" srcId="{6313AA85-D840-4C5C-9528-8B5CD0C6590C}" destId="{192472A9-13F6-4154-8980-0D96E6B37657}" srcOrd="0" destOrd="0" presId="urn:microsoft.com/office/officeart/2005/8/layout/radial1"/>
    <dgm:cxn modelId="{0992EB28-1DB4-42E3-851F-FC3A7AE1C034}" type="presOf" srcId="{46FD87AF-82C7-45AB-8A75-949AC6B35EEF}" destId="{9310E26D-D2F7-47A0-A8D8-059DC5D89114}" srcOrd="0" destOrd="0" presId="urn:microsoft.com/office/officeart/2005/8/layout/radial1"/>
    <dgm:cxn modelId="{F7B91E41-3031-4AA1-9567-94D5774D23B8}" type="presOf" srcId="{023D67FC-C1BB-4FC2-BF01-B136E6BEBF84}" destId="{CC07A3C8-D3CC-447F-9F3E-AA72E1881715}" srcOrd="0" destOrd="0" presId="urn:microsoft.com/office/officeart/2005/8/layout/radial1"/>
    <dgm:cxn modelId="{60DF054B-C74E-4D9A-B879-C9DD7AD4EBCB}" type="presOf" srcId="{5B231056-6C04-4E47-B59E-C3EC9DBD1759}" destId="{00ACCF06-6251-4C34-B7C3-F95CFCE28849}" srcOrd="0" destOrd="0" presId="urn:microsoft.com/office/officeart/2005/8/layout/radial1"/>
    <dgm:cxn modelId="{6B2BB651-98E4-43CB-B1E2-4C51C985099E}" type="presOf" srcId="{5B231056-6C04-4E47-B59E-C3EC9DBD1759}" destId="{952DC5B5-9C76-4FA8-9E8B-1C561A2DD55E}" srcOrd="1" destOrd="0" presId="urn:microsoft.com/office/officeart/2005/8/layout/radial1"/>
    <dgm:cxn modelId="{0F117C7A-AC7D-4A74-ADD2-1D7339205323}" srcId="{842DE9DD-DC50-4A0E-946A-00DAEFBB403E}" destId="{D584C1B0-3C63-42BB-BE23-E37EDA498175}" srcOrd="1" destOrd="0" parTransId="{00E87FDF-8F72-44EC-9E14-BAC0DBD44771}" sibTransId="{7DD8E772-5A80-40E1-8979-476C47B163D0}"/>
    <dgm:cxn modelId="{35A1EC83-602C-4ADC-A79E-BA80D9216C47}" type="presOf" srcId="{FE7708D3-879B-47B6-AADD-569779A3C9E5}" destId="{F58DAD94-2938-4A63-BD08-5BCE61249836}" srcOrd="0" destOrd="0" presId="urn:microsoft.com/office/officeart/2005/8/layout/radial1"/>
    <dgm:cxn modelId="{40B34F8D-246D-4BC2-A517-311E73CF5762}" type="presOf" srcId="{C751C178-8D76-48DF-8DEC-8F78F7981244}" destId="{FD0CE349-E0A1-4892-B977-3D42E798E185}" srcOrd="1" destOrd="0" presId="urn:microsoft.com/office/officeart/2005/8/layout/radial1"/>
    <dgm:cxn modelId="{1C68358E-B7B4-4433-9F60-B3842A7592AA}" type="presOf" srcId="{C501A25C-493F-48BD-AACA-0C8B0E5D2D23}" destId="{ED71272C-3189-47C2-82FE-C8FECC866928}" srcOrd="0" destOrd="0" presId="urn:microsoft.com/office/officeart/2005/8/layout/radial1"/>
    <dgm:cxn modelId="{8169AAA0-889A-4708-A7FE-4543D79BF2A8}" type="presOf" srcId="{00E87FDF-8F72-44EC-9E14-BAC0DBD44771}" destId="{D9315B5A-6BD6-4854-BEC2-7DD316E5BFB3}" srcOrd="0" destOrd="0" presId="urn:microsoft.com/office/officeart/2005/8/layout/radial1"/>
    <dgm:cxn modelId="{8C01E1A1-7250-4E4B-9E9E-BACF829ACBBB}" srcId="{6313AA85-D840-4C5C-9528-8B5CD0C6590C}" destId="{842DE9DD-DC50-4A0E-946A-00DAEFBB403E}" srcOrd="0" destOrd="0" parTransId="{D76BFD5C-9097-4538-B22A-9869F4CA87D3}" sibTransId="{4A0A0BE5-4268-4A3C-87CE-0FD7748E9A8D}"/>
    <dgm:cxn modelId="{431B4FAC-00FA-4AE1-A95D-743DA6334CEC}" type="presOf" srcId="{C751C178-8D76-48DF-8DEC-8F78F7981244}" destId="{CA662681-2CE2-47D6-A319-EA8D812109A2}" srcOrd="0" destOrd="0" presId="urn:microsoft.com/office/officeart/2005/8/layout/radial1"/>
    <dgm:cxn modelId="{C0C79BB4-49D5-4D16-8040-FD20DEFF59FB}" type="presOf" srcId="{00E87FDF-8F72-44EC-9E14-BAC0DBD44771}" destId="{37FAE99A-288F-4419-9840-57C3B5EC31F4}" srcOrd="1" destOrd="0" presId="urn:microsoft.com/office/officeart/2005/8/layout/radial1"/>
    <dgm:cxn modelId="{85A785CF-7BC9-4703-A56B-64665907FE29}" type="presOf" srcId="{842DE9DD-DC50-4A0E-946A-00DAEFBB403E}" destId="{4F951ECA-F149-464D-ACB1-C629815D9726}" srcOrd="0" destOrd="0" presId="urn:microsoft.com/office/officeart/2005/8/layout/radial1"/>
    <dgm:cxn modelId="{F1E8A4E8-1005-41CA-BC1A-6D730D4397C8}" srcId="{842DE9DD-DC50-4A0E-946A-00DAEFBB403E}" destId="{FE7708D3-879B-47B6-AADD-569779A3C9E5}" srcOrd="3" destOrd="0" parTransId="{5B231056-6C04-4E47-B59E-C3EC9DBD1759}" sibTransId="{B9576B2E-A578-4E5F-A7C6-A2174263011A}"/>
    <dgm:cxn modelId="{FC678CF5-0BA3-4349-AEC2-395D42BB1740}" srcId="{842DE9DD-DC50-4A0E-946A-00DAEFBB403E}" destId="{46FD87AF-82C7-45AB-8A75-949AC6B35EEF}" srcOrd="0" destOrd="0" parTransId="{C501A25C-493F-48BD-AACA-0C8B0E5D2D23}" sibTransId="{43CAE713-94C9-4467-B3BE-581383FC9D41}"/>
    <dgm:cxn modelId="{7AAA81FF-BD51-46AE-8D27-CA0DF4CEADDA}" type="presOf" srcId="{C501A25C-493F-48BD-AACA-0C8B0E5D2D23}" destId="{1AC6F685-ED89-4C9E-85EA-F46D7C8C6E6B}" srcOrd="1" destOrd="0" presId="urn:microsoft.com/office/officeart/2005/8/layout/radial1"/>
    <dgm:cxn modelId="{D1CB2960-CBE1-4B8C-AB31-BC0F139A3D3E}" type="presParOf" srcId="{192472A9-13F6-4154-8980-0D96E6B37657}" destId="{4F951ECA-F149-464D-ACB1-C629815D9726}" srcOrd="0" destOrd="0" presId="urn:microsoft.com/office/officeart/2005/8/layout/radial1"/>
    <dgm:cxn modelId="{E5FAD719-F681-4069-8A33-A0387C5BBEF8}" type="presParOf" srcId="{192472A9-13F6-4154-8980-0D96E6B37657}" destId="{ED71272C-3189-47C2-82FE-C8FECC866928}" srcOrd="1" destOrd="0" presId="urn:microsoft.com/office/officeart/2005/8/layout/radial1"/>
    <dgm:cxn modelId="{2BE501B2-5582-410B-BFAB-ABD0305A5930}" type="presParOf" srcId="{ED71272C-3189-47C2-82FE-C8FECC866928}" destId="{1AC6F685-ED89-4C9E-85EA-F46D7C8C6E6B}" srcOrd="0" destOrd="0" presId="urn:microsoft.com/office/officeart/2005/8/layout/radial1"/>
    <dgm:cxn modelId="{BDD09B21-6502-4A19-BBA3-0BB6FF18FB1B}" type="presParOf" srcId="{192472A9-13F6-4154-8980-0D96E6B37657}" destId="{9310E26D-D2F7-47A0-A8D8-059DC5D89114}" srcOrd="2" destOrd="0" presId="urn:microsoft.com/office/officeart/2005/8/layout/radial1"/>
    <dgm:cxn modelId="{64EC7404-7C69-4AAC-A3E5-511AEC3313B8}" type="presParOf" srcId="{192472A9-13F6-4154-8980-0D96E6B37657}" destId="{D9315B5A-6BD6-4854-BEC2-7DD316E5BFB3}" srcOrd="3" destOrd="0" presId="urn:microsoft.com/office/officeart/2005/8/layout/radial1"/>
    <dgm:cxn modelId="{6C8121E1-22C3-4C19-A964-C4878093C6D5}" type="presParOf" srcId="{D9315B5A-6BD6-4854-BEC2-7DD316E5BFB3}" destId="{37FAE99A-288F-4419-9840-57C3B5EC31F4}" srcOrd="0" destOrd="0" presId="urn:microsoft.com/office/officeart/2005/8/layout/radial1"/>
    <dgm:cxn modelId="{96006762-5154-4509-89A6-557E06C21236}" type="presParOf" srcId="{192472A9-13F6-4154-8980-0D96E6B37657}" destId="{51062833-2D36-40BA-AF57-621B260C5385}" srcOrd="4" destOrd="0" presId="urn:microsoft.com/office/officeart/2005/8/layout/radial1"/>
    <dgm:cxn modelId="{065CF7FE-CFF3-403C-9837-5F9BA3DBD218}" type="presParOf" srcId="{192472A9-13F6-4154-8980-0D96E6B37657}" destId="{CA662681-2CE2-47D6-A319-EA8D812109A2}" srcOrd="5" destOrd="0" presId="urn:microsoft.com/office/officeart/2005/8/layout/radial1"/>
    <dgm:cxn modelId="{1A371D10-879C-4B51-B210-5C96E071A5A1}" type="presParOf" srcId="{CA662681-2CE2-47D6-A319-EA8D812109A2}" destId="{FD0CE349-E0A1-4892-B977-3D42E798E185}" srcOrd="0" destOrd="0" presId="urn:microsoft.com/office/officeart/2005/8/layout/radial1"/>
    <dgm:cxn modelId="{E5BD5F22-2ED0-4FB3-AA44-567C1A41087E}" type="presParOf" srcId="{192472A9-13F6-4154-8980-0D96E6B37657}" destId="{CC07A3C8-D3CC-447F-9F3E-AA72E1881715}" srcOrd="6" destOrd="0" presId="urn:microsoft.com/office/officeart/2005/8/layout/radial1"/>
    <dgm:cxn modelId="{8603118C-D2C7-485B-9344-06CFE2377F28}" type="presParOf" srcId="{192472A9-13F6-4154-8980-0D96E6B37657}" destId="{00ACCF06-6251-4C34-B7C3-F95CFCE28849}" srcOrd="7" destOrd="0" presId="urn:microsoft.com/office/officeart/2005/8/layout/radial1"/>
    <dgm:cxn modelId="{9F19620F-0CBA-4A91-B95F-685DB2F5DB03}" type="presParOf" srcId="{00ACCF06-6251-4C34-B7C3-F95CFCE28849}" destId="{952DC5B5-9C76-4FA8-9E8B-1C561A2DD55E}" srcOrd="0" destOrd="0" presId="urn:microsoft.com/office/officeart/2005/8/layout/radial1"/>
    <dgm:cxn modelId="{44148DC6-9A0E-4D13-85D1-4B27D0EC2770}" type="presParOf" srcId="{192472A9-13F6-4154-8980-0D96E6B37657}" destId="{F58DAD94-2938-4A63-BD08-5BCE61249836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9E7BEC1-D543-4DF7-84B6-6B0DDBF13D1D}" type="doc">
      <dgm:prSet loTypeId="urn:microsoft.com/office/officeart/2005/8/layout/pyramid2" loCatId="list" qsTypeId="urn:microsoft.com/office/officeart/2005/8/quickstyle/simple3" qsCatId="simple" csTypeId="urn:microsoft.com/office/officeart/2005/8/colors/accent1_2" csCatId="accent1" phldr="1"/>
      <dgm:spPr/>
    </dgm:pt>
    <dgm:pt modelId="{8E876CE3-8149-4B36-B6AD-ACBCA114063D}">
      <dgm:prSet/>
      <dgm:spPr/>
      <dgm:t>
        <a:bodyPr/>
        <a:lstStyle/>
        <a:p>
          <a:r>
            <a:rPr lang="ru-RU" dirty="0"/>
            <a:t>1.Дефекты индивидуального правосознания </a:t>
          </a:r>
        </a:p>
      </dgm:t>
    </dgm:pt>
    <dgm:pt modelId="{809F5AA1-1F67-4A0C-8CDF-7ACE9F162511}" type="parTrans" cxnId="{5CA4AEDA-F351-4986-BD48-3F28898BED31}">
      <dgm:prSet/>
      <dgm:spPr/>
      <dgm:t>
        <a:bodyPr/>
        <a:lstStyle/>
        <a:p>
          <a:endParaRPr lang="ru-RU"/>
        </a:p>
      </dgm:t>
    </dgm:pt>
    <dgm:pt modelId="{44B9CD5E-8425-4A83-B05D-74CEFBF7E65D}" type="sibTrans" cxnId="{5CA4AEDA-F351-4986-BD48-3F28898BED31}">
      <dgm:prSet/>
      <dgm:spPr/>
      <dgm:t>
        <a:bodyPr/>
        <a:lstStyle/>
        <a:p>
          <a:endParaRPr lang="ru-RU"/>
        </a:p>
      </dgm:t>
    </dgm:pt>
    <dgm:pt modelId="{218D58A8-0C1C-4852-B66F-AECE054A65FC}">
      <dgm:prSet/>
      <dgm:spPr/>
      <dgm:t>
        <a:bodyPr/>
        <a:lstStyle/>
        <a:p>
          <a:r>
            <a:rPr lang="ru-RU" dirty="0"/>
            <a:t>2.Патология потребностной сферы личности</a:t>
          </a:r>
        </a:p>
      </dgm:t>
    </dgm:pt>
    <dgm:pt modelId="{D431E9BC-4B4D-4B57-8CBD-BFC6AAC0D77A}" type="parTrans" cxnId="{1ECBF484-ED35-46DF-AACA-D509E83AB75D}">
      <dgm:prSet/>
      <dgm:spPr/>
      <dgm:t>
        <a:bodyPr/>
        <a:lstStyle/>
        <a:p>
          <a:endParaRPr lang="ru-RU"/>
        </a:p>
      </dgm:t>
    </dgm:pt>
    <dgm:pt modelId="{F8B3AD96-5BA0-49DE-95EC-4F86A6C41038}" type="sibTrans" cxnId="{1ECBF484-ED35-46DF-AACA-D509E83AB75D}">
      <dgm:prSet/>
      <dgm:spPr/>
      <dgm:t>
        <a:bodyPr/>
        <a:lstStyle/>
        <a:p>
          <a:endParaRPr lang="ru-RU"/>
        </a:p>
      </dgm:t>
    </dgm:pt>
    <dgm:pt modelId="{CF776598-2CF9-4A41-93E5-B99858B1264E}">
      <dgm:prSet/>
      <dgm:spPr/>
      <dgm:t>
        <a:bodyPr/>
        <a:lstStyle/>
        <a:p>
          <a:r>
            <a:rPr lang="ru-RU" dirty="0"/>
            <a:t>4.Дефекты психического развития</a:t>
          </a:r>
        </a:p>
      </dgm:t>
    </dgm:pt>
    <dgm:pt modelId="{37CC8E4D-ECD1-4469-9597-959E7EC181B0}" type="parTrans" cxnId="{24282D50-DFE8-42CD-AE72-F48DD97A2CAB}">
      <dgm:prSet/>
      <dgm:spPr/>
      <dgm:t>
        <a:bodyPr/>
        <a:lstStyle/>
        <a:p>
          <a:endParaRPr lang="ru-RU"/>
        </a:p>
      </dgm:t>
    </dgm:pt>
    <dgm:pt modelId="{BF380853-6756-4A16-9E06-C0A2AAD059DA}" type="sibTrans" cxnId="{24282D50-DFE8-42CD-AE72-F48DD97A2CAB}">
      <dgm:prSet/>
      <dgm:spPr/>
      <dgm:t>
        <a:bodyPr/>
        <a:lstStyle/>
        <a:p>
          <a:endParaRPr lang="ru-RU"/>
        </a:p>
      </dgm:t>
    </dgm:pt>
    <dgm:pt modelId="{6AC77A0B-1ECD-4CE7-A94B-D541843A852A}">
      <dgm:prSet/>
      <dgm:spPr/>
      <dgm:t>
        <a:bodyPr/>
        <a:lstStyle/>
        <a:p>
          <a:r>
            <a:rPr lang="ru-RU" dirty="0"/>
            <a:t>3.Дефекты в личностных установках</a:t>
          </a:r>
        </a:p>
      </dgm:t>
    </dgm:pt>
    <dgm:pt modelId="{87C2AAB1-C059-4B16-B0F7-5EEC2AF7D6DB}" type="parTrans" cxnId="{548B933B-586F-4A58-A8EC-85431F71D82D}">
      <dgm:prSet/>
      <dgm:spPr/>
      <dgm:t>
        <a:bodyPr/>
        <a:lstStyle/>
        <a:p>
          <a:endParaRPr lang="ru-RU"/>
        </a:p>
      </dgm:t>
    </dgm:pt>
    <dgm:pt modelId="{EA4D4D8B-F3F6-4099-A3C8-D0AE454BA77D}" type="sibTrans" cxnId="{548B933B-586F-4A58-A8EC-85431F71D82D}">
      <dgm:prSet/>
      <dgm:spPr/>
      <dgm:t>
        <a:bodyPr/>
        <a:lstStyle/>
        <a:p>
          <a:endParaRPr lang="ru-RU"/>
        </a:p>
      </dgm:t>
    </dgm:pt>
    <dgm:pt modelId="{D4E4E955-099A-4200-810C-81C8DD1278EB}" type="pres">
      <dgm:prSet presAssocID="{E9E7BEC1-D543-4DF7-84B6-6B0DDBF13D1D}" presName="compositeShape" presStyleCnt="0">
        <dgm:presLayoutVars>
          <dgm:dir/>
          <dgm:resizeHandles/>
        </dgm:presLayoutVars>
      </dgm:prSet>
      <dgm:spPr/>
    </dgm:pt>
    <dgm:pt modelId="{0A6830A6-EEF1-44D5-ADB4-999624143875}" type="pres">
      <dgm:prSet presAssocID="{E9E7BEC1-D543-4DF7-84B6-6B0DDBF13D1D}" presName="pyramid" presStyleLbl="node1" presStyleIdx="0" presStyleCnt="1" custLinFactNeighborX="-16571" custLinFactNeighborY="272"/>
      <dgm:spPr/>
    </dgm:pt>
    <dgm:pt modelId="{820F3AEE-757C-4833-A623-D16D43FBF5BF}" type="pres">
      <dgm:prSet presAssocID="{E9E7BEC1-D543-4DF7-84B6-6B0DDBF13D1D}" presName="theList" presStyleCnt="0"/>
      <dgm:spPr/>
    </dgm:pt>
    <dgm:pt modelId="{6BF06F48-70B8-47C6-B9B2-31762D4BE711}" type="pres">
      <dgm:prSet presAssocID="{8E876CE3-8149-4B36-B6AD-ACBCA114063D}" presName="aNode" presStyleLbl="fgAcc1" presStyleIdx="0" presStyleCnt="4">
        <dgm:presLayoutVars>
          <dgm:bulletEnabled val="1"/>
        </dgm:presLayoutVars>
      </dgm:prSet>
      <dgm:spPr/>
    </dgm:pt>
    <dgm:pt modelId="{32F88A60-F05C-486A-BBF4-F1BD344095D7}" type="pres">
      <dgm:prSet presAssocID="{8E876CE3-8149-4B36-B6AD-ACBCA114063D}" presName="aSpace" presStyleCnt="0"/>
      <dgm:spPr/>
    </dgm:pt>
    <dgm:pt modelId="{AEFF93ED-AB03-44F5-9299-625AAC777CEB}" type="pres">
      <dgm:prSet presAssocID="{218D58A8-0C1C-4852-B66F-AECE054A65FC}" presName="aNode" presStyleLbl="fgAcc1" presStyleIdx="1" presStyleCnt="4">
        <dgm:presLayoutVars>
          <dgm:bulletEnabled val="1"/>
        </dgm:presLayoutVars>
      </dgm:prSet>
      <dgm:spPr/>
    </dgm:pt>
    <dgm:pt modelId="{EF880233-BA3A-49C9-9E6E-80139057AF76}" type="pres">
      <dgm:prSet presAssocID="{218D58A8-0C1C-4852-B66F-AECE054A65FC}" presName="aSpace" presStyleCnt="0"/>
      <dgm:spPr/>
    </dgm:pt>
    <dgm:pt modelId="{7601B9CF-2B27-4937-8412-6FDF8225DB42}" type="pres">
      <dgm:prSet presAssocID="{6AC77A0B-1ECD-4CE7-A94B-D541843A852A}" presName="aNode" presStyleLbl="fgAcc1" presStyleIdx="2" presStyleCnt="4">
        <dgm:presLayoutVars>
          <dgm:bulletEnabled val="1"/>
        </dgm:presLayoutVars>
      </dgm:prSet>
      <dgm:spPr/>
    </dgm:pt>
    <dgm:pt modelId="{2E4F5895-8223-4077-9571-9257ECBD8F15}" type="pres">
      <dgm:prSet presAssocID="{6AC77A0B-1ECD-4CE7-A94B-D541843A852A}" presName="aSpace" presStyleCnt="0"/>
      <dgm:spPr/>
    </dgm:pt>
    <dgm:pt modelId="{FB41EA9F-9E11-4AD7-8CFC-20709A186460}" type="pres">
      <dgm:prSet presAssocID="{CF776598-2CF9-4A41-93E5-B99858B1264E}" presName="aNode" presStyleLbl="fgAcc1" presStyleIdx="3" presStyleCnt="4">
        <dgm:presLayoutVars>
          <dgm:bulletEnabled val="1"/>
        </dgm:presLayoutVars>
      </dgm:prSet>
      <dgm:spPr/>
    </dgm:pt>
    <dgm:pt modelId="{BB3EDCCB-D3D6-4A82-A96A-6644E05BAEAC}" type="pres">
      <dgm:prSet presAssocID="{CF776598-2CF9-4A41-93E5-B99858B1264E}" presName="aSpace" presStyleCnt="0"/>
      <dgm:spPr/>
    </dgm:pt>
  </dgm:ptLst>
  <dgm:cxnLst>
    <dgm:cxn modelId="{4D2FB014-B977-4D75-A5EC-92B61A5D92D3}" type="presOf" srcId="{6AC77A0B-1ECD-4CE7-A94B-D541843A852A}" destId="{7601B9CF-2B27-4937-8412-6FDF8225DB42}" srcOrd="0" destOrd="0" presId="urn:microsoft.com/office/officeart/2005/8/layout/pyramid2"/>
    <dgm:cxn modelId="{96B34D27-C7AE-4619-A325-A6BB89D5EE82}" type="presOf" srcId="{CF776598-2CF9-4A41-93E5-B99858B1264E}" destId="{FB41EA9F-9E11-4AD7-8CFC-20709A186460}" srcOrd="0" destOrd="0" presId="urn:microsoft.com/office/officeart/2005/8/layout/pyramid2"/>
    <dgm:cxn modelId="{548B933B-586F-4A58-A8EC-85431F71D82D}" srcId="{E9E7BEC1-D543-4DF7-84B6-6B0DDBF13D1D}" destId="{6AC77A0B-1ECD-4CE7-A94B-D541843A852A}" srcOrd="2" destOrd="0" parTransId="{87C2AAB1-C059-4B16-B0F7-5EEC2AF7D6DB}" sibTransId="{EA4D4D8B-F3F6-4099-A3C8-D0AE454BA77D}"/>
    <dgm:cxn modelId="{24282D50-DFE8-42CD-AE72-F48DD97A2CAB}" srcId="{E9E7BEC1-D543-4DF7-84B6-6B0DDBF13D1D}" destId="{CF776598-2CF9-4A41-93E5-B99858B1264E}" srcOrd="3" destOrd="0" parTransId="{37CC8E4D-ECD1-4469-9597-959E7EC181B0}" sibTransId="{BF380853-6756-4A16-9E06-C0A2AAD059DA}"/>
    <dgm:cxn modelId="{1ECBF484-ED35-46DF-AACA-D509E83AB75D}" srcId="{E9E7BEC1-D543-4DF7-84B6-6B0DDBF13D1D}" destId="{218D58A8-0C1C-4852-B66F-AECE054A65FC}" srcOrd="1" destOrd="0" parTransId="{D431E9BC-4B4D-4B57-8CBD-BFC6AAC0D77A}" sibTransId="{F8B3AD96-5BA0-49DE-95EC-4F86A6C41038}"/>
    <dgm:cxn modelId="{E6AE9E95-87F7-4C6F-A56A-702BC533A977}" type="presOf" srcId="{8E876CE3-8149-4B36-B6AD-ACBCA114063D}" destId="{6BF06F48-70B8-47C6-B9B2-31762D4BE711}" srcOrd="0" destOrd="0" presId="urn:microsoft.com/office/officeart/2005/8/layout/pyramid2"/>
    <dgm:cxn modelId="{5CA4AEDA-F351-4986-BD48-3F28898BED31}" srcId="{E9E7BEC1-D543-4DF7-84B6-6B0DDBF13D1D}" destId="{8E876CE3-8149-4B36-B6AD-ACBCA114063D}" srcOrd="0" destOrd="0" parTransId="{809F5AA1-1F67-4A0C-8CDF-7ACE9F162511}" sibTransId="{44B9CD5E-8425-4A83-B05D-74CEFBF7E65D}"/>
    <dgm:cxn modelId="{ACD16CE5-2BFD-4328-923A-1DEA212D68EF}" type="presOf" srcId="{218D58A8-0C1C-4852-B66F-AECE054A65FC}" destId="{AEFF93ED-AB03-44F5-9299-625AAC777CEB}" srcOrd="0" destOrd="0" presId="urn:microsoft.com/office/officeart/2005/8/layout/pyramid2"/>
    <dgm:cxn modelId="{625EC4F3-954F-4A5A-AB27-413B1A535C1C}" type="presOf" srcId="{E9E7BEC1-D543-4DF7-84B6-6B0DDBF13D1D}" destId="{D4E4E955-099A-4200-810C-81C8DD1278EB}" srcOrd="0" destOrd="0" presId="urn:microsoft.com/office/officeart/2005/8/layout/pyramid2"/>
    <dgm:cxn modelId="{C55A239F-63EC-45B5-89D3-6DEF4084E0E8}" type="presParOf" srcId="{D4E4E955-099A-4200-810C-81C8DD1278EB}" destId="{0A6830A6-EEF1-44D5-ADB4-999624143875}" srcOrd="0" destOrd="0" presId="urn:microsoft.com/office/officeart/2005/8/layout/pyramid2"/>
    <dgm:cxn modelId="{987A745F-CCEF-400F-AF86-F26E1C070274}" type="presParOf" srcId="{D4E4E955-099A-4200-810C-81C8DD1278EB}" destId="{820F3AEE-757C-4833-A623-D16D43FBF5BF}" srcOrd="1" destOrd="0" presId="urn:microsoft.com/office/officeart/2005/8/layout/pyramid2"/>
    <dgm:cxn modelId="{69583B7D-CFB2-4F98-9050-5B6366EC1C54}" type="presParOf" srcId="{820F3AEE-757C-4833-A623-D16D43FBF5BF}" destId="{6BF06F48-70B8-47C6-B9B2-31762D4BE711}" srcOrd="0" destOrd="0" presId="urn:microsoft.com/office/officeart/2005/8/layout/pyramid2"/>
    <dgm:cxn modelId="{32A99E55-2093-4725-9949-774AB0263959}" type="presParOf" srcId="{820F3AEE-757C-4833-A623-D16D43FBF5BF}" destId="{32F88A60-F05C-486A-BBF4-F1BD344095D7}" srcOrd="1" destOrd="0" presId="urn:microsoft.com/office/officeart/2005/8/layout/pyramid2"/>
    <dgm:cxn modelId="{C7163139-D2C4-4C5A-B135-8481A0B0F255}" type="presParOf" srcId="{820F3AEE-757C-4833-A623-D16D43FBF5BF}" destId="{AEFF93ED-AB03-44F5-9299-625AAC777CEB}" srcOrd="2" destOrd="0" presId="urn:microsoft.com/office/officeart/2005/8/layout/pyramid2"/>
    <dgm:cxn modelId="{BA51BDC0-C28C-4D24-8603-CCDCCCC4CDDE}" type="presParOf" srcId="{820F3AEE-757C-4833-A623-D16D43FBF5BF}" destId="{EF880233-BA3A-49C9-9E6E-80139057AF76}" srcOrd="3" destOrd="0" presId="urn:microsoft.com/office/officeart/2005/8/layout/pyramid2"/>
    <dgm:cxn modelId="{13901102-5294-4EE8-8676-1076A39C9494}" type="presParOf" srcId="{820F3AEE-757C-4833-A623-D16D43FBF5BF}" destId="{7601B9CF-2B27-4937-8412-6FDF8225DB42}" srcOrd="4" destOrd="0" presId="urn:microsoft.com/office/officeart/2005/8/layout/pyramid2"/>
    <dgm:cxn modelId="{520A23CD-7452-4014-BC1E-75FD87CC9D52}" type="presParOf" srcId="{820F3AEE-757C-4833-A623-D16D43FBF5BF}" destId="{2E4F5895-8223-4077-9571-9257ECBD8F15}" srcOrd="5" destOrd="0" presId="urn:microsoft.com/office/officeart/2005/8/layout/pyramid2"/>
    <dgm:cxn modelId="{479411D3-D5EC-4B9F-BD0A-33730F539B22}" type="presParOf" srcId="{820F3AEE-757C-4833-A623-D16D43FBF5BF}" destId="{FB41EA9F-9E11-4AD7-8CFC-20709A186460}" srcOrd="6" destOrd="0" presId="urn:microsoft.com/office/officeart/2005/8/layout/pyramid2"/>
    <dgm:cxn modelId="{679D550F-29F8-4E05-A59B-55AA48CD0F03}" type="presParOf" srcId="{820F3AEE-757C-4833-A623-D16D43FBF5BF}" destId="{BB3EDCCB-D3D6-4A82-A96A-6644E05BAEAC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6246BE5-3A4F-4BD6-B58B-ABE51D6CC12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DE3CA4C-0CB9-476F-8EED-3600F6F9A91D}">
      <dgm:prSet/>
      <dgm:spPr>
        <a:ln w="38100">
          <a:solidFill>
            <a:srgbClr val="2A65BC"/>
          </a:solidFill>
        </a:ln>
      </dgm:spPr>
      <dgm:t>
        <a:bodyPr/>
        <a:lstStyle/>
        <a:p>
          <a:r>
            <a:rPr lang="ru-RU" dirty="0"/>
            <a:t>7.	активность в момент совершения преступления</a:t>
          </a:r>
        </a:p>
      </dgm:t>
    </dgm:pt>
    <dgm:pt modelId="{26CCDC6D-F64F-4DD9-8940-33DFC0C2D325}" type="parTrans" cxnId="{E9C2EFB6-2640-4DF2-817D-EF648E0DD3E3}">
      <dgm:prSet/>
      <dgm:spPr/>
      <dgm:t>
        <a:bodyPr/>
        <a:lstStyle/>
        <a:p>
          <a:endParaRPr lang="ru-RU"/>
        </a:p>
      </dgm:t>
    </dgm:pt>
    <dgm:pt modelId="{E9B71D08-3F1F-4B8B-8B6F-224BAEF99E7D}" type="sibTrans" cxnId="{E9C2EFB6-2640-4DF2-817D-EF648E0DD3E3}">
      <dgm:prSet/>
      <dgm:spPr/>
      <dgm:t>
        <a:bodyPr/>
        <a:lstStyle/>
        <a:p>
          <a:endParaRPr lang="ru-RU"/>
        </a:p>
      </dgm:t>
    </dgm:pt>
    <dgm:pt modelId="{001D500D-2893-4B07-B1AA-3AA8C0B865C9}">
      <dgm:prSet/>
      <dgm:spPr>
        <a:ln w="38100">
          <a:solidFill>
            <a:srgbClr val="2A65BC"/>
          </a:solidFill>
        </a:ln>
      </dgm:spPr>
      <dgm:t>
        <a:bodyPr/>
        <a:lstStyle/>
        <a:p>
          <a:r>
            <a:rPr lang="ru-RU" dirty="0"/>
            <a:t>6.	социально-психологические механизмы самозащиты и самооправдания</a:t>
          </a:r>
        </a:p>
      </dgm:t>
    </dgm:pt>
    <dgm:pt modelId="{F219AB79-FE7B-446E-B282-35D179D80249}" type="parTrans" cxnId="{BCC609F0-2C8A-47E7-A721-371D21146620}">
      <dgm:prSet/>
      <dgm:spPr/>
      <dgm:t>
        <a:bodyPr/>
        <a:lstStyle/>
        <a:p>
          <a:endParaRPr lang="ru-RU"/>
        </a:p>
      </dgm:t>
    </dgm:pt>
    <dgm:pt modelId="{39A791F3-F5C8-42FC-BA25-EE2A483F7AEE}" type="sibTrans" cxnId="{BCC609F0-2C8A-47E7-A721-371D21146620}">
      <dgm:prSet/>
      <dgm:spPr/>
      <dgm:t>
        <a:bodyPr/>
        <a:lstStyle/>
        <a:p>
          <a:endParaRPr lang="ru-RU"/>
        </a:p>
      </dgm:t>
    </dgm:pt>
    <dgm:pt modelId="{7D2B5A73-4A22-42E6-80DF-199573F8BCBD}">
      <dgm:prSet/>
      <dgm:spPr>
        <a:ln w="38100">
          <a:solidFill>
            <a:srgbClr val="2A65BC"/>
          </a:solidFill>
        </a:ln>
      </dgm:spPr>
      <dgm:t>
        <a:bodyPr/>
        <a:lstStyle/>
        <a:p>
          <a:r>
            <a:rPr lang="ru-RU" dirty="0"/>
            <a:t>5.	привыкание к негативной оценке своего поведения</a:t>
          </a:r>
        </a:p>
      </dgm:t>
    </dgm:pt>
    <dgm:pt modelId="{5BC32EA3-CB86-43E9-824F-1A330AD50633}" type="parTrans" cxnId="{9064EBC6-581E-44A1-8D70-FC235337EA78}">
      <dgm:prSet/>
      <dgm:spPr/>
      <dgm:t>
        <a:bodyPr/>
        <a:lstStyle/>
        <a:p>
          <a:endParaRPr lang="ru-RU"/>
        </a:p>
      </dgm:t>
    </dgm:pt>
    <dgm:pt modelId="{36EC44F5-E15D-4C6B-8867-F8F1CE5DC9BE}" type="sibTrans" cxnId="{9064EBC6-581E-44A1-8D70-FC235337EA78}">
      <dgm:prSet/>
      <dgm:spPr/>
      <dgm:t>
        <a:bodyPr/>
        <a:lstStyle/>
        <a:p>
          <a:endParaRPr lang="ru-RU"/>
        </a:p>
      </dgm:t>
    </dgm:pt>
    <dgm:pt modelId="{9A2036D0-B7C8-4B37-972F-2BC0524E1161}">
      <dgm:prSet/>
      <dgm:spPr>
        <a:ln w="38100">
          <a:solidFill>
            <a:srgbClr val="2A65BC"/>
          </a:solidFill>
        </a:ln>
      </dgm:spPr>
      <dgm:t>
        <a:bodyPr/>
        <a:lstStyle/>
        <a:p>
          <a:r>
            <a:rPr lang="ru-RU" dirty="0"/>
            <a:t>4.            отсутствие чувства социальной ответственности</a:t>
          </a:r>
        </a:p>
      </dgm:t>
    </dgm:pt>
    <dgm:pt modelId="{F284FB74-0559-4C06-B4B3-5EEE2AF82399}" type="parTrans" cxnId="{4A32820E-802A-4E99-A324-37031855926A}">
      <dgm:prSet/>
      <dgm:spPr/>
      <dgm:t>
        <a:bodyPr/>
        <a:lstStyle/>
        <a:p>
          <a:endParaRPr lang="ru-RU"/>
        </a:p>
      </dgm:t>
    </dgm:pt>
    <dgm:pt modelId="{E09E530E-0C29-48B6-A9AE-7D790B3D07E9}" type="sibTrans" cxnId="{4A32820E-802A-4E99-A324-37031855926A}">
      <dgm:prSet/>
      <dgm:spPr/>
      <dgm:t>
        <a:bodyPr/>
        <a:lstStyle/>
        <a:p>
          <a:endParaRPr lang="ru-RU"/>
        </a:p>
      </dgm:t>
    </dgm:pt>
    <dgm:pt modelId="{7E8EE5D8-5AC9-4C0B-888D-B129E036E88B}">
      <dgm:prSet/>
      <dgm:spPr>
        <a:ln w="38100">
          <a:solidFill>
            <a:srgbClr val="2A65BC"/>
          </a:solidFill>
        </a:ln>
      </dgm:spPr>
      <dgm:t>
        <a:bodyPr/>
        <a:lstStyle/>
        <a:p>
          <a:r>
            <a:rPr lang="ru-RU" dirty="0"/>
            <a:t>3.	отчуждение от ценностно-нормативной системы общества и государства</a:t>
          </a:r>
        </a:p>
      </dgm:t>
    </dgm:pt>
    <dgm:pt modelId="{809FD568-EFB8-4001-85C6-419EE4545840}" type="parTrans" cxnId="{B3E618C4-1323-4CC9-9EEE-DC0DC0B1098C}">
      <dgm:prSet/>
      <dgm:spPr/>
      <dgm:t>
        <a:bodyPr/>
        <a:lstStyle/>
        <a:p>
          <a:endParaRPr lang="ru-RU"/>
        </a:p>
      </dgm:t>
    </dgm:pt>
    <dgm:pt modelId="{B179EB5D-2F9E-4DA9-8D18-E4B3E9155152}" type="sibTrans" cxnId="{B3E618C4-1323-4CC9-9EEE-DC0DC0B1098C}">
      <dgm:prSet/>
      <dgm:spPr/>
      <dgm:t>
        <a:bodyPr/>
        <a:lstStyle/>
        <a:p>
          <a:endParaRPr lang="ru-RU"/>
        </a:p>
      </dgm:t>
    </dgm:pt>
    <dgm:pt modelId="{D119EA45-68A4-478E-8922-10FC11BA17CE}">
      <dgm:prSet/>
      <dgm:spPr>
        <a:ln w="38100">
          <a:solidFill>
            <a:srgbClr val="2A65BC"/>
          </a:solidFill>
        </a:ln>
      </dgm:spPr>
      <dgm:t>
        <a:bodyPr/>
        <a:lstStyle/>
        <a:p>
          <a:r>
            <a:rPr lang="ru-RU" dirty="0"/>
            <a:t>2.	формирование личности в аморальных условиях</a:t>
          </a:r>
        </a:p>
      </dgm:t>
    </dgm:pt>
    <dgm:pt modelId="{A95E3E15-502B-42D3-8E9B-763BF0B3A675}" type="parTrans" cxnId="{4ABC7210-CC9D-4B7F-8C0D-5D2C00030703}">
      <dgm:prSet/>
      <dgm:spPr/>
      <dgm:t>
        <a:bodyPr/>
        <a:lstStyle/>
        <a:p>
          <a:endParaRPr lang="ru-RU"/>
        </a:p>
      </dgm:t>
    </dgm:pt>
    <dgm:pt modelId="{449A3183-991F-40A5-ABB7-2C4D0CB52364}" type="sibTrans" cxnId="{4ABC7210-CC9D-4B7F-8C0D-5D2C00030703}">
      <dgm:prSet/>
      <dgm:spPr/>
      <dgm:t>
        <a:bodyPr/>
        <a:lstStyle/>
        <a:p>
          <a:endParaRPr lang="ru-RU"/>
        </a:p>
      </dgm:t>
    </dgm:pt>
    <dgm:pt modelId="{258300D0-45AA-41F5-8F43-8E02694CC40D}">
      <dgm:prSet/>
      <dgm:spPr>
        <a:ln w="38100">
          <a:solidFill>
            <a:srgbClr val="2A65BC"/>
          </a:solidFill>
        </a:ln>
      </dgm:spPr>
      <dgm:t>
        <a:bodyPr/>
        <a:lstStyle/>
        <a:p>
          <a:r>
            <a:rPr lang="ru-RU" dirty="0"/>
            <a:t>1.	негативная социальная (антиобщественная) направленность личности</a:t>
          </a:r>
        </a:p>
      </dgm:t>
    </dgm:pt>
    <dgm:pt modelId="{7FBEF1F2-366F-4122-A8C5-1CC9B1BCD1AD}" type="parTrans" cxnId="{6CD3D079-3459-42B0-B1FF-E81FF06D8BE7}">
      <dgm:prSet/>
      <dgm:spPr/>
      <dgm:t>
        <a:bodyPr/>
        <a:lstStyle/>
        <a:p>
          <a:endParaRPr lang="ru-RU"/>
        </a:p>
      </dgm:t>
    </dgm:pt>
    <dgm:pt modelId="{6CA253EB-58BA-40DA-BEAC-4751D22DDEFB}" type="sibTrans" cxnId="{6CD3D079-3459-42B0-B1FF-E81FF06D8BE7}">
      <dgm:prSet/>
      <dgm:spPr/>
      <dgm:t>
        <a:bodyPr/>
        <a:lstStyle/>
        <a:p>
          <a:endParaRPr lang="ru-RU"/>
        </a:p>
      </dgm:t>
    </dgm:pt>
    <dgm:pt modelId="{EA98016E-31E1-4794-8167-304DD2DA5E2E}" type="pres">
      <dgm:prSet presAssocID="{A6246BE5-3A4F-4BD6-B58B-ABE51D6CC12E}" presName="linear" presStyleCnt="0">
        <dgm:presLayoutVars>
          <dgm:dir/>
          <dgm:animLvl val="lvl"/>
          <dgm:resizeHandles val="exact"/>
        </dgm:presLayoutVars>
      </dgm:prSet>
      <dgm:spPr/>
    </dgm:pt>
    <dgm:pt modelId="{66807341-AC79-44C0-9102-AE35C8AB9498}" type="pres">
      <dgm:prSet presAssocID="{258300D0-45AA-41F5-8F43-8E02694CC40D}" presName="parentLin" presStyleCnt="0"/>
      <dgm:spPr/>
    </dgm:pt>
    <dgm:pt modelId="{F14E4ABF-8411-4B85-A5C9-676E7DBB0317}" type="pres">
      <dgm:prSet presAssocID="{258300D0-45AA-41F5-8F43-8E02694CC40D}" presName="parentLeftMargin" presStyleLbl="node1" presStyleIdx="0" presStyleCnt="7"/>
      <dgm:spPr/>
    </dgm:pt>
    <dgm:pt modelId="{F8824F17-F00A-4E83-A6B0-319086C5B521}" type="pres">
      <dgm:prSet presAssocID="{258300D0-45AA-41F5-8F43-8E02694CC40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550620B9-5641-4479-BA43-EC665E7E2CE2}" type="pres">
      <dgm:prSet presAssocID="{258300D0-45AA-41F5-8F43-8E02694CC40D}" presName="negativeSpace" presStyleCnt="0"/>
      <dgm:spPr/>
    </dgm:pt>
    <dgm:pt modelId="{54E685F2-3C8A-4AC0-A9E4-C3064AC088B5}" type="pres">
      <dgm:prSet presAssocID="{258300D0-45AA-41F5-8F43-8E02694CC40D}" presName="childText" presStyleLbl="conFgAcc1" presStyleIdx="0" presStyleCnt="7">
        <dgm:presLayoutVars>
          <dgm:bulletEnabled val="1"/>
        </dgm:presLayoutVars>
      </dgm:prSet>
      <dgm:spPr/>
    </dgm:pt>
    <dgm:pt modelId="{98A270AC-FEEB-41DF-AC35-4808505C3B44}" type="pres">
      <dgm:prSet presAssocID="{6CA253EB-58BA-40DA-BEAC-4751D22DDEFB}" presName="spaceBetweenRectangles" presStyleCnt="0"/>
      <dgm:spPr/>
    </dgm:pt>
    <dgm:pt modelId="{19C0DA99-2AB1-4547-9FF6-9B92EA0F0E89}" type="pres">
      <dgm:prSet presAssocID="{D119EA45-68A4-478E-8922-10FC11BA17CE}" presName="parentLin" presStyleCnt="0"/>
      <dgm:spPr/>
    </dgm:pt>
    <dgm:pt modelId="{8462FD04-4B47-4995-BB51-F9FF7FB27E96}" type="pres">
      <dgm:prSet presAssocID="{D119EA45-68A4-478E-8922-10FC11BA17CE}" presName="parentLeftMargin" presStyleLbl="node1" presStyleIdx="0" presStyleCnt="7"/>
      <dgm:spPr/>
    </dgm:pt>
    <dgm:pt modelId="{6969B36E-9988-4FAF-A503-B3B9C29E2287}" type="pres">
      <dgm:prSet presAssocID="{D119EA45-68A4-478E-8922-10FC11BA17CE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1C237BBD-AC4B-4FD9-86A3-301ED92BF434}" type="pres">
      <dgm:prSet presAssocID="{D119EA45-68A4-478E-8922-10FC11BA17CE}" presName="negativeSpace" presStyleCnt="0"/>
      <dgm:spPr/>
    </dgm:pt>
    <dgm:pt modelId="{B2B13739-AAF9-435C-B39F-780DF5677DE9}" type="pres">
      <dgm:prSet presAssocID="{D119EA45-68A4-478E-8922-10FC11BA17CE}" presName="childText" presStyleLbl="conFgAcc1" presStyleIdx="1" presStyleCnt="7">
        <dgm:presLayoutVars>
          <dgm:bulletEnabled val="1"/>
        </dgm:presLayoutVars>
      </dgm:prSet>
      <dgm:spPr/>
    </dgm:pt>
    <dgm:pt modelId="{3F5B514F-E19E-4D45-AB5A-E2DD375C5F15}" type="pres">
      <dgm:prSet presAssocID="{449A3183-991F-40A5-ABB7-2C4D0CB52364}" presName="spaceBetweenRectangles" presStyleCnt="0"/>
      <dgm:spPr/>
    </dgm:pt>
    <dgm:pt modelId="{828E807C-DF75-4150-9812-CFE84B22E5E6}" type="pres">
      <dgm:prSet presAssocID="{7E8EE5D8-5AC9-4C0B-888D-B129E036E88B}" presName="parentLin" presStyleCnt="0"/>
      <dgm:spPr/>
    </dgm:pt>
    <dgm:pt modelId="{74288BC7-C9C4-4BD7-B5FF-7E0DCBEC184D}" type="pres">
      <dgm:prSet presAssocID="{7E8EE5D8-5AC9-4C0B-888D-B129E036E88B}" presName="parentLeftMargin" presStyleLbl="node1" presStyleIdx="1" presStyleCnt="7"/>
      <dgm:spPr/>
    </dgm:pt>
    <dgm:pt modelId="{A4699BCE-127F-4899-8D0B-493B93599630}" type="pres">
      <dgm:prSet presAssocID="{7E8EE5D8-5AC9-4C0B-888D-B129E036E88B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A9900D2F-6BB2-4B87-AE42-FEBDB1B96414}" type="pres">
      <dgm:prSet presAssocID="{7E8EE5D8-5AC9-4C0B-888D-B129E036E88B}" presName="negativeSpace" presStyleCnt="0"/>
      <dgm:spPr/>
    </dgm:pt>
    <dgm:pt modelId="{CAD476C7-6549-41D4-AA2A-A76FB239B0D5}" type="pres">
      <dgm:prSet presAssocID="{7E8EE5D8-5AC9-4C0B-888D-B129E036E88B}" presName="childText" presStyleLbl="conFgAcc1" presStyleIdx="2" presStyleCnt="7">
        <dgm:presLayoutVars>
          <dgm:bulletEnabled val="1"/>
        </dgm:presLayoutVars>
      </dgm:prSet>
      <dgm:spPr/>
    </dgm:pt>
    <dgm:pt modelId="{761F6063-A101-4419-92C1-6BDC547DFF22}" type="pres">
      <dgm:prSet presAssocID="{B179EB5D-2F9E-4DA9-8D18-E4B3E9155152}" presName="spaceBetweenRectangles" presStyleCnt="0"/>
      <dgm:spPr/>
    </dgm:pt>
    <dgm:pt modelId="{F5A7FC39-294E-4718-A57F-672D2556D328}" type="pres">
      <dgm:prSet presAssocID="{9A2036D0-B7C8-4B37-972F-2BC0524E1161}" presName="parentLin" presStyleCnt="0"/>
      <dgm:spPr/>
    </dgm:pt>
    <dgm:pt modelId="{C4BC38B1-ADDB-4ECE-8763-563A9E19A135}" type="pres">
      <dgm:prSet presAssocID="{9A2036D0-B7C8-4B37-972F-2BC0524E1161}" presName="parentLeftMargin" presStyleLbl="node1" presStyleIdx="2" presStyleCnt="7"/>
      <dgm:spPr/>
    </dgm:pt>
    <dgm:pt modelId="{B96E5313-A4F9-457F-BD28-4E3B2DC74403}" type="pres">
      <dgm:prSet presAssocID="{9A2036D0-B7C8-4B37-972F-2BC0524E1161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35381052-70A9-48ED-9C8D-CCD74738D222}" type="pres">
      <dgm:prSet presAssocID="{9A2036D0-B7C8-4B37-972F-2BC0524E1161}" presName="negativeSpace" presStyleCnt="0"/>
      <dgm:spPr/>
    </dgm:pt>
    <dgm:pt modelId="{3B502155-1986-4AA3-A2D3-09201C7BD81E}" type="pres">
      <dgm:prSet presAssocID="{9A2036D0-B7C8-4B37-972F-2BC0524E1161}" presName="childText" presStyleLbl="conFgAcc1" presStyleIdx="3" presStyleCnt="7">
        <dgm:presLayoutVars>
          <dgm:bulletEnabled val="1"/>
        </dgm:presLayoutVars>
      </dgm:prSet>
      <dgm:spPr/>
    </dgm:pt>
    <dgm:pt modelId="{E399E8FB-43C3-4E79-91A9-F6F355DDF51B}" type="pres">
      <dgm:prSet presAssocID="{E09E530E-0C29-48B6-A9AE-7D790B3D07E9}" presName="spaceBetweenRectangles" presStyleCnt="0"/>
      <dgm:spPr/>
    </dgm:pt>
    <dgm:pt modelId="{BE22197C-FECF-4283-96F5-CC11B2A94A5E}" type="pres">
      <dgm:prSet presAssocID="{7D2B5A73-4A22-42E6-80DF-199573F8BCBD}" presName="parentLin" presStyleCnt="0"/>
      <dgm:spPr/>
    </dgm:pt>
    <dgm:pt modelId="{B3E3B0ED-1349-4801-858A-7C34BC6D3109}" type="pres">
      <dgm:prSet presAssocID="{7D2B5A73-4A22-42E6-80DF-199573F8BCBD}" presName="parentLeftMargin" presStyleLbl="node1" presStyleIdx="3" presStyleCnt="7"/>
      <dgm:spPr/>
    </dgm:pt>
    <dgm:pt modelId="{54F84389-F4BE-4522-AE58-36F9D4A58F31}" type="pres">
      <dgm:prSet presAssocID="{7D2B5A73-4A22-42E6-80DF-199573F8BCBD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9A17603A-9DC8-4E42-BEFA-FA5C8369F9E9}" type="pres">
      <dgm:prSet presAssocID="{7D2B5A73-4A22-42E6-80DF-199573F8BCBD}" presName="negativeSpace" presStyleCnt="0"/>
      <dgm:spPr/>
    </dgm:pt>
    <dgm:pt modelId="{7C72B96D-D4D7-48AF-8A61-897056700F21}" type="pres">
      <dgm:prSet presAssocID="{7D2B5A73-4A22-42E6-80DF-199573F8BCBD}" presName="childText" presStyleLbl="conFgAcc1" presStyleIdx="4" presStyleCnt="7">
        <dgm:presLayoutVars>
          <dgm:bulletEnabled val="1"/>
        </dgm:presLayoutVars>
      </dgm:prSet>
      <dgm:spPr/>
    </dgm:pt>
    <dgm:pt modelId="{FFD5C85E-FB56-4FD4-A2C2-5EA490A46A98}" type="pres">
      <dgm:prSet presAssocID="{36EC44F5-E15D-4C6B-8867-F8F1CE5DC9BE}" presName="spaceBetweenRectangles" presStyleCnt="0"/>
      <dgm:spPr/>
    </dgm:pt>
    <dgm:pt modelId="{A9BE401F-22FB-434F-8892-4AD6F84A0DC8}" type="pres">
      <dgm:prSet presAssocID="{001D500D-2893-4B07-B1AA-3AA8C0B865C9}" presName="parentLin" presStyleCnt="0"/>
      <dgm:spPr/>
    </dgm:pt>
    <dgm:pt modelId="{D74D6848-2EC9-480B-963C-18F8050E672D}" type="pres">
      <dgm:prSet presAssocID="{001D500D-2893-4B07-B1AA-3AA8C0B865C9}" presName="parentLeftMargin" presStyleLbl="node1" presStyleIdx="4" presStyleCnt="7"/>
      <dgm:spPr/>
    </dgm:pt>
    <dgm:pt modelId="{3ACA9DD8-F395-408C-889B-8953EDEF230B}" type="pres">
      <dgm:prSet presAssocID="{001D500D-2893-4B07-B1AA-3AA8C0B865C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AE98BF98-651B-46CC-8AAE-71CDAD27D022}" type="pres">
      <dgm:prSet presAssocID="{001D500D-2893-4B07-B1AA-3AA8C0B865C9}" presName="negativeSpace" presStyleCnt="0"/>
      <dgm:spPr/>
    </dgm:pt>
    <dgm:pt modelId="{56AFDA44-1711-42DF-85D3-6E46093D0A67}" type="pres">
      <dgm:prSet presAssocID="{001D500D-2893-4B07-B1AA-3AA8C0B865C9}" presName="childText" presStyleLbl="conFgAcc1" presStyleIdx="5" presStyleCnt="7">
        <dgm:presLayoutVars>
          <dgm:bulletEnabled val="1"/>
        </dgm:presLayoutVars>
      </dgm:prSet>
      <dgm:spPr/>
    </dgm:pt>
    <dgm:pt modelId="{A46D397B-40F2-412A-AA04-2C6117478786}" type="pres">
      <dgm:prSet presAssocID="{39A791F3-F5C8-42FC-BA25-EE2A483F7AEE}" presName="spaceBetweenRectangles" presStyleCnt="0"/>
      <dgm:spPr/>
    </dgm:pt>
    <dgm:pt modelId="{0EAA6F4C-EAA7-45BC-99CA-57643B4F36F1}" type="pres">
      <dgm:prSet presAssocID="{EDE3CA4C-0CB9-476F-8EED-3600F6F9A91D}" presName="parentLin" presStyleCnt="0"/>
      <dgm:spPr/>
    </dgm:pt>
    <dgm:pt modelId="{702C0C62-02F0-4113-8960-D9DBA67AB9B9}" type="pres">
      <dgm:prSet presAssocID="{EDE3CA4C-0CB9-476F-8EED-3600F6F9A91D}" presName="parentLeftMargin" presStyleLbl="node1" presStyleIdx="5" presStyleCnt="7"/>
      <dgm:spPr/>
    </dgm:pt>
    <dgm:pt modelId="{DA3A3E02-2560-4EB6-9DD3-786C949B8C75}" type="pres">
      <dgm:prSet presAssocID="{EDE3CA4C-0CB9-476F-8EED-3600F6F9A91D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DA9E88E7-707D-431F-A573-598A9B79DB2F}" type="pres">
      <dgm:prSet presAssocID="{EDE3CA4C-0CB9-476F-8EED-3600F6F9A91D}" presName="negativeSpace" presStyleCnt="0"/>
      <dgm:spPr/>
    </dgm:pt>
    <dgm:pt modelId="{534E3B73-9E04-4E47-A2D1-C850732BDE28}" type="pres">
      <dgm:prSet presAssocID="{EDE3CA4C-0CB9-476F-8EED-3600F6F9A91D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4A32820E-802A-4E99-A324-37031855926A}" srcId="{A6246BE5-3A4F-4BD6-B58B-ABE51D6CC12E}" destId="{9A2036D0-B7C8-4B37-972F-2BC0524E1161}" srcOrd="3" destOrd="0" parTransId="{F284FB74-0559-4C06-B4B3-5EEE2AF82399}" sibTransId="{E09E530E-0C29-48B6-A9AE-7D790B3D07E9}"/>
    <dgm:cxn modelId="{4ABC7210-CC9D-4B7F-8C0D-5D2C00030703}" srcId="{A6246BE5-3A4F-4BD6-B58B-ABE51D6CC12E}" destId="{D119EA45-68A4-478E-8922-10FC11BA17CE}" srcOrd="1" destOrd="0" parTransId="{A95E3E15-502B-42D3-8E9B-763BF0B3A675}" sibTransId="{449A3183-991F-40A5-ABB7-2C4D0CB52364}"/>
    <dgm:cxn modelId="{A4AE7615-EB0E-4061-B083-83CA2E6C418A}" type="presOf" srcId="{7E8EE5D8-5AC9-4C0B-888D-B129E036E88B}" destId="{A4699BCE-127F-4899-8D0B-493B93599630}" srcOrd="1" destOrd="0" presId="urn:microsoft.com/office/officeart/2005/8/layout/list1"/>
    <dgm:cxn modelId="{FDF95217-AAD1-46EC-AB5E-E4DD7285EDDB}" type="presOf" srcId="{258300D0-45AA-41F5-8F43-8E02694CC40D}" destId="{F14E4ABF-8411-4B85-A5C9-676E7DBB0317}" srcOrd="0" destOrd="0" presId="urn:microsoft.com/office/officeart/2005/8/layout/list1"/>
    <dgm:cxn modelId="{0385581D-1EFF-4E52-8B68-927CEB7A626E}" type="presOf" srcId="{EDE3CA4C-0CB9-476F-8EED-3600F6F9A91D}" destId="{DA3A3E02-2560-4EB6-9DD3-786C949B8C75}" srcOrd="1" destOrd="0" presId="urn:microsoft.com/office/officeart/2005/8/layout/list1"/>
    <dgm:cxn modelId="{922A1321-2CC1-4BB6-9BF1-7E73A866AB7B}" type="presOf" srcId="{7D2B5A73-4A22-42E6-80DF-199573F8BCBD}" destId="{54F84389-F4BE-4522-AE58-36F9D4A58F31}" srcOrd="1" destOrd="0" presId="urn:microsoft.com/office/officeart/2005/8/layout/list1"/>
    <dgm:cxn modelId="{3E077B25-F6D7-4F79-AA9E-0D83E28B4854}" type="presOf" srcId="{9A2036D0-B7C8-4B37-972F-2BC0524E1161}" destId="{C4BC38B1-ADDB-4ECE-8763-563A9E19A135}" srcOrd="0" destOrd="0" presId="urn:microsoft.com/office/officeart/2005/8/layout/list1"/>
    <dgm:cxn modelId="{B2F55166-8CDB-497D-9366-5DB7E26EC340}" type="presOf" srcId="{D119EA45-68A4-478E-8922-10FC11BA17CE}" destId="{6969B36E-9988-4FAF-A503-B3B9C29E2287}" srcOrd="1" destOrd="0" presId="urn:microsoft.com/office/officeart/2005/8/layout/list1"/>
    <dgm:cxn modelId="{6A29EE46-A5E2-459B-9E5C-AD50B5C8D1A5}" type="presOf" srcId="{001D500D-2893-4B07-B1AA-3AA8C0B865C9}" destId="{D74D6848-2EC9-480B-963C-18F8050E672D}" srcOrd="0" destOrd="0" presId="urn:microsoft.com/office/officeart/2005/8/layout/list1"/>
    <dgm:cxn modelId="{38DC3C67-3178-459D-9877-AF949D62D2B0}" type="presOf" srcId="{9A2036D0-B7C8-4B37-972F-2BC0524E1161}" destId="{B96E5313-A4F9-457F-BD28-4E3B2DC74403}" srcOrd="1" destOrd="0" presId="urn:microsoft.com/office/officeart/2005/8/layout/list1"/>
    <dgm:cxn modelId="{A21D7B69-67EF-4FD4-8C3F-3D1CB10AC00C}" type="presOf" srcId="{EDE3CA4C-0CB9-476F-8EED-3600F6F9A91D}" destId="{702C0C62-02F0-4113-8960-D9DBA67AB9B9}" srcOrd="0" destOrd="0" presId="urn:microsoft.com/office/officeart/2005/8/layout/list1"/>
    <dgm:cxn modelId="{3467474F-7AE0-4F3D-BA83-979BFBBDB59A}" type="presOf" srcId="{D119EA45-68A4-478E-8922-10FC11BA17CE}" destId="{8462FD04-4B47-4995-BB51-F9FF7FB27E96}" srcOrd="0" destOrd="0" presId="urn:microsoft.com/office/officeart/2005/8/layout/list1"/>
    <dgm:cxn modelId="{6CD3D079-3459-42B0-B1FF-E81FF06D8BE7}" srcId="{A6246BE5-3A4F-4BD6-B58B-ABE51D6CC12E}" destId="{258300D0-45AA-41F5-8F43-8E02694CC40D}" srcOrd="0" destOrd="0" parTransId="{7FBEF1F2-366F-4122-A8C5-1CC9B1BCD1AD}" sibTransId="{6CA253EB-58BA-40DA-BEAC-4751D22DDEFB}"/>
    <dgm:cxn modelId="{E0D9A07A-D0F7-45FF-8276-04B485957F83}" type="presOf" srcId="{258300D0-45AA-41F5-8F43-8E02694CC40D}" destId="{F8824F17-F00A-4E83-A6B0-319086C5B521}" srcOrd="1" destOrd="0" presId="urn:microsoft.com/office/officeart/2005/8/layout/list1"/>
    <dgm:cxn modelId="{A08EED82-62CF-468F-AAB0-E6463761B0BC}" type="presOf" srcId="{7E8EE5D8-5AC9-4C0B-888D-B129E036E88B}" destId="{74288BC7-C9C4-4BD7-B5FF-7E0DCBEC184D}" srcOrd="0" destOrd="0" presId="urn:microsoft.com/office/officeart/2005/8/layout/list1"/>
    <dgm:cxn modelId="{841C8EA8-E054-4916-82BC-2574E307C22F}" type="presOf" srcId="{A6246BE5-3A4F-4BD6-B58B-ABE51D6CC12E}" destId="{EA98016E-31E1-4794-8167-304DD2DA5E2E}" srcOrd="0" destOrd="0" presId="urn:microsoft.com/office/officeart/2005/8/layout/list1"/>
    <dgm:cxn modelId="{E9C2EFB6-2640-4DF2-817D-EF648E0DD3E3}" srcId="{A6246BE5-3A4F-4BD6-B58B-ABE51D6CC12E}" destId="{EDE3CA4C-0CB9-476F-8EED-3600F6F9A91D}" srcOrd="6" destOrd="0" parTransId="{26CCDC6D-F64F-4DD9-8940-33DFC0C2D325}" sibTransId="{E9B71D08-3F1F-4B8B-8B6F-224BAEF99E7D}"/>
    <dgm:cxn modelId="{66C66BBE-D904-4D09-B57D-91EE2BC07DD0}" type="presOf" srcId="{001D500D-2893-4B07-B1AA-3AA8C0B865C9}" destId="{3ACA9DD8-F395-408C-889B-8953EDEF230B}" srcOrd="1" destOrd="0" presId="urn:microsoft.com/office/officeart/2005/8/layout/list1"/>
    <dgm:cxn modelId="{B3E618C4-1323-4CC9-9EEE-DC0DC0B1098C}" srcId="{A6246BE5-3A4F-4BD6-B58B-ABE51D6CC12E}" destId="{7E8EE5D8-5AC9-4C0B-888D-B129E036E88B}" srcOrd="2" destOrd="0" parTransId="{809FD568-EFB8-4001-85C6-419EE4545840}" sibTransId="{B179EB5D-2F9E-4DA9-8D18-E4B3E9155152}"/>
    <dgm:cxn modelId="{9064EBC6-581E-44A1-8D70-FC235337EA78}" srcId="{A6246BE5-3A4F-4BD6-B58B-ABE51D6CC12E}" destId="{7D2B5A73-4A22-42E6-80DF-199573F8BCBD}" srcOrd="4" destOrd="0" parTransId="{5BC32EA3-CB86-43E9-824F-1A330AD50633}" sibTransId="{36EC44F5-E15D-4C6B-8867-F8F1CE5DC9BE}"/>
    <dgm:cxn modelId="{0A405EEF-7696-42F2-A55D-AF7F6C9C1DD6}" type="presOf" srcId="{7D2B5A73-4A22-42E6-80DF-199573F8BCBD}" destId="{B3E3B0ED-1349-4801-858A-7C34BC6D3109}" srcOrd="0" destOrd="0" presId="urn:microsoft.com/office/officeart/2005/8/layout/list1"/>
    <dgm:cxn modelId="{BCC609F0-2C8A-47E7-A721-371D21146620}" srcId="{A6246BE5-3A4F-4BD6-B58B-ABE51D6CC12E}" destId="{001D500D-2893-4B07-B1AA-3AA8C0B865C9}" srcOrd="5" destOrd="0" parTransId="{F219AB79-FE7B-446E-B282-35D179D80249}" sibTransId="{39A791F3-F5C8-42FC-BA25-EE2A483F7AEE}"/>
    <dgm:cxn modelId="{DAC9FC3A-683D-4F09-A473-01BA786A79E6}" type="presParOf" srcId="{EA98016E-31E1-4794-8167-304DD2DA5E2E}" destId="{66807341-AC79-44C0-9102-AE35C8AB9498}" srcOrd="0" destOrd="0" presId="urn:microsoft.com/office/officeart/2005/8/layout/list1"/>
    <dgm:cxn modelId="{1DE0026C-F573-461A-BE90-D86BF3ADE170}" type="presParOf" srcId="{66807341-AC79-44C0-9102-AE35C8AB9498}" destId="{F14E4ABF-8411-4B85-A5C9-676E7DBB0317}" srcOrd="0" destOrd="0" presId="urn:microsoft.com/office/officeart/2005/8/layout/list1"/>
    <dgm:cxn modelId="{31E779E6-E649-4793-B135-AE7E0E179FA3}" type="presParOf" srcId="{66807341-AC79-44C0-9102-AE35C8AB9498}" destId="{F8824F17-F00A-4E83-A6B0-319086C5B521}" srcOrd="1" destOrd="0" presId="urn:microsoft.com/office/officeart/2005/8/layout/list1"/>
    <dgm:cxn modelId="{A3AFEE75-C920-42E0-A581-979E3277EA24}" type="presParOf" srcId="{EA98016E-31E1-4794-8167-304DD2DA5E2E}" destId="{550620B9-5641-4479-BA43-EC665E7E2CE2}" srcOrd="1" destOrd="0" presId="urn:microsoft.com/office/officeart/2005/8/layout/list1"/>
    <dgm:cxn modelId="{D239B4C0-8B47-49D2-A026-4ACCCFC5DC41}" type="presParOf" srcId="{EA98016E-31E1-4794-8167-304DD2DA5E2E}" destId="{54E685F2-3C8A-4AC0-A9E4-C3064AC088B5}" srcOrd="2" destOrd="0" presId="urn:microsoft.com/office/officeart/2005/8/layout/list1"/>
    <dgm:cxn modelId="{40BEFFB8-FE2C-44D8-9D8C-81E656155B73}" type="presParOf" srcId="{EA98016E-31E1-4794-8167-304DD2DA5E2E}" destId="{98A270AC-FEEB-41DF-AC35-4808505C3B44}" srcOrd="3" destOrd="0" presId="urn:microsoft.com/office/officeart/2005/8/layout/list1"/>
    <dgm:cxn modelId="{8967282B-23B2-4EC5-87B5-E56D0E69FF2F}" type="presParOf" srcId="{EA98016E-31E1-4794-8167-304DD2DA5E2E}" destId="{19C0DA99-2AB1-4547-9FF6-9B92EA0F0E89}" srcOrd="4" destOrd="0" presId="urn:microsoft.com/office/officeart/2005/8/layout/list1"/>
    <dgm:cxn modelId="{0ADD85CB-FE8A-496A-8B2C-7CC65B0E8317}" type="presParOf" srcId="{19C0DA99-2AB1-4547-9FF6-9B92EA0F0E89}" destId="{8462FD04-4B47-4995-BB51-F9FF7FB27E96}" srcOrd="0" destOrd="0" presId="urn:microsoft.com/office/officeart/2005/8/layout/list1"/>
    <dgm:cxn modelId="{24C56A0A-C12C-4778-AC00-377AEC9F85C9}" type="presParOf" srcId="{19C0DA99-2AB1-4547-9FF6-9B92EA0F0E89}" destId="{6969B36E-9988-4FAF-A503-B3B9C29E2287}" srcOrd="1" destOrd="0" presId="urn:microsoft.com/office/officeart/2005/8/layout/list1"/>
    <dgm:cxn modelId="{B00066CA-ED0C-44A4-B63B-DB599FDBFF2F}" type="presParOf" srcId="{EA98016E-31E1-4794-8167-304DD2DA5E2E}" destId="{1C237BBD-AC4B-4FD9-86A3-301ED92BF434}" srcOrd="5" destOrd="0" presId="urn:microsoft.com/office/officeart/2005/8/layout/list1"/>
    <dgm:cxn modelId="{68DDFC0E-B2A7-4441-A42E-94CF04114E1E}" type="presParOf" srcId="{EA98016E-31E1-4794-8167-304DD2DA5E2E}" destId="{B2B13739-AAF9-435C-B39F-780DF5677DE9}" srcOrd="6" destOrd="0" presId="urn:microsoft.com/office/officeart/2005/8/layout/list1"/>
    <dgm:cxn modelId="{CC15FC30-0BCD-4351-9959-C0EE3FC767BA}" type="presParOf" srcId="{EA98016E-31E1-4794-8167-304DD2DA5E2E}" destId="{3F5B514F-E19E-4D45-AB5A-E2DD375C5F15}" srcOrd="7" destOrd="0" presId="urn:microsoft.com/office/officeart/2005/8/layout/list1"/>
    <dgm:cxn modelId="{5EADECAA-41A8-46AE-93DE-DC86BA1CF91F}" type="presParOf" srcId="{EA98016E-31E1-4794-8167-304DD2DA5E2E}" destId="{828E807C-DF75-4150-9812-CFE84B22E5E6}" srcOrd="8" destOrd="0" presId="urn:microsoft.com/office/officeart/2005/8/layout/list1"/>
    <dgm:cxn modelId="{D7DC3F89-BE1D-406F-98B8-2007ABCD8A19}" type="presParOf" srcId="{828E807C-DF75-4150-9812-CFE84B22E5E6}" destId="{74288BC7-C9C4-4BD7-B5FF-7E0DCBEC184D}" srcOrd="0" destOrd="0" presId="urn:microsoft.com/office/officeart/2005/8/layout/list1"/>
    <dgm:cxn modelId="{1270B7DC-DF97-410A-BA44-060E71A3DF87}" type="presParOf" srcId="{828E807C-DF75-4150-9812-CFE84B22E5E6}" destId="{A4699BCE-127F-4899-8D0B-493B93599630}" srcOrd="1" destOrd="0" presId="urn:microsoft.com/office/officeart/2005/8/layout/list1"/>
    <dgm:cxn modelId="{23F07C87-668D-44CA-B07C-01A560F99AA3}" type="presParOf" srcId="{EA98016E-31E1-4794-8167-304DD2DA5E2E}" destId="{A9900D2F-6BB2-4B87-AE42-FEBDB1B96414}" srcOrd="9" destOrd="0" presId="urn:microsoft.com/office/officeart/2005/8/layout/list1"/>
    <dgm:cxn modelId="{37033A0B-8214-45FB-A611-78B01E1237E5}" type="presParOf" srcId="{EA98016E-31E1-4794-8167-304DD2DA5E2E}" destId="{CAD476C7-6549-41D4-AA2A-A76FB239B0D5}" srcOrd="10" destOrd="0" presId="urn:microsoft.com/office/officeart/2005/8/layout/list1"/>
    <dgm:cxn modelId="{7C74C84C-0EEF-4A62-B8DB-E7DD75FEA3CD}" type="presParOf" srcId="{EA98016E-31E1-4794-8167-304DD2DA5E2E}" destId="{761F6063-A101-4419-92C1-6BDC547DFF22}" srcOrd="11" destOrd="0" presId="urn:microsoft.com/office/officeart/2005/8/layout/list1"/>
    <dgm:cxn modelId="{0BB9FD8D-BAED-4D5E-8FD2-0459C78B40AB}" type="presParOf" srcId="{EA98016E-31E1-4794-8167-304DD2DA5E2E}" destId="{F5A7FC39-294E-4718-A57F-672D2556D328}" srcOrd="12" destOrd="0" presId="urn:microsoft.com/office/officeart/2005/8/layout/list1"/>
    <dgm:cxn modelId="{B60197A1-8C9F-4802-8CCD-45B83DF32D38}" type="presParOf" srcId="{F5A7FC39-294E-4718-A57F-672D2556D328}" destId="{C4BC38B1-ADDB-4ECE-8763-563A9E19A135}" srcOrd="0" destOrd="0" presId="urn:microsoft.com/office/officeart/2005/8/layout/list1"/>
    <dgm:cxn modelId="{41950E50-A41F-4E2E-8298-FD5B2A57E3F2}" type="presParOf" srcId="{F5A7FC39-294E-4718-A57F-672D2556D328}" destId="{B96E5313-A4F9-457F-BD28-4E3B2DC74403}" srcOrd="1" destOrd="0" presId="urn:microsoft.com/office/officeart/2005/8/layout/list1"/>
    <dgm:cxn modelId="{9478EC1D-E0D3-468D-B737-9ADC7DB6D617}" type="presParOf" srcId="{EA98016E-31E1-4794-8167-304DD2DA5E2E}" destId="{35381052-70A9-48ED-9C8D-CCD74738D222}" srcOrd="13" destOrd="0" presId="urn:microsoft.com/office/officeart/2005/8/layout/list1"/>
    <dgm:cxn modelId="{1F1D9BED-F483-413C-A53A-6B80EE216E62}" type="presParOf" srcId="{EA98016E-31E1-4794-8167-304DD2DA5E2E}" destId="{3B502155-1986-4AA3-A2D3-09201C7BD81E}" srcOrd="14" destOrd="0" presId="urn:microsoft.com/office/officeart/2005/8/layout/list1"/>
    <dgm:cxn modelId="{D361C6EC-71C6-4E63-8102-B297E727729F}" type="presParOf" srcId="{EA98016E-31E1-4794-8167-304DD2DA5E2E}" destId="{E399E8FB-43C3-4E79-91A9-F6F355DDF51B}" srcOrd="15" destOrd="0" presId="urn:microsoft.com/office/officeart/2005/8/layout/list1"/>
    <dgm:cxn modelId="{55A1AAB4-ECAC-4D5D-A3C0-93922BA8AC85}" type="presParOf" srcId="{EA98016E-31E1-4794-8167-304DD2DA5E2E}" destId="{BE22197C-FECF-4283-96F5-CC11B2A94A5E}" srcOrd="16" destOrd="0" presId="urn:microsoft.com/office/officeart/2005/8/layout/list1"/>
    <dgm:cxn modelId="{9F6B566F-4C0C-4F17-970E-580C24E9C30A}" type="presParOf" srcId="{BE22197C-FECF-4283-96F5-CC11B2A94A5E}" destId="{B3E3B0ED-1349-4801-858A-7C34BC6D3109}" srcOrd="0" destOrd="0" presId="urn:microsoft.com/office/officeart/2005/8/layout/list1"/>
    <dgm:cxn modelId="{F0E6D408-A85D-471C-9CF0-05E758FE5E13}" type="presParOf" srcId="{BE22197C-FECF-4283-96F5-CC11B2A94A5E}" destId="{54F84389-F4BE-4522-AE58-36F9D4A58F31}" srcOrd="1" destOrd="0" presId="urn:microsoft.com/office/officeart/2005/8/layout/list1"/>
    <dgm:cxn modelId="{A6730B50-4C90-4128-8DB1-21A9728E7559}" type="presParOf" srcId="{EA98016E-31E1-4794-8167-304DD2DA5E2E}" destId="{9A17603A-9DC8-4E42-BEFA-FA5C8369F9E9}" srcOrd="17" destOrd="0" presId="urn:microsoft.com/office/officeart/2005/8/layout/list1"/>
    <dgm:cxn modelId="{024330D2-D2FF-4926-9727-4F8FD124FCE7}" type="presParOf" srcId="{EA98016E-31E1-4794-8167-304DD2DA5E2E}" destId="{7C72B96D-D4D7-48AF-8A61-897056700F21}" srcOrd="18" destOrd="0" presId="urn:microsoft.com/office/officeart/2005/8/layout/list1"/>
    <dgm:cxn modelId="{E7066844-6F6A-4D2F-9B87-94BD62795431}" type="presParOf" srcId="{EA98016E-31E1-4794-8167-304DD2DA5E2E}" destId="{FFD5C85E-FB56-4FD4-A2C2-5EA490A46A98}" srcOrd="19" destOrd="0" presId="urn:microsoft.com/office/officeart/2005/8/layout/list1"/>
    <dgm:cxn modelId="{45657DA1-FE67-47AE-BA14-444875B3C203}" type="presParOf" srcId="{EA98016E-31E1-4794-8167-304DD2DA5E2E}" destId="{A9BE401F-22FB-434F-8892-4AD6F84A0DC8}" srcOrd="20" destOrd="0" presId="urn:microsoft.com/office/officeart/2005/8/layout/list1"/>
    <dgm:cxn modelId="{3C9071B0-6675-4CE3-AC2D-F97E350B27BA}" type="presParOf" srcId="{A9BE401F-22FB-434F-8892-4AD6F84A0DC8}" destId="{D74D6848-2EC9-480B-963C-18F8050E672D}" srcOrd="0" destOrd="0" presId="urn:microsoft.com/office/officeart/2005/8/layout/list1"/>
    <dgm:cxn modelId="{E5CFFDD4-F631-4785-97D0-4AC64EA00018}" type="presParOf" srcId="{A9BE401F-22FB-434F-8892-4AD6F84A0DC8}" destId="{3ACA9DD8-F395-408C-889B-8953EDEF230B}" srcOrd="1" destOrd="0" presId="urn:microsoft.com/office/officeart/2005/8/layout/list1"/>
    <dgm:cxn modelId="{7580DBF9-5655-4CE9-A3EA-69F4C786D75D}" type="presParOf" srcId="{EA98016E-31E1-4794-8167-304DD2DA5E2E}" destId="{AE98BF98-651B-46CC-8AAE-71CDAD27D022}" srcOrd="21" destOrd="0" presId="urn:microsoft.com/office/officeart/2005/8/layout/list1"/>
    <dgm:cxn modelId="{4CD5576D-E028-41E2-A667-47A3EB11C4CC}" type="presParOf" srcId="{EA98016E-31E1-4794-8167-304DD2DA5E2E}" destId="{56AFDA44-1711-42DF-85D3-6E46093D0A67}" srcOrd="22" destOrd="0" presId="urn:microsoft.com/office/officeart/2005/8/layout/list1"/>
    <dgm:cxn modelId="{EAB723F8-DDF7-4A3D-B0D1-DFDA54C23A81}" type="presParOf" srcId="{EA98016E-31E1-4794-8167-304DD2DA5E2E}" destId="{A46D397B-40F2-412A-AA04-2C6117478786}" srcOrd="23" destOrd="0" presId="urn:microsoft.com/office/officeart/2005/8/layout/list1"/>
    <dgm:cxn modelId="{8126DC58-F3B2-40A7-8F10-C85397F6B83E}" type="presParOf" srcId="{EA98016E-31E1-4794-8167-304DD2DA5E2E}" destId="{0EAA6F4C-EAA7-45BC-99CA-57643B4F36F1}" srcOrd="24" destOrd="0" presId="urn:microsoft.com/office/officeart/2005/8/layout/list1"/>
    <dgm:cxn modelId="{55CAAEDD-DED4-4550-BD94-6F7702774BAF}" type="presParOf" srcId="{0EAA6F4C-EAA7-45BC-99CA-57643B4F36F1}" destId="{702C0C62-02F0-4113-8960-D9DBA67AB9B9}" srcOrd="0" destOrd="0" presId="urn:microsoft.com/office/officeart/2005/8/layout/list1"/>
    <dgm:cxn modelId="{2520EFBD-1055-4108-9232-F74A7D7EB64D}" type="presParOf" srcId="{0EAA6F4C-EAA7-45BC-99CA-57643B4F36F1}" destId="{DA3A3E02-2560-4EB6-9DD3-786C949B8C75}" srcOrd="1" destOrd="0" presId="urn:microsoft.com/office/officeart/2005/8/layout/list1"/>
    <dgm:cxn modelId="{546A0999-36D6-4C92-96CE-6887696F5763}" type="presParOf" srcId="{EA98016E-31E1-4794-8167-304DD2DA5E2E}" destId="{DA9E88E7-707D-431F-A573-598A9B79DB2F}" srcOrd="25" destOrd="0" presId="urn:microsoft.com/office/officeart/2005/8/layout/list1"/>
    <dgm:cxn modelId="{4C89540E-E443-4C12-AD47-503974D95B10}" type="presParOf" srcId="{EA98016E-31E1-4794-8167-304DD2DA5E2E}" destId="{534E3B73-9E04-4E47-A2D1-C850732BDE28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CCE3AD-69A0-48FA-A74E-17343914ED7A}">
      <dsp:nvSpPr>
        <dsp:cNvPr id="0" name=""/>
        <dsp:cNvSpPr/>
      </dsp:nvSpPr>
      <dsp:spPr>
        <a:xfrm>
          <a:off x="3895694" y="2175668"/>
          <a:ext cx="542350" cy="1033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175" y="0"/>
              </a:lnTo>
              <a:lnTo>
                <a:pt x="271175" y="1033442"/>
              </a:lnTo>
              <a:lnTo>
                <a:pt x="542350" y="10334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137691" y="2663211"/>
        <a:ext cx="58355" cy="58355"/>
      </dsp:txXfrm>
    </dsp:sp>
    <dsp:sp modelId="{47E8DC4B-14B4-4881-A8EA-45FEB75F5ABA}">
      <dsp:nvSpPr>
        <dsp:cNvPr id="0" name=""/>
        <dsp:cNvSpPr/>
      </dsp:nvSpPr>
      <dsp:spPr>
        <a:xfrm>
          <a:off x="3895694" y="2129948"/>
          <a:ext cx="5423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350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153310" y="2162109"/>
        <a:ext cx="27117" cy="27117"/>
      </dsp:txXfrm>
    </dsp:sp>
    <dsp:sp modelId="{F319F580-E9AA-4DF7-A486-ECC547985419}">
      <dsp:nvSpPr>
        <dsp:cNvPr id="0" name=""/>
        <dsp:cNvSpPr/>
      </dsp:nvSpPr>
      <dsp:spPr>
        <a:xfrm>
          <a:off x="3895694" y="1142225"/>
          <a:ext cx="542350" cy="1033442"/>
        </a:xfrm>
        <a:custGeom>
          <a:avLst/>
          <a:gdLst/>
          <a:ahLst/>
          <a:cxnLst/>
          <a:rect l="0" t="0" r="0" b="0"/>
          <a:pathLst>
            <a:path>
              <a:moveTo>
                <a:pt x="0" y="1033442"/>
              </a:moveTo>
              <a:lnTo>
                <a:pt x="271175" y="1033442"/>
              </a:lnTo>
              <a:lnTo>
                <a:pt x="271175" y="0"/>
              </a:lnTo>
              <a:lnTo>
                <a:pt x="54235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137691" y="1629769"/>
        <a:ext cx="58355" cy="58355"/>
      </dsp:txXfrm>
    </dsp:sp>
    <dsp:sp modelId="{5AB0170C-CE62-4E20-A9E0-6E1D1AABCDCA}">
      <dsp:nvSpPr>
        <dsp:cNvPr id="0" name=""/>
        <dsp:cNvSpPr/>
      </dsp:nvSpPr>
      <dsp:spPr>
        <a:xfrm rot="16200000">
          <a:off x="1306648" y="1762291"/>
          <a:ext cx="4351337" cy="826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Криминальная психология изучает</a:t>
          </a:r>
        </a:p>
      </dsp:txBody>
      <dsp:txXfrm>
        <a:off x="1306648" y="1762291"/>
        <a:ext cx="4351337" cy="826754"/>
      </dsp:txXfrm>
    </dsp:sp>
    <dsp:sp modelId="{5652405A-811E-4EBD-A2E6-F90C667FF2CE}">
      <dsp:nvSpPr>
        <dsp:cNvPr id="0" name=""/>
        <dsp:cNvSpPr/>
      </dsp:nvSpPr>
      <dsp:spPr>
        <a:xfrm>
          <a:off x="4438044" y="728848"/>
          <a:ext cx="2711753" cy="826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•психические явления, факты, психологические механизмы и психологические закономерности личности преступника</a:t>
          </a:r>
        </a:p>
      </dsp:txBody>
      <dsp:txXfrm>
        <a:off x="4438044" y="728848"/>
        <a:ext cx="2711753" cy="826754"/>
      </dsp:txXfrm>
    </dsp:sp>
    <dsp:sp modelId="{D7E8B632-242D-4B9F-8901-B2FDB7EB8E4A}">
      <dsp:nvSpPr>
        <dsp:cNvPr id="0" name=""/>
        <dsp:cNvSpPr/>
      </dsp:nvSpPr>
      <dsp:spPr>
        <a:xfrm>
          <a:off x="4438044" y="1762291"/>
          <a:ext cx="2711753" cy="826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•психические закономерности, связанные с формированием преступной установки личности</a:t>
          </a:r>
        </a:p>
      </dsp:txBody>
      <dsp:txXfrm>
        <a:off x="4438044" y="1762291"/>
        <a:ext cx="2711753" cy="826754"/>
      </dsp:txXfrm>
    </dsp:sp>
    <dsp:sp modelId="{724B60C5-AFAD-430D-813B-D0C8A1EA1312}">
      <dsp:nvSpPr>
        <dsp:cNvPr id="0" name=""/>
        <dsp:cNvSpPr/>
      </dsp:nvSpPr>
      <dsp:spPr>
        <a:xfrm>
          <a:off x="4438044" y="2795734"/>
          <a:ext cx="2711753" cy="826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•личность преступника</a:t>
          </a:r>
        </a:p>
      </dsp:txBody>
      <dsp:txXfrm>
        <a:off x="4438044" y="2795734"/>
        <a:ext cx="2711753" cy="8267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CBF0A-5D4A-4744-92A8-0EB427E5EDE5}">
      <dsp:nvSpPr>
        <dsp:cNvPr id="0" name=""/>
        <dsp:cNvSpPr/>
      </dsp:nvSpPr>
      <dsp:spPr>
        <a:xfrm>
          <a:off x="4045032" y="2175668"/>
          <a:ext cx="475616" cy="1813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808" y="0"/>
              </a:lnTo>
              <a:lnTo>
                <a:pt x="237808" y="1813156"/>
              </a:lnTo>
              <a:lnTo>
                <a:pt x="475616" y="18131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4235978" y="3035384"/>
        <a:ext cx="93724" cy="93724"/>
      </dsp:txXfrm>
    </dsp:sp>
    <dsp:sp modelId="{B6FB6A0F-3CEC-4214-8BA1-3237C6427DFB}">
      <dsp:nvSpPr>
        <dsp:cNvPr id="0" name=""/>
        <dsp:cNvSpPr/>
      </dsp:nvSpPr>
      <dsp:spPr>
        <a:xfrm>
          <a:off x="4045032" y="2175668"/>
          <a:ext cx="475616" cy="906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808" y="0"/>
              </a:lnTo>
              <a:lnTo>
                <a:pt x="237808" y="906280"/>
              </a:lnTo>
              <a:lnTo>
                <a:pt x="475616" y="9062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257253" y="2603221"/>
        <a:ext cx="51175" cy="51175"/>
      </dsp:txXfrm>
    </dsp:sp>
    <dsp:sp modelId="{83B17B19-5682-47A6-83A5-24C574EBAD88}">
      <dsp:nvSpPr>
        <dsp:cNvPr id="0" name=""/>
        <dsp:cNvSpPr/>
      </dsp:nvSpPr>
      <dsp:spPr>
        <a:xfrm>
          <a:off x="4045032" y="2129948"/>
          <a:ext cx="4756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5616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270950" y="2163778"/>
        <a:ext cx="23780" cy="23780"/>
      </dsp:txXfrm>
    </dsp:sp>
    <dsp:sp modelId="{A543BE0A-CB61-403F-9A96-3C4862514250}">
      <dsp:nvSpPr>
        <dsp:cNvPr id="0" name=""/>
        <dsp:cNvSpPr/>
      </dsp:nvSpPr>
      <dsp:spPr>
        <a:xfrm>
          <a:off x="4045032" y="1269387"/>
          <a:ext cx="475616" cy="906280"/>
        </a:xfrm>
        <a:custGeom>
          <a:avLst/>
          <a:gdLst/>
          <a:ahLst/>
          <a:cxnLst/>
          <a:rect l="0" t="0" r="0" b="0"/>
          <a:pathLst>
            <a:path>
              <a:moveTo>
                <a:pt x="0" y="906280"/>
              </a:moveTo>
              <a:lnTo>
                <a:pt x="237808" y="906280"/>
              </a:lnTo>
              <a:lnTo>
                <a:pt x="237808" y="0"/>
              </a:lnTo>
              <a:lnTo>
                <a:pt x="47561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257253" y="1696940"/>
        <a:ext cx="51175" cy="51175"/>
      </dsp:txXfrm>
    </dsp:sp>
    <dsp:sp modelId="{8E6D2CC8-27F8-4B08-945E-027B134C6A77}">
      <dsp:nvSpPr>
        <dsp:cNvPr id="0" name=""/>
        <dsp:cNvSpPr/>
      </dsp:nvSpPr>
      <dsp:spPr>
        <a:xfrm>
          <a:off x="4045032" y="363107"/>
          <a:ext cx="475616" cy="1812561"/>
        </a:xfrm>
        <a:custGeom>
          <a:avLst/>
          <a:gdLst/>
          <a:ahLst/>
          <a:cxnLst/>
          <a:rect l="0" t="0" r="0" b="0"/>
          <a:pathLst>
            <a:path>
              <a:moveTo>
                <a:pt x="0" y="1812561"/>
              </a:moveTo>
              <a:lnTo>
                <a:pt x="237808" y="1812561"/>
              </a:lnTo>
              <a:lnTo>
                <a:pt x="237808" y="0"/>
              </a:lnTo>
              <a:lnTo>
                <a:pt x="47561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4235992" y="1222539"/>
        <a:ext cx="93696" cy="93696"/>
      </dsp:txXfrm>
    </dsp:sp>
    <dsp:sp modelId="{CB0293E6-CBCE-47E1-B165-5D836C45C6DE}">
      <dsp:nvSpPr>
        <dsp:cNvPr id="0" name=""/>
        <dsp:cNvSpPr/>
      </dsp:nvSpPr>
      <dsp:spPr>
        <a:xfrm rot="16200000">
          <a:off x="1774561" y="1813156"/>
          <a:ext cx="3815918" cy="7250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К основным теоретическим  проблемам криминальной психологии относятся:</a:t>
          </a:r>
        </a:p>
      </dsp:txBody>
      <dsp:txXfrm>
        <a:off x="1774561" y="1813156"/>
        <a:ext cx="3815918" cy="725024"/>
      </dsp:txXfrm>
    </dsp:sp>
    <dsp:sp modelId="{57173978-E0B5-4434-BD42-2C6281CD3761}">
      <dsp:nvSpPr>
        <dsp:cNvPr id="0" name=""/>
        <dsp:cNvSpPr/>
      </dsp:nvSpPr>
      <dsp:spPr>
        <a:xfrm>
          <a:off x="4520649" y="594"/>
          <a:ext cx="2378080" cy="7250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•Взаимосвязь	социальных,	психологических	и	биологических	факторов	в детерминации преступного поведения личности;</a:t>
          </a:r>
        </a:p>
      </dsp:txBody>
      <dsp:txXfrm>
        <a:off x="4520649" y="594"/>
        <a:ext cx="2378080" cy="725024"/>
      </dsp:txXfrm>
    </dsp:sp>
    <dsp:sp modelId="{115D7D00-0138-4E47-80B7-39B13D324665}">
      <dsp:nvSpPr>
        <dsp:cNvPr id="0" name=""/>
        <dsp:cNvSpPr/>
      </dsp:nvSpPr>
      <dsp:spPr>
        <a:xfrm>
          <a:off x="4520649" y="906875"/>
          <a:ext cx="2378080" cy="7250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•Психологические аспекты вины.</a:t>
          </a:r>
        </a:p>
      </dsp:txBody>
      <dsp:txXfrm>
        <a:off x="4520649" y="906875"/>
        <a:ext cx="2378080" cy="725024"/>
      </dsp:txXfrm>
    </dsp:sp>
    <dsp:sp modelId="{006410DA-6EB0-42EE-B7AE-77AD642A3A76}">
      <dsp:nvSpPr>
        <dsp:cNvPr id="0" name=""/>
        <dsp:cNvSpPr/>
      </dsp:nvSpPr>
      <dsp:spPr>
        <a:xfrm>
          <a:off x="4520649" y="1813156"/>
          <a:ext cx="2378080" cy="7250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•	Психология индивидуального преступного деяния, групповой и организованной преступной деятельности;</a:t>
          </a:r>
        </a:p>
      </dsp:txBody>
      <dsp:txXfrm>
        <a:off x="4520649" y="1813156"/>
        <a:ext cx="2378080" cy="725024"/>
      </dsp:txXfrm>
    </dsp:sp>
    <dsp:sp modelId="{3B76A556-82CB-4E8C-B1B7-25477AC5CDAC}">
      <dsp:nvSpPr>
        <dsp:cNvPr id="0" name=""/>
        <dsp:cNvSpPr/>
      </dsp:nvSpPr>
      <dsp:spPr>
        <a:xfrm>
          <a:off x="4520649" y="2719436"/>
          <a:ext cx="2378080" cy="7250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•Содержание понятия «Личность преступника»;</a:t>
          </a:r>
        </a:p>
      </dsp:txBody>
      <dsp:txXfrm>
        <a:off x="4520649" y="2719436"/>
        <a:ext cx="2378080" cy="725024"/>
      </dsp:txXfrm>
    </dsp:sp>
    <dsp:sp modelId="{B83658AC-4948-4424-B97F-82E388EBF44B}">
      <dsp:nvSpPr>
        <dsp:cNvPr id="0" name=""/>
        <dsp:cNvSpPr/>
      </dsp:nvSpPr>
      <dsp:spPr>
        <a:xfrm>
          <a:off x="4520649" y="3626312"/>
          <a:ext cx="2378080" cy="7250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•Психологическая характеристика преступников различных категорий;</a:t>
          </a:r>
        </a:p>
      </dsp:txBody>
      <dsp:txXfrm>
        <a:off x="4520649" y="3626312"/>
        <a:ext cx="2378080" cy="7250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8DB4A-CDB1-431B-AA83-54F7BFC59921}">
      <dsp:nvSpPr>
        <dsp:cNvPr id="0" name=""/>
        <dsp:cNvSpPr/>
      </dsp:nvSpPr>
      <dsp:spPr>
        <a:xfrm>
          <a:off x="0" y="99987"/>
          <a:ext cx="3193355" cy="1916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1)изучение психологии личности преступника, особенностей различных типов преступников, разработка их классификации;</a:t>
          </a:r>
        </a:p>
      </dsp:txBody>
      <dsp:txXfrm>
        <a:off x="0" y="99987"/>
        <a:ext cx="3193355" cy="1916013"/>
      </dsp:txXfrm>
    </dsp:sp>
    <dsp:sp modelId="{89781097-EF98-406A-939E-E485A94EFA09}">
      <dsp:nvSpPr>
        <dsp:cNvPr id="0" name=""/>
        <dsp:cNvSpPr/>
      </dsp:nvSpPr>
      <dsp:spPr>
        <a:xfrm>
          <a:off x="3512691" y="99987"/>
          <a:ext cx="3193355" cy="1916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2)изучение психологии преступления как особого вида деятельности </a:t>
          </a:r>
        </a:p>
      </dsp:txBody>
      <dsp:txXfrm>
        <a:off x="3512691" y="99987"/>
        <a:ext cx="3193355" cy="1916013"/>
      </dsp:txXfrm>
    </dsp:sp>
    <dsp:sp modelId="{B4928500-BEBA-442A-B2F2-DC0A56FB67AE}">
      <dsp:nvSpPr>
        <dsp:cNvPr id="0" name=""/>
        <dsp:cNvSpPr/>
      </dsp:nvSpPr>
      <dsp:spPr>
        <a:xfrm>
          <a:off x="7025382" y="99987"/>
          <a:ext cx="3193355" cy="1916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3)изучение психологии преступных сообществ </a:t>
          </a:r>
        </a:p>
      </dsp:txBody>
      <dsp:txXfrm>
        <a:off x="7025382" y="99987"/>
        <a:ext cx="3193355" cy="1916013"/>
      </dsp:txXfrm>
    </dsp:sp>
    <dsp:sp modelId="{6A075260-0C06-4278-B6FD-3ECA6B0E6949}">
      <dsp:nvSpPr>
        <dsp:cNvPr id="0" name=""/>
        <dsp:cNvSpPr/>
      </dsp:nvSpPr>
      <dsp:spPr>
        <a:xfrm>
          <a:off x="0" y="2335336"/>
          <a:ext cx="3193355" cy="1916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4)психологическое изучение преступности как массового социального явления </a:t>
          </a:r>
        </a:p>
      </dsp:txBody>
      <dsp:txXfrm>
        <a:off x="0" y="2335336"/>
        <a:ext cx="3193355" cy="1916013"/>
      </dsp:txXfrm>
    </dsp:sp>
    <dsp:sp modelId="{FD412727-930A-458F-AFD9-0AA9E393E882}">
      <dsp:nvSpPr>
        <dsp:cNvPr id="0" name=""/>
        <dsp:cNvSpPr/>
      </dsp:nvSpPr>
      <dsp:spPr>
        <a:xfrm>
          <a:off x="3512691" y="2335336"/>
          <a:ext cx="3193355" cy="1916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5)исследование психологических механизмов воспроизводства преступности в обществе и разработка психологических способов ее профилактики;</a:t>
          </a:r>
        </a:p>
      </dsp:txBody>
      <dsp:txXfrm>
        <a:off x="3512691" y="2335336"/>
        <a:ext cx="3193355" cy="1916013"/>
      </dsp:txXfrm>
    </dsp:sp>
    <dsp:sp modelId="{C4F46135-ECA7-4BB7-968B-ED292F29A5C3}">
      <dsp:nvSpPr>
        <dsp:cNvPr id="0" name=""/>
        <dsp:cNvSpPr/>
      </dsp:nvSpPr>
      <dsp:spPr>
        <a:xfrm>
          <a:off x="7025382" y="2335336"/>
          <a:ext cx="3193355" cy="19160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i="0" kern="1200" dirty="0"/>
            <a:t>6)разработка психологических аспектов </a:t>
          </a:r>
          <a:r>
            <a:rPr lang="ru-RU" sz="1800" i="0" kern="1200" dirty="0" err="1"/>
            <a:t>виктимологии</a:t>
          </a:r>
          <a:r>
            <a:rPr lang="ru-RU" sz="1800" i="0" kern="1200" dirty="0"/>
            <a:t> и разработка на этой основе психологических мер обеспечения личной безопасной жизнедеятельности.	</a:t>
          </a:r>
        </a:p>
      </dsp:txBody>
      <dsp:txXfrm>
        <a:off x="7025382" y="2335336"/>
        <a:ext cx="3193355" cy="19160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A727BB-34DF-41DD-B05F-EC9C211ACFFC}">
      <dsp:nvSpPr>
        <dsp:cNvPr id="0" name=""/>
        <dsp:cNvSpPr/>
      </dsp:nvSpPr>
      <dsp:spPr>
        <a:xfrm rot="5400000">
          <a:off x="2329791" y="1015145"/>
          <a:ext cx="1587204" cy="19135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642E9-66D5-427A-AE32-78658F33956F}">
      <dsp:nvSpPr>
        <dsp:cNvPr id="0" name=""/>
        <dsp:cNvSpPr/>
      </dsp:nvSpPr>
      <dsp:spPr>
        <a:xfrm>
          <a:off x="2694465" y="1529"/>
          <a:ext cx="2126139" cy="12756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Принцип объективности</a:t>
          </a:r>
        </a:p>
      </dsp:txBody>
      <dsp:txXfrm>
        <a:off x="2731828" y="38892"/>
        <a:ext cx="2051413" cy="1200957"/>
      </dsp:txXfrm>
    </dsp:sp>
    <dsp:sp modelId="{6399A19D-2093-4B41-83FF-A1EF40526A4B}">
      <dsp:nvSpPr>
        <dsp:cNvPr id="0" name=""/>
        <dsp:cNvSpPr/>
      </dsp:nvSpPr>
      <dsp:spPr>
        <a:xfrm rot="5400000">
          <a:off x="2329791" y="2609750"/>
          <a:ext cx="1587204" cy="19135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2F083-3C81-4FE0-B230-22CFF5C6DDCD}">
      <dsp:nvSpPr>
        <dsp:cNvPr id="0" name=""/>
        <dsp:cNvSpPr/>
      </dsp:nvSpPr>
      <dsp:spPr>
        <a:xfrm>
          <a:off x="2694465" y="1596133"/>
          <a:ext cx="2126139" cy="12756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Принцип детерминизма</a:t>
          </a:r>
        </a:p>
      </dsp:txBody>
      <dsp:txXfrm>
        <a:off x="2731828" y="1633496"/>
        <a:ext cx="2051413" cy="1200957"/>
      </dsp:txXfrm>
    </dsp:sp>
    <dsp:sp modelId="{B26C27D4-109F-4586-8424-72625B3583DE}">
      <dsp:nvSpPr>
        <dsp:cNvPr id="0" name=""/>
        <dsp:cNvSpPr/>
      </dsp:nvSpPr>
      <dsp:spPr>
        <a:xfrm>
          <a:off x="3127093" y="3407052"/>
          <a:ext cx="2820365" cy="19135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3E162-217D-476A-AB46-F2EE1F12D1F3}">
      <dsp:nvSpPr>
        <dsp:cNvPr id="0" name=""/>
        <dsp:cNvSpPr/>
      </dsp:nvSpPr>
      <dsp:spPr>
        <a:xfrm>
          <a:off x="2694465" y="3190738"/>
          <a:ext cx="2126139" cy="12756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Принцип взаимосвязи и взаимодействия</a:t>
          </a:r>
        </a:p>
      </dsp:txBody>
      <dsp:txXfrm>
        <a:off x="2731828" y="3228101"/>
        <a:ext cx="2051413" cy="1200957"/>
      </dsp:txXfrm>
    </dsp:sp>
    <dsp:sp modelId="{7AD5BEBB-3B8D-4256-8BEE-E6061175BC59}">
      <dsp:nvSpPr>
        <dsp:cNvPr id="0" name=""/>
        <dsp:cNvSpPr/>
      </dsp:nvSpPr>
      <dsp:spPr>
        <a:xfrm rot="16200000">
          <a:off x="5157556" y="2609750"/>
          <a:ext cx="1587204" cy="19135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1646B6-C3F5-4465-87F8-43D1CE311C49}">
      <dsp:nvSpPr>
        <dsp:cNvPr id="0" name=""/>
        <dsp:cNvSpPr/>
      </dsp:nvSpPr>
      <dsp:spPr>
        <a:xfrm>
          <a:off x="5522230" y="3190738"/>
          <a:ext cx="2126139" cy="12756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Принцип взаимосвязи психики и деятельности</a:t>
          </a:r>
        </a:p>
      </dsp:txBody>
      <dsp:txXfrm>
        <a:off x="5559593" y="3228101"/>
        <a:ext cx="2051413" cy="1200957"/>
      </dsp:txXfrm>
    </dsp:sp>
    <dsp:sp modelId="{D8FD8807-A054-43D4-9799-3CDF54564CCD}">
      <dsp:nvSpPr>
        <dsp:cNvPr id="0" name=""/>
        <dsp:cNvSpPr/>
      </dsp:nvSpPr>
      <dsp:spPr>
        <a:xfrm rot="16200000">
          <a:off x="5157556" y="1015145"/>
          <a:ext cx="1587204" cy="19135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17E52-9C97-4A7C-AF24-C47FAF2ACBCA}">
      <dsp:nvSpPr>
        <dsp:cNvPr id="0" name=""/>
        <dsp:cNvSpPr/>
      </dsp:nvSpPr>
      <dsp:spPr>
        <a:xfrm>
          <a:off x="5522230" y="1596133"/>
          <a:ext cx="2126139" cy="12756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Принцип развития </a:t>
          </a:r>
        </a:p>
      </dsp:txBody>
      <dsp:txXfrm>
        <a:off x="5559593" y="1633496"/>
        <a:ext cx="2051413" cy="1200957"/>
      </dsp:txXfrm>
    </dsp:sp>
    <dsp:sp modelId="{3B0C7DF8-D827-44C3-8974-4F36B480AF06}">
      <dsp:nvSpPr>
        <dsp:cNvPr id="0" name=""/>
        <dsp:cNvSpPr/>
      </dsp:nvSpPr>
      <dsp:spPr>
        <a:xfrm>
          <a:off x="5522230" y="1529"/>
          <a:ext cx="2126139" cy="12756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Принцип системности</a:t>
          </a:r>
        </a:p>
      </dsp:txBody>
      <dsp:txXfrm>
        <a:off x="5559593" y="38892"/>
        <a:ext cx="2051413" cy="12009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B2437-607F-41F2-AA8D-67E58F47684B}">
      <dsp:nvSpPr>
        <dsp:cNvPr id="0" name=""/>
        <dsp:cNvSpPr/>
      </dsp:nvSpPr>
      <dsp:spPr>
        <a:xfrm>
          <a:off x="0" y="450098"/>
          <a:ext cx="10218738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/>
            <a:t>Поведение</a:t>
          </a:r>
        </a:p>
      </dsp:txBody>
      <dsp:txXfrm>
        <a:off x="38638" y="488736"/>
        <a:ext cx="10141462" cy="714229"/>
      </dsp:txXfrm>
    </dsp:sp>
    <dsp:sp modelId="{E402DBEF-7600-4F3B-AF99-D53446416A14}">
      <dsp:nvSpPr>
        <dsp:cNvPr id="0" name=""/>
        <dsp:cNvSpPr/>
      </dsp:nvSpPr>
      <dsp:spPr>
        <a:xfrm>
          <a:off x="0" y="1336643"/>
          <a:ext cx="10218738" cy="79150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>
              <a:solidFill>
                <a:schemeClr val="accent1">
                  <a:lumMod val="60000"/>
                  <a:lumOff val="40000"/>
                </a:schemeClr>
              </a:solidFill>
            </a:rPr>
            <a:t>-----------------------------------------------------------</a:t>
          </a:r>
        </a:p>
      </dsp:txBody>
      <dsp:txXfrm>
        <a:off x="38638" y="1375281"/>
        <a:ext cx="10141462" cy="714229"/>
      </dsp:txXfrm>
    </dsp:sp>
    <dsp:sp modelId="{CA2D4BD3-054A-49B7-9985-16393AEF488B}">
      <dsp:nvSpPr>
        <dsp:cNvPr id="0" name=""/>
        <dsp:cNvSpPr/>
      </dsp:nvSpPr>
      <dsp:spPr>
        <a:xfrm>
          <a:off x="0" y="2223188"/>
          <a:ext cx="10218738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/>
            <a:t>Личность</a:t>
          </a:r>
        </a:p>
      </dsp:txBody>
      <dsp:txXfrm>
        <a:off x="38638" y="2261826"/>
        <a:ext cx="10141462" cy="714229"/>
      </dsp:txXfrm>
    </dsp:sp>
    <dsp:sp modelId="{95E821F4-1C03-49FB-A9E6-C852DE4EFC15}">
      <dsp:nvSpPr>
        <dsp:cNvPr id="0" name=""/>
        <dsp:cNvSpPr/>
      </dsp:nvSpPr>
      <dsp:spPr>
        <a:xfrm>
          <a:off x="0" y="1333182"/>
          <a:ext cx="10218738" cy="791505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>
              <a:solidFill>
                <a:schemeClr val="accent1">
                  <a:lumMod val="60000"/>
                  <a:lumOff val="40000"/>
                </a:schemeClr>
              </a:solidFill>
            </a:rPr>
            <a:t>-----------------------------Деятельность-----------------------------</a:t>
          </a:r>
        </a:p>
      </dsp:txBody>
      <dsp:txXfrm>
        <a:off x="38638" y="1371820"/>
        <a:ext cx="10141462" cy="7142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F889B-4037-450D-8B49-90D1BAE57891}">
      <dsp:nvSpPr>
        <dsp:cNvPr id="0" name=""/>
        <dsp:cNvSpPr/>
      </dsp:nvSpPr>
      <dsp:spPr>
        <a:xfrm rot="5400000">
          <a:off x="4662605" y="108059"/>
          <a:ext cx="1610537" cy="14011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Возраст</a:t>
          </a:r>
        </a:p>
      </dsp:txBody>
      <dsp:txXfrm rot="-5400000">
        <a:off x="4985639" y="254349"/>
        <a:ext cx="964469" cy="1108587"/>
      </dsp:txXfrm>
    </dsp:sp>
    <dsp:sp modelId="{A9FF2434-5499-4546-8DC7-1E4CFF0049C9}">
      <dsp:nvSpPr>
        <dsp:cNvPr id="0" name=""/>
        <dsp:cNvSpPr/>
      </dsp:nvSpPr>
      <dsp:spPr>
        <a:xfrm>
          <a:off x="6210976" y="325482"/>
          <a:ext cx="1797360" cy="966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Наличие судимости</a:t>
          </a:r>
        </a:p>
      </dsp:txBody>
      <dsp:txXfrm>
        <a:off x="6210976" y="325482"/>
        <a:ext cx="1797360" cy="966322"/>
      </dsp:txXfrm>
    </dsp:sp>
    <dsp:sp modelId="{9DA59299-11AF-4F1B-B3EA-EF642CD474BE}">
      <dsp:nvSpPr>
        <dsp:cNvPr id="0" name=""/>
        <dsp:cNvSpPr/>
      </dsp:nvSpPr>
      <dsp:spPr>
        <a:xfrm rot="5400000">
          <a:off x="3149344" y="108059"/>
          <a:ext cx="1610537" cy="14011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Пол</a:t>
          </a:r>
        </a:p>
      </dsp:txBody>
      <dsp:txXfrm rot="-5400000">
        <a:off x="3472378" y="254349"/>
        <a:ext cx="964469" cy="1108587"/>
      </dsp:txXfrm>
    </dsp:sp>
    <dsp:sp modelId="{2088AABB-CD20-453E-93B0-7F23261B7A11}">
      <dsp:nvSpPr>
        <dsp:cNvPr id="0" name=""/>
        <dsp:cNvSpPr/>
      </dsp:nvSpPr>
      <dsp:spPr>
        <a:xfrm rot="5400000">
          <a:off x="3903076" y="1475084"/>
          <a:ext cx="1610537" cy="14011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Семейное положение</a:t>
          </a:r>
        </a:p>
      </dsp:txBody>
      <dsp:txXfrm rot="-5400000">
        <a:off x="4226110" y="1621374"/>
        <a:ext cx="964469" cy="1108587"/>
      </dsp:txXfrm>
    </dsp:sp>
    <dsp:sp modelId="{D39FFA02-EF71-4892-B3F4-DD21E80348D7}">
      <dsp:nvSpPr>
        <dsp:cNvPr id="0" name=""/>
        <dsp:cNvSpPr/>
      </dsp:nvSpPr>
      <dsp:spPr>
        <a:xfrm>
          <a:off x="2210400" y="1692507"/>
          <a:ext cx="1739380" cy="966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Социальное и материальное положение</a:t>
          </a:r>
        </a:p>
      </dsp:txBody>
      <dsp:txXfrm>
        <a:off x="2210400" y="1692507"/>
        <a:ext cx="1739380" cy="966322"/>
      </dsp:txXfrm>
    </dsp:sp>
    <dsp:sp modelId="{833C192D-E266-4111-B3FA-38A0D6937117}">
      <dsp:nvSpPr>
        <dsp:cNvPr id="0" name=""/>
        <dsp:cNvSpPr/>
      </dsp:nvSpPr>
      <dsp:spPr>
        <a:xfrm rot="5400000">
          <a:off x="5416337" y="1475084"/>
          <a:ext cx="1610537" cy="14011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Образование</a:t>
          </a:r>
        </a:p>
      </dsp:txBody>
      <dsp:txXfrm rot="-5400000">
        <a:off x="5739371" y="1621374"/>
        <a:ext cx="964469" cy="1108587"/>
      </dsp:txXfrm>
    </dsp:sp>
    <dsp:sp modelId="{FEA076E6-6765-4678-976A-2DA9BFB4DF86}">
      <dsp:nvSpPr>
        <dsp:cNvPr id="0" name=""/>
        <dsp:cNvSpPr/>
      </dsp:nvSpPr>
      <dsp:spPr>
        <a:xfrm rot="5400000">
          <a:off x="4662605" y="2842109"/>
          <a:ext cx="1610537" cy="14011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Род занятий</a:t>
          </a:r>
        </a:p>
      </dsp:txBody>
      <dsp:txXfrm rot="-5400000">
        <a:off x="4985639" y="2988399"/>
        <a:ext cx="964469" cy="1108587"/>
      </dsp:txXfrm>
    </dsp:sp>
    <dsp:sp modelId="{E4098D3C-D388-486E-9FFA-8EF18A09E3BC}">
      <dsp:nvSpPr>
        <dsp:cNvPr id="0" name=""/>
        <dsp:cNvSpPr/>
      </dsp:nvSpPr>
      <dsp:spPr>
        <a:xfrm>
          <a:off x="6210976" y="3059531"/>
          <a:ext cx="1797360" cy="966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6210976" y="3059531"/>
        <a:ext cx="1797360" cy="966322"/>
      </dsp:txXfrm>
    </dsp:sp>
    <dsp:sp modelId="{4811E153-0C7D-4B65-A14E-3571E5F2D3FE}">
      <dsp:nvSpPr>
        <dsp:cNvPr id="0" name=""/>
        <dsp:cNvSpPr/>
      </dsp:nvSpPr>
      <dsp:spPr>
        <a:xfrm rot="5400000">
          <a:off x="3149344" y="2842109"/>
          <a:ext cx="1610537" cy="140116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Профессиональная принадлежность</a:t>
          </a:r>
        </a:p>
      </dsp:txBody>
      <dsp:txXfrm rot="-5400000">
        <a:off x="3472378" y="2988399"/>
        <a:ext cx="964469" cy="11085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951ECA-F149-464D-ACB1-C629815D9726}">
      <dsp:nvSpPr>
        <dsp:cNvPr id="0" name=""/>
        <dsp:cNvSpPr/>
      </dsp:nvSpPr>
      <dsp:spPr>
        <a:xfrm>
          <a:off x="3804800" y="1676071"/>
          <a:ext cx="2142704" cy="17667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Подструктура</a:t>
          </a:r>
        </a:p>
      </dsp:txBody>
      <dsp:txXfrm>
        <a:off x="4118592" y="1934799"/>
        <a:ext cx="1515120" cy="1249252"/>
      </dsp:txXfrm>
    </dsp:sp>
    <dsp:sp modelId="{ED71272C-3189-47C2-82FE-C8FECC866928}">
      <dsp:nvSpPr>
        <dsp:cNvPr id="0" name=""/>
        <dsp:cNvSpPr/>
      </dsp:nvSpPr>
      <dsp:spPr>
        <a:xfrm rot="16200091">
          <a:off x="4749337" y="1536881"/>
          <a:ext cx="253682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253682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869837" y="1542887"/>
        <a:ext cx="12684" cy="12684"/>
      </dsp:txXfrm>
    </dsp:sp>
    <dsp:sp modelId="{9310E26D-D2F7-47A0-A8D8-059DC5D89114}">
      <dsp:nvSpPr>
        <dsp:cNvPr id="0" name=""/>
        <dsp:cNvSpPr/>
      </dsp:nvSpPr>
      <dsp:spPr>
        <a:xfrm>
          <a:off x="3880407" y="-1286"/>
          <a:ext cx="1991588" cy="14236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Направленности</a:t>
          </a:r>
        </a:p>
      </dsp:txBody>
      <dsp:txXfrm>
        <a:off x="4172068" y="207206"/>
        <a:ext cx="1408266" cy="1006690"/>
      </dsp:txXfrm>
    </dsp:sp>
    <dsp:sp modelId="{D9315B5A-6BD6-4854-BEC2-7DD316E5BFB3}">
      <dsp:nvSpPr>
        <dsp:cNvPr id="0" name=""/>
        <dsp:cNvSpPr/>
      </dsp:nvSpPr>
      <dsp:spPr>
        <a:xfrm rot="21577700">
          <a:off x="5947470" y="2539838"/>
          <a:ext cx="89148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89148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989816" y="2549958"/>
        <a:ext cx="4457" cy="4457"/>
      </dsp:txXfrm>
    </dsp:sp>
    <dsp:sp modelId="{51062833-2D36-40BA-AF57-621B260C5385}">
      <dsp:nvSpPr>
        <dsp:cNvPr id="0" name=""/>
        <dsp:cNvSpPr/>
      </dsp:nvSpPr>
      <dsp:spPr>
        <a:xfrm>
          <a:off x="6036591" y="1845290"/>
          <a:ext cx="1716205" cy="14020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Темперамента и других биологически, наследственно обусловленных свойств</a:t>
          </a:r>
        </a:p>
      </dsp:txBody>
      <dsp:txXfrm>
        <a:off x="6287923" y="2050620"/>
        <a:ext cx="1213541" cy="991422"/>
      </dsp:txXfrm>
    </dsp:sp>
    <dsp:sp modelId="{CA662681-2CE2-47D6-A319-EA8D812109A2}">
      <dsp:nvSpPr>
        <dsp:cNvPr id="0" name=""/>
        <dsp:cNvSpPr/>
      </dsp:nvSpPr>
      <dsp:spPr>
        <a:xfrm rot="5325054">
          <a:off x="4791487" y="3536501"/>
          <a:ext cx="212476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212476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892414" y="3543538"/>
        <a:ext cx="10623" cy="10623"/>
      </dsp:txXfrm>
    </dsp:sp>
    <dsp:sp modelId="{CC07A3C8-D3CC-447F-9F3E-AA72E1881715}">
      <dsp:nvSpPr>
        <dsp:cNvPr id="0" name=""/>
        <dsp:cNvSpPr/>
      </dsp:nvSpPr>
      <dsp:spPr>
        <a:xfrm>
          <a:off x="3925595" y="3654979"/>
          <a:ext cx="1979460" cy="14020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Психических форм отражения	</a:t>
          </a:r>
        </a:p>
      </dsp:txBody>
      <dsp:txXfrm>
        <a:off x="4215480" y="3860309"/>
        <a:ext cx="1399690" cy="991422"/>
      </dsp:txXfrm>
    </dsp:sp>
    <dsp:sp modelId="{00ACCF06-6251-4C34-B7C3-F95CFCE28849}">
      <dsp:nvSpPr>
        <dsp:cNvPr id="0" name=""/>
        <dsp:cNvSpPr/>
      </dsp:nvSpPr>
      <dsp:spPr>
        <a:xfrm rot="10953564">
          <a:off x="3717834" y="2497280"/>
          <a:ext cx="88580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88580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3759910" y="2507414"/>
        <a:ext cx="4429" cy="4429"/>
      </dsp:txXfrm>
    </dsp:sp>
    <dsp:sp modelId="{F58DAD94-2938-4A63-BD08-5BCE61249836}">
      <dsp:nvSpPr>
        <dsp:cNvPr id="0" name=""/>
        <dsp:cNvSpPr/>
      </dsp:nvSpPr>
      <dsp:spPr>
        <a:xfrm>
          <a:off x="1943951" y="1766994"/>
          <a:ext cx="1775345" cy="14020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Опыта</a:t>
          </a:r>
        </a:p>
      </dsp:txBody>
      <dsp:txXfrm>
        <a:off x="2203944" y="1972324"/>
        <a:ext cx="1255359" cy="99142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30A6-EEF1-44D5-ADB4-999624143875}">
      <dsp:nvSpPr>
        <dsp:cNvPr id="0" name=""/>
        <dsp:cNvSpPr/>
      </dsp:nvSpPr>
      <dsp:spPr>
        <a:xfrm>
          <a:off x="1547636" y="0"/>
          <a:ext cx="4808538" cy="4808538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BF06F48-70B8-47C6-B9B2-31762D4BE711}">
      <dsp:nvSpPr>
        <dsp:cNvPr id="0" name=""/>
        <dsp:cNvSpPr/>
      </dsp:nvSpPr>
      <dsp:spPr>
        <a:xfrm>
          <a:off x="4748728" y="481323"/>
          <a:ext cx="3125549" cy="8546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1.Дефекты индивидуального правосознания </a:t>
          </a:r>
        </a:p>
      </dsp:txBody>
      <dsp:txXfrm>
        <a:off x="4790448" y="523043"/>
        <a:ext cx="3042109" cy="771202"/>
      </dsp:txXfrm>
    </dsp:sp>
    <dsp:sp modelId="{AEFF93ED-AB03-44F5-9299-625AAC777CEB}">
      <dsp:nvSpPr>
        <dsp:cNvPr id="0" name=""/>
        <dsp:cNvSpPr/>
      </dsp:nvSpPr>
      <dsp:spPr>
        <a:xfrm>
          <a:off x="4748728" y="1442796"/>
          <a:ext cx="3125549" cy="8546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2.Патология потребностной сферы личности</a:t>
          </a:r>
        </a:p>
      </dsp:txBody>
      <dsp:txXfrm>
        <a:off x="4790448" y="1484516"/>
        <a:ext cx="3042109" cy="771202"/>
      </dsp:txXfrm>
    </dsp:sp>
    <dsp:sp modelId="{7601B9CF-2B27-4937-8412-6FDF8225DB42}">
      <dsp:nvSpPr>
        <dsp:cNvPr id="0" name=""/>
        <dsp:cNvSpPr/>
      </dsp:nvSpPr>
      <dsp:spPr>
        <a:xfrm>
          <a:off x="4748728" y="2404269"/>
          <a:ext cx="3125549" cy="8546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3.Дефекты в личностных установках</a:t>
          </a:r>
        </a:p>
      </dsp:txBody>
      <dsp:txXfrm>
        <a:off x="4790448" y="2445989"/>
        <a:ext cx="3042109" cy="771202"/>
      </dsp:txXfrm>
    </dsp:sp>
    <dsp:sp modelId="{FB41EA9F-9E11-4AD7-8CFC-20709A186460}">
      <dsp:nvSpPr>
        <dsp:cNvPr id="0" name=""/>
        <dsp:cNvSpPr/>
      </dsp:nvSpPr>
      <dsp:spPr>
        <a:xfrm>
          <a:off x="4748728" y="3365741"/>
          <a:ext cx="3125549" cy="8546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4.Дефекты психического развития</a:t>
          </a:r>
        </a:p>
      </dsp:txBody>
      <dsp:txXfrm>
        <a:off x="4790448" y="3407461"/>
        <a:ext cx="3042109" cy="7712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E685F2-3C8A-4AC0-A9E4-C3064AC088B5}">
      <dsp:nvSpPr>
        <dsp:cNvPr id="0" name=""/>
        <dsp:cNvSpPr/>
      </dsp:nvSpPr>
      <dsp:spPr>
        <a:xfrm>
          <a:off x="0" y="399080"/>
          <a:ext cx="10218738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824F17-F00A-4E83-A6B0-319086C5B521}">
      <dsp:nvSpPr>
        <dsp:cNvPr id="0" name=""/>
        <dsp:cNvSpPr/>
      </dsp:nvSpPr>
      <dsp:spPr>
        <a:xfrm>
          <a:off x="510936" y="192440"/>
          <a:ext cx="715311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2A65B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1.	негативная социальная (антиобщественная) направленность личности</a:t>
          </a:r>
        </a:p>
      </dsp:txBody>
      <dsp:txXfrm>
        <a:off x="531111" y="212615"/>
        <a:ext cx="7112766" cy="372930"/>
      </dsp:txXfrm>
    </dsp:sp>
    <dsp:sp modelId="{B2B13739-AAF9-435C-B39F-780DF5677DE9}">
      <dsp:nvSpPr>
        <dsp:cNvPr id="0" name=""/>
        <dsp:cNvSpPr/>
      </dsp:nvSpPr>
      <dsp:spPr>
        <a:xfrm>
          <a:off x="0" y="1034121"/>
          <a:ext cx="10218738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69B36E-9988-4FAF-A503-B3B9C29E2287}">
      <dsp:nvSpPr>
        <dsp:cNvPr id="0" name=""/>
        <dsp:cNvSpPr/>
      </dsp:nvSpPr>
      <dsp:spPr>
        <a:xfrm>
          <a:off x="510936" y="827480"/>
          <a:ext cx="715311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2A65B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2.	формирование личности в аморальных условиях</a:t>
          </a:r>
        </a:p>
      </dsp:txBody>
      <dsp:txXfrm>
        <a:off x="531111" y="847655"/>
        <a:ext cx="7112766" cy="372930"/>
      </dsp:txXfrm>
    </dsp:sp>
    <dsp:sp modelId="{CAD476C7-6549-41D4-AA2A-A76FB239B0D5}">
      <dsp:nvSpPr>
        <dsp:cNvPr id="0" name=""/>
        <dsp:cNvSpPr/>
      </dsp:nvSpPr>
      <dsp:spPr>
        <a:xfrm>
          <a:off x="0" y="1669161"/>
          <a:ext cx="10218738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699BCE-127F-4899-8D0B-493B93599630}">
      <dsp:nvSpPr>
        <dsp:cNvPr id="0" name=""/>
        <dsp:cNvSpPr/>
      </dsp:nvSpPr>
      <dsp:spPr>
        <a:xfrm>
          <a:off x="510936" y="1462521"/>
          <a:ext cx="715311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2A65B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3.	отчуждение от ценностно-нормативной системы общества и государства</a:t>
          </a:r>
        </a:p>
      </dsp:txBody>
      <dsp:txXfrm>
        <a:off x="531111" y="1482696"/>
        <a:ext cx="7112766" cy="372930"/>
      </dsp:txXfrm>
    </dsp:sp>
    <dsp:sp modelId="{3B502155-1986-4AA3-A2D3-09201C7BD81E}">
      <dsp:nvSpPr>
        <dsp:cNvPr id="0" name=""/>
        <dsp:cNvSpPr/>
      </dsp:nvSpPr>
      <dsp:spPr>
        <a:xfrm>
          <a:off x="0" y="2304201"/>
          <a:ext cx="10218738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6E5313-A4F9-457F-BD28-4E3B2DC74403}">
      <dsp:nvSpPr>
        <dsp:cNvPr id="0" name=""/>
        <dsp:cNvSpPr/>
      </dsp:nvSpPr>
      <dsp:spPr>
        <a:xfrm>
          <a:off x="510936" y="2097561"/>
          <a:ext cx="715311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2A65B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4.            отсутствие чувства социальной ответственности</a:t>
          </a:r>
        </a:p>
      </dsp:txBody>
      <dsp:txXfrm>
        <a:off x="531111" y="2117736"/>
        <a:ext cx="7112766" cy="372930"/>
      </dsp:txXfrm>
    </dsp:sp>
    <dsp:sp modelId="{7C72B96D-D4D7-48AF-8A61-897056700F21}">
      <dsp:nvSpPr>
        <dsp:cNvPr id="0" name=""/>
        <dsp:cNvSpPr/>
      </dsp:nvSpPr>
      <dsp:spPr>
        <a:xfrm>
          <a:off x="0" y="2939241"/>
          <a:ext cx="10218738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F84389-F4BE-4522-AE58-36F9D4A58F31}">
      <dsp:nvSpPr>
        <dsp:cNvPr id="0" name=""/>
        <dsp:cNvSpPr/>
      </dsp:nvSpPr>
      <dsp:spPr>
        <a:xfrm>
          <a:off x="510936" y="2732601"/>
          <a:ext cx="715311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2A65B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5.	привыкание к негативной оценке своего поведения</a:t>
          </a:r>
        </a:p>
      </dsp:txBody>
      <dsp:txXfrm>
        <a:off x="531111" y="2752776"/>
        <a:ext cx="7112766" cy="372930"/>
      </dsp:txXfrm>
    </dsp:sp>
    <dsp:sp modelId="{56AFDA44-1711-42DF-85D3-6E46093D0A67}">
      <dsp:nvSpPr>
        <dsp:cNvPr id="0" name=""/>
        <dsp:cNvSpPr/>
      </dsp:nvSpPr>
      <dsp:spPr>
        <a:xfrm>
          <a:off x="0" y="3574281"/>
          <a:ext cx="10218738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CA9DD8-F395-408C-889B-8953EDEF230B}">
      <dsp:nvSpPr>
        <dsp:cNvPr id="0" name=""/>
        <dsp:cNvSpPr/>
      </dsp:nvSpPr>
      <dsp:spPr>
        <a:xfrm>
          <a:off x="510936" y="3367641"/>
          <a:ext cx="715311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2A65B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6.	социально-психологические механизмы самозащиты и самооправдания</a:t>
          </a:r>
        </a:p>
      </dsp:txBody>
      <dsp:txXfrm>
        <a:off x="531111" y="3387816"/>
        <a:ext cx="7112766" cy="372930"/>
      </dsp:txXfrm>
    </dsp:sp>
    <dsp:sp modelId="{534E3B73-9E04-4E47-A2D1-C850732BDE28}">
      <dsp:nvSpPr>
        <dsp:cNvPr id="0" name=""/>
        <dsp:cNvSpPr/>
      </dsp:nvSpPr>
      <dsp:spPr>
        <a:xfrm>
          <a:off x="0" y="4209321"/>
          <a:ext cx="10218738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3A3E02-2560-4EB6-9DD3-786C949B8C75}">
      <dsp:nvSpPr>
        <dsp:cNvPr id="0" name=""/>
        <dsp:cNvSpPr/>
      </dsp:nvSpPr>
      <dsp:spPr>
        <a:xfrm>
          <a:off x="510936" y="4002681"/>
          <a:ext cx="715311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2A65B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7.	активность в момент совершения преступления</a:t>
          </a:r>
        </a:p>
      </dsp:txBody>
      <dsp:txXfrm>
        <a:off x="531111" y="4022856"/>
        <a:ext cx="7112766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A2042-7FB5-4D98-8C30-1EB619B04743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71E98-9891-434E-83B6-ACD7AC62AA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229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84FC7-0E8F-429B-9CFF-ACAF6252375F}" type="datetimeFigureOut">
              <a:rPr lang="ru-RU" smtClean="0"/>
              <a:pPr/>
              <a:t>14.05.2024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37B31-DD46-4E30-BC5F-F470E7BF174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2718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34990" y="2923822"/>
            <a:ext cx="6881432" cy="938730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2A6CA8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Лекция 1 Название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D0F74-509F-4F0B-B846-44F287EA5FC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334990" y="1364688"/>
            <a:ext cx="6854577" cy="1333355"/>
          </a:xfrm>
        </p:spPr>
        <p:txBody>
          <a:bodyPr anchor="b">
            <a:normAutofit/>
          </a:bodyPr>
          <a:lstStyle>
            <a:lvl1pPr algn="l">
              <a:defRPr sz="4400" b="1">
                <a:solidFill>
                  <a:srgbClr val="2A6CA8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Название онлайн курса</a:t>
            </a:r>
          </a:p>
        </p:txBody>
      </p:sp>
      <p:sp>
        <p:nvSpPr>
          <p:cNvPr id="13" name="object 5"/>
          <p:cNvSpPr txBox="1">
            <a:spLocks/>
          </p:cNvSpPr>
          <p:nvPr userDrawn="1"/>
        </p:nvSpPr>
        <p:spPr>
          <a:xfrm>
            <a:off x="1049862" y="477866"/>
            <a:ext cx="3251202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r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6CA8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52" y="127151"/>
            <a:ext cx="663610" cy="929055"/>
          </a:xfrm>
          <a:prstGeom prst="rect">
            <a:avLst/>
          </a:prstGeom>
        </p:spPr>
      </p:pic>
      <p:sp>
        <p:nvSpPr>
          <p:cNvPr id="7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385763" y="4854575"/>
            <a:ext cx="6816725" cy="1128713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rgbClr val="2A6CA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000" b="1" kern="1200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Авторы</a:t>
            </a:r>
          </a:p>
        </p:txBody>
      </p:sp>
    </p:spTree>
    <p:extLst>
      <p:ext uri="{BB962C8B-B14F-4D97-AF65-F5344CB8AC3E}">
        <p14:creationId xmlns:p14="http://schemas.microsoft.com/office/powerpoint/2010/main" val="336700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2997" y="1918763"/>
            <a:ext cx="10219267" cy="4351338"/>
          </a:xfrm>
        </p:spPr>
        <p:txBody>
          <a:bodyPr/>
          <a:lstStyle>
            <a:lvl1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1pPr>
            <a:lvl2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2pPr>
            <a:lvl3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3pPr>
            <a:lvl4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4pPr>
            <a:lvl5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7295332" y="6419880"/>
            <a:ext cx="47836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Мищенко Елена Валерьевна, Завгороднева Екатерина Валерьевна</a:t>
            </a:r>
          </a:p>
        </p:txBody>
      </p:sp>
      <p:sp>
        <p:nvSpPr>
          <p:cNvPr id="22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8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Криминальная психология: Лекция 1 «Криминальная психология в системе научного знания»</a:t>
            </a:r>
          </a:p>
        </p:txBody>
      </p:sp>
      <p:cxnSp>
        <p:nvCxnSpPr>
          <p:cNvPr id="29" name="Прямая соединительная линия 28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</p:spTree>
    <p:extLst>
      <p:ext uri="{BB962C8B-B14F-4D97-AF65-F5344CB8AC3E}">
        <p14:creationId xmlns:p14="http://schemas.microsoft.com/office/powerpoint/2010/main" val="398592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1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</a:p>
        </p:txBody>
      </p:sp>
      <p:cxnSp>
        <p:nvCxnSpPr>
          <p:cNvPr id="22" name="Прямая соединительная линия 21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24" name="TextBox 23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51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 userDrawn="1"/>
        </p:nvSpPr>
        <p:spPr>
          <a:xfrm>
            <a:off x="3647781" y="2079388"/>
            <a:ext cx="601579" cy="3529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7258084" y="2079389"/>
            <a:ext cx="601579" cy="3529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1" name="Рисунок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2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31" name="TextBox 30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1667933"/>
            <a:ext cx="6172200" cy="4193117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676400"/>
            <a:ext cx="3932237" cy="4192588"/>
          </a:xfr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0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</a:p>
        </p:txBody>
      </p:sp>
      <p:cxnSp>
        <p:nvCxnSpPr>
          <p:cNvPr id="21" name="Прямая соединительная линия 20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96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2142067"/>
            <a:ext cx="6172200" cy="3718983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2121" y="2091267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0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</a:p>
        </p:txBody>
      </p:sp>
      <p:cxnSp>
        <p:nvCxnSpPr>
          <p:cNvPr id="21" name="Прямая соединительная линия 20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92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аблица 3"/>
          <p:cNvSpPr>
            <a:spLocks noGrp="1"/>
          </p:cNvSpPr>
          <p:nvPr>
            <p:ph type="tbl" sz="quarter" idx="10"/>
          </p:nvPr>
        </p:nvSpPr>
        <p:spPr>
          <a:xfrm>
            <a:off x="1084263" y="1952625"/>
            <a:ext cx="10085387" cy="2913063"/>
          </a:xfrm>
        </p:spPr>
        <p:txBody>
          <a:bodyPr/>
          <a:lstStyle/>
          <a:p>
            <a:endParaRPr lang="ru-RU"/>
          </a:p>
        </p:txBody>
      </p:sp>
      <p:sp>
        <p:nvSpPr>
          <p:cNvPr id="17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4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</a:p>
        </p:txBody>
      </p:sp>
      <p:cxnSp>
        <p:nvCxnSpPr>
          <p:cNvPr id="25" name="Прямая соединительная линия 24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27" name="TextBox 26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29733"/>
            <a:ext cx="10515600" cy="860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F2DAF-6BC9-4089-A291-78BDF7E9EEB9}" type="datetime1">
              <a:rPr lang="ru-RU" smtClean="0"/>
              <a:pPr/>
              <a:t>14.05.2024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D0F74-509F-4F0B-B846-44F287EA5FC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78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61" r:id="rId4"/>
    <p:sldLayoutId id="2147483656" r:id="rId5"/>
    <p:sldLayoutId id="2147483657" r:id="rId6"/>
    <p:sldLayoutId id="2147483662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8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/>
              <a:t>Лекция 1 «Криминальная психология как наука»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Криминальная психология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2000" b="1" dirty="0">
                <a:ea typeface="Verdana" panose="020B0604030504040204" pitchFamily="34" charset="0"/>
              </a:rPr>
              <a:t>Авторы:</a:t>
            </a:r>
          </a:p>
          <a:p>
            <a:r>
              <a:rPr lang="ru-RU" sz="2000" b="1" dirty="0">
                <a:ea typeface="Verdana" panose="020B0604030504040204" pitchFamily="34" charset="0"/>
              </a:rPr>
              <a:t>Мищенко Елена Валерьевна – доктор юридических наук, доцент, зав. кафедрой уголовного процесса и криминалистики.</a:t>
            </a:r>
          </a:p>
          <a:p>
            <a:endParaRPr lang="ru-RU" sz="2000" b="1" dirty="0">
              <a:ea typeface="Verdana" panose="020B0604030504040204" pitchFamily="34" charset="0"/>
            </a:endParaRPr>
          </a:p>
          <a:p>
            <a:r>
              <a:rPr lang="ru-RU" sz="2000" b="1" dirty="0">
                <a:ea typeface="Verdana" panose="020B0604030504040204" pitchFamily="34" charset="0"/>
              </a:rPr>
              <a:t>Завгороднева Екатерина Валерьевна – преподаватель кафедры уголовного процесса и криминалистики.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62503" y="0"/>
            <a:ext cx="5229497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/>
          </p:nvPr>
        </p:nvGraphicFramePr>
        <p:xfrm>
          <a:off x="1143000" y="1919288"/>
          <a:ext cx="10218738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Категории криминальной психологии</a:t>
            </a:r>
          </a:p>
        </p:txBody>
      </p:sp>
    </p:spTree>
    <p:extLst>
      <p:ext uri="{BB962C8B-B14F-4D97-AF65-F5344CB8AC3E}">
        <p14:creationId xmlns:p14="http://schemas.microsoft.com/office/powerpoint/2010/main" val="697805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/>
              <a:t>Личность преступника </a:t>
            </a:r>
            <a:r>
              <a:rPr lang="ru-RU" dirty="0"/>
              <a:t>– это вменяемый человек, совершивший общественно опасное деяние запрещенное законом, уголовно наказуемое и достигший возраста уголовной ответственности; совокупность социально-психологических свойств личности, которая при определенных ситуативных обстоятельствах (или помимо них) приводит к совершению преступления. Признать человека преступником может только суд.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Понятие личности преступника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1593669"/>
            <a:ext cx="1219200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5646874"/>
            <a:ext cx="12199938" cy="3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8384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44583" y="1227909"/>
            <a:ext cx="10513178" cy="483318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b="1" dirty="0"/>
              <a:t>Первый тип</a:t>
            </a:r>
            <a:r>
              <a:rPr lang="ru-RU" sz="2400" dirty="0"/>
              <a:t> характеризуется тем, что готовность к совершению преступного деяния обусловливается наличием определенной криминальной потребности, предметом которой является не только получаемый результат, но и в значительной мере сами преступные действия – процесс их совершения.</a:t>
            </a:r>
          </a:p>
          <a:p>
            <a:pPr marL="0" indent="0" algn="just">
              <a:buNone/>
            </a:pPr>
            <a:r>
              <a:rPr lang="ru-RU" sz="2400" b="1" dirty="0"/>
              <a:t>Второй тип </a:t>
            </a:r>
            <a:r>
              <a:rPr lang="ru-RU" sz="2400" dirty="0"/>
              <a:t>криминогенной личности преступника выражается в субъективно непротиворечивом принятии преступного способа удовлетворения некоторой потребности или разрешения проблемной ситуации как наиболее предпочтительного по сравнению с правомерным или наряду с использованием правомерного.</a:t>
            </a:r>
          </a:p>
          <a:p>
            <a:pPr marL="0" indent="0" algn="just">
              <a:buNone/>
            </a:pPr>
            <a:r>
              <a:rPr lang="ru-RU" sz="2400" b="1" dirty="0"/>
              <a:t>Третий тип </a:t>
            </a:r>
            <a:r>
              <a:rPr lang="ru-RU" sz="2400" dirty="0"/>
              <a:t>личностных предпосылок преступного поведения выражается в том, что субъект принимает преступный способ удовлетворения определенной потребности лишь при исключительно благоприятных условиях, которые представляют не только достаточную возможность получения личностно ценного результата преступным способом, но и максимальную безопасность.</a:t>
            </a:r>
          </a:p>
          <a:p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Типы криминогенной личности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0" y="1123406"/>
            <a:ext cx="613954" cy="9274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11377749" y="5656217"/>
            <a:ext cx="814251" cy="12017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3533120" y="3213463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1181806" y="5368834"/>
            <a:ext cx="1010194" cy="1489166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0" y="1123406"/>
            <a:ext cx="809897" cy="1214846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13064" y="5969154"/>
            <a:ext cx="901009" cy="88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432080" y="1060372"/>
            <a:ext cx="759920" cy="110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1197" flipH="1">
            <a:off x="11001570" y="1118845"/>
            <a:ext cx="1281344" cy="1360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98664">
            <a:off x="89285" y="5501458"/>
            <a:ext cx="1049338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9635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11923" y="1239494"/>
            <a:ext cx="10219267" cy="48216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/>
              <a:t>Четвертый тип </a:t>
            </a:r>
            <a:r>
              <a:rPr lang="ru-RU" sz="2400" dirty="0"/>
              <a:t>криминогенной потенции личности преступника проявляется в вынужденном, внутренне противоречивом принятии преступного способа действий.</a:t>
            </a:r>
          </a:p>
          <a:p>
            <a:pPr marL="0" indent="0" algn="just">
              <a:buNone/>
            </a:pPr>
            <a:r>
              <a:rPr lang="ru-RU" sz="2400" b="1" dirty="0"/>
              <a:t>Пятый тип </a:t>
            </a:r>
            <a:r>
              <a:rPr lang="ru-RU" sz="2400" dirty="0"/>
              <a:t>криминогенной личности характеризуется наличием склонности к импульсивному совершению противозаконных действий, проявляемой в форме реакции на некоторые обстоятельства ситуации. </a:t>
            </a:r>
          </a:p>
          <a:p>
            <a:pPr marL="0" indent="0" algn="just">
              <a:buNone/>
            </a:pPr>
            <a:r>
              <a:rPr lang="ru-RU" sz="2400" b="1" dirty="0"/>
              <a:t>Шестой тип </a:t>
            </a:r>
            <a:r>
              <a:rPr lang="ru-RU" sz="2400" dirty="0"/>
              <a:t>криминогенной личности преступника проявляется в принятии преступной цели-способа под решающим влиянием внешнего криминогенного воздействия иных лиц либо в результате его конформного поведения в группе, обусловленного готовностью идентифицировать с ней свое поведение.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0" y="6010569"/>
            <a:ext cx="12192000" cy="11408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0" y="6165669"/>
            <a:ext cx="12192000" cy="391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0" y="1201783"/>
            <a:ext cx="12192000" cy="39188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4975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20928" y="1304809"/>
            <a:ext cx="1021926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Это демографические данные о преступнике, правосознание преступника, социальная (антиобщественная) установка личности, комплекс, личностных свойств преступника.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Структура личности преступника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83772" y="2103121"/>
            <a:ext cx="9966960" cy="2508068"/>
          </a:xfrm>
          <a:prstGeom prst="roundRect">
            <a:avLst/>
          </a:prstGeom>
          <a:noFill/>
          <a:ln w="762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226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829491" y="1566591"/>
          <a:ext cx="10218738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3000" y="320378"/>
            <a:ext cx="9107311" cy="725615"/>
          </a:xfrm>
        </p:spPr>
        <p:txBody>
          <a:bodyPr/>
          <a:lstStyle/>
          <a:p>
            <a:pPr algn="ctr"/>
            <a:r>
              <a:rPr lang="ru-RU" dirty="0"/>
              <a:t>Социально-демографическая подсистема личности преступника включает:</a:t>
            </a:r>
          </a:p>
        </p:txBody>
      </p:sp>
    </p:spTree>
    <p:extLst>
      <p:ext uri="{BB962C8B-B14F-4D97-AF65-F5344CB8AC3E}">
        <p14:creationId xmlns:p14="http://schemas.microsoft.com/office/powerpoint/2010/main" val="2626932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816429" y="1358538"/>
          <a:ext cx="10218738" cy="5055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Социально-психологическая подсистема личности преступника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1658582" y="1113653"/>
            <a:ext cx="8187266" cy="5679561"/>
          </a:xfrm>
          <a:custGeom>
            <a:avLst/>
            <a:gdLst>
              <a:gd name="connsiteX0" fmla="*/ 901737 w 8187266"/>
              <a:gd name="connsiteY0" fmla="*/ 1420540 h 5679561"/>
              <a:gd name="connsiteX1" fmla="*/ 353097 w 8187266"/>
              <a:gd name="connsiteY1" fmla="*/ 1407477 h 5679561"/>
              <a:gd name="connsiteX2" fmla="*/ 400 w 8187266"/>
              <a:gd name="connsiteY2" fmla="*/ 2204312 h 5679561"/>
              <a:gd name="connsiteX3" fmla="*/ 418412 w 8187266"/>
              <a:gd name="connsiteY3" fmla="*/ 2622323 h 5679561"/>
              <a:gd name="connsiteX4" fmla="*/ 483726 w 8187266"/>
              <a:gd name="connsiteY4" fmla="*/ 3393032 h 5679561"/>
              <a:gd name="connsiteX5" fmla="*/ 274720 w 8187266"/>
              <a:gd name="connsiteY5" fmla="*/ 4385809 h 5679561"/>
              <a:gd name="connsiteX6" fmla="*/ 1306686 w 8187266"/>
              <a:gd name="connsiteY6" fmla="*/ 4189866 h 5679561"/>
              <a:gd name="connsiteX7" fmla="*/ 1842263 w 8187266"/>
              <a:gd name="connsiteY7" fmla="*/ 4620940 h 5679561"/>
              <a:gd name="connsiteX8" fmla="*/ 2234149 w 8187266"/>
              <a:gd name="connsiteY8" fmla="*/ 5156517 h 5679561"/>
              <a:gd name="connsiteX9" fmla="*/ 2874229 w 8187266"/>
              <a:gd name="connsiteY9" fmla="*/ 4934449 h 5679561"/>
              <a:gd name="connsiteX10" fmla="*/ 3383680 w 8187266"/>
              <a:gd name="connsiteY10" fmla="*/ 5326335 h 5679561"/>
              <a:gd name="connsiteX11" fmla="*/ 4180515 w 8187266"/>
              <a:gd name="connsiteY11" fmla="*/ 5679032 h 5679561"/>
              <a:gd name="connsiteX12" fmla="*/ 5107977 w 8187266"/>
              <a:gd name="connsiteY12" fmla="*/ 5391649 h 5679561"/>
              <a:gd name="connsiteX13" fmla="*/ 5878686 w 8187266"/>
              <a:gd name="connsiteY13" fmla="*/ 4843009 h 5679561"/>
              <a:gd name="connsiteX14" fmla="*/ 6910652 w 8187266"/>
              <a:gd name="connsiteY14" fmla="*/ 5182643 h 5679561"/>
              <a:gd name="connsiteX15" fmla="*/ 7250286 w 8187266"/>
              <a:gd name="connsiteY15" fmla="*/ 4712380 h 5679561"/>
              <a:gd name="connsiteX16" fmla="*/ 7263349 w 8187266"/>
              <a:gd name="connsiteY16" fmla="*/ 3993923 h 5679561"/>
              <a:gd name="connsiteX17" fmla="*/ 8177749 w 8187266"/>
              <a:gd name="connsiteY17" fmla="*/ 3719603 h 5679561"/>
              <a:gd name="connsiteX18" fmla="*/ 7759737 w 8187266"/>
              <a:gd name="connsiteY18" fmla="*/ 3092586 h 5679561"/>
              <a:gd name="connsiteX19" fmla="*/ 8073246 w 8187266"/>
              <a:gd name="connsiteY19" fmla="*/ 2387192 h 5679561"/>
              <a:gd name="connsiteX20" fmla="*/ 8060183 w 8187266"/>
              <a:gd name="connsiteY20" fmla="*/ 1577295 h 5679561"/>
              <a:gd name="connsiteX21" fmla="*/ 7028217 w 8187266"/>
              <a:gd name="connsiteY21" fmla="*/ 1355226 h 5679561"/>
              <a:gd name="connsiteX22" fmla="*/ 6753897 w 8187266"/>
              <a:gd name="connsiteY22" fmla="*/ 689020 h 5679561"/>
              <a:gd name="connsiteX23" fmla="*/ 6048503 w 8187266"/>
              <a:gd name="connsiteY23" fmla="*/ 702083 h 5679561"/>
              <a:gd name="connsiteX24" fmla="*/ 5408423 w 8187266"/>
              <a:gd name="connsiteY24" fmla="*/ 506140 h 5679561"/>
              <a:gd name="connsiteX25" fmla="*/ 4689966 w 8187266"/>
              <a:gd name="connsiteY25" fmla="*/ 22815 h 5679561"/>
              <a:gd name="connsiteX26" fmla="*/ 3239989 w 8187266"/>
              <a:gd name="connsiteY26" fmla="*/ 153443 h 5679561"/>
              <a:gd name="connsiteX27" fmla="*/ 2769726 w 8187266"/>
              <a:gd name="connsiteY27" fmla="*/ 806586 h 5679561"/>
              <a:gd name="connsiteX28" fmla="*/ 1881452 w 8187266"/>
              <a:gd name="connsiteY28" fmla="*/ 1015592 h 5679561"/>
              <a:gd name="connsiteX29" fmla="*/ 1215246 w 8187266"/>
              <a:gd name="connsiteY29" fmla="*/ 1381352 h 5679561"/>
              <a:gd name="connsiteX30" fmla="*/ 901737 w 8187266"/>
              <a:gd name="connsiteY30" fmla="*/ 1420540 h 5679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8187266" h="5679561">
                <a:moveTo>
                  <a:pt x="901737" y="1420540"/>
                </a:moveTo>
                <a:cubicBezTo>
                  <a:pt x="758045" y="1424894"/>
                  <a:pt x="503320" y="1276848"/>
                  <a:pt x="353097" y="1407477"/>
                </a:cubicBezTo>
                <a:cubicBezTo>
                  <a:pt x="202874" y="1538106"/>
                  <a:pt x="-10486" y="2001838"/>
                  <a:pt x="400" y="2204312"/>
                </a:cubicBezTo>
                <a:cubicBezTo>
                  <a:pt x="11286" y="2406786"/>
                  <a:pt x="337858" y="2424203"/>
                  <a:pt x="418412" y="2622323"/>
                </a:cubicBezTo>
                <a:cubicBezTo>
                  <a:pt x="498966" y="2820443"/>
                  <a:pt x="507675" y="3099118"/>
                  <a:pt x="483726" y="3393032"/>
                </a:cubicBezTo>
                <a:cubicBezTo>
                  <a:pt x="459777" y="3686946"/>
                  <a:pt x="137560" y="4253003"/>
                  <a:pt x="274720" y="4385809"/>
                </a:cubicBezTo>
                <a:cubicBezTo>
                  <a:pt x="411880" y="4518615"/>
                  <a:pt x="1045429" y="4150678"/>
                  <a:pt x="1306686" y="4189866"/>
                </a:cubicBezTo>
                <a:cubicBezTo>
                  <a:pt x="1567943" y="4229054"/>
                  <a:pt x="1687686" y="4459832"/>
                  <a:pt x="1842263" y="4620940"/>
                </a:cubicBezTo>
                <a:cubicBezTo>
                  <a:pt x="1996840" y="4782049"/>
                  <a:pt x="2062155" y="5104266"/>
                  <a:pt x="2234149" y="5156517"/>
                </a:cubicBezTo>
                <a:cubicBezTo>
                  <a:pt x="2406143" y="5208769"/>
                  <a:pt x="2682641" y="4906146"/>
                  <a:pt x="2874229" y="4934449"/>
                </a:cubicBezTo>
                <a:cubicBezTo>
                  <a:pt x="3065817" y="4962752"/>
                  <a:pt x="3165966" y="5202238"/>
                  <a:pt x="3383680" y="5326335"/>
                </a:cubicBezTo>
                <a:cubicBezTo>
                  <a:pt x="3601394" y="5450432"/>
                  <a:pt x="3893132" y="5668146"/>
                  <a:pt x="4180515" y="5679032"/>
                </a:cubicBezTo>
                <a:cubicBezTo>
                  <a:pt x="4467898" y="5689918"/>
                  <a:pt x="4824949" y="5530986"/>
                  <a:pt x="5107977" y="5391649"/>
                </a:cubicBezTo>
                <a:cubicBezTo>
                  <a:pt x="5391005" y="5252312"/>
                  <a:pt x="5578240" y="4877843"/>
                  <a:pt x="5878686" y="4843009"/>
                </a:cubicBezTo>
                <a:cubicBezTo>
                  <a:pt x="6179132" y="4808175"/>
                  <a:pt x="6682052" y="5204415"/>
                  <a:pt x="6910652" y="5182643"/>
                </a:cubicBezTo>
                <a:cubicBezTo>
                  <a:pt x="7139252" y="5160871"/>
                  <a:pt x="7191503" y="4910500"/>
                  <a:pt x="7250286" y="4712380"/>
                </a:cubicBezTo>
                <a:cubicBezTo>
                  <a:pt x="7309069" y="4514260"/>
                  <a:pt x="7108772" y="4159386"/>
                  <a:pt x="7263349" y="3993923"/>
                </a:cubicBezTo>
                <a:cubicBezTo>
                  <a:pt x="7417926" y="3828460"/>
                  <a:pt x="8095018" y="3869826"/>
                  <a:pt x="8177749" y="3719603"/>
                </a:cubicBezTo>
                <a:cubicBezTo>
                  <a:pt x="8260480" y="3569380"/>
                  <a:pt x="7777154" y="3314654"/>
                  <a:pt x="7759737" y="3092586"/>
                </a:cubicBezTo>
                <a:cubicBezTo>
                  <a:pt x="7742320" y="2870518"/>
                  <a:pt x="8023172" y="2639740"/>
                  <a:pt x="8073246" y="2387192"/>
                </a:cubicBezTo>
                <a:cubicBezTo>
                  <a:pt x="8123320" y="2134644"/>
                  <a:pt x="8234354" y="1749289"/>
                  <a:pt x="8060183" y="1577295"/>
                </a:cubicBezTo>
                <a:cubicBezTo>
                  <a:pt x="7886012" y="1405301"/>
                  <a:pt x="7245931" y="1503272"/>
                  <a:pt x="7028217" y="1355226"/>
                </a:cubicBezTo>
                <a:cubicBezTo>
                  <a:pt x="6810503" y="1207180"/>
                  <a:pt x="6917183" y="797877"/>
                  <a:pt x="6753897" y="689020"/>
                </a:cubicBezTo>
                <a:cubicBezTo>
                  <a:pt x="6590611" y="580163"/>
                  <a:pt x="6272749" y="732563"/>
                  <a:pt x="6048503" y="702083"/>
                </a:cubicBezTo>
                <a:cubicBezTo>
                  <a:pt x="5824257" y="671603"/>
                  <a:pt x="5634846" y="619351"/>
                  <a:pt x="5408423" y="506140"/>
                </a:cubicBezTo>
                <a:cubicBezTo>
                  <a:pt x="5182000" y="392929"/>
                  <a:pt x="5051371" y="81598"/>
                  <a:pt x="4689966" y="22815"/>
                </a:cubicBezTo>
                <a:cubicBezTo>
                  <a:pt x="4328561" y="-35968"/>
                  <a:pt x="3560029" y="22814"/>
                  <a:pt x="3239989" y="153443"/>
                </a:cubicBezTo>
                <a:cubicBezTo>
                  <a:pt x="2919949" y="284071"/>
                  <a:pt x="2996149" y="662894"/>
                  <a:pt x="2769726" y="806586"/>
                </a:cubicBezTo>
                <a:cubicBezTo>
                  <a:pt x="2543303" y="950278"/>
                  <a:pt x="2140532" y="919798"/>
                  <a:pt x="1881452" y="1015592"/>
                </a:cubicBezTo>
                <a:cubicBezTo>
                  <a:pt x="1622372" y="1111386"/>
                  <a:pt x="1380709" y="1311683"/>
                  <a:pt x="1215246" y="1381352"/>
                </a:cubicBezTo>
                <a:cubicBezTo>
                  <a:pt x="1049783" y="1451021"/>
                  <a:pt x="1045429" y="1416186"/>
                  <a:pt x="901737" y="1420540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708" y="1113653"/>
            <a:ext cx="8587014" cy="5744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9077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1025525" y="1435100"/>
          <a:ext cx="10218738" cy="480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Типичные особенности личности преступника выражаются в дефектах его личности 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2272937" y="1175657"/>
            <a:ext cx="2508069" cy="51075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9235440" y="1280160"/>
            <a:ext cx="39189" cy="500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810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/>
          </p:nvPr>
        </p:nvGraphicFramePr>
        <p:xfrm>
          <a:off x="1143000" y="1516063"/>
          <a:ext cx="10218738" cy="4754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Базовые черты личности преступника</a:t>
            </a:r>
          </a:p>
        </p:txBody>
      </p:sp>
    </p:spTree>
    <p:extLst>
      <p:ext uri="{BB962C8B-B14F-4D97-AF65-F5344CB8AC3E}">
        <p14:creationId xmlns:p14="http://schemas.microsoft.com/office/powerpoint/2010/main" val="1688606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Понятие криминальной психологии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Что изучает криминальная психология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Основные теоретические проблемы криминальной психологии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Предмет криминальной психологии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Задачи криминальной психологии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План лекции</a:t>
            </a:r>
          </a:p>
        </p:txBody>
      </p:sp>
      <p:sp>
        <p:nvSpPr>
          <p:cNvPr id="4" name="Овал 3"/>
          <p:cNvSpPr/>
          <p:nvPr/>
        </p:nvSpPr>
        <p:spPr>
          <a:xfrm>
            <a:off x="326572" y="1123404"/>
            <a:ext cx="11042468" cy="4924697"/>
          </a:xfrm>
          <a:prstGeom prst="ellipse">
            <a:avLst/>
          </a:prstGeom>
          <a:solidFill>
            <a:srgbClr val="5B9BD5">
              <a:alpha val="2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35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14401" y="1580606"/>
            <a:ext cx="10447864" cy="468949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Криминальная психология </a:t>
            </a:r>
            <a:r>
              <a:rPr lang="ru-RU" dirty="0"/>
              <a:t>– (от лат. </a:t>
            </a:r>
            <a:r>
              <a:rPr lang="ru-RU" dirty="0" err="1"/>
              <a:t>criminalis</a:t>
            </a:r>
            <a:r>
              <a:rPr lang="ru-RU" dirty="0"/>
              <a:t> – преступный) – область юридической психологии, которая изучает психологические механизмы правонарушений и психологию правонарушителей, проблемы образования, структуры, функционирования и распада преступных групп. В отечественной криминальной психологии отвергается учение о “прирожденном преступнике”, реализуется диалектико-материалистический принцип развития, определяющий исследование всего многообразия явлений, прежде всего социальных, оказывающих влияние на формирование психологических особенностей правонарушителей.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Понятие криминальной психологии</a:t>
            </a:r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-156754" y="1097281"/>
            <a:ext cx="1698169" cy="5760719"/>
          </a:xfrm>
          <a:prstGeom prst="triangle">
            <a:avLst>
              <a:gd name="adj" fmla="val 84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 flipV="1">
            <a:off x="11025051" y="1097279"/>
            <a:ext cx="1192205" cy="5760720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950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Криминальная психология изучает: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63844"/>
              </p:ext>
            </p:extLst>
          </p:nvPr>
        </p:nvGraphicFramePr>
        <p:xfrm>
          <a:off x="738051" y="1553528"/>
          <a:ext cx="10218738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Соединительная линия уступом 7"/>
          <p:cNvCxnSpPr/>
          <p:nvPr/>
        </p:nvCxnSpPr>
        <p:spPr>
          <a:xfrm rot="16200000" flipH="1">
            <a:off x="-1593669" y="3252651"/>
            <a:ext cx="5760720" cy="1449977"/>
          </a:xfrm>
          <a:prstGeom prst="bentConnector3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/>
          <p:nvPr/>
        </p:nvCxnSpPr>
        <p:spPr>
          <a:xfrm rot="16200000" flipH="1">
            <a:off x="-1430383" y="3233056"/>
            <a:ext cx="5760721" cy="148916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оединительная линия уступом 14"/>
          <p:cNvCxnSpPr/>
          <p:nvPr/>
        </p:nvCxnSpPr>
        <p:spPr>
          <a:xfrm rot="5400000">
            <a:off x="8294915" y="3540034"/>
            <a:ext cx="5760721" cy="8752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/>
          <p:nvPr/>
        </p:nvCxnSpPr>
        <p:spPr>
          <a:xfrm rot="5400000">
            <a:off x="8072846" y="3513908"/>
            <a:ext cx="5760721" cy="927463"/>
          </a:xfrm>
          <a:prstGeom prst="bentConnector3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417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225422"/>
              </p:ext>
            </p:extLst>
          </p:nvPr>
        </p:nvGraphicFramePr>
        <p:xfrm>
          <a:off x="724988" y="1501276"/>
          <a:ext cx="10218738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Дуга 5"/>
          <p:cNvSpPr/>
          <p:nvPr/>
        </p:nvSpPr>
        <p:spPr>
          <a:xfrm>
            <a:off x="-1737360" y="1149531"/>
            <a:ext cx="3474720" cy="8921932"/>
          </a:xfrm>
          <a:prstGeom prst="arc">
            <a:avLst>
              <a:gd name="adj1" fmla="val 16229735"/>
              <a:gd name="adj2" fmla="val 218215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уга 6"/>
          <p:cNvSpPr/>
          <p:nvPr/>
        </p:nvSpPr>
        <p:spPr>
          <a:xfrm>
            <a:off x="9148354" y="1149531"/>
            <a:ext cx="3043646" cy="10169435"/>
          </a:xfrm>
          <a:prstGeom prst="arc">
            <a:avLst>
              <a:gd name="adj1" fmla="val 9389980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>
            <a:off x="-1489166" y="5003074"/>
            <a:ext cx="2978332" cy="370985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>
            <a:off x="9509760" y="5277393"/>
            <a:ext cx="2682240" cy="3331029"/>
          </a:xfrm>
          <a:prstGeom prst="arc">
            <a:avLst>
              <a:gd name="adj1" fmla="val 11057925"/>
              <a:gd name="adj2" fmla="val 213326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>
            <a:off x="2246811" y="1045029"/>
            <a:ext cx="1410789" cy="9026434"/>
          </a:xfrm>
          <a:prstGeom prst="arc">
            <a:avLst>
              <a:gd name="adj1" fmla="val 16253141"/>
              <a:gd name="adj2" fmla="val 377975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flipH="1">
            <a:off x="8255726" y="1045029"/>
            <a:ext cx="892628" cy="6035040"/>
          </a:xfrm>
          <a:prstGeom prst="arc">
            <a:avLst>
              <a:gd name="adj1" fmla="val 16200000"/>
              <a:gd name="adj2" fmla="val 521352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279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03783" y="2299063"/>
            <a:ext cx="10219267" cy="3709780"/>
          </a:xfrm>
        </p:spPr>
        <p:txBody>
          <a:bodyPr/>
          <a:lstStyle/>
          <a:p>
            <a:r>
              <a:rPr lang="ru-RU" b="1" dirty="0"/>
              <a:t>Предмет </a:t>
            </a:r>
            <a:r>
              <a:rPr lang="ru-RU" dirty="0"/>
              <a:t>криминальной психологии состоит в видах, качественных характеристиках, взаимосвязях психических явлений, продуцирующих преступное поведение людей, групп людей и преступность в обществе вообще, а также в механизмах и закономерностях, по которым формируются и проявляются описанные явления.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Предмет криминальной психологии</a:t>
            </a:r>
          </a:p>
        </p:txBody>
      </p:sp>
      <p:sp>
        <p:nvSpPr>
          <p:cNvPr id="5" name="Дуга 4"/>
          <p:cNvSpPr/>
          <p:nvPr/>
        </p:nvSpPr>
        <p:spPr>
          <a:xfrm>
            <a:off x="548639" y="1293224"/>
            <a:ext cx="10763794" cy="4493622"/>
          </a:xfrm>
          <a:prstGeom prst="arc">
            <a:avLst>
              <a:gd name="adj1" fmla="val 15166"/>
              <a:gd name="adj2" fmla="val 21590690"/>
            </a:avLst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1312433" y="3409406"/>
            <a:ext cx="0" cy="261257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841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331878"/>
              </p:ext>
            </p:extLst>
          </p:nvPr>
        </p:nvGraphicFramePr>
        <p:xfrm>
          <a:off x="895350" y="1617663"/>
          <a:ext cx="10218738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Задачи криминальной психологии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82880" y="1097280"/>
            <a:ext cx="1201783" cy="5760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3918857" y="1097280"/>
            <a:ext cx="431074" cy="5760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236823" y="1097280"/>
            <a:ext cx="731520" cy="5760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1312434" y="1097280"/>
            <a:ext cx="879566" cy="3004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0829109" y="1097280"/>
            <a:ext cx="261258" cy="5760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7205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53587" y="1788134"/>
            <a:ext cx="10123715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/>
              <a:t>Методология</a:t>
            </a:r>
            <a:r>
              <a:rPr lang="ru-RU" dirty="0"/>
              <a:t> – учение о принципах построения, формах и способах познания. Всякая система знания настолько научна, насколько прочен ее методологический фундамент. Самые грубые ошибки, причем часто не замечаемые, происходят из-за нечеткости методологических позиций. Опора на методологию открывает принципиально верные пути выхода из любых умственных и практических тупиков.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04503" y="1084217"/>
            <a:ext cx="1188720" cy="5773783"/>
          </a:xfrm>
          <a:prstGeom prst="triangle">
            <a:avLst>
              <a:gd name="adj" fmla="val 51099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0946674" y="1084215"/>
            <a:ext cx="1123405" cy="5773785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062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/>
          </p:nvPr>
        </p:nvGraphicFramePr>
        <p:xfrm>
          <a:off x="757646" y="1711234"/>
          <a:ext cx="10342835" cy="4467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Принципы методологии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74320" y="1254034"/>
            <a:ext cx="496389" cy="52251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992777" y="1058091"/>
            <a:ext cx="0" cy="57999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476103" y="1058091"/>
            <a:ext cx="13063" cy="5799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7554" y="1344634"/>
            <a:ext cx="500062" cy="52308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353" y="1054100"/>
            <a:ext cx="55562" cy="580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7588" y="1058091"/>
            <a:ext cx="23812" cy="580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8962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1548</TotalTime>
  <Words>833</Words>
  <Application>Microsoft Office PowerPoint</Application>
  <PresentationFormat>Широкоэкранный</PresentationFormat>
  <Paragraphs>89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Verdana</vt:lpstr>
      <vt:lpstr>Тема Office</vt:lpstr>
      <vt:lpstr>Криминальная психология </vt:lpstr>
      <vt:lpstr>План лекции</vt:lpstr>
      <vt:lpstr>Понятие криминальной психологии</vt:lpstr>
      <vt:lpstr>Криминальная психология изучает:</vt:lpstr>
      <vt:lpstr>Презентация PowerPoint</vt:lpstr>
      <vt:lpstr>Предмет криминальной психологии</vt:lpstr>
      <vt:lpstr>Задачи криминальной психологии</vt:lpstr>
      <vt:lpstr>Презентация PowerPoint</vt:lpstr>
      <vt:lpstr>Принципы методологии</vt:lpstr>
      <vt:lpstr>Категории криминальной психологии</vt:lpstr>
      <vt:lpstr>Понятие личности преступника</vt:lpstr>
      <vt:lpstr>Типы криминогенной личности</vt:lpstr>
      <vt:lpstr>Презентация PowerPoint</vt:lpstr>
      <vt:lpstr>Структура личности преступника </vt:lpstr>
      <vt:lpstr>Социально-демографическая подсистема личности преступника включает:</vt:lpstr>
      <vt:lpstr>Социально-психологическая подсистема личности преступника</vt:lpstr>
      <vt:lpstr>Типичные особенности личности преступника выражаются в дефектах его личности </vt:lpstr>
      <vt:lpstr>Базовые черты личности преступника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MGmari55555@yandex.ru</dc:creator>
  <cp:lastModifiedBy>Завгороднева Екатерина Валерьевна</cp:lastModifiedBy>
  <cp:revision>65</cp:revision>
  <dcterms:created xsi:type="dcterms:W3CDTF">2021-05-24T10:19:39Z</dcterms:created>
  <dcterms:modified xsi:type="dcterms:W3CDTF">2024-05-14T09:15:09Z</dcterms:modified>
</cp:coreProperties>
</file>