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</p:sldMasterIdLst>
  <p:notesMasterIdLst>
    <p:notesMasterId r:id="rId20"/>
  </p:notesMasterIdLst>
  <p:handoutMasterIdLst>
    <p:handoutMasterId r:id="rId21"/>
  </p:handoutMasterIdLst>
  <p:sldIdLst>
    <p:sldId id="261" r:id="rId3"/>
    <p:sldId id="262" r:id="rId4"/>
    <p:sldId id="263" r:id="rId5"/>
    <p:sldId id="264" r:id="rId6"/>
    <p:sldId id="265" r:id="rId7"/>
    <p:sldId id="276" r:id="rId8"/>
    <p:sldId id="277" r:id="rId9"/>
    <p:sldId id="278" r:id="rId10"/>
    <p:sldId id="275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5BC"/>
    <a:srgbClr val="2A6CA8"/>
    <a:srgbClr val="255D9B"/>
    <a:srgbClr val="235B8D"/>
    <a:srgbClr val="002060"/>
    <a:srgbClr val="7FF9EA"/>
    <a:srgbClr val="0B54A0"/>
    <a:srgbClr val="713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59" autoAdjust="0"/>
  </p:normalViewPr>
  <p:slideViewPr>
    <p:cSldViewPr snapToGrid="0">
      <p:cViewPr varScale="1">
        <p:scale>
          <a:sx n="105" d="100"/>
          <a:sy n="105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D1CFFF-4117-4C26-BC11-E8BE9CB90C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4954B2-AFB3-4A04-965C-C01D11C94C49}">
      <dgm:prSet custT="1"/>
      <dgm:spPr/>
      <dgm:t>
        <a:bodyPr/>
        <a:lstStyle/>
        <a:p>
          <a:r>
            <a:rPr lang="ru-RU" sz="1600" dirty="0"/>
            <a:t>Уровень преступности женщин  остаётся ниже уровня преступности мужчин в 5–7 раз </a:t>
          </a:r>
        </a:p>
      </dgm:t>
    </dgm:pt>
    <dgm:pt modelId="{E59C7899-8C4A-4B2D-9275-2A7E7A0CBFF3}" type="parTrans" cxnId="{A1233C08-12B1-4BFC-BC23-442AF9091254}">
      <dgm:prSet/>
      <dgm:spPr/>
      <dgm:t>
        <a:bodyPr/>
        <a:lstStyle/>
        <a:p>
          <a:endParaRPr lang="ru-RU"/>
        </a:p>
      </dgm:t>
    </dgm:pt>
    <dgm:pt modelId="{4E4407B9-B5B2-4A53-96A5-BF3F10B257FA}" type="sibTrans" cxnId="{A1233C08-12B1-4BFC-BC23-442AF9091254}">
      <dgm:prSet/>
      <dgm:spPr/>
      <dgm:t>
        <a:bodyPr/>
        <a:lstStyle/>
        <a:p>
          <a:endParaRPr lang="ru-RU"/>
        </a:p>
      </dgm:t>
    </dgm:pt>
    <dgm:pt modelId="{FCA88473-7EA2-4BC8-ADC9-7294E560FFF4}">
      <dgm:prSet custT="1"/>
      <dgm:spPr/>
      <dgm:t>
        <a:bodyPr/>
        <a:lstStyle/>
        <a:p>
          <a:r>
            <a:rPr lang="ru-RU" sz="1600" dirty="0"/>
            <a:t>Характер изменений женской преступности имеет особенности и не всегда совпадает с характером изменений мужской преступности</a:t>
          </a:r>
        </a:p>
      </dgm:t>
    </dgm:pt>
    <dgm:pt modelId="{BF680066-AE2F-4A39-AA24-12CC56F0AE44}" type="parTrans" cxnId="{CB55CEC2-7E28-4D8B-AA5C-E4A058FCEDFE}">
      <dgm:prSet/>
      <dgm:spPr/>
      <dgm:t>
        <a:bodyPr/>
        <a:lstStyle/>
        <a:p>
          <a:endParaRPr lang="ru-RU"/>
        </a:p>
      </dgm:t>
    </dgm:pt>
    <dgm:pt modelId="{6B7650BB-1A3C-4B99-8975-56944AD63820}" type="sibTrans" cxnId="{CB55CEC2-7E28-4D8B-AA5C-E4A058FCEDFE}">
      <dgm:prSet/>
      <dgm:spPr/>
      <dgm:t>
        <a:bodyPr/>
        <a:lstStyle/>
        <a:p>
          <a:endParaRPr lang="ru-RU"/>
        </a:p>
      </dgm:t>
    </dgm:pt>
    <dgm:pt modelId="{DC10037F-42CE-468A-989F-69AB79BE0C6B}">
      <dgm:prSet custT="1"/>
      <dgm:spPr/>
      <dgm:t>
        <a:bodyPr/>
        <a:lstStyle/>
        <a:p>
          <a:r>
            <a:rPr lang="ru-RU" sz="1600" dirty="0"/>
            <a:t>Женская преступность отличается от мужской иным соотношением корыстных и насильственных, а также иных преступлений</a:t>
          </a:r>
        </a:p>
      </dgm:t>
    </dgm:pt>
    <dgm:pt modelId="{C3E10703-78DD-4941-8DEE-410AC4578425}" type="parTrans" cxnId="{1676C6BF-3752-49EE-B6F7-B0AFFEB0582A}">
      <dgm:prSet/>
      <dgm:spPr/>
      <dgm:t>
        <a:bodyPr/>
        <a:lstStyle/>
        <a:p>
          <a:endParaRPr lang="ru-RU"/>
        </a:p>
      </dgm:t>
    </dgm:pt>
    <dgm:pt modelId="{E6875D7A-FE63-46E3-9425-5BC56CA9041C}" type="sibTrans" cxnId="{1676C6BF-3752-49EE-B6F7-B0AFFEB0582A}">
      <dgm:prSet/>
      <dgm:spPr/>
      <dgm:t>
        <a:bodyPr/>
        <a:lstStyle/>
        <a:p>
          <a:endParaRPr lang="ru-RU"/>
        </a:p>
      </dgm:t>
    </dgm:pt>
    <dgm:pt modelId="{18DE174C-01F1-48D8-8377-796F6271528E}">
      <dgm:prSet custT="1"/>
      <dgm:spPr/>
      <dgm:t>
        <a:bodyPr/>
        <a:lstStyle/>
        <a:p>
          <a:r>
            <a:rPr lang="ru-RU" sz="1600" dirty="0"/>
            <a:t>Как правило, среди женщин-преступниц больше, чем среди выявленных преступников-мужчин, лиц старшего возраста</a:t>
          </a:r>
        </a:p>
      </dgm:t>
    </dgm:pt>
    <dgm:pt modelId="{1E584E60-26C7-4A5B-9C3E-BC00EA49A3F0}" type="parTrans" cxnId="{8615A5CF-59D6-4D44-9456-0079199C1F50}">
      <dgm:prSet/>
      <dgm:spPr/>
      <dgm:t>
        <a:bodyPr/>
        <a:lstStyle/>
        <a:p>
          <a:endParaRPr lang="ru-RU"/>
        </a:p>
      </dgm:t>
    </dgm:pt>
    <dgm:pt modelId="{1AAC23CA-F655-48D8-966D-2DE33558A289}" type="sibTrans" cxnId="{8615A5CF-59D6-4D44-9456-0079199C1F50}">
      <dgm:prSet/>
      <dgm:spPr/>
      <dgm:t>
        <a:bodyPr/>
        <a:lstStyle/>
        <a:p>
          <a:endParaRPr lang="ru-RU"/>
        </a:p>
      </dgm:t>
    </dgm:pt>
    <dgm:pt modelId="{DD34C5CD-B91D-47F2-82A9-8B865356CD29}">
      <dgm:prSet custT="1"/>
      <dgm:spPr/>
      <dgm:t>
        <a:bodyPr/>
        <a:lstStyle/>
        <a:p>
          <a:r>
            <a:rPr lang="ru-RU" sz="1600" dirty="0"/>
            <a:t>Образовательный уровень женщин-преступниц всегда был выше по сравнению с мужчинами-преступниками</a:t>
          </a:r>
        </a:p>
      </dgm:t>
    </dgm:pt>
    <dgm:pt modelId="{1AF443E9-18DB-4766-A4E9-7CC98A06A683}" type="parTrans" cxnId="{5A6D2229-0DC6-4A21-B01A-1146B2ED1252}">
      <dgm:prSet/>
      <dgm:spPr/>
      <dgm:t>
        <a:bodyPr/>
        <a:lstStyle/>
        <a:p>
          <a:endParaRPr lang="ru-RU"/>
        </a:p>
      </dgm:t>
    </dgm:pt>
    <dgm:pt modelId="{AF655406-084E-4A45-BFC9-ECDAAF7E566A}" type="sibTrans" cxnId="{5A6D2229-0DC6-4A21-B01A-1146B2ED1252}">
      <dgm:prSet/>
      <dgm:spPr/>
      <dgm:t>
        <a:bodyPr/>
        <a:lstStyle/>
        <a:p>
          <a:endParaRPr lang="ru-RU"/>
        </a:p>
      </dgm:t>
    </dgm:pt>
    <dgm:pt modelId="{38D1E128-0727-4025-BF39-2B29C2A03BCF}">
      <dgm:prSet custT="1"/>
      <dgm:spPr/>
      <dgm:t>
        <a:bodyPr/>
        <a:lstStyle/>
        <a:p>
          <a:r>
            <a:rPr lang="ru-RU" sz="1600" dirty="0"/>
            <a:t>Для преступниц как в период отбывания наказания, так и в период адаптации семья является огромным сдерживающим фактором</a:t>
          </a:r>
        </a:p>
      </dgm:t>
    </dgm:pt>
    <dgm:pt modelId="{414F2AC6-D0D7-4971-8DE5-E3E31CB33520}" type="parTrans" cxnId="{12741452-EDE0-4A2C-9CBA-CDE3FC05872B}">
      <dgm:prSet/>
      <dgm:spPr/>
      <dgm:t>
        <a:bodyPr/>
        <a:lstStyle/>
        <a:p>
          <a:endParaRPr lang="ru-RU"/>
        </a:p>
      </dgm:t>
    </dgm:pt>
    <dgm:pt modelId="{030C4178-FA0C-4120-980E-5AF8A3EC1000}" type="sibTrans" cxnId="{12741452-EDE0-4A2C-9CBA-CDE3FC05872B}">
      <dgm:prSet/>
      <dgm:spPr/>
      <dgm:t>
        <a:bodyPr/>
        <a:lstStyle/>
        <a:p>
          <a:endParaRPr lang="ru-RU"/>
        </a:p>
      </dgm:t>
    </dgm:pt>
    <dgm:pt modelId="{46017820-298A-4DFA-BA31-94E419BC4D09}" type="pres">
      <dgm:prSet presAssocID="{9AD1CFFF-4117-4C26-BC11-E8BE9CB90CBF}" presName="linear" presStyleCnt="0">
        <dgm:presLayoutVars>
          <dgm:dir/>
          <dgm:animLvl val="lvl"/>
          <dgm:resizeHandles val="exact"/>
        </dgm:presLayoutVars>
      </dgm:prSet>
      <dgm:spPr/>
    </dgm:pt>
    <dgm:pt modelId="{4A5C6AD4-4053-49E7-A22F-AD7EBAE4A52D}" type="pres">
      <dgm:prSet presAssocID="{38D1E128-0727-4025-BF39-2B29C2A03BCF}" presName="parentLin" presStyleCnt="0"/>
      <dgm:spPr/>
    </dgm:pt>
    <dgm:pt modelId="{2B2370BF-7D7A-40AE-9D13-A0A459DD6486}" type="pres">
      <dgm:prSet presAssocID="{38D1E128-0727-4025-BF39-2B29C2A03BCF}" presName="parentLeftMargin" presStyleLbl="node1" presStyleIdx="0" presStyleCnt="6"/>
      <dgm:spPr/>
    </dgm:pt>
    <dgm:pt modelId="{39BE18A0-047F-40CC-9E30-0814E066AFE9}" type="pres">
      <dgm:prSet presAssocID="{38D1E128-0727-4025-BF39-2B29C2A03BCF}" presName="parentText" presStyleLbl="node1" presStyleIdx="0" presStyleCnt="6" custScaleY="319739">
        <dgm:presLayoutVars>
          <dgm:chMax val="0"/>
          <dgm:bulletEnabled val="1"/>
        </dgm:presLayoutVars>
      </dgm:prSet>
      <dgm:spPr/>
    </dgm:pt>
    <dgm:pt modelId="{2FFA1B22-0576-40D5-A2B5-09F28DE8EC39}" type="pres">
      <dgm:prSet presAssocID="{38D1E128-0727-4025-BF39-2B29C2A03BCF}" presName="negativeSpace" presStyleCnt="0"/>
      <dgm:spPr/>
    </dgm:pt>
    <dgm:pt modelId="{9D51156C-84AC-4EDB-872A-8C6D76AA6631}" type="pres">
      <dgm:prSet presAssocID="{38D1E128-0727-4025-BF39-2B29C2A03BCF}" presName="childText" presStyleLbl="conFgAcc1" presStyleIdx="0" presStyleCnt="6">
        <dgm:presLayoutVars>
          <dgm:bulletEnabled val="1"/>
        </dgm:presLayoutVars>
      </dgm:prSet>
      <dgm:spPr/>
    </dgm:pt>
    <dgm:pt modelId="{122D59A9-3846-4D3D-9878-0202C001276B}" type="pres">
      <dgm:prSet presAssocID="{030C4178-FA0C-4120-980E-5AF8A3EC1000}" presName="spaceBetweenRectangles" presStyleCnt="0"/>
      <dgm:spPr/>
    </dgm:pt>
    <dgm:pt modelId="{B8A7FAA1-3E11-4419-AC56-E2847AC716C4}" type="pres">
      <dgm:prSet presAssocID="{E34954B2-AFB3-4A04-965C-C01D11C94C49}" presName="parentLin" presStyleCnt="0"/>
      <dgm:spPr/>
    </dgm:pt>
    <dgm:pt modelId="{C1F60FF2-752F-45FC-A2CF-61E2CEF817D7}" type="pres">
      <dgm:prSet presAssocID="{E34954B2-AFB3-4A04-965C-C01D11C94C49}" presName="parentLeftMargin" presStyleLbl="node1" presStyleIdx="0" presStyleCnt="6"/>
      <dgm:spPr/>
    </dgm:pt>
    <dgm:pt modelId="{5779CAE4-9919-4446-8366-5FE4F1E47DCD}" type="pres">
      <dgm:prSet presAssocID="{E34954B2-AFB3-4A04-965C-C01D11C94C49}" presName="parentText" presStyleLbl="node1" presStyleIdx="1" presStyleCnt="6" custScaleY="260788">
        <dgm:presLayoutVars>
          <dgm:chMax val="0"/>
          <dgm:bulletEnabled val="1"/>
        </dgm:presLayoutVars>
      </dgm:prSet>
      <dgm:spPr/>
    </dgm:pt>
    <dgm:pt modelId="{8E37D812-061A-448F-8897-9F219A73DBB2}" type="pres">
      <dgm:prSet presAssocID="{E34954B2-AFB3-4A04-965C-C01D11C94C49}" presName="negativeSpace" presStyleCnt="0"/>
      <dgm:spPr/>
    </dgm:pt>
    <dgm:pt modelId="{F3B60004-9DF5-4131-9555-1409676DD0C1}" type="pres">
      <dgm:prSet presAssocID="{E34954B2-AFB3-4A04-965C-C01D11C94C49}" presName="childText" presStyleLbl="conFgAcc1" presStyleIdx="1" presStyleCnt="6">
        <dgm:presLayoutVars>
          <dgm:bulletEnabled val="1"/>
        </dgm:presLayoutVars>
      </dgm:prSet>
      <dgm:spPr/>
    </dgm:pt>
    <dgm:pt modelId="{357CFE0A-B7BA-418C-9CA2-AC852D9F2FEE}" type="pres">
      <dgm:prSet presAssocID="{4E4407B9-B5B2-4A53-96A5-BF3F10B257FA}" presName="spaceBetweenRectangles" presStyleCnt="0"/>
      <dgm:spPr/>
    </dgm:pt>
    <dgm:pt modelId="{622C2E4D-5262-4884-8EC4-7F84365C65A8}" type="pres">
      <dgm:prSet presAssocID="{DD34C5CD-B91D-47F2-82A9-8B865356CD29}" presName="parentLin" presStyleCnt="0"/>
      <dgm:spPr/>
    </dgm:pt>
    <dgm:pt modelId="{D9D6A9AA-2F69-4E2F-8938-B1ADBE2ED808}" type="pres">
      <dgm:prSet presAssocID="{DD34C5CD-B91D-47F2-82A9-8B865356CD29}" presName="parentLeftMargin" presStyleLbl="node1" presStyleIdx="1" presStyleCnt="6"/>
      <dgm:spPr/>
    </dgm:pt>
    <dgm:pt modelId="{06FA7285-CF24-40E9-950D-ED9AD9276EF4}" type="pres">
      <dgm:prSet presAssocID="{DD34C5CD-B91D-47F2-82A9-8B865356CD29}" presName="parentText" presStyleLbl="node1" presStyleIdx="2" presStyleCnt="6" custScaleY="286500">
        <dgm:presLayoutVars>
          <dgm:chMax val="0"/>
          <dgm:bulletEnabled val="1"/>
        </dgm:presLayoutVars>
      </dgm:prSet>
      <dgm:spPr/>
    </dgm:pt>
    <dgm:pt modelId="{BE84BDA5-0DED-489F-BED7-5E1977FDF802}" type="pres">
      <dgm:prSet presAssocID="{DD34C5CD-B91D-47F2-82A9-8B865356CD29}" presName="negativeSpace" presStyleCnt="0"/>
      <dgm:spPr/>
    </dgm:pt>
    <dgm:pt modelId="{9603247E-35C7-4A9B-97E0-7EE7A8D770A5}" type="pres">
      <dgm:prSet presAssocID="{DD34C5CD-B91D-47F2-82A9-8B865356CD29}" presName="childText" presStyleLbl="conFgAcc1" presStyleIdx="2" presStyleCnt="6">
        <dgm:presLayoutVars>
          <dgm:bulletEnabled val="1"/>
        </dgm:presLayoutVars>
      </dgm:prSet>
      <dgm:spPr/>
    </dgm:pt>
    <dgm:pt modelId="{7AF5FB2A-27DC-48CF-BC78-3D38E04B84DB}" type="pres">
      <dgm:prSet presAssocID="{AF655406-084E-4A45-BFC9-ECDAAF7E566A}" presName="spaceBetweenRectangles" presStyleCnt="0"/>
      <dgm:spPr/>
    </dgm:pt>
    <dgm:pt modelId="{9CBC258F-F157-4D9D-B9DF-DCFFC9F7378A}" type="pres">
      <dgm:prSet presAssocID="{FCA88473-7EA2-4BC8-ADC9-7294E560FFF4}" presName="parentLin" presStyleCnt="0"/>
      <dgm:spPr/>
    </dgm:pt>
    <dgm:pt modelId="{8A0F72E8-3109-4BBE-BC54-BC9A7ECA3053}" type="pres">
      <dgm:prSet presAssocID="{FCA88473-7EA2-4BC8-ADC9-7294E560FFF4}" presName="parentLeftMargin" presStyleLbl="node1" presStyleIdx="2" presStyleCnt="6"/>
      <dgm:spPr/>
    </dgm:pt>
    <dgm:pt modelId="{B5A945D6-559C-4ABA-A70E-D8ED45D84F35}" type="pres">
      <dgm:prSet presAssocID="{FCA88473-7EA2-4BC8-ADC9-7294E560FFF4}" presName="parentText" presStyleLbl="node1" presStyleIdx="3" presStyleCnt="6" custScaleY="279443">
        <dgm:presLayoutVars>
          <dgm:chMax val="0"/>
          <dgm:bulletEnabled val="1"/>
        </dgm:presLayoutVars>
      </dgm:prSet>
      <dgm:spPr/>
    </dgm:pt>
    <dgm:pt modelId="{5C0A1B70-F958-47D6-8484-CDD7960D2B74}" type="pres">
      <dgm:prSet presAssocID="{FCA88473-7EA2-4BC8-ADC9-7294E560FFF4}" presName="negativeSpace" presStyleCnt="0"/>
      <dgm:spPr/>
    </dgm:pt>
    <dgm:pt modelId="{50385B76-4D49-4E65-B804-BB6CD048AD6E}" type="pres">
      <dgm:prSet presAssocID="{FCA88473-7EA2-4BC8-ADC9-7294E560FFF4}" presName="childText" presStyleLbl="conFgAcc1" presStyleIdx="3" presStyleCnt="6">
        <dgm:presLayoutVars>
          <dgm:bulletEnabled val="1"/>
        </dgm:presLayoutVars>
      </dgm:prSet>
      <dgm:spPr/>
    </dgm:pt>
    <dgm:pt modelId="{EB63FB8C-2169-4E0D-A7B0-D0E20F7A3A7D}" type="pres">
      <dgm:prSet presAssocID="{6B7650BB-1A3C-4B99-8975-56944AD63820}" presName="spaceBetweenRectangles" presStyleCnt="0"/>
      <dgm:spPr/>
    </dgm:pt>
    <dgm:pt modelId="{267D3AE7-BBE3-4480-A88E-5CBF82772CD4}" type="pres">
      <dgm:prSet presAssocID="{18DE174C-01F1-48D8-8377-796F6271528E}" presName="parentLin" presStyleCnt="0"/>
      <dgm:spPr/>
    </dgm:pt>
    <dgm:pt modelId="{AC76284D-821F-4147-92EF-EDA5E0C11838}" type="pres">
      <dgm:prSet presAssocID="{18DE174C-01F1-48D8-8377-796F6271528E}" presName="parentLeftMargin" presStyleLbl="node1" presStyleIdx="3" presStyleCnt="6"/>
      <dgm:spPr/>
    </dgm:pt>
    <dgm:pt modelId="{7DA8A9E0-92D5-4759-BDF2-54D2E0F28CB7}" type="pres">
      <dgm:prSet presAssocID="{18DE174C-01F1-48D8-8377-796F6271528E}" presName="parentText" presStyleLbl="node1" presStyleIdx="4" presStyleCnt="6" custScaleY="309319">
        <dgm:presLayoutVars>
          <dgm:chMax val="0"/>
          <dgm:bulletEnabled val="1"/>
        </dgm:presLayoutVars>
      </dgm:prSet>
      <dgm:spPr/>
    </dgm:pt>
    <dgm:pt modelId="{54EEBFA7-D12A-49A9-9AE9-3FAC49FBA0DA}" type="pres">
      <dgm:prSet presAssocID="{18DE174C-01F1-48D8-8377-796F6271528E}" presName="negativeSpace" presStyleCnt="0"/>
      <dgm:spPr/>
    </dgm:pt>
    <dgm:pt modelId="{AB36648F-296A-4E3E-91B8-13AE373BFEF6}" type="pres">
      <dgm:prSet presAssocID="{18DE174C-01F1-48D8-8377-796F6271528E}" presName="childText" presStyleLbl="conFgAcc1" presStyleIdx="4" presStyleCnt="6">
        <dgm:presLayoutVars>
          <dgm:bulletEnabled val="1"/>
        </dgm:presLayoutVars>
      </dgm:prSet>
      <dgm:spPr/>
    </dgm:pt>
    <dgm:pt modelId="{80457B34-B370-42E3-9DF7-E26E916D5F90}" type="pres">
      <dgm:prSet presAssocID="{1AAC23CA-F655-48D8-966D-2DE33558A289}" presName="spaceBetweenRectangles" presStyleCnt="0"/>
      <dgm:spPr/>
    </dgm:pt>
    <dgm:pt modelId="{94E59AC6-8AB9-4CB8-9E10-6E1CF520AD8D}" type="pres">
      <dgm:prSet presAssocID="{DC10037F-42CE-468A-989F-69AB79BE0C6B}" presName="parentLin" presStyleCnt="0"/>
      <dgm:spPr/>
    </dgm:pt>
    <dgm:pt modelId="{E178E936-A42A-4A84-BDB5-5EA25BD88737}" type="pres">
      <dgm:prSet presAssocID="{DC10037F-42CE-468A-989F-69AB79BE0C6B}" presName="parentLeftMargin" presStyleLbl="node1" presStyleIdx="4" presStyleCnt="6"/>
      <dgm:spPr/>
    </dgm:pt>
    <dgm:pt modelId="{F769EE29-6621-4AC0-8379-C2A5F44962ED}" type="pres">
      <dgm:prSet presAssocID="{DC10037F-42CE-468A-989F-69AB79BE0C6B}" presName="parentText" presStyleLbl="node1" presStyleIdx="5" presStyleCnt="6" custScaleY="346924">
        <dgm:presLayoutVars>
          <dgm:chMax val="0"/>
          <dgm:bulletEnabled val="1"/>
        </dgm:presLayoutVars>
      </dgm:prSet>
      <dgm:spPr/>
    </dgm:pt>
    <dgm:pt modelId="{6C0FC300-8F28-42B0-9F5D-A0AF679799DC}" type="pres">
      <dgm:prSet presAssocID="{DC10037F-42CE-468A-989F-69AB79BE0C6B}" presName="negativeSpace" presStyleCnt="0"/>
      <dgm:spPr/>
    </dgm:pt>
    <dgm:pt modelId="{6A52A146-CA9D-4F18-A792-7808C6D10023}" type="pres">
      <dgm:prSet presAssocID="{DC10037F-42CE-468A-989F-69AB79BE0C6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7B33C700-FF71-4426-B449-725C22AC3ABF}" type="presOf" srcId="{38D1E128-0727-4025-BF39-2B29C2A03BCF}" destId="{2B2370BF-7D7A-40AE-9D13-A0A459DD6486}" srcOrd="0" destOrd="0" presId="urn:microsoft.com/office/officeart/2005/8/layout/list1"/>
    <dgm:cxn modelId="{A1233C08-12B1-4BFC-BC23-442AF9091254}" srcId="{9AD1CFFF-4117-4C26-BC11-E8BE9CB90CBF}" destId="{E34954B2-AFB3-4A04-965C-C01D11C94C49}" srcOrd="1" destOrd="0" parTransId="{E59C7899-8C4A-4B2D-9275-2A7E7A0CBFF3}" sibTransId="{4E4407B9-B5B2-4A53-96A5-BF3F10B257FA}"/>
    <dgm:cxn modelId="{5A6D2229-0DC6-4A21-B01A-1146B2ED1252}" srcId="{9AD1CFFF-4117-4C26-BC11-E8BE9CB90CBF}" destId="{DD34C5CD-B91D-47F2-82A9-8B865356CD29}" srcOrd="2" destOrd="0" parTransId="{1AF443E9-18DB-4766-A4E9-7CC98A06A683}" sibTransId="{AF655406-084E-4A45-BFC9-ECDAAF7E566A}"/>
    <dgm:cxn modelId="{B1C7205B-4C61-4A5F-B4D6-7C412AEF4C4B}" type="presOf" srcId="{18DE174C-01F1-48D8-8377-796F6271528E}" destId="{AC76284D-821F-4147-92EF-EDA5E0C11838}" srcOrd="0" destOrd="0" presId="urn:microsoft.com/office/officeart/2005/8/layout/list1"/>
    <dgm:cxn modelId="{24FFFE5F-11E9-46BB-B015-D25D7F137ADA}" type="presOf" srcId="{38D1E128-0727-4025-BF39-2B29C2A03BCF}" destId="{39BE18A0-047F-40CC-9E30-0814E066AFE9}" srcOrd="1" destOrd="0" presId="urn:microsoft.com/office/officeart/2005/8/layout/list1"/>
    <dgm:cxn modelId="{F5DA1E6B-2D12-484D-8BBA-497D5121B4A0}" type="presOf" srcId="{E34954B2-AFB3-4A04-965C-C01D11C94C49}" destId="{C1F60FF2-752F-45FC-A2CF-61E2CEF817D7}" srcOrd="0" destOrd="0" presId="urn:microsoft.com/office/officeart/2005/8/layout/list1"/>
    <dgm:cxn modelId="{12741452-EDE0-4A2C-9CBA-CDE3FC05872B}" srcId="{9AD1CFFF-4117-4C26-BC11-E8BE9CB90CBF}" destId="{38D1E128-0727-4025-BF39-2B29C2A03BCF}" srcOrd="0" destOrd="0" parTransId="{414F2AC6-D0D7-4971-8DE5-E3E31CB33520}" sibTransId="{030C4178-FA0C-4120-980E-5AF8A3EC1000}"/>
    <dgm:cxn modelId="{6578DE72-2FAF-4484-9AAE-5FCC5A33C746}" type="presOf" srcId="{DC10037F-42CE-468A-989F-69AB79BE0C6B}" destId="{E178E936-A42A-4A84-BDB5-5EA25BD88737}" srcOrd="0" destOrd="0" presId="urn:microsoft.com/office/officeart/2005/8/layout/list1"/>
    <dgm:cxn modelId="{E862B984-CA4E-4AC8-92E8-6716105238C4}" type="presOf" srcId="{FCA88473-7EA2-4BC8-ADC9-7294E560FFF4}" destId="{B5A945D6-559C-4ABA-A70E-D8ED45D84F35}" srcOrd="1" destOrd="0" presId="urn:microsoft.com/office/officeart/2005/8/layout/list1"/>
    <dgm:cxn modelId="{57353788-5387-471B-B0B2-BB86F4DB0F38}" type="presOf" srcId="{DD34C5CD-B91D-47F2-82A9-8B865356CD29}" destId="{06FA7285-CF24-40E9-950D-ED9AD9276EF4}" srcOrd="1" destOrd="0" presId="urn:microsoft.com/office/officeart/2005/8/layout/list1"/>
    <dgm:cxn modelId="{EA764898-B93E-4E7E-BF34-2B8A18A40B33}" type="presOf" srcId="{FCA88473-7EA2-4BC8-ADC9-7294E560FFF4}" destId="{8A0F72E8-3109-4BBE-BC54-BC9A7ECA3053}" srcOrd="0" destOrd="0" presId="urn:microsoft.com/office/officeart/2005/8/layout/list1"/>
    <dgm:cxn modelId="{AD10DEA3-713C-4F2D-92D7-1F02C2670490}" type="presOf" srcId="{18DE174C-01F1-48D8-8377-796F6271528E}" destId="{7DA8A9E0-92D5-4759-BDF2-54D2E0F28CB7}" srcOrd="1" destOrd="0" presId="urn:microsoft.com/office/officeart/2005/8/layout/list1"/>
    <dgm:cxn modelId="{2AB803B9-4C0E-4758-9E9D-FBF4AEB891D9}" type="presOf" srcId="{DC10037F-42CE-468A-989F-69AB79BE0C6B}" destId="{F769EE29-6621-4AC0-8379-C2A5F44962ED}" srcOrd="1" destOrd="0" presId="urn:microsoft.com/office/officeart/2005/8/layout/list1"/>
    <dgm:cxn modelId="{3C6C91BF-6B87-4F96-8254-C73826F0A41B}" type="presOf" srcId="{DD34C5CD-B91D-47F2-82A9-8B865356CD29}" destId="{D9D6A9AA-2F69-4E2F-8938-B1ADBE2ED808}" srcOrd="0" destOrd="0" presId="urn:microsoft.com/office/officeart/2005/8/layout/list1"/>
    <dgm:cxn modelId="{1676C6BF-3752-49EE-B6F7-B0AFFEB0582A}" srcId="{9AD1CFFF-4117-4C26-BC11-E8BE9CB90CBF}" destId="{DC10037F-42CE-468A-989F-69AB79BE0C6B}" srcOrd="5" destOrd="0" parTransId="{C3E10703-78DD-4941-8DEE-410AC4578425}" sibTransId="{E6875D7A-FE63-46E3-9425-5BC56CA9041C}"/>
    <dgm:cxn modelId="{C7E2E7C0-E55E-4529-8BF7-38A05ECF8AB6}" type="presOf" srcId="{9AD1CFFF-4117-4C26-BC11-E8BE9CB90CBF}" destId="{46017820-298A-4DFA-BA31-94E419BC4D09}" srcOrd="0" destOrd="0" presId="urn:microsoft.com/office/officeart/2005/8/layout/list1"/>
    <dgm:cxn modelId="{CB55CEC2-7E28-4D8B-AA5C-E4A058FCEDFE}" srcId="{9AD1CFFF-4117-4C26-BC11-E8BE9CB90CBF}" destId="{FCA88473-7EA2-4BC8-ADC9-7294E560FFF4}" srcOrd="3" destOrd="0" parTransId="{BF680066-AE2F-4A39-AA24-12CC56F0AE44}" sibTransId="{6B7650BB-1A3C-4B99-8975-56944AD63820}"/>
    <dgm:cxn modelId="{8615A5CF-59D6-4D44-9456-0079199C1F50}" srcId="{9AD1CFFF-4117-4C26-BC11-E8BE9CB90CBF}" destId="{18DE174C-01F1-48D8-8377-796F6271528E}" srcOrd="4" destOrd="0" parTransId="{1E584E60-26C7-4A5B-9C3E-BC00EA49A3F0}" sibTransId="{1AAC23CA-F655-48D8-966D-2DE33558A289}"/>
    <dgm:cxn modelId="{679EB4E5-BD3F-4BCD-86D3-AE1404F03C25}" type="presOf" srcId="{E34954B2-AFB3-4A04-965C-C01D11C94C49}" destId="{5779CAE4-9919-4446-8366-5FE4F1E47DCD}" srcOrd="1" destOrd="0" presId="urn:microsoft.com/office/officeart/2005/8/layout/list1"/>
    <dgm:cxn modelId="{730B0947-8089-4540-A5C3-58FDA7C61608}" type="presParOf" srcId="{46017820-298A-4DFA-BA31-94E419BC4D09}" destId="{4A5C6AD4-4053-49E7-A22F-AD7EBAE4A52D}" srcOrd="0" destOrd="0" presId="urn:microsoft.com/office/officeart/2005/8/layout/list1"/>
    <dgm:cxn modelId="{C378B420-F1F4-4ED1-98B2-52A20889CE78}" type="presParOf" srcId="{4A5C6AD4-4053-49E7-A22F-AD7EBAE4A52D}" destId="{2B2370BF-7D7A-40AE-9D13-A0A459DD6486}" srcOrd="0" destOrd="0" presId="urn:microsoft.com/office/officeart/2005/8/layout/list1"/>
    <dgm:cxn modelId="{BEC932D2-496A-4519-AB95-B09B9D9D04D6}" type="presParOf" srcId="{4A5C6AD4-4053-49E7-A22F-AD7EBAE4A52D}" destId="{39BE18A0-047F-40CC-9E30-0814E066AFE9}" srcOrd="1" destOrd="0" presId="urn:microsoft.com/office/officeart/2005/8/layout/list1"/>
    <dgm:cxn modelId="{64598F34-A580-46F3-8D48-07480CD366DE}" type="presParOf" srcId="{46017820-298A-4DFA-BA31-94E419BC4D09}" destId="{2FFA1B22-0576-40D5-A2B5-09F28DE8EC39}" srcOrd="1" destOrd="0" presId="urn:microsoft.com/office/officeart/2005/8/layout/list1"/>
    <dgm:cxn modelId="{E7F7E066-589A-4964-A211-898B2DB906F9}" type="presParOf" srcId="{46017820-298A-4DFA-BA31-94E419BC4D09}" destId="{9D51156C-84AC-4EDB-872A-8C6D76AA6631}" srcOrd="2" destOrd="0" presId="urn:microsoft.com/office/officeart/2005/8/layout/list1"/>
    <dgm:cxn modelId="{D23DA119-2D94-4CB5-9535-B64DDA3A6C38}" type="presParOf" srcId="{46017820-298A-4DFA-BA31-94E419BC4D09}" destId="{122D59A9-3846-4D3D-9878-0202C001276B}" srcOrd="3" destOrd="0" presId="urn:microsoft.com/office/officeart/2005/8/layout/list1"/>
    <dgm:cxn modelId="{72EAA29A-D49F-48D0-9C78-A6C1C10DB72F}" type="presParOf" srcId="{46017820-298A-4DFA-BA31-94E419BC4D09}" destId="{B8A7FAA1-3E11-4419-AC56-E2847AC716C4}" srcOrd="4" destOrd="0" presId="urn:microsoft.com/office/officeart/2005/8/layout/list1"/>
    <dgm:cxn modelId="{E62E6C79-0255-4D78-B6EC-D3C60CBFE991}" type="presParOf" srcId="{B8A7FAA1-3E11-4419-AC56-E2847AC716C4}" destId="{C1F60FF2-752F-45FC-A2CF-61E2CEF817D7}" srcOrd="0" destOrd="0" presId="urn:microsoft.com/office/officeart/2005/8/layout/list1"/>
    <dgm:cxn modelId="{B7109029-79FE-4D80-AF85-9E951B2D6256}" type="presParOf" srcId="{B8A7FAA1-3E11-4419-AC56-E2847AC716C4}" destId="{5779CAE4-9919-4446-8366-5FE4F1E47DCD}" srcOrd="1" destOrd="0" presId="urn:microsoft.com/office/officeart/2005/8/layout/list1"/>
    <dgm:cxn modelId="{980C4365-CE33-40C4-84CF-99A953F5AB3F}" type="presParOf" srcId="{46017820-298A-4DFA-BA31-94E419BC4D09}" destId="{8E37D812-061A-448F-8897-9F219A73DBB2}" srcOrd="5" destOrd="0" presId="urn:microsoft.com/office/officeart/2005/8/layout/list1"/>
    <dgm:cxn modelId="{A1474899-EF41-4B24-B50F-C104EF811689}" type="presParOf" srcId="{46017820-298A-4DFA-BA31-94E419BC4D09}" destId="{F3B60004-9DF5-4131-9555-1409676DD0C1}" srcOrd="6" destOrd="0" presId="urn:microsoft.com/office/officeart/2005/8/layout/list1"/>
    <dgm:cxn modelId="{D8DE459C-A2CF-445F-B4A0-7B53FD2123E9}" type="presParOf" srcId="{46017820-298A-4DFA-BA31-94E419BC4D09}" destId="{357CFE0A-B7BA-418C-9CA2-AC852D9F2FEE}" srcOrd="7" destOrd="0" presId="urn:microsoft.com/office/officeart/2005/8/layout/list1"/>
    <dgm:cxn modelId="{416BD155-2BA0-40EC-9C8D-25FB946DFAD4}" type="presParOf" srcId="{46017820-298A-4DFA-BA31-94E419BC4D09}" destId="{622C2E4D-5262-4884-8EC4-7F84365C65A8}" srcOrd="8" destOrd="0" presId="urn:microsoft.com/office/officeart/2005/8/layout/list1"/>
    <dgm:cxn modelId="{AE3F71A6-4472-40A9-93D4-50DC5C9057F5}" type="presParOf" srcId="{622C2E4D-5262-4884-8EC4-7F84365C65A8}" destId="{D9D6A9AA-2F69-4E2F-8938-B1ADBE2ED808}" srcOrd="0" destOrd="0" presId="urn:microsoft.com/office/officeart/2005/8/layout/list1"/>
    <dgm:cxn modelId="{AE6D7522-8972-4F5A-843C-DF05E97F86AA}" type="presParOf" srcId="{622C2E4D-5262-4884-8EC4-7F84365C65A8}" destId="{06FA7285-CF24-40E9-950D-ED9AD9276EF4}" srcOrd="1" destOrd="0" presId="urn:microsoft.com/office/officeart/2005/8/layout/list1"/>
    <dgm:cxn modelId="{1BCD0CDA-779E-4D1C-B9DC-30DD6335BC95}" type="presParOf" srcId="{46017820-298A-4DFA-BA31-94E419BC4D09}" destId="{BE84BDA5-0DED-489F-BED7-5E1977FDF802}" srcOrd="9" destOrd="0" presId="urn:microsoft.com/office/officeart/2005/8/layout/list1"/>
    <dgm:cxn modelId="{7A3C5D75-014D-4CE4-B72E-B45CC4D82E3E}" type="presParOf" srcId="{46017820-298A-4DFA-BA31-94E419BC4D09}" destId="{9603247E-35C7-4A9B-97E0-7EE7A8D770A5}" srcOrd="10" destOrd="0" presId="urn:microsoft.com/office/officeart/2005/8/layout/list1"/>
    <dgm:cxn modelId="{439B0AF0-896E-4EC0-B09E-60A04A5B5F8A}" type="presParOf" srcId="{46017820-298A-4DFA-BA31-94E419BC4D09}" destId="{7AF5FB2A-27DC-48CF-BC78-3D38E04B84DB}" srcOrd="11" destOrd="0" presId="urn:microsoft.com/office/officeart/2005/8/layout/list1"/>
    <dgm:cxn modelId="{73DF8036-D6F9-4211-BF2B-92F2884332FB}" type="presParOf" srcId="{46017820-298A-4DFA-BA31-94E419BC4D09}" destId="{9CBC258F-F157-4D9D-B9DF-DCFFC9F7378A}" srcOrd="12" destOrd="0" presId="urn:microsoft.com/office/officeart/2005/8/layout/list1"/>
    <dgm:cxn modelId="{2B9DDA20-5941-4F1E-A43B-C8D7D832EC12}" type="presParOf" srcId="{9CBC258F-F157-4D9D-B9DF-DCFFC9F7378A}" destId="{8A0F72E8-3109-4BBE-BC54-BC9A7ECA3053}" srcOrd="0" destOrd="0" presId="urn:microsoft.com/office/officeart/2005/8/layout/list1"/>
    <dgm:cxn modelId="{21FA718D-B576-4EDC-A8D6-003260F59215}" type="presParOf" srcId="{9CBC258F-F157-4D9D-B9DF-DCFFC9F7378A}" destId="{B5A945D6-559C-4ABA-A70E-D8ED45D84F35}" srcOrd="1" destOrd="0" presId="urn:microsoft.com/office/officeart/2005/8/layout/list1"/>
    <dgm:cxn modelId="{51F8C97B-DED2-48A6-8633-B3CF77AFD304}" type="presParOf" srcId="{46017820-298A-4DFA-BA31-94E419BC4D09}" destId="{5C0A1B70-F958-47D6-8484-CDD7960D2B74}" srcOrd="13" destOrd="0" presId="urn:microsoft.com/office/officeart/2005/8/layout/list1"/>
    <dgm:cxn modelId="{FAC68FF8-5DBF-4961-A443-4E79916ABB65}" type="presParOf" srcId="{46017820-298A-4DFA-BA31-94E419BC4D09}" destId="{50385B76-4D49-4E65-B804-BB6CD048AD6E}" srcOrd="14" destOrd="0" presId="urn:microsoft.com/office/officeart/2005/8/layout/list1"/>
    <dgm:cxn modelId="{5C18AEF8-5D5D-4FD4-85DD-4E95E6FF2E2F}" type="presParOf" srcId="{46017820-298A-4DFA-BA31-94E419BC4D09}" destId="{EB63FB8C-2169-4E0D-A7B0-D0E20F7A3A7D}" srcOrd="15" destOrd="0" presId="urn:microsoft.com/office/officeart/2005/8/layout/list1"/>
    <dgm:cxn modelId="{B811558B-9F22-4808-96AF-9044399A3A55}" type="presParOf" srcId="{46017820-298A-4DFA-BA31-94E419BC4D09}" destId="{267D3AE7-BBE3-4480-A88E-5CBF82772CD4}" srcOrd="16" destOrd="0" presId="urn:microsoft.com/office/officeart/2005/8/layout/list1"/>
    <dgm:cxn modelId="{F97438EF-7E89-4E8D-BEA2-0544468D8CB3}" type="presParOf" srcId="{267D3AE7-BBE3-4480-A88E-5CBF82772CD4}" destId="{AC76284D-821F-4147-92EF-EDA5E0C11838}" srcOrd="0" destOrd="0" presId="urn:microsoft.com/office/officeart/2005/8/layout/list1"/>
    <dgm:cxn modelId="{1D5E62E3-A856-4734-A7F9-2980B2992315}" type="presParOf" srcId="{267D3AE7-BBE3-4480-A88E-5CBF82772CD4}" destId="{7DA8A9E0-92D5-4759-BDF2-54D2E0F28CB7}" srcOrd="1" destOrd="0" presId="urn:microsoft.com/office/officeart/2005/8/layout/list1"/>
    <dgm:cxn modelId="{75BEFC79-D341-42C1-A00A-E88E509894C6}" type="presParOf" srcId="{46017820-298A-4DFA-BA31-94E419BC4D09}" destId="{54EEBFA7-D12A-49A9-9AE9-3FAC49FBA0DA}" srcOrd="17" destOrd="0" presId="urn:microsoft.com/office/officeart/2005/8/layout/list1"/>
    <dgm:cxn modelId="{854B989E-1D32-4E3D-998C-24644C08DA70}" type="presParOf" srcId="{46017820-298A-4DFA-BA31-94E419BC4D09}" destId="{AB36648F-296A-4E3E-91B8-13AE373BFEF6}" srcOrd="18" destOrd="0" presId="urn:microsoft.com/office/officeart/2005/8/layout/list1"/>
    <dgm:cxn modelId="{22B8F969-6092-4F03-95AD-B74129877F8C}" type="presParOf" srcId="{46017820-298A-4DFA-BA31-94E419BC4D09}" destId="{80457B34-B370-42E3-9DF7-E26E916D5F90}" srcOrd="19" destOrd="0" presId="urn:microsoft.com/office/officeart/2005/8/layout/list1"/>
    <dgm:cxn modelId="{81F7D452-C4AB-4883-9A74-D387E640AFC6}" type="presParOf" srcId="{46017820-298A-4DFA-BA31-94E419BC4D09}" destId="{94E59AC6-8AB9-4CB8-9E10-6E1CF520AD8D}" srcOrd="20" destOrd="0" presId="urn:microsoft.com/office/officeart/2005/8/layout/list1"/>
    <dgm:cxn modelId="{FAE033CB-228B-422B-91B3-FD22A173DE64}" type="presParOf" srcId="{94E59AC6-8AB9-4CB8-9E10-6E1CF520AD8D}" destId="{E178E936-A42A-4A84-BDB5-5EA25BD88737}" srcOrd="0" destOrd="0" presId="urn:microsoft.com/office/officeart/2005/8/layout/list1"/>
    <dgm:cxn modelId="{A1363EA2-8302-49CD-B4DF-E0B6E1E7BF77}" type="presParOf" srcId="{94E59AC6-8AB9-4CB8-9E10-6E1CF520AD8D}" destId="{F769EE29-6621-4AC0-8379-C2A5F44962ED}" srcOrd="1" destOrd="0" presId="urn:microsoft.com/office/officeart/2005/8/layout/list1"/>
    <dgm:cxn modelId="{126ACE5E-2CD1-40A9-AB2B-D569DE6DA65F}" type="presParOf" srcId="{46017820-298A-4DFA-BA31-94E419BC4D09}" destId="{6C0FC300-8F28-42B0-9F5D-A0AF679799DC}" srcOrd="21" destOrd="0" presId="urn:microsoft.com/office/officeart/2005/8/layout/list1"/>
    <dgm:cxn modelId="{42CD365E-10A9-46EE-9491-F9730112C464}" type="presParOf" srcId="{46017820-298A-4DFA-BA31-94E419BC4D09}" destId="{6A52A146-CA9D-4F18-A792-7808C6D1002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501256-786A-4360-A7C7-332489D09739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ED559B-BCA9-4AC4-87DE-160E43AFB0FD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6D050D92-C646-4A7F-9A2C-4429754BE9CA}" type="parTrans" cxnId="{4411E884-D0B2-49B6-B88D-52532B0A672E}">
      <dgm:prSet/>
      <dgm:spPr/>
      <dgm:t>
        <a:bodyPr/>
        <a:lstStyle/>
        <a:p>
          <a:endParaRPr lang="ru-RU"/>
        </a:p>
      </dgm:t>
    </dgm:pt>
    <dgm:pt modelId="{9F9F26A6-47FA-4C72-90B7-1F4DA9B9715B}" type="sibTrans" cxnId="{4411E884-D0B2-49B6-B88D-52532B0A672E}">
      <dgm:prSet/>
      <dgm:spPr/>
      <dgm:t>
        <a:bodyPr/>
        <a:lstStyle/>
        <a:p>
          <a:endParaRPr lang="ru-RU"/>
        </a:p>
      </dgm:t>
    </dgm:pt>
    <dgm:pt modelId="{7FB0062B-7531-40A7-B43B-05A54437409E}">
      <dgm:prSet phldrT="[Текст]"/>
      <dgm:spPr/>
      <dgm:t>
        <a:bodyPr/>
        <a:lstStyle/>
        <a:p>
          <a:r>
            <a:rPr lang="ru-RU" dirty="0"/>
            <a:t>По степени и характеру общественной опасности</a:t>
          </a:r>
        </a:p>
      </dgm:t>
    </dgm:pt>
    <dgm:pt modelId="{E5104B3A-95B6-4FD3-B689-9B78CE1DEEA9}" type="parTrans" cxnId="{0CD37DB8-3320-4B19-A1ED-7226844E28DA}">
      <dgm:prSet/>
      <dgm:spPr/>
      <dgm:t>
        <a:bodyPr/>
        <a:lstStyle/>
        <a:p>
          <a:endParaRPr lang="ru-RU"/>
        </a:p>
      </dgm:t>
    </dgm:pt>
    <dgm:pt modelId="{3D0F9C8E-8CD5-46C2-B244-F461CAB9D737}" type="sibTrans" cxnId="{0CD37DB8-3320-4B19-A1ED-7226844E28DA}">
      <dgm:prSet/>
      <dgm:spPr/>
      <dgm:t>
        <a:bodyPr/>
        <a:lstStyle/>
        <a:p>
          <a:endParaRPr lang="ru-RU"/>
        </a:p>
      </dgm:t>
    </dgm:pt>
    <dgm:pt modelId="{C46A3923-18F2-49DE-8B44-A3F59D9AFEE1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712D319E-6DEA-4C56-AEF6-A4C8256E0D11}" type="parTrans" cxnId="{C57647F0-8CCB-4681-A831-3803E1009CB4}">
      <dgm:prSet/>
      <dgm:spPr/>
      <dgm:t>
        <a:bodyPr/>
        <a:lstStyle/>
        <a:p>
          <a:endParaRPr lang="ru-RU"/>
        </a:p>
      </dgm:t>
    </dgm:pt>
    <dgm:pt modelId="{D4493C2C-25C5-4B47-A526-63DAD6740838}" type="sibTrans" cxnId="{C57647F0-8CCB-4681-A831-3803E1009CB4}">
      <dgm:prSet/>
      <dgm:spPr/>
      <dgm:t>
        <a:bodyPr/>
        <a:lstStyle/>
        <a:p>
          <a:endParaRPr lang="ru-RU"/>
        </a:p>
      </dgm:t>
    </dgm:pt>
    <dgm:pt modelId="{FFA255CA-34B8-4C7A-B330-16B9C3E05254}">
      <dgm:prSet phldrT="[Текст]"/>
      <dgm:spPr/>
      <dgm:t>
        <a:bodyPr/>
        <a:lstStyle/>
        <a:p>
          <a:r>
            <a:rPr lang="ru-RU" dirty="0"/>
            <a:t>По мотивации совершения преступлений</a:t>
          </a:r>
        </a:p>
      </dgm:t>
    </dgm:pt>
    <dgm:pt modelId="{F4B917AD-918B-4199-B165-31C76F2CCE29}" type="parTrans" cxnId="{14076EFA-1160-416C-ACCB-749B37243D14}">
      <dgm:prSet/>
      <dgm:spPr/>
      <dgm:t>
        <a:bodyPr/>
        <a:lstStyle/>
        <a:p>
          <a:endParaRPr lang="ru-RU"/>
        </a:p>
      </dgm:t>
    </dgm:pt>
    <dgm:pt modelId="{9B418AD9-6720-4273-B215-46CBE4DA51AF}" type="sibTrans" cxnId="{14076EFA-1160-416C-ACCB-749B37243D14}">
      <dgm:prSet/>
      <dgm:spPr/>
      <dgm:t>
        <a:bodyPr/>
        <a:lstStyle/>
        <a:p>
          <a:endParaRPr lang="ru-RU"/>
        </a:p>
      </dgm:t>
    </dgm:pt>
    <dgm:pt modelId="{4469C1EC-81EB-4787-8CB5-D1CD8ABC9C61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93EFD006-9B67-4EB3-9E97-324BF10CDBC5}" type="parTrans" cxnId="{8A50EB46-ECBB-4B16-930E-4679FC164284}">
      <dgm:prSet/>
      <dgm:spPr/>
      <dgm:t>
        <a:bodyPr/>
        <a:lstStyle/>
        <a:p>
          <a:endParaRPr lang="ru-RU"/>
        </a:p>
      </dgm:t>
    </dgm:pt>
    <dgm:pt modelId="{805AA9CC-6D3C-4208-8A65-04670F9471F6}" type="sibTrans" cxnId="{8A50EB46-ECBB-4B16-930E-4679FC164284}">
      <dgm:prSet/>
      <dgm:spPr/>
      <dgm:t>
        <a:bodyPr/>
        <a:lstStyle/>
        <a:p>
          <a:endParaRPr lang="ru-RU"/>
        </a:p>
      </dgm:t>
    </dgm:pt>
    <dgm:pt modelId="{3FACADF7-51E6-485B-AB8B-1CA80C5128C5}">
      <dgm:prSet phldrT="[Текст]"/>
      <dgm:spPr/>
      <dgm:t>
        <a:bodyPr/>
        <a:lstStyle/>
        <a:p>
          <a:r>
            <a:rPr lang="ru-RU" dirty="0"/>
            <a:t>По длительности и устойчивости преступного поведения</a:t>
          </a:r>
        </a:p>
      </dgm:t>
    </dgm:pt>
    <dgm:pt modelId="{3C8A9E0E-8A97-45B1-B51B-9E56A34755A8}" type="parTrans" cxnId="{2EDEB2EC-DDB1-4C36-88BA-06E8690AAC9C}">
      <dgm:prSet/>
      <dgm:spPr/>
      <dgm:t>
        <a:bodyPr/>
        <a:lstStyle/>
        <a:p>
          <a:endParaRPr lang="ru-RU"/>
        </a:p>
      </dgm:t>
    </dgm:pt>
    <dgm:pt modelId="{DA328A20-EA9D-4C77-B232-2E25BDF5F07F}" type="sibTrans" cxnId="{2EDEB2EC-DDB1-4C36-88BA-06E8690AAC9C}">
      <dgm:prSet/>
      <dgm:spPr/>
      <dgm:t>
        <a:bodyPr/>
        <a:lstStyle/>
        <a:p>
          <a:endParaRPr lang="ru-RU"/>
        </a:p>
      </dgm:t>
    </dgm:pt>
    <dgm:pt modelId="{25851B4C-58E6-4263-9C1E-23A4CCE22916}" type="pres">
      <dgm:prSet presAssocID="{1A501256-786A-4360-A7C7-332489D09739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11563EA7-44F8-4285-9B1B-03CF35A68093}" type="pres">
      <dgm:prSet presAssocID="{ADED559B-BCA9-4AC4-87DE-160E43AFB0FD}" presName="composite" presStyleCnt="0"/>
      <dgm:spPr/>
    </dgm:pt>
    <dgm:pt modelId="{2C176757-0F78-4203-9A52-683424854A1C}" type="pres">
      <dgm:prSet presAssocID="{ADED559B-BCA9-4AC4-87DE-160E43AFB0FD}" presName="BackAccent" presStyleLbl="bgShp" presStyleIdx="0" presStyleCnt="3"/>
      <dgm:spPr/>
    </dgm:pt>
    <dgm:pt modelId="{6DBF9DA7-AF76-44B4-80EC-F601B4080A84}" type="pres">
      <dgm:prSet presAssocID="{ADED559B-BCA9-4AC4-87DE-160E43AFB0FD}" presName="Accent" presStyleLbl="alignNode1" presStyleIdx="0" presStyleCnt="3"/>
      <dgm:spPr/>
    </dgm:pt>
    <dgm:pt modelId="{8DAB8730-EB60-4455-83EE-9E2E3F68CDD6}" type="pres">
      <dgm:prSet presAssocID="{ADED559B-BCA9-4AC4-87DE-160E43AFB0FD}" presName="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D8E39FEA-E7EC-4870-8511-8C5D9DE5AF76}" type="pres">
      <dgm:prSet presAssocID="{ADED559B-BCA9-4AC4-87DE-160E43AFB0FD}" presName="Parent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F1689B64-2C13-4EFE-BC09-3DC74B9CE9DF}" type="pres">
      <dgm:prSet presAssocID="{9F9F26A6-47FA-4C72-90B7-1F4DA9B9715B}" presName="sibTrans" presStyleCnt="0"/>
      <dgm:spPr/>
    </dgm:pt>
    <dgm:pt modelId="{17DB18D1-D6B0-4349-9C2D-A3C887565436}" type="pres">
      <dgm:prSet presAssocID="{C46A3923-18F2-49DE-8B44-A3F59D9AFEE1}" presName="composite" presStyleCnt="0"/>
      <dgm:spPr/>
    </dgm:pt>
    <dgm:pt modelId="{4137D582-4BE5-4709-840F-335BE87353FA}" type="pres">
      <dgm:prSet presAssocID="{C46A3923-18F2-49DE-8B44-A3F59D9AFEE1}" presName="BackAccent" presStyleLbl="bgShp" presStyleIdx="1" presStyleCnt="3"/>
      <dgm:spPr/>
    </dgm:pt>
    <dgm:pt modelId="{2EC2533F-5337-4839-9FEC-59397CCB4471}" type="pres">
      <dgm:prSet presAssocID="{C46A3923-18F2-49DE-8B44-A3F59D9AFEE1}" presName="Accent" presStyleLbl="alignNode1" presStyleIdx="1" presStyleCnt="3"/>
      <dgm:spPr/>
    </dgm:pt>
    <dgm:pt modelId="{1507FE98-6BCF-4F70-BA4A-9576D91AB992}" type="pres">
      <dgm:prSet presAssocID="{C46A3923-18F2-49DE-8B44-A3F59D9AFEE1}" presName="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EB91A54D-0D87-491A-9D7F-3147756E2ED9}" type="pres">
      <dgm:prSet presAssocID="{C46A3923-18F2-49DE-8B44-A3F59D9AFEE1}" presName="Parent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CC8B258A-4FA7-48DE-9A02-39683388E306}" type="pres">
      <dgm:prSet presAssocID="{D4493C2C-25C5-4B47-A526-63DAD6740838}" presName="sibTrans" presStyleCnt="0"/>
      <dgm:spPr/>
    </dgm:pt>
    <dgm:pt modelId="{F44182B1-70DB-4EA1-AC73-F665046B8F9D}" type="pres">
      <dgm:prSet presAssocID="{4469C1EC-81EB-4787-8CB5-D1CD8ABC9C61}" presName="composite" presStyleCnt="0"/>
      <dgm:spPr/>
    </dgm:pt>
    <dgm:pt modelId="{83635901-558A-4286-8967-57D75153452D}" type="pres">
      <dgm:prSet presAssocID="{4469C1EC-81EB-4787-8CB5-D1CD8ABC9C61}" presName="BackAccent" presStyleLbl="bgShp" presStyleIdx="2" presStyleCnt="3"/>
      <dgm:spPr/>
    </dgm:pt>
    <dgm:pt modelId="{0CA8959D-74AB-47DD-8234-F218D5F5ED95}" type="pres">
      <dgm:prSet presAssocID="{4469C1EC-81EB-4787-8CB5-D1CD8ABC9C61}" presName="Accent" presStyleLbl="alignNode1" presStyleIdx="2" presStyleCnt="3"/>
      <dgm:spPr/>
    </dgm:pt>
    <dgm:pt modelId="{8CF049CF-F796-4503-8225-1D1FD0BF0606}" type="pres">
      <dgm:prSet presAssocID="{4469C1EC-81EB-4787-8CB5-D1CD8ABC9C61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9A998BD6-FE93-46F6-A4E1-7E48C9F4DF23}" type="pres">
      <dgm:prSet presAssocID="{4469C1EC-81EB-4787-8CB5-D1CD8ABC9C61}" presName="Parent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5A804E06-40D5-4668-AB21-4DD10F654E0E}" type="presOf" srcId="{7FB0062B-7531-40A7-B43B-05A54437409E}" destId="{8DAB8730-EB60-4455-83EE-9E2E3F68CDD6}" srcOrd="0" destOrd="0" presId="urn:microsoft.com/office/officeart/2008/layout/IncreasingCircleProcess"/>
    <dgm:cxn modelId="{0AD28827-608E-426C-ABD1-68FB38745A58}" type="presOf" srcId="{ADED559B-BCA9-4AC4-87DE-160E43AFB0FD}" destId="{D8E39FEA-E7EC-4870-8511-8C5D9DE5AF76}" srcOrd="0" destOrd="0" presId="urn:microsoft.com/office/officeart/2008/layout/IncreasingCircleProcess"/>
    <dgm:cxn modelId="{93C29B38-1944-4BC2-8C87-BB411271721D}" type="presOf" srcId="{1A501256-786A-4360-A7C7-332489D09739}" destId="{25851B4C-58E6-4263-9C1E-23A4CCE22916}" srcOrd="0" destOrd="0" presId="urn:microsoft.com/office/officeart/2008/layout/IncreasingCircleProcess"/>
    <dgm:cxn modelId="{09BED55F-9C3A-410B-A8C8-AD7534AC511C}" type="presOf" srcId="{FFA255CA-34B8-4C7A-B330-16B9C3E05254}" destId="{1507FE98-6BCF-4F70-BA4A-9576D91AB992}" srcOrd="0" destOrd="0" presId="urn:microsoft.com/office/officeart/2008/layout/IncreasingCircleProcess"/>
    <dgm:cxn modelId="{8A50EB46-ECBB-4B16-930E-4679FC164284}" srcId="{1A501256-786A-4360-A7C7-332489D09739}" destId="{4469C1EC-81EB-4787-8CB5-D1CD8ABC9C61}" srcOrd="2" destOrd="0" parTransId="{93EFD006-9B67-4EB3-9E97-324BF10CDBC5}" sibTransId="{805AA9CC-6D3C-4208-8A65-04670F9471F6}"/>
    <dgm:cxn modelId="{5371AB6F-346D-4A9A-9B16-7B709B27A511}" type="presOf" srcId="{3FACADF7-51E6-485B-AB8B-1CA80C5128C5}" destId="{8CF049CF-F796-4503-8225-1D1FD0BF0606}" srcOrd="0" destOrd="0" presId="urn:microsoft.com/office/officeart/2008/layout/IncreasingCircleProcess"/>
    <dgm:cxn modelId="{4411E884-D0B2-49B6-B88D-52532B0A672E}" srcId="{1A501256-786A-4360-A7C7-332489D09739}" destId="{ADED559B-BCA9-4AC4-87DE-160E43AFB0FD}" srcOrd="0" destOrd="0" parTransId="{6D050D92-C646-4A7F-9A2C-4429754BE9CA}" sibTransId="{9F9F26A6-47FA-4C72-90B7-1F4DA9B9715B}"/>
    <dgm:cxn modelId="{0CD37DB8-3320-4B19-A1ED-7226844E28DA}" srcId="{ADED559B-BCA9-4AC4-87DE-160E43AFB0FD}" destId="{7FB0062B-7531-40A7-B43B-05A54437409E}" srcOrd="0" destOrd="0" parTransId="{E5104B3A-95B6-4FD3-B689-9B78CE1DEEA9}" sibTransId="{3D0F9C8E-8CD5-46C2-B244-F461CAB9D737}"/>
    <dgm:cxn modelId="{C6515FC5-CFAE-411C-938B-7168A8992D88}" type="presOf" srcId="{C46A3923-18F2-49DE-8B44-A3F59D9AFEE1}" destId="{EB91A54D-0D87-491A-9D7F-3147756E2ED9}" srcOrd="0" destOrd="0" presId="urn:microsoft.com/office/officeart/2008/layout/IncreasingCircleProcess"/>
    <dgm:cxn modelId="{2EDEB2EC-DDB1-4C36-88BA-06E8690AAC9C}" srcId="{4469C1EC-81EB-4787-8CB5-D1CD8ABC9C61}" destId="{3FACADF7-51E6-485B-AB8B-1CA80C5128C5}" srcOrd="0" destOrd="0" parTransId="{3C8A9E0E-8A97-45B1-B51B-9E56A34755A8}" sibTransId="{DA328A20-EA9D-4C77-B232-2E25BDF5F07F}"/>
    <dgm:cxn modelId="{C57647F0-8CCB-4681-A831-3803E1009CB4}" srcId="{1A501256-786A-4360-A7C7-332489D09739}" destId="{C46A3923-18F2-49DE-8B44-A3F59D9AFEE1}" srcOrd="1" destOrd="0" parTransId="{712D319E-6DEA-4C56-AEF6-A4C8256E0D11}" sibTransId="{D4493C2C-25C5-4B47-A526-63DAD6740838}"/>
    <dgm:cxn modelId="{A9B979F4-6168-494E-BA44-1210BFB8D732}" type="presOf" srcId="{4469C1EC-81EB-4787-8CB5-D1CD8ABC9C61}" destId="{9A998BD6-FE93-46F6-A4E1-7E48C9F4DF23}" srcOrd="0" destOrd="0" presId="urn:microsoft.com/office/officeart/2008/layout/IncreasingCircleProcess"/>
    <dgm:cxn modelId="{14076EFA-1160-416C-ACCB-749B37243D14}" srcId="{C46A3923-18F2-49DE-8B44-A3F59D9AFEE1}" destId="{FFA255CA-34B8-4C7A-B330-16B9C3E05254}" srcOrd="0" destOrd="0" parTransId="{F4B917AD-918B-4199-B165-31C76F2CCE29}" sibTransId="{9B418AD9-6720-4273-B215-46CBE4DA51AF}"/>
    <dgm:cxn modelId="{D90AEDB6-5F8C-4996-9B4A-F0B2942E59A4}" type="presParOf" srcId="{25851B4C-58E6-4263-9C1E-23A4CCE22916}" destId="{11563EA7-44F8-4285-9B1B-03CF35A68093}" srcOrd="0" destOrd="0" presId="urn:microsoft.com/office/officeart/2008/layout/IncreasingCircleProcess"/>
    <dgm:cxn modelId="{9D591A22-8AC6-4D5B-B9EB-9A5A46F7CD2B}" type="presParOf" srcId="{11563EA7-44F8-4285-9B1B-03CF35A68093}" destId="{2C176757-0F78-4203-9A52-683424854A1C}" srcOrd="0" destOrd="0" presId="urn:microsoft.com/office/officeart/2008/layout/IncreasingCircleProcess"/>
    <dgm:cxn modelId="{6E0D49B5-2401-48E0-A3B2-BCE5C66E7E2B}" type="presParOf" srcId="{11563EA7-44F8-4285-9B1B-03CF35A68093}" destId="{6DBF9DA7-AF76-44B4-80EC-F601B4080A84}" srcOrd="1" destOrd="0" presId="urn:microsoft.com/office/officeart/2008/layout/IncreasingCircleProcess"/>
    <dgm:cxn modelId="{9DEA1155-F072-4988-92EB-2C06CF1AE0B2}" type="presParOf" srcId="{11563EA7-44F8-4285-9B1B-03CF35A68093}" destId="{8DAB8730-EB60-4455-83EE-9E2E3F68CDD6}" srcOrd="2" destOrd="0" presId="urn:microsoft.com/office/officeart/2008/layout/IncreasingCircleProcess"/>
    <dgm:cxn modelId="{B43C59BB-5A26-4185-923A-F8B61852CF09}" type="presParOf" srcId="{11563EA7-44F8-4285-9B1B-03CF35A68093}" destId="{D8E39FEA-E7EC-4870-8511-8C5D9DE5AF76}" srcOrd="3" destOrd="0" presId="urn:microsoft.com/office/officeart/2008/layout/IncreasingCircleProcess"/>
    <dgm:cxn modelId="{DFFFBACE-F077-44F0-A8A3-BDF8B6AF793A}" type="presParOf" srcId="{25851B4C-58E6-4263-9C1E-23A4CCE22916}" destId="{F1689B64-2C13-4EFE-BC09-3DC74B9CE9DF}" srcOrd="1" destOrd="0" presId="urn:microsoft.com/office/officeart/2008/layout/IncreasingCircleProcess"/>
    <dgm:cxn modelId="{08EBBC50-CBCB-47AC-8DA1-9C0AA6448B97}" type="presParOf" srcId="{25851B4C-58E6-4263-9C1E-23A4CCE22916}" destId="{17DB18D1-D6B0-4349-9C2D-A3C887565436}" srcOrd="2" destOrd="0" presId="urn:microsoft.com/office/officeart/2008/layout/IncreasingCircleProcess"/>
    <dgm:cxn modelId="{74172B37-5F56-4ED8-BE03-4793D8438277}" type="presParOf" srcId="{17DB18D1-D6B0-4349-9C2D-A3C887565436}" destId="{4137D582-4BE5-4709-840F-335BE87353FA}" srcOrd="0" destOrd="0" presId="urn:microsoft.com/office/officeart/2008/layout/IncreasingCircleProcess"/>
    <dgm:cxn modelId="{A1989BCE-920E-4831-8EBF-E25FB00792C3}" type="presParOf" srcId="{17DB18D1-D6B0-4349-9C2D-A3C887565436}" destId="{2EC2533F-5337-4839-9FEC-59397CCB4471}" srcOrd="1" destOrd="0" presId="urn:microsoft.com/office/officeart/2008/layout/IncreasingCircleProcess"/>
    <dgm:cxn modelId="{333EC8A7-5DC7-40C9-BBD9-9F15CE0B3B4F}" type="presParOf" srcId="{17DB18D1-D6B0-4349-9C2D-A3C887565436}" destId="{1507FE98-6BCF-4F70-BA4A-9576D91AB992}" srcOrd="2" destOrd="0" presId="urn:microsoft.com/office/officeart/2008/layout/IncreasingCircleProcess"/>
    <dgm:cxn modelId="{E9E24798-EEE6-4346-AA1D-0D75114D923F}" type="presParOf" srcId="{17DB18D1-D6B0-4349-9C2D-A3C887565436}" destId="{EB91A54D-0D87-491A-9D7F-3147756E2ED9}" srcOrd="3" destOrd="0" presId="urn:microsoft.com/office/officeart/2008/layout/IncreasingCircleProcess"/>
    <dgm:cxn modelId="{35818981-2E75-4E8D-A138-8594FFAFADF6}" type="presParOf" srcId="{25851B4C-58E6-4263-9C1E-23A4CCE22916}" destId="{CC8B258A-4FA7-48DE-9A02-39683388E306}" srcOrd="3" destOrd="0" presId="urn:microsoft.com/office/officeart/2008/layout/IncreasingCircleProcess"/>
    <dgm:cxn modelId="{7B9372BF-43EF-473D-8FF4-C46EDFDB5181}" type="presParOf" srcId="{25851B4C-58E6-4263-9C1E-23A4CCE22916}" destId="{F44182B1-70DB-4EA1-AC73-F665046B8F9D}" srcOrd="4" destOrd="0" presId="urn:microsoft.com/office/officeart/2008/layout/IncreasingCircleProcess"/>
    <dgm:cxn modelId="{A1045522-8E33-4EE9-8D44-01BB5B0B658F}" type="presParOf" srcId="{F44182B1-70DB-4EA1-AC73-F665046B8F9D}" destId="{83635901-558A-4286-8967-57D75153452D}" srcOrd="0" destOrd="0" presId="urn:microsoft.com/office/officeart/2008/layout/IncreasingCircleProcess"/>
    <dgm:cxn modelId="{0D345573-4DDC-48B8-8A83-66D33E61128E}" type="presParOf" srcId="{F44182B1-70DB-4EA1-AC73-F665046B8F9D}" destId="{0CA8959D-74AB-47DD-8234-F218D5F5ED95}" srcOrd="1" destOrd="0" presId="urn:microsoft.com/office/officeart/2008/layout/IncreasingCircleProcess"/>
    <dgm:cxn modelId="{80F932F0-AB5F-48DF-A5CA-48E89E8ED6E2}" type="presParOf" srcId="{F44182B1-70DB-4EA1-AC73-F665046B8F9D}" destId="{8CF049CF-F796-4503-8225-1D1FD0BF0606}" srcOrd="2" destOrd="0" presId="urn:microsoft.com/office/officeart/2008/layout/IncreasingCircleProcess"/>
    <dgm:cxn modelId="{EDB13717-1B70-49EF-B1F1-D7F43C74B43F}" type="presParOf" srcId="{F44182B1-70DB-4EA1-AC73-F665046B8F9D}" destId="{9A998BD6-FE93-46F6-A4E1-7E48C9F4DF2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8FD9E5-9CA7-46C8-AD92-612252BE451A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D04E709-C697-487E-B654-C9BE8A5398A0}">
      <dgm:prSet/>
      <dgm:spPr/>
      <dgm:t>
        <a:bodyPr/>
        <a:lstStyle/>
        <a:p>
          <a:r>
            <a:rPr lang="ru-RU" dirty="0"/>
            <a:t>Более узким, по сравнению со взрослыми, кругом совершаемых преступлений, что объясняется особым социальным и правовым статусом несовершеннолетних, исполняемыми ими социальными ролями</a:t>
          </a:r>
        </a:p>
      </dgm:t>
    </dgm:pt>
    <dgm:pt modelId="{2D9D30CA-271F-4321-B4B8-247858AC17D0}" type="parTrans" cxnId="{DCC6FE60-C4EE-4DBB-AD2F-9BED8E18B558}">
      <dgm:prSet/>
      <dgm:spPr/>
      <dgm:t>
        <a:bodyPr/>
        <a:lstStyle/>
        <a:p>
          <a:endParaRPr lang="ru-RU"/>
        </a:p>
      </dgm:t>
    </dgm:pt>
    <dgm:pt modelId="{8B1AF2A2-9652-49C9-B8FE-E9447EEEE968}" type="sibTrans" cxnId="{DCC6FE60-C4EE-4DBB-AD2F-9BED8E18B558}">
      <dgm:prSet/>
      <dgm:spPr/>
      <dgm:t>
        <a:bodyPr/>
        <a:lstStyle/>
        <a:p>
          <a:endParaRPr lang="ru-RU"/>
        </a:p>
      </dgm:t>
    </dgm:pt>
    <dgm:pt modelId="{B819A58E-B94A-4D15-993F-B43CAEF76E51}">
      <dgm:prSet/>
      <dgm:spPr/>
      <dgm:t>
        <a:bodyPr/>
        <a:lstStyle/>
        <a:p>
          <a:r>
            <a:rPr lang="ru-RU" dirty="0"/>
            <a:t>Меньшей долей тяжких преступлений</a:t>
          </a:r>
        </a:p>
      </dgm:t>
    </dgm:pt>
    <dgm:pt modelId="{827E70C6-DF6E-4B93-B84C-8C413FC4BBA5}" type="parTrans" cxnId="{C3E7A584-7BA8-43DF-AEB4-AECFA18E5A3B}">
      <dgm:prSet/>
      <dgm:spPr/>
      <dgm:t>
        <a:bodyPr/>
        <a:lstStyle/>
        <a:p>
          <a:endParaRPr lang="ru-RU"/>
        </a:p>
      </dgm:t>
    </dgm:pt>
    <dgm:pt modelId="{6FB19A06-866C-435A-93F2-D645E224B15C}" type="sibTrans" cxnId="{C3E7A584-7BA8-43DF-AEB4-AECFA18E5A3B}">
      <dgm:prSet/>
      <dgm:spPr/>
      <dgm:t>
        <a:bodyPr/>
        <a:lstStyle/>
        <a:p>
          <a:endParaRPr lang="ru-RU"/>
        </a:p>
      </dgm:t>
    </dgm:pt>
    <dgm:pt modelId="{6CB8BDBA-719C-4B8E-B4EF-774939BCE2BA}" type="pres">
      <dgm:prSet presAssocID="{738FD9E5-9CA7-46C8-AD92-612252BE451A}" presName="diagram" presStyleCnt="0">
        <dgm:presLayoutVars>
          <dgm:dir/>
          <dgm:resizeHandles val="exact"/>
        </dgm:presLayoutVars>
      </dgm:prSet>
      <dgm:spPr/>
    </dgm:pt>
    <dgm:pt modelId="{B2FC37BD-B829-4DE2-ADF4-313EE0068908}" type="pres">
      <dgm:prSet presAssocID="{5D04E709-C697-487E-B654-C9BE8A5398A0}" presName="node" presStyleLbl="node1" presStyleIdx="0" presStyleCnt="2">
        <dgm:presLayoutVars>
          <dgm:bulletEnabled val="1"/>
        </dgm:presLayoutVars>
      </dgm:prSet>
      <dgm:spPr/>
    </dgm:pt>
    <dgm:pt modelId="{BCC7E1C7-749F-4BC6-83EF-F487805E5F64}" type="pres">
      <dgm:prSet presAssocID="{8B1AF2A2-9652-49C9-B8FE-E9447EEEE968}" presName="sibTrans" presStyleCnt="0"/>
      <dgm:spPr/>
    </dgm:pt>
    <dgm:pt modelId="{66681A23-2969-4DD6-A7EB-B90E20E9D3D9}" type="pres">
      <dgm:prSet presAssocID="{B819A58E-B94A-4D15-993F-B43CAEF76E51}" presName="node" presStyleLbl="node1" presStyleIdx="1" presStyleCnt="2">
        <dgm:presLayoutVars>
          <dgm:bulletEnabled val="1"/>
        </dgm:presLayoutVars>
      </dgm:prSet>
      <dgm:spPr/>
    </dgm:pt>
  </dgm:ptLst>
  <dgm:cxnLst>
    <dgm:cxn modelId="{DCC6FE60-C4EE-4DBB-AD2F-9BED8E18B558}" srcId="{738FD9E5-9CA7-46C8-AD92-612252BE451A}" destId="{5D04E709-C697-487E-B654-C9BE8A5398A0}" srcOrd="0" destOrd="0" parTransId="{2D9D30CA-271F-4321-B4B8-247858AC17D0}" sibTransId="{8B1AF2A2-9652-49C9-B8FE-E9447EEEE968}"/>
    <dgm:cxn modelId="{C3E7A584-7BA8-43DF-AEB4-AECFA18E5A3B}" srcId="{738FD9E5-9CA7-46C8-AD92-612252BE451A}" destId="{B819A58E-B94A-4D15-993F-B43CAEF76E51}" srcOrd="1" destOrd="0" parTransId="{827E70C6-DF6E-4B93-B84C-8C413FC4BBA5}" sibTransId="{6FB19A06-866C-435A-93F2-D645E224B15C}"/>
    <dgm:cxn modelId="{5CAC1290-8EC2-4492-B157-423FDF670787}" type="presOf" srcId="{B819A58E-B94A-4D15-993F-B43CAEF76E51}" destId="{66681A23-2969-4DD6-A7EB-B90E20E9D3D9}" srcOrd="0" destOrd="0" presId="urn:microsoft.com/office/officeart/2005/8/layout/default"/>
    <dgm:cxn modelId="{236B4890-08C4-41B2-85C6-DA9E96E542D0}" type="presOf" srcId="{5D04E709-C697-487E-B654-C9BE8A5398A0}" destId="{B2FC37BD-B829-4DE2-ADF4-313EE0068908}" srcOrd="0" destOrd="0" presId="urn:microsoft.com/office/officeart/2005/8/layout/default"/>
    <dgm:cxn modelId="{3938E7B5-69B2-4D9D-AA46-1522EFF0849F}" type="presOf" srcId="{738FD9E5-9CA7-46C8-AD92-612252BE451A}" destId="{6CB8BDBA-719C-4B8E-B4EF-774939BCE2BA}" srcOrd="0" destOrd="0" presId="urn:microsoft.com/office/officeart/2005/8/layout/default"/>
    <dgm:cxn modelId="{1D79D59C-0D91-405A-8B9E-00FE488EB986}" type="presParOf" srcId="{6CB8BDBA-719C-4B8E-B4EF-774939BCE2BA}" destId="{B2FC37BD-B829-4DE2-ADF4-313EE0068908}" srcOrd="0" destOrd="0" presId="urn:microsoft.com/office/officeart/2005/8/layout/default"/>
    <dgm:cxn modelId="{8489255C-24CD-4ACA-83B6-4EC8EEA4C60F}" type="presParOf" srcId="{6CB8BDBA-719C-4B8E-B4EF-774939BCE2BA}" destId="{BCC7E1C7-749F-4BC6-83EF-F487805E5F64}" srcOrd="1" destOrd="0" presId="urn:microsoft.com/office/officeart/2005/8/layout/default"/>
    <dgm:cxn modelId="{B17F87A6-33B9-4FD8-B222-7BA324B1A838}" type="presParOf" srcId="{6CB8BDBA-719C-4B8E-B4EF-774939BCE2BA}" destId="{66681A23-2969-4DD6-A7EB-B90E20E9D3D9}" srcOrd="2" destOrd="0" presId="urn:microsoft.com/office/officeart/2005/8/layout/default"/>
  </dgm:cxnLst>
  <dgm:bg>
    <a:pattFill prst="wdUpDiag">
      <a:fgClr>
        <a:schemeClr val="accent1">
          <a:lumMod val="60000"/>
          <a:lumOff val="40000"/>
        </a:schemeClr>
      </a:fgClr>
      <a:bgClr>
        <a:schemeClr val="bg1"/>
      </a:bgClr>
    </a:patt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E8E72ED-9DD8-4D9D-B39B-A8699AE1EB0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88608069-437C-45DA-9CF7-0D3A8D4FCE92}">
      <dgm:prSet/>
      <dgm:spPr/>
      <dgm:t>
        <a:bodyPr/>
        <a:lstStyle/>
        <a:p>
          <a:r>
            <a:rPr lang="ru-RU" dirty="0"/>
            <a:t>Мотив материального успеха</a:t>
          </a:r>
        </a:p>
      </dgm:t>
    </dgm:pt>
    <dgm:pt modelId="{4D5CA9A0-42B0-4D35-B49F-165C9C896E2E}" type="parTrans" cxnId="{F79645B0-4CE2-4F0F-9F24-215FA8250BC9}">
      <dgm:prSet/>
      <dgm:spPr/>
      <dgm:t>
        <a:bodyPr/>
        <a:lstStyle/>
        <a:p>
          <a:endParaRPr lang="ru-RU"/>
        </a:p>
      </dgm:t>
    </dgm:pt>
    <dgm:pt modelId="{EB0EBB4A-3CCB-4A42-9C12-69220FA73F43}" type="sibTrans" cxnId="{F79645B0-4CE2-4F0F-9F24-215FA8250BC9}">
      <dgm:prSet/>
      <dgm:spPr/>
      <dgm:t>
        <a:bodyPr/>
        <a:lstStyle/>
        <a:p>
          <a:endParaRPr lang="ru-RU"/>
        </a:p>
      </dgm:t>
    </dgm:pt>
    <dgm:pt modelId="{D12EBFCC-FFE8-4EF6-81CC-0E70A8FDE240}">
      <dgm:prSet/>
      <dgm:spPr/>
      <dgm:t>
        <a:bodyPr/>
        <a:lstStyle/>
        <a:p>
          <a:r>
            <a:rPr lang="ru-RU" dirty="0"/>
            <a:t>Мотив самозащиты </a:t>
          </a:r>
        </a:p>
      </dgm:t>
    </dgm:pt>
    <dgm:pt modelId="{9B480020-274D-4369-B9FA-370113D9A0F2}" type="parTrans" cxnId="{633ACFCA-1556-4BAF-A6E0-DF8582833D63}">
      <dgm:prSet/>
      <dgm:spPr/>
      <dgm:t>
        <a:bodyPr/>
        <a:lstStyle/>
        <a:p>
          <a:endParaRPr lang="ru-RU"/>
        </a:p>
      </dgm:t>
    </dgm:pt>
    <dgm:pt modelId="{8D416A8C-0303-4D09-8231-6B3C0CEA6C7B}" type="sibTrans" cxnId="{633ACFCA-1556-4BAF-A6E0-DF8582833D63}">
      <dgm:prSet/>
      <dgm:spPr/>
      <dgm:t>
        <a:bodyPr/>
        <a:lstStyle/>
        <a:p>
          <a:endParaRPr lang="ru-RU"/>
        </a:p>
      </dgm:t>
    </dgm:pt>
    <dgm:pt modelId="{048B14B4-D4B8-4C00-892B-F96D646E8501}">
      <dgm:prSet/>
      <dgm:spPr/>
      <dgm:t>
        <a:bodyPr/>
        <a:lstStyle/>
        <a:p>
          <a:r>
            <a:rPr lang="ru-RU" dirty="0"/>
            <a:t>Мотив избегания одиночества</a:t>
          </a:r>
        </a:p>
      </dgm:t>
    </dgm:pt>
    <dgm:pt modelId="{CEE5749B-BB40-4C4F-86DF-B2607952B839}" type="parTrans" cxnId="{42C5EE94-493C-4AA0-B2BC-DA3BD7E83FE0}">
      <dgm:prSet/>
      <dgm:spPr/>
      <dgm:t>
        <a:bodyPr/>
        <a:lstStyle/>
        <a:p>
          <a:endParaRPr lang="ru-RU"/>
        </a:p>
      </dgm:t>
    </dgm:pt>
    <dgm:pt modelId="{11D2A5BA-B54F-4595-A19D-EF26F5A75AC3}" type="sibTrans" cxnId="{42C5EE94-493C-4AA0-B2BC-DA3BD7E83FE0}">
      <dgm:prSet/>
      <dgm:spPr/>
      <dgm:t>
        <a:bodyPr/>
        <a:lstStyle/>
        <a:p>
          <a:endParaRPr lang="ru-RU"/>
        </a:p>
      </dgm:t>
    </dgm:pt>
    <dgm:pt modelId="{3473B692-5A10-4525-A1C8-BFEFF112009F}">
      <dgm:prSet/>
      <dgm:spPr/>
      <dgm:t>
        <a:bodyPr/>
        <a:lstStyle/>
        <a:p>
          <a:r>
            <a:rPr lang="ru-RU" dirty="0"/>
            <a:t>Мотив приятия со стороны окружающих людей</a:t>
          </a:r>
        </a:p>
      </dgm:t>
    </dgm:pt>
    <dgm:pt modelId="{3A8F59E3-CFD4-4B9A-9A5E-103C56038E5F}" type="parTrans" cxnId="{BC52FD00-8305-4455-A295-B28B489EEAAB}">
      <dgm:prSet/>
      <dgm:spPr/>
      <dgm:t>
        <a:bodyPr/>
        <a:lstStyle/>
        <a:p>
          <a:endParaRPr lang="ru-RU"/>
        </a:p>
      </dgm:t>
    </dgm:pt>
    <dgm:pt modelId="{DB56C070-CE27-4198-90FF-5D797FBB968D}" type="sibTrans" cxnId="{BC52FD00-8305-4455-A295-B28B489EEAAB}">
      <dgm:prSet/>
      <dgm:spPr/>
      <dgm:t>
        <a:bodyPr/>
        <a:lstStyle/>
        <a:p>
          <a:endParaRPr lang="ru-RU"/>
        </a:p>
      </dgm:t>
    </dgm:pt>
    <dgm:pt modelId="{602B8825-452D-4B50-910D-1F730E106361}">
      <dgm:prSet/>
      <dgm:spPr/>
      <dgm:t>
        <a:bodyPr/>
        <a:lstStyle/>
        <a:p>
          <a:r>
            <a:rPr lang="ru-RU" dirty="0"/>
            <a:t>Мотив самоутверждения и достижения</a:t>
          </a:r>
        </a:p>
      </dgm:t>
    </dgm:pt>
    <dgm:pt modelId="{3C9A9D9A-1E98-47D6-8E26-22F309ED31C3}" type="parTrans" cxnId="{F628A2F0-046B-4211-B1E8-0D719EB8EF58}">
      <dgm:prSet/>
      <dgm:spPr/>
      <dgm:t>
        <a:bodyPr/>
        <a:lstStyle/>
        <a:p>
          <a:endParaRPr lang="ru-RU"/>
        </a:p>
      </dgm:t>
    </dgm:pt>
    <dgm:pt modelId="{305A1FF8-F147-42E6-A5E7-E90958AE8D3E}" type="sibTrans" cxnId="{F628A2F0-046B-4211-B1E8-0D719EB8EF58}">
      <dgm:prSet/>
      <dgm:spPr/>
      <dgm:t>
        <a:bodyPr/>
        <a:lstStyle/>
        <a:p>
          <a:endParaRPr lang="ru-RU"/>
        </a:p>
      </dgm:t>
    </dgm:pt>
    <dgm:pt modelId="{3EF954E4-9A28-4381-AD2E-250593ED5395}" type="pres">
      <dgm:prSet presAssocID="{2E8E72ED-9DD8-4D9D-B39B-A8699AE1EB08}" presName="compositeShape" presStyleCnt="0">
        <dgm:presLayoutVars>
          <dgm:dir/>
          <dgm:resizeHandles/>
        </dgm:presLayoutVars>
      </dgm:prSet>
      <dgm:spPr/>
    </dgm:pt>
    <dgm:pt modelId="{1237EFBC-B6C3-4070-AB96-06F91C990C95}" type="pres">
      <dgm:prSet presAssocID="{2E8E72ED-9DD8-4D9D-B39B-A8699AE1EB08}" presName="pyramid" presStyleLbl="node1" presStyleIdx="0" presStyleCnt="1"/>
      <dgm:spPr>
        <a:solidFill>
          <a:schemeClr val="accent1">
            <a:lumMod val="50000"/>
          </a:schemeClr>
        </a:solidFill>
      </dgm:spPr>
    </dgm:pt>
    <dgm:pt modelId="{CC9710A6-D399-432A-9423-B78B8DB31799}" type="pres">
      <dgm:prSet presAssocID="{2E8E72ED-9DD8-4D9D-B39B-A8699AE1EB08}" presName="theList" presStyleCnt="0"/>
      <dgm:spPr/>
    </dgm:pt>
    <dgm:pt modelId="{59E4FD18-F4E3-4711-8E74-F9B08AE63045}" type="pres">
      <dgm:prSet presAssocID="{88608069-437C-45DA-9CF7-0D3A8D4FCE92}" presName="aNode" presStyleLbl="fgAcc1" presStyleIdx="0" presStyleCnt="5">
        <dgm:presLayoutVars>
          <dgm:bulletEnabled val="1"/>
        </dgm:presLayoutVars>
      </dgm:prSet>
      <dgm:spPr/>
    </dgm:pt>
    <dgm:pt modelId="{87B225F6-62D7-493D-A1C8-A61795236966}" type="pres">
      <dgm:prSet presAssocID="{88608069-437C-45DA-9CF7-0D3A8D4FCE92}" presName="aSpace" presStyleCnt="0"/>
      <dgm:spPr/>
    </dgm:pt>
    <dgm:pt modelId="{6C79FAAC-A8D9-4305-B922-8FF56209E3E9}" type="pres">
      <dgm:prSet presAssocID="{D12EBFCC-FFE8-4EF6-81CC-0E70A8FDE240}" presName="aNode" presStyleLbl="fgAcc1" presStyleIdx="1" presStyleCnt="5">
        <dgm:presLayoutVars>
          <dgm:bulletEnabled val="1"/>
        </dgm:presLayoutVars>
      </dgm:prSet>
      <dgm:spPr/>
    </dgm:pt>
    <dgm:pt modelId="{331275FC-23B6-4950-B83A-846201846F47}" type="pres">
      <dgm:prSet presAssocID="{D12EBFCC-FFE8-4EF6-81CC-0E70A8FDE240}" presName="aSpace" presStyleCnt="0"/>
      <dgm:spPr/>
    </dgm:pt>
    <dgm:pt modelId="{DDB41C74-8674-41AF-8D9C-090647A9E4A8}" type="pres">
      <dgm:prSet presAssocID="{602B8825-452D-4B50-910D-1F730E106361}" presName="aNode" presStyleLbl="fgAcc1" presStyleIdx="2" presStyleCnt="5">
        <dgm:presLayoutVars>
          <dgm:bulletEnabled val="1"/>
        </dgm:presLayoutVars>
      </dgm:prSet>
      <dgm:spPr/>
    </dgm:pt>
    <dgm:pt modelId="{5C5F2D7B-1527-4CA2-AE03-AFAC14AB40C0}" type="pres">
      <dgm:prSet presAssocID="{602B8825-452D-4B50-910D-1F730E106361}" presName="aSpace" presStyleCnt="0"/>
      <dgm:spPr/>
    </dgm:pt>
    <dgm:pt modelId="{3985393A-BB29-493C-AAD4-BCC962FC7198}" type="pres">
      <dgm:prSet presAssocID="{3473B692-5A10-4525-A1C8-BFEFF112009F}" presName="aNode" presStyleLbl="fgAcc1" presStyleIdx="3" presStyleCnt="5">
        <dgm:presLayoutVars>
          <dgm:bulletEnabled val="1"/>
        </dgm:presLayoutVars>
      </dgm:prSet>
      <dgm:spPr/>
    </dgm:pt>
    <dgm:pt modelId="{9B44FDF7-56E5-46EE-98C0-26C34596A3CA}" type="pres">
      <dgm:prSet presAssocID="{3473B692-5A10-4525-A1C8-BFEFF112009F}" presName="aSpace" presStyleCnt="0"/>
      <dgm:spPr/>
    </dgm:pt>
    <dgm:pt modelId="{686AF039-81A8-4C38-9E26-43073B7B2015}" type="pres">
      <dgm:prSet presAssocID="{048B14B4-D4B8-4C00-892B-F96D646E8501}" presName="aNode" presStyleLbl="fgAcc1" presStyleIdx="4" presStyleCnt="5">
        <dgm:presLayoutVars>
          <dgm:bulletEnabled val="1"/>
        </dgm:presLayoutVars>
      </dgm:prSet>
      <dgm:spPr/>
    </dgm:pt>
    <dgm:pt modelId="{1C8B232D-0AAD-4F1F-9E50-2E0E78D74759}" type="pres">
      <dgm:prSet presAssocID="{048B14B4-D4B8-4C00-892B-F96D646E8501}" presName="aSpace" presStyleCnt="0"/>
      <dgm:spPr/>
    </dgm:pt>
  </dgm:ptLst>
  <dgm:cxnLst>
    <dgm:cxn modelId="{BC52FD00-8305-4455-A295-B28B489EEAAB}" srcId="{2E8E72ED-9DD8-4D9D-B39B-A8699AE1EB08}" destId="{3473B692-5A10-4525-A1C8-BFEFF112009F}" srcOrd="3" destOrd="0" parTransId="{3A8F59E3-CFD4-4B9A-9A5E-103C56038E5F}" sibTransId="{DB56C070-CE27-4198-90FF-5D797FBB968D}"/>
    <dgm:cxn modelId="{9236401F-9996-46B7-ACBF-3927317E9C38}" type="presOf" srcId="{602B8825-452D-4B50-910D-1F730E106361}" destId="{DDB41C74-8674-41AF-8D9C-090647A9E4A8}" srcOrd="0" destOrd="0" presId="urn:microsoft.com/office/officeart/2005/8/layout/pyramid2"/>
    <dgm:cxn modelId="{4FC81E3D-5924-4171-B550-637A7019A6A3}" type="presOf" srcId="{D12EBFCC-FFE8-4EF6-81CC-0E70A8FDE240}" destId="{6C79FAAC-A8D9-4305-B922-8FF56209E3E9}" srcOrd="0" destOrd="0" presId="urn:microsoft.com/office/officeart/2005/8/layout/pyramid2"/>
    <dgm:cxn modelId="{2626E58C-5103-4C12-999B-3EFBA312DA95}" type="presOf" srcId="{88608069-437C-45DA-9CF7-0D3A8D4FCE92}" destId="{59E4FD18-F4E3-4711-8E74-F9B08AE63045}" srcOrd="0" destOrd="0" presId="urn:microsoft.com/office/officeart/2005/8/layout/pyramid2"/>
    <dgm:cxn modelId="{42C5EE94-493C-4AA0-B2BC-DA3BD7E83FE0}" srcId="{2E8E72ED-9DD8-4D9D-B39B-A8699AE1EB08}" destId="{048B14B4-D4B8-4C00-892B-F96D646E8501}" srcOrd="4" destOrd="0" parTransId="{CEE5749B-BB40-4C4F-86DF-B2607952B839}" sibTransId="{11D2A5BA-B54F-4595-A19D-EF26F5A75AC3}"/>
    <dgm:cxn modelId="{70E9A5A9-068C-437D-92D9-742DD4E8A877}" type="presOf" srcId="{3473B692-5A10-4525-A1C8-BFEFF112009F}" destId="{3985393A-BB29-493C-AAD4-BCC962FC7198}" srcOrd="0" destOrd="0" presId="urn:microsoft.com/office/officeart/2005/8/layout/pyramid2"/>
    <dgm:cxn modelId="{CC5D9EAC-84AB-4095-827F-75A11D91D330}" type="presOf" srcId="{2E8E72ED-9DD8-4D9D-B39B-A8699AE1EB08}" destId="{3EF954E4-9A28-4381-AD2E-250593ED5395}" srcOrd="0" destOrd="0" presId="urn:microsoft.com/office/officeart/2005/8/layout/pyramid2"/>
    <dgm:cxn modelId="{F79645B0-4CE2-4F0F-9F24-215FA8250BC9}" srcId="{2E8E72ED-9DD8-4D9D-B39B-A8699AE1EB08}" destId="{88608069-437C-45DA-9CF7-0D3A8D4FCE92}" srcOrd="0" destOrd="0" parTransId="{4D5CA9A0-42B0-4D35-B49F-165C9C896E2E}" sibTransId="{EB0EBB4A-3CCB-4A42-9C12-69220FA73F43}"/>
    <dgm:cxn modelId="{9961E1C3-5E46-4AC5-B3A4-3EC3FC29E81E}" type="presOf" srcId="{048B14B4-D4B8-4C00-892B-F96D646E8501}" destId="{686AF039-81A8-4C38-9E26-43073B7B2015}" srcOrd="0" destOrd="0" presId="urn:microsoft.com/office/officeart/2005/8/layout/pyramid2"/>
    <dgm:cxn modelId="{633ACFCA-1556-4BAF-A6E0-DF8582833D63}" srcId="{2E8E72ED-9DD8-4D9D-B39B-A8699AE1EB08}" destId="{D12EBFCC-FFE8-4EF6-81CC-0E70A8FDE240}" srcOrd="1" destOrd="0" parTransId="{9B480020-274D-4369-B9FA-370113D9A0F2}" sibTransId="{8D416A8C-0303-4D09-8231-6B3C0CEA6C7B}"/>
    <dgm:cxn modelId="{F628A2F0-046B-4211-B1E8-0D719EB8EF58}" srcId="{2E8E72ED-9DD8-4D9D-B39B-A8699AE1EB08}" destId="{602B8825-452D-4B50-910D-1F730E106361}" srcOrd="2" destOrd="0" parTransId="{3C9A9D9A-1E98-47D6-8E26-22F309ED31C3}" sibTransId="{305A1FF8-F147-42E6-A5E7-E90958AE8D3E}"/>
    <dgm:cxn modelId="{BD6BCF9A-7667-47EF-8F08-A43E6620693E}" type="presParOf" srcId="{3EF954E4-9A28-4381-AD2E-250593ED5395}" destId="{1237EFBC-B6C3-4070-AB96-06F91C990C95}" srcOrd="0" destOrd="0" presId="urn:microsoft.com/office/officeart/2005/8/layout/pyramid2"/>
    <dgm:cxn modelId="{F50F33FE-67E5-464E-93B4-C1E08745FA6F}" type="presParOf" srcId="{3EF954E4-9A28-4381-AD2E-250593ED5395}" destId="{CC9710A6-D399-432A-9423-B78B8DB31799}" srcOrd="1" destOrd="0" presId="urn:microsoft.com/office/officeart/2005/8/layout/pyramid2"/>
    <dgm:cxn modelId="{B46332D2-CA2F-40AC-BE0B-AE04FD659611}" type="presParOf" srcId="{CC9710A6-D399-432A-9423-B78B8DB31799}" destId="{59E4FD18-F4E3-4711-8E74-F9B08AE63045}" srcOrd="0" destOrd="0" presId="urn:microsoft.com/office/officeart/2005/8/layout/pyramid2"/>
    <dgm:cxn modelId="{8E3463CC-9D04-4ED2-82F0-238DE9DDF795}" type="presParOf" srcId="{CC9710A6-D399-432A-9423-B78B8DB31799}" destId="{87B225F6-62D7-493D-A1C8-A61795236966}" srcOrd="1" destOrd="0" presId="urn:microsoft.com/office/officeart/2005/8/layout/pyramid2"/>
    <dgm:cxn modelId="{E7E2337C-E886-4E86-88CF-57AAF56D5C56}" type="presParOf" srcId="{CC9710A6-D399-432A-9423-B78B8DB31799}" destId="{6C79FAAC-A8D9-4305-B922-8FF56209E3E9}" srcOrd="2" destOrd="0" presId="urn:microsoft.com/office/officeart/2005/8/layout/pyramid2"/>
    <dgm:cxn modelId="{20B47B29-AB94-4DFE-8DFD-49A7485BD1EA}" type="presParOf" srcId="{CC9710A6-D399-432A-9423-B78B8DB31799}" destId="{331275FC-23B6-4950-B83A-846201846F47}" srcOrd="3" destOrd="0" presId="urn:microsoft.com/office/officeart/2005/8/layout/pyramid2"/>
    <dgm:cxn modelId="{C2A1E4BD-4632-4468-9EC2-E2E420A6A391}" type="presParOf" srcId="{CC9710A6-D399-432A-9423-B78B8DB31799}" destId="{DDB41C74-8674-41AF-8D9C-090647A9E4A8}" srcOrd="4" destOrd="0" presId="urn:microsoft.com/office/officeart/2005/8/layout/pyramid2"/>
    <dgm:cxn modelId="{B715C4BD-0537-4AE6-ADFF-6CC71C816F24}" type="presParOf" srcId="{CC9710A6-D399-432A-9423-B78B8DB31799}" destId="{5C5F2D7B-1527-4CA2-AE03-AFAC14AB40C0}" srcOrd="5" destOrd="0" presId="urn:microsoft.com/office/officeart/2005/8/layout/pyramid2"/>
    <dgm:cxn modelId="{0093F8FD-1E8F-419B-96B6-AEA79355C104}" type="presParOf" srcId="{CC9710A6-D399-432A-9423-B78B8DB31799}" destId="{3985393A-BB29-493C-AAD4-BCC962FC7198}" srcOrd="6" destOrd="0" presId="urn:microsoft.com/office/officeart/2005/8/layout/pyramid2"/>
    <dgm:cxn modelId="{F315E89D-ABE3-4791-9E88-E612E727C520}" type="presParOf" srcId="{CC9710A6-D399-432A-9423-B78B8DB31799}" destId="{9B44FDF7-56E5-46EE-98C0-26C34596A3CA}" srcOrd="7" destOrd="0" presId="urn:microsoft.com/office/officeart/2005/8/layout/pyramid2"/>
    <dgm:cxn modelId="{B30C97BD-172E-4CA3-A6CF-7E2A9FC7FBD6}" type="presParOf" srcId="{CC9710A6-D399-432A-9423-B78B8DB31799}" destId="{686AF039-81A8-4C38-9E26-43073B7B2015}" srcOrd="8" destOrd="0" presId="urn:microsoft.com/office/officeart/2005/8/layout/pyramid2"/>
    <dgm:cxn modelId="{CF684786-75A8-42A7-93D7-4138DDFDC772}" type="presParOf" srcId="{CC9710A6-D399-432A-9423-B78B8DB31799}" destId="{1C8B232D-0AAD-4F1F-9E50-2E0E78D74759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3C880F2-86E3-4D07-BCEC-E1D23B7DD307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0517AD-2F2C-45B6-9ADF-25D01DF4DBB3}">
      <dgm:prSet/>
      <dgm:spPr/>
      <dgm:t>
        <a:bodyPr/>
        <a:lstStyle/>
        <a:p>
          <a:r>
            <a:rPr lang="ru-RU"/>
            <a:t>Биологические мотивы</a:t>
          </a:r>
        </a:p>
      </dgm:t>
    </dgm:pt>
    <dgm:pt modelId="{E52EC170-D6E0-4C87-AA5F-9D7DF4CF3422}" type="parTrans" cxnId="{DDE88FE0-3B23-4585-AE4E-AD723B5F492C}">
      <dgm:prSet/>
      <dgm:spPr/>
      <dgm:t>
        <a:bodyPr/>
        <a:lstStyle/>
        <a:p>
          <a:endParaRPr lang="ru-RU"/>
        </a:p>
      </dgm:t>
    </dgm:pt>
    <dgm:pt modelId="{305BD1FA-A202-4A72-8FE2-7C0F9C3379D4}" type="sibTrans" cxnId="{DDE88FE0-3B23-4585-AE4E-AD723B5F492C}">
      <dgm:prSet/>
      <dgm:spPr/>
      <dgm:t>
        <a:bodyPr/>
        <a:lstStyle/>
        <a:p>
          <a:endParaRPr lang="ru-RU"/>
        </a:p>
      </dgm:t>
    </dgm:pt>
    <dgm:pt modelId="{86F75B68-B4A2-4BF5-BBED-3B40398FBD38}">
      <dgm:prSet/>
      <dgm:spPr/>
      <dgm:t>
        <a:bodyPr/>
        <a:lstStyle/>
        <a:p>
          <a:r>
            <a:rPr lang="ru-RU"/>
            <a:t>Общегуманные мотивы</a:t>
          </a:r>
        </a:p>
      </dgm:t>
    </dgm:pt>
    <dgm:pt modelId="{295F452A-1102-4564-A884-E62CD66E9039}" type="parTrans" cxnId="{A8684E4B-C21A-4BC9-AF6E-E3DA957B7B5D}">
      <dgm:prSet/>
      <dgm:spPr/>
      <dgm:t>
        <a:bodyPr/>
        <a:lstStyle/>
        <a:p>
          <a:endParaRPr lang="ru-RU"/>
        </a:p>
      </dgm:t>
    </dgm:pt>
    <dgm:pt modelId="{20CDC910-AF32-4B42-86D6-68E397CFF074}" type="sibTrans" cxnId="{A8684E4B-C21A-4BC9-AF6E-E3DA957B7B5D}">
      <dgm:prSet/>
      <dgm:spPr/>
      <dgm:t>
        <a:bodyPr/>
        <a:lstStyle/>
        <a:p>
          <a:endParaRPr lang="ru-RU"/>
        </a:p>
      </dgm:t>
    </dgm:pt>
    <dgm:pt modelId="{8A358E27-E09D-4027-ACC6-C77B62385967}">
      <dgm:prSet/>
      <dgm:spPr/>
      <dgm:t>
        <a:bodyPr/>
        <a:lstStyle/>
        <a:p>
          <a:r>
            <a:rPr lang="ru-RU"/>
            <a:t>Корыстные мотивы </a:t>
          </a:r>
        </a:p>
      </dgm:t>
    </dgm:pt>
    <dgm:pt modelId="{5222502B-A998-4041-89E1-43295933F1F8}" type="parTrans" cxnId="{F12AAEB7-22D4-4514-A138-E115AE19068E}">
      <dgm:prSet/>
      <dgm:spPr/>
      <dgm:t>
        <a:bodyPr/>
        <a:lstStyle/>
        <a:p>
          <a:endParaRPr lang="ru-RU"/>
        </a:p>
      </dgm:t>
    </dgm:pt>
    <dgm:pt modelId="{42285475-531E-4141-8FAC-FC8836D15F71}" type="sibTrans" cxnId="{F12AAEB7-22D4-4514-A138-E115AE19068E}">
      <dgm:prSet/>
      <dgm:spPr/>
      <dgm:t>
        <a:bodyPr/>
        <a:lstStyle/>
        <a:p>
          <a:endParaRPr lang="ru-RU"/>
        </a:p>
      </dgm:t>
    </dgm:pt>
    <dgm:pt modelId="{C8B79067-8442-41EA-B848-0E382CFBAF61}">
      <dgm:prSet/>
      <dgm:spPr/>
      <dgm:t>
        <a:bodyPr/>
        <a:lstStyle/>
        <a:p>
          <a:r>
            <a:rPr lang="ru-RU"/>
            <a:t>Инфантильные мотивы</a:t>
          </a:r>
        </a:p>
      </dgm:t>
    </dgm:pt>
    <dgm:pt modelId="{30EC79CC-FB7A-4197-A589-98403F5B931E}" type="parTrans" cxnId="{C4875D3E-79C6-4EA4-8A12-AF56330DB5F0}">
      <dgm:prSet/>
      <dgm:spPr/>
      <dgm:t>
        <a:bodyPr/>
        <a:lstStyle/>
        <a:p>
          <a:endParaRPr lang="ru-RU"/>
        </a:p>
      </dgm:t>
    </dgm:pt>
    <dgm:pt modelId="{571A0502-B6D1-4637-B13D-5C53D72C2B4F}" type="sibTrans" cxnId="{C4875D3E-79C6-4EA4-8A12-AF56330DB5F0}">
      <dgm:prSet/>
      <dgm:spPr/>
      <dgm:t>
        <a:bodyPr/>
        <a:lstStyle/>
        <a:p>
          <a:endParaRPr lang="ru-RU"/>
        </a:p>
      </dgm:t>
    </dgm:pt>
    <dgm:pt modelId="{1350F93C-D7FB-405F-93AF-0CD597CFE631}">
      <dgm:prSet/>
      <dgm:spPr/>
      <dgm:t>
        <a:bodyPr/>
        <a:lstStyle/>
        <a:p>
          <a:r>
            <a:rPr lang="ru-RU"/>
            <a:t>Мотивы самоутверждения </a:t>
          </a:r>
        </a:p>
      </dgm:t>
    </dgm:pt>
    <dgm:pt modelId="{05BE42B1-61B9-4116-A2BD-FAC80E05C281}" type="parTrans" cxnId="{03885D33-401D-41CE-864E-C787BC7DD51E}">
      <dgm:prSet/>
      <dgm:spPr/>
      <dgm:t>
        <a:bodyPr/>
        <a:lstStyle/>
        <a:p>
          <a:endParaRPr lang="ru-RU"/>
        </a:p>
      </dgm:t>
    </dgm:pt>
    <dgm:pt modelId="{B2246256-4447-40F4-A757-5CA5F89680D7}" type="sibTrans" cxnId="{03885D33-401D-41CE-864E-C787BC7DD51E}">
      <dgm:prSet/>
      <dgm:spPr/>
      <dgm:t>
        <a:bodyPr/>
        <a:lstStyle/>
        <a:p>
          <a:endParaRPr lang="ru-RU"/>
        </a:p>
      </dgm:t>
    </dgm:pt>
    <dgm:pt modelId="{C05C7750-5EEC-45AA-8C5C-4B3C93FA6BFF}">
      <dgm:prSet/>
      <dgm:spPr/>
      <dgm:t>
        <a:bodyPr/>
        <a:lstStyle/>
        <a:p>
          <a:r>
            <a:rPr lang="ru-RU"/>
            <a:t>Агрессивные мотивы</a:t>
          </a:r>
        </a:p>
      </dgm:t>
    </dgm:pt>
    <dgm:pt modelId="{3FB69015-1C95-44A3-BB88-8630C7890A90}" type="parTrans" cxnId="{F3843E28-0232-4E0C-A9B3-5177263B4B38}">
      <dgm:prSet/>
      <dgm:spPr/>
      <dgm:t>
        <a:bodyPr/>
        <a:lstStyle/>
        <a:p>
          <a:endParaRPr lang="ru-RU"/>
        </a:p>
      </dgm:t>
    </dgm:pt>
    <dgm:pt modelId="{E7DE1E89-874D-490B-88E4-76BCF61F2069}" type="sibTrans" cxnId="{F3843E28-0232-4E0C-A9B3-5177263B4B38}">
      <dgm:prSet/>
      <dgm:spPr/>
      <dgm:t>
        <a:bodyPr/>
        <a:lstStyle/>
        <a:p>
          <a:endParaRPr lang="ru-RU"/>
        </a:p>
      </dgm:t>
    </dgm:pt>
    <dgm:pt modelId="{78B836D7-12D9-4EE5-A8E9-A2E98ABB253F}">
      <dgm:prSet/>
      <dgm:spPr/>
      <dgm:t>
        <a:bodyPr/>
        <a:lstStyle/>
        <a:p>
          <a:r>
            <a:rPr lang="ru-RU"/>
            <a:t>Мотив страха</a:t>
          </a:r>
        </a:p>
      </dgm:t>
    </dgm:pt>
    <dgm:pt modelId="{A4148EBB-2C94-4655-A612-1A26C04B81F9}" type="parTrans" cxnId="{5E80DBDE-7BC9-41D1-8312-1473B69E2A78}">
      <dgm:prSet/>
      <dgm:spPr/>
      <dgm:t>
        <a:bodyPr/>
        <a:lstStyle/>
        <a:p>
          <a:endParaRPr lang="ru-RU"/>
        </a:p>
      </dgm:t>
    </dgm:pt>
    <dgm:pt modelId="{B78CF5F3-0213-48B9-9CE9-56AA19D97F10}" type="sibTrans" cxnId="{5E80DBDE-7BC9-41D1-8312-1473B69E2A78}">
      <dgm:prSet/>
      <dgm:spPr/>
      <dgm:t>
        <a:bodyPr/>
        <a:lstStyle/>
        <a:p>
          <a:endParaRPr lang="ru-RU"/>
        </a:p>
      </dgm:t>
    </dgm:pt>
    <dgm:pt modelId="{568CBC31-01D1-4504-81E1-D28F28887803}" type="pres">
      <dgm:prSet presAssocID="{B3C880F2-86E3-4D07-BCEC-E1D23B7DD307}" presName="cycle" presStyleCnt="0">
        <dgm:presLayoutVars>
          <dgm:dir/>
          <dgm:resizeHandles val="exact"/>
        </dgm:presLayoutVars>
      </dgm:prSet>
      <dgm:spPr/>
    </dgm:pt>
    <dgm:pt modelId="{3A403DF6-C26D-4FD9-9D14-F93E40B2E165}" type="pres">
      <dgm:prSet presAssocID="{C40517AD-2F2C-45B6-9ADF-25D01DF4DBB3}" presName="node" presStyleLbl="node1" presStyleIdx="0" presStyleCnt="7">
        <dgm:presLayoutVars>
          <dgm:bulletEnabled val="1"/>
        </dgm:presLayoutVars>
      </dgm:prSet>
      <dgm:spPr/>
    </dgm:pt>
    <dgm:pt modelId="{5EE10B7E-29EC-47CE-99D8-A34E3D933B5A}" type="pres">
      <dgm:prSet presAssocID="{C40517AD-2F2C-45B6-9ADF-25D01DF4DBB3}" presName="spNode" presStyleCnt="0"/>
      <dgm:spPr/>
    </dgm:pt>
    <dgm:pt modelId="{FA155D5E-2C78-4211-AEB8-AD592998CD23}" type="pres">
      <dgm:prSet presAssocID="{305BD1FA-A202-4A72-8FE2-7C0F9C3379D4}" presName="sibTrans" presStyleLbl="sibTrans1D1" presStyleIdx="0" presStyleCnt="7"/>
      <dgm:spPr/>
    </dgm:pt>
    <dgm:pt modelId="{B698D6AA-B004-4FDB-8E4B-5DF470856721}" type="pres">
      <dgm:prSet presAssocID="{86F75B68-B4A2-4BF5-BBED-3B40398FBD38}" presName="node" presStyleLbl="node1" presStyleIdx="1" presStyleCnt="7">
        <dgm:presLayoutVars>
          <dgm:bulletEnabled val="1"/>
        </dgm:presLayoutVars>
      </dgm:prSet>
      <dgm:spPr/>
    </dgm:pt>
    <dgm:pt modelId="{0BC69290-8A0B-4F65-A47F-55B11363C437}" type="pres">
      <dgm:prSet presAssocID="{86F75B68-B4A2-4BF5-BBED-3B40398FBD38}" presName="spNode" presStyleCnt="0"/>
      <dgm:spPr/>
    </dgm:pt>
    <dgm:pt modelId="{07240F63-AB63-4122-9F0B-852E161A3597}" type="pres">
      <dgm:prSet presAssocID="{20CDC910-AF32-4B42-86D6-68E397CFF074}" presName="sibTrans" presStyleLbl="sibTrans1D1" presStyleIdx="1" presStyleCnt="7"/>
      <dgm:spPr/>
    </dgm:pt>
    <dgm:pt modelId="{CB43354B-3263-4595-9F12-43EE33C25E74}" type="pres">
      <dgm:prSet presAssocID="{78B836D7-12D9-4EE5-A8E9-A2E98ABB253F}" presName="node" presStyleLbl="node1" presStyleIdx="2" presStyleCnt="7">
        <dgm:presLayoutVars>
          <dgm:bulletEnabled val="1"/>
        </dgm:presLayoutVars>
      </dgm:prSet>
      <dgm:spPr/>
    </dgm:pt>
    <dgm:pt modelId="{16C073F6-D347-41AF-A6D5-79B27045B3D0}" type="pres">
      <dgm:prSet presAssocID="{78B836D7-12D9-4EE5-A8E9-A2E98ABB253F}" presName="spNode" presStyleCnt="0"/>
      <dgm:spPr/>
    </dgm:pt>
    <dgm:pt modelId="{7F015348-299C-4964-BBD9-5B7942A38BAC}" type="pres">
      <dgm:prSet presAssocID="{B78CF5F3-0213-48B9-9CE9-56AA19D97F10}" presName="sibTrans" presStyleLbl="sibTrans1D1" presStyleIdx="2" presStyleCnt="7"/>
      <dgm:spPr/>
    </dgm:pt>
    <dgm:pt modelId="{29E82052-2184-4698-A027-0592F4C01712}" type="pres">
      <dgm:prSet presAssocID="{C05C7750-5EEC-45AA-8C5C-4B3C93FA6BFF}" presName="node" presStyleLbl="node1" presStyleIdx="3" presStyleCnt="7">
        <dgm:presLayoutVars>
          <dgm:bulletEnabled val="1"/>
        </dgm:presLayoutVars>
      </dgm:prSet>
      <dgm:spPr/>
    </dgm:pt>
    <dgm:pt modelId="{22DCA81B-A72B-4EB9-8F28-0FCD5F094921}" type="pres">
      <dgm:prSet presAssocID="{C05C7750-5EEC-45AA-8C5C-4B3C93FA6BFF}" presName="spNode" presStyleCnt="0"/>
      <dgm:spPr/>
    </dgm:pt>
    <dgm:pt modelId="{A793D496-891B-4578-9488-BBF1A17A5982}" type="pres">
      <dgm:prSet presAssocID="{E7DE1E89-874D-490B-88E4-76BCF61F2069}" presName="sibTrans" presStyleLbl="sibTrans1D1" presStyleIdx="3" presStyleCnt="7"/>
      <dgm:spPr/>
    </dgm:pt>
    <dgm:pt modelId="{5B6A1B57-021A-4FCF-BCA9-8094D47E6DAC}" type="pres">
      <dgm:prSet presAssocID="{1350F93C-D7FB-405F-93AF-0CD597CFE631}" presName="node" presStyleLbl="node1" presStyleIdx="4" presStyleCnt="7">
        <dgm:presLayoutVars>
          <dgm:bulletEnabled val="1"/>
        </dgm:presLayoutVars>
      </dgm:prSet>
      <dgm:spPr/>
    </dgm:pt>
    <dgm:pt modelId="{AACC20FB-51C1-461E-910D-56E0D6F3D27D}" type="pres">
      <dgm:prSet presAssocID="{1350F93C-D7FB-405F-93AF-0CD597CFE631}" presName="spNode" presStyleCnt="0"/>
      <dgm:spPr/>
    </dgm:pt>
    <dgm:pt modelId="{97853F60-C942-4D9F-8845-918F1676B951}" type="pres">
      <dgm:prSet presAssocID="{B2246256-4447-40F4-A757-5CA5F89680D7}" presName="sibTrans" presStyleLbl="sibTrans1D1" presStyleIdx="4" presStyleCnt="7"/>
      <dgm:spPr/>
    </dgm:pt>
    <dgm:pt modelId="{D04782A9-39F3-4ABB-B77C-28F282DCB9AC}" type="pres">
      <dgm:prSet presAssocID="{C8B79067-8442-41EA-B848-0E382CFBAF61}" presName="node" presStyleLbl="node1" presStyleIdx="5" presStyleCnt="7">
        <dgm:presLayoutVars>
          <dgm:bulletEnabled val="1"/>
        </dgm:presLayoutVars>
      </dgm:prSet>
      <dgm:spPr/>
    </dgm:pt>
    <dgm:pt modelId="{A37FA049-C5E0-40A9-BD9E-27EE2072186E}" type="pres">
      <dgm:prSet presAssocID="{C8B79067-8442-41EA-B848-0E382CFBAF61}" presName="spNode" presStyleCnt="0"/>
      <dgm:spPr/>
    </dgm:pt>
    <dgm:pt modelId="{7429C063-0319-4F8D-8A4A-BCCD25D1DD04}" type="pres">
      <dgm:prSet presAssocID="{571A0502-B6D1-4637-B13D-5C53D72C2B4F}" presName="sibTrans" presStyleLbl="sibTrans1D1" presStyleIdx="5" presStyleCnt="7"/>
      <dgm:spPr/>
    </dgm:pt>
    <dgm:pt modelId="{56950EAD-847B-45D4-A272-E81C78461EC4}" type="pres">
      <dgm:prSet presAssocID="{8A358E27-E09D-4027-ACC6-C77B62385967}" presName="node" presStyleLbl="node1" presStyleIdx="6" presStyleCnt="7">
        <dgm:presLayoutVars>
          <dgm:bulletEnabled val="1"/>
        </dgm:presLayoutVars>
      </dgm:prSet>
      <dgm:spPr/>
    </dgm:pt>
    <dgm:pt modelId="{865196FC-CE61-4756-A9C1-C4B3321CCC21}" type="pres">
      <dgm:prSet presAssocID="{8A358E27-E09D-4027-ACC6-C77B62385967}" presName="spNode" presStyleCnt="0"/>
      <dgm:spPr/>
    </dgm:pt>
    <dgm:pt modelId="{2CB03372-ECF7-4A85-9D96-1C54ACC8CE32}" type="pres">
      <dgm:prSet presAssocID="{42285475-531E-4141-8FAC-FC8836D15F71}" presName="sibTrans" presStyleLbl="sibTrans1D1" presStyleIdx="6" presStyleCnt="7"/>
      <dgm:spPr/>
    </dgm:pt>
  </dgm:ptLst>
  <dgm:cxnLst>
    <dgm:cxn modelId="{ACF59114-5B5E-4EA9-B01A-1A13FDD664A5}" type="presOf" srcId="{B3C880F2-86E3-4D07-BCEC-E1D23B7DD307}" destId="{568CBC31-01D1-4504-81E1-D28F28887803}" srcOrd="0" destOrd="0" presId="urn:microsoft.com/office/officeart/2005/8/layout/cycle6"/>
    <dgm:cxn modelId="{B6A0EC18-23D2-4259-A1AD-874ACF26A862}" type="presOf" srcId="{305BD1FA-A202-4A72-8FE2-7C0F9C3379D4}" destId="{FA155D5E-2C78-4211-AEB8-AD592998CD23}" srcOrd="0" destOrd="0" presId="urn:microsoft.com/office/officeart/2005/8/layout/cycle6"/>
    <dgm:cxn modelId="{F3C59519-04F0-42AA-9459-0C8D7821145F}" type="presOf" srcId="{B2246256-4447-40F4-A757-5CA5F89680D7}" destId="{97853F60-C942-4D9F-8845-918F1676B951}" srcOrd="0" destOrd="0" presId="urn:microsoft.com/office/officeart/2005/8/layout/cycle6"/>
    <dgm:cxn modelId="{F3843E28-0232-4E0C-A9B3-5177263B4B38}" srcId="{B3C880F2-86E3-4D07-BCEC-E1D23B7DD307}" destId="{C05C7750-5EEC-45AA-8C5C-4B3C93FA6BFF}" srcOrd="3" destOrd="0" parTransId="{3FB69015-1C95-44A3-BB88-8630C7890A90}" sibTransId="{E7DE1E89-874D-490B-88E4-76BCF61F2069}"/>
    <dgm:cxn modelId="{29A9D529-8775-456B-82C1-8E1B53632192}" type="presOf" srcId="{86F75B68-B4A2-4BF5-BBED-3B40398FBD38}" destId="{B698D6AA-B004-4FDB-8E4B-5DF470856721}" srcOrd="0" destOrd="0" presId="urn:microsoft.com/office/officeart/2005/8/layout/cycle6"/>
    <dgm:cxn modelId="{03885D33-401D-41CE-864E-C787BC7DD51E}" srcId="{B3C880F2-86E3-4D07-BCEC-E1D23B7DD307}" destId="{1350F93C-D7FB-405F-93AF-0CD597CFE631}" srcOrd="4" destOrd="0" parTransId="{05BE42B1-61B9-4116-A2BD-FAC80E05C281}" sibTransId="{B2246256-4447-40F4-A757-5CA5F89680D7}"/>
    <dgm:cxn modelId="{B936F533-E267-4838-A540-5675A32808BA}" type="presOf" srcId="{C40517AD-2F2C-45B6-9ADF-25D01DF4DBB3}" destId="{3A403DF6-C26D-4FD9-9D14-F93E40B2E165}" srcOrd="0" destOrd="0" presId="urn:microsoft.com/office/officeart/2005/8/layout/cycle6"/>
    <dgm:cxn modelId="{9C1CDF38-D8AE-4FBB-B273-792FE3575E03}" type="presOf" srcId="{C05C7750-5EEC-45AA-8C5C-4B3C93FA6BFF}" destId="{29E82052-2184-4698-A027-0592F4C01712}" srcOrd="0" destOrd="0" presId="urn:microsoft.com/office/officeart/2005/8/layout/cycle6"/>
    <dgm:cxn modelId="{C4875D3E-79C6-4EA4-8A12-AF56330DB5F0}" srcId="{B3C880F2-86E3-4D07-BCEC-E1D23B7DD307}" destId="{C8B79067-8442-41EA-B848-0E382CFBAF61}" srcOrd="5" destOrd="0" parTransId="{30EC79CC-FB7A-4197-A589-98403F5B931E}" sibTransId="{571A0502-B6D1-4637-B13D-5C53D72C2B4F}"/>
    <dgm:cxn modelId="{A8684E4B-C21A-4BC9-AF6E-E3DA957B7B5D}" srcId="{B3C880F2-86E3-4D07-BCEC-E1D23B7DD307}" destId="{86F75B68-B4A2-4BF5-BBED-3B40398FBD38}" srcOrd="1" destOrd="0" parTransId="{295F452A-1102-4564-A884-E62CD66E9039}" sibTransId="{20CDC910-AF32-4B42-86D6-68E397CFF074}"/>
    <dgm:cxn modelId="{59F4784B-6679-4311-96E6-E05D6B7EF55E}" type="presOf" srcId="{20CDC910-AF32-4B42-86D6-68E397CFF074}" destId="{07240F63-AB63-4122-9F0B-852E161A3597}" srcOrd="0" destOrd="0" presId="urn:microsoft.com/office/officeart/2005/8/layout/cycle6"/>
    <dgm:cxn modelId="{4BC0896B-B645-4AAC-9498-0FB0B362A38A}" type="presOf" srcId="{1350F93C-D7FB-405F-93AF-0CD597CFE631}" destId="{5B6A1B57-021A-4FCF-BCA9-8094D47E6DAC}" srcOrd="0" destOrd="0" presId="urn:microsoft.com/office/officeart/2005/8/layout/cycle6"/>
    <dgm:cxn modelId="{E532CD4B-FCAA-4C01-9B03-0B5A9B5C0D83}" type="presOf" srcId="{E7DE1E89-874D-490B-88E4-76BCF61F2069}" destId="{A793D496-891B-4578-9488-BBF1A17A5982}" srcOrd="0" destOrd="0" presId="urn:microsoft.com/office/officeart/2005/8/layout/cycle6"/>
    <dgm:cxn modelId="{EB474773-2652-42E2-BBB6-9329614D9FC6}" type="presOf" srcId="{78B836D7-12D9-4EE5-A8E9-A2E98ABB253F}" destId="{CB43354B-3263-4595-9F12-43EE33C25E74}" srcOrd="0" destOrd="0" presId="urn:microsoft.com/office/officeart/2005/8/layout/cycle6"/>
    <dgm:cxn modelId="{A9AC378A-4F62-45C1-BB70-D5F10169D5EB}" type="presOf" srcId="{571A0502-B6D1-4637-B13D-5C53D72C2B4F}" destId="{7429C063-0319-4F8D-8A4A-BCCD25D1DD04}" srcOrd="0" destOrd="0" presId="urn:microsoft.com/office/officeart/2005/8/layout/cycle6"/>
    <dgm:cxn modelId="{B9F4E693-FA4F-4D02-B58A-F19B4452E3AC}" type="presOf" srcId="{C8B79067-8442-41EA-B848-0E382CFBAF61}" destId="{D04782A9-39F3-4ABB-B77C-28F282DCB9AC}" srcOrd="0" destOrd="0" presId="urn:microsoft.com/office/officeart/2005/8/layout/cycle6"/>
    <dgm:cxn modelId="{3A3854A5-C9F9-48A9-A686-5F4723D0A544}" type="presOf" srcId="{B78CF5F3-0213-48B9-9CE9-56AA19D97F10}" destId="{7F015348-299C-4964-BBD9-5B7942A38BAC}" srcOrd="0" destOrd="0" presId="urn:microsoft.com/office/officeart/2005/8/layout/cycle6"/>
    <dgm:cxn modelId="{F12AAEB7-22D4-4514-A138-E115AE19068E}" srcId="{B3C880F2-86E3-4D07-BCEC-E1D23B7DD307}" destId="{8A358E27-E09D-4027-ACC6-C77B62385967}" srcOrd="6" destOrd="0" parTransId="{5222502B-A998-4041-89E1-43295933F1F8}" sibTransId="{42285475-531E-4141-8FAC-FC8836D15F71}"/>
    <dgm:cxn modelId="{932368C0-0C6E-4FE5-8772-7E2C80A5B163}" type="presOf" srcId="{8A358E27-E09D-4027-ACC6-C77B62385967}" destId="{56950EAD-847B-45D4-A272-E81C78461EC4}" srcOrd="0" destOrd="0" presId="urn:microsoft.com/office/officeart/2005/8/layout/cycle6"/>
    <dgm:cxn modelId="{5E80DBDE-7BC9-41D1-8312-1473B69E2A78}" srcId="{B3C880F2-86E3-4D07-BCEC-E1D23B7DD307}" destId="{78B836D7-12D9-4EE5-A8E9-A2E98ABB253F}" srcOrd="2" destOrd="0" parTransId="{A4148EBB-2C94-4655-A612-1A26C04B81F9}" sibTransId="{B78CF5F3-0213-48B9-9CE9-56AA19D97F10}"/>
    <dgm:cxn modelId="{DDE88FE0-3B23-4585-AE4E-AD723B5F492C}" srcId="{B3C880F2-86E3-4D07-BCEC-E1D23B7DD307}" destId="{C40517AD-2F2C-45B6-9ADF-25D01DF4DBB3}" srcOrd="0" destOrd="0" parTransId="{E52EC170-D6E0-4C87-AA5F-9D7DF4CF3422}" sibTransId="{305BD1FA-A202-4A72-8FE2-7C0F9C3379D4}"/>
    <dgm:cxn modelId="{F7D07BE6-E9F1-4D24-9996-68E0534E809C}" type="presOf" srcId="{42285475-531E-4141-8FAC-FC8836D15F71}" destId="{2CB03372-ECF7-4A85-9D96-1C54ACC8CE32}" srcOrd="0" destOrd="0" presId="urn:microsoft.com/office/officeart/2005/8/layout/cycle6"/>
    <dgm:cxn modelId="{E3F0F42F-32B8-4357-81D1-2A0C7C6B71FC}" type="presParOf" srcId="{568CBC31-01D1-4504-81E1-D28F28887803}" destId="{3A403DF6-C26D-4FD9-9D14-F93E40B2E165}" srcOrd="0" destOrd="0" presId="urn:microsoft.com/office/officeart/2005/8/layout/cycle6"/>
    <dgm:cxn modelId="{5E89B60B-F6B1-496E-A4AC-F10A9727A081}" type="presParOf" srcId="{568CBC31-01D1-4504-81E1-D28F28887803}" destId="{5EE10B7E-29EC-47CE-99D8-A34E3D933B5A}" srcOrd="1" destOrd="0" presId="urn:microsoft.com/office/officeart/2005/8/layout/cycle6"/>
    <dgm:cxn modelId="{D648E91C-383E-49CE-AAD4-086CD59B52F2}" type="presParOf" srcId="{568CBC31-01D1-4504-81E1-D28F28887803}" destId="{FA155D5E-2C78-4211-AEB8-AD592998CD23}" srcOrd="2" destOrd="0" presId="urn:microsoft.com/office/officeart/2005/8/layout/cycle6"/>
    <dgm:cxn modelId="{6AA3322B-F03F-4ACC-A46C-8764D32AD0DB}" type="presParOf" srcId="{568CBC31-01D1-4504-81E1-D28F28887803}" destId="{B698D6AA-B004-4FDB-8E4B-5DF470856721}" srcOrd="3" destOrd="0" presId="urn:microsoft.com/office/officeart/2005/8/layout/cycle6"/>
    <dgm:cxn modelId="{A0F65A49-A5D8-4558-963F-E436D3DCF7AD}" type="presParOf" srcId="{568CBC31-01D1-4504-81E1-D28F28887803}" destId="{0BC69290-8A0B-4F65-A47F-55B11363C437}" srcOrd="4" destOrd="0" presId="urn:microsoft.com/office/officeart/2005/8/layout/cycle6"/>
    <dgm:cxn modelId="{C7919807-69B0-4D0F-9673-6EBEA60FF075}" type="presParOf" srcId="{568CBC31-01D1-4504-81E1-D28F28887803}" destId="{07240F63-AB63-4122-9F0B-852E161A3597}" srcOrd="5" destOrd="0" presId="urn:microsoft.com/office/officeart/2005/8/layout/cycle6"/>
    <dgm:cxn modelId="{39AA6D6F-E8E2-4960-8F8E-8786F914CE65}" type="presParOf" srcId="{568CBC31-01D1-4504-81E1-D28F28887803}" destId="{CB43354B-3263-4595-9F12-43EE33C25E74}" srcOrd="6" destOrd="0" presId="urn:microsoft.com/office/officeart/2005/8/layout/cycle6"/>
    <dgm:cxn modelId="{37B00756-4E6A-4134-A745-9B1D6CF95158}" type="presParOf" srcId="{568CBC31-01D1-4504-81E1-D28F28887803}" destId="{16C073F6-D347-41AF-A6D5-79B27045B3D0}" srcOrd="7" destOrd="0" presId="urn:microsoft.com/office/officeart/2005/8/layout/cycle6"/>
    <dgm:cxn modelId="{83C6C4C8-0D67-4558-AAE2-06296D0B402D}" type="presParOf" srcId="{568CBC31-01D1-4504-81E1-D28F28887803}" destId="{7F015348-299C-4964-BBD9-5B7942A38BAC}" srcOrd="8" destOrd="0" presId="urn:microsoft.com/office/officeart/2005/8/layout/cycle6"/>
    <dgm:cxn modelId="{01E67C8D-B509-4BD4-B08E-3B19D06380F8}" type="presParOf" srcId="{568CBC31-01D1-4504-81E1-D28F28887803}" destId="{29E82052-2184-4698-A027-0592F4C01712}" srcOrd="9" destOrd="0" presId="urn:microsoft.com/office/officeart/2005/8/layout/cycle6"/>
    <dgm:cxn modelId="{4BD347D9-1AAD-424B-8F77-4ABB099DBA36}" type="presParOf" srcId="{568CBC31-01D1-4504-81E1-D28F28887803}" destId="{22DCA81B-A72B-4EB9-8F28-0FCD5F094921}" srcOrd="10" destOrd="0" presId="urn:microsoft.com/office/officeart/2005/8/layout/cycle6"/>
    <dgm:cxn modelId="{44B74FBE-A2A0-4B3F-AC76-57E0D0576DE1}" type="presParOf" srcId="{568CBC31-01D1-4504-81E1-D28F28887803}" destId="{A793D496-891B-4578-9488-BBF1A17A5982}" srcOrd="11" destOrd="0" presId="urn:microsoft.com/office/officeart/2005/8/layout/cycle6"/>
    <dgm:cxn modelId="{513E2522-FA92-434F-8D80-0BD4FE63B376}" type="presParOf" srcId="{568CBC31-01D1-4504-81E1-D28F28887803}" destId="{5B6A1B57-021A-4FCF-BCA9-8094D47E6DAC}" srcOrd="12" destOrd="0" presId="urn:microsoft.com/office/officeart/2005/8/layout/cycle6"/>
    <dgm:cxn modelId="{468AADF9-9C57-4099-B47A-162E7E1CF599}" type="presParOf" srcId="{568CBC31-01D1-4504-81E1-D28F28887803}" destId="{AACC20FB-51C1-461E-910D-56E0D6F3D27D}" srcOrd="13" destOrd="0" presId="urn:microsoft.com/office/officeart/2005/8/layout/cycle6"/>
    <dgm:cxn modelId="{A5AAA31C-B9DB-4555-910C-32A9ACD9E684}" type="presParOf" srcId="{568CBC31-01D1-4504-81E1-D28F28887803}" destId="{97853F60-C942-4D9F-8845-918F1676B951}" srcOrd="14" destOrd="0" presId="urn:microsoft.com/office/officeart/2005/8/layout/cycle6"/>
    <dgm:cxn modelId="{D690B4EF-CB19-4900-B843-23F75E0C4A36}" type="presParOf" srcId="{568CBC31-01D1-4504-81E1-D28F28887803}" destId="{D04782A9-39F3-4ABB-B77C-28F282DCB9AC}" srcOrd="15" destOrd="0" presId="urn:microsoft.com/office/officeart/2005/8/layout/cycle6"/>
    <dgm:cxn modelId="{B8A6CF05-1D75-4DD8-B94A-6CCA746C8A1B}" type="presParOf" srcId="{568CBC31-01D1-4504-81E1-D28F28887803}" destId="{A37FA049-C5E0-40A9-BD9E-27EE2072186E}" srcOrd="16" destOrd="0" presId="urn:microsoft.com/office/officeart/2005/8/layout/cycle6"/>
    <dgm:cxn modelId="{E3A876F4-4841-435A-9174-D883178DED33}" type="presParOf" srcId="{568CBC31-01D1-4504-81E1-D28F28887803}" destId="{7429C063-0319-4F8D-8A4A-BCCD25D1DD04}" srcOrd="17" destOrd="0" presId="urn:microsoft.com/office/officeart/2005/8/layout/cycle6"/>
    <dgm:cxn modelId="{FE3FE236-E91C-4EEB-9567-20039BE1F1E9}" type="presParOf" srcId="{568CBC31-01D1-4504-81E1-D28F28887803}" destId="{56950EAD-847B-45D4-A272-E81C78461EC4}" srcOrd="18" destOrd="0" presId="urn:microsoft.com/office/officeart/2005/8/layout/cycle6"/>
    <dgm:cxn modelId="{F842F71A-EC34-4065-8DB9-EFDB027F1C2D}" type="presParOf" srcId="{568CBC31-01D1-4504-81E1-D28F28887803}" destId="{865196FC-CE61-4756-A9C1-C4B3321CCC21}" srcOrd="19" destOrd="0" presId="urn:microsoft.com/office/officeart/2005/8/layout/cycle6"/>
    <dgm:cxn modelId="{B809A38E-1E0C-42A2-91E5-452503DE7025}" type="presParOf" srcId="{568CBC31-01D1-4504-81E1-D28F28887803}" destId="{2CB03372-ECF7-4A85-9D96-1C54ACC8CE32}" srcOrd="20" destOrd="0" presId="urn:microsoft.com/office/officeart/2005/8/layout/cycle6"/>
  </dgm:cxnLst>
  <dgm:bg>
    <a:pattFill prst="pct10">
      <a:fgClr>
        <a:schemeClr val="accent1"/>
      </a:fgClr>
      <a:bgClr>
        <a:schemeClr val="bg1"/>
      </a:bgClr>
    </a:patt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5D0089-1CC0-4EE5-83F6-CAC22AFCEC1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E19A861-2586-489A-8CDE-608BE7AAAEE2}">
      <dgm:prSet custT="1"/>
      <dgm:spPr/>
      <dgm:t>
        <a:bodyPr/>
        <a:lstStyle/>
        <a:p>
          <a:r>
            <a:rPr lang="ru-RU" sz="1600" b="1" dirty="0"/>
            <a:t>Насильственный тип</a:t>
          </a:r>
          <a:r>
            <a:rPr lang="ru-RU" sz="1500" dirty="0"/>
            <a:t>-характеризуется аффективными вспышками раздражения, агрессии, направленными чаще всего против своих близких либо лиц, хорошо знакомых.</a:t>
          </a:r>
        </a:p>
      </dgm:t>
    </dgm:pt>
    <dgm:pt modelId="{33909C8F-E1EE-495B-A123-DB3B1460018A}" type="parTrans" cxnId="{CE585817-921C-4CAC-A241-EA8168EB538C}">
      <dgm:prSet/>
      <dgm:spPr/>
      <dgm:t>
        <a:bodyPr/>
        <a:lstStyle/>
        <a:p>
          <a:endParaRPr lang="ru-RU"/>
        </a:p>
      </dgm:t>
    </dgm:pt>
    <dgm:pt modelId="{2CD4C81B-CC51-412B-8424-0042D8B82F99}" type="sibTrans" cxnId="{CE585817-921C-4CAC-A241-EA8168EB538C}">
      <dgm:prSet/>
      <dgm:spPr/>
      <dgm:t>
        <a:bodyPr/>
        <a:lstStyle/>
        <a:p>
          <a:endParaRPr lang="ru-RU"/>
        </a:p>
      </dgm:t>
    </dgm:pt>
    <dgm:pt modelId="{81E54893-4F60-4CC1-969C-77BB54379D94}">
      <dgm:prSet/>
      <dgm:spPr/>
      <dgm:t>
        <a:bodyPr/>
        <a:lstStyle/>
        <a:p>
          <a:r>
            <a:rPr lang="ru-RU" b="1" dirty="0"/>
            <a:t>Корыстный тип</a:t>
          </a:r>
          <a:r>
            <a:rPr lang="ru-RU" dirty="0"/>
            <a:t>-характеризуется потребительской ориентацией, стремлением удовлетворить свои потребности за счёт интересов других лиц или общества.</a:t>
          </a:r>
        </a:p>
      </dgm:t>
    </dgm:pt>
    <dgm:pt modelId="{65E19A43-9D1E-43B7-95F7-783857FBEE1D}" type="parTrans" cxnId="{E8D24B25-08B4-40B0-B6DB-A076AB2BB4E9}">
      <dgm:prSet/>
      <dgm:spPr/>
      <dgm:t>
        <a:bodyPr/>
        <a:lstStyle/>
        <a:p>
          <a:endParaRPr lang="ru-RU"/>
        </a:p>
      </dgm:t>
    </dgm:pt>
    <dgm:pt modelId="{3DA08539-C9D0-4F03-B90E-AFCDED6D992B}" type="sibTrans" cxnId="{E8D24B25-08B4-40B0-B6DB-A076AB2BB4E9}">
      <dgm:prSet/>
      <dgm:spPr/>
      <dgm:t>
        <a:bodyPr/>
        <a:lstStyle/>
        <a:p>
          <a:endParaRPr lang="ru-RU"/>
        </a:p>
      </dgm:t>
    </dgm:pt>
    <dgm:pt modelId="{F14F7085-05D4-420B-BBCB-2CEEC228774B}">
      <dgm:prSet/>
      <dgm:spPr/>
      <dgm:t>
        <a:bodyPr/>
        <a:lstStyle/>
        <a:p>
          <a:r>
            <a:rPr lang="ru-RU" b="1" dirty="0" err="1"/>
            <a:t>Дезадаптивный</a:t>
          </a:r>
          <a:r>
            <a:rPr lang="ru-RU" b="1" dirty="0"/>
            <a:t> тип</a:t>
          </a:r>
          <a:r>
            <a:rPr lang="ru-RU" dirty="0"/>
            <a:t>-характеризуется тем, что интересы и устремления преступниц такого подтипа находятся вне сферы нормальных отношений. </a:t>
          </a:r>
        </a:p>
      </dgm:t>
    </dgm:pt>
    <dgm:pt modelId="{C763D79B-0515-4C65-B683-2C1C700350EF}" type="parTrans" cxnId="{2F42C7C7-3DDC-4324-B71D-1F1A3E8EC01C}">
      <dgm:prSet/>
      <dgm:spPr/>
      <dgm:t>
        <a:bodyPr/>
        <a:lstStyle/>
        <a:p>
          <a:endParaRPr lang="ru-RU"/>
        </a:p>
      </dgm:t>
    </dgm:pt>
    <dgm:pt modelId="{AD11FF2F-690A-4D23-9914-A3BF44D32B27}" type="sibTrans" cxnId="{2F42C7C7-3DDC-4324-B71D-1F1A3E8EC01C}">
      <dgm:prSet/>
      <dgm:spPr/>
      <dgm:t>
        <a:bodyPr/>
        <a:lstStyle/>
        <a:p>
          <a:endParaRPr lang="ru-RU"/>
        </a:p>
      </dgm:t>
    </dgm:pt>
    <dgm:pt modelId="{16000EF2-B793-4053-A219-0CD6EF5D15F5}" type="pres">
      <dgm:prSet presAssocID="{D25D0089-1CC0-4EE5-83F6-CAC22AFCEC1B}" presName="compositeShape" presStyleCnt="0">
        <dgm:presLayoutVars>
          <dgm:dir/>
          <dgm:resizeHandles/>
        </dgm:presLayoutVars>
      </dgm:prSet>
      <dgm:spPr/>
    </dgm:pt>
    <dgm:pt modelId="{D4A6DA22-0949-4128-87E1-57D06808810D}" type="pres">
      <dgm:prSet presAssocID="{D25D0089-1CC0-4EE5-83F6-CAC22AFCEC1B}" presName="pyramid" presStyleLbl="node1" presStyleIdx="0" presStyleCnt="1" custScaleX="88216" custLinFactNeighborX="-4109" custLinFactNeighborY="822"/>
      <dgm:spPr>
        <a:prstGeom prst="parallelogram">
          <a:avLst/>
        </a:prstGeom>
      </dgm:spPr>
    </dgm:pt>
    <dgm:pt modelId="{1613338B-C0F0-422F-9229-8301757C39D3}" type="pres">
      <dgm:prSet presAssocID="{D25D0089-1CC0-4EE5-83F6-CAC22AFCEC1B}" presName="theList" presStyleCnt="0"/>
      <dgm:spPr/>
    </dgm:pt>
    <dgm:pt modelId="{9B6E6699-0609-4ACF-B9EB-362DE17D95FA}" type="pres">
      <dgm:prSet presAssocID="{6E19A861-2586-489A-8CDE-608BE7AAAEE2}" presName="aNode" presStyleLbl="fgAcc1" presStyleIdx="0" presStyleCnt="3">
        <dgm:presLayoutVars>
          <dgm:bulletEnabled val="1"/>
        </dgm:presLayoutVars>
      </dgm:prSet>
      <dgm:spPr/>
    </dgm:pt>
    <dgm:pt modelId="{4762C0EC-0FCF-4F91-AAA9-9FB317D5A8D8}" type="pres">
      <dgm:prSet presAssocID="{6E19A861-2586-489A-8CDE-608BE7AAAEE2}" presName="aSpace" presStyleCnt="0"/>
      <dgm:spPr/>
    </dgm:pt>
    <dgm:pt modelId="{05FCC73A-E125-45BF-BB3F-9B9F841793B3}" type="pres">
      <dgm:prSet presAssocID="{81E54893-4F60-4CC1-969C-77BB54379D94}" presName="aNode" presStyleLbl="fgAcc1" presStyleIdx="1" presStyleCnt="3">
        <dgm:presLayoutVars>
          <dgm:bulletEnabled val="1"/>
        </dgm:presLayoutVars>
      </dgm:prSet>
      <dgm:spPr/>
    </dgm:pt>
    <dgm:pt modelId="{CC87E4DA-BE91-477D-BE23-20BB76DA3A8A}" type="pres">
      <dgm:prSet presAssocID="{81E54893-4F60-4CC1-969C-77BB54379D94}" presName="aSpace" presStyleCnt="0"/>
      <dgm:spPr/>
    </dgm:pt>
    <dgm:pt modelId="{40B50CDE-F8C8-48E3-AA60-9BCCB770BA62}" type="pres">
      <dgm:prSet presAssocID="{F14F7085-05D4-420B-BBCB-2CEEC228774B}" presName="aNode" presStyleLbl="fgAcc1" presStyleIdx="2" presStyleCnt="3">
        <dgm:presLayoutVars>
          <dgm:bulletEnabled val="1"/>
        </dgm:presLayoutVars>
      </dgm:prSet>
      <dgm:spPr/>
    </dgm:pt>
    <dgm:pt modelId="{7066F171-29BC-47F7-A9D9-BF7605110253}" type="pres">
      <dgm:prSet presAssocID="{F14F7085-05D4-420B-BBCB-2CEEC228774B}" presName="aSpace" presStyleCnt="0"/>
      <dgm:spPr/>
    </dgm:pt>
  </dgm:ptLst>
  <dgm:cxnLst>
    <dgm:cxn modelId="{CE585817-921C-4CAC-A241-EA8168EB538C}" srcId="{D25D0089-1CC0-4EE5-83F6-CAC22AFCEC1B}" destId="{6E19A861-2586-489A-8CDE-608BE7AAAEE2}" srcOrd="0" destOrd="0" parTransId="{33909C8F-E1EE-495B-A123-DB3B1460018A}" sibTransId="{2CD4C81B-CC51-412B-8424-0042D8B82F99}"/>
    <dgm:cxn modelId="{E8D24B25-08B4-40B0-B6DB-A076AB2BB4E9}" srcId="{D25D0089-1CC0-4EE5-83F6-CAC22AFCEC1B}" destId="{81E54893-4F60-4CC1-969C-77BB54379D94}" srcOrd="1" destOrd="0" parTransId="{65E19A43-9D1E-43B7-95F7-783857FBEE1D}" sibTransId="{3DA08539-C9D0-4F03-B90E-AFCDED6D992B}"/>
    <dgm:cxn modelId="{B0E79246-8F68-452F-99BE-21FA6B23FD3F}" type="presOf" srcId="{D25D0089-1CC0-4EE5-83F6-CAC22AFCEC1B}" destId="{16000EF2-B793-4053-A219-0CD6EF5D15F5}" srcOrd="0" destOrd="0" presId="urn:microsoft.com/office/officeart/2005/8/layout/pyramid2"/>
    <dgm:cxn modelId="{3C634771-2C26-4071-B117-686839914F3B}" type="presOf" srcId="{F14F7085-05D4-420B-BBCB-2CEEC228774B}" destId="{40B50CDE-F8C8-48E3-AA60-9BCCB770BA62}" srcOrd="0" destOrd="0" presId="urn:microsoft.com/office/officeart/2005/8/layout/pyramid2"/>
    <dgm:cxn modelId="{94F9CEA9-23D7-48DA-9AF6-B42227B2F02B}" type="presOf" srcId="{6E19A861-2586-489A-8CDE-608BE7AAAEE2}" destId="{9B6E6699-0609-4ACF-B9EB-362DE17D95FA}" srcOrd="0" destOrd="0" presId="urn:microsoft.com/office/officeart/2005/8/layout/pyramid2"/>
    <dgm:cxn modelId="{2F42C7C7-3DDC-4324-B71D-1F1A3E8EC01C}" srcId="{D25D0089-1CC0-4EE5-83F6-CAC22AFCEC1B}" destId="{F14F7085-05D4-420B-BBCB-2CEEC228774B}" srcOrd="2" destOrd="0" parTransId="{C763D79B-0515-4C65-B683-2C1C700350EF}" sibTransId="{AD11FF2F-690A-4D23-9914-A3BF44D32B27}"/>
    <dgm:cxn modelId="{3EDB2FD7-4819-4D6C-8E67-4B72F17229DD}" type="presOf" srcId="{81E54893-4F60-4CC1-969C-77BB54379D94}" destId="{05FCC73A-E125-45BF-BB3F-9B9F841793B3}" srcOrd="0" destOrd="0" presId="urn:microsoft.com/office/officeart/2005/8/layout/pyramid2"/>
    <dgm:cxn modelId="{32EFDE3A-A6DD-4020-AD4F-8C9A54296D21}" type="presParOf" srcId="{16000EF2-B793-4053-A219-0CD6EF5D15F5}" destId="{D4A6DA22-0949-4128-87E1-57D06808810D}" srcOrd="0" destOrd="0" presId="urn:microsoft.com/office/officeart/2005/8/layout/pyramid2"/>
    <dgm:cxn modelId="{D23CD35C-BD1F-452E-8C13-9A9A25246BA1}" type="presParOf" srcId="{16000EF2-B793-4053-A219-0CD6EF5D15F5}" destId="{1613338B-C0F0-422F-9229-8301757C39D3}" srcOrd="1" destOrd="0" presId="urn:microsoft.com/office/officeart/2005/8/layout/pyramid2"/>
    <dgm:cxn modelId="{094655CA-7D68-4ADC-B1F2-844440A19A0B}" type="presParOf" srcId="{1613338B-C0F0-422F-9229-8301757C39D3}" destId="{9B6E6699-0609-4ACF-B9EB-362DE17D95FA}" srcOrd="0" destOrd="0" presId="urn:microsoft.com/office/officeart/2005/8/layout/pyramid2"/>
    <dgm:cxn modelId="{FB719EC4-D491-496E-9932-F315F0FE0A28}" type="presParOf" srcId="{1613338B-C0F0-422F-9229-8301757C39D3}" destId="{4762C0EC-0FCF-4F91-AAA9-9FB317D5A8D8}" srcOrd="1" destOrd="0" presId="urn:microsoft.com/office/officeart/2005/8/layout/pyramid2"/>
    <dgm:cxn modelId="{DD3880AF-9055-4FB5-A732-EEF7B3635565}" type="presParOf" srcId="{1613338B-C0F0-422F-9229-8301757C39D3}" destId="{05FCC73A-E125-45BF-BB3F-9B9F841793B3}" srcOrd="2" destOrd="0" presId="urn:microsoft.com/office/officeart/2005/8/layout/pyramid2"/>
    <dgm:cxn modelId="{3A75C691-7C2A-43FA-95E8-C42CB1E223CE}" type="presParOf" srcId="{1613338B-C0F0-422F-9229-8301757C39D3}" destId="{CC87E4DA-BE91-477D-BE23-20BB76DA3A8A}" srcOrd="3" destOrd="0" presId="urn:microsoft.com/office/officeart/2005/8/layout/pyramid2"/>
    <dgm:cxn modelId="{00714F91-AB41-4082-9461-E5B9F5F5FADE}" type="presParOf" srcId="{1613338B-C0F0-422F-9229-8301757C39D3}" destId="{40B50CDE-F8C8-48E3-AA60-9BCCB770BA62}" srcOrd="4" destOrd="0" presId="urn:microsoft.com/office/officeart/2005/8/layout/pyramid2"/>
    <dgm:cxn modelId="{62B85192-375B-40B3-A96C-EA8DC6620954}" type="presParOf" srcId="{1613338B-C0F0-422F-9229-8301757C39D3}" destId="{7066F171-29BC-47F7-A9D9-BF760511025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A56E11-C236-47C8-A039-989F8E414E6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F576099-69FE-474C-9A29-F4B3108EE64B}">
      <dgm:prSet custT="1"/>
      <dgm:spPr/>
      <dgm:t>
        <a:bodyPr/>
        <a:lstStyle/>
        <a:p>
          <a:r>
            <a:rPr lang="ru-RU" sz="1400" b="1" dirty="0"/>
            <a:t>Случайный подтип</a:t>
          </a:r>
          <a:r>
            <a:rPr lang="ru-RU" sz="1400" dirty="0"/>
            <a:t>-характеризуется общей позитивной направленностью деятельности, ориентированностью на следование правовым предписаниям</a:t>
          </a:r>
          <a:r>
            <a:rPr lang="ru-RU" sz="1300" dirty="0"/>
            <a:t>. </a:t>
          </a:r>
        </a:p>
      </dgm:t>
    </dgm:pt>
    <dgm:pt modelId="{788F0D75-FA22-42F5-B297-D57A18B193C8}" type="parTrans" cxnId="{3164B247-9AD4-4002-89F9-40AB8ECDD9CC}">
      <dgm:prSet/>
      <dgm:spPr/>
      <dgm:t>
        <a:bodyPr/>
        <a:lstStyle/>
        <a:p>
          <a:endParaRPr lang="ru-RU"/>
        </a:p>
      </dgm:t>
    </dgm:pt>
    <dgm:pt modelId="{CCBA3842-434F-45DF-9515-C535E37B6375}" type="sibTrans" cxnId="{3164B247-9AD4-4002-89F9-40AB8ECDD9CC}">
      <dgm:prSet/>
      <dgm:spPr/>
      <dgm:t>
        <a:bodyPr/>
        <a:lstStyle/>
        <a:p>
          <a:endParaRPr lang="ru-RU"/>
        </a:p>
      </dgm:t>
    </dgm:pt>
    <dgm:pt modelId="{EE54E881-A61E-4D10-92B2-9BE107487B08}">
      <dgm:prSet/>
      <dgm:spPr/>
      <dgm:t>
        <a:bodyPr/>
        <a:lstStyle/>
        <a:p>
          <a:r>
            <a:rPr lang="ru-RU" b="1" dirty="0"/>
            <a:t>Ситуативный подтип</a:t>
          </a:r>
          <a:r>
            <a:rPr lang="ru-RU" dirty="0"/>
            <a:t>-характеризуется отсутствием ярко выраженных антиобщественных позиций. </a:t>
          </a:r>
        </a:p>
      </dgm:t>
    </dgm:pt>
    <dgm:pt modelId="{018F00C1-B964-46EC-96E6-BA74A64A1790}" type="parTrans" cxnId="{0B701AB7-C37B-47F6-9493-A964621A5F5D}">
      <dgm:prSet/>
      <dgm:spPr/>
      <dgm:t>
        <a:bodyPr/>
        <a:lstStyle/>
        <a:p>
          <a:endParaRPr lang="ru-RU"/>
        </a:p>
      </dgm:t>
    </dgm:pt>
    <dgm:pt modelId="{7117EAF7-5989-4B47-8FEF-A43395AEF7C4}" type="sibTrans" cxnId="{0B701AB7-C37B-47F6-9493-A964621A5F5D}">
      <dgm:prSet/>
      <dgm:spPr/>
      <dgm:t>
        <a:bodyPr/>
        <a:lstStyle/>
        <a:p>
          <a:endParaRPr lang="ru-RU"/>
        </a:p>
      </dgm:t>
    </dgm:pt>
    <dgm:pt modelId="{B47E9CB5-CFFD-4B49-B6F2-35E77B00F4E4}">
      <dgm:prSet/>
      <dgm:spPr/>
      <dgm:t>
        <a:bodyPr/>
        <a:lstStyle/>
        <a:p>
          <a:r>
            <a:rPr lang="ru-RU" b="1" dirty="0"/>
            <a:t>Привычный подтип</a:t>
          </a:r>
          <a:r>
            <a:rPr lang="ru-RU" dirty="0"/>
            <a:t>-характеризуется наличием четко выраженных антиобщественных взглядов и стремлений </a:t>
          </a:r>
        </a:p>
      </dgm:t>
    </dgm:pt>
    <dgm:pt modelId="{7FB6D124-C5D7-449C-A5B7-5392B8E9D0B8}" type="parTrans" cxnId="{4295008D-5FFA-4ABC-A5E8-E30D5BA9B305}">
      <dgm:prSet/>
      <dgm:spPr/>
      <dgm:t>
        <a:bodyPr/>
        <a:lstStyle/>
        <a:p>
          <a:endParaRPr lang="ru-RU"/>
        </a:p>
      </dgm:t>
    </dgm:pt>
    <dgm:pt modelId="{344596F4-A8A1-4B06-B9D6-97DBD2BF4207}" type="sibTrans" cxnId="{4295008D-5FFA-4ABC-A5E8-E30D5BA9B305}">
      <dgm:prSet/>
      <dgm:spPr/>
      <dgm:t>
        <a:bodyPr/>
        <a:lstStyle/>
        <a:p>
          <a:endParaRPr lang="ru-RU"/>
        </a:p>
      </dgm:t>
    </dgm:pt>
    <dgm:pt modelId="{CA525CAE-D0D9-49B9-A0C3-7D7C6E5AA8DA}" type="pres">
      <dgm:prSet presAssocID="{7EA56E11-C236-47C8-A039-989F8E414E6F}" presName="compositeShape" presStyleCnt="0">
        <dgm:presLayoutVars>
          <dgm:dir/>
          <dgm:resizeHandles/>
        </dgm:presLayoutVars>
      </dgm:prSet>
      <dgm:spPr/>
    </dgm:pt>
    <dgm:pt modelId="{CB436E28-2308-48E3-927F-3190B6482CB6}" type="pres">
      <dgm:prSet presAssocID="{7EA56E11-C236-47C8-A039-989F8E414E6F}" presName="pyramid" presStyleLbl="node1" presStyleIdx="0" presStyleCnt="1"/>
      <dgm:spPr>
        <a:prstGeom prst="ellipse">
          <a:avLst/>
        </a:prstGeom>
        <a:solidFill>
          <a:srgbClr val="2A65BC"/>
        </a:solidFill>
      </dgm:spPr>
    </dgm:pt>
    <dgm:pt modelId="{D6580C40-0B6A-41B0-8E8F-9FA43EE189FE}" type="pres">
      <dgm:prSet presAssocID="{7EA56E11-C236-47C8-A039-989F8E414E6F}" presName="theList" presStyleCnt="0"/>
      <dgm:spPr/>
    </dgm:pt>
    <dgm:pt modelId="{4AFAC05B-6919-4DF7-A8C6-092F72657BD2}" type="pres">
      <dgm:prSet presAssocID="{FF576099-69FE-474C-9A29-F4B3108EE64B}" presName="aNode" presStyleLbl="fgAcc1" presStyleIdx="0" presStyleCnt="3">
        <dgm:presLayoutVars>
          <dgm:bulletEnabled val="1"/>
        </dgm:presLayoutVars>
      </dgm:prSet>
      <dgm:spPr/>
    </dgm:pt>
    <dgm:pt modelId="{1304F4FA-E7DA-40B0-AB07-14FC0C5C82F9}" type="pres">
      <dgm:prSet presAssocID="{FF576099-69FE-474C-9A29-F4B3108EE64B}" presName="aSpace" presStyleCnt="0"/>
      <dgm:spPr/>
    </dgm:pt>
    <dgm:pt modelId="{BC0D473A-95AE-4CFF-AA25-BA97022A9BFE}" type="pres">
      <dgm:prSet presAssocID="{EE54E881-A61E-4D10-92B2-9BE107487B08}" presName="aNode" presStyleLbl="fgAcc1" presStyleIdx="1" presStyleCnt="3">
        <dgm:presLayoutVars>
          <dgm:bulletEnabled val="1"/>
        </dgm:presLayoutVars>
      </dgm:prSet>
      <dgm:spPr/>
    </dgm:pt>
    <dgm:pt modelId="{44E57451-136A-488E-9575-73BD880BDCA7}" type="pres">
      <dgm:prSet presAssocID="{EE54E881-A61E-4D10-92B2-9BE107487B08}" presName="aSpace" presStyleCnt="0"/>
      <dgm:spPr/>
    </dgm:pt>
    <dgm:pt modelId="{3324B911-722E-4570-AEE8-0CAB512BD933}" type="pres">
      <dgm:prSet presAssocID="{B47E9CB5-CFFD-4B49-B6F2-35E77B00F4E4}" presName="aNode" presStyleLbl="fgAcc1" presStyleIdx="2" presStyleCnt="3">
        <dgm:presLayoutVars>
          <dgm:bulletEnabled val="1"/>
        </dgm:presLayoutVars>
      </dgm:prSet>
      <dgm:spPr/>
    </dgm:pt>
    <dgm:pt modelId="{34686282-33DE-4914-B99C-E32368532936}" type="pres">
      <dgm:prSet presAssocID="{B47E9CB5-CFFD-4B49-B6F2-35E77B00F4E4}" presName="aSpace" presStyleCnt="0"/>
      <dgm:spPr/>
    </dgm:pt>
  </dgm:ptLst>
  <dgm:cxnLst>
    <dgm:cxn modelId="{8D43CA5D-CFF5-470D-B1E3-24DC19EF99B8}" type="presOf" srcId="{7EA56E11-C236-47C8-A039-989F8E414E6F}" destId="{CA525CAE-D0D9-49B9-A0C3-7D7C6E5AA8DA}" srcOrd="0" destOrd="0" presId="urn:microsoft.com/office/officeart/2005/8/layout/pyramid2"/>
    <dgm:cxn modelId="{3164B247-9AD4-4002-89F9-40AB8ECDD9CC}" srcId="{7EA56E11-C236-47C8-A039-989F8E414E6F}" destId="{FF576099-69FE-474C-9A29-F4B3108EE64B}" srcOrd="0" destOrd="0" parTransId="{788F0D75-FA22-42F5-B297-D57A18B193C8}" sibTransId="{CCBA3842-434F-45DF-9515-C535E37B6375}"/>
    <dgm:cxn modelId="{4295008D-5FFA-4ABC-A5E8-E30D5BA9B305}" srcId="{7EA56E11-C236-47C8-A039-989F8E414E6F}" destId="{B47E9CB5-CFFD-4B49-B6F2-35E77B00F4E4}" srcOrd="2" destOrd="0" parTransId="{7FB6D124-C5D7-449C-A5B7-5392B8E9D0B8}" sibTransId="{344596F4-A8A1-4B06-B9D6-97DBD2BF4207}"/>
    <dgm:cxn modelId="{06282EA4-CAE5-4CD1-9862-A21401CBF8CF}" type="presOf" srcId="{FF576099-69FE-474C-9A29-F4B3108EE64B}" destId="{4AFAC05B-6919-4DF7-A8C6-092F72657BD2}" srcOrd="0" destOrd="0" presId="urn:microsoft.com/office/officeart/2005/8/layout/pyramid2"/>
    <dgm:cxn modelId="{0B701AB7-C37B-47F6-9493-A964621A5F5D}" srcId="{7EA56E11-C236-47C8-A039-989F8E414E6F}" destId="{EE54E881-A61E-4D10-92B2-9BE107487B08}" srcOrd="1" destOrd="0" parTransId="{018F00C1-B964-46EC-96E6-BA74A64A1790}" sibTransId="{7117EAF7-5989-4B47-8FEF-A43395AEF7C4}"/>
    <dgm:cxn modelId="{32564AD3-3DE1-4364-9722-6D2A203D74DE}" type="presOf" srcId="{B47E9CB5-CFFD-4B49-B6F2-35E77B00F4E4}" destId="{3324B911-722E-4570-AEE8-0CAB512BD933}" srcOrd="0" destOrd="0" presId="urn:microsoft.com/office/officeart/2005/8/layout/pyramid2"/>
    <dgm:cxn modelId="{0551B5FA-0D61-42B5-9EDD-FE74ABD0D6FB}" type="presOf" srcId="{EE54E881-A61E-4D10-92B2-9BE107487B08}" destId="{BC0D473A-95AE-4CFF-AA25-BA97022A9BFE}" srcOrd="0" destOrd="0" presId="urn:microsoft.com/office/officeart/2005/8/layout/pyramid2"/>
    <dgm:cxn modelId="{356E1451-A840-4B69-91FB-12BBF9D992FB}" type="presParOf" srcId="{CA525CAE-D0D9-49B9-A0C3-7D7C6E5AA8DA}" destId="{CB436E28-2308-48E3-927F-3190B6482CB6}" srcOrd="0" destOrd="0" presId="urn:microsoft.com/office/officeart/2005/8/layout/pyramid2"/>
    <dgm:cxn modelId="{C83DCB2F-CB26-43D8-9268-7CCCDBDFB5E9}" type="presParOf" srcId="{CA525CAE-D0D9-49B9-A0C3-7D7C6E5AA8DA}" destId="{D6580C40-0B6A-41B0-8E8F-9FA43EE189FE}" srcOrd="1" destOrd="0" presId="urn:microsoft.com/office/officeart/2005/8/layout/pyramid2"/>
    <dgm:cxn modelId="{A6C36416-D995-48DE-8B72-12E5BF1E307D}" type="presParOf" srcId="{D6580C40-0B6A-41B0-8E8F-9FA43EE189FE}" destId="{4AFAC05B-6919-4DF7-A8C6-092F72657BD2}" srcOrd="0" destOrd="0" presId="urn:microsoft.com/office/officeart/2005/8/layout/pyramid2"/>
    <dgm:cxn modelId="{95D1CA25-D5DD-4F64-849C-392B602499C1}" type="presParOf" srcId="{D6580C40-0B6A-41B0-8E8F-9FA43EE189FE}" destId="{1304F4FA-E7DA-40B0-AB07-14FC0C5C82F9}" srcOrd="1" destOrd="0" presId="urn:microsoft.com/office/officeart/2005/8/layout/pyramid2"/>
    <dgm:cxn modelId="{6EB9C2FF-5FC6-4EE7-9A47-9D833C4D47FA}" type="presParOf" srcId="{D6580C40-0B6A-41B0-8E8F-9FA43EE189FE}" destId="{BC0D473A-95AE-4CFF-AA25-BA97022A9BFE}" srcOrd="2" destOrd="0" presId="urn:microsoft.com/office/officeart/2005/8/layout/pyramid2"/>
    <dgm:cxn modelId="{E7653CE1-113B-4F80-97CA-B3F0B6749AE9}" type="presParOf" srcId="{D6580C40-0B6A-41B0-8E8F-9FA43EE189FE}" destId="{44E57451-136A-488E-9575-73BD880BDCA7}" srcOrd="3" destOrd="0" presId="urn:microsoft.com/office/officeart/2005/8/layout/pyramid2"/>
    <dgm:cxn modelId="{9D7A718E-413D-4AD3-8E5C-59216885ADDC}" type="presParOf" srcId="{D6580C40-0B6A-41B0-8E8F-9FA43EE189FE}" destId="{3324B911-722E-4570-AEE8-0CAB512BD933}" srcOrd="4" destOrd="0" presId="urn:microsoft.com/office/officeart/2005/8/layout/pyramid2"/>
    <dgm:cxn modelId="{6FE729CC-A7CD-4AAE-8B3C-4478D22D1CDE}" type="presParOf" srcId="{D6580C40-0B6A-41B0-8E8F-9FA43EE189FE}" destId="{34686282-33DE-4914-B99C-E32368532936}" srcOrd="5" destOrd="0" presId="urn:microsoft.com/office/officeart/2005/8/layout/pyramid2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7A5F9F-6EC9-4BA0-98B6-D4738B8F543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6AD4DA-437C-41CC-AF8A-E74E83727D15}">
      <dgm:prSet/>
      <dgm:spPr/>
      <dgm:t>
        <a:bodyPr/>
        <a:lstStyle/>
        <a:p>
          <a:r>
            <a:rPr lang="ru-RU" b="1" dirty="0"/>
            <a:t>Корыстолюбивый тип</a:t>
          </a:r>
          <a:r>
            <a:rPr lang="ru-RU" dirty="0"/>
            <a:t>. К этому типу относятся лица, смыслом преступного поведения которых является утверждение своей личности не только в глазах окружения, но и прежде всего в своих собственных</a:t>
          </a:r>
        </a:p>
      </dgm:t>
    </dgm:pt>
    <dgm:pt modelId="{74CF0FC7-9080-4C63-8BED-C1552901BEF3}" type="parTrans" cxnId="{708860F6-4A96-46F1-B790-C551FDFEE2B3}">
      <dgm:prSet/>
      <dgm:spPr/>
      <dgm:t>
        <a:bodyPr/>
        <a:lstStyle/>
        <a:p>
          <a:endParaRPr lang="ru-RU"/>
        </a:p>
      </dgm:t>
    </dgm:pt>
    <dgm:pt modelId="{9423275A-3135-4249-BA11-DF61CC26ABD5}" type="sibTrans" cxnId="{708860F6-4A96-46F1-B790-C551FDFEE2B3}">
      <dgm:prSet/>
      <dgm:spPr/>
      <dgm:t>
        <a:bodyPr/>
        <a:lstStyle/>
        <a:p>
          <a:endParaRPr lang="ru-RU"/>
        </a:p>
      </dgm:t>
    </dgm:pt>
    <dgm:pt modelId="{B5721BE8-402D-4425-9B04-08735DC73989}">
      <dgm:prSet/>
      <dgm:spPr/>
      <dgm:t>
        <a:bodyPr/>
        <a:lstStyle/>
        <a:p>
          <a:r>
            <a:rPr lang="ru-RU" b="1" dirty="0"/>
            <a:t>Игровой тип личности</a:t>
          </a:r>
          <a:r>
            <a:rPr lang="ru-RU" dirty="0"/>
            <a:t>. Представителей игрового типа отличает постоянная потребность в риске, поиске острых ощущений, связанных опасностью, включение в эмоционально возбуждающие ситуации, стремление участвовать в различного рода операциях, контактах и т. д </a:t>
          </a:r>
        </a:p>
      </dgm:t>
    </dgm:pt>
    <dgm:pt modelId="{41BC3126-335F-4F14-8194-4EEB8784D200}" type="parTrans" cxnId="{A0895F20-8A4D-4C50-88A9-5048D9444B63}">
      <dgm:prSet/>
      <dgm:spPr/>
      <dgm:t>
        <a:bodyPr/>
        <a:lstStyle/>
        <a:p>
          <a:endParaRPr lang="ru-RU"/>
        </a:p>
      </dgm:t>
    </dgm:pt>
    <dgm:pt modelId="{8C33C379-486F-4A70-83E5-E4A9ED9CC85C}" type="sibTrans" cxnId="{A0895F20-8A4D-4C50-88A9-5048D9444B63}">
      <dgm:prSet/>
      <dgm:spPr/>
      <dgm:t>
        <a:bodyPr/>
        <a:lstStyle/>
        <a:p>
          <a:endParaRPr lang="ru-RU"/>
        </a:p>
      </dgm:t>
    </dgm:pt>
    <dgm:pt modelId="{E30CC5EA-6BE9-49CE-A147-B1B18A7089FB}" type="pres">
      <dgm:prSet presAssocID="{C67A5F9F-6EC9-4BA0-98B6-D4738B8F5437}" presName="diagram" presStyleCnt="0">
        <dgm:presLayoutVars>
          <dgm:dir/>
          <dgm:resizeHandles val="exact"/>
        </dgm:presLayoutVars>
      </dgm:prSet>
      <dgm:spPr/>
    </dgm:pt>
    <dgm:pt modelId="{DF59090F-CEB6-46CF-A0DD-10C985DC7246}" type="pres">
      <dgm:prSet presAssocID="{346AD4DA-437C-41CC-AF8A-E74E83727D15}" presName="node" presStyleLbl="node1" presStyleIdx="0" presStyleCnt="2">
        <dgm:presLayoutVars>
          <dgm:bulletEnabled val="1"/>
        </dgm:presLayoutVars>
      </dgm:prSet>
      <dgm:spPr>
        <a:prstGeom prst="ellipse">
          <a:avLst/>
        </a:prstGeom>
      </dgm:spPr>
    </dgm:pt>
    <dgm:pt modelId="{67E67114-5880-42F6-BDE9-F2C8DAED52DA}" type="pres">
      <dgm:prSet presAssocID="{9423275A-3135-4249-BA11-DF61CC26ABD5}" presName="sibTrans" presStyleCnt="0"/>
      <dgm:spPr/>
    </dgm:pt>
    <dgm:pt modelId="{F8883D66-931A-48E3-A623-0970459C5C2F}" type="pres">
      <dgm:prSet presAssocID="{B5721BE8-402D-4425-9B04-08735DC73989}" presName="node" presStyleLbl="node1" presStyleIdx="1" presStyleCnt="2" custLinFactNeighborX="-2710" custLinFactNeighborY="428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A0895F20-8A4D-4C50-88A9-5048D9444B63}" srcId="{C67A5F9F-6EC9-4BA0-98B6-D4738B8F5437}" destId="{B5721BE8-402D-4425-9B04-08735DC73989}" srcOrd="1" destOrd="0" parTransId="{41BC3126-335F-4F14-8194-4EEB8784D200}" sibTransId="{8C33C379-486F-4A70-83E5-E4A9ED9CC85C}"/>
    <dgm:cxn modelId="{28BE7B2E-491A-44C5-B7D0-E9D1B32F680E}" type="presOf" srcId="{B5721BE8-402D-4425-9B04-08735DC73989}" destId="{F8883D66-931A-48E3-A623-0970459C5C2F}" srcOrd="0" destOrd="0" presId="urn:microsoft.com/office/officeart/2005/8/layout/default"/>
    <dgm:cxn modelId="{45261434-9ACE-4A4B-8519-1F6F6DDCD811}" type="presOf" srcId="{346AD4DA-437C-41CC-AF8A-E74E83727D15}" destId="{DF59090F-CEB6-46CF-A0DD-10C985DC7246}" srcOrd="0" destOrd="0" presId="urn:microsoft.com/office/officeart/2005/8/layout/default"/>
    <dgm:cxn modelId="{F0AA6F77-B014-45B9-B691-19EC3F3587A3}" type="presOf" srcId="{C67A5F9F-6EC9-4BA0-98B6-D4738B8F5437}" destId="{E30CC5EA-6BE9-49CE-A147-B1B18A7089FB}" srcOrd="0" destOrd="0" presId="urn:microsoft.com/office/officeart/2005/8/layout/default"/>
    <dgm:cxn modelId="{708860F6-4A96-46F1-B790-C551FDFEE2B3}" srcId="{C67A5F9F-6EC9-4BA0-98B6-D4738B8F5437}" destId="{346AD4DA-437C-41CC-AF8A-E74E83727D15}" srcOrd="0" destOrd="0" parTransId="{74CF0FC7-9080-4C63-8BED-C1552901BEF3}" sibTransId="{9423275A-3135-4249-BA11-DF61CC26ABD5}"/>
    <dgm:cxn modelId="{AF14A410-66AE-4528-B4DE-8B197F38F545}" type="presParOf" srcId="{E30CC5EA-6BE9-49CE-A147-B1B18A7089FB}" destId="{DF59090F-CEB6-46CF-A0DD-10C985DC7246}" srcOrd="0" destOrd="0" presId="urn:microsoft.com/office/officeart/2005/8/layout/default"/>
    <dgm:cxn modelId="{B6A59F66-61DE-4C97-A7BA-2BEACE0C621B}" type="presParOf" srcId="{E30CC5EA-6BE9-49CE-A147-B1B18A7089FB}" destId="{67E67114-5880-42F6-BDE9-F2C8DAED52DA}" srcOrd="1" destOrd="0" presId="urn:microsoft.com/office/officeart/2005/8/layout/default"/>
    <dgm:cxn modelId="{90998B21-CE31-4211-83B9-6635D97B65DA}" type="presParOf" srcId="{E30CC5EA-6BE9-49CE-A147-B1B18A7089FB}" destId="{F8883D66-931A-48E3-A623-0970459C5C2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DB7998-A958-4692-9CC5-842CA356B21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F42272-AEF4-4D1A-B474-13DB8C26E385}">
      <dgm:prSet/>
      <dgm:spPr/>
      <dgm:t>
        <a:bodyPr/>
        <a:lstStyle/>
        <a:p>
          <a:r>
            <a:rPr lang="ru-RU" b="1" dirty="0"/>
            <a:t>Корысть-</a:t>
          </a:r>
          <a:r>
            <a:rPr lang="ru-RU" b="1" dirty="0" err="1"/>
            <a:t>потребительство</a:t>
          </a:r>
          <a:endParaRPr lang="ru-RU" b="1" dirty="0"/>
        </a:p>
      </dgm:t>
    </dgm:pt>
    <dgm:pt modelId="{FB45EA23-9AE7-4D36-95E3-5F11E696812D}" type="parTrans" cxnId="{BE7B5487-A8DF-46C7-A1AF-CE39B4FF44C1}">
      <dgm:prSet/>
      <dgm:spPr/>
      <dgm:t>
        <a:bodyPr/>
        <a:lstStyle/>
        <a:p>
          <a:endParaRPr lang="ru-RU"/>
        </a:p>
      </dgm:t>
    </dgm:pt>
    <dgm:pt modelId="{970D37AD-561B-4C8B-BF02-D7B6261F9265}" type="sibTrans" cxnId="{BE7B5487-A8DF-46C7-A1AF-CE39B4FF44C1}">
      <dgm:prSet/>
      <dgm:spPr/>
      <dgm:t>
        <a:bodyPr/>
        <a:lstStyle/>
        <a:p>
          <a:endParaRPr lang="ru-RU"/>
        </a:p>
      </dgm:t>
    </dgm:pt>
    <dgm:pt modelId="{E446872B-56D0-40AF-AE6B-DA2F376C1559}">
      <dgm:prSet/>
      <dgm:spPr/>
      <dgm:t>
        <a:bodyPr/>
        <a:lstStyle/>
        <a:p>
          <a:r>
            <a:rPr lang="ru-RU" b="1" dirty="0"/>
            <a:t>Корысть-престиж</a:t>
          </a:r>
        </a:p>
      </dgm:t>
    </dgm:pt>
    <dgm:pt modelId="{F4FFD355-DCB7-4919-BF3D-D3F8A0C79C81}" type="parTrans" cxnId="{54CFDAE4-F64B-487A-AEE8-BA594BB22DB6}">
      <dgm:prSet/>
      <dgm:spPr/>
      <dgm:t>
        <a:bodyPr/>
        <a:lstStyle/>
        <a:p>
          <a:endParaRPr lang="ru-RU"/>
        </a:p>
      </dgm:t>
    </dgm:pt>
    <dgm:pt modelId="{A8546643-24A3-470B-A320-FE9E773AFD58}" type="sibTrans" cxnId="{54CFDAE4-F64B-487A-AEE8-BA594BB22DB6}">
      <dgm:prSet/>
      <dgm:spPr/>
      <dgm:t>
        <a:bodyPr/>
        <a:lstStyle/>
        <a:p>
          <a:endParaRPr lang="ru-RU"/>
        </a:p>
      </dgm:t>
    </dgm:pt>
    <dgm:pt modelId="{554873A4-62E4-48A6-A09E-9EA897C2160E}">
      <dgm:prSet/>
      <dgm:spPr/>
      <dgm:t>
        <a:bodyPr/>
        <a:lstStyle/>
        <a:p>
          <a:r>
            <a:rPr lang="ru-RU" b="1" dirty="0"/>
            <a:t>«Семейная» корысть </a:t>
          </a:r>
        </a:p>
      </dgm:t>
    </dgm:pt>
    <dgm:pt modelId="{3BA02BF7-A5BE-4150-9D67-60213BCD5A70}" type="parTrans" cxnId="{75D06CAB-21D2-45FD-B1C0-18D004F7CBE2}">
      <dgm:prSet/>
      <dgm:spPr/>
      <dgm:t>
        <a:bodyPr/>
        <a:lstStyle/>
        <a:p>
          <a:endParaRPr lang="ru-RU"/>
        </a:p>
      </dgm:t>
    </dgm:pt>
    <dgm:pt modelId="{3385B5DC-085E-4CB3-8DC9-2C78C8D31FD0}" type="sibTrans" cxnId="{75D06CAB-21D2-45FD-B1C0-18D004F7CBE2}">
      <dgm:prSet/>
      <dgm:spPr/>
      <dgm:t>
        <a:bodyPr/>
        <a:lstStyle/>
        <a:p>
          <a:endParaRPr lang="ru-RU"/>
        </a:p>
      </dgm:t>
    </dgm:pt>
    <dgm:pt modelId="{7A8542FD-D009-4623-9065-34A10D850800}">
      <dgm:prSet/>
      <dgm:spPr/>
      <dgm:t>
        <a:bodyPr/>
        <a:lstStyle/>
        <a:p>
          <a:r>
            <a:rPr lang="ru-RU" b="1" dirty="0"/>
            <a:t>Корысть-нужды</a:t>
          </a:r>
          <a:r>
            <a:rPr lang="ru-RU" dirty="0"/>
            <a:t> </a:t>
          </a:r>
        </a:p>
      </dgm:t>
    </dgm:pt>
    <dgm:pt modelId="{6AE436D4-DBE8-4C5D-9F44-F7AD52E70387}" type="parTrans" cxnId="{611B5F2A-F3F9-4F40-AFAC-B347F47504B5}">
      <dgm:prSet/>
      <dgm:spPr/>
      <dgm:t>
        <a:bodyPr/>
        <a:lstStyle/>
        <a:p>
          <a:endParaRPr lang="ru-RU"/>
        </a:p>
      </dgm:t>
    </dgm:pt>
    <dgm:pt modelId="{8F1CA5BD-C660-4AAD-97FE-CAF7602D9E58}" type="sibTrans" cxnId="{611B5F2A-F3F9-4F40-AFAC-B347F47504B5}">
      <dgm:prSet/>
      <dgm:spPr/>
      <dgm:t>
        <a:bodyPr/>
        <a:lstStyle/>
        <a:p>
          <a:endParaRPr lang="ru-RU"/>
        </a:p>
      </dgm:t>
    </dgm:pt>
    <dgm:pt modelId="{DDDEDA70-7B1A-4853-AFAA-4717C624C15B}">
      <dgm:prSet/>
      <dgm:spPr/>
      <dgm:t>
        <a:bodyPr/>
        <a:lstStyle/>
        <a:p>
          <a:r>
            <a:rPr lang="ru-RU" b="1" dirty="0"/>
            <a:t>Корысть-паразитизм</a:t>
          </a:r>
        </a:p>
      </dgm:t>
    </dgm:pt>
    <dgm:pt modelId="{F9C3336E-089A-49C5-80F6-568B65B287D6}" type="parTrans" cxnId="{6154E7D5-51AE-4C24-9E80-F424A862D943}">
      <dgm:prSet/>
      <dgm:spPr/>
      <dgm:t>
        <a:bodyPr/>
        <a:lstStyle/>
        <a:p>
          <a:endParaRPr lang="ru-RU"/>
        </a:p>
      </dgm:t>
    </dgm:pt>
    <dgm:pt modelId="{E1A60E2E-E237-4FAF-B03C-2D4C2032B52E}" type="sibTrans" cxnId="{6154E7D5-51AE-4C24-9E80-F424A862D943}">
      <dgm:prSet/>
      <dgm:spPr/>
      <dgm:t>
        <a:bodyPr/>
        <a:lstStyle/>
        <a:p>
          <a:endParaRPr lang="ru-RU"/>
        </a:p>
      </dgm:t>
    </dgm:pt>
    <dgm:pt modelId="{956607AC-1A1C-4770-BE41-2472D993C9D0}">
      <dgm:prSet/>
      <dgm:spPr/>
      <dgm:t>
        <a:bodyPr/>
        <a:lstStyle/>
        <a:p>
          <a:r>
            <a:rPr lang="ru-RU" b="1" dirty="0"/>
            <a:t>Корысть-конформизм </a:t>
          </a:r>
        </a:p>
      </dgm:t>
    </dgm:pt>
    <dgm:pt modelId="{83F0212C-EBAB-4CB9-AC0E-19D07CE2A2AD}" type="parTrans" cxnId="{9A8F6CC2-72EE-47C1-A3F7-56F33F81AA17}">
      <dgm:prSet/>
      <dgm:spPr/>
      <dgm:t>
        <a:bodyPr/>
        <a:lstStyle/>
        <a:p>
          <a:endParaRPr lang="ru-RU"/>
        </a:p>
      </dgm:t>
    </dgm:pt>
    <dgm:pt modelId="{145742E0-9ABA-488F-9543-5B61F12ACB18}" type="sibTrans" cxnId="{9A8F6CC2-72EE-47C1-A3F7-56F33F81AA17}">
      <dgm:prSet/>
      <dgm:spPr/>
      <dgm:t>
        <a:bodyPr/>
        <a:lstStyle/>
        <a:p>
          <a:endParaRPr lang="ru-RU"/>
        </a:p>
      </dgm:t>
    </dgm:pt>
    <dgm:pt modelId="{AE471896-FD4A-4D63-A209-4E6DC626F49E}">
      <dgm:prSet/>
      <dgm:spPr/>
      <dgm:t>
        <a:bodyPr/>
        <a:lstStyle/>
        <a:p>
          <a:r>
            <a:rPr lang="ru-RU" b="1" dirty="0"/>
            <a:t>Корысть-подражание</a:t>
          </a:r>
          <a:r>
            <a:rPr lang="ru-RU" dirty="0"/>
            <a:t> </a:t>
          </a:r>
        </a:p>
      </dgm:t>
    </dgm:pt>
    <dgm:pt modelId="{43901529-52D2-41E7-B97B-8B8BB6FC6BC8}" type="parTrans" cxnId="{AFC333AD-B215-48E6-8B09-E884188AFA6B}">
      <dgm:prSet/>
      <dgm:spPr/>
      <dgm:t>
        <a:bodyPr/>
        <a:lstStyle/>
        <a:p>
          <a:endParaRPr lang="ru-RU"/>
        </a:p>
      </dgm:t>
    </dgm:pt>
    <dgm:pt modelId="{C097B7B6-B015-47DB-98A8-C3750FCE826E}" type="sibTrans" cxnId="{AFC333AD-B215-48E6-8B09-E884188AFA6B}">
      <dgm:prSet/>
      <dgm:spPr/>
      <dgm:t>
        <a:bodyPr/>
        <a:lstStyle/>
        <a:p>
          <a:endParaRPr lang="ru-RU"/>
        </a:p>
      </dgm:t>
    </dgm:pt>
    <dgm:pt modelId="{840B422D-EA66-4FCD-947A-D8BEA95F86C4}">
      <dgm:prSet/>
      <dgm:spPr/>
      <dgm:t>
        <a:bodyPr/>
        <a:lstStyle/>
        <a:p>
          <a:r>
            <a:rPr lang="ru-RU" b="1" dirty="0"/>
            <a:t>Корысть- алкоголизм, наркотизм</a:t>
          </a:r>
        </a:p>
      </dgm:t>
    </dgm:pt>
    <dgm:pt modelId="{8BA3079A-1C43-4895-9D76-7D75D5C4B33A}" type="parTrans" cxnId="{2F1DD257-DEE5-48F7-9459-02CAA1CCAAC5}">
      <dgm:prSet/>
      <dgm:spPr/>
      <dgm:t>
        <a:bodyPr/>
        <a:lstStyle/>
        <a:p>
          <a:endParaRPr lang="ru-RU"/>
        </a:p>
      </dgm:t>
    </dgm:pt>
    <dgm:pt modelId="{C6568507-B547-4C99-B0DA-2782E432EA52}" type="sibTrans" cxnId="{2F1DD257-DEE5-48F7-9459-02CAA1CCAAC5}">
      <dgm:prSet/>
      <dgm:spPr/>
      <dgm:t>
        <a:bodyPr/>
        <a:lstStyle/>
        <a:p>
          <a:endParaRPr lang="ru-RU"/>
        </a:p>
      </dgm:t>
    </dgm:pt>
    <dgm:pt modelId="{DC419B54-B6FD-401F-AD3D-6ABC4B043E04}" type="pres">
      <dgm:prSet presAssocID="{60DB7998-A958-4692-9CC5-842CA356B216}" presName="diagram" presStyleCnt="0">
        <dgm:presLayoutVars>
          <dgm:dir/>
          <dgm:resizeHandles val="exact"/>
        </dgm:presLayoutVars>
      </dgm:prSet>
      <dgm:spPr/>
    </dgm:pt>
    <dgm:pt modelId="{EFF2EA09-F933-445D-B2E6-B0E843A56E8D}" type="pres">
      <dgm:prSet presAssocID="{554873A4-62E4-48A6-A09E-9EA897C2160E}" presName="node" presStyleLbl="node1" presStyleIdx="0" presStyleCnt="8" custLinFactNeighborX="-53833" custLinFactNeighborY="1759">
        <dgm:presLayoutVars>
          <dgm:bulletEnabled val="1"/>
        </dgm:presLayoutVars>
      </dgm:prSet>
      <dgm:spPr/>
    </dgm:pt>
    <dgm:pt modelId="{D681FA5C-A746-4A41-BCC0-3BF42EE90136}" type="pres">
      <dgm:prSet presAssocID="{3385B5DC-085E-4CB3-8DC9-2C78C8D31FD0}" presName="sibTrans" presStyleCnt="0"/>
      <dgm:spPr/>
    </dgm:pt>
    <dgm:pt modelId="{79AE803C-6A2A-4A41-90B4-A5964E997292}" type="pres">
      <dgm:prSet presAssocID="{E446872B-56D0-40AF-AE6B-DA2F376C1559}" presName="node" presStyleLbl="node1" presStyleIdx="1" presStyleCnt="8" custLinFactNeighborX="-3167" custLinFactNeighborY="2638">
        <dgm:presLayoutVars>
          <dgm:bulletEnabled val="1"/>
        </dgm:presLayoutVars>
      </dgm:prSet>
      <dgm:spPr/>
    </dgm:pt>
    <dgm:pt modelId="{CECF5C4F-5A78-45C1-807F-6ECEAEF12490}" type="pres">
      <dgm:prSet presAssocID="{A8546643-24A3-470B-A320-FE9E773AFD58}" presName="sibTrans" presStyleCnt="0"/>
      <dgm:spPr/>
    </dgm:pt>
    <dgm:pt modelId="{D4F1EFEF-6AD7-43F1-96E5-1D0BB93C0AE4}" type="pres">
      <dgm:prSet presAssocID="{B1F42272-AEF4-4D1A-B474-13DB8C26E385}" presName="node" presStyleLbl="node1" presStyleIdx="2" presStyleCnt="8" custLinFactNeighborX="36417" custLinFactNeighborY="2639">
        <dgm:presLayoutVars>
          <dgm:bulletEnabled val="1"/>
        </dgm:presLayoutVars>
      </dgm:prSet>
      <dgm:spPr/>
    </dgm:pt>
    <dgm:pt modelId="{919FE8BE-4B20-4C3F-A54C-6A9195EE481F}" type="pres">
      <dgm:prSet presAssocID="{970D37AD-561B-4C8B-BF02-D7B6261F9265}" presName="sibTrans" presStyleCnt="0"/>
      <dgm:spPr/>
    </dgm:pt>
    <dgm:pt modelId="{2EC8A035-6DC8-4AA5-9E47-F931FE24CB57}" type="pres">
      <dgm:prSet presAssocID="{DDDEDA70-7B1A-4853-AFAA-4717C624C15B}" presName="node" presStyleLbl="node1" presStyleIdx="3" presStyleCnt="8">
        <dgm:presLayoutVars>
          <dgm:bulletEnabled val="1"/>
        </dgm:presLayoutVars>
      </dgm:prSet>
      <dgm:spPr/>
    </dgm:pt>
    <dgm:pt modelId="{1C32C228-7B7A-4276-8BAB-AAA7658B3D8A}" type="pres">
      <dgm:prSet presAssocID="{E1A60E2E-E237-4FAF-B03C-2D4C2032B52E}" presName="sibTrans" presStyleCnt="0"/>
      <dgm:spPr/>
    </dgm:pt>
    <dgm:pt modelId="{7856B1AB-DFEF-4740-8BF3-810387A47A70}" type="pres">
      <dgm:prSet presAssocID="{7A8542FD-D009-4623-9065-34A10D850800}" presName="node" presStyleLbl="node1" presStyleIdx="4" presStyleCnt="8" custLinFactY="16111" custLinFactNeighborX="-1583" custLinFactNeighborY="100000">
        <dgm:presLayoutVars>
          <dgm:bulletEnabled val="1"/>
        </dgm:presLayoutVars>
      </dgm:prSet>
      <dgm:spPr/>
    </dgm:pt>
    <dgm:pt modelId="{D827E6CE-FA09-4E6A-9AC8-6F64DCACC46F}" type="pres">
      <dgm:prSet presAssocID="{8F1CA5BD-C660-4AAD-97FE-CAF7602D9E58}" presName="sibTrans" presStyleCnt="0"/>
      <dgm:spPr/>
    </dgm:pt>
    <dgm:pt modelId="{EF55C434-6FCF-452C-BAF0-8EFFD069EB8D}" type="pres">
      <dgm:prSet presAssocID="{956607AC-1A1C-4770-BE41-2472D993C9D0}" presName="node" presStyleLbl="node1" presStyleIdx="5" presStyleCnt="8">
        <dgm:presLayoutVars>
          <dgm:bulletEnabled val="1"/>
        </dgm:presLayoutVars>
      </dgm:prSet>
      <dgm:spPr/>
    </dgm:pt>
    <dgm:pt modelId="{AE6AF9D3-1E5F-4533-9FC4-8258799672B4}" type="pres">
      <dgm:prSet presAssocID="{145742E0-9ABA-488F-9543-5B61F12ACB18}" presName="sibTrans" presStyleCnt="0"/>
      <dgm:spPr/>
    </dgm:pt>
    <dgm:pt modelId="{02A2DFBB-C129-4F0D-AD3C-F73EBAE48475}" type="pres">
      <dgm:prSet presAssocID="{840B422D-EA66-4FCD-947A-D8BEA95F86C4}" presName="node" presStyleLbl="node1" presStyleIdx="6" presStyleCnt="8" custLinFactX="-8194" custLinFactNeighborX="-100000" custLinFactNeighborY="-1759">
        <dgm:presLayoutVars>
          <dgm:bulletEnabled val="1"/>
        </dgm:presLayoutVars>
      </dgm:prSet>
      <dgm:spPr/>
    </dgm:pt>
    <dgm:pt modelId="{6E858901-B914-4DAA-AF99-71DB02DF0101}" type="pres">
      <dgm:prSet presAssocID="{C6568507-B547-4C99-B0DA-2782E432EA52}" presName="sibTrans" presStyleCnt="0"/>
      <dgm:spPr/>
    </dgm:pt>
    <dgm:pt modelId="{DA5A035C-E001-43DD-98F4-E8277144E4D2}" type="pres">
      <dgm:prSet presAssocID="{AE471896-FD4A-4D63-A209-4E6DC626F49E}" presName="node" presStyleLbl="node1" presStyleIdx="7" presStyleCnt="8" custLinFactNeighborX="93416">
        <dgm:presLayoutVars>
          <dgm:bulletEnabled val="1"/>
        </dgm:presLayoutVars>
      </dgm:prSet>
      <dgm:spPr/>
    </dgm:pt>
  </dgm:ptLst>
  <dgm:cxnLst>
    <dgm:cxn modelId="{7D59D51F-A4F0-4F1F-AF36-593C2B1CD9DB}" type="presOf" srcId="{E446872B-56D0-40AF-AE6B-DA2F376C1559}" destId="{79AE803C-6A2A-4A41-90B4-A5964E997292}" srcOrd="0" destOrd="0" presId="urn:microsoft.com/office/officeart/2005/8/layout/default"/>
    <dgm:cxn modelId="{611B5F2A-F3F9-4F40-AFAC-B347F47504B5}" srcId="{60DB7998-A958-4692-9CC5-842CA356B216}" destId="{7A8542FD-D009-4623-9065-34A10D850800}" srcOrd="4" destOrd="0" parTransId="{6AE436D4-DBE8-4C5D-9F44-F7AD52E70387}" sibTransId="{8F1CA5BD-C660-4AAD-97FE-CAF7602D9E58}"/>
    <dgm:cxn modelId="{1DE49E71-3B06-452C-A4E0-1173846C08BB}" type="presOf" srcId="{AE471896-FD4A-4D63-A209-4E6DC626F49E}" destId="{DA5A035C-E001-43DD-98F4-E8277144E4D2}" srcOrd="0" destOrd="0" presId="urn:microsoft.com/office/officeart/2005/8/layout/default"/>
    <dgm:cxn modelId="{2F1DD257-DEE5-48F7-9459-02CAA1CCAAC5}" srcId="{60DB7998-A958-4692-9CC5-842CA356B216}" destId="{840B422D-EA66-4FCD-947A-D8BEA95F86C4}" srcOrd="6" destOrd="0" parTransId="{8BA3079A-1C43-4895-9D76-7D75D5C4B33A}" sibTransId="{C6568507-B547-4C99-B0DA-2782E432EA52}"/>
    <dgm:cxn modelId="{B6D66D5A-3A0C-42AC-AF11-612AC03D364A}" type="presOf" srcId="{B1F42272-AEF4-4D1A-B474-13DB8C26E385}" destId="{D4F1EFEF-6AD7-43F1-96E5-1D0BB93C0AE4}" srcOrd="0" destOrd="0" presId="urn:microsoft.com/office/officeart/2005/8/layout/default"/>
    <dgm:cxn modelId="{BE7B5487-A8DF-46C7-A1AF-CE39B4FF44C1}" srcId="{60DB7998-A958-4692-9CC5-842CA356B216}" destId="{B1F42272-AEF4-4D1A-B474-13DB8C26E385}" srcOrd="2" destOrd="0" parTransId="{FB45EA23-9AE7-4D36-95E3-5F11E696812D}" sibTransId="{970D37AD-561B-4C8B-BF02-D7B6261F9265}"/>
    <dgm:cxn modelId="{75D06CAB-21D2-45FD-B1C0-18D004F7CBE2}" srcId="{60DB7998-A958-4692-9CC5-842CA356B216}" destId="{554873A4-62E4-48A6-A09E-9EA897C2160E}" srcOrd="0" destOrd="0" parTransId="{3BA02BF7-A5BE-4150-9D67-60213BCD5A70}" sibTransId="{3385B5DC-085E-4CB3-8DC9-2C78C8D31FD0}"/>
    <dgm:cxn modelId="{AFC333AD-B215-48E6-8B09-E884188AFA6B}" srcId="{60DB7998-A958-4692-9CC5-842CA356B216}" destId="{AE471896-FD4A-4D63-A209-4E6DC626F49E}" srcOrd="7" destOrd="0" parTransId="{43901529-52D2-41E7-B97B-8B8BB6FC6BC8}" sibTransId="{C097B7B6-B015-47DB-98A8-C3750FCE826E}"/>
    <dgm:cxn modelId="{9A8F6CC2-72EE-47C1-A3F7-56F33F81AA17}" srcId="{60DB7998-A958-4692-9CC5-842CA356B216}" destId="{956607AC-1A1C-4770-BE41-2472D993C9D0}" srcOrd="5" destOrd="0" parTransId="{83F0212C-EBAB-4CB9-AC0E-19D07CE2A2AD}" sibTransId="{145742E0-9ABA-488F-9543-5B61F12ACB18}"/>
    <dgm:cxn modelId="{B41CC1D1-EEF9-412D-B412-BD5EE4553105}" type="presOf" srcId="{840B422D-EA66-4FCD-947A-D8BEA95F86C4}" destId="{02A2DFBB-C129-4F0D-AD3C-F73EBAE48475}" srcOrd="0" destOrd="0" presId="urn:microsoft.com/office/officeart/2005/8/layout/default"/>
    <dgm:cxn modelId="{6154E7D5-51AE-4C24-9E80-F424A862D943}" srcId="{60DB7998-A958-4692-9CC5-842CA356B216}" destId="{DDDEDA70-7B1A-4853-AFAA-4717C624C15B}" srcOrd="3" destOrd="0" parTransId="{F9C3336E-089A-49C5-80F6-568B65B287D6}" sibTransId="{E1A60E2E-E237-4FAF-B03C-2D4C2032B52E}"/>
    <dgm:cxn modelId="{7BDBB1D6-2207-466D-8232-D318C3177F16}" type="presOf" srcId="{7A8542FD-D009-4623-9065-34A10D850800}" destId="{7856B1AB-DFEF-4740-8BF3-810387A47A70}" srcOrd="0" destOrd="0" presId="urn:microsoft.com/office/officeart/2005/8/layout/default"/>
    <dgm:cxn modelId="{DB1B76DC-E2C7-4329-8950-EE4F7BEF4648}" type="presOf" srcId="{554873A4-62E4-48A6-A09E-9EA897C2160E}" destId="{EFF2EA09-F933-445D-B2E6-B0E843A56E8D}" srcOrd="0" destOrd="0" presId="urn:microsoft.com/office/officeart/2005/8/layout/default"/>
    <dgm:cxn modelId="{54CFDAE4-F64B-487A-AEE8-BA594BB22DB6}" srcId="{60DB7998-A958-4692-9CC5-842CA356B216}" destId="{E446872B-56D0-40AF-AE6B-DA2F376C1559}" srcOrd="1" destOrd="0" parTransId="{F4FFD355-DCB7-4919-BF3D-D3F8A0C79C81}" sibTransId="{A8546643-24A3-470B-A320-FE9E773AFD58}"/>
    <dgm:cxn modelId="{5205FFED-8CA6-4A26-902C-FC5A280B8829}" type="presOf" srcId="{DDDEDA70-7B1A-4853-AFAA-4717C624C15B}" destId="{2EC8A035-6DC8-4AA5-9E47-F931FE24CB57}" srcOrd="0" destOrd="0" presId="urn:microsoft.com/office/officeart/2005/8/layout/default"/>
    <dgm:cxn modelId="{D4BD05FA-AE98-4365-9836-DD1D5579D070}" type="presOf" srcId="{956607AC-1A1C-4770-BE41-2472D993C9D0}" destId="{EF55C434-6FCF-452C-BAF0-8EFFD069EB8D}" srcOrd="0" destOrd="0" presId="urn:microsoft.com/office/officeart/2005/8/layout/default"/>
    <dgm:cxn modelId="{D99B4DFA-F491-4637-A65E-28B266149D64}" type="presOf" srcId="{60DB7998-A958-4692-9CC5-842CA356B216}" destId="{DC419B54-B6FD-401F-AD3D-6ABC4B043E04}" srcOrd="0" destOrd="0" presId="urn:microsoft.com/office/officeart/2005/8/layout/default"/>
    <dgm:cxn modelId="{C476F829-29CE-48DA-B07F-40A16A1F637E}" type="presParOf" srcId="{DC419B54-B6FD-401F-AD3D-6ABC4B043E04}" destId="{EFF2EA09-F933-445D-B2E6-B0E843A56E8D}" srcOrd="0" destOrd="0" presId="urn:microsoft.com/office/officeart/2005/8/layout/default"/>
    <dgm:cxn modelId="{FAC3B573-232D-45CE-8A33-2EA26DEF6FB8}" type="presParOf" srcId="{DC419B54-B6FD-401F-AD3D-6ABC4B043E04}" destId="{D681FA5C-A746-4A41-BCC0-3BF42EE90136}" srcOrd="1" destOrd="0" presId="urn:microsoft.com/office/officeart/2005/8/layout/default"/>
    <dgm:cxn modelId="{A921B100-3FEA-4221-BE0C-AE4716A9FE2B}" type="presParOf" srcId="{DC419B54-B6FD-401F-AD3D-6ABC4B043E04}" destId="{79AE803C-6A2A-4A41-90B4-A5964E997292}" srcOrd="2" destOrd="0" presId="urn:microsoft.com/office/officeart/2005/8/layout/default"/>
    <dgm:cxn modelId="{3106AE5B-B9B4-4C8A-A0A9-213E7316CA6F}" type="presParOf" srcId="{DC419B54-B6FD-401F-AD3D-6ABC4B043E04}" destId="{CECF5C4F-5A78-45C1-807F-6ECEAEF12490}" srcOrd="3" destOrd="0" presId="urn:microsoft.com/office/officeart/2005/8/layout/default"/>
    <dgm:cxn modelId="{1BBB280A-CDA8-485E-9236-D11E8A91A708}" type="presParOf" srcId="{DC419B54-B6FD-401F-AD3D-6ABC4B043E04}" destId="{D4F1EFEF-6AD7-43F1-96E5-1D0BB93C0AE4}" srcOrd="4" destOrd="0" presId="urn:microsoft.com/office/officeart/2005/8/layout/default"/>
    <dgm:cxn modelId="{BDC3C8F3-D403-4450-93A7-F9CE4F1B873F}" type="presParOf" srcId="{DC419B54-B6FD-401F-AD3D-6ABC4B043E04}" destId="{919FE8BE-4B20-4C3F-A54C-6A9195EE481F}" srcOrd="5" destOrd="0" presId="urn:microsoft.com/office/officeart/2005/8/layout/default"/>
    <dgm:cxn modelId="{AF364A3F-AE16-4A63-A422-618EF009EE28}" type="presParOf" srcId="{DC419B54-B6FD-401F-AD3D-6ABC4B043E04}" destId="{2EC8A035-6DC8-4AA5-9E47-F931FE24CB57}" srcOrd="6" destOrd="0" presId="urn:microsoft.com/office/officeart/2005/8/layout/default"/>
    <dgm:cxn modelId="{DC4CD646-4356-4770-AD3F-A628B7B1F97D}" type="presParOf" srcId="{DC419B54-B6FD-401F-AD3D-6ABC4B043E04}" destId="{1C32C228-7B7A-4276-8BAB-AAA7658B3D8A}" srcOrd="7" destOrd="0" presId="urn:microsoft.com/office/officeart/2005/8/layout/default"/>
    <dgm:cxn modelId="{DAA79180-F151-4AFB-AF06-E5CBD2A950B7}" type="presParOf" srcId="{DC419B54-B6FD-401F-AD3D-6ABC4B043E04}" destId="{7856B1AB-DFEF-4740-8BF3-810387A47A70}" srcOrd="8" destOrd="0" presId="urn:microsoft.com/office/officeart/2005/8/layout/default"/>
    <dgm:cxn modelId="{27B88C60-9187-4A3B-9320-F1693604A6EF}" type="presParOf" srcId="{DC419B54-B6FD-401F-AD3D-6ABC4B043E04}" destId="{D827E6CE-FA09-4E6A-9AC8-6F64DCACC46F}" srcOrd="9" destOrd="0" presId="urn:microsoft.com/office/officeart/2005/8/layout/default"/>
    <dgm:cxn modelId="{1DCEC749-7623-4836-AFBE-2BDC6485256F}" type="presParOf" srcId="{DC419B54-B6FD-401F-AD3D-6ABC4B043E04}" destId="{EF55C434-6FCF-452C-BAF0-8EFFD069EB8D}" srcOrd="10" destOrd="0" presId="urn:microsoft.com/office/officeart/2005/8/layout/default"/>
    <dgm:cxn modelId="{0EECAE6C-0E7B-4FCD-ADDF-82998531FFD3}" type="presParOf" srcId="{DC419B54-B6FD-401F-AD3D-6ABC4B043E04}" destId="{AE6AF9D3-1E5F-4533-9FC4-8258799672B4}" srcOrd="11" destOrd="0" presId="urn:microsoft.com/office/officeart/2005/8/layout/default"/>
    <dgm:cxn modelId="{2054DFC1-04EE-4F2F-BCEA-9438BA2E9756}" type="presParOf" srcId="{DC419B54-B6FD-401F-AD3D-6ABC4B043E04}" destId="{02A2DFBB-C129-4F0D-AD3C-F73EBAE48475}" srcOrd="12" destOrd="0" presId="urn:microsoft.com/office/officeart/2005/8/layout/default"/>
    <dgm:cxn modelId="{5C65471A-5EA4-4B0F-80C3-32AC779D1533}" type="presParOf" srcId="{DC419B54-B6FD-401F-AD3D-6ABC4B043E04}" destId="{6E858901-B914-4DAA-AF99-71DB02DF0101}" srcOrd="13" destOrd="0" presId="urn:microsoft.com/office/officeart/2005/8/layout/default"/>
    <dgm:cxn modelId="{25D90E7A-5ED6-449B-A771-9B8AE49E758A}" type="presParOf" srcId="{DC419B54-B6FD-401F-AD3D-6ABC4B043E04}" destId="{DA5A035C-E001-43DD-98F4-E8277144E4D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D6C89B-5C29-4D20-800A-383041255C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4A7606-B955-4F42-92A0-75A5D50D0D92}">
      <dgm:prSet/>
      <dgm:spPr/>
      <dgm:t>
        <a:bodyPr/>
        <a:lstStyle/>
        <a:p>
          <a:r>
            <a:rPr lang="ru-RU" dirty="0"/>
            <a:t>импульсивность, нарушение прогнозирования последствий своих поступков, неприятие социальных норм и требований, высокий уровень тревожности, </a:t>
          </a:r>
        </a:p>
      </dgm:t>
    </dgm:pt>
    <dgm:pt modelId="{BFDF44CC-127F-454D-9F70-58CB480C315A}" type="parTrans" cxnId="{E9189388-5AE7-44B5-AC97-DF63A4790386}">
      <dgm:prSet/>
      <dgm:spPr/>
      <dgm:t>
        <a:bodyPr/>
        <a:lstStyle/>
        <a:p>
          <a:endParaRPr lang="ru-RU"/>
        </a:p>
      </dgm:t>
    </dgm:pt>
    <dgm:pt modelId="{84DB8602-15A2-44DB-B35D-9D5643803171}" type="sibTrans" cxnId="{E9189388-5AE7-44B5-AC97-DF63A4790386}">
      <dgm:prSet/>
      <dgm:spPr/>
      <dgm:t>
        <a:bodyPr/>
        <a:lstStyle/>
        <a:p>
          <a:endParaRPr lang="ru-RU"/>
        </a:p>
      </dgm:t>
    </dgm:pt>
    <dgm:pt modelId="{24E978E6-B5D7-484B-B86D-B27FF57303E8}">
      <dgm:prSet/>
      <dgm:spPr/>
      <dgm:t>
        <a:bodyPr/>
        <a:lstStyle/>
        <a:p>
          <a:r>
            <a:rPr lang="ru-RU"/>
            <a:t>неуверенность в себе</a:t>
          </a:r>
        </a:p>
      </dgm:t>
    </dgm:pt>
    <dgm:pt modelId="{30E47862-FCFB-44E2-B0D5-F0DCF146B913}" type="parTrans" cxnId="{76EE95C8-8B13-411A-A567-3CE408D6260C}">
      <dgm:prSet/>
      <dgm:spPr/>
      <dgm:t>
        <a:bodyPr/>
        <a:lstStyle/>
        <a:p>
          <a:endParaRPr lang="ru-RU"/>
        </a:p>
      </dgm:t>
    </dgm:pt>
    <dgm:pt modelId="{162F66E6-73C9-4798-9128-F9FF44CC2A7A}" type="sibTrans" cxnId="{76EE95C8-8B13-411A-A567-3CE408D6260C}">
      <dgm:prSet/>
      <dgm:spPr/>
      <dgm:t>
        <a:bodyPr/>
        <a:lstStyle/>
        <a:p>
          <a:endParaRPr lang="ru-RU"/>
        </a:p>
      </dgm:t>
    </dgm:pt>
    <dgm:pt modelId="{4E2015B2-B75B-4B76-ADFB-D7D67B6D0ED6}">
      <dgm:prSet/>
      <dgm:spPr/>
      <dgm:t>
        <a:bodyPr/>
        <a:lstStyle/>
        <a:p>
          <a:r>
            <a:rPr lang="ru-RU"/>
            <a:t>стремление к утверждению себя во взаимоотношениях с женщинами</a:t>
          </a:r>
        </a:p>
      </dgm:t>
    </dgm:pt>
    <dgm:pt modelId="{36C46418-F276-442F-8D08-CBE025079723}" type="parTrans" cxnId="{6B758458-794C-4BB5-8AB0-462022C85DE3}">
      <dgm:prSet/>
      <dgm:spPr/>
      <dgm:t>
        <a:bodyPr/>
        <a:lstStyle/>
        <a:p>
          <a:endParaRPr lang="ru-RU"/>
        </a:p>
      </dgm:t>
    </dgm:pt>
    <dgm:pt modelId="{E4400994-F98A-4B0E-A6B6-0D1F99DBCEE9}" type="sibTrans" cxnId="{6B758458-794C-4BB5-8AB0-462022C85DE3}">
      <dgm:prSet/>
      <dgm:spPr/>
      <dgm:t>
        <a:bodyPr/>
        <a:lstStyle/>
        <a:p>
          <a:endParaRPr lang="ru-RU"/>
        </a:p>
      </dgm:t>
    </dgm:pt>
    <dgm:pt modelId="{A755B35F-F73B-4AE2-8527-F384ECA281EE}">
      <dgm:prSet/>
      <dgm:spPr/>
      <dgm:t>
        <a:bodyPr/>
        <a:lstStyle/>
        <a:p>
          <a:r>
            <a:rPr lang="ru-RU"/>
            <a:t>снижение возможности сопереживания, слабое самосознание</a:t>
          </a:r>
        </a:p>
      </dgm:t>
    </dgm:pt>
    <dgm:pt modelId="{82A14566-907D-4F7C-870D-55072F90F7D5}" type="parTrans" cxnId="{87E1DE44-07D7-4C2C-A465-355EB24AE1B0}">
      <dgm:prSet/>
      <dgm:spPr/>
      <dgm:t>
        <a:bodyPr/>
        <a:lstStyle/>
        <a:p>
          <a:endParaRPr lang="ru-RU"/>
        </a:p>
      </dgm:t>
    </dgm:pt>
    <dgm:pt modelId="{EE2E3F5E-D6EB-4EC5-8D80-01DA7858DE65}" type="sibTrans" cxnId="{87E1DE44-07D7-4C2C-A465-355EB24AE1B0}">
      <dgm:prSet/>
      <dgm:spPr/>
      <dgm:t>
        <a:bodyPr/>
        <a:lstStyle/>
        <a:p>
          <a:endParaRPr lang="ru-RU"/>
        </a:p>
      </dgm:t>
    </dgm:pt>
    <dgm:pt modelId="{6F33A389-A557-4380-89B5-EF74EC674445}" type="pres">
      <dgm:prSet presAssocID="{2BD6C89B-5C29-4D20-800A-383041255C3C}" presName="linear" presStyleCnt="0">
        <dgm:presLayoutVars>
          <dgm:animLvl val="lvl"/>
          <dgm:resizeHandles val="exact"/>
        </dgm:presLayoutVars>
      </dgm:prSet>
      <dgm:spPr/>
    </dgm:pt>
    <dgm:pt modelId="{08196134-1098-4750-92BA-C269C2A5C6A1}" type="pres">
      <dgm:prSet presAssocID="{534A7606-B955-4F42-92A0-75A5D50D0D9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FB2A1EF-8EC2-4A39-A68E-07A10748F3B6}" type="pres">
      <dgm:prSet presAssocID="{84DB8602-15A2-44DB-B35D-9D5643803171}" presName="spacer" presStyleCnt="0"/>
      <dgm:spPr/>
    </dgm:pt>
    <dgm:pt modelId="{6402F8A0-CE5E-4856-935E-74BFDF8FE53C}" type="pres">
      <dgm:prSet presAssocID="{A755B35F-F73B-4AE2-8527-F384ECA281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46D9FAB-FC3D-49DA-844E-05662EC1FAF8}" type="pres">
      <dgm:prSet presAssocID="{EE2E3F5E-D6EB-4EC5-8D80-01DA7858DE65}" presName="spacer" presStyleCnt="0"/>
      <dgm:spPr/>
    </dgm:pt>
    <dgm:pt modelId="{A7C63AC4-D33D-42E2-8939-F28B0ADA37B8}" type="pres">
      <dgm:prSet presAssocID="{4E2015B2-B75B-4B76-ADFB-D7D67B6D0E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592FDF1-784A-42F7-A9E5-A835D54525E4}" type="pres">
      <dgm:prSet presAssocID="{E4400994-F98A-4B0E-A6B6-0D1F99DBCEE9}" presName="spacer" presStyleCnt="0"/>
      <dgm:spPr/>
    </dgm:pt>
    <dgm:pt modelId="{52CFF33A-2360-44A4-B8A6-7736A79001C7}" type="pres">
      <dgm:prSet presAssocID="{24E978E6-B5D7-484B-B86D-B27FF57303E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B094734-15CA-43A3-A447-3F461A9CB7B5}" type="presOf" srcId="{A755B35F-F73B-4AE2-8527-F384ECA281EE}" destId="{6402F8A0-CE5E-4856-935E-74BFDF8FE53C}" srcOrd="0" destOrd="0" presId="urn:microsoft.com/office/officeart/2005/8/layout/vList2"/>
    <dgm:cxn modelId="{EE999E43-A7D0-4738-88EB-64ED44377234}" type="presOf" srcId="{2BD6C89B-5C29-4D20-800A-383041255C3C}" destId="{6F33A389-A557-4380-89B5-EF74EC674445}" srcOrd="0" destOrd="0" presId="urn:microsoft.com/office/officeart/2005/8/layout/vList2"/>
    <dgm:cxn modelId="{87E1DE44-07D7-4C2C-A465-355EB24AE1B0}" srcId="{2BD6C89B-5C29-4D20-800A-383041255C3C}" destId="{A755B35F-F73B-4AE2-8527-F384ECA281EE}" srcOrd="1" destOrd="0" parTransId="{82A14566-907D-4F7C-870D-55072F90F7D5}" sibTransId="{EE2E3F5E-D6EB-4EC5-8D80-01DA7858DE65}"/>
    <dgm:cxn modelId="{4168596E-819E-4AC0-BFA1-E8AED9A27785}" type="presOf" srcId="{4E2015B2-B75B-4B76-ADFB-D7D67B6D0ED6}" destId="{A7C63AC4-D33D-42E2-8939-F28B0ADA37B8}" srcOrd="0" destOrd="0" presId="urn:microsoft.com/office/officeart/2005/8/layout/vList2"/>
    <dgm:cxn modelId="{6B758458-794C-4BB5-8AB0-462022C85DE3}" srcId="{2BD6C89B-5C29-4D20-800A-383041255C3C}" destId="{4E2015B2-B75B-4B76-ADFB-D7D67B6D0ED6}" srcOrd="2" destOrd="0" parTransId="{36C46418-F276-442F-8D08-CBE025079723}" sibTransId="{E4400994-F98A-4B0E-A6B6-0D1F99DBCEE9}"/>
    <dgm:cxn modelId="{27E0007A-5AE2-418F-A89E-8C23D9FA0E04}" type="presOf" srcId="{24E978E6-B5D7-484B-B86D-B27FF57303E8}" destId="{52CFF33A-2360-44A4-B8A6-7736A79001C7}" srcOrd="0" destOrd="0" presId="urn:microsoft.com/office/officeart/2005/8/layout/vList2"/>
    <dgm:cxn modelId="{CEF5217C-BBF1-494C-9291-4156381FA1EA}" type="presOf" srcId="{534A7606-B955-4F42-92A0-75A5D50D0D92}" destId="{08196134-1098-4750-92BA-C269C2A5C6A1}" srcOrd="0" destOrd="0" presId="urn:microsoft.com/office/officeart/2005/8/layout/vList2"/>
    <dgm:cxn modelId="{E9189388-5AE7-44B5-AC97-DF63A4790386}" srcId="{2BD6C89B-5C29-4D20-800A-383041255C3C}" destId="{534A7606-B955-4F42-92A0-75A5D50D0D92}" srcOrd="0" destOrd="0" parTransId="{BFDF44CC-127F-454D-9F70-58CB480C315A}" sibTransId="{84DB8602-15A2-44DB-B35D-9D5643803171}"/>
    <dgm:cxn modelId="{76EE95C8-8B13-411A-A567-3CE408D6260C}" srcId="{2BD6C89B-5C29-4D20-800A-383041255C3C}" destId="{24E978E6-B5D7-484B-B86D-B27FF57303E8}" srcOrd="3" destOrd="0" parTransId="{30E47862-FCFB-44E2-B0D5-F0DCF146B913}" sibTransId="{162F66E6-73C9-4798-9128-F9FF44CC2A7A}"/>
    <dgm:cxn modelId="{47E2C594-0F06-4D0F-968F-ADEB8ECAC627}" type="presParOf" srcId="{6F33A389-A557-4380-89B5-EF74EC674445}" destId="{08196134-1098-4750-92BA-C269C2A5C6A1}" srcOrd="0" destOrd="0" presId="urn:microsoft.com/office/officeart/2005/8/layout/vList2"/>
    <dgm:cxn modelId="{2625495C-54EC-4E3D-BDC0-FADE1E3F06FE}" type="presParOf" srcId="{6F33A389-A557-4380-89B5-EF74EC674445}" destId="{AFB2A1EF-8EC2-4A39-A68E-07A10748F3B6}" srcOrd="1" destOrd="0" presId="urn:microsoft.com/office/officeart/2005/8/layout/vList2"/>
    <dgm:cxn modelId="{0B74E3CB-CF08-4AA9-9767-08A3C4E5FBC6}" type="presParOf" srcId="{6F33A389-A557-4380-89B5-EF74EC674445}" destId="{6402F8A0-CE5E-4856-935E-74BFDF8FE53C}" srcOrd="2" destOrd="0" presId="urn:microsoft.com/office/officeart/2005/8/layout/vList2"/>
    <dgm:cxn modelId="{3CA97349-C503-4A46-9A00-B8D3D157CB07}" type="presParOf" srcId="{6F33A389-A557-4380-89B5-EF74EC674445}" destId="{B46D9FAB-FC3D-49DA-844E-05662EC1FAF8}" srcOrd="3" destOrd="0" presId="urn:microsoft.com/office/officeart/2005/8/layout/vList2"/>
    <dgm:cxn modelId="{9F2486BD-C088-4804-998D-639AC553E8EA}" type="presParOf" srcId="{6F33A389-A557-4380-89B5-EF74EC674445}" destId="{A7C63AC4-D33D-42E2-8939-F28B0ADA37B8}" srcOrd="4" destOrd="0" presId="urn:microsoft.com/office/officeart/2005/8/layout/vList2"/>
    <dgm:cxn modelId="{0FA46866-AD95-42F9-ACE0-41A0544AD8D2}" type="presParOf" srcId="{6F33A389-A557-4380-89B5-EF74EC674445}" destId="{E592FDF1-784A-42F7-A9E5-A835D54525E4}" srcOrd="5" destOrd="0" presId="urn:microsoft.com/office/officeart/2005/8/layout/vList2"/>
    <dgm:cxn modelId="{D1EAAC54-CEE1-43EB-AEE2-7370DB7931E4}" type="presParOf" srcId="{6F33A389-A557-4380-89B5-EF74EC674445}" destId="{52CFF33A-2360-44A4-B8A6-7736A79001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F7DCFF-B04D-49DA-BB78-F3EDA79C2E2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5DDBFF-E66F-4A81-9681-C48E20CA4E31}">
      <dgm:prSet phldrT="[Текст]"/>
      <dgm:spPr/>
      <dgm:t>
        <a:bodyPr/>
        <a:lstStyle/>
        <a:p>
          <a:r>
            <a:rPr lang="ru-RU" dirty="0"/>
            <a:t>1</a:t>
          </a:r>
        </a:p>
        <a:p>
          <a:r>
            <a:rPr lang="ru-RU" dirty="0"/>
            <a:t>2</a:t>
          </a:r>
        </a:p>
        <a:p>
          <a:r>
            <a:rPr lang="ru-RU" dirty="0"/>
            <a:t>3</a:t>
          </a:r>
        </a:p>
        <a:p>
          <a:r>
            <a:rPr lang="ru-RU" dirty="0"/>
            <a:t>4</a:t>
          </a:r>
        </a:p>
      </dgm:t>
    </dgm:pt>
    <dgm:pt modelId="{0CBC2555-DA87-414A-B946-068359448514}" type="parTrans" cxnId="{30831D47-F47A-415F-AFFC-AFCCA9F0F381}">
      <dgm:prSet/>
      <dgm:spPr/>
      <dgm:t>
        <a:bodyPr/>
        <a:lstStyle/>
        <a:p>
          <a:endParaRPr lang="ru-RU"/>
        </a:p>
      </dgm:t>
    </dgm:pt>
    <dgm:pt modelId="{998D5EB0-314C-4BF0-8B62-11083E6F0AFC}" type="sibTrans" cxnId="{30831D47-F47A-415F-AFFC-AFCCA9F0F381}">
      <dgm:prSet/>
      <dgm:spPr/>
      <dgm:t>
        <a:bodyPr/>
        <a:lstStyle/>
        <a:p>
          <a:endParaRPr lang="ru-RU"/>
        </a:p>
      </dgm:t>
    </dgm:pt>
    <dgm:pt modelId="{AEE32207-5F69-4ABD-8B43-0ADD060783AE}">
      <dgm:prSet phldrT="[Текст]"/>
      <dgm:spPr/>
      <dgm:t>
        <a:bodyPr/>
        <a:lstStyle/>
        <a:p>
          <a:r>
            <a: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Случайные</a:t>
          </a:r>
        </a:p>
      </dgm:t>
    </dgm:pt>
    <dgm:pt modelId="{00708FD6-143E-49E0-BBE3-78F8B2D7E2D8}" type="parTrans" cxnId="{DD030624-E5F6-434F-9E7A-6C3F76363B51}">
      <dgm:prSet/>
      <dgm:spPr/>
      <dgm:t>
        <a:bodyPr/>
        <a:lstStyle/>
        <a:p>
          <a:endParaRPr lang="ru-RU"/>
        </a:p>
      </dgm:t>
    </dgm:pt>
    <dgm:pt modelId="{9A47048F-DDF1-423B-BF9E-670B410BDEAD}" type="sibTrans" cxnId="{DD030624-E5F6-434F-9E7A-6C3F76363B51}">
      <dgm:prSet/>
      <dgm:spPr/>
      <dgm:t>
        <a:bodyPr/>
        <a:lstStyle/>
        <a:p>
          <a:endParaRPr lang="ru-RU"/>
        </a:p>
      </dgm:t>
    </dgm:pt>
    <dgm:pt modelId="{3C8F6857-7426-4755-851A-1F7B6F87978C}">
      <dgm:prSet phldrT="[Текст]"/>
      <dgm:spPr/>
      <dgm:t>
        <a:bodyPr/>
        <a:lstStyle/>
        <a:p>
          <a:r>
            <a: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Замыкающиеся на конфликте</a:t>
          </a:r>
        </a:p>
        <a:p>
          <a:r>
            <a: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Злостные</a:t>
          </a:r>
        </a:p>
      </dgm:t>
    </dgm:pt>
    <dgm:pt modelId="{30C91E73-344D-4972-9440-B475A3C48B00}" type="parTrans" cxnId="{518548E4-C050-48A6-A578-9719F2A1AB13}">
      <dgm:prSet/>
      <dgm:spPr/>
      <dgm:t>
        <a:bodyPr/>
        <a:lstStyle/>
        <a:p>
          <a:endParaRPr lang="ru-RU"/>
        </a:p>
      </dgm:t>
    </dgm:pt>
    <dgm:pt modelId="{CF837F60-AEAF-4812-844E-D9F211BFCF74}" type="sibTrans" cxnId="{518548E4-C050-48A6-A578-9719F2A1AB13}">
      <dgm:prSet/>
      <dgm:spPr/>
      <dgm:t>
        <a:bodyPr/>
        <a:lstStyle/>
        <a:p>
          <a:endParaRPr lang="ru-RU"/>
        </a:p>
      </dgm:t>
    </dgm:pt>
    <dgm:pt modelId="{408CDC69-1BDF-4F38-A423-3032821CC115}">
      <dgm:prSet phldrT="[Текст]"/>
      <dgm:spPr/>
      <dgm:t>
        <a:bodyPr/>
        <a:lstStyle/>
        <a:p>
          <a:r>
            <a:rPr lang="ru-RU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Отрицательно ориентированные</a:t>
          </a:r>
        </a:p>
      </dgm:t>
    </dgm:pt>
    <dgm:pt modelId="{90DA5E90-760C-475A-AE92-748F0D30C1AF}" type="parTrans" cxnId="{6B6BF24D-70AC-444A-BBBC-552469883F2F}">
      <dgm:prSet/>
      <dgm:spPr/>
      <dgm:t>
        <a:bodyPr/>
        <a:lstStyle/>
        <a:p>
          <a:endParaRPr lang="ru-RU"/>
        </a:p>
      </dgm:t>
    </dgm:pt>
    <dgm:pt modelId="{FFBD7582-2274-476E-BC6D-E1B66A7559C3}" type="sibTrans" cxnId="{6B6BF24D-70AC-444A-BBBC-552469883F2F}">
      <dgm:prSet/>
      <dgm:spPr/>
      <dgm:t>
        <a:bodyPr/>
        <a:lstStyle/>
        <a:p>
          <a:endParaRPr lang="ru-RU"/>
        </a:p>
      </dgm:t>
    </dgm:pt>
    <dgm:pt modelId="{10A22F3F-14CF-4000-9C31-1AE9A69FFEA1}" type="pres">
      <dgm:prSet presAssocID="{80F7DCFF-B04D-49DA-BB78-F3EDA79C2E29}" presName="vert0" presStyleCnt="0">
        <dgm:presLayoutVars>
          <dgm:dir/>
          <dgm:animOne val="branch"/>
          <dgm:animLvl val="lvl"/>
        </dgm:presLayoutVars>
      </dgm:prSet>
      <dgm:spPr/>
    </dgm:pt>
    <dgm:pt modelId="{A4A95257-CC57-4674-B93E-A01384BCA63E}" type="pres">
      <dgm:prSet presAssocID="{805DDBFF-E66F-4A81-9681-C48E20CA4E31}" presName="thickLine" presStyleLbl="alignNode1" presStyleIdx="0" presStyleCnt="1"/>
      <dgm:spPr/>
    </dgm:pt>
    <dgm:pt modelId="{9824DA1A-3E4D-4408-8E3F-0205026050F4}" type="pres">
      <dgm:prSet presAssocID="{805DDBFF-E66F-4A81-9681-C48E20CA4E31}" presName="horz1" presStyleCnt="0"/>
      <dgm:spPr/>
    </dgm:pt>
    <dgm:pt modelId="{5E6DD789-1683-4064-8BF4-4EC899347169}" type="pres">
      <dgm:prSet presAssocID="{805DDBFF-E66F-4A81-9681-C48E20CA4E31}" presName="tx1" presStyleLbl="revTx" presStyleIdx="0" presStyleCnt="4"/>
      <dgm:spPr/>
    </dgm:pt>
    <dgm:pt modelId="{0CE90861-98CD-420D-8C66-643EEBA4A532}" type="pres">
      <dgm:prSet presAssocID="{805DDBFF-E66F-4A81-9681-C48E20CA4E31}" presName="vert1" presStyleCnt="0"/>
      <dgm:spPr/>
    </dgm:pt>
    <dgm:pt modelId="{29F98FB7-C2DB-4FAB-8834-E394ECE9A102}" type="pres">
      <dgm:prSet presAssocID="{AEE32207-5F69-4ABD-8B43-0ADD060783AE}" presName="vertSpace2a" presStyleCnt="0"/>
      <dgm:spPr/>
    </dgm:pt>
    <dgm:pt modelId="{9C832386-3BFA-4DF6-A21E-6D81E952DEBC}" type="pres">
      <dgm:prSet presAssocID="{AEE32207-5F69-4ABD-8B43-0ADD060783AE}" presName="horz2" presStyleCnt="0"/>
      <dgm:spPr/>
    </dgm:pt>
    <dgm:pt modelId="{0816B0C5-6766-459A-BC2A-13C9B30E7605}" type="pres">
      <dgm:prSet presAssocID="{AEE32207-5F69-4ABD-8B43-0ADD060783AE}" presName="horzSpace2" presStyleCnt="0"/>
      <dgm:spPr/>
    </dgm:pt>
    <dgm:pt modelId="{7116C7B3-34C5-4EE5-B41F-B6D3B68FC1A3}" type="pres">
      <dgm:prSet presAssocID="{AEE32207-5F69-4ABD-8B43-0ADD060783AE}" presName="tx2" presStyleLbl="revTx" presStyleIdx="1" presStyleCnt="4" custScaleY="80021"/>
      <dgm:spPr/>
    </dgm:pt>
    <dgm:pt modelId="{FB0A999A-FE68-44A2-9E69-5062259D8378}" type="pres">
      <dgm:prSet presAssocID="{AEE32207-5F69-4ABD-8B43-0ADD060783AE}" presName="vert2" presStyleCnt="0"/>
      <dgm:spPr/>
    </dgm:pt>
    <dgm:pt modelId="{036465DB-6BDD-4F60-B999-D857C4FE7591}" type="pres">
      <dgm:prSet presAssocID="{AEE32207-5F69-4ABD-8B43-0ADD060783AE}" presName="thinLine2b" presStyleLbl="callout" presStyleIdx="0" presStyleCnt="3"/>
      <dgm:spPr/>
    </dgm:pt>
    <dgm:pt modelId="{0DF9097A-3605-445E-ABEB-AD361CF917D9}" type="pres">
      <dgm:prSet presAssocID="{AEE32207-5F69-4ABD-8B43-0ADD060783AE}" presName="vertSpace2b" presStyleCnt="0"/>
      <dgm:spPr/>
    </dgm:pt>
    <dgm:pt modelId="{6E43AB07-27CA-4187-B483-EDCEE42EE691}" type="pres">
      <dgm:prSet presAssocID="{3C8F6857-7426-4755-851A-1F7B6F87978C}" presName="horz2" presStyleCnt="0"/>
      <dgm:spPr/>
    </dgm:pt>
    <dgm:pt modelId="{F4A6F94C-625E-476D-929D-787424191C1D}" type="pres">
      <dgm:prSet presAssocID="{3C8F6857-7426-4755-851A-1F7B6F87978C}" presName="horzSpace2" presStyleCnt="0"/>
      <dgm:spPr/>
    </dgm:pt>
    <dgm:pt modelId="{947D68CE-4967-46BE-9144-59ECFB1F026C}" type="pres">
      <dgm:prSet presAssocID="{3C8F6857-7426-4755-851A-1F7B6F87978C}" presName="tx2" presStyleLbl="revTx" presStyleIdx="2" presStyleCnt="4" custScaleX="100611" custScaleY="140815"/>
      <dgm:spPr/>
    </dgm:pt>
    <dgm:pt modelId="{43D29A45-9CD4-4055-BB07-B81BF2B84AFF}" type="pres">
      <dgm:prSet presAssocID="{3C8F6857-7426-4755-851A-1F7B6F87978C}" presName="vert2" presStyleCnt="0"/>
      <dgm:spPr/>
    </dgm:pt>
    <dgm:pt modelId="{D63AFD04-E895-4E16-A738-02BFFDBBFEA8}" type="pres">
      <dgm:prSet presAssocID="{3C8F6857-7426-4755-851A-1F7B6F87978C}" presName="thinLine2b" presStyleLbl="callout" presStyleIdx="1" presStyleCnt="3"/>
      <dgm:spPr/>
    </dgm:pt>
    <dgm:pt modelId="{7EEF5461-E9E3-4B24-91B7-D44189FEC6B5}" type="pres">
      <dgm:prSet presAssocID="{3C8F6857-7426-4755-851A-1F7B6F87978C}" presName="vertSpace2b" presStyleCnt="0"/>
      <dgm:spPr/>
    </dgm:pt>
    <dgm:pt modelId="{10C8611D-8FB9-4D47-AC4F-ABF317373A24}" type="pres">
      <dgm:prSet presAssocID="{408CDC69-1BDF-4F38-A423-3032821CC115}" presName="horz2" presStyleCnt="0"/>
      <dgm:spPr/>
    </dgm:pt>
    <dgm:pt modelId="{C9A155B4-0047-4330-BE50-9CB14D342450}" type="pres">
      <dgm:prSet presAssocID="{408CDC69-1BDF-4F38-A423-3032821CC115}" presName="horzSpace2" presStyleCnt="0"/>
      <dgm:spPr/>
    </dgm:pt>
    <dgm:pt modelId="{0EB677A4-0AEA-4A91-ACE8-5CA5A5F0F5B3}" type="pres">
      <dgm:prSet presAssocID="{408CDC69-1BDF-4F38-A423-3032821CC115}" presName="tx2" presStyleLbl="revTx" presStyleIdx="3" presStyleCnt="4" custScaleY="69775"/>
      <dgm:spPr/>
    </dgm:pt>
    <dgm:pt modelId="{52FC5E0B-C183-4649-A9C8-19AF91126FCF}" type="pres">
      <dgm:prSet presAssocID="{408CDC69-1BDF-4F38-A423-3032821CC115}" presName="vert2" presStyleCnt="0"/>
      <dgm:spPr/>
    </dgm:pt>
    <dgm:pt modelId="{364135A6-15D1-4CC7-B470-6F36D7EA5908}" type="pres">
      <dgm:prSet presAssocID="{408CDC69-1BDF-4F38-A423-3032821CC115}" presName="thinLine2b" presStyleLbl="callout" presStyleIdx="2" presStyleCnt="3"/>
      <dgm:spPr/>
    </dgm:pt>
    <dgm:pt modelId="{95731090-B431-4521-B3E6-EAC72730F6F5}" type="pres">
      <dgm:prSet presAssocID="{408CDC69-1BDF-4F38-A423-3032821CC115}" presName="vertSpace2b" presStyleCnt="0"/>
      <dgm:spPr/>
    </dgm:pt>
  </dgm:ptLst>
  <dgm:cxnLst>
    <dgm:cxn modelId="{13BE7021-864C-4F78-89BA-80A6E6624C33}" type="presOf" srcId="{3C8F6857-7426-4755-851A-1F7B6F87978C}" destId="{947D68CE-4967-46BE-9144-59ECFB1F026C}" srcOrd="0" destOrd="0" presId="urn:microsoft.com/office/officeart/2008/layout/LinedList"/>
    <dgm:cxn modelId="{DD030624-E5F6-434F-9E7A-6C3F76363B51}" srcId="{805DDBFF-E66F-4A81-9681-C48E20CA4E31}" destId="{AEE32207-5F69-4ABD-8B43-0ADD060783AE}" srcOrd="0" destOrd="0" parTransId="{00708FD6-143E-49E0-BBE3-78F8B2D7E2D8}" sibTransId="{9A47048F-DDF1-423B-BF9E-670B410BDEAD}"/>
    <dgm:cxn modelId="{C00A0736-AC38-4D2D-962A-99A1C23E3B1C}" type="presOf" srcId="{80F7DCFF-B04D-49DA-BB78-F3EDA79C2E29}" destId="{10A22F3F-14CF-4000-9C31-1AE9A69FFEA1}" srcOrd="0" destOrd="0" presId="urn:microsoft.com/office/officeart/2008/layout/LinedList"/>
    <dgm:cxn modelId="{10AA5C46-37A0-414D-AB9B-6366BFFAE161}" type="presOf" srcId="{408CDC69-1BDF-4F38-A423-3032821CC115}" destId="{0EB677A4-0AEA-4A91-ACE8-5CA5A5F0F5B3}" srcOrd="0" destOrd="0" presId="urn:microsoft.com/office/officeart/2008/layout/LinedList"/>
    <dgm:cxn modelId="{30831D47-F47A-415F-AFFC-AFCCA9F0F381}" srcId="{80F7DCFF-B04D-49DA-BB78-F3EDA79C2E29}" destId="{805DDBFF-E66F-4A81-9681-C48E20CA4E31}" srcOrd="0" destOrd="0" parTransId="{0CBC2555-DA87-414A-B946-068359448514}" sibTransId="{998D5EB0-314C-4BF0-8B62-11083E6F0AFC}"/>
    <dgm:cxn modelId="{6B6BF24D-70AC-444A-BBBC-552469883F2F}" srcId="{805DDBFF-E66F-4A81-9681-C48E20CA4E31}" destId="{408CDC69-1BDF-4F38-A423-3032821CC115}" srcOrd="2" destOrd="0" parTransId="{90DA5E90-760C-475A-AE92-748F0D30C1AF}" sibTransId="{FFBD7582-2274-476E-BC6D-E1B66A7559C3}"/>
    <dgm:cxn modelId="{BDC3E597-6599-466D-8112-9C0489456AF1}" type="presOf" srcId="{AEE32207-5F69-4ABD-8B43-0ADD060783AE}" destId="{7116C7B3-34C5-4EE5-B41F-B6D3B68FC1A3}" srcOrd="0" destOrd="0" presId="urn:microsoft.com/office/officeart/2008/layout/LinedList"/>
    <dgm:cxn modelId="{DC1639DA-5FCB-4E42-9075-23775AB57FD8}" type="presOf" srcId="{805DDBFF-E66F-4A81-9681-C48E20CA4E31}" destId="{5E6DD789-1683-4064-8BF4-4EC899347169}" srcOrd="0" destOrd="0" presId="urn:microsoft.com/office/officeart/2008/layout/LinedList"/>
    <dgm:cxn modelId="{518548E4-C050-48A6-A578-9719F2A1AB13}" srcId="{805DDBFF-E66F-4A81-9681-C48E20CA4E31}" destId="{3C8F6857-7426-4755-851A-1F7B6F87978C}" srcOrd="1" destOrd="0" parTransId="{30C91E73-344D-4972-9440-B475A3C48B00}" sibTransId="{CF837F60-AEAF-4812-844E-D9F211BFCF74}"/>
    <dgm:cxn modelId="{13A5F3AE-E273-4D26-81C9-FBE24AC9A1A5}" type="presParOf" srcId="{10A22F3F-14CF-4000-9C31-1AE9A69FFEA1}" destId="{A4A95257-CC57-4674-B93E-A01384BCA63E}" srcOrd="0" destOrd="0" presId="urn:microsoft.com/office/officeart/2008/layout/LinedList"/>
    <dgm:cxn modelId="{88F1E76A-6C58-4FF2-821F-C48C418A0DCC}" type="presParOf" srcId="{10A22F3F-14CF-4000-9C31-1AE9A69FFEA1}" destId="{9824DA1A-3E4D-4408-8E3F-0205026050F4}" srcOrd="1" destOrd="0" presId="urn:microsoft.com/office/officeart/2008/layout/LinedList"/>
    <dgm:cxn modelId="{24FFFD08-BB82-4108-9566-78FCAB4E092E}" type="presParOf" srcId="{9824DA1A-3E4D-4408-8E3F-0205026050F4}" destId="{5E6DD789-1683-4064-8BF4-4EC899347169}" srcOrd="0" destOrd="0" presId="urn:microsoft.com/office/officeart/2008/layout/LinedList"/>
    <dgm:cxn modelId="{0AE6EFD3-A35F-48F8-B10E-30A48E568831}" type="presParOf" srcId="{9824DA1A-3E4D-4408-8E3F-0205026050F4}" destId="{0CE90861-98CD-420D-8C66-643EEBA4A532}" srcOrd="1" destOrd="0" presId="urn:microsoft.com/office/officeart/2008/layout/LinedList"/>
    <dgm:cxn modelId="{C4423D9C-AC4A-4961-BD62-E421A67FC2A0}" type="presParOf" srcId="{0CE90861-98CD-420D-8C66-643EEBA4A532}" destId="{29F98FB7-C2DB-4FAB-8834-E394ECE9A102}" srcOrd="0" destOrd="0" presId="urn:microsoft.com/office/officeart/2008/layout/LinedList"/>
    <dgm:cxn modelId="{771487DF-0F3E-4A64-9EDE-B24B34296F98}" type="presParOf" srcId="{0CE90861-98CD-420D-8C66-643EEBA4A532}" destId="{9C832386-3BFA-4DF6-A21E-6D81E952DEBC}" srcOrd="1" destOrd="0" presId="urn:microsoft.com/office/officeart/2008/layout/LinedList"/>
    <dgm:cxn modelId="{76E8D2DB-71E8-47A2-9267-16869DD30F1C}" type="presParOf" srcId="{9C832386-3BFA-4DF6-A21E-6D81E952DEBC}" destId="{0816B0C5-6766-459A-BC2A-13C9B30E7605}" srcOrd="0" destOrd="0" presId="urn:microsoft.com/office/officeart/2008/layout/LinedList"/>
    <dgm:cxn modelId="{62454088-6C52-4B4E-8877-430E1B623BA6}" type="presParOf" srcId="{9C832386-3BFA-4DF6-A21E-6D81E952DEBC}" destId="{7116C7B3-34C5-4EE5-B41F-B6D3B68FC1A3}" srcOrd="1" destOrd="0" presId="urn:microsoft.com/office/officeart/2008/layout/LinedList"/>
    <dgm:cxn modelId="{E400DD70-A9AF-4038-B8D8-0C4E8726A1E9}" type="presParOf" srcId="{9C832386-3BFA-4DF6-A21E-6D81E952DEBC}" destId="{FB0A999A-FE68-44A2-9E69-5062259D8378}" srcOrd="2" destOrd="0" presId="urn:microsoft.com/office/officeart/2008/layout/LinedList"/>
    <dgm:cxn modelId="{B8BDF68B-65BA-4804-91AA-AF679611B327}" type="presParOf" srcId="{0CE90861-98CD-420D-8C66-643EEBA4A532}" destId="{036465DB-6BDD-4F60-B999-D857C4FE7591}" srcOrd="2" destOrd="0" presId="urn:microsoft.com/office/officeart/2008/layout/LinedList"/>
    <dgm:cxn modelId="{FF5D6D0A-9924-497F-8A90-AAD242857DD8}" type="presParOf" srcId="{0CE90861-98CD-420D-8C66-643EEBA4A532}" destId="{0DF9097A-3605-445E-ABEB-AD361CF917D9}" srcOrd="3" destOrd="0" presId="urn:microsoft.com/office/officeart/2008/layout/LinedList"/>
    <dgm:cxn modelId="{1F8280B8-D099-4C48-A9C9-5B209967DDD3}" type="presParOf" srcId="{0CE90861-98CD-420D-8C66-643EEBA4A532}" destId="{6E43AB07-27CA-4187-B483-EDCEE42EE691}" srcOrd="4" destOrd="0" presId="urn:microsoft.com/office/officeart/2008/layout/LinedList"/>
    <dgm:cxn modelId="{14E0B495-A797-430B-A910-FD693C7ACD89}" type="presParOf" srcId="{6E43AB07-27CA-4187-B483-EDCEE42EE691}" destId="{F4A6F94C-625E-476D-929D-787424191C1D}" srcOrd="0" destOrd="0" presId="urn:microsoft.com/office/officeart/2008/layout/LinedList"/>
    <dgm:cxn modelId="{293CBE46-8CE7-4BD1-80CA-EEDF8411EB7B}" type="presParOf" srcId="{6E43AB07-27CA-4187-B483-EDCEE42EE691}" destId="{947D68CE-4967-46BE-9144-59ECFB1F026C}" srcOrd="1" destOrd="0" presId="urn:microsoft.com/office/officeart/2008/layout/LinedList"/>
    <dgm:cxn modelId="{1718D628-3C92-4CFE-9F76-6391EF652B61}" type="presParOf" srcId="{6E43AB07-27CA-4187-B483-EDCEE42EE691}" destId="{43D29A45-9CD4-4055-BB07-B81BF2B84AFF}" srcOrd="2" destOrd="0" presId="urn:microsoft.com/office/officeart/2008/layout/LinedList"/>
    <dgm:cxn modelId="{CB2A9D20-0E42-4995-97DA-8117E4837109}" type="presParOf" srcId="{0CE90861-98CD-420D-8C66-643EEBA4A532}" destId="{D63AFD04-E895-4E16-A738-02BFFDBBFEA8}" srcOrd="5" destOrd="0" presId="urn:microsoft.com/office/officeart/2008/layout/LinedList"/>
    <dgm:cxn modelId="{AE51D340-D047-485F-97BB-BDAFCC7FD12C}" type="presParOf" srcId="{0CE90861-98CD-420D-8C66-643EEBA4A532}" destId="{7EEF5461-E9E3-4B24-91B7-D44189FEC6B5}" srcOrd="6" destOrd="0" presId="urn:microsoft.com/office/officeart/2008/layout/LinedList"/>
    <dgm:cxn modelId="{6F50F529-1581-4BA8-AB27-192369C330F1}" type="presParOf" srcId="{0CE90861-98CD-420D-8C66-643EEBA4A532}" destId="{10C8611D-8FB9-4D47-AC4F-ABF317373A24}" srcOrd="7" destOrd="0" presId="urn:microsoft.com/office/officeart/2008/layout/LinedList"/>
    <dgm:cxn modelId="{A648E4B9-FA32-4D75-9CEE-E52ED52601A2}" type="presParOf" srcId="{10C8611D-8FB9-4D47-AC4F-ABF317373A24}" destId="{C9A155B4-0047-4330-BE50-9CB14D342450}" srcOrd="0" destOrd="0" presId="urn:microsoft.com/office/officeart/2008/layout/LinedList"/>
    <dgm:cxn modelId="{3B09B636-E7A6-4ACE-B7F1-08B73669A07A}" type="presParOf" srcId="{10C8611D-8FB9-4D47-AC4F-ABF317373A24}" destId="{0EB677A4-0AEA-4A91-ACE8-5CA5A5F0F5B3}" srcOrd="1" destOrd="0" presId="urn:microsoft.com/office/officeart/2008/layout/LinedList"/>
    <dgm:cxn modelId="{5252F7DD-C15A-4F67-8BC9-93EF7CE6553F}" type="presParOf" srcId="{10C8611D-8FB9-4D47-AC4F-ABF317373A24}" destId="{52FC5E0B-C183-4649-A9C8-19AF91126FCF}" srcOrd="2" destOrd="0" presId="urn:microsoft.com/office/officeart/2008/layout/LinedList"/>
    <dgm:cxn modelId="{403374F2-FD0C-488E-BB93-7010CE52CA27}" type="presParOf" srcId="{0CE90861-98CD-420D-8C66-643EEBA4A532}" destId="{364135A6-15D1-4CC7-B470-6F36D7EA5908}" srcOrd="8" destOrd="0" presId="urn:microsoft.com/office/officeart/2008/layout/LinedList"/>
    <dgm:cxn modelId="{5DA848C6-B28D-497B-939C-81B52F62BDBA}" type="presParOf" srcId="{0CE90861-98CD-420D-8C66-643EEBA4A532}" destId="{95731090-B431-4521-B3E6-EAC72730F6F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A9A6693-A579-4275-B465-6D561368BDC7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89842486-F96A-4E11-BF98-4ACDEC5B42F3}">
      <dgm:prSet/>
      <dgm:spPr/>
      <dgm:t>
        <a:bodyPr/>
        <a:lstStyle/>
        <a:p>
          <a:r>
            <a:rPr lang="ru-RU" dirty="0"/>
            <a:t>рациональный</a:t>
          </a:r>
        </a:p>
      </dgm:t>
    </dgm:pt>
    <dgm:pt modelId="{20F60DEA-E6F5-4B25-B72E-D7CD4AB25BE9}" type="parTrans" cxnId="{8C5872C6-6DB7-4184-89A0-8E18EA2FE4B7}">
      <dgm:prSet/>
      <dgm:spPr/>
      <dgm:t>
        <a:bodyPr/>
        <a:lstStyle/>
        <a:p>
          <a:endParaRPr lang="ru-RU"/>
        </a:p>
      </dgm:t>
    </dgm:pt>
    <dgm:pt modelId="{F85EC8AE-BEA8-4176-A68D-466DAB4E3E13}" type="sibTrans" cxnId="{8C5872C6-6DB7-4184-89A0-8E18EA2FE4B7}">
      <dgm:prSet/>
      <dgm:spPr/>
      <dgm:t>
        <a:bodyPr/>
        <a:lstStyle/>
        <a:p>
          <a:endParaRPr lang="ru-RU"/>
        </a:p>
      </dgm:t>
    </dgm:pt>
    <dgm:pt modelId="{4A6D870F-9F03-4EBA-9501-B7053D7E13B8}">
      <dgm:prSet/>
      <dgm:spPr/>
      <dgm:t>
        <a:bodyPr/>
        <a:lstStyle/>
        <a:p>
          <a:r>
            <a:rPr lang="ru-RU"/>
            <a:t>импульсивный</a:t>
          </a:r>
        </a:p>
      </dgm:t>
    </dgm:pt>
    <dgm:pt modelId="{A4173212-9012-4B5E-B9F1-56155CBE55F2}" type="parTrans" cxnId="{45A2C013-5408-4631-825E-1FFD29865251}">
      <dgm:prSet/>
      <dgm:spPr/>
      <dgm:t>
        <a:bodyPr/>
        <a:lstStyle/>
        <a:p>
          <a:endParaRPr lang="ru-RU"/>
        </a:p>
      </dgm:t>
    </dgm:pt>
    <dgm:pt modelId="{B5C5A63B-F46F-4BFC-A806-AAEF01DD9845}" type="sibTrans" cxnId="{45A2C013-5408-4631-825E-1FFD29865251}">
      <dgm:prSet/>
      <dgm:spPr/>
      <dgm:t>
        <a:bodyPr/>
        <a:lstStyle/>
        <a:p>
          <a:endParaRPr lang="ru-RU"/>
        </a:p>
      </dgm:t>
    </dgm:pt>
    <dgm:pt modelId="{B5C0CC30-3679-4492-822B-BD3E391026B2}">
      <dgm:prSet/>
      <dgm:spPr/>
      <dgm:t>
        <a:bodyPr/>
        <a:lstStyle/>
        <a:p>
          <a:r>
            <a:rPr lang="ru-RU" dirty="0"/>
            <a:t>озлобленный</a:t>
          </a:r>
        </a:p>
      </dgm:t>
    </dgm:pt>
    <dgm:pt modelId="{DDD855B5-C1B5-443C-B504-95B577A36955}" type="parTrans" cxnId="{47E7E467-F539-483C-89FE-24F7C8B4276D}">
      <dgm:prSet/>
      <dgm:spPr/>
      <dgm:t>
        <a:bodyPr/>
        <a:lstStyle/>
        <a:p>
          <a:endParaRPr lang="ru-RU"/>
        </a:p>
      </dgm:t>
    </dgm:pt>
    <dgm:pt modelId="{46CB48D1-5600-4A65-BABA-9057C3FCFB63}" type="sibTrans" cxnId="{47E7E467-F539-483C-89FE-24F7C8B4276D}">
      <dgm:prSet/>
      <dgm:spPr/>
      <dgm:t>
        <a:bodyPr/>
        <a:lstStyle/>
        <a:p>
          <a:endParaRPr lang="ru-RU"/>
        </a:p>
      </dgm:t>
    </dgm:pt>
    <dgm:pt modelId="{3CA7ECF4-0388-4EE3-A23D-AD355E4EB65F}">
      <dgm:prSet/>
      <dgm:spPr/>
      <dgm:t>
        <a:bodyPr/>
        <a:lstStyle/>
        <a:p>
          <a:r>
            <a:rPr lang="ru-RU" dirty="0"/>
            <a:t>патологический</a:t>
          </a:r>
        </a:p>
      </dgm:t>
    </dgm:pt>
    <dgm:pt modelId="{F4D96C5F-FCB3-4D19-8638-A22B5E7BC80A}" type="parTrans" cxnId="{AB5E05EB-61F1-4647-8963-BF4652FF9716}">
      <dgm:prSet/>
      <dgm:spPr/>
      <dgm:t>
        <a:bodyPr/>
        <a:lstStyle/>
        <a:p>
          <a:endParaRPr lang="ru-RU"/>
        </a:p>
      </dgm:t>
    </dgm:pt>
    <dgm:pt modelId="{C105A0CD-1007-4D6B-949F-E762B2602402}" type="sibTrans" cxnId="{AB5E05EB-61F1-4647-8963-BF4652FF9716}">
      <dgm:prSet/>
      <dgm:spPr/>
      <dgm:t>
        <a:bodyPr/>
        <a:lstStyle/>
        <a:p>
          <a:endParaRPr lang="ru-RU"/>
        </a:p>
      </dgm:t>
    </dgm:pt>
    <dgm:pt modelId="{B8F254D2-A1B8-43C6-855B-E31C8FB3FBA5}">
      <dgm:prSet/>
      <dgm:spPr/>
      <dgm:t>
        <a:bodyPr/>
        <a:lstStyle/>
        <a:p>
          <a:r>
            <a:rPr lang="ru-RU" dirty="0"/>
            <a:t>конформистский</a:t>
          </a:r>
        </a:p>
      </dgm:t>
    </dgm:pt>
    <dgm:pt modelId="{BAD8C837-2B92-45DD-8A3C-5C1DB71938C3}" type="parTrans" cxnId="{24058148-F6A3-45A0-890D-C31AF89BD2A8}">
      <dgm:prSet/>
      <dgm:spPr/>
      <dgm:t>
        <a:bodyPr/>
        <a:lstStyle/>
        <a:p>
          <a:endParaRPr lang="ru-RU"/>
        </a:p>
      </dgm:t>
    </dgm:pt>
    <dgm:pt modelId="{54781CC4-FCBF-4B0D-B00B-1D468714A8E7}" type="sibTrans" cxnId="{24058148-F6A3-45A0-890D-C31AF89BD2A8}">
      <dgm:prSet/>
      <dgm:spPr/>
      <dgm:t>
        <a:bodyPr/>
        <a:lstStyle/>
        <a:p>
          <a:endParaRPr lang="ru-RU"/>
        </a:p>
      </dgm:t>
    </dgm:pt>
    <dgm:pt modelId="{B6796429-A1B7-449E-B91D-95AC38BD48D8}" type="pres">
      <dgm:prSet presAssocID="{2A9A6693-A579-4275-B465-6D561368BDC7}" presName="compositeShape" presStyleCnt="0">
        <dgm:presLayoutVars>
          <dgm:dir/>
          <dgm:resizeHandles/>
        </dgm:presLayoutVars>
      </dgm:prSet>
      <dgm:spPr/>
    </dgm:pt>
    <dgm:pt modelId="{D3441D8F-C33D-41F9-AD19-C2AF94F2965C}" type="pres">
      <dgm:prSet presAssocID="{2A9A6693-A579-4275-B465-6D561368BDC7}" presName="pyramid" presStyleLbl="node1" presStyleIdx="0" presStyleCnt="1"/>
      <dgm:spPr/>
    </dgm:pt>
    <dgm:pt modelId="{209223BF-632E-4760-9D53-031F973397F8}" type="pres">
      <dgm:prSet presAssocID="{2A9A6693-A579-4275-B465-6D561368BDC7}" presName="theList" presStyleCnt="0"/>
      <dgm:spPr/>
    </dgm:pt>
    <dgm:pt modelId="{E31EF04A-5840-4B23-90C5-5340F0D61F5F}" type="pres">
      <dgm:prSet presAssocID="{89842486-F96A-4E11-BF98-4ACDEC5B42F3}" presName="aNode" presStyleLbl="fgAcc1" presStyleIdx="0" presStyleCnt="5">
        <dgm:presLayoutVars>
          <dgm:bulletEnabled val="1"/>
        </dgm:presLayoutVars>
      </dgm:prSet>
      <dgm:spPr/>
    </dgm:pt>
    <dgm:pt modelId="{85AAB648-FEB8-4F26-A363-108DA96A67BC}" type="pres">
      <dgm:prSet presAssocID="{89842486-F96A-4E11-BF98-4ACDEC5B42F3}" presName="aSpace" presStyleCnt="0"/>
      <dgm:spPr/>
    </dgm:pt>
    <dgm:pt modelId="{50B119B8-F5B6-4CC9-B024-8B81DBA1FF9F}" type="pres">
      <dgm:prSet presAssocID="{B5C0CC30-3679-4492-822B-BD3E391026B2}" presName="aNode" presStyleLbl="fgAcc1" presStyleIdx="1" presStyleCnt="5">
        <dgm:presLayoutVars>
          <dgm:bulletEnabled val="1"/>
        </dgm:presLayoutVars>
      </dgm:prSet>
      <dgm:spPr/>
    </dgm:pt>
    <dgm:pt modelId="{9032FD67-665A-4B68-96BE-EF498ABEA8ED}" type="pres">
      <dgm:prSet presAssocID="{B5C0CC30-3679-4492-822B-BD3E391026B2}" presName="aSpace" presStyleCnt="0"/>
      <dgm:spPr/>
    </dgm:pt>
    <dgm:pt modelId="{5E164157-5B59-4E78-97A8-085B69A2C3DC}" type="pres">
      <dgm:prSet presAssocID="{4A6D870F-9F03-4EBA-9501-B7053D7E13B8}" presName="aNode" presStyleLbl="fgAcc1" presStyleIdx="2" presStyleCnt="5">
        <dgm:presLayoutVars>
          <dgm:bulletEnabled val="1"/>
        </dgm:presLayoutVars>
      </dgm:prSet>
      <dgm:spPr/>
    </dgm:pt>
    <dgm:pt modelId="{05245398-6B37-4769-ABE5-826524284D11}" type="pres">
      <dgm:prSet presAssocID="{4A6D870F-9F03-4EBA-9501-B7053D7E13B8}" presName="aSpace" presStyleCnt="0"/>
      <dgm:spPr/>
    </dgm:pt>
    <dgm:pt modelId="{53FB5C26-8201-4CC5-8D79-A1086B7FE3AC}" type="pres">
      <dgm:prSet presAssocID="{B8F254D2-A1B8-43C6-855B-E31C8FB3FBA5}" presName="aNode" presStyleLbl="fgAcc1" presStyleIdx="3" presStyleCnt="5">
        <dgm:presLayoutVars>
          <dgm:bulletEnabled val="1"/>
        </dgm:presLayoutVars>
      </dgm:prSet>
      <dgm:spPr/>
    </dgm:pt>
    <dgm:pt modelId="{5A86BBDB-527D-491D-A76E-B1830603D64F}" type="pres">
      <dgm:prSet presAssocID="{B8F254D2-A1B8-43C6-855B-E31C8FB3FBA5}" presName="aSpace" presStyleCnt="0"/>
      <dgm:spPr/>
    </dgm:pt>
    <dgm:pt modelId="{112D32FC-6803-431B-9AF5-C41273F30277}" type="pres">
      <dgm:prSet presAssocID="{3CA7ECF4-0388-4EE3-A23D-AD355E4EB65F}" presName="aNode" presStyleLbl="fgAcc1" presStyleIdx="4" presStyleCnt="5">
        <dgm:presLayoutVars>
          <dgm:bulletEnabled val="1"/>
        </dgm:presLayoutVars>
      </dgm:prSet>
      <dgm:spPr/>
    </dgm:pt>
    <dgm:pt modelId="{87DDDD3B-1629-41CD-8F19-E1F806BCF120}" type="pres">
      <dgm:prSet presAssocID="{3CA7ECF4-0388-4EE3-A23D-AD355E4EB65F}" presName="aSpace" presStyleCnt="0"/>
      <dgm:spPr/>
    </dgm:pt>
  </dgm:ptLst>
  <dgm:cxnLst>
    <dgm:cxn modelId="{9BB1C90A-845A-41AB-9DD1-B365FFE9A65A}" type="presOf" srcId="{4A6D870F-9F03-4EBA-9501-B7053D7E13B8}" destId="{5E164157-5B59-4E78-97A8-085B69A2C3DC}" srcOrd="0" destOrd="0" presId="urn:microsoft.com/office/officeart/2005/8/layout/pyramid2"/>
    <dgm:cxn modelId="{45A2C013-5408-4631-825E-1FFD29865251}" srcId="{2A9A6693-A579-4275-B465-6D561368BDC7}" destId="{4A6D870F-9F03-4EBA-9501-B7053D7E13B8}" srcOrd="2" destOrd="0" parTransId="{A4173212-9012-4B5E-B9F1-56155CBE55F2}" sibTransId="{B5C5A63B-F46F-4BFC-A806-AAEF01DD9845}"/>
    <dgm:cxn modelId="{0A74EA2A-096B-4177-8DAE-D93FC99697FF}" type="presOf" srcId="{89842486-F96A-4E11-BF98-4ACDEC5B42F3}" destId="{E31EF04A-5840-4B23-90C5-5340F0D61F5F}" srcOrd="0" destOrd="0" presId="urn:microsoft.com/office/officeart/2005/8/layout/pyramid2"/>
    <dgm:cxn modelId="{F1D98F44-D0A7-49C5-B1F0-8F61A321FA04}" type="presOf" srcId="{B5C0CC30-3679-4492-822B-BD3E391026B2}" destId="{50B119B8-F5B6-4CC9-B024-8B81DBA1FF9F}" srcOrd="0" destOrd="0" presId="urn:microsoft.com/office/officeart/2005/8/layout/pyramid2"/>
    <dgm:cxn modelId="{47E7E467-F539-483C-89FE-24F7C8B4276D}" srcId="{2A9A6693-A579-4275-B465-6D561368BDC7}" destId="{B5C0CC30-3679-4492-822B-BD3E391026B2}" srcOrd="1" destOrd="0" parTransId="{DDD855B5-C1B5-443C-B504-95B577A36955}" sibTransId="{46CB48D1-5600-4A65-BABA-9057C3FCFB63}"/>
    <dgm:cxn modelId="{24058148-F6A3-45A0-890D-C31AF89BD2A8}" srcId="{2A9A6693-A579-4275-B465-6D561368BDC7}" destId="{B8F254D2-A1B8-43C6-855B-E31C8FB3FBA5}" srcOrd="3" destOrd="0" parTransId="{BAD8C837-2B92-45DD-8A3C-5C1DB71938C3}" sibTransId="{54781CC4-FCBF-4B0D-B00B-1D468714A8E7}"/>
    <dgm:cxn modelId="{A4729D4E-C98D-4A33-9118-7FB084E3C496}" type="presOf" srcId="{B8F254D2-A1B8-43C6-855B-E31C8FB3FBA5}" destId="{53FB5C26-8201-4CC5-8D79-A1086B7FE3AC}" srcOrd="0" destOrd="0" presId="urn:microsoft.com/office/officeart/2005/8/layout/pyramid2"/>
    <dgm:cxn modelId="{5A048092-FA2F-4CA6-82DD-9F6D60AEDB4A}" type="presOf" srcId="{3CA7ECF4-0388-4EE3-A23D-AD355E4EB65F}" destId="{112D32FC-6803-431B-9AF5-C41273F30277}" srcOrd="0" destOrd="0" presId="urn:microsoft.com/office/officeart/2005/8/layout/pyramid2"/>
    <dgm:cxn modelId="{E78760BF-8F66-4168-8476-011EEC899D06}" type="presOf" srcId="{2A9A6693-A579-4275-B465-6D561368BDC7}" destId="{B6796429-A1B7-449E-B91D-95AC38BD48D8}" srcOrd="0" destOrd="0" presId="urn:microsoft.com/office/officeart/2005/8/layout/pyramid2"/>
    <dgm:cxn modelId="{8C5872C6-6DB7-4184-89A0-8E18EA2FE4B7}" srcId="{2A9A6693-A579-4275-B465-6D561368BDC7}" destId="{89842486-F96A-4E11-BF98-4ACDEC5B42F3}" srcOrd="0" destOrd="0" parTransId="{20F60DEA-E6F5-4B25-B72E-D7CD4AB25BE9}" sibTransId="{F85EC8AE-BEA8-4176-A68D-466DAB4E3E13}"/>
    <dgm:cxn modelId="{AB5E05EB-61F1-4647-8963-BF4652FF9716}" srcId="{2A9A6693-A579-4275-B465-6D561368BDC7}" destId="{3CA7ECF4-0388-4EE3-A23D-AD355E4EB65F}" srcOrd="4" destOrd="0" parTransId="{F4D96C5F-FCB3-4D19-8638-A22B5E7BC80A}" sibTransId="{C105A0CD-1007-4D6B-949F-E762B2602402}"/>
    <dgm:cxn modelId="{BF44D658-AE64-4CB4-AA39-E59B56AF41EF}" type="presParOf" srcId="{B6796429-A1B7-449E-B91D-95AC38BD48D8}" destId="{D3441D8F-C33D-41F9-AD19-C2AF94F2965C}" srcOrd="0" destOrd="0" presId="urn:microsoft.com/office/officeart/2005/8/layout/pyramid2"/>
    <dgm:cxn modelId="{04240D19-328B-447E-ADC6-429CA03C1EDC}" type="presParOf" srcId="{B6796429-A1B7-449E-B91D-95AC38BD48D8}" destId="{209223BF-632E-4760-9D53-031F973397F8}" srcOrd="1" destOrd="0" presId="urn:microsoft.com/office/officeart/2005/8/layout/pyramid2"/>
    <dgm:cxn modelId="{83DD1138-CABB-4A99-A74B-416A50B6F3C4}" type="presParOf" srcId="{209223BF-632E-4760-9D53-031F973397F8}" destId="{E31EF04A-5840-4B23-90C5-5340F0D61F5F}" srcOrd="0" destOrd="0" presId="urn:microsoft.com/office/officeart/2005/8/layout/pyramid2"/>
    <dgm:cxn modelId="{A03B8A7F-C458-47FB-898F-514FBB83B2E6}" type="presParOf" srcId="{209223BF-632E-4760-9D53-031F973397F8}" destId="{85AAB648-FEB8-4F26-A363-108DA96A67BC}" srcOrd="1" destOrd="0" presId="urn:microsoft.com/office/officeart/2005/8/layout/pyramid2"/>
    <dgm:cxn modelId="{02BDD7D8-E559-4416-97D4-B6CAC3C3941E}" type="presParOf" srcId="{209223BF-632E-4760-9D53-031F973397F8}" destId="{50B119B8-F5B6-4CC9-B024-8B81DBA1FF9F}" srcOrd="2" destOrd="0" presId="urn:microsoft.com/office/officeart/2005/8/layout/pyramid2"/>
    <dgm:cxn modelId="{CC210DA8-7B89-4054-8667-525B7F66EDAB}" type="presParOf" srcId="{209223BF-632E-4760-9D53-031F973397F8}" destId="{9032FD67-665A-4B68-96BE-EF498ABEA8ED}" srcOrd="3" destOrd="0" presId="urn:microsoft.com/office/officeart/2005/8/layout/pyramid2"/>
    <dgm:cxn modelId="{5E8033E1-BBA6-40B6-AB20-B02AA8E57E57}" type="presParOf" srcId="{209223BF-632E-4760-9D53-031F973397F8}" destId="{5E164157-5B59-4E78-97A8-085B69A2C3DC}" srcOrd="4" destOrd="0" presId="urn:microsoft.com/office/officeart/2005/8/layout/pyramid2"/>
    <dgm:cxn modelId="{8A946266-34BB-4E35-A23C-8FD61926F0BA}" type="presParOf" srcId="{209223BF-632E-4760-9D53-031F973397F8}" destId="{05245398-6B37-4769-ABE5-826524284D11}" srcOrd="5" destOrd="0" presId="urn:microsoft.com/office/officeart/2005/8/layout/pyramid2"/>
    <dgm:cxn modelId="{724F9B26-1D80-4629-9116-075C8994B714}" type="presParOf" srcId="{209223BF-632E-4760-9D53-031F973397F8}" destId="{53FB5C26-8201-4CC5-8D79-A1086B7FE3AC}" srcOrd="6" destOrd="0" presId="urn:microsoft.com/office/officeart/2005/8/layout/pyramid2"/>
    <dgm:cxn modelId="{FC66CC2E-F1E4-4E3E-AC69-9F7A693E673D}" type="presParOf" srcId="{209223BF-632E-4760-9D53-031F973397F8}" destId="{5A86BBDB-527D-491D-A76E-B1830603D64F}" srcOrd="7" destOrd="0" presId="urn:microsoft.com/office/officeart/2005/8/layout/pyramid2"/>
    <dgm:cxn modelId="{708EFA01-35D6-403B-9C46-A5215B780165}" type="presParOf" srcId="{209223BF-632E-4760-9D53-031F973397F8}" destId="{112D32FC-6803-431B-9AF5-C41273F30277}" srcOrd="8" destOrd="0" presId="urn:microsoft.com/office/officeart/2005/8/layout/pyramid2"/>
    <dgm:cxn modelId="{73DFDA83-1245-4051-B3FB-4462EB90EFDC}" type="presParOf" srcId="{209223BF-632E-4760-9D53-031F973397F8}" destId="{87DDDD3B-1629-41CD-8F19-E1F806BCF120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E98356-2A78-429D-A7AA-3BE2666793A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4E626B-A770-4819-B2E1-593141759E1C}">
      <dgm:prSet/>
      <dgm:spPr/>
      <dgm:t>
        <a:bodyPr/>
        <a:lstStyle/>
        <a:p>
          <a:r>
            <a:rPr lang="ru-RU" dirty="0"/>
            <a:t>В сфере	нравственности</a:t>
          </a:r>
        </a:p>
      </dgm:t>
    </dgm:pt>
    <dgm:pt modelId="{3B7346CB-9C94-448E-B0F0-55B81441B36C}" type="parTrans" cxnId="{CFDD622E-7BDA-4072-AD40-D84585B6F80A}">
      <dgm:prSet/>
      <dgm:spPr/>
      <dgm:t>
        <a:bodyPr/>
        <a:lstStyle/>
        <a:p>
          <a:endParaRPr lang="ru-RU"/>
        </a:p>
      </dgm:t>
    </dgm:pt>
    <dgm:pt modelId="{BF707131-E611-42B1-B681-F38FBADD0FD9}" type="sibTrans" cxnId="{CFDD622E-7BDA-4072-AD40-D84585B6F80A}">
      <dgm:prSet/>
      <dgm:spPr/>
      <dgm:t>
        <a:bodyPr/>
        <a:lstStyle/>
        <a:p>
          <a:endParaRPr lang="ru-RU"/>
        </a:p>
      </dgm:t>
    </dgm:pt>
    <dgm:pt modelId="{1E6A35DD-37BD-40B7-A7D5-3B398E3B4ED2}">
      <dgm:prSet/>
      <dgm:spPr/>
      <dgm:t>
        <a:bodyPr/>
        <a:lstStyle/>
        <a:p>
          <a:r>
            <a:rPr lang="ru-RU" dirty="0"/>
            <a:t>В волевой сфере</a:t>
          </a:r>
        </a:p>
      </dgm:t>
    </dgm:pt>
    <dgm:pt modelId="{31ECDCC5-28E2-4976-9AE1-378F4097B4B1}" type="parTrans" cxnId="{BEFFFD29-2AC4-4FDD-B2C6-3D4D20177F16}">
      <dgm:prSet/>
      <dgm:spPr/>
      <dgm:t>
        <a:bodyPr/>
        <a:lstStyle/>
        <a:p>
          <a:endParaRPr lang="ru-RU"/>
        </a:p>
      </dgm:t>
    </dgm:pt>
    <dgm:pt modelId="{95FDDDF0-1FDE-4844-9A60-A85CA0BF7DF9}" type="sibTrans" cxnId="{BEFFFD29-2AC4-4FDD-B2C6-3D4D20177F16}">
      <dgm:prSet/>
      <dgm:spPr/>
      <dgm:t>
        <a:bodyPr/>
        <a:lstStyle/>
        <a:p>
          <a:endParaRPr lang="ru-RU"/>
        </a:p>
      </dgm:t>
    </dgm:pt>
    <dgm:pt modelId="{C5E7DD89-9627-40E8-88C5-E29ABCA255C2}">
      <dgm:prSet/>
      <dgm:spPr/>
      <dgm:t>
        <a:bodyPr/>
        <a:lstStyle/>
        <a:p>
          <a:r>
            <a:rPr lang="ru-RU" dirty="0"/>
            <a:t>В эмоциональной сфере</a:t>
          </a:r>
        </a:p>
      </dgm:t>
    </dgm:pt>
    <dgm:pt modelId="{9D449F29-11B6-43F5-988C-DF90B9DB327B}" type="parTrans" cxnId="{70197DD1-459C-4989-A275-0BC5D9B2D571}">
      <dgm:prSet/>
      <dgm:spPr/>
      <dgm:t>
        <a:bodyPr/>
        <a:lstStyle/>
        <a:p>
          <a:endParaRPr lang="ru-RU"/>
        </a:p>
      </dgm:t>
    </dgm:pt>
    <dgm:pt modelId="{38B2B5CD-C8DC-46B3-9B21-7778D2C9437C}" type="sibTrans" cxnId="{70197DD1-459C-4989-A275-0BC5D9B2D571}">
      <dgm:prSet/>
      <dgm:spPr/>
      <dgm:t>
        <a:bodyPr/>
        <a:lstStyle/>
        <a:p>
          <a:endParaRPr lang="ru-RU"/>
        </a:p>
      </dgm:t>
    </dgm:pt>
    <dgm:pt modelId="{2FFB1757-3362-43CD-83D0-CBF29086A01A}">
      <dgm:prSet custT="1"/>
      <dgm:spPr/>
      <dgm:t>
        <a:bodyPr/>
        <a:lstStyle/>
        <a:p>
          <a:pPr algn="ctr"/>
          <a:r>
            <a:rPr lang="ru-RU" sz="1800" dirty="0" err="1"/>
            <a:t>жестокость,злобность,грубость</a:t>
          </a:r>
          <a:endParaRPr lang="ru-RU" sz="1800" dirty="0"/>
        </a:p>
        <a:p>
          <a:pPr algn="ctr"/>
          <a:r>
            <a:rPr lang="ru-RU" sz="1800" dirty="0"/>
            <a:t>эгоистичность, циничность</a:t>
          </a:r>
        </a:p>
      </dgm:t>
    </dgm:pt>
    <dgm:pt modelId="{3FB765D8-8B33-483E-AF65-E1C178C063E9}" type="parTrans" cxnId="{104F63F8-7394-4618-A540-B9CFDBB92549}">
      <dgm:prSet/>
      <dgm:spPr/>
      <dgm:t>
        <a:bodyPr/>
        <a:lstStyle/>
        <a:p>
          <a:endParaRPr lang="ru-RU"/>
        </a:p>
      </dgm:t>
    </dgm:pt>
    <dgm:pt modelId="{F881FFEF-591B-4E68-8A9A-026819AC2957}" type="sibTrans" cxnId="{104F63F8-7394-4618-A540-B9CFDBB92549}">
      <dgm:prSet/>
      <dgm:spPr/>
      <dgm:t>
        <a:bodyPr/>
        <a:lstStyle/>
        <a:p>
          <a:endParaRPr lang="ru-RU"/>
        </a:p>
      </dgm:t>
    </dgm:pt>
    <dgm:pt modelId="{FD005015-FB86-4BB0-934F-A1303EA2072D}">
      <dgm:prSet/>
      <dgm:spPr/>
      <dgm:t>
        <a:bodyPr/>
        <a:lstStyle/>
        <a:p>
          <a:r>
            <a:rPr lang="ru-RU" dirty="0" err="1"/>
            <a:t>амбициозность</a:t>
          </a:r>
          <a:r>
            <a:rPr lang="ru-RU" dirty="0"/>
            <a:t>, </a:t>
          </a:r>
          <a:r>
            <a:rPr lang="ru-RU" dirty="0" err="1"/>
            <a:t>некритичность</a:t>
          </a:r>
          <a:r>
            <a:rPr lang="ru-RU" dirty="0"/>
            <a:t>, мнительность, нетерпимость, неадекватность самооценки, </a:t>
          </a:r>
          <a:r>
            <a:rPr lang="ru-RU" dirty="0" err="1"/>
            <a:t>завышенность</a:t>
          </a:r>
          <a:r>
            <a:rPr lang="ru-RU" dirty="0"/>
            <a:t> притязаний, психические нарушения</a:t>
          </a:r>
        </a:p>
      </dgm:t>
    </dgm:pt>
    <dgm:pt modelId="{29F6424E-7E08-4A38-A57E-28FC1F5F0CAD}" type="parTrans" cxnId="{7E7FA5C3-BDCE-4F15-9BC8-52EBD4D60223}">
      <dgm:prSet/>
      <dgm:spPr/>
      <dgm:t>
        <a:bodyPr/>
        <a:lstStyle/>
        <a:p>
          <a:endParaRPr lang="ru-RU"/>
        </a:p>
      </dgm:t>
    </dgm:pt>
    <dgm:pt modelId="{B9E37A0E-E9B6-47B9-A5AD-B179CA79F21C}" type="sibTrans" cxnId="{7E7FA5C3-BDCE-4F15-9BC8-52EBD4D60223}">
      <dgm:prSet/>
      <dgm:spPr/>
      <dgm:t>
        <a:bodyPr/>
        <a:lstStyle/>
        <a:p>
          <a:endParaRPr lang="ru-RU"/>
        </a:p>
      </dgm:t>
    </dgm:pt>
    <dgm:pt modelId="{490B30D5-6967-4A56-A262-EB39ADC52EA7}">
      <dgm:prSet/>
      <dgm:spPr/>
      <dgm:t>
        <a:bodyPr/>
        <a:lstStyle/>
        <a:p>
          <a:r>
            <a:rPr lang="ru-RU" dirty="0"/>
            <a:t>агрессивность, </a:t>
          </a:r>
          <a:r>
            <a:rPr lang="ru-RU" dirty="0" err="1"/>
            <a:t>конфликтность,отчужденность</a:t>
          </a:r>
          <a:r>
            <a:rPr lang="ru-RU" dirty="0"/>
            <a:t>, импульсивность, легкомысленность, раздражительность, эмоциональная холодность</a:t>
          </a:r>
        </a:p>
      </dgm:t>
    </dgm:pt>
    <dgm:pt modelId="{1BD3EABF-8F91-496B-901F-AC22F6B4CD88}" type="parTrans" cxnId="{5C3A726B-EB34-4254-B796-DD293FB2D838}">
      <dgm:prSet/>
      <dgm:spPr/>
      <dgm:t>
        <a:bodyPr/>
        <a:lstStyle/>
        <a:p>
          <a:endParaRPr lang="ru-RU"/>
        </a:p>
      </dgm:t>
    </dgm:pt>
    <dgm:pt modelId="{1DC0BAC0-A07E-4C55-9AA7-38383E91EDF1}" type="sibTrans" cxnId="{5C3A726B-EB34-4254-B796-DD293FB2D838}">
      <dgm:prSet/>
      <dgm:spPr/>
      <dgm:t>
        <a:bodyPr/>
        <a:lstStyle/>
        <a:p>
          <a:endParaRPr lang="ru-RU"/>
        </a:p>
      </dgm:t>
    </dgm:pt>
    <dgm:pt modelId="{DE6542D7-8509-497B-9752-04A78D424F63}" type="pres">
      <dgm:prSet presAssocID="{85E98356-2A78-429D-A7AA-3BE2666793AE}" presName="diagram" presStyleCnt="0">
        <dgm:presLayoutVars>
          <dgm:dir/>
          <dgm:resizeHandles val="exact"/>
        </dgm:presLayoutVars>
      </dgm:prSet>
      <dgm:spPr/>
    </dgm:pt>
    <dgm:pt modelId="{5123A28D-7297-43D4-96E1-F18839730EAE}" type="pres">
      <dgm:prSet presAssocID="{874E626B-A770-4819-B2E1-593141759E1C}" presName="node" presStyleLbl="node1" presStyleIdx="0" presStyleCnt="6" custScaleY="63156" custLinFactNeighborX="-31524" custLinFactNeighborY="-1950">
        <dgm:presLayoutVars>
          <dgm:bulletEnabled val="1"/>
        </dgm:presLayoutVars>
      </dgm:prSet>
      <dgm:spPr/>
    </dgm:pt>
    <dgm:pt modelId="{348CA131-6D18-458B-ACF5-23246CD9C525}" type="pres">
      <dgm:prSet presAssocID="{BF707131-E611-42B1-B681-F38FBADD0FD9}" presName="sibTrans" presStyleCnt="0"/>
      <dgm:spPr/>
    </dgm:pt>
    <dgm:pt modelId="{B61C13C8-1765-49FD-86CA-EA89CA5A053B}" type="pres">
      <dgm:prSet presAssocID="{2FFB1757-3362-43CD-83D0-CBF29086A01A}" presName="node" presStyleLbl="node1" presStyleIdx="1" presStyleCnt="6" custScaleY="61331" custLinFactNeighborX="-21020" custLinFactNeighborY="-4275">
        <dgm:presLayoutVars>
          <dgm:bulletEnabled val="1"/>
        </dgm:presLayoutVars>
      </dgm:prSet>
      <dgm:spPr/>
    </dgm:pt>
    <dgm:pt modelId="{A328EEFB-E9DE-441A-B67D-954325211373}" type="pres">
      <dgm:prSet presAssocID="{F881FFEF-591B-4E68-8A9A-026819AC2957}" presName="sibTrans" presStyleCnt="0"/>
      <dgm:spPr/>
    </dgm:pt>
    <dgm:pt modelId="{0E034D50-273B-4A4F-801B-CEA4164AC712}" type="pres">
      <dgm:prSet presAssocID="{C5E7DD89-9627-40E8-88C5-E29ABCA255C2}" presName="node" presStyleLbl="node1" presStyleIdx="2" presStyleCnt="6" custScaleY="57851" custLinFactNeighborX="-31612" custLinFactNeighborY="72573">
        <dgm:presLayoutVars>
          <dgm:bulletEnabled val="1"/>
        </dgm:presLayoutVars>
      </dgm:prSet>
      <dgm:spPr/>
    </dgm:pt>
    <dgm:pt modelId="{AAA109DF-48BB-4764-8329-E280A9C4158C}" type="pres">
      <dgm:prSet presAssocID="{38B2B5CD-C8DC-46B3-9B21-7778D2C9437C}" presName="sibTrans" presStyleCnt="0"/>
      <dgm:spPr/>
    </dgm:pt>
    <dgm:pt modelId="{9B2430FC-34D0-4750-9E68-7035E8C7ED46}" type="pres">
      <dgm:prSet presAssocID="{1E6A35DD-37BD-40B7-A7D5-3B398E3B4ED2}" presName="node" presStyleLbl="node1" presStyleIdx="3" presStyleCnt="6" custScaleY="51866" custLinFactX="-41691" custLinFactNeighborX="-100000" custLinFactNeighborY="-5149">
        <dgm:presLayoutVars>
          <dgm:bulletEnabled val="1"/>
        </dgm:presLayoutVars>
      </dgm:prSet>
      <dgm:spPr/>
    </dgm:pt>
    <dgm:pt modelId="{798FD6BE-F450-4AA4-902F-D0AAC1664B54}" type="pres">
      <dgm:prSet presAssocID="{95FDDDF0-1FDE-4844-9A60-A85CA0BF7DF9}" presName="sibTrans" presStyleCnt="0"/>
      <dgm:spPr/>
    </dgm:pt>
    <dgm:pt modelId="{2928FDF3-1097-4F2D-BEDE-38616EDC1426}" type="pres">
      <dgm:prSet presAssocID="{490B30D5-6967-4A56-A262-EB39ADC52EA7}" presName="node" presStyleLbl="node1" presStyleIdx="4" presStyleCnt="6" custScaleY="59264" custLinFactNeighborX="90396" custLinFactNeighborY="-3318">
        <dgm:presLayoutVars>
          <dgm:bulletEnabled val="1"/>
        </dgm:presLayoutVars>
      </dgm:prSet>
      <dgm:spPr/>
    </dgm:pt>
    <dgm:pt modelId="{E4FFFE59-0E65-410D-BFC3-002532B5FE31}" type="pres">
      <dgm:prSet presAssocID="{1DC0BAC0-A07E-4C55-9AA7-38383E91EDF1}" presName="sibTrans" presStyleCnt="0"/>
      <dgm:spPr/>
    </dgm:pt>
    <dgm:pt modelId="{6832D376-E1AB-4DB7-8683-8DDE6108EDE4}" type="pres">
      <dgm:prSet presAssocID="{FD005015-FB86-4BB0-934F-A1303EA2072D}" presName="node" presStyleLbl="node1" presStyleIdx="5" presStyleCnt="6" custScaleX="100510" custScaleY="57588" custLinFactNeighborX="-20472" custLinFactNeighborY="-78504">
        <dgm:presLayoutVars>
          <dgm:bulletEnabled val="1"/>
        </dgm:presLayoutVars>
      </dgm:prSet>
      <dgm:spPr/>
    </dgm:pt>
  </dgm:ptLst>
  <dgm:cxnLst>
    <dgm:cxn modelId="{5CCAAE21-8AD0-4D1B-B578-F8FCD4DC1150}" type="presOf" srcId="{C5E7DD89-9627-40E8-88C5-E29ABCA255C2}" destId="{0E034D50-273B-4A4F-801B-CEA4164AC712}" srcOrd="0" destOrd="0" presId="urn:microsoft.com/office/officeart/2005/8/layout/default"/>
    <dgm:cxn modelId="{BEFFFD29-2AC4-4FDD-B2C6-3D4D20177F16}" srcId="{85E98356-2A78-429D-A7AA-3BE2666793AE}" destId="{1E6A35DD-37BD-40B7-A7D5-3B398E3B4ED2}" srcOrd="3" destOrd="0" parTransId="{31ECDCC5-28E2-4976-9AE1-378F4097B4B1}" sibTransId="{95FDDDF0-1FDE-4844-9A60-A85CA0BF7DF9}"/>
    <dgm:cxn modelId="{CFDD622E-7BDA-4072-AD40-D84585B6F80A}" srcId="{85E98356-2A78-429D-A7AA-3BE2666793AE}" destId="{874E626B-A770-4819-B2E1-593141759E1C}" srcOrd="0" destOrd="0" parTransId="{3B7346CB-9C94-448E-B0F0-55B81441B36C}" sibTransId="{BF707131-E611-42B1-B681-F38FBADD0FD9}"/>
    <dgm:cxn modelId="{142ACA38-9DD6-4ADB-9003-D1DCBF697EB9}" type="presOf" srcId="{85E98356-2A78-429D-A7AA-3BE2666793AE}" destId="{DE6542D7-8509-497B-9752-04A78D424F63}" srcOrd="0" destOrd="0" presId="urn:microsoft.com/office/officeart/2005/8/layout/default"/>
    <dgm:cxn modelId="{1C132F4B-1926-4FA6-861C-8B723C46128F}" type="presOf" srcId="{490B30D5-6967-4A56-A262-EB39ADC52EA7}" destId="{2928FDF3-1097-4F2D-BEDE-38616EDC1426}" srcOrd="0" destOrd="0" presId="urn:microsoft.com/office/officeart/2005/8/layout/default"/>
    <dgm:cxn modelId="{5C3A726B-EB34-4254-B796-DD293FB2D838}" srcId="{85E98356-2A78-429D-A7AA-3BE2666793AE}" destId="{490B30D5-6967-4A56-A262-EB39ADC52EA7}" srcOrd="4" destOrd="0" parTransId="{1BD3EABF-8F91-496B-901F-AC22F6B4CD88}" sibTransId="{1DC0BAC0-A07E-4C55-9AA7-38383E91EDF1}"/>
    <dgm:cxn modelId="{265226A7-8EAE-4CA4-AA83-0A6D2AE95644}" type="presOf" srcId="{2FFB1757-3362-43CD-83D0-CBF29086A01A}" destId="{B61C13C8-1765-49FD-86CA-EA89CA5A053B}" srcOrd="0" destOrd="0" presId="urn:microsoft.com/office/officeart/2005/8/layout/default"/>
    <dgm:cxn modelId="{DC3484AF-537A-4192-834A-1CD7F7B5E852}" type="presOf" srcId="{FD005015-FB86-4BB0-934F-A1303EA2072D}" destId="{6832D376-E1AB-4DB7-8683-8DDE6108EDE4}" srcOrd="0" destOrd="0" presId="urn:microsoft.com/office/officeart/2005/8/layout/default"/>
    <dgm:cxn modelId="{2BD7B1BB-F1ED-45B1-841D-B28FD5510A8E}" type="presOf" srcId="{874E626B-A770-4819-B2E1-593141759E1C}" destId="{5123A28D-7297-43D4-96E1-F18839730EAE}" srcOrd="0" destOrd="0" presId="urn:microsoft.com/office/officeart/2005/8/layout/default"/>
    <dgm:cxn modelId="{7E7FA5C3-BDCE-4F15-9BC8-52EBD4D60223}" srcId="{85E98356-2A78-429D-A7AA-3BE2666793AE}" destId="{FD005015-FB86-4BB0-934F-A1303EA2072D}" srcOrd="5" destOrd="0" parTransId="{29F6424E-7E08-4A38-A57E-28FC1F5F0CAD}" sibTransId="{B9E37A0E-E9B6-47B9-A5AD-B179CA79F21C}"/>
    <dgm:cxn modelId="{70197DD1-459C-4989-A275-0BC5D9B2D571}" srcId="{85E98356-2A78-429D-A7AA-3BE2666793AE}" destId="{C5E7DD89-9627-40E8-88C5-E29ABCA255C2}" srcOrd="2" destOrd="0" parTransId="{9D449F29-11B6-43F5-988C-DF90B9DB327B}" sibTransId="{38B2B5CD-C8DC-46B3-9B21-7778D2C9437C}"/>
    <dgm:cxn modelId="{104F63F8-7394-4618-A540-B9CFDBB92549}" srcId="{85E98356-2A78-429D-A7AA-3BE2666793AE}" destId="{2FFB1757-3362-43CD-83D0-CBF29086A01A}" srcOrd="1" destOrd="0" parTransId="{3FB765D8-8B33-483E-AF65-E1C178C063E9}" sibTransId="{F881FFEF-591B-4E68-8A9A-026819AC2957}"/>
    <dgm:cxn modelId="{6306C4FE-A539-4332-94EF-EEDFE65BF5BD}" type="presOf" srcId="{1E6A35DD-37BD-40B7-A7D5-3B398E3B4ED2}" destId="{9B2430FC-34D0-4750-9E68-7035E8C7ED46}" srcOrd="0" destOrd="0" presId="urn:microsoft.com/office/officeart/2005/8/layout/default"/>
    <dgm:cxn modelId="{50137AFD-563D-46F2-90EB-36E3987FC20C}" type="presParOf" srcId="{DE6542D7-8509-497B-9752-04A78D424F63}" destId="{5123A28D-7297-43D4-96E1-F18839730EAE}" srcOrd="0" destOrd="0" presId="urn:microsoft.com/office/officeart/2005/8/layout/default"/>
    <dgm:cxn modelId="{8CFCE067-C5ED-4E0E-BBA8-F8595744D3AD}" type="presParOf" srcId="{DE6542D7-8509-497B-9752-04A78D424F63}" destId="{348CA131-6D18-458B-ACF5-23246CD9C525}" srcOrd="1" destOrd="0" presId="urn:microsoft.com/office/officeart/2005/8/layout/default"/>
    <dgm:cxn modelId="{42D558C3-93B0-4B26-8607-4E99828D289E}" type="presParOf" srcId="{DE6542D7-8509-497B-9752-04A78D424F63}" destId="{B61C13C8-1765-49FD-86CA-EA89CA5A053B}" srcOrd="2" destOrd="0" presId="urn:microsoft.com/office/officeart/2005/8/layout/default"/>
    <dgm:cxn modelId="{F32BDF64-84C1-4EC5-AFA7-27DBDB89B065}" type="presParOf" srcId="{DE6542D7-8509-497B-9752-04A78D424F63}" destId="{A328EEFB-E9DE-441A-B67D-954325211373}" srcOrd="3" destOrd="0" presId="urn:microsoft.com/office/officeart/2005/8/layout/default"/>
    <dgm:cxn modelId="{661F3F2F-19E3-414D-A7F0-4A41C59F4485}" type="presParOf" srcId="{DE6542D7-8509-497B-9752-04A78D424F63}" destId="{0E034D50-273B-4A4F-801B-CEA4164AC712}" srcOrd="4" destOrd="0" presId="urn:microsoft.com/office/officeart/2005/8/layout/default"/>
    <dgm:cxn modelId="{D53D72D6-58A8-4323-A017-661A86740A00}" type="presParOf" srcId="{DE6542D7-8509-497B-9752-04A78D424F63}" destId="{AAA109DF-48BB-4764-8329-E280A9C4158C}" srcOrd="5" destOrd="0" presId="urn:microsoft.com/office/officeart/2005/8/layout/default"/>
    <dgm:cxn modelId="{D2182185-C3B1-4845-835B-F22ACBCFCE41}" type="presParOf" srcId="{DE6542D7-8509-497B-9752-04A78D424F63}" destId="{9B2430FC-34D0-4750-9E68-7035E8C7ED46}" srcOrd="6" destOrd="0" presId="urn:microsoft.com/office/officeart/2005/8/layout/default"/>
    <dgm:cxn modelId="{CEFA9A06-97FF-411F-86EF-B0D46CDCC080}" type="presParOf" srcId="{DE6542D7-8509-497B-9752-04A78D424F63}" destId="{798FD6BE-F450-4AA4-902F-D0AAC1664B54}" srcOrd="7" destOrd="0" presId="urn:microsoft.com/office/officeart/2005/8/layout/default"/>
    <dgm:cxn modelId="{E4A24454-DBF8-4545-BE53-ABC479B5D1C2}" type="presParOf" srcId="{DE6542D7-8509-497B-9752-04A78D424F63}" destId="{2928FDF3-1097-4F2D-BEDE-38616EDC1426}" srcOrd="8" destOrd="0" presId="urn:microsoft.com/office/officeart/2005/8/layout/default"/>
    <dgm:cxn modelId="{EBD0FB9F-A14B-44A2-91EB-6C9A31F18C73}" type="presParOf" srcId="{DE6542D7-8509-497B-9752-04A78D424F63}" destId="{E4FFFE59-0E65-410D-BFC3-002532B5FE31}" srcOrd="9" destOrd="0" presId="urn:microsoft.com/office/officeart/2005/8/layout/default"/>
    <dgm:cxn modelId="{E2B6A38F-CB95-4413-804F-256459610602}" type="presParOf" srcId="{DE6542D7-8509-497B-9752-04A78D424F63}" destId="{6832D376-E1AB-4DB7-8683-8DDE6108EDE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1156C-84AC-4EDB-872A-8C6D76AA6631}">
      <dsp:nvSpPr>
        <dsp:cNvPr id="0" name=""/>
        <dsp:cNvSpPr/>
      </dsp:nvSpPr>
      <dsp:spPr>
        <a:xfrm>
          <a:off x="0" y="639012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E18A0-047F-40CC-9E30-0814E066AFE9}">
      <dsp:nvSpPr>
        <dsp:cNvPr id="0" name=""/>
        <dsp:cNvSpPr/>
      </dsp:nvSpPr>
      <dsp:spPr>
        <a:xfrm>
          <a:off x="510437" y="1996"/>
          <a:ext cx="7146131" cy="7550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Для преступниц как в период отбывания наказания, так и в период адаптации семья является огромным сдерживающим фактором</a:t>
          </a:r>
        </a:p>
      </dsp:txBody>
      <dsp:txXfrm>
        <a:off x="547298" y="38857"/>
        <a:ext cx="7072409" cy="681373"/>
      </dsp:txXfrm>
    </dsp:sp>
    <dsp:sp modelId="{F3B60004-9DF5-4131-9555-1409676DD0C1}">
      <dsp:nvSpPr>
        <dsp:cNvPr id="0" name=""/>
        <dsp:cNvSpPr/>
      </dsp:nvSpPr>
      <dsp:spPr>
        <a:xfrm>
          <a:off x="0" y="1381609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79CAE4-9919-4446-8366-5FE4F1E47DCD}">
      <dsp:nvSpPr>
        <dsp:cNvPr id="0" name=""/>
        <dsp:cNvSpPr/>
      </dsp:nvSpPr>
      <dsp:spPr>
        <a:xfrm>
          <a:off x="510437" y="883812"/>
          <a:ext cx="7146131" cy="61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Уровень преступности женщин  остаётся ниже уровня преступности мужчин в 5–7 раз </a:t>
          </a:r>
        </a:p>
      </dsp:txBody>
      <dsp:txXfrm>
        <a:off x="540502" y="913877"/>
        <a:ext cx="7086001" cy="555746"/>
      </dsp:txXfrm>
    </dsp:sp>
    <dsp:sp modelId="{9603247E-35C7-4A9B-97E0-7EE7A8D770A5}">
      <dsp:nvSpPr>
        <dsp:cNvPr id="0" name=""/>
        <dsp:cNvSpPr/>
      </dsp:nvSpPr>
      <dsp:spPr>
        <a:xfrm>
          <a:off x="0" y="2184927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A7285-CF24-40E9-950D-ED9AD9276EF4}">
      <dsp:nvSpPr>
        <dsp:cNvPr id="0" name=""/>
        <dsp:cNvSpPr/>
      </dsp:nvSpPr>
      <dsp:spPr>
        <a:xfrm>
          <a:off x="510437" y="1626409"/>
          <a:ext cx="7146131" cy="676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Образовательный уровень женщин-преступниц всегда был выше по сравнению с мужчинами-преступниками</a:t>
          </a:r>
        </a:p>
      </dsp:txBody>
      <dsp:txXfrm>
        <a:off x="543466" y="1659438"/>
        <a:ext cx="7080073" cy="610540"/>
      </dsp:txXfrm>
    </dsp:sp>
    <dsp:sp modelId="{50385B76-4D49-4E65-B804-BB6CD048AD6E}">
      <dsp:nvSpPr>
        <dsp:cNvPr id="0" name=""/>
        <dsp:cNvSpPr/>
      </dsp:nvSpPr>
      <dsp:spPr>
        <a:xfrm>
          <a:off x="0" y="2971580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945D6-559C-4ABA-A70E-D8ED45D84F35}">
      <dsp:nvSpPr>
        <dsp:cNvPr id="0" name=""/>
        <dsp:cNvSpPr/>
      </dsp:nvSpPr>
      <dsp:spPr>
        <a:xfrm>
          <a:off x="510437" y="2429727"/>
          <a:ext cx="7146131" cy="659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Характер изменений женской преступности имеет особенности и не всегда совпадает с характером изменений мужской преступности</a:t>
          </a:r>
        </a:p>
      </dsp:txBody>
      <dsp:txXfrm>
        <a:off x="542652" y="2461942"/>
        <a:ext cx="7081701" cy="595502"/>
      </dsp:txXfrm>
    </dsp:sp>
    <dsp:sp modelId="{AB36648F-296A-4E3E-91B8-13AE373BFEF6}">
      <dsp:nvSpPr>
        <dsp:cNvPr id="0" name=""/>
        <dsp:cNvSpPr/>
      </dsp:nvSpPr>
      <dsp:spPr>
        <a:xfrm>
          <a:off x="0" y="3828787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8A9E0-92D5-4759-BDF2-54D2E0F28CB7}">
      <dsp:nvSpPr>
        <dsp:cNvPr id="0" name=""/>
        <dsp:cNvSpPr/>
      </dsp:nvSpPr>
      <dsp:spPr>
        <a:xfrm>
          <a:off x="510437" y="3216380"/>
          <a:ext cx="7146131" cy="7304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Как правило, среди женщин-преступниц больше, чем среди выявленных преступников-мужчин, лиц старшего возраста</a:t>
          </a:r>
        </a:p>
      </dsp:txBody>
      <dsp:txXfrm>
        <a:off x="546096" y="3252039"/>
        <a:ext cx="7074813" cy="659169"/>
      </dsp:txXfrm>
    </dsp:sp>
    <dsp:sp modelId="{6A52A146-CA9D-4F18-A792-7808C6D10023}">
      <dsp:nvSpPr>
        <dsp:cNvPr id="0" name=""/>
        <dsp:cNvSpPr/>
      </dsp:nvSpPr>
      <dsp:spPr>
        <a:xfrm>
          <a:off x="0" y="4774803"/>
          <a:ext cx="10218738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9EE29-6621-4AC0-8379-C2A5F44962ED}">
      <dsp:nvSpPr>
        <dsp:cNvPr id="0" name=""/>
        <dsp:cNvSpPr/>
      </dsp:nvSpPr>
      <dsp:spPr>
        <a:xfrm>
          <a:off x="510437" y="4073587"/>
          <a:ext cx="7146131" cy="819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371" tIns="0" rIns="27037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Женская преступность отличается от мужской иным соотношением корыстных и насильственных, а также иных преступлений</a:t>
          </a:r>
        </a:p>
      </dsp:txBody>
      <dsp:txXfrm>
        <a:off x="550432" y="4113582"/>
        <a:ext cx="7066141" cy="73930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76757-0F78-4203-9A52-683424854A1C}">
      <dsp:nvSpPr>
        <dsp:cNvPr id="0" name=""/>
        <dsp:cNvSpPr/>
      </dsp:nvSpPr>
      <dsp:spPr>
        <a:xfrm>
          <a:off x="5242" y="0"/>
          <a:ext cx="821165" cy="82116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BF9DA7-AF76-44B4-80EC-F601B4080A84}">
      <dsp:nvSpPr>
        <dsp:cNvPr id="0" name=""/>
        <dsp:cNvSpPr/>
      </dsp:nvSpPr>
      <dsp:spPr>
        <a:xfrm>
          <a:off x="87358" y="82116"/>
          <a:ext cx="656932" cy="656932"/>
        </a:xfrm>
        <a:prstGeom prst="chord">
          <a:avLst>
            <a:gd name="adj1" fmla="val 1168272"/>
            <a:gd name="adj2" fmla="val 963172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AB8730-EB60-4455-83EE-9E2E3F68CDD6}">
      <dsp:nvSpPr>
        <dsp:cNvPr id="0" name=""/>
        <dsp:cNvSpPr/>
      </dsp:nvSpPr>
      <dsp:spPr>
        <a:xfrm>
          <a:off x="997483" y="821165"/>
          <a:ext cx="2429279" cy="3455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По степени и характеру общественной опасности</a:t>
          </a:r>
        </a:p>
      </dsp:txBody>
      <dsp:txXfrm>
        <a:off x="997483" y="821165"/>
        <a:ext cx="2429279" cy="3455736"/>
      </dsp:txXfrm>
    </dsp:sp>
    <dsp:sp modelId="{D8E39FEA-E7EC-4870-8511-8C5D9DE5AF76}">
      <dsp:nvSpPr>
        <dsp:cNvPr id="0" name=""/>
        <dsp:cNvSpPr/>
      </dsp:nvSpPr>
      <dsp:spPr>
        <a:xfrm>
          <a:off x="997483" y="0"/>
          <a:ext cx="2429279" cy="821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109220" rIns="109220" bIns="109220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1</a:t>
          </a:r>
        </a:p>
      </dsp:txBody>
      <dsp:txXfrm>
        <a:off x="997483" y="0"/>
        <a:ext cx="2429279" cy="821165"/>
      </dsp:txXfrm>
    </dsp:sp>
    <dsp:sp modelId="{4137D582-4BE5-4709-840F-335BE87353FA}">
      <dsp:nvSpPr>
        <dsp:cNvPr id="0" name=""/>
        <dsp:cNvSpPr/>
      </dsp:nvSpPr>
      <dsp:spPr>
        <a:xfrm>
          <a:off x="3597839" y="0"/>
          <a:ext cx="821165" cy="82116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EC2533F-5337-4839-9FEC-59397CCB4471}">
      <dsp:nvSpPr>
        <dsp:cNvPr id="0" name=""/>
        <dsp:cNvSpPr/>
      </dsp:nvSpPr>
      <dsp:spPr>
        <a:xfrm>
          <a:off x="3679955" y="82116"/>
          <a:ext cx="656932" cy="656932"/>
        </a:xfrm>
        <a:prstGeom prst="chord">
          <a:avLst>
            <a:gd name="adj1" fmla="val 20431728"/>
            <a:gd name="adj2" fmla="val 11968272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07FE98-6BCF-4F70-BA4A-9576D91AB992}">
      <dsp:nvSpPr>
        <dsp:cNvPr id="0" name=""/>
        <dsp:cNvSpPr/>
      </dsp:nvSpPr>
      <dsp:spPr>
        <a:xfrm>
          <a:off x="4590080" y="821165"/>
          <a:ext cx="2429279" cy="3455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По мотивации совершения преступлений</a:t>
          </a:r>
        </a:p>
      </dsp:txBody>
      <dsp:txXfrm>
        <a:off x="4590080" y="821165"/>
        <a:ext cx="2429279" cy="3455736"/>
      </dsp:txXfrm>
    </dsp:sp>
    <dsp:sp modelId="{EB91A54D-0D87-491A-9D7F-3147756E2ED9}">
      <dsp:nvSpPr>
        <dsp:cNvPr id="0" name=""/>
        <dsp:cNvSpPr/>
      </dsp:nvSpPr>
      <dsp:spPr>
        <a:xfrm>
          <a:off x="4590080" y="0"/>
          <a:ext cx="2429279" cy="821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109220" rIns="109220" bIns="109220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2</a:t>
          </a:r>
        </a:p>
      </dsp:txBody>
      <dsp:txXfrm>
        <a:off x="4590080" y="0"/>
        <a:ext cx="2429279" cy="821165"/>
      </dsp:txXfrm>
    </dsp:sp>
    <dsp:sp modelId="{83635901-558A-4286-8967-57D75153452D}">
      <dsp:nvSpPr>
        <dsp:cNvPr id="0" name=""/>
        <dsp:cNvSpPr/>
      </dsp:nvSpPr>
      <dsp:spPr>
        <a:xfrm>
          <a:off x="7190436" y="0"/>
          <a:ext cx="821165" cy="82116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A8959D-74AB-47DD-8234-F218D5F5ED95}">
      <dsp:nvSpPr>
        <dsp:cNvPr id="0" name=""/>
        <dsp:cNvSpPr/>
      </dsp:nvSpPr>
      <dsp:spPr>
        <a:xfrm>
          <a:off x="7272553" y="82116"/>
          <a:ext cx="656932" cy="656932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F049CF-F796-4503-8225-1D1FD0BF0606}">
      <dsp:nvSpPr>
        <dsp:cNvPr id="0" name=""/>
        <dsp:cNvSpPr/>
      </dsp:nvSpPr>
      <dsp:spPr>
        <a:xfrm>
          <a:off x="8182677" y="821165"/>
          <a:ext cx="2429279" cy="3455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По длительности и устойчивости преступного поведения</a:t>
          </a:r>
        </a:p>
      </dsp:txBody>
      <dsp:txXfrm>
        <a:off x="8182677" y="821165"/>
        <a:ext cx="2429279" cy="3455736"/>
      </dsp:txXfrm>
    </dsp:sp>
    <dsp:sp modelId="{9A998BD6-FE93-46F6-A4E1-7E48C9F4DF23}">
      <dsp:nvSpPr>
        <dsp:cNvPr id="0" name=""/>
        <dsp:cNvSpPr/>
      </dsp:nvSpPr>
      <dsp:spPr>
        <a:xfrm>
          <a:off x="8182677" y="0"/>
          <a:ext cx="2429279" cy="821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20" tIns="109220" rIns="109220" bIns="109220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3</a:t>
          </a:r>
        </a:p>
      </dsp:txBody>
      <dsp:txXfrm>
        <a:off x="8182677" y="0"/>
        <a:ext cx="2429279" cy="82116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C37BD-B829-4DE2-ADF4-313EE0068908}">
      <dsp:nvSpPr>
        <dsp:cNvPr id="0" name=""/>
        <dsp:cNvSpPr/>
      </dsp:nvSpPr>
      <dsp:spPr>
        <a:xfrm>
          <a:off x="1267" y="920431"/>
          <a:ext cx="4943477" cy="29660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Более узким, по сравнению со взрослыми, кругом совершаемых преступлений, что объясняется особым социальным и правовым статусом несовершеннолетних, исполняемыми ими социальными ролями</a:t>
          </a:r>
        </a:p>
      </dsp:txBody>
      <dsp:txXfrm>
        <a:off x="1267" y="920431"/>
        <a:ext cx="4943477" cy="2966086"/>
      </dsp:txXfrm>
    </dsp:sp>
    <dsp:sp modelId="{66681A23-2969-4DD6-A7EB-B90E20E9D3D9}">
      <dsp:nvSpPr>
        <dsp:cNvPr id="0" name=""/>
        <dsp:cNvSpPr/>
      </dsp:nvSpPr>
      <dsp:spPr>
        <a:xfrm>
          <a:off x="5439092" y="920431"/>
          <a:ext cx="4943477" cy="2966086"/>
        </a:xfrm>
        <a:prstGeom prst="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Меньшей долей тяжких преступлений</a:t>
          </a:r>
        </a:p>
      </dsp:txBody>
      <dsp:txXfrm>
        <a:off x="5439092" y="920431"/>
        <a:ext cx="4943477" cy="296608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7EFBC-B6C3-4070-AB96-06F91C990C95}">
      <dsp:nvSpPr>
        <dsp:cNvPr id="0" name=""/>
        <dsp:cNvSpPr/>
      </dsp:nvSpPr>
      <dsp:spPr>
        <a:xfrm>
          <a:off x="2438400" y="0"/>
          <a:ext cx="4794250" cy="4794250"/>
        </a:xfrm>
        <a:prstGeom prst="triangle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4FD18-F4E3-4711-8E74-F9B08AE63045}">
      <dsp:nvSpPr>
        <dsp:cNvPr id="0" name=""/>
        <dsp:cNvSpPr/>
      </dsp:nvSpPr>
      <dsp:spPr>
        <a:xfrm>
          <a:off x="4835525" y="479893"/>
          <a:ext cx="3116262" cy="6816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Мотив материального успеха</a:t>
          </a:r>
        </a:p>
      </dsp:txBody>
      <dsp:txXfrm>
        <a:off x="4868802" y="513170"/>
        <a:ext cx="3049708" cy="615128"/>
      </dsp:txXfrm>
    </dsp:sp>
    <dsp:sp modelId="{6C79FAAC-A8D9-4305-B922-8FF56209E3E9}">
      <dsp:nvSpPr>
        <dsp:cNvPr id="0" name=""/>
        <dsp:cNvSpPr/>
      </dsp:nvSpPr>
      <dsp:spPr>
        <a:xfrm>
          <a:off x="4835525" y="1246785"/>
          <a:ext cx="3116262" cy="6816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Мотив самозащиты </a:t>
          </a:r>
        </a:p>
      </dsp:txBody>
      <dsp:txXfrm>
        <a:off x="4868802" y="1280062"/>
        <a:ext cx="3049708" cy="615128"/>
      </dsp:txXfrm>
    </dsp:sp>
    <dsp:sp modelId="{DDB41C74-8674-41AF-8D9C-090647A9E4A8}">
      <dsp:nvSpPr>
        <dsp:cNvPr id="0" name=""/>
        <dsp:cNvSpPr/>
      </dsp:nvSpPr>
      <dsp:spPr>
        <a:xfrm>
          <a:off x="4835525" y="2013678"/>
          <a:ext cx="3116262" cy="6816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Мотив самоутверждения и достижения</a:t>
          </a:r>
        </a:p>
      </dsp:txBody>
      <dsp:txXfrm>
        <a:off x="4868802" y="2046955"/>
        <a:ext cx="3049708" cy="615128"/>
      </dsp:txXfrm>
    </dsp:sp>
    <dsp:sp modelId="{3985393A-BB29-493C-AAD4-BCC962FC7198}">
      <dsp:nvSpPr>
        <dsp:cNvPr id="0" name=""/>
        <dsp:cNvSpPr/>
      </dsp:nvSpPr>
      <dsp:spPr>
        <a:xfrm>
          <a:off x="4835525" y="2780571"/>
          <a:ext cx="3116262" cy="6816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Мотив приятия со стороны окружающих людей</a:t>
          </a:r>
        </a:p>
      </dsp:txBody>
      <dsp:txXfrm>
        <a:off x="4868802" y="2813848"/>
        <a:ext cx="3049708" cy="615128"/>
      </dsp:txXfrm>
    </dsp:sp>
    <dsp:sp modelId="{686AF039-81A8-4C38-9E26-43073B7B2015}">
      <dsp:nvSpPr>
        <dsp:cNvPr id="0" name=""/>
        <dsp:cNvSpPr/>
      </dsp:nvSpPr>
      <dsp:spPr>
        <a:xfrm>
          <a:off x="4835525" y="3547464"/>
          <a:ext cx="3116262" cy="6816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Мотив избегания одиночества</a:t>
          </a:r>
        </a:p>
      </dsp:txBody>
      <dsp:txXfrm>
        <a:off x="4868802" y="3580741"/>
        <a:ext cx="3049708" cy="61512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03DF6-C26D-4FD9-9D14-F93E40B2E165}">
      <dsp:nvSpPr>
        <dsp:cNvPr id="0" name=""/>
        <dsp:cNvSpPr/>
      </dsp:nvSpPr>
      <dsp:spPr>
        <a:xfrm>
          <a:off x="4480677" y="221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Биологические мотивы</a:t>
          </a:r>
        </a:p>
      </dsp:txBody>
      <dsp:txXfrm>
        <a:off x="4520574" y="40118"/>
        <a:ext cx="1177589" cy="737505"/>
      </dsp:txXfrm>
    </dsp:sp>
    <dsp:sp modelId="{FA155D5E-2C78-4211-AEB8-AD592998CD23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2971388" y="88601"/>
              </a:moveTo>
              <a:arcTo wR="2334358" hR="2334358" stAng="17150188" swAng="125755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8D6AA-B004-4FDB-8E4B-5DF470856721}">
      <dsp:nvSpPr>
        <dsp:cNvPr id="0" name=""/>
        <dsp:cNvSpPr/>
      </dsp:nvSpPr>
      <dsp:spPr>
        <a:xfrm>
          <a:off x="6305752" y="879130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Общегуманные мотивы</a:t>
          </a:r>
        </a:p>
      </dsp:txBody>
      <dsp:txXfrm>
        <a:off x="6345649" y="919027"/>
        <a:ext cx="1177589" cy="737505"/>
      </dsp:txXfrm>
    </dsp:sp>
    <dsp:sp modelId="{07240F63-AB63-4122-9F0B-852E161A3597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4426128" y="1298149"/>
              </a:moveTo>
              <a:arcTo wR="2334358" hR="2334358" stAng="20018842" swAng="17269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43354B-3263-4595-9F12-43EE33C25E74}">
      <dsp:nvSpPr>
        <dsp:cNvPr id="0" name=""/>
        <dsp:cNvSpPr/>
      </dsp:nvSpPr>
      <dsp:spPr>
        <a:xfrm>
          <a:off x="6756508" y="2854023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Мотив страха</a:t>
          </a:r>
        </a:p>
      </dsp:txBody>
      <dsp:txXfrm>
        <a:off x="6796405" y="2893920"/>
        <a:ext cx="1177589" cy="737505"/>
      </dsp:txXfrm>
    </dsp:sp>
    <dsp:sp modelId="{7F015348-299C-4964-BBD9-5B7942A38BAC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4472554" y="3271028"/>
              </a:moveTo>
              <a:arcTo wR="2334358" hR="2334358" stAng="1419394" swAng="13595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82052-2184-4698-A027-0592F4C01712}">
      <dsp:nvSpPr>
        <dsp:cNvPr id="0" name=""/>
        <dsp:cNvSpPr/>
      </dsp:nvSpPr>
      <dsp:spPr>
        <a:xfrm>
          <a:off x="5493517" y="4437764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Агрессивные мотивы</a:t>
          </a:r>
        </a:p>
      </dsp:txBody>
      <dsp:txXfrm>
        <a:off x="5533414" y="4477661"/>
        <a:ext cx="1177589" cy="737505"/>
      </dsp:txXfrm>
    </dsp:sp>
    <dsp:sp modelId="{A793D496-891B-4578-9488-BBF1A17A5982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2710927" y="4638144"/>
              </a:moveTo>
              <a:arcTo wR="2334358" hR="2334358" stAng="4843005" swAng="111399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A1B57-021A-4FCF-BCA9-8094D47E6DAC}">
      <dsp:nvSpPr>
        <dsp:cNvPr id="0" name=""/>
        <dsp:cNvSpPr/>
      </dsp:nvSpPr>
      <dsp:spPr>
        <a:xfrm>
          <a:off x="3467836" y="4437764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Мотивы самоутверждения </a:t>
          </a:r>
        </a:p>
      </dsp:txBody>
      <dsp:txXfrm>
        <a:off x="3507733" y="4477661"/>
        <a:ext cx="1177589" cy="737505"/>
      </dsp:txXfrm>
    </dsp:sp>
    <dsp:sp modelId="{97853F60-C942-4D9F-8845-918F1676B951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722033" y="4022445"/>
              </a:moveTo>
              <a:arcTo wR="2334358" hR="2334358" stAng="8021100" swAng="13595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782A9-39F3-4ABB-B77C-28F282DCB9AC}">
      <dsp:nvSpPr>
        <dsp:cNvPr id="0" name=""/>
        <dsp:cNvSpPr/>
      </dsp:nvSpPr>
      <dsp:spPr>
        <a:xfrm>
          <a:off x="2204845" y="2854023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Инфантильные мотивы</a:t>
          </a:r>
        </a:p>
      </dsp:txBody>
      <dsp:txXfrm>
        <a:off x="2244742" y="2893920"/>
        <a:ext cx="1177589" cy="737505"/>
      </dsp:txXfrm>
    </dsp:sp>
    <dsp:sp modelId="{7429C063-0319-4F8D-8A4A-BCCD25D1DD04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2099" y="2433331"/>
              </a:moveTo>
              <a:arcTo wR="2334358" hR="2334358" stAng="10654201" swAng="17269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50EAD-847B-45D4-A272-E81C78461EC4}">
      <dsp:nvSpPr>
        <dsp:cNvPr id="0" name=""/>
        <dsp:cNvSpPr/>
      </dsp:nvSpPr>
      <dsp:spPr>
        <a:xfrm>
          <a:off x="2655601" y="879130"/>
          <a:ext cx="1257383" cy="817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Корыстные мотивы </a:t>
          </a:r>
        </a:p>
      </dsp:txBody>
      <dsp:txXfrm>
        <a:off x="2695498" y="919027"/>
        <a:ext cx="1177589" cy="737505"/>
      </dsp:txXfrm>
    </dsp:sp>
    <dsp:sp modelId="{2CB03372-ECF7-4A85-9D96-1C54ACC8CE32}">
      <dsp:nvSpPr>
        <dsp:cNvPr id="0" name=""/>
        <dsp:cNvSpPr/>
      </dsp:nvSpPr>
      <dsp:spPr>
        <a:xfrm>
          <a:off x="2775010" y="408870"/>
          <a:ext cx="4668717" cy="4668717"/>
        </a:xfrm>
        <a:custGeom>
          <a:avLst/>
          <a:gdLst/>
          <a:ahLst/>
          <a:cxnLst/>
          <a:rect l="0" t="0" r="0" b="0"/>
          <a:pathLst>
            <a:path>
              <a:moveTo>
                <a:pt x="936163" y="465059"/>
              </a:moveTo>
              <a:arcTo wR="2334358" hR="2334358" stAng="13992259" swAng="125755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6DA22-0949-4128-87E1-57D06808810D}">
      <dsp:nvSpPr>
        <dsp:cNvPr id="0" name=""/>
        <dsp:cNvSpPr/>
      </dsp:nvSpPr>
      <dsp:spPr>
        <a:xfrm>
          <a:off x="1924730" y="0"/>
          <a:ext cx="5127970" cy="5812971"/>
        </a:xfrm>
        <a:prstGeom prst="parallelogram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E6699-0609-4ACF-B9EB-362DE17D95FA}">
      <dsp:nvSpPr>
        <dsp:cNvPr id="0" name=""/>
        <dsp:cNvSpPr/>
      </dsp:nvSpPr>
      <dsp:spPr>
        <a:xfrm>
          <a:off x="4727571" y="584419"/>
          <a:ext cx="3778431" cy="1376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Насильственный тип</a:t>
          </a:r>
          <a:r>
            <a:rPr lang="ru-RU" sz="1500" kern="1200" dirty="0"/>
            <a:t>-характеризуется аффективными вспышками раздражения, агрессии, направленными чаще всего против своих близких либо лиц, хорошо знакомых.</a:t>
          </a:r>
        </a:p>
      </dsp:txBody>
      <dsp:txXfrm>
        <a:off x="4794744" y="651592"/>
        <a:ext cx="3644085" cy="1241693"/>
      </dsp:txXfrm>
    </dsp:sp>
    <dsp:sp modelId="{05FCC73A-E125-45BF-BB3F-9B9F841793B3}">
      <dsp:nvSpPr>
        <dsp:cNvPr id="0" name=""/>
        <dsp:cNvSpPr/>
      </dsp:nvSpPr>
      <dsp:spPr>
        <a:xfrm>
          <a:off x="4727571" y="2132463"/>
          <a:ext cx="3778431" cy="1376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Корыстный тип</a:t>
          </a:r>
          <a:r>
            <a:rPr lang="ru-RU" sz="1600" kern="1200" dirty="0"/>
            <a:t>-характеризуется потребительской ориентацией, стремлением удовлетворить свои потребности за счёт интересов других лиц или общества.</a:t>
          </a:r>
        </a:p>
      </dsp:txBody>
      <dsp:txXfrm>
        <a:off x="4794744" y="2199636"/>
        <a:ext cx="3644085" cy="1241693"/>
      </dsp:txXfrm>
    </dsp:sp>
    <dsp:sp modelId="{40B50CDE-F8C8-48E3-AA60-9BCCB770BA62}">
      <dsp:nvSpPr>
        <dsp:cNvPr id="0" name=""/>
        <dsp:cNvSpPr/>
      </dsp:nvSpPr>
      <dsp:spPr>
        <a:xfrm>
          <a:off x="4727571" y="3680507"/>
          <a:ext cx="3778431" cy="13760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Дезадаптивный</a:t>
          </a:r>
          <a:r>
            <a:rPr lang="ru-RU" sz="1600" b="1" kern="1200" dirty="0"/>
            <a:t> тип</a:t>
          </a:r>
          <a:r>
            <a:rPr lang="ru-RU" sz="1600" kern="1200" dirty="0"/>
            <a:t>-характеризуется тем, что интересы и устремления преступниц такого подтипа находятся вне сферы нормальных отношений. </a:t>
          </a:r>
        </a:p>
      </dsp:txBody>
      <dsp:txXfrm>
        <a:off x="4794744" y="3747680"/>
        <a:ext cx="3644085" cy="1241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36E28-2308-48E3-927F-3190B6482CB6}">
      <dsp:nvSpPr>
        <dsp:cNvPr id="0" name=""/>
        <dsp:cNvSpPr/>
      </dsp:nvSpPr>
      <dsp:spPr>
        <a:xfrm>
          <a:off x="2338109" y="0"/>
          <a:ext cx="4872038" cy="4872038"/>
        </a:xfrm>
        <a:prstGeom prst="ellipse">
          <a:avLst/>
        </a:prstGeom>
        <a:solidFill>
          <a:srgbClr val="2A65B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FAC05B-6919-4DF7-A8C6-092F72657BD2}">
      <dsp:nvSpPr>
        <dsp:cNvPr id="0" name=""/>
        <dsp:cNvSpPr/>
      </dsp:nvSpPr>
      <dsp:spPr>
        <a:xfrm>
          <a:off x="4774128" y="489820"/>
          <a:ext cx="3166824" cy="1153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Случайный подтип</a:t>
          </a:r>
          <a:r>
            <a:rPr lang="ru-RU" sz="1400" kern="1200" dirty="0"/>
            <a:t>-характеризуется общей позитивной направленностью деятельности, ориентированностью на следование правовым предписаниям</a:t>
          </a:r>
          <a:r>
            <a:rPr lang="ru-RU" sz="1300" kern="1200" dirty="0"/>
            <a:t>. </a:t>
          </a:r>
        </a:p>
      </dsp:txBody>
      <dsp:txXfrm>
        <a:off x="4830428" y="546120"/>
        <a:ext cx="3054224" cy="1040702"/>
      </dsp:txXfrm>
    </dsp:sp>
    <dsp:sp modelId="{BC0D473A-95AE-4CFF-AA25-BA97022A9BFE}">
      <dsp:nvSpPr>
        <dsp:cNvPr id="0" name=""/>
        <dsp:cNvSpPr/>
      </dsp:nvSpPr>
      <dsp:spPr>
        <a:xfrm>
          <a:off x="4774128" y="1787286"/>
          <a:ext cx="3166824" cy="1153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Ситуативный подтип</a:t>
          </a:r>
          <a:r>
            <a:rPr lang="ru-RU" sz="1600" kern="1200" dirty="0"/>
            <a:t>-характеризуется отсутствием ярко выраженных антиобщественных позиций. </a:t>
          </a:r>
        </a:p>
      </dsp:txBody>
      <dsp:txXfrm>
        <a:off x="4830428" y="1843586"/>
        <a:ext cx="3054224" cy="1040702"/>
      </dsp:txXfrm>
    </dsp:sp>
    <dsp:sp modelId="{3324B911-722E-4570-AEE8-0CAB512BD933}">
      <dsp:nvSpPr>
        <dsp:cNvPr id="0" name=""/>
        <dsp:cNvSpPr/>
      </dsp:nvSpPr>
      <dsp:spPr>
        <a:xfrm>
          <a:off x="4774128" y="3084751"/>
          <a:ext cx="3166824" cy="11533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Привычный подтип</a:t>
          </a:r>
          <a:r>
            <a:rPr lang="ru-RU" sz="1600" kern="1200" dirty="0"/>
            <a:t>-характеризуется наличием четко выраженных антиобщественных взглядов и стремлений </a:t>
          </a:r>
        </a:p>
      </dsp:txBody>
      <dsp:txXfrm>
        <a:off x="4830428" y="3141051"/>
        <a:ext cx="3054224" cy="10407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59090F-CEB6-46CF-A0DD-10C985DC7246}">
      <dsp:nvSpPr>
        <dsp:cNvPr id="0" name=""/>
        <dsp:cNvSpPr/>
      </dsp:nvSpPr>
      <dsp:spPr>
        <a:xfrm>
          <a:off x="1289" y="823146"/>
          <a:ext cx="5029635" cy="301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Корыстолюбивый тип</a:t>
          </a:r>
          <a:r>
            <a:rPr lang="ru-RU" sz="1600" kern="1200" dirty="0"/>
            <a:t>. К этому типу относятся лица, смыслом преступного поведения которых является утверждение своей личности не только в глазах окружения, но и прежде всего в своих собственных</a:t>
          </a:r>
        </a:p>
      </dsp:txBody>
      <dsp:txXfrm>
        <a:off x="737862" y="1265090"/>
        <a:ext cx="3556489" cy="2133893"/>
      </dsp:txXfrm>
    </dsp:sp>
    <dsp:sp modelId="{F8883D66-931A-48E3-A623-0970459C5C2F}">
      <dsp:nvSpPr>
        <dsp:cNvPr id="0" name=""/>
        <dsp:cNvSpPr/>
      </dsp:nvSpPr>
      <dsp:spPr>
        <a:xfrm>
          <a:off x="5397585" y="836063"/>
          <a:ext cx="5029635" cy="3017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Игровой тип личности</a:t>
          </a:r>
          <a:r>
            <a:rPr lang="ru-RU" sz="1600" kern="1200" dirty="0"/>
            <a:t>. Представителей игрового типа отличает постоянная потребность в риске, поиске острых ощущений, связанных опасностью, включение в эмоционально возбуждающие ситуации, стремление участвовать в различного рода операциях, контактах и т. д </a:t>
          </a:r>
        </a:p>
      </dsp:txBody>
      <dsp:txXfrm>
        <a:off x="6134158" y="1278007"/>
        <a:ext cx="3556489" cy="21338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2EA09-F933-445D-B2E6-B0E843A56E8D}">
      <dsp:nvSpPr>
        <dsp:cNvPr id="0" name=""/>
        <dsp:cNvSpPr/>
      </dsp:nvSpPr>
      <dsp:spPr>
        <a:xfrm>
          <a:off x="9725" y="26754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«Семейная» корысть </a:t>
          </a:r>
        </a:p>
      </dsp:txBody>
      <dsp:txXfrm>
        <a:off x="9725" y="26754"/>
        <a:ext cx="2475073" cy="1485044"/>
      </dsp:txXfrm>
    </dsp:sp>
    <dsp:sp modelId="{79AE803C-6A2A-4A41-90B4-A5964E997292}">
      <dsp:nvSpPr>
        <dsp:cNvPr id="0" name=""/>
        <dsp:cNvSpPr/>
      </dsp:nvSpPr>
      <dsp:spPr>
        <a:xfrm>
          <a:off x="3986327" y="39807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Корысть-престиж</a:t>
          </a:r>
        </a:p>
      </dsp:txBody>
      <dsp:txXfrm>
        <a:off x="3986327" y="39807"/>
        <a:ext cx="2475073" cy="1485044"/>
      </dsp:txXfrm>
    </dsp:sp>
    <dsp:sp modelId="{D4F1EFEF-6AD7-43F1-96E5-1D0BB93C0AE4}">
      <dsp:nvSpPr>
        <dsp:cNvPr id="0" name=""/>
        <dsp:cNvSpPr/>
      </dsp:nvSpPr>
      <dsp:spPr>
        <a:xfrm>
          <a:off x="7688641" y="39822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</a:t>
          </a:r>
          <a:r>
            <a:rPr lang="ru-RU" sz="2400" b="1" kern="1200" dirty="0" err="1"/>
            <a:t>потребительство</a:t>
          </a:r>
          <a:endParaRPr lang="ru-RU" sz="2400" b="1" kern="1200" dirty="0"/>
        </a:p>
      </dsp:txBody>
      <dsp:txXfrm>
        <a:off x="7688641" y="39822"/>
        <a:ext cx="2475073" cy="1485044"/>
      </dsp:txXfrm>
    </dsp:sp>
    <dsp:sp modelId="{2EC8A035-6DC8-4AA5-9E47-F931FE24CB57}">
      <dsp:nvSpPr>
        <dsp:cNvPr id="0" name=""/>
        <dsp:cNvSpPr/>
      </dsp:nvSpPr>
      <dsp:spPr>
        <a:xfrm>
          <a:off x="1342132" y="1733183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Корысть-паразитизм</a:t>
          </a:r>
        </a:p>
      </dsp:txBody>
      <dsp:txXfrm>
        <a:off x="1342132" y="1733183"/>
        <a:ext cx="2475073" cy="1485044"/>
      </dsp:txXfrm>
    </dsp:sp>
    <dsp:sp modelId="{7856B1AB-DFEF-4740-8BF3-810387A47A70}">
      <dsp:nvSpPr>
        <dsp:cNvPr id="0" name=""/>
        <dsp:cNvSpPr/>
      </dsp:nvSpPr>
      <dsp:spPr>
        <a:xfrm>
          <a:off x="4025532" y="3457483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Корысть-нужды</a:t>
          </a:r>
          <a:r>
            <a:rPr lang="ru-RU" sz="2400" kern="1200" dirty="0"/>
            <a:t> </a:t>
          </a:r>
        </a:p>
      </dsp:txBody>
      <dsp:txXfrm>
        <a:off x="4025532" y="3457483"/>
        <a:ext cx="2475073" cy="1485044"/>
      </dsp:txXfrm>
    </dsp:sp>
    <dsp:sp modelId="{EF55C434-6FCF-452C-BAF0-8EFFD069EB8D}">
      <dsp:nvSpPr>
        <dsp:cNvPr id="0" name=""/>
        <dsp:cNvSpPr/>
      </dsp:nvSpPr>
      <dsp:spPr>
        <a:xfrm>
          <a:off x="6787294" y="1733183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Корысть-конформизм </a:t>
          </a:r>
        </a:p>
      </dsp:txBody>
      <dsp:txXfrm>
        <a:off x="6787294" y="1733183"/>
        <a:ext cx="2475073" cy="1485044"/>
      </dsp:txXfrm>
    </dsp:sp>
    <dsp:sp modelId="{02A2DFBB-C129-4F0D-AD3C-F73EBAE48475}">
      <dsp:nvSpPr>
        <dsp:cNvPr id="0" name=""/>
        <dsp:cNvSpPr/>
      </dsp:nvSpPr>
      <dsp:spPr>
        <a:xfrm>
          <a:off x="25541" y="3439613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 алкоголизм, наркотизм</a:t>
          </a:r>
        </a:p>
      </dsp:txBody>
      <dsp:txXfrm>
        <a:off x="25541" y="3439613"/>
        <a:ext cx="2475073" cy="1485044"/>
      </dsp:txXfrm>
    </dsp:sp>
    <dsp:sp modelId="{DA5A035C-E001-43DD-98F4-E8277144E4D2}">
      <dsp:nvSpPr>
        <dsp:cNvPr id="0" name=""/>
        <dsp:cNvSpPr/>
      </dsp:nvSpPr>
      <dsp:spPr>
        <a:xfrm>
          <a:off x="7738118" y="3465735"/>
          <a:ext cx="2475073" cy="1485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Корысть-подражание</a:t>
          </a:r>
          <a:r>
            <a:rPr lang="ru-RU" sz="2400" kern="1200" dirty="0"/>
            <a:t> </a:t>
          </a:r>
        </a:p>
      </dsp:txBody>
      <dsp:txXfrm>
        <a:off x="7738118" y="3465735"/>
        <a:ext cx="2475073" cy="14850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96134-1098-4750-92BA-C269C2A5C6A1}">
      <dsp:nvSpPr>
        <dsp:cNvPr id="0" name=""/>
        <dsp:cNvSpPr/>
      </dsp:nvSpPr>
      <dsp:spPr>
        <a:xfrm>
          <a:off x="0" y="357811"/>
          <a:ext cx="10591029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импульсивность, нарушение прогнозирования последствий своих поступков, неприятие социальных норм и требований, высокий уровень тревожности, </a:t>
          </a:r>
        </a:p>
      </dsp:txBody>
      <dsp:txXfrm>
        <a:off x="46606" y="404417"/>
        <a:ext cx="10497817" cy="861507"/>
      </dsp:txXfrm>
    </dsp:sp>
    <dsp:sp modelId="{6402F8A0-CE5E-4856-935E-74BFDF8FE53C}">
      <dsp:nvSpPr>
        <dsp:cNvPr id="0" name=""/>
        <dsp:cNvSpPr/>
      </dsp:nvSpPr>
      <dsp:spPr>
        <a:xfrm>
          <a:off x="0" y="1381651"/>
          <a:ext cx="10591029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снижение возможности сопереживания, слабое самосознание</a:t>
          </a:r>
        </a:p>
      </dsp:txBody>
      <dsp:txXfrm>
        <a:off x="46606" y="1428257"/>
        <a:ext cx="10497817" cy="861507"/>
      </dsp:txXfrm>
    </dsp:sp>
    <dsp:sp modelId="{A7C63AC4-D33D-42E2-8939-F28B0ADA37B8}">
      <dsp:nvSpPr>
        <dsp:cNvPr id="0" name=""/>
        <dsp:cNvSpPr/>
      </dsp:nvSpPr>
      <dsp:spPr>
        <a:xfrm>
          <a:off x="0" y="2405490"/>
          <a:ext cx="10591029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стремление к утверждению себя во взаимоотношениях с женщинами</a:t>
          </a:r>
        </a:p>
      </dsp:txBody>
      <dsp:txXfrm>
        <a:off x="46606" y="2452096"/>
        <a:ext cx="10497817" cy="861507"/>
      </dsp:txXfrm>
    </dsp:sp>
    <dsp:sp modelId="{52CFF33A-2360-44A4-B8A6-7736A79001C7}">
      <dsp:nvSpPr>
        <dsp:cNvPr id="0" name=""/>
        <dsp:cNvSpPr/>
      </dsp:nvSpPr>
      <dsp:spPr>
        <a:xfrm>
          <a:off x="0" y="3429330"/>
          <a:ext cx="10591029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неуверенность в себе</a:t>
          </a:r>
        </a:p>
      </dsp:txBody>
      <dsp:txXfrm>
        <a:off x="46606" y="3475936"/>
        <a:ext cx="10497817" cy="8615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95257-CC57-4674-B93E-A01384BCA63E}">
      <dsp:nvSpPr>
        <dsp:cNvPr id="0" name=""/>
        <dsp:cNvSpPr/>
      </dsp:nvSpPr>
      <dsp:spPr>
        <a:xfrm>
          <a:off x="0" y="0"/>
          <a:ext cx="108172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DD789-1683-4064-8BF4-4EC899347169}">
      <dsp:nvSpPr>
        <dsp:cNvPr id="0" name=""/>
        <dsp:cNvSpPr/>
      </dsp:nvSpPr>
      <dsp:spPr>
        <a:xfrm>
          <a:off x="0" y="0"/>
          <a:ext cx="2152881" cy="4783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1</a:t>
          </a:r>
        </a:p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2</a:t>
          </a:r>
        </a:p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3</a:t>
          </a:r>
        </a:p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4</a:t>
          </a:r>
        </a:p>
      </dsp:txBody>
      <dsp:txXfrm>
        <a:off x="0" y="0"/>
        <a:ext cx="2152881" cy="4783137"/>
      </dsp:txXfrm>
    </dsp:sp>
    <dsp:sp modelId="{7116C7B3-34C5-4EE5-B41F-B6D3B68FC1A3}">
      <dsp:nvSpPr>
        <dsp:cNvPr id="0" name=""/>
        <dsp:cNvSpPr/>
      </dsp:nvSpPr>
      <dsp:spPr>
        <a:xfrm>
          <a:off x="2314347" y="76955"/>
          <a:ext cx="8450059" cy="1231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Случайные</a:t>
          </a:r>
        </a:p>
      </dsp:txBody>
      <dsp:txXfrm>
        <a:off x="2314347" y="76955"/>
        <a:ext cx="8450059" cy="1231607"/>
      </dsp:txXfrm>
    </dsp:sp>
    <dsp:sp modelId="{036465DB-6BDD-4F60-B999-D857C4FE7591}">
      <dsp:nvSpPr>
        <dsp:cNvPr id="0" name=""/>
        <dsp:cNvSpPr/>
      </dsp:nvSpPr>
      <dsp:spPr>
        <a:xfrm>
          <a:off x="2152881" y="1308562"/>
          <a:ext cx="86115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D68CE-4967-46BE-9144-59ECFB1F026C}">
      <dsp:nvSpPr>
        <dsp:cNvPr id="0" name=""/>
        <dsp:cNvSpPr/>
      </dsp:nvSpPr>
      <dsp:spPr>
        <a:xfrm>
          <a:off x="2314347" y="1385517"/>
          <a:ext cx="8501688" cy="2167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Замыкающиеся на конфликте</a:t>
          </a:r>
        </a:p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Злостные</a:t>
          </a:r>
        </a:p>
      </dsp:txBody>
      <dsp:txXfrm>
        <a:off x="2314347" y="1385517"/>
        <a:ext cx="8501688" cy="2167290"/>
      </dsp:txXfrm>
    </dsp:sp>
    <dsp:sp modelId="{D63AFD04-E895-4E16-A738-02BFFDBBFEA8}">
      <dsp:nvSpPr>
        <dsp:cNvPr id="0" name=""/>
        <dsp:cNvSpPr/>
      </dsp:nvSpPr>
      <dsp:spPr>
        <a:xfrm>
          <a:off x="2152881" y="3552808"/>
          <a:ext cx="86115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B677A4-0AEA-4A91-ACE8-5CA5A5F0F5B3}">
      <dsp:nvSpPr>
        <dsp:cNvPr id="0" name=""/>
        <dsp:cNvSpPr/>
      </dsp:nvSpPr>
      <dsp:spPr>
        <a:xfrm>
          <a:off x="2314347" y="3629763"/>
          <a:ext cx="8450059" cy="10739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Отрицательно ориентированные</a:t>
          </a:r>
        </a:p>
      </dsp:txBody>
      <dsp:txXfrm>
        <a:off x="2314347" y="3629763"/>
        <a:ext cx="8450059" cy="1073910"/>
      </dsp:txXfrm>
    </dsp:sp>
    <dsp:sp modelId="{364135A6-15D1-4CC7-B470-6F36D7EA5908}">
      <dsp:nvSpPr>
        <dsp:cNvPr id="0" name=""/>
        <dsp:cNvSpPr/>
      </dsp:nvSpPr>
      <dsp:spPr>
        <a:xfrm>
          <a:off x="2152881" y="4703674"/>
          <a:ext cx="86115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41D8F-C33D-41F9-AD19-C2AF94F2965C}">
      <dsp:nvSpPr>
        <dsp:cNvPr id="0" name=""/>
        <dsp:cNvSpPr/>
      </dsp:nvSpPr>
      <dsp:spPr>
        <a:xfrm>
          <a:off x="2581949" y="0"/>
          <a:ext cx="4637087" cy="4637087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31EF04A-5840-4B23-90C5-5340F0D61F5F}">
      <dsp:nvSpPr>
        <dsp:cNvPr id="0" name=""/>
        <dsp:cNvSpPr/>
      </dsp:nvSpPr>
      <dsp:spPr>
        <a:xfrm>
          <a:off x="4900493" y="464161"/>
          <a:ext cx="3014106" cy="6593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рациональный</a:t>
          </a:r>
        </a:p>
      </dsp:txBody>
      <dsp:txXfrm>
        <a:off x="4932679" y="496347"/>
        <a:ext cx="2949734" cy="594963"/>
      </dsp:txXfrm>
    </dsp:sp>
    <dsp:sp modelId="{50B119B8-F5B6-4CC9-B024-8B81DBA1FF9F}">
      <dsp:nvSpPr>
        <dsp:cNvPr id="0" name=""/>
        <dsp:cNvSpPr/>
      </dsp:nvSpPr>
      <dsp:spPr>
        <a:xfrm>
          <a:off x="4900493" y="1205914"/>
          <a:ext cx="3014106" cy="6593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озлобленный</a:t>
          </a:r>
        </a:p>
      </dsp:txBody>
      <dsp:txXfrm>
        <a:off x="4932679" y="1238100"/>
        <a:ext cx="2949734" cy="594963"/>
      </dsp:txXfrm>
    </dsp:sp>
    <dsp:sp modelId="{5E164157-5B59-4E78-97A8-085B69A2C3DC}">
      <dsp:nvSpPr>
        <dsp:cNvPr id="0" name=""/>
        <dsp:cNvSpPr/>
      </dsp:nvSpPr>
      <dsp:spPr>
        <a:xfrm>
          <a:off x="4900493" y="1947667"/>
          <a:ext cx="3014106" cy="6593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/>
            <a:t>импульсивный</a:t>
          </a:r>
        </a:p>
      </dsp:txBody>
      <dsp:txXfrm>
        <a:off x="4932679" y="1979853"/>
        <a:ext cx="2949734" cy="594963"/>
      </dsp:txXfrm>
    </dsp:sp>
    <dsp:sp modelId="{53FB5C26-8201-4CC5-8D79-A1086B7FE3AC}">
      <dsp:nvSpPr>
        <dsp:cNvPr id="0" name=""/>
        <dsp:cNvSpPr/>
      </dsp:nvSpPr>
      <dsp:spPr>
        <a:xfrm>
          <a:off x="4900493" y="2689419"/>
          <a:ext cx="3014106" cy="6593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конформистский</a:t>
          </a:r>
        </a:p>
      </dsp:txBody>
      <dsp:txXfrm>
        <a:off x="4932679" y="2721605"/>
        <a:ext cx="2949734" cy="594963"/>
      </dsp:txXfrm>
    </dsp:sp>
    <dsp:sp modelId="{112D32FC-6803-431B-9AF5-C41273F30277}">
      <dsp:nvSpPr>
        <dsp:cNvPr id="0" name=""/>
        <dsp:cNvSpPr/>
      </dsp:nvSpPr>
      <dsp:spPr>
        <a:xfrm>
          <a:off x="4900493" y="3431172"/>
          <a:ext cx="3014106" cy="6593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патологический</a:t>
          </a:r>
        </a:p>
      </dsp:txBody>
      <dsp:txXfrm>
        <a:off x="4932679" y="3463358"/>
        <a:ext cx="2949734" cy="5949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3A28D-7297-43D4-96E1-F18839730EAE}">
      <dsp:nvSpPr>
        <dsp:cNvPr id="0" name=""/>
        <dsp:cNvSpPr/>
      </dsp:nvSpPr>
      <dsp:spPr>
        <a:xfrm>
          <a:off x="0" y="0"/>
          <a:ext cx="3872545" cy="1467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 сфере	нравственности</a:t>
          </a:r>
        </a:p>
      </dsp:txBody>
      <dsp:txXfrm>
        <a:off x="0" y="0"/>
        <a:ext cx="3872545" cy="1467446"/>
      </dsp:txXfrm>
    </dsp:sp>
    <dsp:sp modelId="{B61C13C8-1765-49FD-86CA-EA89CA5A053B}">
      <dsp:nvSpPr>
        <dsp:cNvPr id="0" name=""/>
        <dsp:cNvSpPr/>
      </dsp:nvSpPr>
      <dsp:spPr>
        <a:xfrm>
          <a:off x="4489780" y="0"/>
          <a:ext cx="3872545" cy="1425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жестокость,злобность,грубость</a:t>
          </a: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эгоистичность, циничность</a:t>
          </a:r>
        </a:p>
      </dsp:txBody>
      <dsp:txXfrm>
        <a:off x="4489780" y="0"/>
        <a:ext cx="3872545" cy="1425042"/>
      </dsp:txXfrm>
    </dsp:sp>
    <dsp:sp modelId="{0E034D50-273B-4A4F-801B-CEA4164AC712}">
      <dsp:nvSpPr>
        <dsp:cNvPr id="0" name=""/>
        <dsp:cNvSpPr/>
      </dsp:nvSpPr>
      <dsp:spPr>
        <a:xfrm>
          <a:off x="0" y="3542227"/>
          <a:ext cx="3872545" cy="13441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 эмоциональной сфере</a:t>
          </a:r>
        </a:p>
      </dsp:txBody>
      <dsp:txXfrm>
        <a:off x="0" y="3542227"/>
        <a:ext cx="3872545" cy="1344183"/>
      </dsp:txXfrm>
    </dsp:sp>
    <dsp:sp modelId="{9B2430FC-34D0-4750-9E68-7035E8C7ED46}">
      <dsp:nvSpPr>
        <dsp:cNvPr id="0" name=""/>
        <dsp:cNvSpPr/>
      </dsp:nvSpPr>
      <dsp:spPr>
        <a:xfrm>
          <a:off x="0" y="1805867"/>
          <a:ext cx="3872545" cy="12051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 волевой сфере</a:t>
          </a:r>
        </a:p>
      </dsp:txBody>
      <dsp:txXfrm>
        <a:off x="0" y="1805867"/>
        <a:ext cx="3872545" cy="1205120"/>
      </dsp:txXfrm>
    </dsp:sp>
    <dsp:sp modelId="{2928FDF3-1097-4F2D-BEDE-38616EDC1426}">
      <dsp:nvSpPr>
        <dsp:cNvPr id="0" name=""/>
        <dsp:cNvSpPr/>
      </dsp:nvSpPr>
      <dsp:spPr>
        <a:xfrm>
          <a:off x="4534741" y="3510317"/>
          <a:ext cx="3872545" cy="13770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агрессивность, </a:t>
          </a:r>
          <a:r>
            <a:rPr lang="ru-RU" sz="1700" kern="1200" dirty="0" err="1"/>
            <a:t>конфликтность,отчужденность</a:t>
          </a:r>
          <a:r>
            <a:rPr lang="ru-RU" sz="1700" kern="1200" dirty="0"/>
            <a:t>, импульсивность, легкомысленность, раздражительность, эмоциональная холодность</a:t>
          </a:r>
        </a:p>
      </dsp:txBody>
      <dsp:txXfrm>
        <a:off x="4534741" y="3510317"/>
        <a:ext cx="3872545" cy="1377015"/>
      </dsp:txXfrm>
    </dsp:sp>
    <dsp:sp modelId="{6832D376-E1AB-4DB7-8683-8DDE6108EDE4}">
      <dsp:nvSpPr>
        <dsp:cNvPr id="0" name=""/>
        <dsp:cNvSpPr/>
      </dsp:nvSpPr>
      <dsp:spPr>
        <a:xfrm>
          <a:off x="4501127" y="1782821"/>
          <a:ext cx="3892294" cy="133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амбициозность</a:t>
          </a:r>
          <a:r>
            <a:rPr lang="ru-RU" sz="1700" kern="1200" dirty="0"/>
            <a:t>, </a:t>
          </a:r>
          <a:r>
            <a:rPr lang="ru-RU" sz="1700" kern="1200" dirty="0" err="1"/>
            <a:t>некритичность</a:t>
          </a:r>
          <a:r>
            <a:rPr lang="ru-RU" sz="1700" kern="1200" dirty="0"/>
            <a:t>, мнительность, нетерпимость, неадекватность самооценки, </a:t>
          </a:r>
          <a:r>
            <a:rPr lang="ru-RU" sz="1700" kern="1200" dirty="0" err="1"/>
            <a:t>завышенность</a:t>
          </a:r>
          <a:r>
            <a:rPr lang="ru-RU" sz="1700" kern="1200" dirty="0"/>
            <a:t> притязаний, психические нарушения</a:t>
          </a:r>
        </a:p>
      </dsp:txBody>
      <dsp:txXfrm>
        <a:off x="4501127" y="1782821"/>
        <a:ext cx="3892294" cy="13380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2042-7FB5-4D98-8C30-1EB619B04743}" type="datetimeFigureOut">
              <a:rPr lang="ru-RU" smtClean="0"/>
              <a:pPr/>
              <a:t>14.05.2024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71E98-9891-434E-83B6-ACD7AC62AA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22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84FC7-0E8F-429B-9CFF-ACAF6252375F}" type="datetimeFigureOut">
              <a:rPr lang="ru-RU" smtClean="0"/>
              <a:pPr/>
              <a:t>14.05.2024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37B31-DD46-4E30-BC5F-F470E7BF174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271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34990" y="2923822"/>
            <a:ext cx="6881432" cy="938730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2A6CA8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Лекция 1 Психология преступной личности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34990" y="1364688"/>
            <a:ext cx="6854577" cy="1333355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2A6CA8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Криминальная психология</a:t>
            </a:r>
          </a:p>
        </p:txBody>
      </p:sp>
      <p:sp>
        <p:nvSpPr>
          <p:cNvPr id="13" name="object 5"/>
          <p:cNvSpPr txBox="1">
            <a:spLocks/>
          </p:cNvSpPr>
          <p:nvPr userDrawn="1"/>
        </p:nvSpPr>
        <p:spPr>
          <a:xfrm>
            <a:off x="1049862" y="477866"/>
            <a:ext cx="3251202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r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6CA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52" y="127151"/>
            <a:ext cx="663610" cy="929055"/>
          </a:xfrm>
          <a:prstGeom prst="rect">
            <a:avLst/>
          </a:prstGeom>
        </p:spPr>
      </p:pic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334990" y="4364599"/>
            <a:ext cx="6816725" cy="1128713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rgbClr val="2A6C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000" b="1" kern="1200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Мищенко Елена Валерьевна – д-р </a:t>
            </a:r>
            <a:r>
              <a:rPr lang="ru-RU" sz="2000" b="1" kern="1200" dirty="0" err="1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юрид</a:t>
            </a:r>
            <a:r>
              <a:rPr lang="ru-RU" sz="2000" b="1" kern="1200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наук, доцент, зав. кафедрой уголовного процесса и криминалистики.</a:t>
            </a:r>
          </a:p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000" b="1" kern="1200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Завгороднева Екатерина Валерьевна – преподаватель кафедры уголовного процесса и криминалистики.</a:t>
            </a:r>
          </a:p>
        </p:txBody>
      </p:sp>
    </p:spTree>
    <p:extLst>
      <p:ext uri="{BB962C8B-B14F-4D97-AF65-F5344CB8AC3E}">
        <p14:creationId xmlns:p14="http://schemas.microsoft.com/office/powerpoint/2010/main" val="336700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571EA-F53B-4EF8-9C63-1942AA120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4725D6-1C30-4308-A291-EB4A2F44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8AB8E5-2BE2-4E05-BFC2-FBF6AD0B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B4F295-74BC-44DB-B5BA-2FF96BEA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BF74C7-F3A7-42BA-AB4A-E2BB5598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5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E8B91-9505-4B65-83C0-7B60909F8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1A3B9C-1FDE-4C64-840A-5C35DF9E6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231671-BB00-413D-9734-B15BFED31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797D17-2497-4D8B-A1FF-CC0E8D3C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256730-FF77-466B-A0E9-AA2B7350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F162E4-4803-4ADD-A7F3-BF292B51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565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DA6B9A-5880-48B7-A95B-4C9B883DE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C4476C-2835-48A6-A9F1-BDB0BF21E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6E947C-8FE9-46B6-BA54-5EFC40224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2576B3-B02C-4714-98A5-932EEAAF8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2CEACA5-21AC-4401-BFAB-10F3F785DF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0DAB30D-0CF9-4441-BDA8-942BD9F3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F255EB-2137-4A0B-BFAC-EB7DDFA20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397C58F-E750-43DB-BCCB-6E389E3E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86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B495F-2212-41CD-A141-0247E53E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8B3FD72-EE38-40B7-BF15-E3E9CA18F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77B09DF-9E23-4992-BEA6-67C5C9C61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DA6FBD-7F6C-45A1-94E2-0B463427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341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528432-33FF-4794-ACEA-2CB629B59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0A09878-DD00-467E-BEDF-7290F78A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F1D841B-6509-4843-A1DB-086CEAFA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16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331601-3B49-4645-B6BF-2195107F6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004542-F993-4B16-8E7C-1989F83C2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6A1433-98F2-489D-89E5-7520B0233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C87889-E046-4530-866C-19EBE93D0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80E7AB-8045-4477-87D5-878B78501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CE4672-132E-4B74-90B4-B3085106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459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3FEFD-59F9-4D96-A97D-CF1DF33E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CD24526-4396-4BDF-9F81-81DBAEC3FD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FEBBDE-5FAF-4C15-8BBF-ACED5CE6E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EF3BD1-6CAA-4719-97A8-8CE87200B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8054B5-8464-49B4-AA68-943DB1EC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526158-8913-4A79-B80B-52EB8C13A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465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2AA2D9-21E0-4989-91BD-37FA7B6D9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641F83-33D9-4C17-AFE0-77D71EAE7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81E5FA-6196-449E-B099-A04F5810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A9C440-7C9D-4A4A-B6E3-85700900C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365A5C-0799-4112-BC61-A23479C3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11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3C33EC-A033-41F2-A60D-C527366AE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87457D-681B-4717-8EC5-CB409BB18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23A854-6D56-4FAE-B2C6-ABC338E55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1CF75D-DE10-492B-8E68-89F921853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008AB9-3BE7-4719-9DF5-9E67C16E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57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7" y="1918763"/>
            <a:ext cx="10219267" cy="4351338"/>
          </a:xfrm>
        </p:spPr>
        <p:txBody>
          <a:bodyPr/>
          <a:lstStyle>
            <a:lvl1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  <a:lvl2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2pPr>
            <a:lvl3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3pPr>
            <a:lvl4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4pPr>
            <a:lvl5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7406888" y="6464254"/>
            <a:ext cx="4783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Мищенко Елена Валерьевна, Завгороднева Екатерина Валерьевна</a:t>
            </a:r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8" name="object 5"/>
          <p:cNvSpPr txBox="1">
            <a:spLocks/>
          </p:cNvSpPr>
          <p:nvPr userDrawn="1"/>
        </p:nvSpPr>
        <p:spPr>
          <a:xfrm>
            <a:off x="1252693" y="50548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9" name="Прямая соединительная линия 28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</p:spTree>
    <p:extLst>
      <p:ext uri="{BB962C8B-B14F-4D97-AF65-F5344CB8AC3E}">
        <p14:creationId xmlns:p14="http://schemas.microsoft.com/office/powerpoint/2010/main" val="398592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1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2" name="Прямая соединительная линия 21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51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 userDrawn="1"/>
        </p:nvSpPr>
        <p:spPr>
          <a:xfrm>
            <a:off x="3647781" y="2079388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7258084" y="2079389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2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667933"/>
            <a:ext cx="6172200" cy="4193117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676400"/>
            <a:ext cx="3932237" cy="4192588"/>
          </a:xfr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6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2142067"/>
            <a:ext cx="6172200" cy="3718983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2121" y="2091267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2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аблица 3"/>
          <p:cNvSpPr>
            <a:spLocks noGrp="1"/>
          </p:cNvSpPr>
          <p:nvPr>
            <p:ph type="tbl" sz="quarter" idx="10"/>
          </p:nvPr>
        </p:nvSpPr>
        <p:spPr>
          <a:xfrm>
            <a:off x="1084263" y="1952625"/>
            <a:ext cx="10085387" cy="29130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61" y="109522"/>
            <a:ext cx="663610" cy="929055"/>
          </a:xfrm>
          <a:prstGeom prst="rect">
            <a:avLst/>
          </a:prstGeom>
        </p:spPr>
      </p:pic>
      <p:sp>
        <p:nvSpPr>
          <p:cNvPr id="24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Криминальная психология: Лекция 1 «Психология преступной личности»</a:t>
            </a:r>
          </a:p>
        </p:txBody>
      </p:sp>
      <p:cxnSp>
        <p:nvCxnSpPr>
          <p:cNvPr id="25" name="Прямая соединительная линия 24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/>
              <a:t>Более длинный заголовок находится здесь и помещается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4071E-2A87-4567-A4C9-31B471B72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34717C-7D98-43D0-BC78-8E224AA66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2E5077-B3B4-47BC-AECB-A6DD6996E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34F40B-A7E7-4A0F-9330-A900EDB18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FD22C9-A8C9-4397-8A28-7C8DCA17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29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1495A-3A3C-469C-8EF4-BE696071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0E8323-7174-4313-8F37-1082B9048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26168F-29F4-49C0-BD4C-792DB8EB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CB59A2-0F47-4237-8E8D-AD9468065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6FCED-D7F7-48BF-8D9E-4ABD39364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42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29733"/>
            <a:ext cx="10515600" cy="860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F2DAF-6BC9-4089-A291-78BDF7E9EEB9}" type="datetime1">
              <a:rPr lang="ru-RU" smtClean="0"/>
              <a:pPr/>
              <a:t>14.05.2024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78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1" r:id="rId4"/>
    <p:sldLayoutId id="2147483656" r:id="rId5"/>
    <p:sldLayoutId id="2147483657" r:id="rId6"/>
    <p:sldLayoutId id="214748366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FF1AE-E962-417A-9087-1CB5A5B44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671435-45D4-4FA9-A66A-D04B576B0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0253CC-F89C-4C18-96EF-E1D2AA164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FF46E-C64A-4807-8CF6-1EEFF5486EC9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E2250F-EBDD-4BE5-B8FC-E5815D32D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7C40BC-F808-46F5-9386-450666E74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B6B7-B965-4D97-9DA0-BEA2297203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42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1 «Психология преступной личности»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Криминальная психология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334991" y="4364599"/>
            <a:ext cx="6449858" cy="1128713"/>
          </a:xfrm>
        </p:spPr>
        <p:txBody>
          <a:bodyPr>
            <a:normAutofit fontScale="47500" lnSpcReduction="20000"/>
          </a:bodyPr>
          <a:lstStyle/>
          <a:p>
            <a:r>
              <a:rPr lang="ru-RU" sz="2000" b="1" dirty="0">
                <a:ea typeface="Verdana" panose="020B0604030504040204" pitchFamily="34" charset="0"/>
              </a:rPr>
              <a:t>Авторы:</a:t>
            </a:r>
          </a:p>
          <a:p>
            <a:r>
              <a:rPr lang="ru-RU" sz="2000" b="1" dirty="0">
                <a:ea typeface="Verdana" panose="020B0604030504040204" pitchFamily="34" charset="0"/>
              </a:rPr>
              <a:t>Мищенко Елена Валерьевна – доктор юридических наук, доцент, зав. кафедрой уголовного процесса и криминалистики.</a:t>
            </a:r>
          </a:p>
          <a:p>
            <a:endParaRPr lang="ru-RU" sz="2000" b="1" dirty="0">
              <a:ea typeface="Verdana" panose="020B0604030504040204" pitchFamily="34" charset="0"/>
            </a:endParaRPr>
          </a:p>
          <a:p>
            <a:r>
              <a:rPr lang="ru-RU" sz="2000" b="1" dirty="0">
                <a:ea typeface="Verdana" panose="020B0604030504040204" pitchFamily="34" charset="0"/>
              </a:rPr>
              <a:t>Завгороднева Екатерина Валерьевна – преподаватель кафедры уголовного процесса и криминалистики.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62503" y="-35813"/>
            <a:ext cx="522949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/>
          </p:nvPr>
        </p:nvGraphicFramePr>
        <p:xfrm>
          <a:off x="652463" y="1382713"/>
          <a:ext cx="10817225" cy="4783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Классификации насильственных преступников</a:t>
            </a: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39635" y="1384663"/>
            <a:ext cx="1436914" cy="4754880"/>
          </a:xfrm>
          <a:prstGeom prst="triangle">
            <a:avLst/>
          </a:prstGeom>
          <a:solidFill>
            <a:srgbClr val="5B9BD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82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868363" y="1554163"/>
          <a:ext cx="10496550" cy="4637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Типы насильственных преступников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0" y="1084217"/>
            <a:ext cx="927463" cy="992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0" y="1084217"/>
            <a:ext cx="1867989" cy="2011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0" y="1084217"/>
            <a:ext cx="3161211" cy="3056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0" y="1084217"/>
            <a:ext cx="4624251" cy="4558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2"/>
          </p:cNvCxnSpPr>
          <p:nvPr/>
        </p:nvCxnSpPr>
        <p:spPr>
          <a:xfrm flipH="1">
            <a:off x="0" y="1032930"/>
            <a:ext cx="5696656" cy="5825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6087291" y="1084217"/>
            <a:ext cx="1084218" cy="901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580605" y="3095897"/>
            <a:ext cx="3435532" cy="3762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7667897" y="1084217"/>
            <a:ext cx="1227909" cy="901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944983" y="6230983"/>
            <a:ext cx="679268" cy="627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8804366" y="1032930"/>
            <a:ext cx="1541417" cy="1409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5696656" y="6230983"/>
            <a:ext cx="573515" cy="627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8804366" y="1084217"/>
            <a:ext cx="2651760" cy="3553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7171509" y="6230983"/>
            <a:ext cx="496388" cy="627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144000" y="1737842"/>
            <a:ext cx="3048000" cy="5120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829109" y="4415246"/>
            <a:ext cx="1362891" cy="244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463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416776" y="1356950"/>
          <a:ext cx="10220325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Личностные деформации насильственному типу личности несовершеннолетнего преступника</a:t>
            </a:r>
          </a:p>
        </p:txBody>
      </p:sp>
    </p:spTree>
    <p:extLst>
      <p:ext uri="{BB962C8B-B14F-4D97-AF65-F5344CB8AC3E}">
        <p14:creationId xmlns:p14="http://schemas.microsoft.com/office/powerpoint/2010/main" val="242107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744538" y="1619568"/>
          <a:ext cx="10617200" cy="4833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Типологии лиц, совершивших уличные насильственные преступления</a:t>
            </a:r>
          </a:p>
        </p:txBody>
      </p:sp>
    </p:spTree>
    <p:extLst>
      <p:ext uri="{BB962C8B-B14F-4D97-AF65-F5344CB8AC3E}">
        <p14:creationId xmlns:p14="http://schemas.microsoft.com/office/powerpoint/2010/main" val="3047036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61975D2-713F-48D9-99C9-8EDE179A7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1354654"/>
            <a:ext cx="10575880" cy="502651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4 возрастных группы: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         -14-15 лет;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         -15-16 лет;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         -16-17 лет;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         -17-18 лет.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>
              <a:latin typeface="+mj-lt"/>
              <a:cs typeface="Angsana New" panose="02020603050405020304" pitchFamily="18" charset="-3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Преступления совершаемые подростками: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-кражи (немногим более 60%);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      -грабежи (8-9%);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latin typeface="+mj-lt"/>
                <a:cs typeface="Angsana New" panose="02020603050405020304" pitchFamily="18" charset="-34"/>
              </a:rPr>
              <a:t>                                                       -хулиганство (около 7%).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5D3E771-D379-4A4A-B727-CCBDE4F37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несовершеннолетних преступлений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C31E24-7EC7-4CB1-8FA8-D7C016A6A10E}"/>
              </a:ext>
            </a:extLst>
          </p:cNvPr>
          <p:cNvSpPr/>
          <p:nvPr/>
        </p:nvSpPr>
        <p:spPr>
          <a:xfrm>
            <a:off x="3087624" y="1354654"/>
            <a:ext cx="6016752" cy="1700784"/>
          </a:xfrm>
          <a:prstGeom prst="rect">
            <a:avLst/>
          </a:prstGeom>
          <a:solidFill>
            <a:srgbClr val="5B9BD5">
              <a:alpha val="4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716318A-9CBA-493E-949B-34079303CEBB}"/>
              </a:ext>
            </a:extLst>
          </p:cNvPr>
          <p:cNvSpPr/>
          <p:nvPr/>
        </p:nvSpPr>
        <p:spPr>
          <a:xfrm>
            <a:off x="3087624" y="3377162"/>
            <a:ext cx="6016752" cy="1472184"/>
          </a:xfrm>
          <a:prstGeom prst="rect">
            <a:avLst/>
          </a:prstGeom>
          <a:solidFill>
            <a:srgbClr val="5B9BD5">
              <a:alpha val="4117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0996B0D-D853-410A-AA87-27F01D6711D9}"/>
              </a:ext>
            </a:extLst>
          </p:cNvPr>
          <p:cNvCxnSpPr>
            <a:cxnSpLocks/>
          </p:cNvCxnSpPr>
          <p:nvPr/>
        </p:nvCxnSpPr>
        <p:spPr>
          <a:xfrm>
            <a:off x="0" y="3377162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351AAD6-938E-4DA7-BE5D-270CEA2B77E4}"/>
              </a:ext>
            </a:extLst>
          </p:cNvPr>
          <p:cNvCxnSpPr>
            <a:cxnSpLocks/>
          </p:cNvCxnSpPr>
          <p:nvPr/>
        </p:nvCxnSpPr>
        <p:spPr>
          <a:xfrm>
            <a:off x="0" y="5558387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582413D-CF55-4691-AB3A-2A7FA79640E3}"/>
              </a:ext>
            </a:extLst>
          </p:cNvPr>
          <p:cNvCxnSpPr>
            <a:cxnSpLocks/>
          </p:cNvCxnSpPr>
          <p:nvPr/>
        </p:nvCxnSpPr>
        <p:spPr>
          <a:xfrm>
            <a:off x="0" y="1354654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031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B157F75-9ED8-4DDB-96A7-F932A5D82F10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77900" y="1463675"/>
          <a:ext cx="10383838" cy="480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192BB76-92A9-44FC-97DD-6097B67B0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преступности несовершеннолетних</a:t>
            </a:r>
          </a:p>
        </p:txBody>
      </p:sp>
    </p:spTree>
    <p:extLst>
      <p:ext uri="{BB962C8B-B14F-4D97-AF65-F5344CB8AC3E}">
        <p14:creationId xmlns:p14="http://schemas.microsoft.com/office/powerpoint/2010/main" val="3615282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DA45A76-5E7F-4D06-AECA-4337B740E376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71550" y="1476375"/>
          <a:ext cx="10390188" cy="4794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82B8568-BB75-4D9A-8CA1-9421421B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Мотивы одобряемые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609037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11075AA-8BD1-4CC8-8F87-462F00B9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Мотивы противоправного поведения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44BEC7A-2FCA-4355-AC10-80E90369706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86631" y="1295400"/>
          <a:ext cx="10218738" cy="5255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411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18457" y="1358537"/>
            <a:ext cx="10643807" cy="491156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Элементы женской преступности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Подтипы личности преступниц (по характеру)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Подтипы личности преступниц (по глубине и стойкости криминальной направленности)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 лекции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2024743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51868"/>
            <a:ext cx="12199938" cy="3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4654096"/>
            <a:ext cx="12199938" cy="3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70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213771"/>
              </p:ext>
            </p:extLst>
          </p:nvPr>
        </p:nvGraphicFramePr>
        <p:xfrm>
          <a:off x="803275" y="1212850"/>
          <a:ext cx="10218738" cy="497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Элементы женской преступности</a:t>
            </a:r>
          </a:p>
        </p:txBody>
      </p:sp>
    </p:spTree>
    <p:extLst>
      <p:ext uri="{BB962C8B-B14F-4D97-AF65-F5344CB8AC3E}">
        <p14:creationId xmlns:p14="http://schemas.microsoft.com/office/powerpoint/2010/main" val="271607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06704"/>
              </p:ext>
            </p:extLst>
          </p:nvPr>
        </p:nvGraphicFramePr>
        <p:xfrm>
          <a:off x="692150" y="1045029"/>
          <a:ext cx="10669588" cy="5812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Подтипы личности преступниц (по характеру) </a:t>
            </a:r>
          </a:p>
        </p:txBody>
      </p:sp>
    </p:spTree>
    <p:extLst>
      <p:ext uri="{BB962C8B-B14F-4D97-AF65-F5344CB8AC3E}">
        <p14:creationId xmlns:p14="http://schemas.microsoft.com/office/powerpoint/2010/main" val="2154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649229"/>
              </p:ext>
            </p:extLst>
          </p:nvPr>
        </p:nvGraphicFramePr>
        <p:xfrm>
          <a:off x="822325" y="1384300"/>
          <a:ext cx="10279063" cy="4872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Подтипы личности преступниц (по глубине и стойкости криминальной направленности)</a:t>
            </a:r>
          </a:p>
        </p:txBody>
      </p:sp>
    </p:spTree>
    <p:extLst>
      <p:ext uri="{BB962C8B-B14F-4D97-AF65-F5344CB8AC3E}">
        <p14:creationId xmlns:p14="http://schemas.microsoft.com/office/powerpoint/2010/main" val="353451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796925" y="1606550"/>
          <a:ext cx="10564813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Типы корыстных преступников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3143" y="2286000"/>
            <a:ext cx="5368835" cy="33310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978" y="2286000"/>
            <a:ext cx="5383212" cy="3331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30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757238" y="1319213"/>
          <a:ext cx="10604500" cy="4951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Виды криминогенной корысти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9634" y="1097280"/>
            <a:ext cx="0" cy="5760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907177" y="1097280"/>
            <a:ext cx="13063" cy="287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907177" y="2860766"/>
            <a:ext cx="0" cy="192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07177" y="6244046"/>
            <a:ext cx="0" cy="613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40480" y="1097280"/>
            <a:ext cx="13063" cy="1985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840480" y="4532811"/>
            <a:ext cx="0" cy="2325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930537" y="1097280"/>
            <a:ext cx="13063" cy="287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943600" y="2860766"/>
            <a:ext cx="0" cy="192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943600" y="6244046"/>
            <a:ext cx="0" cy="613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942217" y="1097280"/>
            <a:ext cx="39189" cy="1985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981406" y="4532811"/>
            <a:ext cx="0" cy="2325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620103" y="1097280"/>
            <a:ext cx="13063" cy="287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0633166" y="2860766"/>
            <a:ext cx="0" cy="192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0633166" y="6244046"/>
            <a:ext cx="0" cy="613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120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5797" y="1330933"/>
            <a:ext cx="10219267" cy="47432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Вор</a:t>
            </a:r>
            <a:r>
              <a:rPr lang="ru-RU" dirty="0"/>
              <a:t> – обычно не временно оступившийся человек, а человек нечестный, личность с системой устойчивых негативных качеств, сформированных, как правило, в условиях отвержения моральных норм в семье и микросреде, и условиях нужды, социального отвержения и пониженного социального контроля.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Корыстное </a:t>
            </a:r>
            <a:r>
              <a:rPr lang="ru-RU" b="1" dirty="0" err="1"/>
              <a:t>мотивообразование</a:t>
            </a:r>
            <a:r>
              <a:rPr lang="ru-RU" b="1" dirty="0"/>
              <a:t> </a:t>
            </a:r>
            <a:r>
              <a:rPr lang="ru-RU" dirty="0"/>
              <a:t>– скрытый от самой личности процесс, защищенный от самоконтроля (совести) </a:t>
            </a:r>
            <a:r>
              <a:rPr lang="ru-RU" dirty="0" err="1"/>
              <a:t>личностисистемой</a:t>
            </a:r>
            <a:r>
              <a:rPr lang="ru-RU" dirty="0"/>
              <a:t> защитных (</a:t>
            </a:r>
            <a:r>
              <a:rPr lang="ru-RU" dirty="0" err="1"/>
              <a:t>самооправдательных</a:t>
            </a:r>
            <a:r>
              <a:rPr lang="ru-RU" dirty="0"/>
              <a:t>) механизмов. Здесь смысл и значение особенно поляризованы, сознание и подсознание наиболее изолированы. Грань перехода от долга, гражданской порядочности к личной выгоде хрупка, подвижна, ситуативно обусловлена. 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Определения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8640" y="1175657"/>
            <a:ext cx="10541726" cy="4820194"/>
          </a:xfrm>
          <a:prstGeom prst="rect">
            <a:avLst/>
          </a:prstGeom>
          <a:solidFill>
            <a:srgbClr val="2A6CA8">
              <a:alpha val="38039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73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/>
          </p:nvPr>
        </p:nvGraphicFramePr>
        <p:xfrm>
          <a:off x="770709" y="1528763"/>
          <a:ext cx="10591029" cy="4741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Общая характеристика личности насильника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00891" y="1410789"/>
            <a:ext cx="10946675" cy="4976948"/>
          </a:xfrm>
          <a:prstGeom prst="roundRect">
            <a:avLst/>
          </a:prstGeom>
          <a:noFill/>
          <a:ln w="38100">
            <a:solidFill>
              <a:srgbClr val="2A6C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950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1516</TotalTime>
  <Words>705</Words>
  <Application>Microsoft Office PowerPoint</Application>
  <PresentationFormat>Широкоэкранный</PresentationFormat>
  <Paragraphs>106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Angsana New</vt:lpstr>
      <vt:lpstr>Arial</vt:lpstr>
      <vt:lpstr>Arial Unicode MS</vt:lpstr>
      <vt:lpstr>Calibri</vt:lpstr>
      <vt:lpstr>Calibri Light</vt:lpstr>
      <vt:lpstr>Verdana</vt:lpstr>
      <vt:lpstr>Тема Office</vt:lpstr>
      <vt:lpstr>Специальное оформление</vt:lpstr>
      <vt:lpstr>Криминальная психология </vt:lpstr>
      <vt:lpstr>План лекции</vt:lpstr>
      <vt:lpstr>Элементы женской преступности</vt:lpstr>
      <vt:lpstr>Подтипы личности преступниц (по характеру) </vt:lpstr>
      <vt:lpstr>Подтипы личности преступниц (по глубине и стойкости криминальной направленности)</vt:lpstr>
      <vt:lpstr>Типы корыстных преступников</vt:lpstr>
      <vt:lpstr>Виды криминогенной корысти</vt:lpstr>
      <vt:lpstr>Определения </vt:lpstr>
      <vt:lpstr>Общая характеристика личности насильника </vt:lpstr>
      <vt:lpstr>Классификации насильственных преступников</vt:lpstr>
      <vt:lpstr>Типы насильственных преступников </vt:lpstr>
      <vt:lpstr>Личностные деформации насильственному типу личности несовершеннолетнего преступника</vt:lpstr>
      <vt:lpstr>Типологии лиц, совершивших уличные насильственные преступления</vt:lpstr>
      <vt:lpstr>Особенности несовершеннолетних преступлений </vt:lpstr>
      <vt:lpstr>Структура преступности несовершеннолетних</vt:lpstr>
      <vt:lpstr>Мотивы одобряемые деятельности</vt:lpstr>
      <vt:lpstr>Мотивы противоправного поведения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MGmari55555@yandex.ru</dc:creator>
  <cp:lastModifiedBy>Завгороднева Екатерина Валерьевна</cp:lastModifiedBy>
  <cp:revision>60</cp:revision>
  <dcterms:created xsi:type="dcterms:W3CDTF">2021-05-24T10:19:39Z</dcterms:created>
  <dcterms:modified xsi:type="dcterms:W3CDTF">2024-05-14T09:03:00Z</dcterms:modified>
</cp:coreProperties>
</file>