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9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69C03-3A49-40E6-BC88-77B086DB892A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6D4E3-F670-4899-93FA-9689AC2484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449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A16CD-AC4E-4322-9740-424BEEBC9F01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F55CD-22C8-4BF3-AACD-1E0F8AB04F04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7066-3B85-4B16-84AA-8C7879D1AB29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96264-090C-4575-924F-0C79360D7BA8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E8003-9483-4764-B1BA-80BD5875DF71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6FDF6-AB5D-43EE-948E-FB510D4B138E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42080-6D51-4A41-B8E3-38BE77399783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D99E-930B-4C68-A81F-C8F00F1066E4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4AC82-3247-4DC8-91D6-8F660373892A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47D3-75FD-4231-B6D9-0068414F3558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CEB91-D0D0-4D9C-8127-8207C1D6CD4E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41AF403-82B7-4995-A4A4-F5F18266CEB4}" type="datetime1">
              <a:rPr lang="ru-RU" smtClean="0"/>
              <a:pPr/>
              <a:t>02.04.2017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4000504"/>
            <a:ext cx="7098733" cy="1285884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Лекция №5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«Принципы пространственной организации молекулы белка-фермента»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0"/>
            <a:ext cx="7175351" cy="1793167"/>
          </a:xfrm>
        </p:spPr>
        <p:txBody>
          <a:bodyPr/>
          <a:lstStyle/>
          <a:p>
            <a:pPr algn="ctr">
              <a:buNone/>
            </a:pP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ОБРАЗОВАНИЯ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микробиологии</a:t>
            </a:r>
            <a:r>
              <a:rPr lang="ru-RU" sz="220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5643570" y="5572140"/>
            <a:ext cx="30003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Науменко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89248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Ионные (электростатические) связи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208912" cy="4209648"/>
          </a:xfrm>
        </p:spPr>
        <p:txBody>
          <a:bodyPr>
            <a:normAutofit/>
          </a:bodyPr>
          <a:lstStyle/>
          <a:p>
            <a:pPr marL="0" lvl="0" indent="45085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Ионные связи могут возникать между отрицательно заря-женными (анионными) карбоксильными группами радикалов аспарагиновой и глутаминовой кислот и положительно заряженными (катионными) группами радикалов лизина, аргинина или гистидина.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4508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Это дальнодействующий вид связи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, когда возникает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электростатическое взаимодействие.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В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результате разной электроотрицательности происходит обмен электронами, атомы получают разноименные заряды и взаимодействуют электростатическими силами.  Образуются ионные или солевые мостики. Солевые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мостики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образуют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N и C концевые аминокислоты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молекул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TimesNewRoman" charset="-128"/>
                <a:cs typeface="Times New Roman" pitchFamily="18" charset="0"/>
              </a:rPr>
              <a:t>белка.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3" descr="C:\Users\ььь\Desktop\ионная связь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7209" y="4876046"/>
            <a:ext cx="3529582" cy="172819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987824" y="6381328"/>
            <a:ext cx="6156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Схема образования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связи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между ионами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Гидрофобные связи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064896" cy="572181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Возникают между неполярными группами аминокислот и водой. Вода является участником образования гидрофобных связей.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клетке вода находится в динамической структуре, между свободными молекулами (квазекристаллические молекулы или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льдоподобные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структуры).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образовании гидрофобных связей участвуют: гидрофобные аполярные аминокислоты, которые встраиваются в структуру воды в так называемые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квазекристаллические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пустоты, возникающие на границе «белок – вода».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этом часть белковых молекул теряют свою подвижность, следовательно уменьшают энтропию (∆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 (отрицательный эффект), который препятствует снижению ∆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Уменьшение ∆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тем больше, чем больше поверхность раздела или контакта между белком и водой. С увеличением этой поверхности увеличивается энтропия системы, с уменьшением поверхности, ∆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потери уменьшаются.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632848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Гидрофобные связи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2852936"/>
            <a:ext cx="8280920" cy="5040560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Уменьшение поверхности контакта с водой молекулы белка за счет гидрофобных взаимодействий приводит к образованию глобулярной структуры (наиболее выгодные формы с точки зрения термодинамики).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 гидрофобных контактов приводит к повышению энтропии растворителя (воды), что  и позволяет снизить ∆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916832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ядра белковой глобулы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идет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процессе сворачивания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280920" cy="1944216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Вывод: таким образом термодинамическое формирование третичной структуры белка характеризуется тем, что силы сворачивания и силы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действующие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противоположном направлении почти сбалансированы.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G_0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2204864"/>
            <a:ext cx="2736304" cy="936104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7920880" cy="57626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</a:rPr>
              <a:t>Список рекомендуемых  источников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692696"/>
            <a:ext cx="7643812" cy="576064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Кольман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Я., Рем К.-Г. Наглядная биохимия: Пер. с нем.- М.: Мир, 2000.-469 с.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[Текст]: учебник для вузов / В. П.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Н. Шведова.- 2-е изд.,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испр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- М.: Дрофа, 2006. - 638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620. - ISBN 5-358-01012-2.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 : учеб. для вузов / В. Т.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В.Н. Шведова.- 3-е изд., стер. - М.: Дрофа, 2008. - 640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620-630. - ISBN 978-5-358-04872-0.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Чиркин, А.А.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Биохимия:Учебное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руководство/ А.А. Чиркин, Е.О. Данченко.- М.: Мед.: Мед. Лит., 2010.-624 с.: ил.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err="1" smtClean="0">
                <a:solidFill>
                  <a:schemeClr val="tx1"/>
                </a:solidFill>
                <a:latin typeface="Times New Roman" pitchFamily="18" charset="0"/>
              </a:rPr>
              <a:t>meduniver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. com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Biology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/2.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html 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ru.wikipedia.org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wiki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/Биохимия 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https://yandex.ru/images/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(дата обращения 6.01.2012)</a:t>
            </a:r>
          </a:p>
          <a:p>
            <a:pPr marL="533400" indent="-533400" eaLnBrk="1" hangingPunct="1">
              <a:lnSpc>
                <a:spcPct val="90000"/>
              </a:lnSpc>
            </a:pPr>
            <a:endParaRPr lang="ru-RU" altLang="ru-RU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5649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83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57222" y="428604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лекции: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85786" y="1214422"/>
            <a:ext cx="7929618" cy="4500594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Силы стабилизирующие третичную структуру белка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Термодинамика сворачивания третичной структуры белка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Водородная связь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Ван-дер-Ваальсовы связи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Ионные (электростатические) связи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Гидрофобные связи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001056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Силы стабилизирующие третичную структуру белка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28596" y="1000108"/>
            <a:ext cx="8215370" cy="5500726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Третичную структуру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белка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стабилизирует: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водородная связь, электростатическое взаимодействие, гидрофобная,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Ван-дер-ваальсовая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связь, дисульфидная связь.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одородная - главная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связь, обеспечивающая формирование третичной структуры, точность межатомных взаимодействий и расположение белков в третичной структуре белка. Они берут не силой, а количеством.</a:t>
            </a:r>
          </a:p>
          <a:p>
            <a:pPr algn="just">
              <a:buNone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3571876"/>
            <a:ext cx="3643338" cy="25003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500562" y="6286520"/>
            <a:ext cx="3571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Третичная структура белка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7929618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Силы стабилизирующие третичную структуру белка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28596" y="1000108"/>
            <a:ext cx="8215370" cy="550072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Третичной структурой белка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называется трехмерная простран-ственная структура образующаяся за счет взаимодействия между радикалами аминокислот, которые могут располагаться на значи-тельном расстоянии в цепи.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В стабилизации третичной структуры белковой молекулы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участ-вуют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ковалентные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связи (пептидные и дисульфидные).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Основную роль в стабилизации играют нековалентные связи: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водородные; 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электростатические взаимодействия заряженных групп;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межмолекулярные  Ван-дер-Ваальсовы силы;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взаимодействия неполярных боковых радикалов аминокислот,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гидрофобные взаимодействия.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Стабильность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третичной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структуры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зависит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системы нековалентных   взаимодействий внутри белковой глобулы. Некоторые белки дополнительно стабилизируются ковалентными - дисульфидными связями между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группами цистеина.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Термодинамика сворачивания третичной структуры белка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57158" y="1142984"/>
            <a:ext cx="8501122" cy="5429288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Молекулы белка-фермента относят к термодинамическим системам – это открытая термодинамическая система. Первый, второй, третий законы термодинамики справедливы в отношении закрытых и изолированных систем.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Изолированная система – искусственная система, которая создается для изучения кинетики и термодинамики в живых системах и характеризуется минимальными потерями в объеме энергии, информации и вещества и приравниваются к нулю.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Процесс сворачивания белка- самопроизвольный и идет согласно закону Гиббса: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  <a:p>
            <a:pPr algn="just"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Безымянный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4714884"/>
            <a:ext cx="2648320" cy="66684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143240" y="4643446"/>
            <a:ext cx="564360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где ∆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G –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свободная энергия системы, кото-рая идет на совершение полезной работы;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изменение теплосодержания системы;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 – t◦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 –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мера энтропии (хаоса).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7072362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Водородная связь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14282" y="571480"/>
            <a:ext cx="8572560" cy="221457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Водородные связи возникают между атомами водорода гидрофильных групп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АКО (-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ОН, -CONH2, SH-) 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другими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атомами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водорода.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Прочность водородной связи в 10-50 раз меньше, чем ковалентной. Водородные связи берут не силой, а количеством. Сила связи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12 кДж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моль.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C:\Users\ььь\Desktop\151887_506x2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643182"/>
            <a:ext cx="4678240" cy="28574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1" descr="C:\Users\ььь\Desktop\image714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786058"/>
            <a:ext cx="2883359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683568" y="5661248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Водородная связь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Водородная связь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28596" y="731520"/>
            <a:ext cx="8429684" cy="3474720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Установлено, что в процессе образования водородных связей уменьшается  энтальпия (∆Н), но при это имеется и частично отрицательный эффект от образования водородных связей:</a:t>
            </a:r>
          </a:p>
          <a:p>
            <a:pPr marL="502920" indent="-457200" algn="just">
              <a:buClrTx/>
              <a:buSzPct val="98000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Снижение ∆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2920" indent="-457200" algn="just">
              <a:buClrTx/>
              <a:buSzPct val="98000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Часть водородных связей первичной структуры разрушается</a:t>
            </a:r>
          </a:p>
          <a:p>
            <a:pPr marL="502920" indent="-45720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ььь\Desktop\hydr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3284984"/>
            <a:ext cx="3810000" cy="2933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5029252" y="626912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Водородная связь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Ван-дер-Ваальсовы связи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8064896" cy="5073744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Ван-дер-Ваальсовы связи возникают при сближении неполяр-ных аминокислот под действием диполя воды, причем вода связана с белком,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снижает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энтропию, но незначительно. Образуются на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C,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H,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которых появляется индуцированный (наведенный) потенциал. Сила связи 0,5 – 1,8 Дж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моль.</a:t>
            </a:r>
          </a:p>
        </p:txBody>
      </p:sp>
      <p:pic>
        <p:nvPicPr>
          <p:cNvPr id="4" name="Рисунок 3" descr="image0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2564904"/>
            <a:ext cx="6552728" cy="38164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403648" y="6453336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Связь Ван – Дер –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Ваальса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2564904"/>
            <a:ext cx="5760640" cy="2880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136904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Ионные (электростатические) связи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208912" cy="347472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Электростатические возникают между карбоксильными остатками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COOH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группами  дикарбоновых аминокислот и аминогруппами диаминокарбоновых кислот. Образуются между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С концевыми аминокислотами в молекуле белка.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 результате разной электроотрицательности происходит обмен электронами, образуются солевые мостики, связь ослабляется и становится менее прочной.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C:\Users\ььь\Desktop\1011275_1275_2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212976"/>
            <a:ext cx="3917564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860032" y="6165304"/>
            <a:ext cx="31683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Ионная связь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1991</TotalTime>
  <Words>865</Words>
  <Application>Microsoft Office PowerPoint</Application>
  <PresentationFormat>Экран (4:3)</PresentationFormat>
  <Paragraphs>86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Calibri</vt:lpstr>
      <vt:lpstr>Georgia</vt:lpstr>
      <vt:lpstr>Times New Roman</vt:lpstr>
      <vt:lpstr>TimesNewRoman</vt:lpstr>
      <vt:lpstr>Trebuchet MS</vt:lpstr>
      <vt:lpstr>Wingdings</vt:lpstr>
      <vt:lpstr>Тема1</vt:lpstr>
      <vt:lpstr>МИНОБРНАУКИ России ФЕДЕРАЛЬНОЕ ГОСУДАРСТВЕННОЕ  БЮДЖЕТНОЕ ОБРАЗОВАТЕЛЬНОЕ УЧРЕЖДЕНИЕ ВЫСШЕГО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 лекции:</vt:lpstr>
      <vt:lpstr>1 Силы стабилизирующие третичную структуру белка</vt:lpstr>
      <vt:lpstr>1 Силы стабилизирующие третичную структуру белка</vt:lpstr>
      <vt:lpstr>2 Термодинамика сворачивания третичной структуры белка</vt:lpstr>
      <vt:lpstr>3 Водородная связь</vt:lpstr>
      <vt:lpstr>3 Водородная связь</vt:lpstr>
      <vt:lpstr>4 Ван-дер-Ваальсовы связи</vt:lpstr>
      <vt:lpstr>5 Ионные (электростатические) связи</vt:lpstr>
      <vt:lpstr>5 Ионные (электростатические) связи</vt:lpstr>
      <vt:lpstr>6 Гидрофобные связи</vt:lpstr>
      <vt:lpstr>6 Гидрофобные связи</vt:lpstr>
      <vt:lpstr>Презентация PowerPoint</vt:lpstr>
      <vt:lpstr>Список рекомендуемых  источников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</dc:title>
  <dc:creator>Марина Лавренова</dc:creator>
  <cp:lastModifiedBy>Ольга</cp:lastModifiedBy>
  <cp:revision>67</cp:revision>
  <dcterms:created xsi:type="dcterms:W3CDTF">2015-12-13T18:46:40Z</dcterms:created>
  <dcterms:modified xsi:type="dcterms:W3CDTF">2017-04-02T05:48:31Z</dcterms:modified>
</cp:coreProperties>
</file>