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5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3095" y="2870200"/>
            <a:ext cx="4870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Модификация нуклеиновых кислот</a:t>
            </a:r>
            <a:endParaRPr lang="ru-RU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600" y="77143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фосфодиэфирных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связей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0900" y="224154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взаимодействии двух нуклеотидов образуется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динуклеотид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Новое соединение образуется путем конденсации, когда возникает фосфодиэфирная связь между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гидроксигруппой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пентозы одного мономера и фосфатным остатком другого. Синтезом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полинуклеотида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является многочисленное повторение этой реакции. Сборка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полинуклеотидов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представляет сложный процесс, обеспечивающей рост цепи с одного конца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143" y="0"/>
            <a:ext cx="4045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3120" y="107434"/>
            <a:ext cx="3214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Физические свойства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0200" y="746899"/>
            <a:ext cx="10756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Денатурация.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Вторичная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стабилизируется лишь слабыми водородными и гидрофобными связями, следовательно,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способна к денатурации (плавлению) при повышении температуры до 80-90 °С. При денатурации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двухспиральная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молекула ДНК разделяется на отдельные цепи. Температура, при которой 50 % ДНК денатурировано, называется температурой плавления и зависит от качественного состава ДНК.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Ренатурация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Если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раствор денатурированной ДНК медленно охлаждать (отжиг), то вновь возникают слабые связи между комплементарными цепями, и может получиться спиральная структура, идентичная исходной (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нативной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Растворимость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воде. 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воде ДНК образует вязкие растворы, при нагревании таких растворов до 60 °С или при действии щелочей двойная спираль распадается на две составляющие цепи.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4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Молекулярная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масса.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Молекулярная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 нуклеиновых кислот сильно варьирует, но в целом очень большая, особенно у ДНК. В ядре клетки человеческого организма содержится 46 молекул ДНК, в составе каждой из них - 3,5 млрд пар мононуклеотидов. В митохондриях есть циклическая ДНК, ее молекула содержит 16 тыс. пар мононуклеотидов. Сначала была расшифрована структура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митохондриальной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ДНК. В ней закодирована информация о строении 13-ти полипептидных цепей, 2-х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рибосомальных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РНК и 22-х транспортных РНК.</a:t>
            </a:r>
          </a:p>
        </p:txBody>
      </p:sp>
    </p:spTree>
    <p:extLst>
      <p:ext uri="{BB962C8B-B14F-4D97-AF65-F5344CB8AC3E}">
        <p14:creationId xmlns:p14="http://schemas.microsoft.com/office/powerpoint/2010/main" val="16720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0224" y="221734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2450" y="989820"/>
            <a:ext cx="110545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Существуют 4 уровня структурной организации нуклеиновых кислот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Первичная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представляет собой цепочки из нуклеотидов, соединяющихся через остаток фосфорной кислоты (фосфодиэфирная связь).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Вторичная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это две цепи нуклеиновых кислот соединённые водородными связями. Стоит отметить, что цепи соединяются по типу «голова-хвост» (3' к 5'), по принципу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комплементарности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(азотистые основания находятся внутри этой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118" y="2719851"/>
            <a:ext cx="5878882" cy="41381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2450" y="3141102"/>
            <a:ext cx="51172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Третичная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или же спираль, образуется за счет радикалов азотистых оснований (образуются водородные дополнительные связи, которые и сворачивают эту структуру, тем самым обуславливая её прочность). </a:t>
            </a: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Четвертичная структура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это комплексы гистонов и нитей хроматина.</a:t>
            </a:r>
          </a:p>
        </p:txBody>
      </p:sp>
    </p:spTree>
    <p:extLst>
      <p:ext uri="{BB962C8B-B14F-4D97-AF65-F5344CB8AC3E}">
        <p14:creationId xmlns:p14="http://schemas.microsoft.com/office/powerpoint/2010/main" val="6149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9200" y="21023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МОДИФИКАЦИЯ НУКЛЕИНОВЫХ КИСЛОТ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800" y="718235"/>
            <a:ext cx="6134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Модификация гетероциклических оснований</a:t>
            </a:r>
            <a:endParaRPr lang="ru-R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9200" y="1226235"/>
            <a:ext cx="6604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Реакция пиримидиновых оснований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бисульфитом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натрия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675001"/>
            <a:ext cx="5410200" cy="5183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9900" y="23395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Бисульфит-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ионспособен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обратимо присоединяться кС5-С6-двойнымсвязям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цитозина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урацила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тимина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мягких условиях, образуя соответствующий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аддукт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неустойчивый в случае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тимина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практическое значение имеют только реакции с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урацилом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цитозином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Продукты присоединения к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урацилу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цитозину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довольно стабильны в нейтральной кислой средах, но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отщепляютбисульфит-ионв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щелочной среде.</a:t>
            </a:r>
          </a:p>
        </p:txBody>
      </p:sp>
    </p:spTree>
    <p:extLst>
      <p:ext uri="{BB962C8B-B14F-4D97-AF65-F5344CB8AC3E}">
        <p14:creationId xmlns:p14="http://schemas.microsoft.com/office/powerpoint/2010/main" val="30883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2699" y="437634"/>
            <a:ext cx="484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Реакция с гидразином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гидроксиламином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928" y="2652207"/>
            <a:ext cx="7737072" cy="42057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699" y="2652207"/>
            <a:ext cx="38844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случае гидразина и его производных наблюдается лишь замещение аминогруппы, тогда как производные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гидроксиламина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одновременно присоединяются по двойной связи,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образут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аддукт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в щелочных условиях реакция с гидразином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гидроксиламином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приводят к расщеплению гетероциклических колец пиримидинов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 не затрагивая пуриновы оснований.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99" y="1338619"/>
            <a:ext cx="9129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Гидразин, его алкильные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ацильные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производные, а также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гидроксиламин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его алкильные производные широко применяются в исследованиях нуклеиновых кислот. В водных растворах при кислых значениях р эти реагенты специфически взаимодействуют с производными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цитозина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1075" y="310634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Окисление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0" y="1168400"/>
            <a:ext cx="6629971" cy="5067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800" y="1168400"/>
            <a:ext cx="495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OsO4 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широко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применяема 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органической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химии для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гидроксилирования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двойных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связей, гладко протекает и в случае пиримидиновых оснований. Скорость реакции возрастает в ряду Т &gt; U &gt; С, так,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тимидин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реагирует почти на два порядка быстрее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цитидина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в 10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быстрее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уридина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Поэтому ее можно рассматривать как специфически метод модификации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тимидина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При взаимодействии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тимидина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OsO4 образуется циклический эфир осмиевой кислоты, который легко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гидролизуется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диола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47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0" y="-59134"/>
            <a:ext cx="3467100" cy="70425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887" y="2006600"/>
            <a:ext cx="4432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Одним из распространенных методов модификации основании в нуклеиновых кислотах является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галогенеривание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Реакция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простекает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различно в водных и безводных средах.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активные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галогенирующие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агенты – хлор и бром 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6100" y="190500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Галогенирование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60808"/>
            <a:ext cx="3274483" cy="2822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85"/>
            <a:ext cx="3274483" cy="2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22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7783" y="437634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Меркурирование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671" y="3390900"/>
            <a:ext cx="7157330" cy="34671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5300" y="1505841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Широко распространенная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органической химии реакция непредельных соединений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ацетатом ртути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случае нуклеиновых кислот проходит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мягких условиях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(вода, р 6,0—7,0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40—50 °C) 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специфична по отношению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пиримидиновым основаниям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Результатом реакции является образование производных 5-ацетоксимеркуриоурацил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5-ацетоксимеркуриоцитозина.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300" y="3579674"/>
            <a:ext cx="4406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5-Меркуриопроизводные вследствие легкого обмена атома ртути на атомы галогена или трития используются для получения специфически меченных пиримидиновых оснований нуклеиновых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кислот.</a:t>
            </a:r>
          </a:p>
        </p:txBody>
      </p:sp>
    </p:spTree>
    <p:extLst>
      <p:ext uri="{BB962C8B-B14F-4D97-AF65-F5344CB8AC3E}">
        <p14:creationId xmlns:p14="http://schemas.microsoft.com/office/powerpoint/2010/main" val="1153631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7136" y="117772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Алкилирование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334102"/>
            <a:ext cx="6224825" cy="4625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3273" y="2124948"/>
            <a:ext cx="51363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реакция протекает в мягких условиях в водных растворах. Направление реакции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алкилирования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определяется природой гетероциклического основания и условиями эксперимента.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Гуаниновое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кольцо в нейтральной среде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алкилируется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преимущественно по атому N(7), а в щелочной — по атому N(1). Исчерпывающе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метилирование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приводик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1,7-диметилгуанину.  В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аденине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его производных все три атома азота могут подвергаться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метилированию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однако скорость реакции убывает в ряд N(1)&gt;N(7) &gt; N(3). Единственным продуктом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метилирования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цитозина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является 3-метилцитозин.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573" y="567362"/>
            <a:ext cx="1115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алкилирования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имеют большое значение для изучения нуклеиновых кислот. С одной стороны, многие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алкилирующие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реагенты являются мутагенами и канцерогенами, а другой стороны, реакции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алкилирования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осуществляемы в мягких условиях, широко используются для исследования структуры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функциц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полинуклеотидов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Наиболее хорошо изучено взаимодействие нуклеиновых кислот и компонентов с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диметилсульфатом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(CH3 )2SO4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608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596" y="2857500"/>
            <a:ext cx="7539404" cy="4000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700" y="2370941"/>
            <a:ext cx="4203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наибольше скоростью модифицируются редкие компоненты нуклеиновых кислот — инозин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псевдоуридин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Реакция с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карбодиимидом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практически не идет с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двухцепочечными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полинуклеотидами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 нуклеиновых кислотах, содержащих как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двухцепочечные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так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одноцепочечные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участки, модифицируются только последние, что используется при исследованиях вторичной структуры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тРНК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1001236"/>
            <a:ext cx="944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исследования вторичной структуры нуклеиновых кислот применяется реакция оснований с производными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карбодиимида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результате которой образуются соответствующие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аддукты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20043" y="224051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карбодиимидом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2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582" y="0"/>
            <a:ext cx="473202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7307" y="558800"/>
            <a:ext cx="446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Понятие нуклеиновых кислот 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0300" y="1651338"/>
            <a:ext cx="49911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Нуклеи́новая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кислота (от лат.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nucleus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ядро) — высокомолекулярное органическое соединение, биополимер (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полинуклеотид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образованный остатками нуклеотидов. Нуклеиновые кислоты ДНК и РНК присутствуют в клетках всех живых организмов и выполняют важнейшие функции по хранению, передаче и реализации наследственной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0684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765" y="2819400"/>
            <a:ext cx="7143835" cy="4038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5614" y="1160840"/>
            <a:ext cx="8728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ацилирования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 действием ангидридов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галогенангидридов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органических кислот вступают как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амино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иминогруппы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так и гидроксильные группы углеводных фосфатных остатков. Например, при действии на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цитидин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бензоилхлорида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безводном пиридине при 100 ° образуется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пентаацилированное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производное.  В мягких щелочных условиях избирательно снимаются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бензоильные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группы, связанные с гидроксильными группами углевод и атомом N(3), но сохраняется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бензоильная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группа у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экзоциклического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атома азота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0885" y="336034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Ацилирование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924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47" y="4883726"/>
            <a:ext cx="5429253" cy="19742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68075" y="424934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альдегидами.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987678"/>
            <a:ext cx="1135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Реакции аминогрупп гетероциклических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основаниц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нуклеиновых кислот с формальдегидом приводит к образованию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аминометилольных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соединений. Следует подчеркнуть, что реакция обратима: при удалении формальдегида из реакционной смеси и даже при ее разбавлении наблюдается быстрая регенерация исходных продуктов. В щелочной среде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метилольное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соединение через промежуточно образующееся основания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Шиффа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может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реагироваьт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экзоциклической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аминогруппой другого нуклеозида, давая стабильное бис (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нуклеозидил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)метиленовое производное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781301"/>
            <a:ext cx="84455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32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21732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Аминосодержащие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основания нуклеиновых кислот при обработки HNO2 претерпевают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дезаминирование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результате этого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цитозин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превращается в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урацил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адени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в гипоксантин, а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гуани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в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ксантин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Реакция с HNO2 применяется для исследования вторичной структуры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тРНК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Необходимо также отметить, что азотистая кислота является сильным мутагеном.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6996" y="551934"/>
            <a:ext cx="431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азотисто кислотой.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0" y="0"/>
            <a:ext cx="3556000" cy="3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8632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8483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Модификация углеводных остатков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22515"/>
            <a:ext cx="8276904" cy="18886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99002"/>
            <a:ext cx="8284253" cy="215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169" y="0"/>
            <a:ext cx="4411662" cy="361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237" y="4699001"/>
            <a:ext cx="3658763" cy="2159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51685" y="636133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Ацилирование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6734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21" y="489466"/>
            <a:ext cx="6373813" cy="289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185" y="3385656"/>
            <a:ext cx="4521652" cy="32818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1344" y="304800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Алкилирование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87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410" y="0"/>
            <a:ext cx="7277222" cy="3340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050" y="3581401"/>
            <a:ext cx="5187950" cy="3276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7400" y="14474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9883" y="169724"/>
            <a:ext cx="4657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Реакция с карбонильным соединениями.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3047" y="1180744"/>
            <a:ext cx="4013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Рибонуклеозиды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содержащие незамещенные 2' и З'-гидроксильные группы, в присутствии кислотных катализаторов легко вступают в реакции с альдегидами и кетонами, образуя циклические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ацетали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кетали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 частности, для защиты а-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диольных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групп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рибонуклеозидов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нередко используется взаимодействие с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бензальдегидом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ацетоном.  В первом случае образуются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бензилиденовые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изопропилиденовые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производные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рибонуклеозидов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Циклические производные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расщепляются в слабокислой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2330114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940" y="1994238"/>
            <a:ext cx="5460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Широкое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в химии нуклеиновых кислот находит окисление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цис-гликольной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группы в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рибонуклеозидах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олиго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полирибонуклеотидах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Эта реакция проходит в мягких условиях пол действием солей йодной кислоты с образованием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диальдегида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Такого рода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диальдегиды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весьма реакционноспособны.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81460" y="386834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Окисление.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287" y="1587501"/>
            <a:ext cx="5544713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42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300" y="15490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N-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Гликозидные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нуклеозидов и нуклеотидов весьма устойчивы в нейтральной и щелочной средах и расщепляются при этих значения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рH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только в жестких условиях. Однако они относительно лабильны в кислой среде, что послужило основой первых методов определения нуклеотидного состава нуклеиновых кислот).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Длянуклеозидов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нуклеотидов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полинуклеотидов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соблюдается закономерность: скорость гидролиза соединения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дезоксиряда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2—3 порядка выше скорости гидролиза соединений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риборяда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в каждом ряду N-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гликозидны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связи пуриновых оснований значительно более лабильны, чем пиримидиновых. На этом различие основан метод селективного расщепления молекул ДНК по пуриновым звеньям (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апуринизация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широко применяющийся в структурных исследованиях.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05968" y="361434"/>
            <a:ext cx="4240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Расщепление N-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гликозидных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связей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6758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6296" y="488434"/>
            <a:ext cx="415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Расщепление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фосфоэфирных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связей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3" y="0"/>
            <a:ext cx="2720403" cy="1784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23" y="1521111"/>
            <a:ext cx="7657384" cy="3764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474" y="3403600"/>
            <a:ext cx="5354033" cy="35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4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1080" y="297934"/>
            <a:ext cx="3408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История 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3080" y="1024235"/>
            <a:ext cx="7815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1847 из экстракта мышц быка было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выделено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вещество, которое получило название 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инозиновая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кислота».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080" y="1935202"/>
            <a:ext cx="7815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1868 году швейцарским химиком Фридрихом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Мишером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 изучении некоторых биологических субстанций было открыто неизвестное ранее вещество.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67381" y="5696286"/>
            <a:ext cx="275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Иоганн Фридрих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Мишер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601" y="892315"/>
            <a:ext cx="3305936" cy="45291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3080" y="3123168"/>
            <a:ext cx="7815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Уилсон обратил внимание на практическую идентичность химического состава «нуклеина» и открытого незадолго до этого «хроматина» — главного компонента хромосом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3080" y="4272308"/>
            <a:ext cx="7815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1889 г Рихард Альтман ввел термин «нуклеиновая кислота», а также разработал удобный способ получения нуклеиновых кислот, не содержащих белковых примесей.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3080" y="5465453"/>
            <a:ext cx="7815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Левин и Жакоб, изучая продукты щелочного гидролиза нуклеиновых кислот, выделили их основные составляющие — нуклеотиды и нуклеозиды, а также предложили адекватные структурные формулы, описывающие их свойства.</a:t>
            </a:r>
          </a:p>
        </p:txBody>
      </p:sp>
    </p:spTree>
    <p:extLst>
      <p:ext uri="{BB962C8B-B14F-4D97-AF65-F5344CB8AC3E}">
        <p14:creationId xmlns:p14="http://schemas.microsoft.com/office/powerpoint/2010/main" val="12312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69547" y="289868"/>
            <a:ext cx="3408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История исследования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7972" y="936104"/>
            <a:ext cx="7449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1921 году Левин выдвинул гипотезу 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тетрануклеотидной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структуры ДНК», оказавшуюся впоследствии ошибочной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7971" y="1767006"/>
            <a:ext cx="7449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1935 году Клейн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Танхаузер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помощью фермента фосфатазы провели мягкое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фрагментирование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ДНК, в результате чего были получены в кристаллическом состоянии четыре ДНК-образующих нуклеотида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7971" y="3151906"/>
            <a:ext cx="7449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1940-е годы научная группа в Кембридже под руководством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Александера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Тодда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проводит широкие синтетические исследования в области химии нуклеотидов и нуклеозидов.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61399" y="5797034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Александер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Робертус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Тодд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052" y="676702"/>
            <a:ext cx="3454400" cy="48855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17970" y="4259807"/>
            <a:ext cx="7449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1951 году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Чаргаффом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была установлена закономерность содержания в нуклеиновых кислотах нуклеотидов разных типов, получившая впоследствии название Правило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Чаргаффа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7970" y="5367708"/>
            <a:ext cx="7449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1953 году Уотсоном и Криком установлена вторичная структура ДНК, двойная спираль</a:t>
            </a:r>
          </a:p>
        </p:txBody>
      </p:sp>
    </p:spTree>
    <p:extLst>
      <p:ext uri="{BB962C8B-B14F-4D97-AF65-F5344CB8AC3E}">
        <p14:creationId xmlns:p14="http://schemas.microsoft.com/office/powerpoint/2010/main" val="184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500" y="355600"/>
            <a:ext cx="4270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 азотистых оснований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660" y="948690"/>
            <a:ext cx="101963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составе нуклеозидов встречаются два вида азотистых оснований, которые являются производными двух типов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гетероциклов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пуринов и пиримидинов. Наиболее просто устроены пиримидиновые основания.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урацил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(У, U) в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урациле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добавляется две функциональных карбонильных групп в 4 и 2 положении.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 к. в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урациле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присутствуют электроотрицательный кислород, то это приводит к смешению электронной плотности Од-,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Нд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+. Может реагировать с водой, образуя водородные связи.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(Т).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цитозин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(С, Ц).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пиримидиновые основания могут образовывать водородные связи с водой, т.к. они имеют электроотрицательные атомы, которые способно сдвигать электронную плотность на себя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пиримидиновые азотистые основания образуются за счет присоединения к пиримидину О2, СН3 и NH2 групп.</a:t>
            </a:r>
          </a:p>
        </p:txBody>
      </p:sp>
    </p:spTree>
    <p:extLst>
      <p:ext uri="{BB962C8B-B14F-4D97-AF65-F5344CB8AC3E}">
        <p14:creationId xmlns:p14="http://schemas.microsoft.com/office/powerpoint/2010/main" val="32621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1968501"/>
            <a:ext cx="9842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точки зрения строения нуклеозиды делятся на: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пиримидиновые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имеют окончание – дин. В свою очередь, которые делятся на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рибонуклеозиды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например: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уридин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цитидин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тимидин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дезоксирибонуклеозиды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например: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дезокситимидин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дезоксицитидин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дезоксиурацидин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пуриновые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имеют окончание –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Так же делятся на: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рибонуклеозиды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например: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аденазин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гуанозин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дезоксирибонуклеозиды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например: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дезоксиаденазин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дезоксигуанозин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Аденин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гуанин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цитозин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встречаются как в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дезокси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так и в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рибонуклеозидах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образует устойчивые связи с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дезоксирибонуклеозидами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урацил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с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рибонуклеозидами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Нуклеозиды выполняют только метаболическую функцию, входят в состав нуклеотидов.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91960" y="234434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Нуклеозиды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500" y="823436"/>
            <a:ext cx="10680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это производные азотистых оснований, образуются за счет образования N-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гликозидной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связи между первым атомом углерода в пентозе и первым атомом азота в пиримидину или девятым атомом азота в пурине.</a:t>
            </a:r>
          </a:p>
        </p:txBody>
      </p:sp>
    </p:spTree>
    <p:extLst>
      <p:ext uri="{BB962C8B-B14F-4D97-AF65-F5344CB8AC3E}">
        <p14:creationId xmlns:p14="http://schemas.microsoft.com/office/powerpoint/2010/main" val="25899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7900" y="317500"/>
            <a:ext cx="403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нуклеотидов 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778" y="916026"/>
            <a:ext cx="96809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Биосинтез нуклеотидов представляет собой первый этап биосинтеза нуклеиновых кислот. Нуклеотиды - их непосредственные предшественники.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Образование нуклеотида происходит в два этапа</a:t>
            </a:r>
            <a:r>
              <a:rPr lang="ru-RU" dirty="0" smtClean="0"/>
              <a:t>. В </a:t>
            </a:r>
            <a:r>
              <a:rPr lang="ru-RU" dirty="0"/>
              <a:t>результате реакции конден­сации на первом </a:t>
            </a:r>
            <a:r>
              <a:rPr lang="ru-RU" dirty="0" err="1"/>
              <a:t>этапеобразуется</a:t>
            </a:r>
            <a:r>
              <a:rPr lang="ru-RU" dirty="0"/>
              <a:t> нуклеозид — комплекс азотистого основания с сахаром.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На втором </a:t>
            </a:r>
            <a:r>
              <a:rPr lang="ru-RU" dirty="0" err="1"/>
              <a:t>этапенуклеозид</a:t>
            </a:r>
            <a:r>
              <a:rPr lang="ru-RU" dirty="0"/>
              <a:t> подвергается </a:t>
            </a:r>
            <a:r>
              <a:rPr lang="ru-RU" dirty="0" err="1"/>
              <a:t>фосфорилированию</a:t>
            </a:r>
            <a:r>
              <a:rPr lang="ru-RU" dirty="0" smtClean="0"/>
              <a:t>, при </a:t>
            </a:r>
            <a:r>
              <a:rPr lang="ru-RU" dirty="0" err="1"/>
              <a:t>эгом</a:t>
            </a:r>
            <a:r>
              <a:rPr lang="ru-RU" dirty="0"/>
              <a:t> между остатком сахара и фосфорной кислотой возникает </a:t>
            </a:r>
            <a:r>
              <a:rPr lang="ru-RU" dirty="0" err="1"/>
              <a:t>фосфоэфирная</a:t>
            </a:r>
            <a:r>
              <a:rPr lang="ru-RU" dirty="0"/>
              <a:t> связь</a:t>
            </a:r>
            <a:r>
              <a:rPr lang="ru-RU" dirty="0" smtClean="0"/>
              <a:t>. Таким </a:t>
            </a:r>
            <a:r>
              <a:rPr lang="ru-RU" dirty="0"/>
              <a:t>образом, нуклеотид представляет собой нуклеозид, соединенный с остатком фосфор­ной кислоты.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3691136"/>
            <a:ext cx="7094538" cy="287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00" y="157033"/>
            <a:ext cx="3137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 нуклеотидов 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800" y="817770"/>
            <a:ext cx="908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состав молекулы нуклеотида (мононуклеотида) в определенной последовательности входят три химических соединения: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9698" y="1663173"/>
            <a:ext cx="9353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1. Пентоза </a:t>
            </a:r>
            <a:r>
              <a:rPr lang="ru-RU" dirty="0"/>
              <a:t>или пятиугольный сахар</a:t>
            </a:r>
            <a:r>
              <a:rPr lang="ru-RU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/>
              <a:t>дезоксирибоза</a:t>
            </a:r>
            <a:r>
              <a:rPr lang="ru-RU" dirty="0"/>
              <a:t>. Эти нуклеотиды называют </a:t>
            </a:r>
            <a:r>
              <a:rPr lang="ru-RU" dirty="0" err="1"/>
              <a:t>дезоксирибонуклеотидами</a:t>
            </a:r>
            <a:r>
              <a:rPr lang="ru-RU" dirty="0"/>
              <a:t>. Они входят в состав ДНК;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рибоза</a:t>
            </a:r>
            <a:r>
              <a:rPr lang="ru-RU" dirty="0"/>
              <a:t>. Нуклеотиды входят в состав РНК и называются </a:t>
            </a:r>
            <a:r>
              <a:rPr lang="ru-RU" dirty="0" err="1"/>
              <a:t>рибонуклеотидами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9698" y="3611411"/>
            <a:ext cx="36510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3. Фосфатная группа, состоящая из остатков фосфорной кислоты ( в количестве от одного до трех). Присоединяется к углероду сахара эфирными связями, образующими молекулу нуклеотида 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931" y="3611411"/>
            <a:ext cx="7543070" cy="32465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9698" y="2965080"/>
            <a:ext cx="9156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2. Азотистая пиримидиновая или пуриновая основа, связанная с углеродным атомом сахара. Это соединение называют нуклеозидом </a:t>
            </a:r>
          </a:p>
        </p:txBody>
      </p:sp>
    </p:spTree>
    <p:extLst>
      <p:ext uri="{BB962C8B-B14F-4D97-AF65-F5344CB8AC3E}">
        <p14:creationId xmlns:p14="http://schemas.microsoft.com/office/powerpoint/2010/main" val="1031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1600" y="199271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Свойства нуклеотидов 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00" y="660936"/>
            <a:ext cx="116713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метаболическая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нуклеотиды входят в состав нуклеиновых кислот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энергетическая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 качестве источника энергии используются НТФ и в частности АТФ и ГТФ, т.к. они содержат макроэргические связи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регуляторная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нуклеозид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трифосфат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является донором фосфатной группы и с помощью специальных ферментов, например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фосфокиназы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можно переносить фосфатную группу на молекулу и тем самым изменять ее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конформацию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активировать их. Это особенно важно в синтезе биополимеров.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Фосфорилирования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необходимо, для того чтобы проходили реакции полимеризации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б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некоторые ферменты обладают АТФ-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азной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активностью и способны расщеплять молекулы АТФ и ГТФ и вследствие чего изменять свою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конформации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значит активность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АТФ и ГТФ могут связываться с ферментами без гидролиза и белки меняют свою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конформацию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свою активность. Такие белки называются АТФ-связывающими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иГТФ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-связывающими белками. АТФ-связывающим белком является актин, ГТФ-связывающим белком является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тубулин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г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регуляторную функцию могут выполнять циклические НМФ, которые образуются за счет действия определенных ферментов. ЦАМФ образуется за счет действия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аденилатциклазы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ЦГМФ образуется за счет действия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гуанилатциклазы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которые отрывают два фосфатных остатка и в результате чего через фосфатную группу образуется цикл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 молекулы являются сигнальными молекулами в системе вторичных посредников.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д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некоторые пурины могут служить сигнальными молекулами и выполнять функции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нейромедиаторов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нервных синапсах.</a:t>
            </a:r>
          </a:p>
        </p:txBody>
      </p:sp>
    </p:spTree>
    <p:extLst>
      <p:ext uri="{BB962C8B-B14F-4D97-AF65-F5344CB8AC3E}">
        <p14:creationId xmlns:p14="http://schemas.microsoft.com/office/powerpoint/2010/main" val="13584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</TotalTime>
  <Words>1521</Words>
  <Application>Microsoft Office PowerPoint</Application>
  <PresentationFormat>Широкоэкранный</PresentationFormat>
  <Paragraphs>123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Tahoma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2019-05-13T09:31:13Z</dcterms:created>
  <dcterms:modified xsi:type="dcterms:W3CDTF">2019-06-04T08:06:35Z</dcterms:modified>
</cp:coreProperties>
</file>