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68" r:id="rId4"/>
    <p:sldId id="269" r:id="rId5"/>
    <p:sldId id="257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7" d="100"/>
          <a:sy n="10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DF91-3857-4408-A794-90FE0D18594F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B4593-A768-404A-9E4C-D18C186352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51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1F5581-6299-42BF-85BE-F041473BB587}" type="datetimeFigureOut">
              <a:rPr lang="ru-RU" smtClean="0"/>
              <a:pPr/>
              <a:t>05.02.2019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D3E091-7F45-4F2F-B101-46F5B2D89C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08720"/>
            <a:ext cx="8305800" cy="3384376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Биополимеры. Биологическая роль белков и пептидов.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59936" cy="58353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7) защитные белки.Относят: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а)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имуноглобулины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всех классов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б)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главного комплекса тканевой совместимости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в)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распознающие рецепторы лимфоцитов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г)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лимфокины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монокины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е) белки системы комплимента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ж) интерферон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фактор некроза опухоли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и) факторы свертывания крови(фибриноген,фибрин,тромбин)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979" r="5979"/>
          <a:stretch>
            <a:fillRect/>
          </a:stretch>
        </p:blipFill>
        <p:spPr bwMode="auto">
          <a:xfrm>
            <a:off x="4860032" y="332656"/>
            <a:ext cx="3600400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2492897"/>
            <a:ext cx="3960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Интерферон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2088232" cy="3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068960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7984" y="6309320"/>
            <a:ext cx="44644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Фибриноген и тромбин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4059936" cy="645333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8) структурные белки.Относят:коллаген,эластин,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-керотин кожи,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керотин рогов,склеротин наружных покровов,фиброин шелка.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9) двигательные белки.Относят: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Белки миофибрилл:актин и миозин;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Белки ресничек и жгутиков:динеин;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Нейростенин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белок пресинаптических мембран нервных клеток;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10) рецепторные белки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Например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Родопсин и бактериородопсин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11) регуляторные белки.Относятся белки: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а) гистоны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б)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шапероны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36655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967335"/>
            <a:ext cx="3888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Коллаген и эластин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8024" y="5949280"/>
            <a:ext cx="36724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Актин и миозин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в) белки репрессоры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г) воротные белки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рибосомальные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белки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е) белки имициацин и элоигацин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12) запасающие белки.Относят: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а)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овоальбумин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яичного белка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б) казеин молока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глиадин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пшеницы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г)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зеин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ржи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д)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гордеин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ячменя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е) ферритин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Белки- важная составная часть рациона питания человека.Суточная потребность 1-0,75 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кг.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своему значению аминокислоты входят в состав белка которые делятся на заменимые и незаменимые: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1) гистидин                 6) фенилаланин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2) изолейцин              7) треонин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3) лейцин                    8) триптофан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4) лизин                      9)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валин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5)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метеонин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10) аргинин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Характеристика источников белка.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 связи с этим наиболее полноценными         являются белки животного происхождения: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- молочные продукты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- яйца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-  мясо, рыба 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Основная проблема – белковый дефецит.Решается с помощью методов: 1)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биотехнологической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синтез белка из углеводов  нефти,из морских водорослей.2) получение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генно-модифицированных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продуктов животного и растительного происхождения.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Спасибо за внимание!!!!!!!!!!!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Понятие белков и пептидов.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Биологические функции белков и пептидов.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Характеристика источников белка.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План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Биополимеры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изучаемой дисциплины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59936" cy="55446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биополимеры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 это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высокомолекулярные природные соединения которые выполняют функцию регуляторов обмена веществ.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Относят: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белки и пептиды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- полисахариды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нуклеиновые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кислоты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- липопротеиды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3077" b="23077"/>
          <a:stretch>
            <a:fillRect/>
          </a:stretch>
        </p:blipFill>
        <p:spPr bwMode="auto">
          <a:xfrm>
            <a:off x="5148064" y="908720"/>
            <a:ext cx="32202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3501008"/>
            <a:ext cx="3240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Пептиды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310" r="9310"/>
          <a:stretch>
            <a:fillRect/>
          </a:stretch>
        </p:blipFill>
        <p:spPr bwMode="auto">
          <a:xfrm>
            <a:off x="5220072" y="4005064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60032" y="6237312"/>
            <a:ext cx="36724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Нуклеиновые кислоты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4320480" cy="6264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Понятие белков и пептидов.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Белки и пептиды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это важнейший класс биополимеров. Они присутствуют во всех клетках  и тканях живого организма. В настоящее время открыто и изучено несколько миллиардов белков! Это природные  и синтетические белки.Только 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E.coli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их насчитывается более 3000 тысяч.Молекулярная масса белков от 5-10 единиц.Сравнительно небольшие белковые молекулы с массой до 5 тысяч единиц называются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пептидами.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680" r="10680"/>
          <a:stretch>
            <a:fillRect/>
          </a:stretch>
        </p:blipFill>
        <p:spPr bwMode="auto">
          <a:xfrm>
            <a:off x="4427984" y="476672"/>
            <a:ext cx="4464496" cy="52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44361" y="5805264"/>
            <a:ext cx="48041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E.coli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59936" cy="569133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биорегуляторы-это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соединения которые на молекулярном уровне регулируют обмен веществ при этом не обладают большой молекулярной массой.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Относят: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- витамины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- гормоны</a:t>
            </a:r>
          </a:p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-синтетические биологически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активные вещества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4070" b="24070"/>
          <a:stretch>
            <a:fillRect/>
          </a:stretch>
        </p:blipFill>
        <p:spPr bwMode="auto">
          <a:xfrm>
            <a:off x="5220072" y="476672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3212975"/>
            <a:ext cx="3528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Гормональные препараты</a:t>
            </a:r>
            <a:endParaRPr lang="ru-RU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6498" b="16498"/>
          <a:stretch>
            <a:fillRect/>
          </a:stretch>
        </p:blipFill>
        <p:spPr bwMode="auto">
          <a:xfrm>
            <a:off x="5220072" y="4005064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36096" y="6165304"/>
            <a:ext cx="29523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Витамины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Биологические функции белков- пептидных биополимеров.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1) ферментативные белки- регулируют до 1 тысячи реакций в каждой клетке.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2) гормональные белки. Делятся на: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а) гормоны белки к ним относят инсулин,СТГ-соматотропный гормон,ТТГ- тириотропный гормон,ЛГ- лактотропный гормон.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б) гормоны пептиды к ним относят окситацин,вазопресин,гастрин,секретин.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в) тканевые гормоны к ним относят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ангиотензин,гормоноподобные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вещества.(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глутатион,офтальмовая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кислота)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785" r="22785"/>
          <a:stretch>
            <a:fillRect/>
          </a:stretch>
        </p:blipFill>
        <p:spPr bwMode="auto">
          <a:xfrm>
            <a:off x="5148065" y="1412776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87" r="387"/>
          <a:stretch>
            <a:fillRect/>
          </a:stretch>
        </p:blipFill>
        <p:spPr bwMode="auto">
          <a:xfrm>
            <a:off x="5148064" y="4221088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6309320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Вазопресин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573016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Инсулин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402832" cy="576334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3) антибиотики- вещества обладающие антибактериальным свойством.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Белки: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итурин,актиноксантин,колицин.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Пептиды: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валиномицины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этамицин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эхиномицин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Белки-токсины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делятся на: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а) токсины микробного происхождения(ботулинический,столбнячий,дифтерийный,энтеротоксины)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б) растительные токсины(рицин,абрин)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в)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зоотоксины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(змеиный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яд,яд пауков,яд пчел)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г)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токсины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грибов(яд бледной поганки,яд мухомора)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6048672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5) алкалоиды- пептиды используются в медицине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Н-р:  Спорынья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содержит 7 основных алколоидов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эрготамин,эргозин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эргокристин,франгулан,скутианин,цицифин,пандамин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) транспортные белки относят: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а) переносчики энергии с мембраны митохондрий 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б)переносчики кислорода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в)транспортируют жирные кислоты в крови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г)сывороточный альбумин переносит мелкие белки и АМК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д)сыруллоплазмин транспортирует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Cu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е)белки выполняющие функцию ионных каналов отвечают за транспорт ионов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4358" b="14358"/>
          <a:stretch>
            <a:fillRect/>
          </a:stretch>
        </p:blipFill>
        <p:spPr bwMode="auto">
          <a:xfrm>
            <a:off x="4572000" y="836712"/>
            <a:ext cx="410445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398</TotalTime>
  <Words>679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Биополимеры. Биологическая роль белков и пептидов.</vt:lpstr>
      <vt:lpstr>План</vt:lpstr>
      <vt:lpstr>Биополимеры</vt:lpstr>
      <vt:lpstr>Объекты изучаемой дисциплины</vt:lpstr>
      <vt:lpstr>  </vt:lpstr>
      <vt:lpstr>  </vt:lpstr>
      <vt:lpstr>2. Биологические функции белков- пептидных биополимеров.</vt:lpstr>
      <vt:lpstr>  </vt:lpstr>
      <vt:lpstr> </vt:lpstr>
      <vt:lpstr>  </vt:lpstr>
      <vt:lpstr>  </vt:lpstr>
      <vt:lpstr>  </vt:lpstr>
      <vt:lpstr>3. Характеристика источников белка.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Биополимеры. Биологическая роль белков и пептидов.</dc:title>
  <dc:creator>USER</dc:creator>
  <cp:lastModifiedBy>User</cp:lastModifiedBy>
  <cp:revision>54</cp:revision>
  <dcterms:created xsi:type="dcterms:W3CDTF">2012-10-28T17:19:49Z</dcterms:created>
  <dcterms:modified xsi:type="dcterms:W3CDTF">2019-02-05T11:04:24Z</dcterms:modified>
</cp:coreProperties>
</file>