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503FF9D-968C-48D6-BF36-639575D4399A}" type="datetimeFigureOut">
              <a:rPr lang="ru-RU" smtClean="0"/>
              <a:t>29.10.2012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5DC338A-CF59-47D9-9AFC-DE8BF7CD8695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1214422"/>
            <a:ext cx="6858000" cy="1643074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Методы создания пептидной связи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того чтобы сделать эту реакцию возможной и, более </a:t>
            </a:r>
            <a:r>
              <a:rPr lang="ru-RU" dirty="0" smtClean="0"/>
              <a:t>того обеспечить </a:t>
            </a:r>
            <a:r>
              <a:rPr lang="ru-RU" dirty="0" smtClean="0"/>
              <a:t>ее высокую скорость и полноту, необходимо «</a:t>
            </a:r>
            <a:r>
              <a:rPr lang="ru-RU" dirty="0" smtClean="0"/>
              <a:t>активировать</a:t>
            </a:r>
            <a:r>
              <a:rPr lang="ru-RU" dirty="0" smtClean="0"/>
              <a:t>» карбоксильную группу. Такая активация должна сводиться</a:t>
            </a:r>
            <a:br>
              <a:rPr lang="ru-RU" dirty="0" smtClean="0"/>
            </a:br>
            <a:r>
              <a:rPr lang="ru-RU" dirty="0" smtClean="0"/>
              <a:t>к увеличению </a:t>
            </a:r>
            <a:r>
              <a:rPr lang="ru-RU" dirty="0" smtClean="0"/>
              <a:t>электрофильности карбонильного углерода (С</a:t>
            </a:r>
            <a:r>
              <a:rPr lang="ru-RU" baseline="30000" dirty="0" smtClean="0"/>
              <a:t>6+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Образование пептидной связи сводится к отщеплению воды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1.Хлорангидридный метод </a:t>
            </a:r>
          </a:p>
          <a:p>
            <a:pPr>
              <a:buNone/>
            </a:pPr>
            <a:r>
              <a:rPr lang="ru-RU" dirty="0" smtClean="0"/>
              <a:t>2.Азидный метод</a:t>
            </a:r>
          </a:p>
          <a:p>
            <a:pPr>
              <a:buNone/>
            </a:pPr>
            <a:r>
              <a:rPr lang="ru-RU" dirty="0" smtClean="0"/>
              <a:t>3.Ангидридный </a:t>
            </a:r>
          </a:p>
          <a:p>
            <a:pPr>
              <a:buNone/>
            </a:pPr>
            <a:r>
              <a:rPr lang="ru-RU" dirty="0" smtClean="0"/>
              <a:t>4.Метод активированных эфиров</a:t>
            </a:r>
          </a:p>
          <a:p>
            <a:pPr>
              <a:buNone/>
            </a:pPr>
            <a:r>
              <a:rPr lang="ru-RU" dirty="0" smtClean="0"/>
              <a:t>5.Карбодимидный метод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Методы конденсации обычно и различаются природой </a:t>
            </a:r>
            <a:r>
              <a:rPr lang="ru-RU" sz="3200" dirty="0" smtClean="0"/>
              <a:t>группы </a:t>
            </a:r>
            <a:r>
              <a:rPr lang="ru-RU" sz="3200" dirty="0" smtClean="0"/>
              <a:t>X'.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Хлорангидридный метод, </a:t>
            </a:r>
            <a:r>
              <a:rPr lang="ru-RU" dirty="0" smtClean="0"/>
              <a:t>упомина</a:t>
            </a:r>
            <a:r>
              <a:rPr lang="ru-RU" dirty="0" smtClean="0"/>
              <a:t>шийся в историческом очерке, в настоящее время </a:t>
            </a:r>
            <a:r>
              <a:rPr lang="ru-RU" dirty="0" smtClean="0"/>
              <a:t>применяется редко.</a:t>
            </a:r>
            <a:r>
              <a:rPr lang="ru-RU" dirty="0" smtClean="0"/>
              <a:t> Хлорантидриды получаются обычно </a:t>
            </a:r>
            <a:r>
              <a:rPr lang="ru-RU" dirty="0" smtClean="0"/>
              <a:t>обработкой  производных аминокислот и пептидов хлористым тионилом или	белков и пятихлористым фосфором.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Хлорангидридный метод</a:t>
            </a:r>
            <a:endParaRPr lang="ru-RU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Метод </a:t>
            </a:r>
            <a:r>
              <a:rPr lang="ru-RU" dirty="0" smtClean="0"/>
              <a:t>Т. Курциуса находит широкое </a:t>
            </a:r>
            <a:r>
              <a:rPr lang="ru-RU" dirty="0" smtClean="0"/>
              <a:t>применение </a:t>
            </a:r>
            <a:r>
              <a:rPr lang="ru-RU" dirty="0" smtClean="0"/>
              <a:t>в синтезе </a:t>
            </a:r>
            <a:r>
              <a:rPr lang="ru-RU" dirty="0" smtClean="0"/>
              <a:t>пептидов.Гидразиды </a:t>
            </a:r>
            <a:r>
              <a:rPr lang="ru-RU" dirty="0" smtClean="0"/>
              <a:t>получаются либо прямым гидразинолизом эфиров </a:t>
            </a:r>
            <a:r>
              <a:rPr lang="ru-RU" dirty="0" smtClean="0"/>
              <a:t>защищенных </a:t>
            </a:r>
            <a:r>
              <a:rPr lang="ru-RU" dirty="0" smtClean="0"/>
              <a:t>аминокислот или пептидов, либо из защищенных гидрази-дов (—СО—</a:t>
            </a:r>
            <a:r>
              <a:rPr lang="en-US" dirty="0" smtClean="0"/>
              <a:t>NH—NH—Z—</a:t>
            </a:r>
            <a:r>
              <a:rPr lang="ru-RU" dirty="0" smtClean="0"/>
              <a:t>, —СО—</a:t>
            </a:r>
            <a:r>
              <a:rPr lang="en-US" dirty="0" smtClean="0"/>
              <a:t>NH—NH—</a:t>
            </a:r>
            <a:r>
              <a:rPr lang="ru-RU" dirty="0" smtClean="0"/>
              <a:t>Вое и т. д.). </a:t>
            </a:r>
            <a:r>
              <a:rPr lang="ru-RU" dirty="0" smtClean="0"/>
              <a:t>Азиды </a:t>
            </a:r>
            <a:r>
              <a:rPr lang="ru-RU" dirty="0" smtClean="0"/>
              <a:t>можно получать и непосредственно из НООС-производных с помощью дифенилфосфорилазида </a:t>
            </a:r>
            <a:r>
              <a:rPr lang="en-US" dirty="0" smtClean="0"/>
              <a:t>N</a:t>
            </a:r>
            <a:r>
              <a:rPr lang="en-US" baseline="-25000" dirty="0" smtClean="0"/>
              <a:t>3</a:t>
            </a:r>
            <a:r>
              <a:rPr lang="en-US" dirty="0" smtClean="0"/>
              <a:t>PO(OC</a:t>
            </a:r>
            <a:r>
              <a:rPr lang="en-US" baseline="-25000" dirty="0" smtClean="0"/>
              <a:t>6</a:t>
            </a:r>
            <a:r>
              <a:rPr lang="en-US" dirty="0" smtClean="0"/>
              <a:t>H</a:t>
            </a:r>
            <a:r>
              <a:rPr lang="en-US" baseline="-25000" dirty="0" smtClean="0"/>
              <a:t>5</a:t>
            </a:r>
            <a:r>
              <a:rPr lang="en-US" dirty="0" smtClean="0"/>
              <a:t>)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ru-RU" dirty="0" smtClean="0"/>
              <a:t>применяемого в качестве конденсирующего агента (в частности, для получения </a:t>
            </a:r>
            <a:r>
              <a:rPr lang="ru-RU" dirty="0" err="1" smtClean="0"/>
              <a:t>циклопептидов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Азидный метод</a:t>
            </a: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Симметричные ангидриды ациламинокислот легко получаются обработкой последних дициклогексилкарбодиимидом или этоксиацетиленом.Более распространенным является применение смешанных ангидридов ,в  частности с производным угольной кислоты.</a:t>
            </a:r>
            <a:r>
              <a:rPr lang="ru-RU" dirty="0" smtClean="0"/>
              <a:t> Быстрый ступенчатый метод синтеза пептидов с использованием избытка смешанных ангидридов носит название </a:t>
            </a:r>
            <a:r>
              <a:rPr lang="en-US" i="1" dirty="0" smtClean="0"/>
              <a:t>REMA</a:t>
            </a:r>
            <a:r>
              <a:rPr lang="ru-RU" i="1" dirty="0" smtClean="0"/>
              <a:t>-синтеза.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pPr algn="ctr"/>
            <a:r>
              <a:rPr lang="ru-RU" dirty="0" smtClean="0"/>
              <a:t>Метод ангидридов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Среди арильных активирован­ных эфиров наиболее широко используются п-нитрофениловые (—</a:t>
            </a:r>
            <a:r>
              <a:rPr lang="en-US" dirty="0" smtClean="0"/>
              <a:t>ONp</a:t>
            </a:r>
            <a:r>
              <a:rPr lang="en-US" dirty="0" smtClean="0"/>
              <a:t>) </a:t>
            </a:r>
            <a:r>
              <a:rPr lang="ru-RU" dirty="0" smtClean="0"/>
              <a:t>(М. Боданский, 1956), </a:t>
            </a:r>
            <a:r>
              <a:rPr lang="ru-RU" dirty="0" smtClean="0"/>
              <a:t>2,4-динитрофениловые, о-нит-рофениловые и о-нитротиофениловые, 2,4,5-трихлорфениловые (—</a:t>
            </a:r>
            <a:r>
              <a:rPr lang="ru-RU" dirty="0" smtClean="0"/>
              <a:t>ОТср), пентахлорфениловые </a:t>
            </a:r>
            <a:r>
              <a:rPr lang="ru-RU" dirty="0" smtClean="0"/>
              <a:t>(—ОРср</a:t>
            </a:r>
            <a:r>
              <a:rPr lang="ru-RU" dirty="0" smtClean="0"/>
              <a:t>).В </a:t>
            </a:r>
            <a:r>
              <a:rPr lang="ru-RU" dirty="0" smtClean="0"/>
              <a:t>последние годы большое распространение получили активи­рованные эфиры на основе производных гидроксиламина, и </a:t>
            </a:r>
            <a:r>
              <a:rPr lang="ru-RU" dirty="0" smtClean="0"/>
              <a:t>прежде всего </a:t>
            </a:r>
            <a:r>
              <a:rPr lang="en-US" dirty="0" smtClean="0"/>
              <a:t>N</a:t>
            </a:r>
            <a:r>
              <a:rPr lang="ru-RU" dirty="0" smtClean="0"/>
              <a:t>-гидроксисукцинимидные </a:t>
            </a:r>
            <a:r>
              <a:rPr lang="ru-RU" dirty="0" smtClean="0"/>
              <a:t>эфиры.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 активированных эфиров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Дициклогексилкарбодиимид предложен в 1955 г. Дж. Шиэном и Г. Хессом при синтезе </a:t>
            </a:r>
            <a:r>
              <a:rPr lang="ru-RU" dirty="0" smtClean="0"/>
              <a:t>пенициллина. </a:t>
            </a:r>
            <a:r>
              <a:rPr lang="ru-RU" dirty="0" smtClean="0"/>
              <a:t>Первой стадией реакции является активирование карбоксильного компонента путем образования </a:t>
            </a:r>
            <a:r>
              <a:rPr lang="ru-RU" dirty="0" err="1" smtClean="0"/>
              <a:t>реакционноспособного</a:t>
            </a:r>
            <a:r>
              <a:rPr lang="ru-RU" dirty="0" smtClean="0"/>
              <a:t> </a:t>
            </a:r>
            <a:r>
              <a:rPr lang="ru-RU" dirty="0" smtClean="0"/>
              <a:t>производного </a:t>
            </a:r>
            <a:r>
              <a:rPr lang="ru-RU" dirty="0" smtClean="0"/>
              <a:t>О-ацилизомочевины.В </a:t>
            </a:r>
            <a:r>
              <a:rPr lang="ru-RU" dirty="0" smtClean="0"/>
              <a:t>настоящее время широко применяются так называемые </a:t>
            </a:r>
            <a:r>
              <a:rPr lang="ru-RU" dirty="0" smtClean="0"/>
              <a:t>водорастворимые </a:t>
            </a:r>
            <a:r>
              <a:rPr lang="ru-RU" dirty="0" smtClean="0"/>
              <a:t>карбодиимиды: 1-этил-(3-диметиламинопропил)-кар-бодиимид, п-толуолсульфонат (1-циклогексил-З- (2-метилморфоли-ноэтил)-карбодиимида и др.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ctr"/>
            <a:r>
              <a:rPr lang="ru-RU" dirty="0" smtClean="0"/>
              <a:t>Карбодиимидный метод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</TotalTime>
  <Words>304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Методы создания пептидной связи</vt:lpstr>
      <vt:lpstr>Образование пептидной связи сводится к отщеплению воды</vt:lpstr>
      <vt:lpstr>Методы конденсации обычно и различаются природой группы X'.</vt:lpstr>
      <vt:lpstr>Хлорангидридный метод</vt:lpstr>
      <vt:lpstr>Азидный метод</vt:lpstr>
      <vt:lpstr>Метод ангидридов</vt:lpstr>
      <vt:lpstr>Метод активированных эфиров</vt:lpstr>
      <vt:lpstr>Карбодиимидный метод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создания пептидной связи</dc:title>
  <dc:creator>1</dc:creator>
  <cp:lastModifiedBy>1</cp:lastModifiedBy>
  <cp:revision>18</cp:revision>
  <dcterms:created xsi:type="dcterms:W3CDTF">2012-10-29T08:11:25Z</dcterms:created>
  <dcterms:modified xsi:type="dcterms:W3CDTF">2012-10-29T11:22:51Z</dcterms:modified>
</cp:coreProperties>
</file>