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26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5EA198-14E4-4CBF-8BB2-02F034363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C6A3110-9B9E-4C8F-B485-D2C1D2E99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909AC1D-C513-4853-B00B-3ED097776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E8B13B1-B438-48A8-95CF-67DF4062B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9CAC34C-E9C2-4D19-A326-032ADB5A4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264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5CBA5A-25ED-4BC4-B004-3D7B3D8C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C5926B1-283A-46CF-A498-32CE4DF3D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B39D3DC-15C6-414F-A50A-A7E274B0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40C7D93-EB36-4E1B-9620-F45962DE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B578BF3-668F-4D03-BD91-263E9FA1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99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67CC96B-3019-42CA-9C0C-DD4D3DCBA0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0995E20-AA71-4758-86B1-4CCBEC974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247CB48-647C-4798-87E6-514DE3C9F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96BCFF9-7465-425F-AF01-E8027B5AB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5F3B8B-E536-4A03-AF1E-D84D746A7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528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482688-185A-4932-B54D-D3BE38FE4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1575435-E180-47C8-963B-9C86BE890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769BD83-2E6A-4C54-8BF4-EA99650FF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DCF9FC1-9CD7-4396-B86B-581211D72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6DDB07C-2ABF-423D-93FD-71C479215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1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EDC4DC-E95F-47AF-A006-2535817F5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C0678D1-4A5F-4C3B-9FCD-00CAE887A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4E1D68A-27B5-4146-BA6E-4263666EE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9E3A69D-265C-4676-B843-6ED90C939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B05FE7-27D2-46D6-A0B5-15118BC33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26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A257FA-5B03-4B52-BD79-34C6925C8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CEBB40-A110-4487-88A1-82BFAE7408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9510E4F-85FF-49D7-BEBC-C75C59E26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90D2DDD-21D5-4B49-91B5-77D9C3B86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5121046-F15A-4D4D-B57F-CC0FB23D7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80965AF-4F0E-4D3B-B45F-38D40A7C8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15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167692-0996-492C-A004-D88B430B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B4DA08B-A51F-4165-BC94-3DCC9D883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63E455C-B323-4159-BAC6-993AC597D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2E0C92C-FB53-4B69-827F-B083601428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3A7F921-0FF4-4F71-BD3E-42C05A8EE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AC72CE3-3EF8-48E2-8635-7C2C0ECB1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DCFA492A-10F7-4397-867F-0FC1F5ED3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338CE6B-D5CF-4D5C-A671-F89913078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59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97D587-AD7A-4C5A-9ED6-699A1CA02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88169DD-7521-4855-92B5-02BF2512B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9CE0AFA-BFBD-482C-B503-169F9A323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FEA9F83-85F4-44C7-8646-BDA013DD5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231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3CB11FD-921D-4DC2-8842-6A03D7F3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7CFF0D4-191E-4670-8D77-7ABE4304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41A016C-5FB0-4D5C-A552-70F565F19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8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7F4114-2CC6-4521-870E-6FFCEA230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E64BA1D-A0F6-4015-AA9C-066F9141F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4631FB5-4837-4ED2-9DD0-18CF6E5E54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9C93FCE-BB3B-4241-8A0D-29EB6B1AE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C329495-2D3E-42EE-B4BD-E85174A58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A3D837F-46C3-4422-B290-6185041DB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269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CC3C7C-8FE6-4E2B-BE5D-B8CD9532A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4878FAA-6E4A-4B02-9D49-1268D5B0B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F2E8AC7-B778-47B3-B2BC-DA2A622082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EAFD577-7220-461B-9F99-01776F7D1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F7B9B95-D46A-4F9D-8EAF-758C658E8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E4AEBEC-2D5D-4B22-BE28-47F27C197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18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3CD992-C96D-44C2-9675-108A68E99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FB27288-B6D1-4F41-8B13-6697C1851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2E43F0-C386-4FAF-9B3D-14834366F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B991E-888F-4FA1-BCA0-C4C93B1CEA2A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C440518-2F70-44F3-86C8-23D0FF4FEC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D86B861-4881-4CE0-B74D-A38C1AD7B9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F794F-E91B-4B5B-AEEE-8555C9F537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60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BC306B-6FEC-4E3D-A1A1-50BA3523B3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0870" y="495300"/>
            <a:ext cx="9144000" cy="310673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методических рекомендаций ФИПИ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итогам ЕГЭ по физике 2024 г.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8D5A12B-E074-419C-8FE1-99D393A3A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1500"/>
            <a:ext cx="9144000" cy="1701800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М.А. Кучеренко</a:t>
            </a: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ОГУ</a:t>
            </a: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физики и методики преподавания физики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028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ЕГЭ.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11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(средний процент выполнения – 68) </a:t>
            </a: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43354" y="2031970"/>
            <a:ext cx="7538647" cy="3024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995082" y="5145741"/>
            <a:ext cx="104528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 algn="just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для определения плотности предполагалось использовать не традиционный способ измерения массы тела при помощи весов и его объема при помощи мензурки, а измерение силы тяжести при помощи динамометра и объема тела при помощи мензурки.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594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заданиях КИМ ЕГЭ 2025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5168" y="1278580"/>
            <a:ext cx="10650968" cy="5251311"/>
          </a:xfrm>
        </p:spPr>
        <p:txBody>
          <a:bodyPr>
            <a:noAutofit/>
          </a:bodyPr>
          <a:lstStyle/>
          <a:p>
            <a:pPr marL="0" indent="447675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 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работы изменения в содержательном наполнении коснулись линий заданий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21, 22, 23 и 26. </a:t>
            </a:r>
          </a:p>
          <a:p>
            <a:pPr marL="0" indent="447675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линии 21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будут предложены качественные задачи не только по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молекулярной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физике и электродинамике, но и по механике.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В линии 22, кроме традиционных задач по механике, могут встретиться и задачи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 молекулярной физике, если качественная задача в этой серии вариантов окажется по механике. </a:t>
            </a:r>
          </a:p>
          <a:p>
            <a:pPr marL="0" indent="447675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линии 23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могут стоять задачи по молекулярной физике, если качественная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задача по электродинамике, и по электродинамике, если задача 21 по молекулярной физике или механике. Соответственно, последних заданий будет в процентном отношении больше. </a:t>
            </a:r>
          </a:p>
          <a:p>
            <a:pPr marL="0" indent="447675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КИМ 2025 г. эти задачи будут, как правило,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оптике: либо по геометрической оптике на применение формулы линзы, либо по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волновой оптике на применение формулы для дифракционной решетки.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ЕГЭ.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28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>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29</a:t>
            </a: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13248"/>
            <a:ext cx="6003745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9584" y="1327932"/>
            <a:ext cx="6482416" cy="403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7F6217-BF62-4E2C-97C2-22DFF7652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ЕГЭ.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(средний процент выполнения – 58)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12B88C1-B731-4AD3-9E4A-F6D70FEE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47675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Груз, подвешенный на лёгкой пружине жёсткостью 50 Н/м, совершает свободные вертикальные гармонические колебания. Пружину какой жёсткости надо взять вместо этой пружины, чтобы период свободных вертикальных колебаний этого груза стал в 2 раза меньше?</a:t>
            </a:r>
          </a:p>
          <a:p>
            <a:pPr marL="0" indent="447675" algn="just"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Проблема: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незнание формулы для периода колебаний пружинного маятника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58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859160B-9D20-4733-B359-EE79B732D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ЕГЭ.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2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(средний процент выполнения – 52)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9B6C49E-3AF7-4984-A4A7-53EBB537E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47675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Медный кубик, подвешенный на нити, полностью погружён в воду и не касается дна сосуда. Ребро кубика равно 3 см. Определите силу Архимеда, действующую на кубик.</a:t>
            </a:r>
          </a:p>
          <a:p>
            <a:pPr marL="0" indent="447675" algn="just"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с математикой, а не с формулой для выталкивающей силы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449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ЕГЭ.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3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(средний процент выполнения – 64)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47675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сосуде содержится разреженный аргон, абсолютная температура которого равна 150 К. Концентрацию аргона уменьшили в 2 раза, при этом его давление увеличилось в 3 раза. Определите абсолютную температуру газа в конечном равновесном состоянии.</a:t>
            </a:r>
          </a:p>
          <a:p>
            <a:pPr marL="0" indent="447675" algn="just">
              <a:buNone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неверные вычисления или недостаточно внимательное чтение условия об изменении величин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ЕГЭ.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4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(средний процент выполнения – 53)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47675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переводе ключа К из положения 1 в положение период собственных электромагнитных колебаний в идеальном колебательном контуре увеличился в 1,5 раза. Во сколько раз индуктивность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Lx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катушки в колебательном контуре больше L?</a:t>
            </a:r>
          </a:p>
          <a:p>
            <a:pPr marL="0" indent="447675" algn="just">
              <a:buNone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сравнение периода колебаний в колебательном контуре при изменении индуктивности катушки или электроемкости конденсатора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ЕГЭ.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6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(средний процент выполнения – 62) </a:t>
            </a: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33574" y="1673224"/>
            <a:ext cx="5879602" cy="4458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548283" y="1873623"/>
            <a:ext cx="41416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определение начальных условий движения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ЕГЭ.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7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(средний процент выполнения – 49)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447675" algn="just">
              <a:buNone/>
            </a:pP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Выберите все верные утверждения о физических явлениях, величинах и закономерностях. Запишите цифры, под которыми они указаны. </a:t>
            </a:r>
          </a:p>
          <a:p>
            <a:pPr marL="0" indent="447675" algn="just">
              <a:buNone/>
            </a:pP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1) Модуль сил гравитационного взаимодействия двух материальных точек обратно пропорционален квадрату расстояния между ними. </a:t>
            </a:r>
          </a:p>
          <a:p>
            <a:pPr marL="0" indent="447675" algn="just">
              <a:buNone/>
            </a:pP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2) Давление насыщенного пара увеличивается с ростом абсолютной температуры пара и не зависит от его объёма. </a:t>
            </a:r>
          </a:p>
          <a:p>
            <a:pPr marL="0" indent="447675" algn="just">
              <a:buNone/>
            </a:pP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3) В однородном электростатическом поле работа силы электростатического поля по перемещению заряда между двумя точками прямо пропорциональна длине траектории.</a:t>
            </a:r>
          </a:p>
          <a:p>
            <a:pPr marL="0" indent="447675" algn="just">
              <a:buNone/>
            </a:pP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4) При переходе электромагнитной волны из оптически менее плотной в оптически более плотную среду частота волны остаётся неизменной. </a:t>
            </a:r>
          </a:p>
          <a:p>
            <a:pPr marL="0" indent="447675" algn="just">
              <a:buNone/>
            </a:pP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5) При распространении света проявляются только его корпускулярные свойства, а при взаимодействии с веществом – только волновые.</a:t>
            </a:r>
            <a:endParaRPr lang="ru-RU" sz="11200" dirty="0"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9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Проблема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: Ясно, что затруднения вызывали утверждения 2, 3 и 4 о свойствах процессов в молекулярной физике и электродинамике.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ЕГЭ.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(средний процент выполнения –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36803" y="1703294"/>
            <a:ext cx="5598468" cy="464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082117" y="1801907"/>
            <a:ext cx="45899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неверное определение изменения сопротивления участка с параллельным соединением проводников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ЕГЭ.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9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(средний процент выполнения – 56)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5886" y="1924620"/>
            <a:ext cx="6883101" cy="379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166847" y="1909480"/>
            <a:ext cx="38189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неумение читать график зависимости координаты от времени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662</Words>
  <Application>Microsoft Office PowerPoint</Application>
  <PresentationFormat>Произвольный</PresentationFormat>
  <Paragraphs>41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Анализ методических рекомендаций ФИПИ  по итогам ЕГЭ по физике 2024 г.</vt:lpstr>
      <vt:lpstr>ЕГЭ. Пример 1 (средний процент выполнения – 58) </vt:lpstr>
      <vt:lpstr>ЕГЭ. Пример 2 (средний процент выполнения – 52)</vt:lpstr>
      <vt:lpstr>ЕГЭ. Пример 3 (средний процент выполнения – 64)</vt:lpstr>
      <vt:lpstr>ЕГЭ. Пример 4 (средний процент выполнения – 53) </vt:lpstr>
      <vt:lpstr>ЕГЭ. Пример 6 (средний процент выполнения – 62) </vt:lpstr>
      <vt:lpstr>ЕГЭ. Пример 7 (средний процент выполнения – 49) </vt:lpstr>
      <vt:lpstr>ЕГЭ. Пример 8 (средний процент выполнения – 37) </vt:lpstr>
      <vt:lpstr>ЕГЭ. Пример 9 (средний процент выполнения – 56) </vt:lpstr>
      <vt:lpstr>ЕГЭ. Пример 11 (средний процент выполнения – 68) </vt:lpstr>
      <vt:lpstr>Изменения в заданиях КИМ ЕГЭ 2025</vt:lpstr>
      <vt:lpstr>ЕГЭ. Пример 28 и пример 29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Анатольевна Кучеренко</dc:creator>
  <cp:lastModifiedBy>Кучеренко</cp:lastModifiedBy>
  <cp:revision>12</cp:revision>
  <dcterms:created xsi:type="dcterms:W3CDTF">2025-03-25T05:28:21Z</dcterms:created>
  <dcterms:modified xsi:type="dcterms:W3CDTF">2025-03-27T18:40:12Z</dcterms:modified>
</cp:coreProperties>
</file>