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4" r:id="rId5"/>
    <p:sldId id="336" r:id="rId6"/>
    <p:sldId id="324" r:id="rId7"/>
    <p:sldId id="325" r:id="rId8"/>
    <p:sldId id="327" r:id="rId9"/>
    <p:sldId id="326" r:id="rId10"/>
    <p:sldId id="288" r:id="rId11"/>
    <p:sldId id="332" r:id="rId12"/>
    <p:sldId id="298" r:id="rId13"/>
    <p:sldId id="287" r:id="rId14"/>
    <p:sldId id="286" r:id="rId15"/>
    <p:sldId id="305" r:id="rId16"/>
    <p:sldId id="306" r:id="rId17"/>
    <p:sldId id="320" r:id="rId18"/>
    <p:sldId id="322" r:id="rId19"/>
    <p:sldId id="258" r:id="rId20"/>
    <p:sldId id="289" r:id="rId21"/>
    <p:sldId id="290" r:id="rId22"/>
    <p:sldId id="333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264" r:id="rId32"/>
    <p:sldId id="260" r:id="rId33"/>
    <p:sldId id="263" r:id="rId34"/>
    <p:sldId id="300" r:id="rId35"/>
    <p:sldId id="301" r:id="rId36"/>
    <p:sldId id="302" r:id="rId37"/>
    <p:sldId id="303" r:id="rId38"/>
    <p:sldId id="308" r:id="rId39"/>
    <p:sldId id="310" r:id="rId40"/>
    <p:sldId id="312" r:id="rId41"/>
    <p:sldId id="334" r:id="rId42"/>
    <p:sldId id="314" r:id="rId43"/>
    <p:sldId id="313" r:id="rId44"/>
    <p:sldId id="315" r:id="rId45"/>
    <p:sldId id="317" r:id="rId46"/>
    <p:sldId id="318" r:id="rId47"/>
    <p:sldId id="316" r:id="rId48"/>
    <p:sldId id="309" r:id="rId49"/>
    <p:sldId id="330" r:id="rId50"/>
    <p:sldId id="319" r:id="rId51"/>
    <p:sldId id="307" r:id="rId52"/>
    <p:sldId id="329" r:id="rId53"/>
    <p:sldId id="328" r:id="rId54"/>
    <p:sldId id="331" r:id="rId55"/>
    <p:sldId id="271" r:id="rId56"/>
    <p:sldId id="273" r:id="rId57"/>
    <p:sldId id="335" r:id="rId58"/>
    <p:sldId id="272" r:id="rId59"/>
  </p:sldIdLst>
  <p:sldSz cx="9144000" cy="6858000" type="screen4x3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6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4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3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4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2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1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6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6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4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4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25D5-24DB-4E9F-A74D-2CD118367CE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B71-1D1F-4029-A963-B1CB3554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9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9"/>
            <a:ext cx="8712968" cy="261972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Методика решения задач</a:t>
            </a:r>
            <a:br>
              <a:rPr lang="ru-RU" sz="5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статике 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 Кучеренко</a:t>
            </a:r>
          </a:p>
          <a:p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</a:t>
            </a:r>
          </a:p>
          <a:p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физики и методики преподавания физики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7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понятия статики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2" y="1412776"/>
            <a:ext cx="5712714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1" y="2420884"/>
            <a:ext cx="5947029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37" y="2996943"/>
            <a:ext cx="6394133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1" y="5879849"/>
            <a:ext cx="7181088" cy="46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7" y="5805265"/>
            <a:ext cx="54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186" y="2979065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187" y="1774726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43" y="3861048"/>
            <a:ext cx="2514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8173"/>
            <a:ext cx="21621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6" y="3984754"/>
            <a:ext cx="11525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37260"/>
            <a:ext cx="1438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792914"/>
            <a:ext cx="5905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35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реакция связи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(Е.И. Бутиков,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А.С Кондратьев Физика. Механика., 2008 г.)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40769"/>
            <a:ext cx="4610386" cy="50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987897" cy="38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82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Силы реакции связи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(Е.И. Бутиков,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А.С Кондратьев Физика. Механика., 2008 г.)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учеренко\Desktop\Кучеренко Марина\ФПКП_ОГУ\Рис.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9000"/>
                    </a14:imgEffect>
                    <a14:imgEffect>
                      <a14:brightnessContrast bright="3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0079"/>
            <a:ext cx="5688632" cy="52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2924944"/>
            <a:ext cx="0" cy="18722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7544" y="4797152"/>
            <a:ext cx="2088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555776" y="2924944"/>
            <a:ext cx="0" cy="18722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544" y="2924944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51720" y="292494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Арка 13"/>
          <p:cNvSpPr/>
          <p:nvPr/>
        </p:nvSpPr>
        <p:spPr>
          <a:xfrm rot="11045674">
            <a:off x="839850" y="1778726"/>
            <a:ext cx="1292173" cy="2203119"/>
          </a:xfrm>
          <a:prstGeom prst="blockArc">
            <a:avLst>
              <a:gd name="adj1" fmla="val 10800000"/>
              <a:gd name="adj2" fmla="val 21350167"/>
              <a:gd name="adj3" fmla="val 19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187624" y="2636912"/>
            <a:ext cx="1021405" cy="7920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36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6153"/>
            <a:ext cx="6366415" cy="63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9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замечания для применения условий равновесия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700808"/>
            <a:ext cx="828092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преподавания физики в 8-10 классах средней школы, Ч.1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В.П. Орехов, А.В. Усова, И.К.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Турышев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– М.: Просвещение, 1980. – 320 с.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убеждает в том, что: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целесообразно приучать школьников пользоваться общими условиями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равновесия                                    во всех случаях;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какими именно условиями равновесия удобно пользоваться, зависит от конкретной задачи: иногда можно легко решить задачу, используя только одно условие                          или условие                     ,        ,  в других необходимо применить оба условия.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41137"/>
            <a:ext cx="1614238" cy="59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69160"/>
            <a:ext cx="1212818" cy="27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08918"/>
            <a:ext cx="1512168" cy="32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2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1. Задача на применение условия равновеси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67728" cy="399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36710"/>
            <a:ext cx="1847564" cy="41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73" y="5877272"/>
            <a:ext cx="4500563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0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2. Задача на применение условия равновесия  </a:t>
            </a:r>
            <a:endParaRPr lang="ru-RU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0724"/>
            <a:ext cx="1877378" cy="4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95" y="1556787"/>
            <a:ext cx="7759637" cy="514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48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2. Задача на применение условия равновесия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4216"/>
            <a:ext cx="5951601" cy="451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0724"/>
            <a:ext cx="1877378" cy="4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78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3. Задача на применение условия равновесия </a:t>
            </a:r>
            <a:endParaRPr lang="ru-RU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8317"/>
            <a:ext cx="4424362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83" y="923572"/>
            <a:ext cx="1877378" cy="4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4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Момент силы относительно точки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плоской системы сил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(все силы лежат в одной плоскости) векторы моментов всех сил направлены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перпендикулярно плоскости,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моменты рассматриваются относительно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лежащей в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же плоскости.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уравнение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сводится к одному скалярному: в положении равновесия алгебраическая сумма моментов всех внешних действующих сил равна нулю.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точки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относительно которой рассматриваются моменты сил, производится исключительно из соображений удобства: уравнение для моментов будет тем проще, чем больше сил будет иметь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равные нулю моменты.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672408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66182"/>
            <a:ext cx="1512168" cy="32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35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учителей, подготовленные на основе анализа типичных ошибок участников ЕГЭ 2024 года    по ФИЗИКЕ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(М.Ю. Демидова, В.А. Грибов)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Исходя из общепринятых норм, содержательный элемент или умение считаются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усвоенными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если средний процент выполнения соответствующей им группы заданий с кратким и развернутым ответами превышает 50%.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линию 26 добавится достаточно большой блок задач по статике.</a:t>
            </a:r>
          </a:p>
          <a:p>
            <a:pPr algn="just"/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Среди заданий по механике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наибольшие трудности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вызывают задачи по статике.</a:t>
            </a:r>
          </a:p>
        </p:txBody>
      </p:sp>
    </p:spTree>
    <p:extLst>
      <p:ext uri="{BB962C8B-B14F-4D97-AF65-F5344CB8AC3E}">
        <p14:creationId xmlns:p14="http://schemas.microsoft.com/office/powerpoint/2010/main" val="618639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D9F40-131F-496C-B138-88B55FE44C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8970304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обязательным пунктам обоснования для задач по статике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3437" y="1825626"/>
            <a:ext cx="8310563" cy="435927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0" y="1643995"/>
            <a:ext cx="6332510" cy="94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24" y="2420888"/>
            <a:ext cx="5576697" cy="423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s://pic.rutubelist.ru/video/ee/09/ee09a21af2114446c889acc038bbd69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6274"/>
            <a:ext cx="310896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45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Плоскопараллельное движе</a:t>
            </a:r>
            <a:r>
              <a:rPr lang="ru-RU" b="1" dirty="0">
                <a:solidFill>
                  <a:schemeClr val="tx2"/>
                </a:solidFill>
              </a:rPr>
              <a:t>ние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72956" cy="337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задачи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 Л.В., Тарасова А.Н. Вопросы и задачи по физике, 1984 )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072438" cy="17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8991"/>
            <a:ext cx="6216968" cy="314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75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744"/>
            <a:ext cx="5288280" cy="64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Пример 4</a:t>
            </a:r>
          </a:p>
        </p:txBody>
      </p:sp>
    </p:spTree>
    <p:extLst>
      <p:ext uri="{BB962C8B-B14F-4D97-AF65-F5344CB8AC3E}">
        <p14:creationId xmlns:p14="http://schemas.microsoft.com/office/powerpoint/2010/main" val="3011275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сил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3466728" cy="504055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Сходящиеся силы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51520" y="1916832"/>
            <a:ext cx="3672408" cy="43204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Сходящимися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силы, линии действия которых пересекаются в одной точке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сходящиеся силы уравновешиваются, если треугольник этих сил замкнут.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139953" y="1340769"/>
            <a:ext cx="4546848" cy="43204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Алгоритмическое предписание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3995936" y="1844824"/>
            <a:ext cx="4896544" cy="428133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1.Делаем рисунок, на котором  изображаем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действующие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тело, находящемся в равновесии,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силы. 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приложения си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там, куда приложены силы (не к центру тяжести тела).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Выясняем: если на тело действуют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сходящиеся силы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строим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замкнутый треугольник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этой системы сил.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замкнутом треугольнике все силы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по контуру треугольника в одну сторону.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 треугольника сил определяем искомые величины.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8" y="2852936"/>
            <a:ext cx="2939225" cy="19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725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5. Треугольник сил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91264" cy="485740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гладкой наклонной плоскости АВ, образующей с горизонтом угол </a:t>
                </a:r>
                <a:r>
                  <a:rPr lang="ru-RU" sz="28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  <a:ea typeface="Cambria Math"/>
                          </a:rPr>
                          <m:t>=30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ru-RU" sz="2800" b="0" i="1" smtClean="0">
                        <a:latin typeface="Cambria Math"/>
                        <a:ea typeface="Cambria Math"/>
                      </a:rPr>
                      <m:t>,  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помощи веревки ДЕ, параллельной плоскости АЕ, удерживается однородный шар весом Р=4 Н. Определите давление шара на плоскость.</a:t>
                </a:r>
              </a:p>
              <a:p>
                <a:pPr marL="0" indent="0" algn="just">
                  <a:buNone/>
                </a:pP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91264" cy="4857403"/>
              </a:xfrm>
              <a:blipFill rotWithShape="1">
                <a:blip r:embed="rId2"/>
                <a:stretch>
                  <a:fillRect l="-1544" t="-1255" r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351467" cy="273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572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5. Часть решения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Показываем действующие на тело задаваемые силы (рис.1). </a:t>
                </a:r>
              </a:p>
              <a:p>
                <a:pPr marL="0" indent="0">
                  <a:buNone/>
                </a:pPr>
                <a:r>
                  <a:rPr lang="ru-RU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Начало вектора силы показываем в точке ее приложения. </a:t>
                </a: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Рисунок 1                                                  Рисунок 2  Рисунок 2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Связями для шара являются веревка и опора. Реакциями связи являются сила реакции опоры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 сила натяжения веревки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Т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На шар действуют 3 сходящиеся силы (сила тяжести, сила реакции опоры, сила натяжения нити). Применяем к этой системе сил условие равновесия трех сходящихся сил: строим замкнутый треугольник (рис.2).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Из треугольника сил определяем силу давления шара на опору.</a:t>
                </a: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/>
                <a:stretch>
                  <a:fillRect l="-667" t="-1757" b="-1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08465"/>
            <a:ext cx="2304256" cy="21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755576" y="37386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988841"/>
            <a:ext cx="1368151" cy="24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34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6. Треугольник сил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вертикальной гладкой стене подвешен на тросе однородный шар весом Р. Трос образует со стеной угол </a:t>
            </a:r>
            <a:r>
              <a:rPr lang="ru-RU" sz="24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𝝰. Найти натяжение нити Т и силу давления шара на стену.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2131124" cy="30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52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6. Часть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Изображаем действующие на шар силы.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рисунка видно, что 3  действующие на шар силы – сходящиеся.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замкнутый треугольник сил так, чтобы все силы были направлены в одну сторону, по контуру треугольника.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1676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52" y="4077072"/>
            <a:ext cx="172212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1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7. Треугольник сил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9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173022" cy="102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044541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9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Кодификатор  проверяемых требований к результатам освоения ООП основного общего образования и элементов содержания для проведения ОГЭ по физике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68740" cy="412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88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7. Часть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4726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Изображаем действующие на шар силы.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рисунка видно, что 3  действующие на шар силы – сходящиеся.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замкнутый треугольник сил так, чтобы все силы были направлены в одну сторону, по контуру треугольника.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94" y="3717032"/>
            <a:ext cx="1802225" cy="29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1286923" cy="246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295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Сложение параллельных сил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учеренко\Desktop\Кучеренко Марина\ФПКП_ОГУ\Рис.7.jpg"/>
          <p:cNvPicPr>
            <a:picLocks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colorTemperature colorTemp="10000"/>
                    </a14:imgEffect>
                    <a14:imgEffect>
                      <a14:saturation sat="81000"/>
                    </a14:imgEffect>
                    <a14:imgEffect>
                      <a14:brightnessContrast bright="44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4" y="908720"/>
            <a:ext cx="8495157" cy="55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17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Теорема о трех силах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Кучеренко\Desktop\Кучеренко Марина\ФПКП_ОГУ\Рис.4+.jpg"/>
          <p:cNvPicPr>
            <a:picLocks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41664" cy="49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4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Теорема о трех силах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Кучеренко\Desktop\Кучеренко Марина\ФПКП_ОГУ\Рис.4++.jpg"/>
          <p:cNvPicPr>
            <a:picLocks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608568" cy="544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08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8. Теорема о трех силах + Треугольник сил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818311" cy="98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3524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55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8. Часть решения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19256" cy="532859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/>
                  <a:t> 1.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Делаем рисунок, на котором изображаем известные силы,  действующие на тело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силу тяжести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=P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силу реакции выступа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Тело находится в равновесии. Найдем построением направление силы реакции угла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используя </a:t>
                </a:r>
                <a:r>
                  <a:rPr lang="ru-RU" sz="2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теорему о трех силах.</a:t>
                </a:r>
                <a:endParaRPr lang="en-GB" sz="2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Строим </a:t>
                </a:r>
                <a:r>
                  <a:rPr lang="ru-RU" sz="2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замкнутый треугольник сил 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так, чтобы все силы были  направлены по контуру треугольника в одну сторону.</a:t>
                </a:r>
              </a:p>
              <a:p>
                <a:pPr marL="0" indent="0" algn="just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19256" cy="5328592"/>
              </a:xfrm>
              <a:blipFill rotWithShape="1">
                <a:blip r:embed="rId2"/>
                <a:stretch>
                  <a:fillRect l="-816" t="-686" r="-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234404" cy="30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91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9. Теорема о трех силах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48472" cy="407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643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9. Часть решения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19256" cy="5001419"/>
              </a:xfrm>
            </p:spPr>
            <p:txBody>
              <a:bodyPr/>
              <a:lstStyle/>
              <a:p>
                <a:pPr marL="457200" indent="-457200" algn="just">
                  <a:buAutoNum type="arabicPeriod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Делаем рисунок. Изображаем силы, действующие на раму, направление которых известно – силы тяжести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силы натяжения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нити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AutoNum type="arabicPeriod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Используя теорему о трех силах, определяем направление силы реакции шарнира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GB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действующей на раму в точке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</a:p>
              <a:p>
                <a:pPr marL="457200" indent="-457200" algn="just">
                  <a:buAutoNum type="arabicPeriod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Рама находится в равновесии, следовательно, на системе из 3-х сил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можно построить замкнутый треугольник. Все силы   в треугольнике должны  быть  направлены по контуру треугольника в одну сторону.</a:t>
                </a:r>
              </a:p>
              <a:p>
                <a:pPr marL="457200" indent="-457200" algn="just">
                  <a:buAutoNum type="arabicPeriod"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19256" cy="5001419"/>
              </a:xfrm>
              <a:blipFill rotWithShape="1">
                <a:blip r:embed="rId2"/>
                <a:stretch>
                  <a:fillRect l="-668" t="-610" r="-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4063365" cy="254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414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03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6" y="2204864"/>
            <a:ext cx="8841010" cy="239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46" y="260648"/>
            <a:ext cx="4152900" cy="140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98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масс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(Физический энциклопедический словарь, 1983)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масс (центр инерции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геометрическая точка, , положение которой характеризует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 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механической системе. 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механической системы ее ЦМ движется так, как двигалась бы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точка, имеющая массу, равную массе системы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находящаяся под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 всех внешних сил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приложенных 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 startAt="3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ЦМ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механической системы определяется формулой: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092321" cy="22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4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Кодификатор  проверяемых требований к результатам освоения ООП среднего общего образования и элементов содержания для проведения ЕГЭ по физике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04226" cy="50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39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теоретического нахождения центра масс СМТ: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 помощью теоремы о ЦМ  наиболее просто решаются задачи в динамике (МФ и Т).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405884" cy="338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74" y="5661248"/>
            <a:ext cx="2924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787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масс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(Гольдфарб Н.И. Задачник. 9-11 классы, 2003):</a:t>
            </a:r>
          </a:p>
          <a:p>
            <a:pPr marL="0" indent="0">
              <a:buNone/>
            </a:pP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507510" cy="29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663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тяжести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тяжести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масс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твердого тела, находящегося 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однородном поле тяжести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тяже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 твердых тел –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 фигур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совпадает с их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симметрии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  <a:p>
            <a:pPr marL="0" indent="0" algn="just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6148769" cy="34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31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алгоритмические предписания для теоретического нахождения ЦТ СМТ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145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Выбрать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координат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(одномерную, двухмерную или трехмерную) для нахождения ЦТ тела.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Задать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материальных точек системы  (или положения ЦТ геометрических фигур, используя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разбиения).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Записать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нахождения координат ЦТ в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векторной форме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потом в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проекциях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оси координат.</a:t>
            </a:r>
          </a:p>
          <a:p>
            <a:pPr marL="0" indent="0" algn="just"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для одномерной СК:</a:t>
            </a:r>
          </a:p>
          <a:p>
            <a:pPr marL="0" indent="0" algn="just">
              <a:buNone/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04186"/>
            <a:ext cx="3601403" cy="249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разбиения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303" y="1772816"/>
            <a:ext cx="4561713" cy="32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подход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2782"/>
            <a:ext cx="4191381" cy="307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55651"/>
            <a:ext cx="5681091" cy="17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108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10. Нахождение центра тяжести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шесть разных грузов, находящихся на одинаковом расстоянии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от друга на невесомом стержне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центра тяжести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61" y="3500993"/>
            <a:ext cx="411480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69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10. Часть решения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1.Выбираеи систему координат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𝑂𝑋</m:t>
                        </m:r>
                      </m:e>
                    </m:acc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Начало координат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точку 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связываем с первым грузом.</a:t>
                </a:r>
                <a:r>
                  <a:rPr lang="ru-RU" sz="2000" dirty="0"/>
                  <a:t> </a:t>
                </a:r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Записываем формулу для нахождения координат ЦТ в векторной форме, а потом в проекциях:</a:t>
                </a:r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+2</m:t>
                          </m:r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+3</m:t>
                          </m:r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+4</m:t>
                          </m:r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+5</m:t>
                          </m:r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566"/>
            <a:ext cx="169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15" y="2348880"/>
            <a:ext cx="5552123" cy="13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51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11. Нахождение центра тяжести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8"/>
            <a:ext cx="8726432" cy="5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093708" cy="295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160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11. Часть решения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5634038" cy="53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19337"/>
            <a:ext cx="2143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10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разложения сил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силу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какие-либо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направления, надо провести через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и конец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 силы по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прямых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которых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параллельна соответствующему направлению разложения.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получится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и будут искомыми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составляющими данной силы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6261735" cy="247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12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A24325-5C23-439A-B0AD-76D84E283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319"/>
            <a:ext cx="9144000" cy="52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90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12. Равновесие тела  в системе 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Тело+Нити+Земля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171021" cy="97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20730"/>
            <a:ext cx="3534442" cy="154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886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12. Часть решения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Используем </a:t>
                </a:r>
                <a:r>
                  <a:rPr lang="ru-RU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 разложения силы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Разложим вектор силы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направления АБ и БВ.</a:t>
                </a:r>
              </a:p>
              <a:p>
                <a:pPr marL="457200" indent="-457200">
                  <a:buAutoNum type="arabicPeriod"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Силу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GB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направления БВ и ВГ.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Силы натяжения участка  нити БВ равны.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Из соответствующих треугольников  определяем силы натяжения частей нити.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5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74" y="1916836"/>
            <a:ext cx="2186179" cy="163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7" y="2532067"/>
            <a:ext cx="248412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01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13. Равновесие тела  в системе 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Тело+Нити+Земля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75473" cy="342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740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13. Часть решения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25314" cy="355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620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силу, действующую на стержень со стороны шарнира в точке 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449056" cy="32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1053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0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5259. ЕГЭ 2017. Физика. Демидова М. Ю. 30 вариантов.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24. Какой длины  должна быть рукоятка ворота, чтобы при усилии в 75 Н равномерно поднимать груз массой 30 кг? Радиус вала ворота 15 см. Трением пренебречь.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Кучеренко\Desktop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466594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87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23528" y="1196752"/>
            <a:ext cx="8461697" cy="492941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 Л.В., Тарасова А.Н. Вопросы и задачи по физике. 1984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Гофман Ю.В. Законы. Формулы. Задачи. 1977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Бутиков Е.И., Кондратьев А.С. Физика. Механика. 2008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 А.С.,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Ларченкова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Л.А.,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Ляпцев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 Методы решения задач по физике. 2019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 В.А., Чесноков С.С. Задачник-практикум для поступающих в вузы. 2018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Козел С.М. Физика,10-11. Пособие для учащихся и абитуриентов. 2010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Гольдфарб Н.И. Физика. Задачник. 9-11 классы. 2003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преподавания физики в 8-10 классах средней школы. Ч 1.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В.П. Орехов, А.В. Усова, И.К.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Турышев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1980.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Бендриков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Г.А.,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Буховцев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Б.Б.,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Керженцев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Мякишев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Г.Я. Задачи по физике. 2013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Покровский А.А. Демонстрационный эксперимент по физике. 1971  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46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600200"/>
            <a:ext cx="82809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4556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83717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6296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896"/>
            <a:ext cx="17335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24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заданий в КИМ  ОГЭ по статике в 2025г.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8" y="1340770"/>
            <a:ext cx="5328476" cy="8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6229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6" y="2564904"/>
            <a:ext cx="649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6865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16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обобщающей таблицы «Простые механизмы»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095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85392"/>
            <a:ext cx="2143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00048"/>
            <a:ext cx="1400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01208"/>
            <a:ext cx="657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400048"/>
            <a:ext cx="1476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6021288"/>
            <a:ext cx="857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419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273" y="3248343"/>
            <a:ext cx="857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48" y="4492526"/>
            <a:ext cx="38004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30825"/>
            <a:ext cx="971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49888"/>
            <a:ext cx="8667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70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заданий в КИМ  ЕГЭ по статике в 2025г.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40" y="1340768"/>
            <a:ext cx="4814888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18478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5011484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31" y="4714303"/>
            <a:ext cx="6271641" cy="21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" y="2118375"/>
            <a:ext cx="3641598" cy="260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74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1746</Words>
  <Application>Microsoft Office PowerPoint</Application>
  <PresentationFormat>Экран (4:3)</PresentationFormat>
  <Paragraphs>187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 Math</vt:lpstr>
      <vt:lpstr>Times New Roman</vt:lpstr>
      <vt:lpstr>Wingdings</vt:lpstr>
      <vt:lpstr>Тема Office</vt:lpstr>
      <vt:lpstr>Методика решения задач  по статике  </vt:lpstr>
      <vt:lpstr>МЕТОДИЧЕСКИЕ РЕКОМЕНДАЦИИ  для учителей, подготовленные на основе анализа типичных ошибок участников ЕГЭ 2024 года    по ФИЗИКЕ   (М.Ю. Демидова, В.А. Грибов)  </vt:lpstr>
      <vt:lpstr>Кодификатор  проверяемых требований к результатам освоения ООП основного общего образования и элементов содержания для проведения ОГЭ по физике</vt:lpstr>
      <vt:lpstr>Кодификатор  проверяемых требований к результатам освоения ООП среднего общего образования и элементов содержания для проведения ЕГЭ по физике</vt:lpstr>
      <vt:lpstr>Презентация PowerPoint</vt:lpstr>
      <vt:lpstr>Презентация PowerPoint</vt:lpstr>
      <vt:lpstr>Линии заданий в КИМ  ОГЭ по статике в 2025г.</vt:lpstr>
      <vt:lpstr>Создание обобщающей таблицы «Простые механизмы»</vt:lpstr>
      <vt:lpstr>Линии заданий в КИМ  ЕГЭ по статике в 2025г.</vt:lpstr>
      <vt:lpstr>Некоторые понятия статики</vt:lpstr>
      <vt:lpstr>Полная реакция связи (Е.И. Бутиков,  А.С Кондратьев Физика. Механика., 2008 г.)</vt:lpstr>
      <vt:lpstr>Силы реакции связи (Е.И. Бутиков,  А.С Кондратьев Физика. Механика., 2008 г.)</vt:lpstr>
      <vt:lpstr>Презентация PowerPoint</vt:lpstr>
      <vt:lpstr>Методические замечания для применения условий равновесия</vt:lpstr>
      <vt:lpstr>Пример 1. Задача на применение условия равновесия </vt:lpstr>
      <vt:lpstr>Пример 2. Задача на применение условия равновесия  </vt:lpstr>
      <vt:lpstr>Пример 2. Задача на применение условия равновесия </vt:lpstr>
      <vt:lpstr>Пример 3. Задача на применение условия равновесия </vt:lpstr>
      <vt:lpstr>        Момент силы относительно точки</vt:lpstr>
      <vt:lpstr>Требования к обязательным пунктам обоснования для задач по статике</vt:lpstr>
      <vt:lpstr>Плоскопараллельное движение</vt:lpstr>
      <vt:lpstr>Тренировочные задачи  (Тарасов Л.В., Тарасова А.Н. Вопросы и задачи по физике, 1984 )</vt:lpstr>
      <vt:lpstr>   Пример 4</vt:lpstr>
      <vt:lpstr>Треугольник сил</vt:lpstr>
      <vt:lpstr>Пример 5. Треугольник сил</vt:lpstr>
      <vt:lpstr>Пример 5. Часть решения</vt:lpstr>
      <vt:lpstr>Пример 6. Треугольник сил</vt:lpstr>
      <vt:lpstr>Пример 6. Часть решения</vt:lpstr>
      <vt:lpstr>Пример 7. Треугольник сил</vt:lpstr>
      <vt:lpstr>Пример 7. Часть решения</vt:lpstr>
      <vt:lpstr>Сложение параллельных сил</vt:lpstr>
      <vt:lpstr>Теорема о трех силах</vt:lpstr>
      <vt:lpstr>Теорема о трех силах</vt:lpstr>
      <vt:lpstr>Пример 8. Теорема о трех силах + Треугольник сил </vt:lpstr>
      <vt:lpstr>Пример 8. Часть решения</vt:lpstr>
      <vt:lpstr>Пример 9. Теорема о трех силах</vt:lpstr>
      <vt:lpstr>Пример 9. Часть решения</vt:lpstr>
      <vt:lpstr>Презентация PowerPoint</vt:lpstr>
      <vt:lpstr>Центр масс (Физический энциклопедический словарь, 1983) </vt:lpstr>
      <vt:lpstr>Центр масс</vt:lpstr>
      <vt:lpstr>Центр масс</vt:lpstr>
      <vt:lpstr>Центр тяжести</vt:lpstr>
      <vt:lpstr>Некоторые алгоритмические предписания для теоретического нахождения ЦТ СМТ</vt:lpstr>
      <vt:lpstr>Примечание. Метод разбиения</vt:lpstr>
      <vt:lpstr>Пример 10. Нахождение центра тяжести</vt:lpstr>
      <vt:lpstr>Пример 10. Часть решения</vt:lpstr>
      <vt:lpstr>Пример 11. Нахождение центра тяжести</vt:lpstr>
      <vt:lpstr>Пример 11. Часть решения</vt:lpstr>
      <vt:lpstr>Метод разложения сил</vt:lpstr>
      <vt:lpstr>Пример 12. Равновесие тела  в системе «Тело+Нити+Земля»</vt:lpstr>
      <vt:lpstr>Пример 12. Часть решения </vt:lpstr>
      <vt:lpstr>Пример 13. Равновесие тела  в системе «Тело+Нити+Земля»</vt:lpstr>
      <vt:lpstr>Пример 13. Часть решения </vt:lpstr>
      <vt:lpstr>Как определить силу, действующую на стержень со стороны шарнира в точке А? </vt:lpstr>
      <vt:lpstr>Презентация PowerPoint</vt:lpstr>
      <vt:lpstr>Решение 5259. ЕГЭ 2017. Физика. Демидова М. Ю. 30 вариантов. </vt:lpstr>
      <vt:lpstr>Список литературы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Трудные вопросы статики</dc:title>
  <dc:creator>Кучеренко</dc:creator>
  <cp:lastModifiedBy>Марина Анатольевна Кучеренко</cp:lastModifiedBy>
  <cp:revision>155</cp:revision>
  <cp:lastPrinted>2025-03-31T04:12:54Z</cp:lastPrinted>
  <dcterms:created xsi:type="dcterms:W3CDTF">2021-02-06T07:35:33Z</dcterms:created>
  <dcterms:modified xsi:type="dcterms:W3CDTF">2025-03-31T05:27:04Z</dcterms:modified>
</cp:coreProperties>
</file>