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9"/>
  </p:handoutMasterIdLst>
  <p:sldIdLst>
    <p:sldId id="256" r:id="rId2"/>
    <p:sldId id="260" r:id="rId3"/>
    <p:sldId id="261" r:id="rId4"/>
    <p:sldId id="311" r:id="rId5"/>
    <p:sldId id="262" r:id="rId6"/>
    <p:sldId id="263" r:id="rId7"/>
    <p:sldId id="31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3825B3-C1FF-4D93-8C66-B2737543BA63}">
          <p14:sldIdLst>
            <p14:sldId id="256"/>
            <p14:sldId id="260"/>
            <p14:sldId id="261"/>
            <p14:sldId id="311"/>
            <p14:sldId id="262"/>
            <p14:sldId id="263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78D4A7-A84F-49C9-8BA2-C9F47EB61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E74E2D-BC68-4773-B31F-E8BC7772F7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76DB8-3FFB-482F-9A94-5F05BF1FBB19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9647D1-8AED-4CF1-BE22-EF21C4ACC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578FA-D5D0-4534-84F0-CC293E8CD1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DD465-BB97-4164-9D41-3A894BB1B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3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8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3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6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4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536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8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5" y="5824646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500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500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736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801" y="1537607"/>
            <a:ext cx="11336397" cy="2040269"/>
          </a:xfrm>
        </p:spPr>
        <p:txBody>
          <a:bodyPr/>
          <a:lstStyle/>
          <a:p>
            <a:pPr>
              <a:lnSpc>
                <a:spcPts val="12000"/>
              </a:lnSpc>
              <a:spcBef>
                <a:spcPts val="0"/>
              </a:spcBef>
            </a:pPr>
            <a:r>
              <a:rPr lang="ru-RU" dirty="0"/>
              <a:t>Постпродакшн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1701" y="4869160"/>
            <a:ext cx="6858000" cy="914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Автор: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AA571C2-4D7F-4741-A4D5-341485203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 bwMode="auto">
          <a:xfrm>
            <a:off x="0" y="-85963"/>
            <a:ext cx="1800200" cy="2040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2FB3D-9195-4E6F-B170-C92DDC0E4EBC}"/>
              </a:ext>
            </a:extLst>
          </p:cNvPr>
          <p:cNvSpPr txBox="1"/>
          <p:nvPr/>
        </p:nvSpPr>
        <p:spPr>
          <a:xfrm>
            <a:off x="427801" y="3429000"/>
            <a:ext cx="26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ЛЕКЦИЯ</a:t>
            </a:r>
            <a:r>
              <a:rPr lang="ru-RU" sz="2400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3</a:t>
            </a:r>
            <a:endParaRPr lang="ru-RU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2C20A-2C2E-45EB-9A0D-BBE4FF6DC172}"/>
              </a:ext>
            </a:extLst>
          </p:cNvPr>
          <p:cNvSpPr txBox="1"/>
          <p:nvPr/>
        </p:nvSpPr>
        <p:spPr>
          <a:xfrm>
            <a:off x="6041701" y="5411459"/>
            <a:ext cx="6208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ведущий программист сектора программно-технической поддержки цифровых образовательных платформ ОЦОП ЦИТ Панин Е.П.</a:t>
            </a:r>
          </a:p>
        </p:txBody>
      </p:sp>
    </p:spTree>
    <p:extLst>
      <p:ext uri="{BB962C8B-B14F-4D97-AF65-F5344CB8AC3E}">
        <p14:creationId xmlns:p14="http://schemas.microsoft.com/office/powerpoint/2010/main" val="40533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029" y="1242221"/>
            <a:ext cx="6689830" cy="771457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BE2428"/>
                </a:solidFill>
              </a:rPr>
              <a:t>Постпродакшн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2204831"/>
            <a:ext cx="11089232" cy="43735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ru-RU" sz="2400" b="1" dirty="0">
                <a:effectLst/>
                <a:ea typeface="Calibri" panose="020F0502020204030204" pitchFamily="34" charset="0"/>
              </a:rPr>
              <a:t>Инструменты для постпродакшна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400" b="1" dirty="0">
                <a:effectLst/>
                <a:ea typeface="Calibri" panose="020F0502020204030204" pitchFamily="34" charset="0"/>
              </a:rPr>
              <a:t>Принципы хорошего монтажа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400" b="1" dirty="0">
                <a:effectLst/>
                <a:ea typeface="Calibri" panose="020F0502020204030204" pitchFamily="34" charset="0"/>
              </a:rPr>
              <a:t>Цветокоррекция и звуковое оформление</a:t>
            </a:r>
          </a:p>
          <a:p>
            <a:endParaRPr lang="ru-RU" sz="2400" dirty="0"/>
          </a:p>
        </p:txBody>
      </p:sp>
      <p:pic>
        <p:nvPicPr>
          <p:cNvPr id="4" name="Picture 7" descr="C:\Users\Пользователь\Downloads\video-camera-a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551">
            <a:off x="224568" y="48586"/>
            <a:ext cx="1354795" cy="13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Пользователь\Downloads\video-camera-alt.png">
            <a:extLst>
              <a:ext uri="{FF2B5EF4-FFF2-40B4-BE49-F238E27FC236}">
                <a16:creationId xmlns:a16="http://schemas.microsoft.com/office/drawing/2014/main" id="{44C9CD56-6949-4D22-9D41-4948853C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49" flipH="1">
            <a:off x="10410441" y="48586"/>
            <a:ext cx="1354795" cy="13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9E4247-9EBC-4C35-92A2-295139506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23932" b="23932"/>
          <a:stretch/>
        </p:blipFill>
        <p:spPr>
          <a:xfrm>
            <a:off x="-2" y="5716132"/>
            <a:ext cx="4439817" cy="8604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3D61C1-CB9B-4A2F-9094-5E9983535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b="23932"/>
          <a:stretch/>
        </p:blipFill>
        <p:spPr>
          <a:xfrm>
            <a:off x="4439816" y="5716132"/>
            <a:ext cx="5040560" cy="860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3F3DB7-E737-45BC-97FC-141A297EB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r="50215" b="23932"/>
          <a:stretch/>
        </p:blipFill>
        <p:spPr>
          <a:xfrm>
            <a:off x="9480376" y="5716132"/>
            <a:ext cx="2509429" cy="8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92972-9C8F-48C4-BDD1-7A594DE3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718"/>
            <a:ext cx="8346141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ea typeface="Calibri" panose="020F0502020204030204" pitchFamily="34" charset="0"/>
              </a:rPr>
              <a:t>Инструменты для постпродакшна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10C0E5A-571F-409D-862D-4DB438A6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30071"/>
            <a:ext cx="5497418" cy="29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FFC7054-4BD7-46A2-A653-4175205E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31" y="3030071"/>
            <a:ext cx="5497418" cy="29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6FF2A0AD-F5E4-42B0-81C4-3F0DC568C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9455" r="28212" b="10609"/>
          <a:stretch/>
        </p:blipFill>
        <p:spPr bwMode="auto">
          <a:xfrm>
            <a:off x="10761647" y="3227293"/>
            <a:ext cx="793859" cy="8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7868C-3651-419C-833B-84101C380608}"/>
              </a:ext>
            </a:extLst>
          </p:cNvPr>
          <p:cNvSpPr txBox="1"/>
          <p:nvPr/>
        </p:nvSpPr>
        <p:spPr>
          <a:xfrm>
            <a:off x="1281953" y="2225933"/>
            <a:ext cx="341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Adobe Premiere Pro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00D84-5647-4807-936E-BF9DE94643E5}"/>
              </a:ext>
            </a:extLst>
          </p:cNvPr>
          <p:cNvSpPr txBox="1"/>
          <p:nvPr/>
        </p:nvSpPr>
        <p:spPr>
          <a:xfrm>
            <a:off x="7243482" y="2225932"/>
            <a:ext cx="351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DaVinci Resolve Studio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766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92972-9C8F-48C4-BDD1-7A594DE3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718"/>
            <a:ext cx="8346141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ea typeface="Calibri" panose="020F0502020204030204" pitchFamily="34" charset="0"/>
              </a:rPr>
              <a:t>Инструменты для постпродакшна</a:t>
            </a:r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42CEDD8-CD4D-44C1-8C4F-017E953D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1774816"/>
            <a:ext cx="4792196" cy="28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15EBB789-8080-45E8-8DA3-D0D37648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58" y="1774816"/>
            <a:ext cx="7763435" cy="43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5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F6A05-8195-4643-A67F-C1F7F2DC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40341"/>
            <a:ext cx="9170894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ea typeface="Calibri" panose="020F0502020204030204" pitchFamily="34" charset="0"/>
              </a:rPr>
              <a:t>Принципы хорошего монтажа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8344D2-8DFA-4754-AB31-413EB5E31048}"/>
              </a:ext>
            </a:extLst>
          </p:cNvPr>
          <p:cNvSpPr/>
          <p:nvPr/>
        </p:nvSpPr>
        <p:spPr>
          <a:xfrm>
            <a:off x="429281" y="2617531"/>
            <a:ext cx="6096000" cy="2932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5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Переходы: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используйте простые — затухание, плавное перемещение. Эффекты вроде «крутящейся камеры» только отвлекают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5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Эмоциональные акценты: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монтаж помогает подчеркнуть ключевые моменты (повтор кадра, замедление)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B69D9A-1E93-46B9-B1F3-587326FEE490}"/>
              </a:ext>
            </a:extLst>
          </p:cNvPr>
          <p:cNvSpPr/>
          <p:nvPr/>
        </p:nvSpPr>
        <p:spPr>
          <a:xfrm>
            <a:off x="258951" y="1698405"/>
            <a:ext cx="7504484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0" dirty="0">
                <a:effectLst/>
                <a:latin typeface="+mj-lt"/>
                <a:ea typeface="Calibri" panose="020F0502020204030204" pitchFamily="34" charset="0"/>
              </a:rPr>
              <a:t>Практические советы: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EDB83-6EC7-4CB0-9470-258A273E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  <a:ea typeface="Calibri" panose="020F0502020204030204" pitchFamily="34" charset="0"/>
              </a:rPr>
              <a:t>Цветокоррекция и звуковое оформление</a:t>
            </a:r>
            <a:endParaRPr lang="ru-RU" dirty="0"/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84A13DA6-B8AA-496B-AFFB-A05A1864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5721"/>
            <a:ext cx="623943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FA031-EF95-43DF-AA31-A53918A31BD0}"/>
              </a:ext>
            </a:extLst>
          </p:cNvPr>
          <p:cNvSpPr txBox="1"/>
          <p:nvPr/>
        </p:nvSpPr>
        <p:spPr>
          <a:xfrm>
            <a:off x="609600" y="2297651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Настройка баланса белого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6D9BF1A5-4F76-41EC-9F23-E471D1E8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35" y="2975721"/>
            <a:ext cx="4572000" cy="12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E16F52-9C41-4946-9AB0-F50A01EDB15B}"/>
              </a:ext>
            </a:extLst>
          </p:cNvPr>
          <p:cNvSpPr txBox="1"/>
          <p:nvPr/>
        </p:nvSpPr>
        <p:spPr>
          <a:xfrm>
            <a:off x="7001435" y="2297650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Настройка звука</a:t>
            </a:r>
          </a:p>
        </p:txBody>
      </p:sp>
    </p:spTree>
    <p:extLst>
      <p:ext uri="{BB962C8B-B14F-4D97-AF65-F5344CB8AC3E}">
        <p14:creationId xmlns:p14="http://schemas.microsoft.com/office/powerpoint/2010/main" val="103666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84A4AAD-96A5-4AA1-B962-8E02D898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057400"/>
            <a:ext cx="6408712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Мужчина снимает на профессиональную камеру новый фильм">
            <a:extLst>
              <a:ext uri="{FF2B5EF4-FFF2-40B4-BE49-F238E27FC236}">
                <a16:creationId xmlns:a16="http://schemas.microsoft.com/office/drawing/2014/main" id="{52DBAFA6-501D-4BE2-A15E-63222B09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0"/>
            <a:ext cx="47640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95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Главная</vt:lpstr>
      <vt:lpstr>Постпродакшн</vt:lpstr>
      <vt:lpstr>Постпродакшн</vt:lpstr>
      <vt:lpstr>Инструменты для постпродакшна</vt:lpstr>
      <vt:lpstr>Инструменты для постпродакшна</vt:lpstr>
      <vt:lpstr>Принципы хорошего монтажа</vt:lpstr>
      <vt:lpstr>Цветокоррекция и звуковое оформление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Постпродакшн</dc:title>
  <dc:creator>Евгений</dc:creator>
  <cp:lastModifiedBy>Евгений</cp:lastModifiedBy>
  <cp:revision>4</cp:revision>
  <dcterms:created xsi:type="dcterms:W3CDTF">2024-12-04T08:05:25Z</dcterms:created>
  <dcterms:modified xsi:type="dcterms:W3CDTF">2024-12-05T08:48:47Z</dcterms:modified>
</cp:coreProperties>
</file>