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8" r:id="rId4"/>
    <p:sldId id="261" r:id="rId5"/>
    <p:sldId id="262" r:id="rId6"/>
    <p:sldId id="260" r:id="rId7"/>
    <p:sldId id="264" r:id="rId8"/>
    <p:sldId id="263" r:id="rId9"/>
    <p:sldId id="267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D3D8C-D8C3-4811-A22B-7283AC541593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7409-147D-4152-8434-B230106C5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67409-147D-4152-8434-B230106C50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7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E11FF-ABCF-B9F2-4D03-4FAACCE2D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6EC76F-EF27-674A-01E1-7D35CEEB5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F8DC6-CF33-4525-3F4E-4D9D67C0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83713-1DF7-AA15-E9C5-AF800B7B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ECB9F-B7E0-40A7-BEA8-4B8BAB6E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0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A9EA9-50AD-E12F-74B1-7C73FE51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1C7F3-867C-A1BE-81A7-F8F923F64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F1886-DAE4-5387-A1EA-D99755A1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774DA-532D-67B3-C0CD-8E4B7696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2A13D-E1DA-1960-19EE-A0239F01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3E9D8A-0BF0-8D61-D29B-95D57C9C7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251FDC-E4D6-1F4C-B9C6-D9887CA49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CC026-A04E-7B5C-D096-8520C5C4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8D4EA-5271-DAA6-56CD-4F1370A2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1266B-4C03-1C8F-B64A-A4A010B8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5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84EEA-900F-C4D5-0921-67D7CC11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BE0DB-9FCA-C920-F35C-7F920CBF9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ED95B-FDB5-0F0E-020F-5648736E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AE527-50AA-3468-542A-713D9C19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6CEC0-0B45-60ED-CBC3-142DDACE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5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9C673-5491-4AA0-9B51-BD992E6D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5CEB3E-2C54-DE9A-FF9F-CBF9899AA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238EF-F77C-FAFC-A95D-4BAB7D5B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89DAB-1809-FEAF-1A84-FD9A65DB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A3ABB-90EF-CEDD-6038-4026726C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9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9EBE8-DCCE-66F0-8B37-E67ECCA3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4DB7D-EFF8-E019-A723-B599BD34C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2218C6-5C74-0178-24CF-4830EC1F8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AE64F5-68EA-771C-CC86-B6126DEF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988A44-F6B1-7FCA-AE7E-0F60409C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34C55C-250E-426B-D02D-F5879197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8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DE13F-E5AC-0E0C-575A-8B9438D2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D71F9-FCFD-50E0-D07C-70DFE62FC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C232D5-7D0A-AACF-449C-4A9AF23DA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7C1C02-1FFD-6BBF-E209-96564241D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62BB47-DCE5-613C-B5B5-F3A1960C2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3B2AD6-8B52-609D-A246-9434C9AC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215C90-D4D3-3B4B-5F1E-727428B1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967079-0272-3ADD-DC0B-3542993B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8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E64E-5060-2AF9-BAD5-7CA1FFE0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98B335-FE84-FD93-233D-83EC12B7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9795EB-6B78-72A7-B55D-B60FF255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98DC3D-7C35-DD0F-2A38-9F69488F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4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D33C48-0D2D-C212-EE54-D3786F47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FEF38F-CC64-FBFC-9E3F-4B27E1E1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5CEC41-2253-B5A3-3844-E0664063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4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62412-BE71-1767-FF40-E8F69807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DF662-39DE-FCB8-FFF0-2B3F994E9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D730A7-E33B-92D2-5348-6D0EA7421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58E542-D90C-8D12-9688-C6009494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7DCD1-4F53-8D77-5492-00224410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85AB9-4967-82FE-5E0A-754A04FF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7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1189-E312-9F7C-9683-CCE4ED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D96BA3-BB94-E3D3-EBC4-B98126100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4E7B4B-E01B-0F68-A434-D15749B05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0C4B43-EDCE-7D08-FE69-9E31B8C7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FECE29-840C-A897-EFFB-10984CF1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BD25CA-AF52-103C-E516-EDB5CD09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7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72125-F49A-4200-55AC-86AF15A3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B6670-F917-8BC1-544B-87603654A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100F0-811C-031A-4B2B-CA0A1CBFF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390B0-B5CA-4E7D-9372-AAC7B97CAE82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B85E1-EEA1-156B-6A44-67C8C29BE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A14ED-9BA2-9D05-19F6-6DCF5BCDD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28AB-E21D-4D03-ADE4-F502FC701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2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7F80B7-72AD-70B1-EA0A-C720FB84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9" y="435604"/>
            <a:ext cx="11376122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9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C5F9218-56AC-9CDA-C746-D7A5A9C7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5" t="4012" b="5065"/>
          <a:stretch>
            <a:fillRect/>
          </a:stretch>
        </p:blipFill>
        <p:spPr>
          <a:xfrm>
            <a:off x="204537" y="312821"/>
            <a:ext cx="11782926" cy="62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7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E05500-C7FB-1AA5-CEC8-D793FF753EEF}"/>
              </a:ext>
            </a:extLst>
          </p:cNvPr>
          <p:cNvSpPr txBox="1"/>
          <p:nvPr/>
        </p:nvSpPr>
        <p:spPr>
          <a:xfrm>
            <a:off x="827672" y="813955"/>
            <a:ext cx="105366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Содержание курса</a:t>
            </a:r>
          </a:p>
          <a:p>
            <a:r>
              <a:rPr lang="ru-RU" b="1" dirty="0"/>
              <a:t>  </a:t>
            </a:r>
          </a:p>
          <a:p>
            <a:r>
              <a:rPr lang="ru-RU" sz="1800" dirty="0"/>
              <a:t>Тема 1. (Модуль 1). Лексический раздел.</a:t>
            </a:r>
          </a:p>
          <a:p>
            <a:endParaRPr lang="ru-RU" dirty="0"/>
          </a:p>
          <a:p>
            <a:r>
              <a:rPr lang="ru-RU" sz="1800" dirty="0"/>
              <a:t>Тема 2. Грамматический раздел.</a:t>
            </a:r>
          </a:p>
          <a:p>
            <a:endParaRPr lang="ru-RU" dirty="0"/>
          </a:p>
          <a:p>
            <a:r>
              <a:rPr lang="ru-RU" sz="1800" dirty="0"/>
              <a:t>Тема 3. </a:t>
            </a:r>
            <a:r>
              <a:rPr lang="ru-RU" dirty="0"/>
              <a:t>Раздел чтения.</a:t>
            </a:r>
            <a:endParaRPr lang="ru-RU" sz="1800" dirty="0"/>
          </a:p>
          <a:p>
            <a:endParaRPr lang="ru-RU" dirty="0"/>
          </a:p>
          <a:p>
            <a:r>
              <a:rPr lang="ru-RU" sz="1800" dirty="0"/>
              <a:t>Тема 4. Раздел аудирования.</a:t>
            </a:r>
          </a:p>
          <a:p>
            <a:endParaRPr lang="ru-RU" dirty="0"/>
          </a:p>
          <a:p>
            <a:r>
              <a:rPr lang="ru-RU" sz="1800" dirty="0"/>
              <a:t>Тема 5. Раздел письма.</a:t>
            </a:r>
          </a:p>
          <a:p>
            <a:endParaRPr lang="ru-RU" dirty="0"/>
          </a:p>
          <a:p>
            <a:r>
              <a:rPr lang="ru-RU" sz="1800" dirty="0"/>
              <a:t>Тема 6. Лингвострановедческий блок.</a:t>
            </a:r>
          </a:p>
          <a:p>
            <a:endParaRPr lang="ru-RU" dirty="0"/>
          </a:p>
          <a:p>
            <a:r>
              <a:rPr lang="ru-RU" sz="1800" dirty="0"/>
              <a:t>Тема 7. Тестовые и контрольные задания.</a:t>
            </a:r>
          </a:p>
          <a:p>
            <a:endParaRPr lang="ru-RU" dirty="0"/>
          </a:p>
          <a:p>
            <a:r>
              <a:rPr lang="ru-RU" sz="1800" dirty="0"/>
              <a:t>Тема 8. Дополнительные материалы (литература).</a:t>
            </a:r>
          </a:p>
        </p:txBody>
      </p:sp>
    </p:spTree>
    <p:extLst>
      <p:ext uri="{BB962C8B-B14F-4D97-AF65-F5344CB8AC3E}">
        <p14:creationId xmlns:p14="http://schemas.microsoft.com/office/powerpoint/2010/main" val="361401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662571-56CA-696C-49F9-AE8A4C8C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5" t="5944" b="5592"/>
          <a:stretch>
            <a:fillRect/>
          </a:stretch>
        </p:blipFill>
        <p:spPr>
          <a:xfrm>
            <a:off x="409074" y="409074"/>
            <a:ext cx="11782926" cy="60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5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7897C-B4F6-E2D1-31F6-44912423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Мое обучение                           Регистрация</a:t>
            </a:r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76B1C5-9B35-3F8B-028A-49E60A27B8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5" t="4012" r="2006" b="24198"/>
          <a:stretch>
            <a:fillRect/>
          </a:stretch>
        </p:blipFill>
        <p:spPr>
          <a:xfrm>
            <a:off x="326858" y="1571959"/>
            <a:ext cx="11538284" cy="49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58B9880-7EE1-6E19-09C1-2CDB613B3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36" t="39118" r="19573" b="9804"/>
          <a:stretch>
            <a:fillRect/>
          </a:stretch>
        </p:blipFill>
        <p:spPr>
          <a:xfrm>
            <a:off x="0" y="0"/>
            <a:ext cx="7399421" cy="350119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программное обеспечение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C4022F5-DB0F-F8E8-934E-20BCDB84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46" t="57244" r="24112" b="5768"/>
          <a:stretch>
            <a:fillRect/>
          </a:stretch>
        </p:blipFill>
        <p:spPr>
          <a:xfrm>
            <a:off x="6176210" y="3901483"/>
            <a:ext cx="6015790" cy="25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0CFC-7B10-B5A9-7963-F4BDCE0A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Преподавание</a:t>
            </a:r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2C5B80E-25FF-2E74-8AB0-EDB950F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8" t="13667" r="1020" b="31921"/>
          <a:stretch>
            <a:fillRect/>
          </a:stretch>
        </p:blipFill>
        <p:spPr>
          <a:xfrm>
            <a:off x="409074" y="1780675"/>
            <a:ext cx="11598442" cy="37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7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7A689-CDE2-BEBB-93DD-B973636B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3" y="112461"/>
            <a:ext cx="10515600" cy="1066633"/>
          </a:xfrm>
        </p:spPr>
        <p:txBody>
          <a:bodyPr>
            <a:normAutofit/>
          </a:bodyPr>
          <a:lstStyle/>
          <a:p>
            <a:r>
              <a:rPr lang="ru-RU" sz="2400" b="1" dirty="0"/>
              <a:t>Формулирование темы: количество символов;</a:t>
            </a:r>
            <a:br>
              <a:rPr lang="ru-RU" sz="2400" b="1" dirty="0"/>
            </a:br>
            <a:r>
              <a:rPr lang="ru-RU" sz="2400" b="1" dirty="0"/>
              <a:t>Формулирование содержания Темы (</a:t>
            </a:r>
            <a:r>
              <a:rPr lang="ru-RU" sz="2400" b="1" dirty="0" err="1"/>
              <a:t>доп.описание</a:t>
            </a:r>
            <a:r>
              <a:rPr lang="ru-RU" sz="2400" b="1" dirty="0"/>
              <a:t> – 256 слов).</a:t>
            </a:r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D349AB-530C-DB98-BA52-7D96FBF9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6" t="13140" r="1020" b="5302"/>
          <a:stretch>
            <a:fillRect/>
          </a:stretch>
        </p:blipFill>
        <p:spPr>
          <a:xfrm>
            <a:off x="248653" y="1179094"/>
            <a:ext cx="11670632" cy="55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1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F02DFEE-B830-3CB5-95FD-BD40DC15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3" t="12964" r="1020" b="6119"/>
          <a:stretch>
            <a:fillRect/>
          </a:stretch>
        </p:blipFill>
        <p:spPr>
          <a:xfrm>
            <a:off x="170447" y="655721"/>
            <a:ext cx="11634538" cy="55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255976F-90DB-D8BB-87FB-5DBD898052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9" t="5417" r="1512" b="4890"/>
          <a:stretch>
            <a:fillRect/>
          </a:stretch>
        </p:blipFill>
        <p:spPr>
          <a:xfrm>
            <a:off x="326858" y="709863"/>
            <a:ext cx="11538284" cy="6148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13B19-0E1B-4A59-4DAC-086CA4D7F73D}"/>
              </a:ext>
            </a:extLst>
          </p:cNvPr>
          <p:cNvSpPr txBox="1"/>
          <p:nvPr/>
        </p:nvSpPr>
        <p:spPr>
          <a:xfrm>
            <a:off x="326857" y="152219"/>
            <a:ext cx="10802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Создаем задания, прикрепляем разработанные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365305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программное обеспечение, Значок на компьютере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ADB6D0-2574-0D57-E653-91C74070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7" t="13667" r="2006" b="6646"/>
          <a:stretch>
            <a:fillRect/>
          </a:stretch>
        </p:blipFill>
        <p:spPr>
          <a:xfrm>
            <a:off x="168442" y="1275347"/>
            <a:ext cx="11550316" cy="5462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95C29-B5EE-B7DB-4CEC-D9E1F7C22B6B}"/>
              </a:ext>
            </a:extLst>
          </p:cNvPr>
          <p:cNvSpPr txBox="1"/>
          <p:nvPr/>
        </p:nvSpPr>
        <p:spPr>
          <a:xfrm>
            <a:off x="448175" y="236167"/>
            <a:ext cx="983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Модуль или Тема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208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CDEF466-D2ED-25F2-30F7-A282A49E07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0" t="12965" b="5592"/>
          <a:stretch>
            <a:fillRect/>
          </a:stretch>
        </p:blipFill>
        <p:spPr>
          <a:xfrm>
            <a:off x="108285" y="1118938"/>
            <a:ext cx="11734800" cy="5582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24502-DB4D-19D7-C8AD-C59D628E5D10}"/>
              </a:ext>
            </a:extLst>
          </p:cNvPr>
          <p:cNvSpPr txBox="1"/>
          <p:nvPr/>
        </p:nvSpPr>
        <p:spPr>
          <a:xfrm>
            <a:off x="363955" y="308628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Настройка тестовых заданий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40589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94</Words>
  <Application>Microsoft Office PowerPoint</Application>
  <PresentationFormat>Широкоэкранный</PresentationFormat>
  <Paragraphs>24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Мое обучение                           Регистрация</vt:lpstr>
      <vt:lpstr>Презентация PowerPoint</vt:lpstr>
      <vt:lpstr>Преподавание</vt:lpstr>
      <vt:lpstr>Формулирование темы: количество символов; Формулирование содержания Темы (доп.описание – 256 слов).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эльдорадо магазин</dc:creator>
  <cp:lastModifiedBy>эльдорадо магазин</cp:lastModifiedBy>
  <cp:revision>1</cp:revision>
  <dcterms:created xsi:type="dcterms:W3CDTF">2026-02-02T03:55:19Z</dcterms:created>
  <dcterms:modified xsi:type="dcterms:W3CDTF">2026-02-02T04:22:50Z</dcterms:modified>
</cp:coreProperties>
</file>