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</p:sldIdLst>
  <p:sldSz cx="18288000" cy="10287000"/>
  <p:notesSz cx="18288000" cy="10287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0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649543" cy="4265451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2643692" y="5630396"/>
            <a:ext cx="5644515" cy="4657090"/>
          </a:xfrm>
          <a:custGeom>
            <a:avLst/>
            <a:gdLst/>
            <a:ahLst/>
            <a:cxnLst/>
            <a:rect l="l" t="t" r="r" b="b"/>
            <a:pathLst>
              <a:path w="5644515" h="4657090">
                <a:moveTo>
                  <a:pt x="3628014" y="0"/>
                </a:moveTo>
                <a:lnTo>
                  <a:pt x="0" y="3631108"/>
                </a:lnTo>
                <a:lnTo>
                  <a:pt x="1024634" y="4656602"/>
                </a:lnTo>
                <a:lnTo>
                  <a:pt x="5644305" y="4656602"/>
                </a:lnTo>
                <a:lnTo>
                  <a:pt x="5644305" y="2017983"/>
                </a:lnTo>
                <a:lnTo>
                  <a:pt x="3628014" y="0"/>
                </a:lnTo>
                <a:close/>
              </a:path>
            </a:pathLst>
          </a:custGeom>
          <a:solidFill>
            <a:srgbClr val="0DD5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4636953" y="5630422"/>
            <a:ext cx="3651250" cy="4657090"/>
          </a:xfrm>
          <a:custGeom>
            <a:avLst/>
            <a:gdLst/>
            <a:ahLst/>
            <a:cxnLst/>
            <a:rect l="l" t="t" r="r" b="b"/>
            <a:pathLst>
              <a:path w="3651250" h="4657090">
                <a:moveTo>
                  <a:pt x="3620669" y="4124157"/>
                </a:moveTo>
                <a:lnTo>
                  <a:pt x="3573191" y="4127648"/>
                </a:lnTo>
                <a:lnTo>
                  <a:pt x="3527869" y="4137784"/>
                </a:lnTo>
                <a:lnTo>
                  <a:pt x="3485201" y="4154067"/>
                </a:lnTo>
                <a:lnTo>
                  <a:pt x="3445686" y="4175996"/>
                </a:lnTo>
                <a:lnTo>
                  <a:pt x="3409822" y="4203070"/>
                </a:lnTo>
                <a:lnTo>
                  <a:pt x="3378108" y="4234789"/>
                </a:lnTo>
                <a:lnTo>
                  <a:pt x="3351042" y="4270651"/>
                </a:lnTo>
                <a:lnTo>
                  <a:pt x="3329123" y="4310158"/>
                </a:lnTo>
                <a:lnTo>
                  <a:pt x="3312850" y="4352808"/>
                </a:lnTo>
                <a:lnTo>
                  <a:pt x="3302720" y="4398100"/>
                </a:lnTo>
                <a:lnTo>
                  <a:pt x="3299233" y="4445534"/>
                </a:lnTo>
                <a:lnTo>
                  <a:pt x="3302720" y="4493004"/>
                </a:lnTo>
                <a:lnTo>
                  <a:pt x="3312850" y="4538318"/>
                </a:lnTo>
                <a:lnTo>
                  <a:pt x="3329123" y="4580978"/>
                </a:lnTo>
                <a:lnTo>
                  <a:pt x="3351042" y="4620485"/>
                </a:lnTo>
                <a:lnTo>
                  <a:pt x="3378108" y="4656343"/>
                </a:lnTo>
                <a:lnTo>
                  <a:pt x="3378341" y="4656575"/>
                </a:lnTo>
                <a:lnTo>
                  <a:pt x="3651044" y="4656575"/>
                </a:lnTo>
                <a:lnTo>
                  <a:pt x="3651044" y="4126392"/>
                </a:lnTo>
                <a:lnTo>
                  <a:pt x="3620669" y="4124157"/>
                </a:lnTo>
                <a:close/>
              </a:path>
              <a:path w="3651250" h="4657090">
                <a:moveTo>
                  <a:pt x="2796670" y="4124158"/>
                </a:moveTo>
                <a:lnTo>
                  <a:pt x="2748772" y="4127648"/>
                </a:lnTo>
                <a:lnTo>
                  <a:pt x="2703114" y="4137785"/>
                </a:lnTo>
                <a:lnTo>
                  <a:pt x="2660196" y="4154068"/>
                </a:lnTo>
                <a:lnTo>
                  <a:pt x="2620517" y="4175996"/>
                </a:lnTo>
                <a:lnTo>
                  <a:pt x="2584576" y="4203070"/>
                </a:lnTo>
                <a:lnTo>
                  <a:pt x="2552873" y="4234789"/>
                </a:lnTo>
                <a:lnTo>
                  <a:pt x="2525906" y="4270651"/>
                </a:lnTo>
                <a:lnTo>
                  <a:pt x="2504175" y="4310158"/>
                </a:lnTo>
                <a:lnTo>
                  <a:pt x="2488178" y="4352808"/>
                </a:lnTo>
                <a:lnTo>
                  <a:pt x="2478416" y="4398100"/>
                </a:lnTo>
                <a:lnTo>
                  <a:pt x="2475387" y="4445534"/>
                </a:lnTo>
                <a:lnTo>
                  <a:pt x="2478874" y="4493004"/>
                </a:lnTo>
                <a:lnTo>
                  <a:pt x="2489003" y="4538318"/>
                </a:lnTo>
                <a:lnTo>
                  <a:pt x="2505274" y="4580978"/>
                </a:lnTo>
                <a:lnTo>
                  <a:pt x="2527189" y="4620486"/>
                </a:lnTo>
                <a:lnTo>
                  <a:pt x="2554248" y="4656343"/>
                </a:lnTo>
                <a:lnTo>
                  <a:pt x="2554480" y="4656576"/>
                </a:lnTo>
                <a:lnTo>
                  <a:pt x="3038999" y="4656575"/>
                </a:lnTo>
                <a:lnTo>
                  <a:pt x="3066297" y="4620485"/>
                </a:lnTo>
                <a:lnTo>
                  <a:pt x="3088216" y="4580978"/>
                </a:lnTo>
                <a:lnTo>
                  <a:pt x="3104490" y="4538318"/>
                </a:lnTo>
                <a:lnTo>
                  <a:pt x="3114619" y="4493004"/>
                </a:lnTo>
                <a:lnTo>
                  <a:pt x="3118107" y="4445534"/>
                </a:lnTo>
                <a:lnTo>
                  <a:pt x="3114619" y="4398100"/>
                </a:lnTo>
                <a:lnTo>
                  <a:pt x="3104490" y="4352808"/>
                </a:lnTo>
                <a:lnTo>
                  <a:pt x="3088216" y="4310158"/>
                </a:lnTo>
                <a:lnTo>
                  <a:pt x="3066297" y="4270651"/>
                </a:lnTo>
                <a:lnTo>
                  <a:pt x="3039231" y="4234789"/>
                </a:lnTo>
                <a:lnTo>
                  <a:pt x="3007517" y="4203070"/>
                </a:lnTo>
                <a:lnTo>
                  <a:pt x="2971653" y="4175996"/>
                </a:lnTo>
                <a:lnTo>
                  <a:pt x="2932138" y="4154068"/>
                </a:lnTo>
                <a:lnTo>
                  <a:pt x="2889470" y="4137785"/>
                </a:lnTo>
                <a:lnTo>
                  <a:pt x="2844148" y="4127648"/>
                </a:lnTo>
                <a:lnTo>
                  <a:pt x="2796670" y="4124158"/>
                </a:lnTo>
                <a:close/>
              </a:path>
              <a:path w="3651250" h="4657090">
                <a:moveTo>
                  <a:pt x="1970976" y="4124158"/>
                </a:moveTo>
                <a:lnTo>
                  <a:pt x="1923532" y="4127648"/>
                </a:lnTo>
                <a:lnTo>
                  <a:pt x="1878232" y="4137785"/>
                </a:lnTo>
                <a:lnTo>
                  <a:pt x="1835574" y="4154068"/>
                </a:lnTo>
                <a:lnTo>
                  <a:pt x="1796060" y="4175996"/>
                </a:lnTo>
                <a:lnTo>
                  <a:pt x="1760191" y="4203070"/>
                </a:lnTo>
                <a:lnTo>
                  <a:pt x="1728466" y="4234789"/>
                </a:lnTo>
                <a:lnTo>
                  <a:pt x="1701387" y="4270652"/>
                </a:lnTo>
                <a:lnTo>
                  <a:pt x="1679455" y="4310158"/>
                </a:lnTo>
                <a:lnTo>
                  <a:pt x="1663169" y="4352808"/>
                </a:lnTo>
                <a:lnTo>
                  <a:pt x="1653030" y="4398100"/>
                </a:lnTo>
                <a:lnTo>
                  <a:pt x="1649539" y="4445535"/>
                </a:lnTo>
                <a:lnTo>
                  <a:pt x="1653030" y="4493004"/>
                </a:lnTo>
                <a:lnTo>
                  <a:pt x="1663169" y="4538318"/>
                </a:lnTo>
                <a:lnTo>
                  <a:pt x="1679455" y="4580978"/>
                </a:lnTo>
                <a:lnTo>
                  <a:pt x="1701388" y="4620486"/>
                </a:lnTo>
                <a:lnTo>
                  <a:pt x="1728466" y="4656343"/>
                </a:lnTo>
                <a:lnTo>
                  <a:pt x="1728699" y="4656576"/>
                </a:lnTo>
                <a:lnTo>
                  <a:pt x="2213305" y="4656575"/>
                </a:lnTo>
                <a:lnTo>
                  <a:pt x="2240603" y="4620486"/>
                </a:lnTo>
                <a:lnTo>
                  <a:pt x="2262522" y="4580978"/>
                </a:lnTo>
                <a:lnTo>
                  <a:pt x="2278796" y="4538318"/>
                </a:lnTo>
                <a:lnTo>
                  <a:pt x="2288925" y="4493004"/>
                </a:lnTo>
                <a:lnTo>
                  <a:pt x="2292413" y="4445534"/>
                </a:lnTo>
                <a:lnTo>
                  <a:pt x="2288925" y="4398100"/>
                </a:lnTo>
                <a:lnTo>
                  <a:pt x="2278796" y="4352808"/>
                </a:lnTo>
                <a:lnTo>
                  <a:pt x="2262522" y="4310158"/>
                </a:lnTo>
                <a:lnTo>
                  <a:pt x="2240603" y="4270651"/>
                </a:lnTo>
                <a:lnTo>
                  <a:pt x="2213538" y="4234789"/>
                </a:lnTo>
                <a:lnTo>
                  <a:pt x="2181823" y="4203070"/>
                </a:lnTo>
                <a:lnTo>
                  <a:pt x="2145960" y="4175996"/>
                </a:lnTo>
                <a:lnTo>
                  <a:pt x="2106444" y="4154068"/>
                </a:lnTo>
                <a:lnTo>
                  <a:pt x="2063776" y="4137785"/>
                </a:lnTo>
                <a:lnTo>
                  <a:pt x="2018454" y="4127648"/>
                </a:lnTo>
                <a:lnTo>
                  <a:pt x="1970976" y="4124158"/>
                </a:lnTo>
                <a:close/>
              </a:path>
              <a:path w="3651250" h="4657090">
                <a:moveTo>
                  <a:pt x="1145282" y="4124158"/>
                </a:moveTo>
                <a:lnTo>
                  <a:pt x="1097839" y="4127648"/>
                </a:lnTo>
                <a:lnTo>
                  <a:pt x="1052538" y="4137785"/>
                </a:lnTo>
                <a:lnTo>
                  <a:pt x="1009880" y="4154068"/>
                </a:lnTo>
                <a:lnTo>
                  <a:pt x="970366" y="4175996"/>
                </a:lnTo>
                <a:lnTo>
                  <a:pt x="934497" y="4203070"/>
                </a:lnTo>
                <a:lnTo>
                  <a:pt x="902773" y="4234789"/>
                </a:lnTo>
                <a:lnTo>
                  <a:pt x="875694" y="4270652"/>
                </a:lnTo>
                <a:lnTo>
                  <a:pt x="853761" y="4310158"/>
                </a:lnTo>
                <a:lnTo>
                  <a:pt x="837475" y="4352808"/>
                </a:lnTo>
                <a:lnTo>
                  <a:pt x="827336" y="4398100"/>
                </a:lnTo>
                <a:lnTo>
                  <a:pt x="823845" y="4445535"/>
                </a:lnTo>
                <a:lnTo>
                  <a:pt x="827336" y="4493004"/>
                </a:lnTo>
                <a:lnTo>
                  <a:pt x="837475" y="4538318"/>
                </a:lnTo>
                <a:lnTo>
                  <a:pt x="853761" y="4580978"/>
                </a:lnTo>
                <a:lnTo>
                  <a:pt x="875694" y="4620486"/>
                </a:lnTo>
                <a:lnTo>
                  <a:pt x="902773" y="4656343"/>
                </a:lnTo>
                <a:lnTo>
                  <a:pt x="903005" y="4656576"/>
                </a:lnTo>
                <a:lnTo>
                  <a:pt x="1387559" y="4656575"/>
                </a:lnTo>
                <a:lnTo>
                  <a:pt x="1414871" y="4620486"/>
                </a:lnTo>
                <a:lnTo>
                  <a:pt x="1436803" y="4580978"/>
                </a:lnTo>
                <a:lnTo>
                  <a:pt x="1453089" y="4538318"/>
                </a:lnTo>
                <a:lnTo>
                  <a:pt x="1463228" y="4493004"/>
                </a:lnTo>
                <a:lnTo>
                  <a:pt x="1466719" y="4445535"/>
                </a:lnTo>
                <a:lnTo>
                  <a:pt x="1463228" y="4398100"/>
                </a:lnTo>
                <a:lnTo>
                  <a:pt x="1453089" y="4352808"/>
                </a:lnTo>
                <a:lnTo>
                  <a:pt x="1436803" y="4310158"/>
                </a:lnTo>
                <a:lnTo>
                  <a:pt x="1414871" y="4270652"/>
                </a:lnTo>
                <a:lnTo>
                  <a:pt x="1387792" y="4234789"/>
                </a:lnTo>
                <a:lnTo>
                  <a:pt x="1356067" y="4203070"/>
                </a:lnTo>
                <a:lnTo>
                  <a:pt x="1320198" y="4175996"/>
                </a:lnTo>
                <a:lnTo>
                  <a:pt x="1280684" y="4154068"/>
                </a:lnTo>
                <a:lnTo>
                  <a:pt x="1238026" y="4137785"/>
                </a:lnTo>
                <a:lnTo>
                  <a:pt x="1192725" y="4127648"/>
                </a:lnTo>
                <a:lnTo>
                  <a:pt x="1145282" y="4124158"/>
                </a:lnTo>
                <a:close/>
              </a:path>
              <a:path w="3651250" h="4657090">
                <a:moveTo>
                  <a:pt x="3620669" y="3298618"/>
                </a:moveTo>
                <a:lnTo>
                  <a:pt x="3573191" y="3302104"/>
                </a:lnTo>
                <a:lnTo>
                  <a:pt x="3527869" y="3312232"/>
                </a:lnTo>
                <a:lnTo>
                  <a:pt x="3485201" y="3328503"/>
                </a:lnTo>
                <a:lnTo>
                  <a:pt x="3445686" y="3350417"/>
                </a:lnTo>
                <a:lnTo>
                  <a:pt x="3409822" y="3377478"/>
                </a:lnTo>
                <a:lnTo>
                  <a:pt x="3378108" y="3409186"/>
                </a:lnTo>
                <a:lnTo>
                  <a:pt x="3351042" y="3445043"/>
                </a:lnTo>
                <a:lnTo>
                  <a:pt x="3329123" y="3484551"/>
                </a:lnTo>
                <a:lnTo>
                  <a:pt x="3312849" y="3527211"/>
                </a:lnTo>
                <a:lnTo>
                  <a:pt x="3302720" y="3572525"/>
                </a:lnTo>
                <a:lnTo>
                  <a:pt x="3299232" y="3619994"/>
                </a:lnTo>
                <a:lnTo>
                  <a:pt x="3302720" y="3667429"/>
                </a:lnTo>
                <a:lnTo>
                  <a:pt x="3312849" y="3712721"/>
                </a:lnTo>
                <a:lnTo>
                  <a:pt x="3329123" y="3755371"/>
                </a:lnTo>
                <a:lnTo>
                  <a:pt x="3351042" y="3794878"/>
                </a:lnTo>
                <a:lnTo>
                  <a:pt x="3378108" y="3830740"/>
                </a:lnTo>
                <a:lnTo>
                  <a:pt x="3409822" y="3862459"/>
                </a:lnTo>
                <a:lnTo>
                  <a:pt x="3445686" y="3889533"/>
                </a:lnTo>
                <a:lnTo>
                  <a:pt x="3485201" y="3911461"/>
                </a:lnTo>
                <a:lnTo>
                  <a:pt x="3527869" y="3927744"/>
                </a:lnTo>
                <a:lnTo>
                  <a:pt x="3573191" y="3937881"/>
                </a:lnTo>
                <a:lnTo>
                  <a:pt x="3620669" y="3941371"/>
                </a:lnTo>
                <a:lnTo>
                  <a:pt x="3651044" y="3939137"/>
                </a:lnTo>
                <a:lnTo>
                  <a:pt x="3651044" y="3300850"/>
                </a:lnTo>
                <a:lnTo>
                  <a:pt x="3620669" y="3298618"/>
                </a:lnTo>
                <a:close/>
              </a:path>
              <a:path w="3651250" h="4657090">
                <a:moveTo>
                  <a:pt x="2796670" y="3298618"/>
                </a:moveTo>
                <a:lnTo>
                  <a:pt x="2748772" y="3302104"/>
                </a:lnTo>
                <a:lnTo>
                  <a:pt x="2703114" y="3312232"/>
                </a:lnTo>
                <a:lnTo>
                  <a:pt x="2660196" y="3328503"/>
                </a:lnTo>
                <a:lnTo>
                  <a:pt x="2620517" y="3350417"/>
                </a:lnTo>
                <a:lnTo>
                  <a:pt x="2584576" y="3377478"/>
                </a:lnTo>
                <a:lnTo>
                  <a:pt x="2552873" y="3409186"/>
                </a:lnTo>
                <a:lnTo>
                  <a:pt x="2525906" y="3445043"/>
                </a:lnTo>
                <a:lnTo>
                  <a:pt x="2504174" y="3484551"/>
                </a:lnTo>
                <a:lnTo>
                  <a:pt x="2488178" y="3527211"/>
                </a:lnTo>
                <a:lnTo>
                  <a:pt x="2478416" y="3572525"/>
                </a:lnTo>
                <a:lnTo>
                  <a:pt x="2475387" y="3619995"/>
                </a:lnTo>
                <a:lnTo>
                  <a:pt x="2478874" y="3667429"/>
                </a:lnTo>
                <a:lnTo>
                  <a:pt x="2489003" y="3712721"/>
                </a:lnTo>
                <a:lnTo>
                  <a:pt x="2505274" y="3755371"/>
                </a:lnTo>
                <a:lnTo>
                  <a:pt x="2527189" y="3794878"/>
                </a:lnTo>
                <a:lnTo>
                  <a:pt x="2554248" y="3830740"/>
                </a:lnTo>
                <a:lnTo>
                  <a:pt x="2585951" y="3862459"/>
                </a:lnTo>
                <a:lnTo>
                  <a:pt x="2621800" y="3889533"/>
                </a:lnTo>
                <a:lnTo>
                  <a:pt x="2661296" y="3911461"/>
                </a:lnTo>
                <a:lnTo>
                  <a:pt x="2703939" y="3927744"/>
                </a:lnTo>
                <a:lnTo>
                  <a:pt x="2749230" y="3937881"/>
                </a:lnTo>
                <a:lnTo>
                  <a:pt x="2796670" y="3941371"/>
                </a:lnTo>
                <a:lnTo>
                  <a:pt x="2844148" y="3937881"/>
                </a:lnTo>
                <a:lnTo>
                  <a:pt x="2889470" y="3927744"/>
                </a:lnTo>
                <a:lnTo>
                  <a:pt x="2932138" y="3911461"/>
                </a:lnTo>
                <a:lnTo>
                  <a:pt x="2971653" y="3889533"/>
                </a:lnTo>
                <a:lnTo>
                  <a:pt x="3007517" y="3862459"/>
                </a:lnTo>
                <a:lnTo>
                  <a:pt x="3039231" y="3830740"/>
                </a:lnTo>
                <a:lnTo>
                  <a:pt x="3066297" y="3794878"/>
                </a:lnTo>
                <a:lnTo>
                  <a:pt x="3088216" y="3755371"/>
                </a:lnTo>
                <a:lnTo>
                  <a:pt x="3104489" y="3712721"/>
                </a:lnTo>
                <a:lnTo>
                  <a:pt x="3114619" y="3667429"/>
                </a:lnTo>
                <a:lnTo>
                  <a:pt x="3118106" y="3619994"/>
                </a:lnTo>
                <a:lnTo>
                  <a:pt x="3114619" y="3572525"/>
                </a:lnTo>
                <a:lnTo>
                  <a:pt x="3104489" y="3527211"/>
                </a:lnTo>
                <a:lnTo>
                  <a:pt x="3088216" y="3484551"/>
                </a:lnTo>
                <a:lnTo>
                  <a:pt x="3066297" y="3445043"/>
                </a:lnTo>
                <a:lnTo>
                  <a:pt x="3039231" y="3409186"/>
                </a:lnTo>
                <a:lnTo>
                  <a:pt x="3007517" y="3377478"/>
                </a:lnTo>
                <a:lnTo>
                  <a:pt x="2971653" y="3350417"/>
                </a:lnTo>
                <a:lnTo>
                  <a:pt x="2932138" y="3328503"/>
                </a:lnTo>
                <a:lnTo>
                  <a:pt x="2889470" y="3312232"/>
                </a:lnTo>
                <a:lnTo>
                  <a:pt x="2844148" y="3302104"/>
                </a:lnTo>
                <a:lnTo>
                  <a:pt x="2796670" y="3298618"/>
                </a:lnTo>
                <a:close/>
              </a:path>
              <a:path w="3651250" h="4657090">
                <a:moveTo>
                  <a:pt x="1970976" y="3298618"/>
                </a:moveTo>
                <a:lnTo>
                  <a:pt x="1923532" y="3302104"/>
                </a:lnTo>
                <a:lnTo>
                  <a:pt x="1878232" y="3312232"/>
                </a:lnTo>
                <a:lnTo>
                  <a:pt x="1835574" y="3328503"/>
                </a:lnTo>
                <a:lnTo>
                  <a:pt x="1796060" y="3350417"/>
                </a:lnTo>
                <a:lnTo>
                  <a:pt x="1760191" y="3377478"/>
                </a:lnTo>
                <a:lnTo>
                  <a:pt x="1728466" y="3409186"/>
                </a:lnTo>
                <a:lnTo>
                  <a:pt x="1701387" y="3445044"/>
                </a:lnTo>
                <a:lnTo>
                  <a:pt x="1679455" y="3484551"/>
                </a:lnTo>
                <a:lnTo>
                  <a:pt x="1663168" y="3527211"/>
                </a:lnTo>
                <a:lnTo>
                  <a:pt x="1653030" y="3572525"/>
                </a:lnTo>
                <a:lnTo>
                  <a:pt x="1649539" y="3619995"/>
                </a:lnTo>
                <a:lnTo>
                  <a:pt x="1653030" y="3667429"/>
                </a:lnTo>
                <a:lnTo>
                  <a:pt x="1663168" y="3712722"/>
                </a:lnTo>
                <a:lnTo>
                  <a:pt x="1679455" y="3755371"/>
                </a:lnTo>
                <a:lnTo>
                  <a:pt x="1701387" y="3794878"/>
                </a:lnTo>
                <a:lnTo>
                  <a:pt x="1728466" y="3830740"/>
                </a:lnTo>
                <a:lnTo>
                  <a:pt x="1760191" y="3862459"/>
                </a:lnTo>
                <a:lnTo>
                  <a:pt x="1796060" y="3889533"/>
                </a:lnTo>
                <a:lnTo>
                  <a:pt x="1835574" y="3911462"/>
                </a:lnTo>
                <a:lnTo>
                  <a:pt x="1878232" y="3927745"/>
                </a:lnTo>
                <a:lnTo>
                  <a:pt x="1923532" y="3937881"/>
                </a:lnTo>
                <a:lnTo>
                  <a:pt x="1970976" y="3941372"/>
                </a:lnTo>
                <a:lnTo>
                  <a:pt x="2018454" y="3937881"/>
                </a:lnTo>
                <a:lnTo>
                  <a:pt x="2063776" y="3927745"/>
                </a:lnTo>
                <a:lnTo>
                  <a:pt x="2106444" y="3911461"/>
                </a:lnTo>
                <a:lnTo>
                  <a:pt x="2145960" y="3889533"/>
                </a:lnTo>
                <a:lnTo>
                  <a:pt x="2181823" y="3862459"/>
                </a:lnTo>
                <a:lnTo>
                  <a:pt x="2213537" y="3830740"/>
                </a:lnTo>
                <a:lnTo>
                  <a:pt x="2240603" y="3794878"/>
                </a:lnTo>
                <a:lnTo>
                  <a:pt x="2262522" y="3755371"/>
                </a:lnTo>
                <a:lnTo>
                  <a:pt x="2278796" y="3712721"/>
                </a:lnTo>
                <a:lnTo>
                  <a:pt x="2288925" y="3667429"/>
                </a:lnTo>
                <a:lnTo>
                  <a:pt x="2292413" y="3619995"/>
                </a:lnTo>
                <a:lnTo>
                  <a:pt x="2288925" y="3572525"/>
                </a:lnTo>
                <a:lnTo>
                  <a:pt x="2278796" y="3527211"/>
                </a:lnTo>
                <a:lnTo>
                  <a:pt x="2262522" y="3484551"/>
                </a:lnTo>
                <a:lnTo>
                  <a:pt x="2240603" y="3445044"/>
                </a:lnTo>
                <a:lnTo>
                  <a:pt x="2213537" y="3409186"/>
                </a:lnTo>
                <a:lnTo>
                  <a:pt x="2181823" y="3377478"/>
                </a:lnTo>
                <a:lnTo>
                  <a:pt x="2145959" y="3350417"/>
                </a:lnTo>
                <a:lnTo>
                  <a:pt x="2106444" y="3328503"/>
                </a:lnTo>
                <a:lnTo>
                  <a:pt x="2063776" y="3312232"/>
                </a:lnTo>
                <a:lnTo>
                  <a:pt x="2018454" y="3302104"/>
                </a:lnTo>
                <a:lnTo>
                  <a:pt x="1970976" y="3298618"/>
                </a:lnTo>
                <a:close/>
              </a:path>
              <a:path w="3651250" h="4657090">
                <a:moveTo>
                  <a:pt x="1145282" y="3298618"/>
                </a:moveTo>
                <a:lnTo>
                  <a:pt x="1097839" y="3302104"/>
                </a:lnTo>
                <a:lnTo>
                  <a:pt x="1052538" y="3312232"/>
                </a:lnTo>
                <a:lnTo>
                  <a:pt x="1009880" y="3328503"/>
                </a:lnTo>
                <a:lnTo>
                  <a:pt x="970366" y="3350418"/>
                </a:lnTo>
                <a:lnTo>
                  <a:pt x="934497" y="3377478"/>
                </a:lnTo>
                <a:lnTo>
                  <a:pt x="902772" y="3409186"/>
                </a:lnTo>
                <a:lnTo>
                  <a:pt x="875693" y="3445044"/>
                </a:lnTo>
                <a:lnTo>
                  <a:pt x="853761" y="3484551"/>
                </a:lnTo>
                <a:lnTo>
                  <a:pt x="837475" y="3527212"/>
                </a:lnTo>
                <a:lnTo>
                  <a:pt x="827336" y="3572525"/>
                </a:lnTo>
                <a:lnTo>
                  <a:pt x="823845" y="3619995"/>
                </a:lnTo>
                <a:lnTo>
                  <a:pt x="827336" y="3667429"/>
                </a:lnTo>
                <a:lnTo>
                  <a:pt x="837475" y="3712722"/>
                </a:lnTo>
                <a:lnTo>
                  <a:pt x="853761" y="3755371"/>
                </a:lnTo>
                <a:lnTo>
                  <a:pt x="875694" y="3794878"/>
                </a:lnTo>
                <a:lnTo>
                  <a:pt x="902772" y="3830740"/>
                </a:lnTo>
                <a:lnTo>
                  <a:pt x="934497" y="3862459"/>
                </a:lnTo>
                <a:lnTo>
                  <a:pt x="970366" y="3889533"/>
                </a:lnTo>
                <a:lnTo>
                  <a:pt x="1009880" y="3911462"/>
                </a:lnTo>
                <a:lnTo>
                  <a:pt x="1052538" y="3927745"/>
                </a:lnTo>
                <a:lnTo>
                  <a:pt x="1097839" y="3937881"/>
                </a:lnTo>
                <a:lnTo>
                  <a:pt x="1145282" y="3941372"/>
                </a:lnTo>
                <a:lnTo>
                  <a:pt x="1192725" y="3937881"/>
                </a:lnTo>
                <a:lnTo>
                  <a:pt x="1238026" y="3927745"/>
                </a:lnTo>
                <a:lnTo>
                  <a:pt x="1280684" y="3911462"/>
                </a:lnTo>
                <a:lnTo>
                  <a:pt x="1320198" y="3889533"/>
                </a:lnTo>
                <a:lnTo>
                  <a:pt x="1356067" y="3862459"/>
                </a:lnTo>
                <a:lnTo>
                  <a:pt x="1387792" y="3830740"/>
                </a:lnTo>
                <a:lnTo>
                  <a:pt x="1414870" y="3794878"/>
                </a:lnTo>
                <a:lnTo>
                  <a:pt x="1436803" y="3755371"/>
                </a:lnTo>
                <a:lnTo>
                  <a:pt x="1453089" y="3712722"/>
                </a:lnTo>
                <a:lnTo>
                  <a:pt x="1463228" y="3667429"/>
                </a:lnTo>
                <a:lnTo>
                  <a:pt x="1466719" y="3619995"/>
                </a:lnTo>
                <a:lnTo>
                  <a:pt x="1463228" y="3572525"/>
                </a:lnTo>
                <a:lnTo>
                  <a:pt x="1453089" y="3527211"/>
                </a:lnTo>
                <a:lnTo>
                  <a:pt x="1436803" y="3484551"/>
                </a:lnTo>
                <a:lnTo>
                  <a:pt x="1414870" y="3445044"/>
                </a:lnTo>
                <a:lnTo>
                  <a:pt x="1387791" y="3409186"/>
                </a:lnTo>
                <a:lnTo>
                  <a:pt x="1356067" y="3377478"/>
                </a:lnTo>
                <a:lnTo>
                  <a:pt x="1320198" y="3350418"/>
                </a:lnTo>
                <a:lnTo>
                  <a:pt x="1280684" y="3328503"/>
                </a:lnTo>
                <a:lnTo>
                  <a:pt x="1238026" y="3312232"/>
                </a:lnTo>
                <a:lnTo>
                  <a:pt x="1192725" y="3302104"/>
                </a:lnTo>
                <a:lnTo>
                  <a:pt x="1145282" y="3298618"/>
                </a:lnTo>
                <a:close/>
              </a:path>
              <a:path w="3651250" h="4657090">
                <a:moveTo>
                  <a:pt x="321436" y="3298618"/>
                </a:moveTo>
                <a:lnTo>
                  <a:pt x="273958" y="3302104"/>
                </a:lnTo>
                <a:lnTo>
                  <a:pt x="228636" y="3312232"/>
                </a:lnTo>
                <a:lnTo>
                  <a:pt x="185968" y="3328503"/>
                </a:lnTo>
                <a:lnTo>
                  <a:pt x="146453" y="3350418"/>
                </a:lnTo>
                <a:lnTo>
                  <a:pt x="110589" y="3377478"/>
                </a:lnTo>
                <a:lnTo>
                  <a:pt x="78875" y="3409186"/>
                </a:lnTo>
                <a:lnTo>
                  <a:pt x="51809" y="3445044"/>
                </a:lnTo>
                <a:lnTo>
                  <a:pt x="29890" y="3484552"/>
                </a:lnTo>
                <a:lnTo>
                  <a:pt x="13617" y="3527212"/>
                </a:lnTo>
                <a:lnTo>
                  <a:pt x="3487" y="3572525"/>
                </a:lnTo>
                <a:lnTo>
                  <a:pt x="0" y="3619995"/>
                </a:lnTo>
                <a:lnTo>
                  <a:pt x="3487" y="3667429"/>
                </a:lnTo>
                <a:lnTo>
                  <a:pt x="13617" y="3712722"/>
                </a:lnTo>
                <a:lnTo>
                  <a:pt x="29890" y="3755371"/>
                </a:lnTo>
                <a:lnTo>
                  <a:pt x="51809" y="3794878"/>
                </a:lnTo>
                <a:lnTo>
                  <a:pt x="78875" y="3830741"/>
                </a:lnTo>
                <a:lnTo>
                  <a:pt x="110589" y="3862459"/>
                </a:lnTo>
                <a:lnTo>
                  <a:pt x="146453" y="3889533"/>
                </a:lnTo>
                <a:lnTo>
                  <a:pt x="185968" y="3911462"/>
                </a:lnTo>
                <a:lnTo>
                  <a:pt x="228636" y="3927745"/>
                </a:lnTo>
                <a:lnTo>
                  <a:pt x="273958" y="3937881"/>
                </a:lnTo>
                <a:lnTo>
                  <a:pt x="321436" y="3941372"/>
                </a:lnTo>
                <a:lnTo>
                  <a:pt x="368880" y="3937881"/>
                </a:lnTo>
                <a:lnTo>
                  <a:pt x="414181" y="3927745"/>
                </a:lnTo>
                <a:lnTo>
                  <a:pt x="456838" y="3911462"/>
                </a:lnTo>
                <a:lnTo>
                  <a:pt x="496352" y="3889533"/>
                </a:lnTo>
                <a:lnTo>
                  <a:pt x="532221" y="3862459"/>
                </a:lnTo>
                <a:lnTo>
                  <a:pt x="563946" y="3830740"/>
                </a:lnTo>
                <a:lnTo>
                  <a:pt x="591025" y="3794878"/>
                </a:lnTo>
                <a:lnTo>
                  <a:pt x="612958" y="3755371"/>
                </a:lnTo>
                <a:lnTo>
                  <a:pt x="629244" y="3712722"/>
                </a:lnTo>
                <a:lnTo>
                  <a:pt x="639382" y="3667429"/>
                </a:lnTo>
                <a:lnTo>
                  <a:pt x="642873" y="3619995"/>
                </a:lnTo>
                <a:lnTo>
                  <a:pt x="639382" y="3572525"/>
                </a:lnTo>
                <a:lnTo>
                  <a:pt x="629244" y="3527212"/>
                </a:lnTo>
                <a:lnTo>
                  <a:pt x="612958" y="3484551"/>
                </a:lnTo>
                <a:lnTo>
                  <a:pt x="591025" y="3445044"/>
                </a:lnTo>
                <a:lnTo>
                  <a:pt x="563946" y="3409186"/>
                </a:lnTo>
                <a:lnTo>
                  <a:pt x="532221" y="3377478"/>
                </a:lnTo>
                <a:lnTo>
                  <a:pt x="496352" y="3350418"/>
                </a:lnTo>
                <a:lnTo>
                  <a:pt x="456838" y="3328503"/>
                </a:lnTo>
                <a:lnTo>
                  <a:pt x="414181" y="3312232"/>
                </a:lnTo>
                <a:lnTo>
                  <a:pt x="368880" y="3302104"/>
                </a:lnTo>
                <a:lnTo>
                  <a:pt x="321436" y="3298618"/>
                </a:lnTo>
                <a:close/>
              </a:path>
              <a:path w="3651250" h="4657090">
                <a:moveTo>
                  <a:pt x="3620669" y="2474925"/>
                </a:moveTo>
                <a:lnTo>
                  <a:pt x="3573191" y="2478412"/>
                </a:lnTo>
                <a:lnTo>
                  <a:pt x="3527869" y="2488540"/>
                </a:lnTo>
                <a:lnTo>
                  <a:pt x="3485201" y="2504810"/>
                </a:lnTo>
                <a:lnTo>
                  <a:pt x="3445685" y="2526725"/>
                </a:lnTo>
                <a:lnTo>
                  <a:pt x="3409821" y="2553786"/>
                </a:lnTo>
                <a:lnTo>
                  <a:pt x="3378107" y="2585494"/>
                </a:lnTo>
                <a:lnTo>
                  <a:pt x="3351042" y="2621351"/>
                </a:lnTo>
                <a:lnTo>
                  <a:pt x="3329123" y="2660859"/>
                </a:lnTo>
                <a:lnTo>
                  <a:pt x="3312849" y="2703519"/>
                </a:lnTo>
                <a:lnTo>
                  <a:pt x="3302720" y="2748833"/>
                </a:lnTo>
                <a:lnTo>
                  <a:pt x="3299232" y="2796302"/>
                </a:lnTo>
                <a:lnTo>
                  <a:pt x="3302720" y="2843737"/>
                </a:lnTo>
                <a:lnTo>
                  <a:pt x="3312849" y="2889029"/>
                </a:lnTo>
                <a:lnTo>
                  <a:pt x="3329123" y="2931679"/>
                </a:lnTo>
                <a:lnTo>
                  <a:pt x="3351042" y="2971185"/>
                </a:lnTo>
                <a:lnTo>
                  <a:pt x="3378108" y="3007048"/>
                </a:lnTo>
                <a:lnTo>
                  <a:pt x="3409822" y="3038767"/>
                </a:lnTo>
                <a:lnTo>
                  <a:pt x="3445685" y="3065841"/>
                </a:lnTo>
                <a:lnTo>
                  <a:pt x="3485201" y="3087769"/>
                </a:lnTo>
                <a:lnTo>
                  <a:pt x="3527869" y="3104052"/>
                </a:lnTo>
                <a:lnTo>
                  <a:pt x="3573191" y="3114189"/>
                </a:lnTo>
                <a:lnTo>
                  <a:pt x="3620669" y="3117679"/>
                </a:lnTo>
                <a:lnTo>
                  <a:pt x="3651044" y="3115445"/>
                </a:lnTo>
                <a:lnTo>
                  <a:pt x="3651044" y="2477158"/>
                </a:lnTo>
                <a:lnTo>
                  <a:pt x="3620669" y="2474925"/>
                </a:lnTo>
                <a:close/>
              </a:path>
              <a:path w="3651250" h="4657090">
                <a:moveTo>
                  <a:pt x="2796669" y="2474925"/>
                </a:moveTo>
                <a:lnTo>
                  <a:pt x="2748771" y="2478412"/>
                </a:lnTo>
                <a:lnTo>
                  <a:pt x="2703114" y="2488540"/>
                </a:lnTo>
                <a:lnTo>
                  <a:pt x="2660196" y="2504811"/>
                </a:lnTo>
                <a:lnTo>
                  <a:pt x="2620517" y="2526725"/>
                </a:lnTo>
                <a:lnTo>
                  <a:pt x="2584576" y="2553786"/>
                </a:lnTo>
                <a:lnTo>
                  <a:pt x="2552873" y="2585494"/>
                </a:lnTo>
                <a:lnTo>
                  <a:pt x="2525906" y="2621351"/>
                </a:lnTo>
                <a:lnTo>
                  <a:pt x="2504174" y="2660859"/>
                </a:lnTo>
                <a:lnTo>
                  <a:pt x="2488178" y="2703519"/>
                </a:lnTo>
                <a:lnTo>
                  <a:pt x="2478416" y="2748833"/>
                </a:lnTo>
                <a:lnTo>
                  <a:pt x="2475387" y="2796302"/>
                </a:lnTo>
                <a:lnTo>
                  <a:pt x="2478874" y="2843737"/>
                </a:lnTo>
                <a:lnTo>
                  <a:pt x="2489003" y="2889029"/>
                </a:lnTo>
                <a:lnTo>
                  <a:pt x="2505274" y="2931679"/>
                </a:lnTo>
                <a:lnTo>
                  <a:pt x="2527189" y="2971186"/>
                </a:lnTo>
                <a:lnTo>
                  <a:pt x="2554247" y="3007048"/>
                </a:lnTo>
                <a:lnTo>
                  <a:pt x="2585951" y="3038767"/>
                </a:lnTo>
                <a:lnTo>
                  <a:pt x="2621800" y="3065841"/>
                </a:lnTo>
                <a:lnTo>
                  <a:pt x="2661296" y="3087769"/>
                </a:lnTo>
                <a:lnTo>
                  <a:pt x="2703939" y="3104052"/>
                </a:lnTo>
                <a:lnTo>
                  <a:pt x="2749230" y="3114189"/>
                </a:lnTo>
                <a:lnTo>
                  <a:pt x="2796670" y="3117679"/>
                </a:lnTo>
                <a:lnTo>
                  <a:pt x="2844148" y="3114189"/>
                </a:lnTo>
                <a:lnTo>
                  <a:pt x="2889470" y="3104052"/>
                </a:lnTo>
                <a:lnTo>
                  <a:pt x="2932138" y="3087769"/>
                </a:lnTo>
                <a:lnTo>
                  <a:pt x="2971653" y="3065841"/>
                </a:lnTo>
                <a:lnTo>
                  <a:pt x="3007517" y="3038767"/>
                </a:lnTo>
                <a:lnTo>
                  <a:pt x="3039231" y="3007048"/>
                </a:lnTo>
                <a:lnTo>
                  <a:pt x="3066297" y="2971185"/>
                </a:lnTo>
                <a:lnTo>
                  <a:pt x="3088216" y="2931679"/>
                </a:lnTo>
                <a:lnTo>
                  <a:pt x="3104489" y="2889029"/>
                </a:lnTo>
                <a:lnTo>
                  <a:pt x="3114619" y="2843737"/>
                </a:lnTo>
                <a:lnTo>
                  <a:pt x="3118106" y="2796302"/>
                </a:lnTo>
                <a:lnTo>
                  <a:pt x="3114619" y="2748833"/>
                </a:lnTo>
                <a:lnTo>
                  <a:pt x="3104489" y="2703519"/>
                </a:lnTo>
                <a:lnTo>
                  <a:pt x="3088216" y="2660859"/>
                </a:lnTo>
                <a:lnTo>
                  <a:pt x="3066297" y="2621351"/>
                </a:lnTo>
                <a:lnTo>
                  <a:pt x="3039231" y="2585494"/>
                </a:lnTo>
                <a:lnTo>
                  <a:pt x="3007517" y="2553786"/>
                </a:lnTo>
                <a:lnTo>
                  <a:pt x="2971653" y="2526725"/>
                </a:lnTo>
                <a:lnTo>
                  <a:pt x="2932138" y="2504811"/>
                </a:lnTo>
                <a:lnTo>
                  <a:pt x="2889470" y="2488540"/>
                </a:lnTo>
                <a:lnTo>
                  <a:pt x="2844148" y="2478412"/>
                </a:lnTo>
                <a:lnTo>
                  <a:pt x="2796669" y="2474925"/>
                </a:lnTo>
                <a:close/>
              </a:path>
              <a:path w="3651250" h="4657090">
                <a:moveTo>
                  <a:pt x="1970976" y="2474926"/>
                </a:moveTo>
                <a:lnTo>
                  <a:pt x="1923532" y="2478412"/>
                </a:lnTo>
                <a:lnTo>
                  <a:pt x="1878231" y="2488540"/>
                </a:lnTo>
                <a:lnTo>
                  <a:pt x="1835574" y="2504811"/>
                </a:lnTo>
                <a:lnTo>
                  <a:pt x="1796060" y="2526725"/>
                </a:lnTo>
                <a:lnTo>
                  <a:pt x="1760191" y="2553786"/>
                </a:lnTo>
                <a:lnTo>
                  <a:pt x="1728466" y="2585494"/>
                </a:lnTo>
                <a:lnTo>
                  <a:pt x="1701387" y="2621351"/>
                </a:lnTo>
                <a:lnTo>
                  <a:pt x="1679454" y="2660859"/>
                </a:lnTo>
                <a:lnTo>
                  <a:pt x="1663168" y="2703519"/>
                </a:lnTo>
                <a:lnTo>
                  <a:pt x="1653030" y="2748833"/>
                </a:lnTo>
                <a:lnTo>
                  <a:pt x="1649539" y="2796303"/>
                </a:lnTo>
                <a:lnTo>
                  <a:pt x="1653030" y="2843737"/>
                </a:lnTo>
                <a:lnTo>
                  <a:pt x="1663168" y="2889029"/>
                </a:lnTo>
                <a:lnTo>
                  <a:pt x="1679454" y="2931679"/>
                </a:lnTo>
                <a:lnTo>
                  <a:pt x="1701387" y="2971186"/>
                </a:lnTo>
                <a:lnTo>
                  <a:pt x="1728466" y="3007048"/>
                </a:lnTo>
                <a:lnTo>
                  <a:pt x="1760191" y="3038767"/>
                </a:lnTo>
                <a:lnTo>
                  <a:pt x="1796060" y="3065841"/>
                </a:lnTo>
                <a:lnTo>
                  <a:pt x="1835574" y="3087769"/>
                </a:lnTo>
                <a:lnTo>
                  <a:pt x="1878231" y="3104052"/>
                </a:lnTo>
                <a:lnTo>
                  <a:pt x="1923532" y="3114189"/>
                </a:lnTo>
                <a:lnTo>
                  <a:pt x="1970976" y="3117679"/>
                </a:lnTo>
                <a:lnTo>
                  <a:pt x="2018454" y="3114189"/>
                </a:lnTo>
                <a:lnTo>
                  <a:pt x="2063776" y="3104052"/>
                </a:lnTo>
                <a:lnTo>
                  <a:pt x="2106444" y="3087769"/>
                </a:lnTo>
                <a:lnTo>
                  <a:pt x="2145959" y="3065841"/>
                </a:lnTo>
                <a:lnTo>
                  <a:pt x="2181823" y="3038767"/>
                </a:lnTo>
                <a:lnTo>
                  <a:pt x="2213537" y="3007048"/>
                </a:lnTo>
                <a:lnTo>
                  <a:pt x="2240603" y="2971186"/>
                </a:lnTo>
                <a:lnTo>
                  <a:pt x="2262522" y="2931679"/>
                </a:lnTo>
                <a:lnTo>
                  <a:pt x="2278795" y="2889029"/>
                </a:lnTo>
                <a:lnTo>
                  <a:pt x="2288925" y="2843737"/>
                </a:lnTo>
                <a:lnTo>
                  <a:pt x="2292413" y="2796302"/>
                </a:lnTo>
                <a:lnTo>
                  <a:pt x="2288925" y="2748833"/>
                </a:lnTo>
                <a:lnTo>
                  <a:pt x="2278795" y="2703519"/>
                </a:lnTo>
                <a:lnTo>
                  <a:pt x="2262522" y="2660859"/>
                </a:lnTo>
                <a:lnTo>
                  <a:pt x="2240603" y="2621351"/>
                </a:lnTo>
                <a:lnTo>
                  <a:pt x="2213537" y="2585494"/>
                </a:lnTo>
                <a:lnTo>
                  <a:pt x="2181823" y="2553786"/>
                </a:lnTo>
                <a:lnTo>
                  <a:pt x="2145959" y="2526725"/>
                </a:lnTo>
                <a:lnTo>
                  <a:pt x="2106444" y="2504811"/>
                </a:lnTo>
                <a:lnTo>
                  <a:pt x="2063776" y="2488540"/>
                </a:lnTo>
                <a:lnTo>
                  <a:pt x="2018454" y="2478412"/>
                </a:lnTo>
                <a:lnTo>
                  <a:pt x="1970976" y="2474926"/>
                </a:lnTo>
                <a:close/>
              </a:path>
              <a:path w="3651250" h="4657090">
                <a:moveTo>
                  <a:pt x="1145282" y="2474926"/>
                </a:moveTo>
                <a:lnTo>
                  <a:pt x="1097838" y="2478412"/>
                </a:lnTo>
                <a:lnTo>
                  <a:pt x="1052538" y="2488540"/>
                </a:lnTo>
                <a:lnTo>
                  <a:pt x="1009880" y="2504811"/>
                </a:lnTo>
                <a:lnTo>
                  <a:pt x="970366" y="2526725"/>
                </a:lnTo>
                <a:lnTo>
                  <a:pt x="934497" y="2553786"/>
                </a:lnTo>
                <a:lnTo>
                  <a:pt x="902772" y="2585494"/>
                </a:lnTo>
                <a:lnTo>
                  <a:pt x="875693" y="2621352"/>
                </a:lnTo>
                <a:lnTo>
                  <a:pt x="853761" y="2660859"/>
                </a:lnTo>
                <a:lnTo>
                  <a:pt x="837474" y="2703519"/>
                </a:lnTo>
                <a:lnTo>
                  <a:pt x="827336" y="2748833"/>
                </a:lnTo>
                <a:lnTo>
                  <a:pt x="823845" y="2796303"/>
                </a:lnTo>
                <a:lnTo>
                  <a:pt x="827336" y="2843737"/>
                </a:lnTo>
                <a:lnTo>
                  <a:pt x="837475" y="2889030"/>
                </a:lnTo>
                <a:lnTo>
                  <a:pt x="853761" y="2931679"/>
                </a:lnTo>
                <a:lnTo>
                  <a:pt x="875693" y="2971186"/>
                </a:lnTo>
                <a:lnTo>
                  <a:pt x="902772" y="3007048"/>
                </a:lnTo>
                <a:lnTo>
                  <a:pt x="934497" y="3038767"/>
                </a:lnTo>
                <a:lnTo>
                  <a:pt x="970366" y="3065841"/>
                </a:lnTo>
                <a:lnTo>
                  <a:pt x="1009880" y="3087770"/>
                </a:lnTo>
                <a:lnTo>
                  <a:pt x="1052538" y="3104053"/>
                </a:lnTo>
                <a:lnTo>
                  <a:pt x="1097838" y="3114189"/>
                </a:lnTo>
                <a:lnTo>
                  <a:pt x="1145282" y="3117680"/>
                </a:lnTo>
                <a:lnTo>
                  <a:pt x="1192725" y="3114189"/>
                </a:lnTo>
                <a:lnTo>
                  <a:pt x="1238026" y="3104053"/>
                </a:lnTo>
                <a:lnTo>
                  <a:pt x="1280684" y="3087769"/>
                </a:lnTo>
                <a:lnTo>
                  <a:pt x="1320197" y="3065841"/>
                </a:lnTo>
                <a:lnTo>
                  <a:pt x="1356067" y="3038767"/>
                </a:lnTo>
                <a:lnTo>
                  <a:pt x="1387791" y="3007048"/>
                </a:lnTo>
                <a:lnTo>
                  <a:pt x="1414870" y="2971186"/>
                </a:lnTo>
                <a:lnTo>
                  <a:pt x="1436803" y="2931679"/>
                </a:lnTo>
                <a:lnTo>
                  <a:pt x="1453089" y="2889029"/>
                </a:lnTo>
                <a:lnTo>
                  <a:pt x="1463228" y="2843737"/>
                </a:lnTo>
                <a:lnTo>
                  <a:pt x="1466719" y="2796303"/>
                </a:lnTo>
                <a:lnTo>
                  <a:pt x="1463228" y="2748833"/>
                </a:lnTo>
                <a:lnTo>
                  <a:pt x="1453089" y="2703519"/>
                </a:lnTo>
                <a:lnTo>
                  <a:pt x="1436803" y="2660859"/>
                </a:lnTo>
                <a:lnTo>
                  <a:pt x="1414870" y="2621352"/>
                </a:lnTo>
                <a:lnTo>
                  <a:pt x="1387791" y="2585494"/>
                </a:lnTo>
                <a:lnTo>
                  <a:pt x="1356067" y="2553786"/>
                </a:lnTo>
                <a:lnTo>
                  <a:pt x="1320197" y="2526725"/>
                </a:lnTo>
                <a:lnTo>
                  <a:pt x="1280684" y="2504811"/>
                </a:lnTo>
                <a:lnTo>
                  <a:pt x="1238026" y="2488540"/>
                </a:lnTo>
                <a:lnTo>
                  <a:pt x="1192725" y="2478412"/>
                </a:lnTo>
                <a:lnTo>
                  <a:pt x="1145282" y="2474926"/>
                </a:lnTo>
                <a:close/>
              </a:path>
              <a:path w="3651250" h="4657090">
                <a:moveTo>
                  <a:pt x="3620669" y="1649232"/>
                </a:moveTo>
                <a:lnTo>
                  <a:pt x="3573191" y="1652722"/>
                </a:lnTo>
                <a:lnTo>
                  <a:pt x="3527868" y="1662859"/>
                </a:lnTo>
                <a:lnTo>
                  <a:pt x="3485200" y="1679142"/>
                </a:lnTo>
                <a:lnTo>
                  <a:pt x="3445685" y="1701070"/>
                </a:lnTo>
                <a:lnTo>
                  <a:pt x="3409821" y="1728144"/>
                </a:lnTo>
                <a:lnTo>
                  <a:pt x="3378107" y="1759863"/>
                </a:lnTo>
                <a:lnTo>
                  <a:pt x="3351042" y="1795725"/>
                </a:lnTo>
                <a:lnTo>
                  <a:pt x="3329123" y="1835232"/>
                </a:lnTo>
                <a:lnTo>
                  <a:pt x="3312849" y="1877882"/>
                </a:lnTo>
                <a:lnTo>
                  <a:pt x="3302719" y="1923174"/>
                </a:lnTo>
                <a:lnTo>
                  <a:pt x="3299232" y="1970608"/>
                </a:lnTo>
                <a:lnTo>
                  <a:pt x="3302719" y="2018078"/>
                </a:lnTo>
                <a:lnTo>
                  <a:pt x="3312849" y="2063392"/>
                </a:lnTo>
                <a:lnTo>
                  <a:pt x="3329123" y="2106052"/>
                </a:lnTo>
                <a:lnTo>
                  <a:pt x="3351042" y="2145560"/>
                </a:lnTo>
                <a:lnTo>
                  <a:pt x="3378107" y="2181417"/>
                </a:lnTo>
                <a:lnTo>
                  <a:pt x="3409821" y="2213125"/>
                </a:lnTo>
                <a:lnTo>
                  <a:pt x="3445685" y="2240186"/>
                </a:lnTo>
                <a:lnTo>
                  <a:pt x="3485201" y="2262100"/>
                </a:lnTo>
                <a:lnTo>
                  <a:pt x="3527869" y="2278371"/>
                </a:lnTo>
                <a:lnTo>
                  <a:pt x="3573191" y="2288499"/>
                </a:lnTo>
                <a:lnTo>
                  <a:pt x="3620669" y="2291985"/>
                </a:lnTo>
                <a:lnTo>
                  <a:pt x="3651044" y="2289753"/>
                </a:lnTo>
                <a:lnTo>
                  <a:pt x="3651044" y="1651466"/>
                </a:lnTo>
                <a:lnTo>
                  <a:pt x="3620669" y="1649232"/>
                </a:lnTo>
                <a:close/>
              </a:path>
              <a:path w="3651250" h="4657090">
                <a:moveTo>
                  <a:pt x="2796669" y="1649232"/>
                </a:moveTo>
                <a:lnTo>
                  <a:pt x="2748771" y="1652722"/>
                </a:lnTo>
                <a:lnTo>
                  <a:pt x="2703114" y="1662859"/>
                </a:lnTo>
                <a:lnTo>
                  <a:pt x="2660196" y="1679142"/>
                </a:lnTo>
                <a:lnTo>
                  <a:pt x="2620517" y="1701070"/>
                </a:lnTo>
                <a:lnTo>
                  <a:pt x="2584576" y="1728144"/>
                </a:lnTo>
                <a:lnTo>
                  <a:pt x="2552872" y="1759863"/>
                </a:lnTo>
                <a:lnTo>
                  <a:pt x="2525905" y="1795726"/>
                </a:lnTo>
                <a:lnTo>
                  <a:pt x="2504174" y="1835232"/>
                </a:lnTo>
                <a:lnTo>
                  <a:pt x="2488178" y="1877882"/>
                </a:lnTo>
                <a:lnTo>
                  <a:pt x="2478415" y="1923174"/>
                </a:lnTo>
                <a:lnTo>
                  <a:pt x="2475386" y="1970609"/>
                </a:lnTo>
                <a:lnTo>
                  <a:pt x="2478874" y="2018078"/>
                </a:lnTo>
                <a:lnTo>
                  <a:pt x="2489003" y="2063392"/>
                </a:lnTo>
                <a:lnTo>
                  <a:pt x="2505274" y="2106052"/>
                </a:lnTo>
                <a:lnTo>
                  <a:pt x="2527189" y="2145560"/>
                </a:lnTo>
                <a:lnTo>
                  <a:pt x="2554247" y="2181417"/>
                </a:lnTo>
                <a:lnTo>
                  <a:pt x="2585951" y="2213125"/>
                </a:lnTo>
                <a:lnTo>
                  <a:pt x="2621800" y="2240186"/>
                </a:lnTo>
                <a:lnTo>
                  <a:pt x="2661296" y="2262100"/>
                </a:lnTo>
                <a:lnTo>
                  <a:pt x="2703939" y="2278371"/>
                </a:lnTo>
                <a:lnTo>
                  <a:pt x="2749230" y="2288499"/>
                </a:lnTo>
                <a:lnTo>
                  <a:pt x="2796669" y="2291985"/>
                </a:lnTo>
                <a:lnTo>
                  <a:pt x="2844147" y="2288499"/>
                </a:lnTo>
                <a:lnTo>
                  <a:pt x="2889470" y="2278371"/>
                </a:lnTo>
                <a:lnTo>
                  <a:pt x="2932138" y="2262100"/>
                </a:lnTo>
                <a:lnTo>
                  <a:pt x="2971653" y="2240186"/>
                </a:lnTo>
                <a:lnTo>
                  <a:pt x="3007517" y="2213125"/>
                </a:lnTo>
                <a:lnTo>
                  <a:pt x="3039231" y="2181417"/>
                </a:lnTo>
                <a:lnTo>
                  <a:pt x="3066297" y="2145560"/>
                </a:lnTo>
                <a:lnTo>
                  <a:pt x="3088216" y="2106052"/>
                </a:lnTo>
                <a:lnTo>
                  <a:pt x="3104489" y="2063392"/>
                </a:lnTo>
                <a:lnTo>
                  <a:pt x="3114619" y="2018078"/>
                </a:lnTo>
                <a:lnTo>
                  <a:pt x="3118106" y="1970608"/>
                </a:lnTo>
                <a:lnTo>
                  <a:pt x="3114619" y="1923174"/>
                </a:lnTo>
                <a:lnTo>
                  <a:pt x="3104489" y="1877882"/>
                </a:lnTo>
                <a:lnTo>
                  <a:pt x="3088216" y="1835232"/>
                </a:lnTo>
                <a:lnTo>
                  <a:pt x="3066297" y="1795725"/>
                </a:lnTo>
                <a:lnTo>
                  <a:pt x="3039231" y="1759863"/>
                </a:lnTo>
                <a:lnTo>
                  <a:pt x="3007517" y="1728144"/>
                </a:lnTo>
                <a:lnTo>
                  <a:pt x="2971653" y="1701070"/>
                </a:lnTo>
                <a:lnTo>
                  <a:pt x="2932138" y="1679142"/>
                </a:lnTo>
                <a:lnTo>
                  <a:pt x="2889470" y="1662859"/>
                </a:lnTo>
                <a:lnTo>
                  <a:pt x="2844147" y="1652722"/>
                </a:lnTo>
                <a:lnTo>
                  <a:pt x="2796669" y="1649232"/>
                </a:lnTo>
                <a:close/>
              </a:path>
              <a:path w="3651250" h="4657090">
                <a:moveTo>
                  <a:pt x="1970975" y="1649232"/>
                </a:moveTo>
                <a:lnTo>
                  <a:pt x="1923532" y="1652722"/>
                </a:lnTo>
                <a:lnTo>
                  <a:pt x="1878231" y="1662859"/>
                </a:lnTo>
                <a:lnTo>
                  <a:pt x="1835574" y="1679142"/>
                </a:lnTo>
                <a:lnTo>
                  <a:pt x="1796060" y="1701070"/>
                </a:lnTo>
                <a:lnTo>
                  <a:pt x="1760190" y="1728144"/>
                </a:lnTo>
                <a:lnTo>
                  <a:pt x="1728466" y="1759863"/>
                </a:lnTo>
                <a:lnTo>
                  <a:pt x="1701387" y="1795726"/>
                </a:lnTo>
                <a:lnTo>
                  <a:pt x="1679454" y="1835232"/>
                </a:lnTo>
                <a:lnTo>
                  <a:pt x="1663168" y="1877882"/>
                </a:lnTo>
                <a:lnTo>
                  <a:pt x="1653029" y="1923174"/>
                </a:lnTo>
                <a:lnTo>
                  <a:pt x="1649539" y="1970609"/>
                </a:lnTo>
                <a:lnTo>
                  <a:pt x="1653029" y="2018078"/>
                </a:lnTo>
                <a:lnTo>
                  <a:pt x="1663168" y="2063392"/>
                </a:lnTo>
                <a:lnTo>
                  <a:pt x="1679454" y="2106052"/>
                </a:lnTo>
                <a:lnTo>
                  <a:pt x="1701387" y="2145560"/>
                </a:lnTo>
                <a:lnTo>
                  <a:pt x="1728466" y="2181417"/>
                </a:lnTo>
                <a:lnTo>
                  <a:pt x="1760190" y="2213125"/>
                </a:lnTo>
                <a:lnTo>
                  <a:pt x="1796060" y="2240186"/>
                </a:lnTo>
                <a:lnTo>
                  <a:pt x="1835574" y="2262101"/>
                </a:lnTo>
                <a:lnTo>
                  <a:pt x="1878231" y="2278371"/>
                </a:lnTo>
                <a:lnTo>
                  <a:pt x="1923532" y="2288499"/>
                </a:lnTo>
                <a:lnTo>
                  <a:pt x="1970976" y="2291986"/>
                </a:lnTo>
                <a:lnTo>
                  <a:pt x="2018454" y="2288499"/>
                </a:lnTo>
                <a:lnTo>
                  <a:pt x="2063776" y="2278371"/>
                </a:lnTo>
                <a:lnTo>
                  <a:pt x="2106444" y="2262100"/>
                </a:lnTo>
                <a:lnTo>
                  <a:pt x="2145959" y="2240186"/>
                </a:lnTo>
                <a:lnTo>
                  <a:pt x="2181823" y="2213125"/>
                </a:lnTo>
                <a:lnTo>
                  <a:pt x="2213537" y="2181417"/>
                </a:lnTo>
                <a:lnTo>
                  <a:pt x="2240603" y="2145560"/>
                </a:lnTo>
                <a:lnTo>
                  <a:pt x="2262522" y="2106052"/>
                </a:lnTo>
                <a:lnTo>
                  <a:pt x="2278795" y="2063392"/>
                </a:lnTo>
                <a:lnTo>
                  <a:pt x="2288925" y="2018078"/>
                </a:lnTo>
                <a:lnTo>
                  <a:pt x="2292412" y="1970609"/>
                </a:lnTo>
                <a:lnTo>
                  <a:pt x="2288925" y="1923174"/>
                </a:lnTo>
                <a:lnTo>
                  <a:pt x="2278795" y="1877882"/>
                </a:lnTo>
                <a:lnTo>
                  <a:pt x="2262522" y="1835232"/>
                </a:lnTo>
                <a:lnTo>
                  <a:pt x="2240603" y="1795726"/>
                </a:lnTo>
                <a:lnTo>
                  <a:pt x="2213537" y="1759863"/>
                </a:lnTo>
                <a:lnTo>
                  <a:pt x="2181823" y="1728144"/>
                </a:lnTo>
                <a:lnTo>
                  <a:pt x="2145959" y="1701070"/>
                </a:lnTo>
                <a:lnTo>
                  <a:pt x="2106444" y="1679142"/>
                </a:lnTo>
                <a:lnTo>
                  <a:pt x="2063776" y="1662859"/>
                </a:lnTo>
                <a:lnTo>
                  <a:pt x="2018454" y="1652722"/>
                </a:lnTo>
                <a:lnTo>
                  <a:pt x="1970975" y="1649232"/>
                </a:lnTo>
                <a:close/>
              </a:path>
              <a:path w="3651250" h="4657090">
                <a:moveTo>
                  <a:pt x="3620669" y="825539"/>
                </a:moveTo>
                <a:lnTo>
                  <a:pt x="3573191" y="829030"/>
                </a:lnTo>
                <a:lnTo>
                  <a:pt x="3527868" y="839166"/>
                </a:lnTo>
                <a:lnTo>
                  <a:pt x="3485200" y="855449"/>
                </a:lnTo>
                <a:lnTo>
                  <a:pt x="3445685" y="877378"/>
                </a:lnTo>
                <a:lnTo>
                  <a:pt x="3409821" y="904452"/>
                </a:lnTo>
                <a:lnTo>
                  <a:pt x="3378107" y="936171"/>
                </a:lnTo>
                <a:lnTo>
                  <a:pt x="3351041" y="972033"/>
                </a:lnTo>
                <a:lnTo>
                  <a:pt x="3329122" y="1011540"/>
                </a:lnTo>
                <a:lnTo>
                  <a:pt x="3312849" y="1054190"/>
                </a:lnTo>
                <a:lnTo>
                  <a:pt x="3302719" y="1099482"/>
                </a:lnTo>
                <a:lnTo>
                  <a:pt x="3299232" y="1146916"/>
                </a:lnTo>
                <a:lnTo>
                  <a:pt x="3302719" y="1194351"/>
                </a:lnTo>
                <a:lnTo>
                  <a:pt x="3312849" y="1239643"/>
                </a:lnTo>
                <a:lnTo>
                  <a:pt x="3329123" y="1282293"/>
                </a:lnTo>
                <a:lnTo>
                  <a:pt x="3351041" y="1321799"/>
                </a:lnTo>
                <a:lnTo>
                  <a:pt x="3378107" y="1357662"/>
                </a:lnTo>
                <a:lnTo>
                  <a:pt x="3409821" y="1389381"/>
                </a:lnTo>
                <a:lnTo>
                  <a:pt x="3445685" y="1416455"/>
                </a:lnTo>
                <a:lnTo>
                  <a:pt x="3485200" y="1438383"/>
                </a:lnTo>
                <a:lnTo>
                  <a:pt x="3527868" y="1454666"/>
                </a:lnTo>
                <a:lnTo>
                  <a:pt x="3573191" y="1464803"/>
                </a:lnTo>
                <a:lnTo>
                  <a:pt x="3620669" y="1468293"/>
                </a:lnTo>
                <a:lnTo>
                  <a:pt x="3651044" y="1466059"/>
                </a:lnTo>
                <a:lnTo>
                  <a:pt x="3651044" y="827774"/>
                </a:lnTo>
                <a:lnTo>
                  <a:pt x="3620669" y="825539"/>
                </a:lnTo>
                <a:close/>
              </a:path>
              <a:path w="3651250" h="4657090">
                <a:moveTo>
                  <a:pt x="2796669" y="825540"/>
                </a:moveTo>
                <a:lnTo>
                  <a:pt x="2748771" y="829030"/>
                </a:lnTo>
                <a:lnTo>
                  <a:pt x="2703113" y="839167"/>
                </a:lnTo>
                <a:lnTo>
                  <a:pt x="2660196" y="855450"/>
                </a:lnTo>
                <a:lnTo>
                  <a:pt x="2620517" y="877378"/>
                </a:lnTo>
                <a:lnTo>
                  <a:pt x="2584576" y="904452"/>
                </a:lnTo>
                <a:lnTo>
                  <a:pt x="2552872" y="936171"/>
                </a:lnTo>
                <a:lnTo>
                  <a:pt x="2525905" y="972033"/>
                </a:lnTo>
                <a:lnTo>
                  <a:pt x="2504174" y="1011540"/>
                </a:lnTo>
                <a:lnTo>
                  <a:pt x="2488178" y="1054190"/>
                </a:lnTo>
                <a:lnTo>
                  <a:pt x="2478415" y="1099482"/>
                </a:lnTo>
                <a:lnTo>
                  <a:pt x="2475386" y="1146916"/>
                </a:lnTo>
                <a:lnTo>
                  <a:pt x="2478874" y="1194351"/>
                </a:lnTo>
                <a:lnTo>
                  <a:pt x="2489002" y="1239643"/>
                </a:lnTo>
                <a:lnTo>
                  <a:pt x="2505274" y="1282293"/>
                </a:lnTo>
                <a:lnTo>
                  <a:pt x="2527188" y="1321800"/>
                </a:lnTo>
                <a:lnTo>
                  <a:pt x="2554247" y="1357662"/>
                </a:lnTo>
                <a:lnTo>
                  <a:pt x="2585951" y="1389381"/>
                </a:lnTo>
                <a:lnTo>
                  <a:pt x="2621800" y="1416455"/>
                </a:lnTo>
                <a:lnTo>
                  <a:pt x="2661296" y="1438383"/>
                </a:lnTo>
                <a:lnTo>
                  <a:pt x="2703938" y="1454666"/>
                </a:lnTo>
                <a:lnTo>
                  <a:pt x="2749229" y="1464803"/>
                </a:lnTo>
                <a:lnTo>
                  <a:pt x="2796669" y="1468293"/>
                </a:lnTo>
                <a:lnTo>
                  <a:pt x="2844147" y="1464803"/>
                </a:lnTo>
                <a:lnTo>
                  <a:pt x="2889470" y="1454666"/>
                </a:lnTo>
                <a:lnTo>
                  <a:pt x="2932138" y="1438383"/>
                </a:lnTo>
                <a:lnTo>
                  <a:pt x="2971653" y="1416455"/>
                </a:lnTo>
                <a:lnTo>
                  <a:pt x="3007517" y="1389381"/>
                </a:lnTo>
                <a:lnTo>
                  <a:pt x="3039231" y="1357662"/>
                </a:lnTo>
                <a:lnTo>
                  <a:pt x="3066297" y="1321799"/>
                </a:lnTo>
                <a:lnTo>
                  <a:pt x="3088215" y="1282293"/>
                </a:lnTo>
                <a:lnTo>
                  <a:pt x="3104489" y="1239643"/>
                </a:lnTo>
                <a:lnTo>
                  <a:pt x="3114619" y="1194351"/>
                </a:lnTo>
                <a:lnTo>
                  <a:pt x="3118106" y="1146916"/>
                </a:lnTo>
                <a:lnTo>
                  <a:pt x="3114619" y="1099482"/>
                </a:lnTo>
                <a:lnTo>
                  <a:pt x="3104489" y="1054190"/>
                </a:lnTo>
                <a:lnTo>
                  <a:pt x="3088215" y="1011540"/>
                </a:lnTo>
                <a:lnTo>
                  <a:pt x="3066296" y="972033"/>
                </a:lnTo>
                <a:lnTo>
                  <a:pt x="3039231" y="936171"/>
                </a:lnTo>
                <a:lnTo>
                  <a:pt x="3007517" y="904452"/>
                </a:lnTo>
                <a:lnTo>
                  <a:pt x="2971653" y="877378"/>
                </a:lnTo>
                <a:lnTo>
                  <a:pt x="2932138" y="855450"/>
                </a:lnTo>
                <a:lnTo>
                  <a:pt x="2889470" y="839167"/>
                </a:lnTo>
                <a:lnTo>
                  <a:pt x="2844147" y="829030"/>
                </a:lnTo>
                <a:lnTo>
                  <a:pt x="2796669" y="825540"/>
                </a:lnTo>
                <a:close/>
              </a:path>
              <a:path w="3651250" h="4657090">
                <a:moveTo>
                  <a:pt x="3620669" y="0"/>
                </a:moveTo>
                <a:lnTo>
                  <a:pt x="3573190" y="3486"/>
                </a:lnTo>
                <a:lnTo>
                  <a:pt x="3527868" y="13614"/>
                </a:lnTo>
                <a:lnTo>
                  <a:pt x="3485200" y="29885"/>
                </a:lnTo>
                <a:lnTo>
                  <a:pt x="3445685" y="51799"/>
                </a:lnTo>
                <a:lnTo>
                  <a:pt x="3409821" y="78860"/>
                </a:lnTo>
                <a:lnTo>
                  <a:pt x="3378107" y="110568"/>
                </a:lnTo>
                <a:lnTo>
                  <a:pt x="3351041" y="146425"/>
                </a:lnTo>
                <a:lnTo>
                  <a:pt x="3329122" y="185933"/>
                </a:lnTo>
                <a:lnTo>
                  <a:pt x="3312849" y="228593"/>
                </a:lnTo>
                <a:lnTo>
                  <a:pt x="3302719" y="273907"/>
                </a:lnTo>
                <a:lnTo>
                  <a:pt x="3299232" y="321376"/>
                </a:lnTo>
                <a:lnTo>
                  <a:pt x="3302719" y="368811"/>
                </a:lnTo>
                <a:lnTo>
                  <a:pt x="3312849" y="414103"/>
                </a:lnTo>
                <a:lnTo>
                  <a:pt x="3329122" y="456753"/>
                </a:lnTo>
                <a:lnTo>
                  <a:pt x="3351041" y="496260"/>
                </a:lnTo>
                <a:lnTo>
                  <a:pt x="3378107" y="532122"/>
                </a:lnTo>
                <a:lnTo>
                  <a:pt x="3409821" y="563841"/>
                </a:lnTo>
                <a:lnTo>
                  <a:pt x="3445685" y="590915"/>
                </a:lnTo>
                <a:lnTo>
                  <a:pt x="3485200" y="612843"/>
                </a:lnTo>
                <a:lnTo>
                  <a:pt x="3527868" y="629126"/>
                </a:lnTo>
                <a:lnTo>
                  <a:pt x="3573191" y="639263"/>
                </a:lnTo>
                <a:lnTo>
                  <a:pt x="3620669" y="642753"/>
                </a:lnTo>
                <a:lnTo>
                  <a:pt x="3651044" y="640519"/>
                </a:lnTo>
                <a:lnTo>
                  <a:pt x="3651044" y="2232"/>
                </a:lnTo>
                <a:lnTo>
                  <a:pt x="3620669" y="0"/>
                </a:lnTo>
                <a:close/>
              </a:path>
            </a:pathLst>
          </a:custGeom>
          <a:solidFill>
            <a:srgbClr val="376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49448" y="3771722"/>
            <a:ext cx="12389103" cy="27692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3769F5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3769F5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645664" y="1221358"/>
            <a:ext cx="6036310" cy="0"/>
          </a:xfrm>
          <a:custGeom>
            <a:avLst/>
            <a:gdLst/>
            <a:ahLst/>
            <a:cxnLst/>
            <a:rect l="l" t="t" r="r" b="b"/>
            <a:pathLst>
              <a:path w="6036309">
                <a:moveTo>
                  <a:pt x="0" y="0"/>
                </a:moveTo>
                <a:lnTo>
                  <a:pt x="6036183" y="0"/>
                </a:lnTo>
              </a:path>
            </a:pathLst>
          </a:custGeom>
          <a:ln w="57150">
            <a:solidFill>
              <a:srgbClr val="3769F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645664" y="4358132"/>
            <a:ext cx="6036310" cy="0"/>
          </a:xfrm>
          <a:custGeom>
            <a:avLst/>
            <a:gdLst/>
            <a:ahLst/>
            <a:cxnLst/>
            <a:rect l="l" t="t" r="r" b="b"/>
            <a:pathLst>
              <a:path w="6036309">
                <a:moveTo>
                  <a:pt x="0" y="0"/>
                </a:moveTo>
                <a:lnTo>
                  <a:pt x="6036183" y="0"/>
                </a:lnTo>
              </a:path>
            </a:pathLst>
          </a:custGeom>
          <a:ln w="57150">
            <a:solidFill>
              <a:srgbClr val="3769F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3769F5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33632" y="6786190"/>
            <a:ext cx="2469515" cy="2469515"/>
          </a:xfrm>
          <a:custGeom>
            <a:avLst/>
            <a:gdLst/>
            <a:ahLst/>
            <a:cxnLst/>
            <a:rect l="l" t="t" r="r" b="b"/>
            <a:pathLst>
              <a:path w="2469515" h="2469515">
                <a:moveTo>
                  <a:pt x="0" y="0"/>
                </a:moveTo>
                <a:lnTo>
                  <a:pt x="0" y="2469409"/>
                </a:lnTo>
                <a:lnTo>
                  <a:pt x="2469174" y="2469409"/>
                </a:lnTo>
                <a:lnTo>
                  <a:pt x="0" y="0"/>
                </a:lnTo>
                <a:close/>
              </a:path>
            </a:pathLst>
          </a:custGeom>
          <a:solidFill>
            <a:srgbClr val="376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598728" y="5775608"/>
            <a:ext cx="2914650" cy="2914650"/>
          </a:xfrm>
          <a:custGeom>
            <a:avLst/>
            <a:gdLst/>
            <a:ahLst/>
            <a:cxnLst/>
            <a:rect l="l" t="t" r="r" b="b"/>
            <a:pathLst>
              <a:path w="2914650" h="2914650">
                <a:moveTo>
                  <a:pt x="2801833" y="2801372"/>
                </a:moveTo>
                <a:lnTo>
                  <a:pt x="2689092" y="2914146"/>
                </a:lnTo>
                <a:lnTo>
                  <a:pt x="2914575" y="2914146"/>
                </a:lnTo>
                <a:lnTo>
                  <a:pt x="2801833" y="2801372"/>
                </a:lnTo>
                <a:close/>
              </a:path>
              <a:path w="2914650" h="2914650">
                <a:moveTo>
                  <a:pt x="1377255" y="1376674"/>
                </a:moveTo>
                <a:lnTo>
                  <a:pt x="695" y="2753348"/>
                </a:lnTo>
                <a:lnTo>
                  <a:pt x="695" y="2914146"/>
                </a:lnTo>
                <a:lnTo>
                  <a:pt x="161456" y="2914146"/>
                </a:lnTo>
                <a:lnTo>
                  <a:pt x="1538016" y="1537448"/>
                </a:lnTo>
                <a:lnTo>
                  <a:pt x="1377255" y="1376674"/>
                </a:lnTo>
                <a:close/>
              </a:path>
              <a:path w="2914650" h="2914650">
                <a:moveTo>
                  <a:pt x="1661892" y="1661335"/>
                </a:moveTo>
                <a:lnTo>
                  <a:pt x="409905" y="2914146"/>
                </a:lnTo>
                <a:lnTo>
                  <a:pt x="731427" y="2914146"/>
                </a:lnTo>
                <a:lnTo>
                  <a:pt x="1822653" y="1822109"/>
                </a:lnTo>
                <a:lnTo>
                  <a:pt x="1661892" y="1661335"/>
                </a:lnTo>
                <a:close/>
              </a:path>
              <a:path w="2914650" h="2914650">
                <a:moveTo>
                  <a:pt x="1947225" y="1946692"/>
                </a:moveTo>
                <a:lnTo>
                  <a:pt x="979876" y="2914146"/>
                </a:lnTo>
                <a:lnTo>
                  <a:pt x="1301398" y="2914146"/>
                </a:lnTo>
                <a:lnTo>
                  <a:pt x="2107986" y="2107467"/>
                </a:lnTo>
                <a:lnTo>
                  <a:pt x="1947225" y="1946692"/>
                </a:lnTo>
                <a:close/>
              </a:path>
              <a:path w="2914650" h="2914650">
                <a:moveTo>
                  <a:pt x="2231863" y="2231353"/>
                </a:moveTo>
                <a:lnTo>
                  <a:pt x="1549151" y="2914146"/>
                </a:lnTo>
                <a:lnTo>
                  <a:pt x="1870673" y="2914146"/>
                </a:lnTo>
                <a:lnTo>
                  <a:pt x="2392624" y="2392128"/>
                </a:lnTo>
                <a:lnTo>
                  <a:pt x="2231863" y="2231353"/>
                </a:lnTo>
                <a:close/>
              </a:path>
              <a:path w="2914650" h="2914650">
                <a:moveTo>
                  <a:pt x="2517196" y="2516710"/>
                </a:moveTo>
                <a:lnTo>
                  <a:pt x="2119817" y="2914146"/>
                </a:lnTo>
                <a:lnTo>
                  <a:pt x="2441339" y="2914146"/>
                </a:lnTo>
                <a:lnTo>
                  <a:pt x="2677957" y="2677485"/>
                </a:lnTo>
                <a:lnTo>
                  <a:pt x="2517196" y="2516710"/>
                </a:lnTo>
                <a:close/>
              </a:path>
              <a:path w="2914650" h="2914650">
                <a:moveTo>
                  <a:pt x="1091921" y="1091317"/>
                </a:moveTo>
                <a:lnTo>
                  <a:pt x="0" y="2183330"/>
                </a:lnTo>
                <a:lnTo>
                  <a:pt x="0" y="2504879"/>
                </a:lnTo>
                <a:lnTo>
                  <a:pt x="1252682" y="1252091"/>
                </a:lnTo>
                <a:lnTo>
                  <a:pt x="1091921" y="1091317"/>
                </a:lnTo>
                <a:close/>
              </a:path>
              <a:path w="2914650" h="2914650">
                <a:moveTo>
                  <a:pt x="807284" y="806655"/>
                </a:moveTo>
                <a:lnTo>
                  <a:pt x="695" y="1613311"/>
                </a:lnTo>
                <a:lnTo>
                  <a:pt x="695" y="1934860"/>
                </a:lnTo>
                <a:lnTo>
                  <a:pt x="968045" y="967430"/>
                </a:lnTo>
                <a:lnTo>
                  <a:pt x="807284" y="806655"/>
                </a:lnTo>
                <a:close/>
              </a:path>
              <a:path w="2914650" h="2914650">
                <a:moveTo>
                  <a:pt x="522647" y="521994"/>
                </a:moveTo>
                <a:lnTo>
                  <a:pt x="695" y="1043989"/>
                </a:lnTo>
                <a:lnTo>
                  <a:pt x="695" y="1365538"/>
                </a:lnTo>
                <a:lnTo>
                  <a:pt x="683408" y="682769"/>
                </a:lnTo>
                <a:lnTo>
                  <a:pt x="522647" y="521994"/>
                </a:lnTo>
                <a:close/>
              </a:path>
              <a:path w="2914650" h="2914650">
                <a:moveTo>
                  <a:pt x="237313" y="236637"/>
                </a:moveTo>
                <a:lnTo>
                  <a:pt x="695" y="473275"/>
                </a:lnTo>
                <a:lnTo>
                  <a:pt x="695" y="794824"/>
                </a:lnTo>
                <a:lnTo>
                  <a:pt x="398074" y="397412"/>
                </a:lnTo>
                <a:lnTo>
                  <a:pt x="237313" y="236637"/>
                </a:lnTo>
                <a:close/>
              </a:path>
              <a:path w="2914650" h="2914650">
                <a:moveTo>
                  <a:pt x="695" y="0"/>
                </a:moveTo>
                <a:lnTo>
                  <a:pt x="695" y="225501"/>
                </a:lnTo>
                <a:lnTo>
                  <a:pt x="113437" y="112750"/>
                </a:lnTo>
                <a:lnTo>
                  <a:pt x="695" y="0"/>
                </a:lnTo>
                <a:close/>
              </a:path>
            </a:pathLst>
          </a:custGeom>
          <a:solidFill>
            <a:srgbClr val="0DD5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3776783" y="1625630"/>
            <a:ext cx="2886075" cy="2886075"/>
          </a:xfrm>
          <a:custGeom>
            <a:avLst/>
            <a:gdLst/>
            <a:ahLst/>
            <a:cxnLst/>
            <a:rect l="l" t="t" r="r" b="b"/>
            <a:pathLst>
              <a:path w="2886075" h="2886075">
                <a:moveTo>
                  <a:pt x="2885461" y="2885761"/>
                </a:moveTo>
                <a:lnTo>
                  <a:pt x="2885462" y="0"/>
                </a:lnTo>
                <a:lnTo>
                  <a:pt x="0" y="0"/>
                </a:lnTo>
                <a:lnTo>
                  <a:pt x="2885461" y="2885761"/>
                </a:lnTo>
                <a:close/>
              </a:path>
            </a:pathLst>
          </a:custGeom>
          <a:solidFill>
            <a:srgbClr val="3769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4366820" y="1031399"/>
            <a:ext cx="2886075" cy="2886710"/>
          </a:xfrm>
          <a:custGeom>
            <a:avLst/>
            <a:gdLst/>
            <a:ahLst/>
            <a:cxnLst/>
            <a:rect l="l" t="t" r="r" b="b"/>
            <a:pathLst>
              <a:path w="2886075" h="2886710">
                <a:moveTo>
                  <a:pt x="166270" y="332618"/>
                </a:moveTo>
                <a:lnTo>
                  <a:pt x="210439" y="326678"/>
                </a:lnTo>
                <a:lnTo>
                  <a:pt x="250066" y="309913"/>
                </a:lnTo>
                <a:lnTo>
                  <a:pt x="283622" y="283909"/>
                </a:lnTo>
                <a:lnTo>
                  <a:pt x="309581" y="250251"/>
                </a:lnTo>
                <a:lnTo>
                  <a:pt x="326416" y="210523"/>
                </a:lnTo>
                <a:lnTo>
                  <a:pt x="332598" y="166310"/>
                </a:lnTo>
                <a:lnTo>
                  <a:pt x="326657" y="122097"/>
                </a:lnTo>
                <a:lnTo>
                  <a:pt x="309890" y="82369"/>
                </a:lnTo>
                <a:lnTo>
                  <a:pt x="283883" y="48710"/>
                </a:lnTo>
                <a:lnTo>
                  <a:pt x="250220" y="22706"/>
                </a:lnTo>
                <a:lnTo>
                  <a:pt x="210488" y="5941"/>
                </a:lnTo>
                <a:lnTo>
                  <a:pt x="166270" y="0"/>
                </a:lnTo>
                <a:lnTo>
                  <a:pt x="122077" y="5941"/>
                </a:lnTo>
                <a:lnTo>
                  <a:pt x="82360" y="22706"/>
                </a:lnTo>
                <a:lnTo>
                  <a:pt x="48708" y="48710"/>
                </a:lnTo>
                <a:lnTo>
                  <a:pt x="22705" y="82369"/>
                </a:lnTo>
                <a:lnTo>
                  <a:pt x="5940" y="122097"/>
                </a:lnTo>
                <a:lnTo>
                  <a:pt x="0" y="166310"/>
                </a:lnTo>
                <a:lnTo>
                  <a:pt x="5940" y="210523"/>
                </a:lnTo>
                <a:lnTo>
                  <a:pt x="22705" y="250251"/>
                </a:lnTo>
                <a:lnTo>
                  <a:pt x="48708" y="283909"/>
                </a:lnTo>
                <a:lnTo>
                  <a:pt x="82360" y="309913"/>
                </a:lnTo>
                <a:lnTo>
                  <a:pt x="122077" y="326678"/>
                </a:lnTo>
                <a:lnTo>
                  <a:pt x="166270" y="332618"/>
                </a:lnTo>
                <a:close/>
              </a:path>
              <a:path w="2886075" h="2886710">
                <a:moveTo>
                  <a:pt x="591428" y="332618"/>
                </a:moveTo>
                <a:lnTo>
                  <a:pt x="635641" y="326677"/>
                </a:lnTo>
                <a:lnTo>
                  <a:pt x="675363" y="309913"/>
                </a:lnTo>
                <a:lnTo>
                  <a:pt x="709012" y="283909"/>
                </a:lnTo>
                <a:lnTo>
                  <a:pt x="735006" y="250251"/>
                </a:lnTo>
                <a:lnTo>
                  <a:pt x="751762" y="210523"/>
                </a:lnTo>
                <a:lnTo>
                  <a:pt x="757699" y="166310"/>
                </a:lnTo>
                <a:lnTo>
                  <a:pt x="751762" y="122097"/>
                </a:lnTo>
                <a:lnTo>
                  <a:pt x="735006" y="82369"/>
                </a:lnTo>
                <a:lnTo>
                  <a:pt x="709012" y="48710"/>
                </a:lnTo>
                <a:lnTo>
                  <a:pt x="675364" y="22705"/>
                </a:lnTo>
                <a:lnTo>
                  <a:pt x="635642" y="5940"/>
                </a:lnTo>
                <a:lnTo>
                  <a:pt x="591428" y="0"/>
                </a:lnTo>
                <a:lnTo>
                  <a:pt x="547211" y="5940"/>
                </a:lnTo>
                <a:lnTo>
                  <a:pt x="507478" y="22706"/>
                </a:lnTo>
                <a:lnTo>
                  <a:pt x="473815" y="48710"/>
                </a:lnTo>
                <a:lnTo>
                  <a:pt x="447808" y="82369"/>
                </a:lnTo>
                <a:lnTo>
                  <a:pt x="431041" y="122097"/>
                </a:lnTo>
                <a:lnTo>
                  <a:pt x="425100" y="166310"/>
                </a:lnTo>
                <a:lnTo>
                  <a:pt x="431041" y="210523"/>
                </a:lnTo>
                <a:lnTo>
                  <a:pt x="447808" y="250251"/>
                </a:lnTo>
                <a:lnTo>
                  <a:pt x="473815" y="283909"/>
                </a:lnTo>
                <a:lnTo>
                  <a:pt x="507478" y="309913"/>
                </a:lnTo>
                <a:lnTo>
                  <a:pt x="547210" y="326678"/>
                </a:lnTo>
                <a:lnTo>
                  <a:pt x="591428" y="332618"/>
                </a:lnTo>
                <a:close/>
              </a:path>
              <a:path w="2886075" h="2886710">
                <a:moveTo>
                  <a:pt x="1017224" y="332618"/>
                </a:moveTo>
                <a:lnTo>
                  <a:pt x="1061442" y="326677"/>
                </a:lnTo>
                <a:lnTo>
                  <a:pt x="1101175" y="309913"/>
                </a:lnTo>
                <a:lnTo>
                  <a:pt x="1134837" y="283909"/>
                </a:lnTo>
                <a:lnTo>
                  <a:pt x="1160845" y="250251"/>
                </a:lnTo>
                <a:lnTo>
                  <a:pt x="1177612" y="210523"/>
                </a:lnTo>
                <a:lnTo>
                  <a:pt x="1183553" y="166310"/>
                </a:lnTo>
                <a:lnTo>
                  <a:pt x="1177612" y="122097"/>
                </a:lnTo>
                <a:lnTo>
                  <a:pt x="1160845" y="82369"/>
                </a:lnTo>
                <a:lnTo>
                  <a:pt x="1134837" y="48710"/>
                </a:lnTo>
                <a:lnTo>
                  <a:pt x="1101175" y="22705"/>
                </a:lnTo>
                <a:lnTo>
                  <a:pt x="1061442" y="5940"/>
                </a:lnTo>
                <a:lnTo>
                  <a:pt x="1017224" y="0"/>
                </a:lnTo>
                <a:lnTo>
                  <a:pt x="973031" y="5940"/>
                </a:lnTo>
                <a:lnTo>
                  <a:pt x="933315" y="22705"/>
                </a:lnTo>
                <a:lnTo>
                  <a:pt x="899662" y="48710"/>
                </a:lnTo>
                <a:lnTo>
                  <a:pt x="873660" y="82369"/>
                </a:lnTo>
                <a:lnTo>
                  <a:pt x="856895" y="122097"/>
                </a:lnTo>
                <a:lnTo>
                  <a:pt x="850954" y="166310"/>
                </a:lnTo>
                <a:lnTo>
                  <a:pt x="856895" y="210523"/>
                </a:lnTo>
                <a:lnTo>
                  <a:pt x="873660" y="250251"/>
                </a:lnTo>
                <a:lnTo>
                  <a:pt x="899662" y="283909"/>
                </a:lnTo>
                <a:lnTo>
                  <a:pt x="933315" y="309913"/>
                </a:lnTo>
                <a:lnTo>
                  <a:pt x="973031" y="326677"/>
                </a:lnTo>
                <a:lnTo>
                  <a:pt x="1017224" y="332618"/>
                </a:lnTo>
                <a:close/>
              </a:path>
              <a:path w="2886075" h="2886710">
                <a:moveTo>
                  <a:pt x="1443078" y="332618"/>
                </a:moveTo>
                <a:lnTo>
                  <a:pt x="1487002" y="326677"/>
                </a:lnTo>
                <a:lnTo>
                  <a:pt x="1526550" y="309913"/>
                </a:lnTo>
                <a:lnTo>
                  <a:pt x="1560141" y="283909"/>
                </a:lnTo>
                <a:lnTo>
                  <a:pt x="1586192" y="250251"/>
                </a:lnTo>
                <a:lnTo>
                  <a:pt x="1603122" y="210523"/>
                </a:lnTo>
                <a:lnTo>
                  <a:pt x="1609349" y="166310"/>
                </a:lnTo>
                <a:lnTo>
                  <a:pt x="1603412" y="122097"/>
                </a:lnTo>
                <a:lnTo>
                  <a:pt x="1586656" y="82369"/>
                </a:lnTo>
                <a:lnTo>
                  <a:pt x="1560663" y="48710"/>
                </a:lnTo>
                <a:lnTo>
                  <a:pt x="1527014" y="22705"/>
                </a:lnTo>
                <a:lnTo>
                  <a:pt x="1487292" y="5940"/>
                </a:lnTo>
                <a:lnTo>
                  <a:pt x="1443079" y="0"/>
                </a:lnTo>
                <a:lnTo>
                  <a:pt x="1398865" y="5940"/>
                </a:lnTo>
                <a:lnTo>
                  <a:pt x="1359143" y="22705"/>
                </a:lnTo>
                <a:lnTo>
                  <a:pt x="1325495" y="48710"/>
                </a:lnTo>
                <a:lnTo>
                  <a:pt x="1299501" y="82369"/>
                </a:lnTo>
                <a:lnTo>
                  <a:pt x="1282745" y="122097"/>
                </a:lnTo>
                <a:lnTo>
                  <a:pt x="1276808" y="166310"/>
                </a:lnTo>
                <a:lnTo>
                  <a:pt x="1282745" y="210523"/>
                </a:lnTo>
                <a:lnTo>
                  <a:pt x="1299501" y="250251"/>
                </a:lnTo>
                <a:lnTo>
                  <a:pt x="1325494" y="283909"/>
                </a:lnTo>
                <a:lnTo>
                  <a:pt x="1359143" y="309913"/>
                </a:lnTo>
                <a:lnTo>
                  <a:pt x="1398865" y="326677"/>
                </a:lnTo>
                <a:lnTo>
                  <a:pt x="1443078" y="332618"/>
                </a:lnTo>
                <a:close/>
              </a:path>
              <a:path w="2886075" h="2886710">
                <a:moveTo>
                  <a:pt x="1868179" y="332618"/>
                </a:moveTo>
                <a:lnTo>
                  <a:pt x="1912396" y="326677"/>
                </a:lnTo>
                <a:lnTo>
                  <a:pt x="1952129" y="309913"/>
                </a:lnTo>
                <a:lnTo>
                  <a:pt x="1985792" y="283909"/>
                </a:lnTo>
                <a:lnTo>
                  <a:pt x="2011799" y="250251"/>
                </a:lnTo>
                <a:lnTo>
                  <a:pt x="2028566" y="210523"/>
                </a:lnTo>
                <a:lnTo>
                  <a:pt x="2034507" y="166310"/>
                </a:lnTo>
                <a:lnTo>
                  <a:pt x="2028566" y="122097"/>
                </a:lnTo>
                <a:lnTo>
                  <a:pt x="2011799" y="82369"/>
                </a:lnTo>
                <a:lnTo>
                  <a:pt x="1985792" y="48710"/>
                </a:lnTo>
                <a:lnTo>
                  <a:pt x="1952129" y="22705"/>
                </a:lnTo>
                <a:lnTo>
                  <a:pt x="1912396" y="5940"/>
                </a:lnTo>
                <a:lnTo>
                  <a:pt x="1868179" y="0"/>
                </a:lnTo>
                <a:lnTo>
                  <a:pt x="1823986" y="5940"/>
                </a:lnTo>
                <a:lnTo>
                  <a:pt x="1784269" y="22705"/>
                </a:lnTo>
                <a:lnTo>
                  <a:pt x="1750617" y="48710"/>
                </a:lnTo>
                <a:lnTo>
                  <a:pt x="1724614" y="82369"/>
                </a:lnTo>
                <a:lnTo>
                  <a:pt x="1707849" y="122097"/>
                </a:lnTo>
                <a:lnTo>
                  <a:pt x="1701908" y="166310"/>
                </a:lnTo>
                <a:lnTo>
                  <a:pt x="1707849" y="210523"/>
                </a:lnTo>
                <a:lnTo>
                  <a:pt x="1724614" y="250251"/>
                </a:lnTo>
                <a:lnTo>
                  <a:pt x="1750616" y="283909"/>
                </a:lnTo>
                <a:lnTo>
                  <a:pt x="1784269" y="309913"/>
                </a:lnTo>
                <a:lnTo>
                  <a:pt x="1823985" y="326677"/>
                </a:lnTo>
                <a:lnTo>
                  <a:pt x="1868179" y="332618"/>
                </a:lnTo>
                <a:close/>
              </a:path>
              <a:path w="2886075" h="2886710">
                <a:moveTo>
                  <a:pt x="2294033" y="332618"/>
                </a:moveTo>
                <a:lnTo>
                  <a:pt x="2338194" y="326677"/>
                </a:lnTo>
                <a:lnTo>
                  <a:pt x="2377812" y="309913"/>
                </a:lnTo>
                <a:lnTo>
                  <a:pt x="2411361" y="283909"/>
                </a:lnTo>
                <a:lnTo>
                  <a:pt x="2437314" y="250251"/>
                </a:lnTo>
                <a:lnTo>
                  <a:pt x="2454145" y="210523"/>
                </a:lnTo>
                <a:lnTo>
                  <a:pt x="2460327" y="166310"/>
                </a:lnTo>
                <a:lnTo>
                  <a:pt x="2454387" y="122097"/>
                </a:lnTo>
                <a:lnTo>
                  <a:pt x="2437624" y="82369"/>
                </a:lnTo>
                <a:lnTo>
                  <a:pt x="2411622" y="48710"/>
                </a:lnTo>
                <a:lnTo>
                  <a:pt x="2377967" y="22705"/>
                </a:lnTo>
                <a:lnTo>
                  <a:pt x="2338242" y="5940"/>
                </a:lnTo>
                <a:lnTo>
                  <a:pt x="2294033" y="0"/>
                </a:lnTo>
                <a:lnTo>
                  <a:pt x="2249820" y="5940"/>
                </a:lnTo>
                <a:lnTo>
                  <a:pt x="2210098" y="22705"/>
                </a:lnTo>
                <a:lnTo>
                  <a:pt x="2176449" y="48710"/>
                </a:lnTo>
                <a:lnTo>
                  <a:pt x="2150456" y="82369"/>
                </a:lnTo>
                <a:lnTo>
                  <a:pt x="2133699" y="122097"/>
                </a:lnTo>
                <a:lnTo>
                  <a:pt x="2127762" y="166310"/>
                </a:lnTo>
                <a:lnTo>
                  <a:pt x="2133699" y="210523"/>
                </a:lnTo>
                <a:lnTo>
                  <a:pt x="2150456" y="250251"/>
                </a:lnTo>
                <a:lnTo>
                  <a:pt x="2176449" y="283909"/>
                </a:lnTo>
                <a:lnTo>
                  <a:pt x="2210098" y="309913"/>
                </a:lnTo>
                <a:lnTo>
                  <a:pt x="2249820" y="326677"/>
                </a:lnTo>
                <a:lnTo>
                  <a:pt x="2294033" y="332618"/>
                </a:lnTo>
                <a:close/>
              </a:path>
              <a:path w="2886075" h="2886710">
                <a:moveTo>
                  <a:pt x="2719162" y="332617"/>
                </a:moveTo>
                <a:lnTo>
                  <a:pt x="2763379" y="326677"/>
                </a:lnTo>
                <a:lnTo>
                  <a:pt x="2803130" y="309913"/>
                </a:lnTo>
                <a:lnTo>
                  <a:pt x="2836820" y="283909"/>
                </a:lnTo>
                <a:lnTo>
                  <a:pt x="2862755" y="250457"/>
                </a:lnTo>
                <a:lnTo>
                  <a:pt x="2879519" y="210925"/>
                </a:lnTo>
                <a:lnTo>
                  <a:pt x="2885459" y="167006"/>
                </a:lnTo>
                <a:lnTo>
                  <a:pt x="2879519" y="122741"/>
                </a:lnTo>
                <a:lnTo>
                  <a:pt x="2862755" y="82884"/>
                </a:lnTo>
                <a:lnTo>
                  <a:pt x="2836753" y="49058"/>
                </a:lnTo>
                <a:lnTo>
                  <a:pt x="2803097" y="22886"/>
                </a:lnTo>
                <a:lnTo>
                  <a:pt x="2763250" y="5940"/>
                </a:lnTo>
                <a:lnTo>
                  <a:pt x="2762991" y="5940"/>
                </a:lnTo>
                <a:lnTo>
                  <a:pt x="2719162" y="0"/>
                </a:lnTo>
                <a:lnTo>
                  <a:pt x="2674955" y="5940"/>
                </a:lnTo>
                <a:lnTo>
                  <a:pt x="2635231" y="22705"/>
                </a:lnTo>
                <a:lnTo>
                  <a:pt x="2601575" y="48710"/>
                </a:lnTo>
                <a:lnTo>
                  <a:pt x="2575573" y="82369"/>
                </a:lnTo>
                <a:lnTo>
                  <a:pt x="2558809" y="122097"/>
                </a:lnTo>
                <a:lnTo>
                  <a:pt x="2552869" y="166310"/>
                </a:lnTo>
                <a:lnTo>
                  <a:pt x="2558809" y="210523"/>
                </a:lnTo>
                <a:lnTo>
                  <a:pt x="2575573" y="250251"/>
                </a:lnTo>
                <a:lnTo>
                  <a:pt x="2601575" y="283909"/>
                </a:lnTo>
                <a:lnTo>
                  <a:pt x="2635231" y="309913"/>
                </a:lnTo>
                <a:lnTo>
                  <a:pt x="2674955" y="326677"/>
                </a:lnTo>
                <a:lnTo>
                  <a:pt x="2719162" y="332617"/>
                </a:lnTo>
                <a:close/>
              </a:path>
              <a:path w="2886075" h="2886710">
                <a:moveTo>
                  <a:pt x="591428" y="758484"/>
                </a:moveTo>
                <a:lnTo>
                  <a:pt x="635641" y="752543"/>
                </a:lnTo>
                <a:lnTo>
                  <a:pt x="675363" y="735777"/>
                </a:lnTo>
                <a:lnTo>
                  <a:pt x="709012" y="709772"/>
                </a:lnTo>
                <a:lnTo>
                  <a:pt x="735005" y="676117"/>
                </a:lnTo>
                <a:lnTo>
                  <a:pt x="751762" y="636397"/>
                </a:lnTo>
                <a:lnTo>
                  <a:pt x="757698" y="592200"/>
                </a:lnTo>
                <a:lnTo>
                  <a:pt x="751762" y="547975"/>
                </a:lnTo>
                <a:lnTo>
                  <a:pt x="735005" y="508239"/>
                </a:lnTo>
                <a:lnTo>
                  <a:pt x="709012" y="474576"/>
                </a:lnTo>
                <a:lnTo>
                  <a:pt x="675363" y="448569"/>
                </a:lnTo>
                <a:lnTo>
                  <a:pt x="635641" y="431804"/>
                </a:lnTo>
                <a:lnTo>
                  <a:pt x="591428" y="425864"/>
                </a:lnTo>
                <a:lnTo>
                  <a:pt x="547210" y="431804"/>
                </a:lnTo>
                <a:lnTo>
                  <a:pt x="507478" y="448569"/>
                </a:lnTo>
                <a:lnTo>
                  <a:pt x="473815" y="474576"/>
                </a:lnTo>
                <a:lnTo>
                  <a:pt x="447808" y="508239"/>
                </a:lnTo>
                <a:lnTo>
                  <a:pt x="431041" y="547975"/>
                </a:lnTo>
                <a:lnTo>
                  <a:pt x="425100" y="592200"/>
                </a:lnTo>
                <a:lnTo>
                  <a:pt x="431041" y="636397"/>
                </a:lnTo>
                <a:lnTo>
                  <a:pt x="447808" y="676117"/>
                </a:lnTo>
                <a:lnTo>
                  <a:pt x="473815" y="709772"/>
                </a:lnTo>
                <a:lnTo>
                  <a:pt x="507478" y="735777"/>
                </a:lnTo>
                <a:lnTo>
                  <a:pt x="547210" y="752543"/>
                </a:lnTo>
                <a:lnTo>
                  <a:pt x="591428" y="758484"/>
                </a:lnTo>
                <a:close/>
              </a:path>
              <a:path w="2886075" h="2886710">
                <a:moveTo>
                  <a:pt x="1017224" y="758484"/>
                </a:moveTo>
                <a:lnTo>
                  <a:pt x="1061442" y="752543"/>
                </a:lnTo>
                <a:lnTo>
                  <a:pt x="1101174" y="735776"/>
                </a:lnTo>
                <a:lnTo>
                  <a:pt x="1134837" y="709772"/>
                </a:lnTo>
                <a:lnTo>
                  <a:pt x="1160844" y="676117"/>
                </a:lnTo>
                <a:lnTo>
                  <a:pt x="1177611" y="636397"/>
                </a:lnTo>
                <a:lnTo>
                  <a:pt x="1183553" y="592200"/>
                </a:lnTo>
                <a:lnTo>
                  <a:pt x="1177611" y="547975"/>
                </a:lnTo>
                <a:lnTo>
                  <a:pt x="1160845" y="508239"/>
                </a:lnTo>
                <a:lnTo>
                  <a:pt x="1134837" y="474576"/>
                </a:lnTo>
                <a:lnTo>
                  <a:pt x="1101175" y="448569"/>
                </a:lnTo>
                <a:lnTo>
                  <a:pt x="1061442" y="431804"/>
                </a:lnTo>
                <a:lnTo>
                  <a:pt x="1017224" y="425863"/>
                </a:lnTo>
                <a:lnTo>
                  <a:pt x="973031" y="431804"/>
                </a:lnTo>
                <a:lnTo>
                  <a:pt x="933315" y="448569"/>
                </a:lnTo>
                <a:lnTo>
                  <a:pt x="899662" y="474576"/>
                </a:lnTo>
                <a:lnTo>
                  <a:pt x="873660" y="508239"/>
                </a:lnTo>
                <a:lnTo>
                  <a:pt x="856895" y="547975"/>
                </a:lnTo>
                <a:lnTo>
                  <a:pt x="850954" y="592200"/>
                </a:lnTo>
                <a:lnTo>
                  <a:pt x="856895" y="636397"/>
                </a:lnTo>
                <a:lnTo>
                  <a:pt x="873660" y="676117"/>
                </a:lnTo>
                <a:lnTo>
                  <a:pt x="899662" y="709772"/>
                </a:lnTo>
                <a:lnTo>
                  <a:pt x="933315" y="735776"/>
                </a:lnTo>
                <a:lnTo>
                  <a:pt x="973031" y="752543"/>
                </a:lnTo>
                <a:lnTo>
                  <a:pt x="1017224" y="758484"/>
                </a:lnTo>
                <a:close/>
              </a:path>
              <a:path w="2886075" h="2886710">
                <a:moveTo>
                  <a:pt x="1443078" y="758484"/>
                </a:moveTo>
                <a:lnTo>
                  <a:pt x="1487050" y="752543"/>
                </a:lnTo>
                <a:lnTo>
                  <a:pt x="1526704" y="735776"/>
                </a:lnTo>
                <a:lnTo>
                  <a:pt x="1560401" y="709772"/>
                </a:lnTo>
                <a:lnTo>
                  <a:pt x="1586501" y="676116"/>
                </a:lnTo>
                <a:lnTo>
                  <a:pt x="1603364" y="636397"/>
                </a:lnTo>
                <a:lnTo>
                  <a:pt x="1609349" y="592200"/>
                </a:lnTo>
                <a:lnTo>
                  <a:pt x="1603412" y="547975"/>
                </a:lnTo>
                <a:lnTo>
                  <a:pt x="1586656" y="508239"/>
                </a:lnTo>
                <a:lnTo>
                  <a:pt x="1560662" y="474576"/>
                </a:lnTo>
                <a:lnTo>
                  <a:pt x="1527014" y="448569"/>
                </a:lnTo>
                <a:lnTo>
                  <a:pt x="1487292" y="431804"/>
                </a:lnTo>
                <a:lnTo>
                  <a:pt x="1443078" y="425863"/>
                </a:lnTo>
                <a:lnTo>
                  <a:pt x="1398865" y="431804"/>
                </a:lnTo>
                <a:lnTo>
                  <a:pt x="1359143" y="448569"/>
                </a:lnTo>
                <a:lnTo>
                  <a:pt x="1325494" y="474576"/>
                </a:lnTo>
                <a:lnTo>
                  <a:pt x="1299501" y="508239"/>
                </a:lnTo>
                <a:lnTo>
                  <a:pt x="1282745" y="547975"/>
                </a:lnTo>
                <a:lnTo>
                  <a:pt x="1276808" y="592200"/>
                </a:lnTo>
                <a:lnTo>
                  <a:pt x="1282745" y="636397"/>
                </a:lnTo>
                <a:lnTo>
                  <a:pt x="1299501" y="676116"/>
                </a:lnTo>
                <a:lnTo>
                  <a:pt x="1325494" y="709772"/>
                </a:lnTo>
                <a:lnTo>
                  <a:pt x="1359143" y="735776"/>
                </a:lnTo>
                <a:lnTo>
                  <a:pt x="1398865" y="752543"/>
                </a:lnTo>
                <a:lnTo>
                  <a:pt x="1443078" y="758484"/>
                </a:lnTo>
                <a:close/>
              </a:path>
              <a:path w="2886075" h="2886710">
                <a:moveTo>
                  <a:pt x="1868179" y="758484"/>
                </a:moveTo>
                <a:lnTo>
                  <a:pt x="1912396" y="752543"/>
                </a:lnTo>
                <a:lnTo>
                  <a:pt x="1952129" y="735776"/>
                </a:lnTo>
                <a:lnTo>
                  <a:pt x="1985792" y="709772"/>
                </a:lnTo>
                <a:lnTo>
                  <a:pt x="2011799" y="676116"/>
                </a:lnTo>
                <a:lnTo>
                  <a:pt x="2028566" y="636397"/>
                </a:lnTo>
                <a:lnTo>
                  <a:pt x="2034507" y="592200"/>
                </a:lnTo>
                <a:lnTo>
                  <a:pt x="2028566" y="547975"/>
                </a:lnTo>
                <a:lnTo>
                  <a:pt x="2011799" y="508239"/>
                </a:lnTo>
                <a:lnTo>
                  <a:pt x="1985792" y="474576"/>
                </a:lnTo>
                <a:lnTo>
                  <a:pt x="1952129" y="448569"/>
                </a:lnTo>
                <a:lnTo>
                  <a:pt x="1912396" y="431804"/>
                </a:lnTo>
                <a:lnTo>
                  <a:pt x="1868179" y="425863"/>
                </a:lnTo>
                <a:lnTo>
                  <a:pt x="1823985" y="431804"/>
                </a:lnTo>
                <a:lnTo>
                  <a:pt x="1784269" y="448569"/>
                </a:lnTo>
                <a:lnTo>
                  <a:pt x="1750616" y="474576"/>
                </a:lnTo>
                <a:lnTo>
                  <a:pt x="1724614" y="508239"/>
                </a:lnTo>
                <a:lnTo>
                  <a:pt x="1707849" y="547975"/>
                </a:lnTo>
                <a:lnTo>
                  <a:pt x="1701908" y="592200"/>
                </a:lnTo>
                <a:lnTo>
                  <a:pt x="1707849" y="636397"/>
                </a:lnTo>
                <a:lnTo>
                  <a:pt x="1724614" y="676116"/>
                </a:lnTo>
                <a:lnTo>
                  <a:pt x="1750616" y="709772"/>
                </a:lnTo>
                <a:lnTo>
                  <a:pt x="1784269" y="735776"/>
                </a:lnTo>
                <a:lnTo>
                  <a:pt x="1823985" y="752543"/>
                </a:lnTo>
                <a:lnTo>
                  <a:pt x="1868179" y="758484"/>
                </a:lnTo>
                <a:close/>
              </a:path>
              <a:path w="2886075" h="2886710">
                <a:moveTo>
                  <a:pt x="2294033" y="758484"/>
                </a:moveTo>
                <a:lnTo>
                  <a:pt x="2338190" y="752543"/>
                </a:lnTo>
                <a:lnTo>
                  <a:pt x="2377786" y="735776"/>
                </a:lnTo>
                <a:lnTo>
                  <a:pt x="2411274" y="709772"/>
                </a:lnTo>
                <a:lnTo>
                  <a:pt x="2437108" y="676116"/>
                </a:lnTo>
                <a:lnTo>
                  <a:pt x="2453742" y="636397"/>
                </a:lnTo>
                <a:lnTo>
                  <a:pt x="2459630" y="592200"/>
                </a:lnTo>
                <a:lnTo>
                  <a:pt x="2453742" y="548026"/>
                </a:lnTo>
                <a:lnTo>
                  <a:pt x="2437108" y="508419"/>
                </a:lnTo>
                <a:lnTo>
                  <a:pt x="2411274" y="474923"/>
                </a:lnTo>
                <a:lnTo>
                  <a:pt x="2377786" y="449085"/>
                </a:lnTo>
                <a:lnTo>
                  <a:pt x="2338190" y="432448"/>
                </a:lnTo>
                <a:lnTo>
                  <a:pt x="2294033" y="426559"/>
                </a:lnTo>
                <a:lnTo>
                  <a:pt x="2249819" y="432448"/>
                </a:lnTo>
                <a:lnTo>
                  <a:pt x="2210097" y="449085"/>
                </a:lnTo>
                <a:lnTo>
                  <a:pt x="2176449" y="474923"/>
                </a:lnTo>
                <a:lnTo>
                  <a:pt x="2150455" y="508419"/>
                </a:lnTo>
                <a:lnTo>
                  <a:pt x="2133699" y="548026"/>
                </a:lnTo>
                <a:lnTo>
                  <a:pt x="2127762" y="592200"/>
                </a:lnTo>
                <a:lnTo>
                  <a:pt x="2133699" y="636397"/>
                </a:lnTo>
                <a:lnTo>
                  <a:pt x="2150455" y="676116"/>
                </a:lnTo>
                <a:lnTo>
                  <a:pt x="2176449" y="709772"/>
                </a:lnTo>
                <a:lnTo>
                  <a:pt x="2210097" y="735776"/>
                </a:lnTo>
                <a:lnTo>
                  <a:pt x="2249819" y="752543"/>
                </a:lnTo>
                <a:lnTo>
                  <a:pt x="2294033" y="758484"/>
                </a:lnTo>
                <a:close/>
              </a:path>
              <a:path w="2886075" h="2886710">
                <a:moveTo>
                  <a:pt x="2719162" y="758484"/>
                </a:moveTo>
                <a:lnTo>
                  <a:pt x="2763371" y="752543"/>
                </a:lnTo>
                <a:lnTo>
                  <a:pt x="2803096" y="735776"/>
                </a:lnTo>
                <a:lnTo>
                  <a:pt x="2836753" y="709772"/>
                </a:lnTo>
                <a:lnTo>
                  <a:pt x="2862755" y="676116"/>
                </a:lnTo>
                <a:lnTo>
                  <a:pt x="2879519" y="636397"/>
                </a:lnTo>
                <a:lnTo>
                  <a:pt x="2885459" y="592200"/>
                </a:lnTo>
                <a:lnTo>
                  <a:pt x="2879471" y="548026"/>
                </a:lnTo>
                <a:lnTo>
                  <a:pt x="2862601" y="508419"/>
                </a:lnTo>
                <a:lnTo>
                  <a:pt x="2836492" y="474923"/>
                </a:lnTo>
                <a:lnTo>
                  <a:pt x="2802787" y="449085"/>
                </a:lnTo>
                <a:lnTo>
                  <a:pt x="2763130" y="432448"/>
                </a:lnTo>
                <a:lnTo>
                  <a:pt x="2719162" y="426559"/>
                </a:lnTo>
                <a:lnTo>
                  <a:pt x="2675195" y="432448"/>
                </a:lnTo>
                <a:lnTo>
                  <a:pt x="2635538" y="449085"/>
                </a:lnTo>
                <a:lnTo>
                  <a:pt x="2601834" y="474923"/>
                </a:lnTo>
                <a:lnTo>
                  <a:pt x="2575726" y="508419"/>
                </a:lnTo>
                <a:lnTo>
                  <a:pt x="2558857" y="548026"/>
                </a:lnTo>
                <a:lnTo>
                  <a:pt x="2552868" y="592200"/>
                </a:lnTo>
                <a:lnTo>
                  <a:pt x="2558809" y="636397"/>
                </a:lnTo>
                <a:lnTo>
                  <a:pt x="2575573" y="676116"/>
                </a:lnTo>
                <a:lnTo>
                  <a:pt x="2601575" y="709772"/>
                </a:lnTo>
                <a:lnTo>
                  <a:pt x="2635231" y="735776"/>
                </a:lnTo>
                <a:lnTo>
                  <a:pt x="2674955" y="752543"/>
                </a:lnTo>
                <a:lnTo>
                  <a:pt x="2719162" y="758484"/>
                </a:lnTo>
                <a:close/>
              </a:path>
              <a:path w="2886075" h="2886710">
                <a:moveTo>
                  <a:pt x="1017224" y="1183620"/>
                </a:moveTo>
                <a:lnTo>
                  <a:pt x="1061442" y="1177683"/>
                </a:lnTo>
                <a:lnTo>
                  <a:pt x="1101174" y="1160925"/>
                </a:lnTo>
                <a:lnTo>
                  <a:pt x="1134837" y="1134930"/>
                </a:lnTo>
                <a:lnTo>
                  <a:pt x="1160844" y="1101278"/>
                </a:lnTo>
                <a:lnTo>
                  <a:pt x="1177611" y="1061553"/>
                </a:lnTo>
                <a:lnTo>
                  <a:pt x="1183552" y="1017336"/>
                </a:lnTo>
                <a:lnTo>
                  <a:pt x="1177611" y="973119"/>
                </a:lnTo>
                <a:lnTo>
                  <a:pt x="1160844" y="933393"/>
                </a:lnTo>
                <a:lnTo>
                  <a:pt x="1134837" y="899742"/>
                </a:lnTo>
                <a:lnTo>
                  <a:pt x="1101174" y="873746"/>
                </a:lnTo>
                <a:lnTo>
                  <a:pt x="1061442" y="856989"/>
                </a:lnTo>
                <a:lnTo>
                  <a:pt x="1017224" y="851051"/>
                </a:lnTo>
                <a:lnTo>
                  <a:pt x="973031" y="856989"/>
                </a:lnTo>
                <a:lnTo>
                  <a:pt x="933315" y="873746"/>
                </a:lnTo>
                <a:lnTo>
                  <a:pt x="899662" y="899742"/>
                </a:lnTo>
                <a:lnTo>
                  <a:pt x="873660" y="933393"/>
                </a:lnTo>
                <a:lnTo>
                  <a:pt x="856895" y="973119"/>
                </a:lnTo>
                <a:lnTo>
                  <a:pt x="850954" y="1017336"/>
                </a:lnTo>
                <a:lnTo>
                  <a:pt x="856895" y="1061553"/>
                </a:lnTo>
                <a:lnTo>
                  <a:pt x="873659" y="1101278"/>
                </a:lnTo>
                <a:lnTo>
                  <a:pt x="899662" y="1134930"/>
                </a:lnTo>
                <a:lnTo>
                  <a:pt x="933314" y="1160925"/>
                </a:lnTo>
                <a:lnTo>
                  <a:pt x="973031" y="1177683"/>
                </a:lnTo>
                <a:lnTo>
                  <a:pt x="1017224" y="1183620"/>
                </a:lnTo>
                <a:close/>
              </a:path>
              <a:path w="2886075" h="2886710">
                <a:moveTo>
                  <a:pt x="1443078" y="1183620"/>
                </a:moveTo>
                <a:lnTo>
                  <a:pt x="1487050" y="1177683"/>
                </a:lnTo>
                <a:lnTo>
                  <a:pt x="1526704" y="1160925"/>
                </a:lnTo>
                <a:lnTo>
                  <a:pt x="1560401" y="1134929"/>
                </a:lnTo>
                <a:lnTo>
                  <a:pt x="1586501" y="1101278"/>
                </a:lnTo>
                <a:lnTo>
                  <a:pt x="1603363" y="1061553"/>
                </a:lnTo>
                <a:lnTo>
                  <a:pt x="1609349" y="1017336"/>
                </a:lnTo>
                <a:lnTo>
                  <a:pt x="1603412" y="973119"/>
                </a:lnTo>
                <a:lnTo>
                  <a:pt x="1586656" y="933393"/>
                </a:lnTo>
                <a:lnTo>
                  <a:pt x="1560662" y="899742"/>
                </a:lnTo>
                <a:lnTo>
                  <a:pt x="1527014" y="873746"/>
                </a:lnTo>
                <a:lnTo>
                  <a:pt x="1487292" y="856989"/>
                </a:lnTo>
                <a:lnTo>
                  <a:pt x="1443078" y="851051"/>
                </a:lnTo>
                <a:lnTo>
                  <a:pt x="1398865" y="856989"/>
                </a:lnTo>
                <a:lnTo>
                  <a:pt x="1359143" y="873746"/>
                </a:lnTo>
                <a:lnTo>
                  <a:pt x="1325494" y="899742"/>
                </a:lnTo>
                <a:lnTo>
                  <a:pt x="1299501" y="933393"/>
                </a:lnTo>
                <a:lnTo>
                  <a:pt x="1282745" y="973119"/>
                </a:lnTo>
                <a:lnTo>
                  <a:pt x="1276808" y="1017336"/>
                </a:lnTo>
                <a:lnTo>
                  <a:pt x="1282745" y="1061553"/>
                </a:lnTo>
                <a:lnTo>
                  <a:pt x="1299501" y="1101278"/>
                </a:lnTo>
                <a:lnTo>
                  <a:pt x="1325494" y="1134930"/>
                </a:lnTo>
                <a:lnTo>
                  <a:pt x="1359143" y="1160925"/>
                </a:lnTo>
                <a:lnTo>
                  <a:pt x="1398865" y="1177683"/>
                </a:lnTo>
                <a:lnTo>
                  <a:pt x="1443078" y="1183620"/>
                </a:lnTo>
                <a:close/>
              </a:path>
              <a:path w="2886075" h="2886710">
                <a:moveTo>
                  <a:pt x="1868178" y="1183620"/>
                </a:moveTo>
                <a:lnTo>
                  <a:pt x="1912396" y="1177682"/>
                </a:lnTo>
                <a:lnTo>
                  <a:pt x="1952129" y="1160925"/>
                </a:lnTo>
                <a:lnTo>
                  <a:pt x="1985791" y="1134929"/>
                </a:lnTo>
                <a:lnTo>
                  <a:pt x="2011799" y="1101278"/>
                </a:lnTo>
                <a:lnTo>
                  <a:pt x="2028566" y="1061553"/>
                </a:lnTo>
                <a:lnTo>
                  <a:pt x="2034507" y="1017336"/>
                </a:lnTo>
                <a:lnTo>
                  <a:pt x="2028566" y="973119"/>
                </a:lnTo>
                <a:lnTo>
                  <a:pt x="2011799" y="933393"/>
                </a:lnTo>
                <a:lnTo>
                  <a:pt x="1985791" y="899742"/>
                </a:lnTo>
                <a:lnTo>
                  <a:pt x="1952129" y="873746"/>
                </a:lnTo>
                <a:lnTo>
                  <a:pt x="1912396" y="856989"/>
                </a:lnTo>
                <a:lnTo>
                  <a:pt x="1868178" y="851051"/>
                </a:lnTo>
                <a:lnTo>
                  <a:pt x="1823985" y="856989"/>
                </a:lnTo>
                <a:lnTo>
                  <a:pt x="1784269" y="873746"/>
                </a:lnTo>
                <a:lnTo>
                  <a:pt x="1750616" y="899742"/>
                </a:lnTo>
                <a:lnTo>
                  <a:pt x="1724614" y="933393"/>
                </a:lnTo>
                <a:lnTo>
                  <a:pt x="1707849" y="973119"/>
                </a:lnTo>
                <a:lnTo>
                  <a:pt x="1701908" y="1017336"/>
                </a:lnTo>
                <a:lnTo>
                  <a:pt x="1707849" y="1061553"/>
                </a:lnTo>
                <a:lnTo>
                  <a:pt x="1724614" y="1101278"/>
                </a:lnTo>
                <a:lnTo>
                  <a:pt x="1750616" y="1134929"/>
                </a:lnTo>
                <a:lnTo>
                  <a:pt x="1784269" y="1160925"/>
                </a:lnTo>
                <a:lnTo>
                  <a:pt x="1823985" y="1177683"/>
                </a:lnTo>
                <a:lnTo>
                  <a:pt x="1868178" y="1183620"/>
                </a:lnTo>
                <a:close/>
              </a:path>
              <a:path w="2886075" h="2886710">
                <a:moveTo>
                  <a:pt x="2294033" y="1183620"/>
                </a:moveTo>
                <a:lnTo>
                  <a:pt x="2338577" y="1177682"/>
                </a:lnTo>
                <a:lnTo>
                  <a:pt x="2338313" y="1177682"/>
                </a:lnTo>
                <a:lnTo>
                  <a:pt x="2377786" y="1161105"/>
                </a:lnTo>
                <a:lnTo>
                  <a:pt x="2411274" y="1135277"/>
                </a:lnTo>
                <a:lnTo>
                  <a:pt x="2437108" y="1101793"/>
                </a:lnTo>
                <a:lnTo>
                  <a:pt x="2453742" y="1062197"/>
                </a:lnTo>
                <a:lnTo>
                  <a:pt x="2459630" y="1018031"/>
                </a:lnTo>
                <a:lnTo>
                  <a:pt x="2453742" y="973814"/>
                </a:lnTo>
                <a:lnTo>
                  <a:pt x="2437108" y="934089"/>
                </a:lnTo>
                <a:lnTo>
                  <a:pt x="2411274" y="900438"/>
                </a:lnTo>
                <a:lnTo>
                  <a:pt x="2377786" y="874442"/>
                </a:lnTo>
                <a:lnTo>
                  <a:pt x="2338068" y="857633"/>
                </a:lnTo>
                <a:lnTo>
                  <a:pt x="2337807" y="857633"/>
                </a:lnTo>
                <a:lnTo>
                  <a:pt x="2294033" y="851747"/>
                </a:lnTo>
                <a:lnTo>
                  <a:pt x="2249819" y="857633"/>
                </a:lnTo>
                <a:lnTo>
                  <a:pt x="2210097" y="874262"/>
                </a:lnTo>
                <a:lnTo>
                  <a:pt x="2176449" y="900090"/>
                </a:lnTo>
                <a:lnTo>
                  <a:pt x="2150455" y="933574"/>
                </a:lnTo>
                <a:lnTo>
                  <a:pt x="2133699" y="973170"/>
                </a:lnTo>
                <a:lnTo>
                  <a:pt x="2127762" y="1017336"/>
                </a:lnTo>
                <a:lnTo>
                  <a:pt x="2133699" y="1061553"/>
                </a:lnTo>
                <a:lnTo>
                  <a:pt x="2150455" y="1101278"/>
                </a:lnTo>
                <a:lnTo>
                  <a:pt x="2176449" y="1134929"/>
                </a:lnTo>
                <a:lnTo>
                  <a:pt x="2210097" y="1160925"/>
                </a:lnTo>
                <a:lnTo>
                  <a:pt x="2249819" y="1177682"/>
                </a:lnTo>
                <a:lnTo>
                  <a:pt x="2294033" y="1183620"/>
                </a:lnTo>
                <a:close/>
              </a:path>
              <a:path w="2886075" h="2886710">
                <a:moveTo>
                  <a:pt x="2719162" y="1183620"/>
                </a:moveTo>
                <a:lnTo>
                  <a:pt x="2763758" y="1177682"/>
                </a:lnTo>
                <a:lnTo>
                  <a:pt x="2763494" y="1177682"/>
                </a:lnTo>
                <a:lnTo>
                  <a:pt x="2803096" y="1161105"/>
                </a:lnTo>
                <a:lnTo>
                  <a:pt x="2836753" y="1135277"/>
                </a:lnTo>
                <a:lnTo>
                  <a:pt x="2862755" y="1101793"/>
                </a:lnTo>
                <a:lnTo>
                  <a:pt x="2879519" y="1062197"/>
                </a:lnTo>
                <a:lnTo>
                  <a:pt x="2885459" y="1018031"/>
                </a:lnTo>
                <a:lnTo>
                  <a:pt x="2879471" y="973814"/>
                </a:lnTo>
                <a:lnTo>
                  <a:pt x="2862600" y="934089"/>
                </a:lnTo>
                <a:lnTo>
                  <a:pt x="2836492" y="900438"/>
                </a:lnTo>
                <a:lnTo>
                  <a:pt x="2802787" y="874442"/>
                </a:lnTo>
                <a:lnTo>
                  <a:pt x="2763008" y="857633"/>
                </a:lnTo>
                <a:lnTo>
                  <a:pt x="2762748" y="857633"/>
                </a:lnTo>
                <a:lnTo>
                  <a:pt x="2719162" y="851747"/>
                </a:lnTo>
                <a:lnTo>
                  <a:pt x="2675195" y="857633"/>
                </a:lnTo>
                <a:lnTo>
                  <a:pt x="2635538" y="874262"/>
                </a:lnTo>
                <a:lnTo>
                  <a:pt x="2601834" y="900090"/>
                </a:lnTo>
                <a:lnTo>
                  <a:pt x="2575726" y="933574"/>
                </a:lnTo>
                <a:lnTo>
                  <a:pt x="2558856" y="973170"/>
                </a:lnTo>
                <a:lnTo>
                  <a:pt x="2552868" y="1017335"/>
                </a:lnTo>
                <a:lnTo>
                  <a:pt x="2558808" y="1061552"/>
                </a:lnTo>
                <a:lnTo>
                  <a:pt x="2575572" y="1101278"/>
                </a:lnTo>
                <a:lnTo>
                  <a:pt x="2601575" y="1134929"/>
                </a:lnTo>
                <a:lnTo>
                  <a:pt x="2635231" y="1160925"/>
                </a:lnTo>
                <a:lnTo>
                  <a:pt x="2674955" y="1177682"/>
                </a:lnTo>
                <a:lnTo>
                  <a:pt x="2719162" y="1183620"/>
                </a:lnTo>
                <a:close/>
              </a:path>
              <a:path w="2886075" h="2886710">
                <a:moveTo>
                  <a:pt x="1443078" y="1609510"/>
                </a:moveTo>
                <a:lnTo>
                  <a:pt x="1487050" y="1603568"/>
                </a:lnTo>
                <a:lnTo>
                  <a:pt x="1526704" y="1586802"/>
                </a:lnTo>
                <a:lnTo>
                  <a:pt x="1560401" y="1560797"/>
                </a:lnTo>
                <a:lnTo>
                  <a:pt x="1586501" y="1527142"/>
                </a:lnTo>
                <a:lnTo>
                  <a:pt x="1603363" y="1487422"/>
                </a:lnTo>
                <a:lnTo>
                  <a:pt x="1609348" y="1443225"/>
                </a:lnTo>
                <a:lnTo>
                  <a:pt x="1603412" y="1399004"/>
                </a:lnTo>
                <a:lnTo>
                  <a:pt x="1586655" y="1359268"/>
                </a:lnTo>
                <a:lnTo>
                  <a:pt x="1560662" y="1325603"/>
                </a:lnTo>
                <a:lnTo>
                  <a:pt x="1527013" y="1299593"/>
                </a:lnTo>
                <a:lnTo>
                  <a:pt x="1487291" y="1282825"/>
                </a:lnTo>
                <a:lnTo>
                  <a:pt x="1443078" y="1276883"/>
                </a:lnTo>
                <a:lnTo>
                  <a:pt x="1398865" y="1282825"/>
                </a:lnTo>
                <a:lnTo>
                  <a:pt x="1359143" y="1299593"/>
                </a:lnTo>
                <a:lnTo>
                  <a:pt x="1325494" y="1325603"/>
                </a:lnTo>
                <a:lnTo>
                  <a:pt x="1299501" y="1359268"/>
                </a:lnTo>
                <a:lnTo>
                  <a:pt x="1282745" y="1399004"/>
                </a:lnTo>
                <a:lnTo>
                  <a:pt x="1276808" y="1443225"/>
                </a:lnTo>
                <a:lnTo>
                  <a:pt x="1282744" y="1487422"/>
                </a:lnTo>
                <a:lnTo>
                  <a:pt x="1299501" y="1527142"/>
                </a:lnTo>
                <a:lnTo>
                  <a:pt x="1325494" y="1560798"/>
                </a:lnTo>
                <a:lnTo>
                  <a:pt x="1359143" y="1586802"/>
                </a:lnTo>
                <a:lnTo>
                  <a:pt x="1398865" y="1603568"/>
                </a:lnTo>
                <a:lnTo>
                  <a:pt x="1443078" y="1609510"/>
                </a:lnTo>
                <a:close/>
              </a:path>
              <a:path w="2886075" h="2886710">
                <a:moveTo>
                  <a:pt x="1868178" y="1609510"/>
                </a:moveTo>
                <a:lnTo>
                  <a:pt x="1912396" y="1603568"/>
                </a:lnTo>
                <a:lnTo>
                  <a:pt x="1952129" y="1586802"/>
                </a:lnTo>
                <a:lnTo>
                  <a:pt x="1985791" y="1560797"/>
                </a:lnTo>
                <a:lnTo>
                  <a:pt x="2011799" y="1527142"/>
                </a:lnTo>
                <a:lnTo>
                  <a:pt x="2028565" y="1487422"/>
                </a:lnTo>
                <a:lnTo>
                  <a:pt x="2034507" y="1443225"/>
                </a:lnTo>
                <a:lnTo>
                  <a:pt x="2028565" y="1399004"/>
                </a:lnTo>
                <a:lnTo>
                  <a:pt x="2011799" y="1359268"/>
                </a:lnTo>
                <a:lnTo>
                  <a:pt x="1985791" y="1325602"/>
                </a:lnTo>
                <a:lnTo>
                  <a:pt x="1952129" y="1299593"/>
                </a:lnTo>
                <a:lnTo>
                  <a:pt x="1912396" y="1282825"/>
                </a:lnTo>
                <a:lnTo>
                  <a:pt x="1868178" y="1276883"/>
                </a:lnTo>
                <a:lnTo>
                  <a:pt x="1823985" y="1282825"/>
                </a:lnTo>
                <a:lnTo>
                  <a:pt x="1784269" y="1299593"/>
                </a:lnTo>
                <a:lnTo>
                  <a:pt x="1750616" y="1325603"/>
                </a:lnTo>
                <a:lnTo>
                  <a:pt x="1724614" y="1359268"/>
                </a:lnTo>
                <a:lnTo>
                  <a:pt x="1707849" y="1399004"/>
                </a:lnTo>
                <a:lnTo>
                  <a:pt x="1701908" y="1443225"/>
                </a:lnTo>
                <a:lnTo>
                  <a:pt x="1707849" y="1487422"/>
                </a:lnTo>
                <a:lnTo>
                  <a:pt x="1724614" y="1527142"/>
                </a:lnTo>
                <a:lnTo>
                  <a:pt x="1750616" y="1560797"/>
                </a:lnTo>
                <a:lnTo>
                  <a:pt x="1784269" y="1586802"/>
                </a:lnTo>
                <a:lnTo>
                  <a:pt x="1823985" y="1603568"/>
                </a:lnTo>
                <a:lnTo>
                  <a:pt x="1868178" y="1609510"/>
                </a:lnTo>
                <a:close/>
              </a:path>
              <a:path w="2886075" h="2886710">
                <a:moveTo>
                  <a:pt x="2294032" y="1609510"/>
                </a:moveTo>
                <a:lnTo>
                  <a:pt x="2338628" y="1603568"/>
                </a:lnTo>
                <a:lnTo>
                  <a:pt x="2338364" y="1603568"/>
                </a:lnTo>
                <a:lnTo>
                  <a:pt x="2377966" y="1586982"/>
                </a:lnTo>
                <a:lnTo>
                  <a:pt x="2411621" y="1561145"/>
                </a:lnTo>
                <a:lnTo>
                  <a:pt x="2437623" y="1527657"/>
                </a:lnTo>
                <a:lnTo>
                  <a:pt x="2454386" y="1488067"/>
                </a:lnTo>
                <a:lnTo>
                  <a:pt x="2460326" y="1443921"/>
                </a:lnTo>
                <a:lnTo>
                  <a:pt x="2454386" y="1399700"/>
                </a:lnTo>
                <a:lnTo>
                  <a:pt x="2437623" y="1359964"/>
                </a:lnTo>
                <a:lnTo>
                  <a:pt x="2411622" y="1326298"/>
                </a:lnTo>
                <a:lnTo>
                  <a:pt x="2377966" y="1300289"/>
                </a:lnTo>
                <a:lnTo>
                  <a:pt x="2338119" y="1283469"/>
                </a:lnTo>
                <a:lnTo>
                  <a:pt x="2337858" y="1283469"/>
                </a:lnTo>
                <a:lnTo>
                  <a:pt x="2294032" y="1277579"/>
                </a:lnTo>
                <a:lnTo>
                  <a:pt x="2249819" y="1283469"/>
                </a:lnTo>
                <a:lnTo>
                  <a:pt x="2210097" y="1300108"/>
                </a:lnTo>
                <a:lnTo>
                  <a:pt x="2176448" y="1325950"/>
                </a:lnTo>
                <a:lnTo>
                  <a:pt x="2150455" y="1359448"/>
                </a:lnTo>
                <a:lnTo>
                  <a:pt x="2133699" y="1399055"/>
                </a:lnTo>
                <a:lnTo>
                  <a:pt x="2127762" y="1443225"/>
                </a:lnTo>
                <a:lnTo>
                  <a:pt x="2133699" y="1487422"/>
                </a:lnTo>
                <a:lnTo>
                  <a:pt x="2150455" y="1527142"/>
                </a:lnTo>
                <a:lnTo>
                  <a:pt x="2176448" y="1560797"/>
                </a:lnTo>
                <a:lnTo>
                  <a:pt x="2210097" y="1586802"/>
                </a:lnTo>
                <a:lnTo>
                  <a:pt x="2249819" y="1603568"/>
                </a:lnTo>
                <a:lnTo>
                  <a:pt x="2294032" y="1609510"/>
                </a:lnTo>
                <a:close/>
              </a:path>
              <a:path w="2886075" h="2886710">
                <a:moveTo>
                  <a:pt x="2719162" y="1609510"/>
                </a:moveTo>
                <a:lnTo>
                  <a:pt x="2763371" y="1603520"/>
                </a:lnTo>
                <a:lnTo>
                  <a:pt x="2803096" y="1586647"/>
                </a:lnTo>
                <a:lnTo>
                  <a:pt x="2836752" y="1560536"/>
                </a:lnTo>
                <a:lnTo>
                  <a:pt x="2862755" y="1526832"/>
                </a:lnTo>
                <a:lnTo>
                  <a:pt x="2879416" y="1487422"/>
                </a:lnTo>
                <a:lnTo>
                  <a:pt x="2879519" y="1487180"/>
                </a:lnTo>
                <a:lnTo>
                  <a:pt x="2885459" y="1443225"/>
                </a:lnTo>
                <a:lnTo>
                  <a:pt x="2879470" y="1399297"/>
                </a:lnTo>
                <a:lnTo>
                  <a:pt x="2862600" y="1359758"/>
                </a:lnTo>
                <a:lnTo>
                  <a:pt x="2836492" y="1326211"/>
                </a:lnTo>
                <a:lnTo>
                  <a:pt x="2802787" y="1300263"/>
                </a:lnTo>
                <a:lnTo>
                  <a:pt x="2763015" y="1283469"/>
                </a:lnTo>
                <a:lnTo>
                  <a:pt x="2762772" y="1283469"/>
                </a:lnTo>
                <a:lnTo>
                  <a:pt x="2719162" y="1277579"/>
                </a:lnTo>
                <a:lnTo>
                  <a:pt x="2675194" y="1283469"/>
                </a:lnTo>
                <a:lnTo>
                  <a:pt x="2635537" y="1300108"/>
                </a:lnTo>
                <a:lnTo>
                  <a:pt x="2601834" y="1325950"/>
                </a:lnTo>
                <a:lnTo>
                  <a:pt x="2575726" y="1359448"/>
                </a:lnTo>
                <a:lnTo>
                  <a:pt x="2558856" y="1399055"/>
                </a:lnTo>
                <a:lnTo>
                  <a:pt x="2552868" y="1443225"/>
                </a:lnTo>
                <a:lnTo>
                  <a:pt x="2558776" y="1487180"/>
                </a:lnTo>
                <a:lnTo>
                  <a:pt x="2575572" y="1527142"/>
                </a:lnTo>
                <a:lnTo>
                  <a:pt x="2601575" y="1560797"/>
                </a:lnTo>
                <a:lnTo>
                  <a:pt x="2635231" y="1586802"/>
                </a:lnTo>
                <a:lnTo>
                  <a:pt x="2674840" y="1603520"/>
                </a:lnTo>
                <a:lnTo>
                  <a:pt x="2674595" y="1603520"/>
                </a:lnTo>
                <a:lnTo>
                  <a:pt x="2719162" y="1609510"/>
                </a:lnTo>
                <a:close/>
              </a:path>
              <a:path w="2886075" h="2886710">
                <a:moveTo>
                  <a:pt x="1868178" y="2035399"/>
                </a:moveTo>
                <a:lnTo>
                  <a:pt x="1912396" y="2029458"/>
                </a:lnTo>
                <a:lnTo>
                  <a:pt x="1952128" y="2012689"/>
                </a:lnTo>
                <a:lnTo>
                  <a:pt x="1985791" y="1986680"/>
                </a:lnTo>
                <a:lnTo>
                  <a:pt x="2011798" y="1953014"/>
                </a:lnTo>
                <a:lnTo>
                  <a:pt x="2028565" y="1913278"/>
                </a:lnTo>
                <a:lnTo>
                  <a:pt x="2034507" y="1869057"/>
                </a:lnTo>
                <a:lnTo>
                  <a:pt x="2028565" y="1824840"/>
                </a:lnTo>
                <a:lnTo>
                  <a:pt x="2011798" y="1785115"/>
                </a:lnTo>
                <a:lnTo>
                  <a:pt x="1985791" y="1751463"/>
                </a:lnTo>
                <a:lnTo>
                  <a:pt x="1952129" y="1725468"/>
                </a:lnTo>
                <a:lnTo>
                  <a:pt x="1912396" y="1708710"/>
                </a:lnTo>
                <a:lnTo>
                  <a:pt x="1868178" y="1702773"/>
                </a:lnTo>
                <a:lnTo>
                  <a:pt x="1823985" y="1708710"/>
                </a:lnTo>
                <a:lnTo>
                  <a:pt x="1784269" y="1725468"/>
                </a:lnTo>
                <a:lnTo>
                  <a:pt x="1750616" y="1751463"/>
                </a:lnTo>
                <a:lnTo>
                  <a:pt x="1724614" y="1785115"/>
                </a:lnTo>
                <a:lnTo>
                  <a:pt x="1707849" y="1824840"/>
                </a:lnTo>
                <a:lnTo>
                  <a:pt x="1701908" y="1869057"/>
                </a:lnTo>
                <a:lnTo>
                  <a:pt x="1707849" y="1913278"/>
                </a:lnTo>
                <a:lnTo>
                  <a:pt x="1724614" y="1953015"/>
                </a:lnTo>
                <a:lnTo>
                  <a:pt x="1750616" y="1986680"/>
                </a:lnTo>
                <a:lnTo>
                  <a:pt x="1784268" y="2012689"/>
                </a:lnTo>
                <a:lnTo>
                  <a:pt x="1823985" y="2029458"/>
                </a:lnTo>
                <a:lnTo>
                  <a:pt x="1868178" y="2035399"/>
                </a:lnTo>
                <a:close/>
              </a:path>
              <a:path w="2886075" h="2886710">
                <a:moveTo>
                  <a:pt x="2294032" y="2035399"/>
                </a:moveTo>
                <a:lnTo>
                  <a:pt x="2338193" y="2029458"/>
                </a:lnTo>
                <a:lnTo>
                  <a:pt x="2377811" y="2012689"/>
                </a:lnTo>
                <a:lnTo>
                  <a:pt x="2411360" y="1986680"/>
                </a:lnTo>
                <a:lnTo>
                  <a:pt x="2437314" y="1953014"/>
                </a:lnTo>
                <a:lnTo>
                  <a:pt x="2454144" y="1913278"/>
                </a:lnTo>
                <a:lnTo>
                  <a:pt x="2460326" y="1869057"/>
                </a:lnTo>
                <a:lnTo>
                  <a:pt x="2454386" y="1824840"/>
                </a:lnTo>
                <a:lnTo>
                  <a:pt x="2437623" y="1785115"/>
                </a:lnTo>
                <a:lnTo>
                  <a:pt x="2411621" y="1751463"/>
                </a:lnTo>
                <a:lnTo>
                  <a:pt x="2377966" y="1725468"/>
                </a:lnTo>
                <a:lnTo>
                  <a:pt x="2338241" y="1708710"/>
                </a:lnTo>
                <a:lnTo>
                  <a:pt x="2294032" y="1702773"/>
                </a:lnTo>
                <a:lnTo>
                  <a:pt x="2249819" y="1708710"/>
                </a:lnTo>
                <a:lnTo>
                  <a:pt x="2210097" y="1725468"/>
                </a:lnTo>
                <a:lnTo>
                  <a:pt x="2176448" y="1751463"/>
                </a:lnTo>
                <a:lnTo>
                  <a:pt x="2150455" y="1785115"/>
                </a:lnTo>
                <a:lnTo>
                  <a:pt x="2133699" y="1824840"/>
                </a:lnTo>
                <a:lnTo>
                  <a:pt x="2127762" y="1869057"/>
                </a:lnTo>
                <a:lnTo>
                  <a:pt x="2133699" y="1913278"/>
                </a:lnTo>
                <a:lnTo>
                  <a:pt x="2150455" y="1953014"/>
                </a:lnTo>
                <a:lnTo>
                  <a:pt x="2176448" y="1986680"/>
                </a:lnTo>
                <a:lnTo>
                  <a:pt x="2210097" y="2012689"/>
                </a:lnTo>
                <a:lnTo>
                  <a:pt x="2249819" y="2029458"/>
                </a:lnTo>
                <a:lnTo>
                  <a:pt x="2294032" y="2035399"/>
                </a:lnTo>
                <a:close/>
              </a:path>
              <a:path w="2886075" h="2886710">
                <a:moveTo>
                  <a:pt x="2719161" y="2035399"/>
                </a:moveTo>
                <a:lnTo>
                  <a:pt x="2763371" y="2029458"/>
                </a:lnTo>
                <a:lnTo>
                  <a:pt x="2803096" y="2012689"/>
                </a:lnTo>
                <a:lnTo>
                  <a:pt x="2836752" y="1986680"/>
                </a:lnTo>
                <a:lnTo>
                  <a:pt x="2862755" y="1953014"/>
                </a:lnTo>
                <a:lnTo>
                  <a:pt x="2879518" y="1913278"/>
                </a:lnTo>
                <a:lnTo>
                  <a:pt x="2885459" y="1869057"/>
                </a:lnTo>
                <a:lnTo>
                  <a:pt x="2879519" y="1824840"/>
                </a:lnTo>
                <a:lnTo>
                  <a:pt x="2862755" y="1785115"/>
                </a:lnTo>
                <a:lnTo>
                  <a:pt x="2836752" y="1751463"/>
                </a:lnTo>
                <a:lnTo>
                  <a:pt x="2803096" y="1725468"/>
                </a:lnTo>
                <a:lnTo>
                  <a:pt x="2763371" y="1708710"/>
                </a:lnTo>
                <a:lnTo>
                  <a:pt x="2719162" y="1702773"/>
                </a:lnTo>
                <a:lnTo>
                  <a:pt x="2674955" y="1708710"/>
                </a:lnTo>
                <a:lnTo>
                  <a:pt x="2635231" y="1725468"/>
                </a:lnTo>
                <a:lnTo>
                  <a:pt x="2601575" y="1751463"/>
                </a:lnTo>
                <a:lnTo>
                  <a:pt x="2575572" y="1785115"/>
                </a:lnTo>
                <a:lnTo>
                  <a:pt x="2558808" y="1824840"/>
                </a:lnTo>
                <a:lnTo>
                  <a:pt x="2552868" y="1869057"/>
                </a:lnTo>
                <a:lnTo>
                  <a:pt x="2558808" y="1913278"/>
                </a:lnTo>
                <a:lnTo>
                  <a:pt x="2575572" y="1953014"/>
                </a:lnTo>
                <a:lnTo>
                  <a:pt x="2601575" y="1986680"/>
                </a:lnTo>
                <a:lnTo>
                  <a:pt x="2635230" y="2012689"/>
                </a:lnTo>
                <a:lnTo>
                  <a:pt x="2674954" y="2029458"/>
                </a:lnTo>
                <a:lnTo>
                  <a:pt x="2719161" y="2035399"/>
                </a:lnTo>
                <a:close/>
              </a:path>
              <a:path w="2886075" h="2886710">
                <a:moveTo>
                  <a:pt x="2294032" y="2460535"/>
                </a:moveTo>
                <a:lnTo>
                  <a:pt x="2338193" y="2454594"/>
                </a:lnTo>
                <a:lnTo>
                  <a:pt x="2377811" y="2437827"/>
                </a:lnTo>
                <a:lnTo>
                  <a:pt x="2411360" y="2411823"/>
                </a:lnTo>
                <a:lnTo>
                  <a:pt x="2437313" y="2378167"/>
                </a:lnTo>
                <a:lnTo>
                  <a:pt x="2454144" y="2338448"/>
                </a:lnTo>
                <a:lnTo>
                  <a:pt x="2460326" y="2294251"/>
                </a:lnTo>
                <a:lnTo>
                  <a:pt x="2454386" y="2250029"/>
                </a:lnTo>
                <a:lnTo>
                  <a:pt x="2437623" y="2210293"/>
                </a:lnTo>
                <a:lnTo>
                  <a:pt x="2411621" y="2176628"/>
                </a:lnTo>
                <a:lnTo>
                  <a:pt x="2377966" y="2150618"/>
                </a:lnTo>
                <a:lnTo>
                  <a:pt x="2338241" y="2133850"/>
                </a:lnTo>
                <a:lnTo>
                  <a:pt x="2294032" y="2127908"/>
                </a:lnTo>
                <a:lnTo>
                  <a:pt x="2249819" y="2133850"/>
                </a:lnTo>
                <a:lnTo>
                  <a:pt x="2210097" y="2150618"/>
                </a:lnTo>
                <a:lnTo>
                  <a:pt x="2176448" y="2176628"/>
                </a:lnTo>
                <a:lnTo>
                  <a:pt x="2150455" y="2210293"/>
                </a:lnTo>
                <a:lnTo>
                  <a:pt x="2133699" y="2250029"/>
                </a:lnTo>
                <a:lnTo>
                  <a:pt x="2127762" y="2294251"/>
                </a:lnTo>
                <a:lnTo>
                  <a:pt x="2133699" y="2338448"/>
                </a:lnTo>
                <a:lnTo>
                  <a:pt x="2150455" y="2378167"/>
                </a:lnTo>
                <a:lnTo>
                  <a:pt x="2176448" y="2411823"/>
                </a:lnTo>
                <a:lnTo>
                  <a:pt x="2210097" y="2437827"/>
                </a:lnTo>
                <a:lnTo>
                  <a:pt x="2249819" y="2454594"/>
                </a:lnTo>
                <a:lnTo>
                  <a:pt x="2294032" y="2460535"/>
                </a:lnTo>
                <a:close/>
              </a:path>
              <a:path w="2886075" h="2886710">
                <a:moveTo>
                  <a:pt x="2719161" y="2460535"/>
                </a:moveTo>
                <a:lnTo>
                  <a:pt x="2763378" y="2454594"/>
                </a:lnTo>
                <a:lnTo>
                  <a:pt x="2803129" y="2437827"/>
                </a:lnTo>
                <a:lnTo>
                  <a:pt x="2836820" y="2411823"/>
                </a:lnTo>
                <a:lnTo>
                  <a:pt x="2862755" y="2378373"/>
                </a:lnTo>
                <a:lnTo>
                  <a:pt x="2879518" y="2338850"/>
                </a:lnTo>
                <a:lnTo>
                  <a:pt x="2885458" y="2294947"/>
                </a:lnTo>
                <a:lnTo>
                  <a:pt x="2879518" y="2250674"/>
                </a:lnTo>
                <a:lnTo>
                  <a:pt x="2862755" y="2210809"/>
                </a:lnTo>
                <a:lnTo>
                  <a:pt x="2836752" y="2176976"/>
                </a:lnTo>
                <a:lnTo>
                  <a:pt x="2803096" y="2150799"/>
                </a:lnTo>
                <a:lnTo>
                  <a:pt x="2763249" y="2133850"/>
                </a:lnTo>
                <a:lnTo>
                  <a:pt x="2762990" y="2133850"/>
                </a:lnTo>
                <a:lnTo>
                  <a:pt x="2719161" y="2127908"/>
                </a:lnTo>
                <a:lnTo>
                  <a:pt x="2674954" y="2133850"/>
                </a:lnTo>
                <a:lnTo>
                  <a:pt x="2635230" y="2150618"/>
                </a:lnTo>
                <a:lnTo>
                  <a:pt x="2601574" y="2176628"/>
                </a:lnTo>
                <a:lnTo>
                  <a:pt x="2575572" y="2210293"/>
                </a:lnTo>
                <a:lnTo>
                  <a:pt x="2558808" y="2250029"/>
                </a:lnTo>
                <a:lnTo>
                  <a:pt x="2552868" y="2294251"/>
                </a:lnTo>
                <a:lnTo>
                  <a:pt x="2558808" y="2338448"/>
                </a:lnTo>
                <a:lnTo>
                  <a:pt x="2575572" y="2378167"/>
                </a:lnTo>
                <a:lnTo>
                  <a:pt x="2601574" y="2411823"/>
                </a:lnTo>
                <a:lnTo>
                  <a:pt x="2635230" y="2437827"/>
                </a:lnTo>
                <a:lnTo>
                  <a:pt x="2674954" y="2454594"/>
                </a:lnTo>
                <a:lnTo>
                  <a:pt x="2719161" y="2460535"/>
                </a:lnTo>
                <a:close/>
              </a:path>
              <a:path w="2886075" h="2886710">
                <a:moveTo>
                  <a:pt x="2719161" y="2886425"/>
                </a:moveTo>
                <a:lnTo>
                  <a:pt x="2763370" y="2880483"/>
                </a:lnTo>
                <a:lnTo>
                  <a:pt x="2803096" y="2863715"/>
                </a:lnTo>
                <a:lnTo>
                  <a:pt x="2836752" y="2837705"/>
                </a:lnTo>
                <a:lnTo>
                  <a:pt x="2862754" y="2804040"/>
                </a:lnTo>
                <a:lnTo>
                  <a:pt x="2879518" y="2764304"/>
                </a:lnTo>
                <a:lnTo>
                  <a:pt x="2885458" y="2720082"/>
                </a:lnTo>
                <a:lnTo>
                  <a:pt x="2879518" y="2675865"/>
                </a:lnTo>
                <a:lnTo>
                  <a:pt x="2862754" y="2636140"/>
                </a:lnTo>
                <a:lnTo>
                  <a:pt x="2836752" y="2602489"/>
                </a:lnTo>
                <a:lnTo>
                  <a:pt x="2803096" y="2576493"/>
                </a:lnTo>
                <a:lnTo>
                  <a:pt x="2763370" y="2559736"/>
                </a:lnTo>
                <a:lnTo>
                  <a:pt x="2719161" y="2553798"/>
                </a:lnTo>
                <a:lnTo>
                  <a:pt x="2674954" y="2559736"/>
                </a:lnTo>
                <a:lnTo>
                  <a:pt x="2635230" y="2576493"/>
                </a:lnTo>
                <a:lnTo>
                  <a:pt x="2601574" y="2602489"/>
                </a:lnTo>
                <a:lnTo>
                  <a:pt x="2575572" y="2636140"/>
                </a:lnTo>
                <a:lnTo>
                  <a:pt x="2558808" y="2675865"/>
                </a:lnTo>
                <a:lnTo>
                  <a:pt x="2552868" y="2720082"/>
                </a:lnTo>
                <a:lnTo>
                  <a:pt x="2558808" y="2764304"/>
                </a:lnTo>
                <a:lnTo>
                  <a:pt x="2575572" y="2804040"/>
                </a:lnTo>
                <a:lnTo>
                  <a:pt x="2601574" y="2837705"/>
                </a:lnTo>
                <a:lnTo>
                  <a:pt x="2635230" y="2863715"/>
                </a:lnTo>
                <a:lnTo>
                  <a:pt x="2674954" y="2880483"/>
                </a:lnTo>
                <a:lnTo>
                  <a:pt x="2719161" y="2886425"/>
                </a:lnTo>
                <a:close/>
              </a:path>
            </a:pathLst>
          </a:custGeom>
          <a:solidFill>
            <a:srgbClr val="0DD5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1" i="0">
                <a:solidFill>
                  <a:srgbClr val="3769F5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3100" y="1863343"/>
            <a:ext cx="16941800" cy="66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1" i="0">
                <a:solidFill>
                  <a:srgbClr val="3769F5"/>
                </a:solidFill>
                <a:latin typeface="Roboto Cn"/>
                <a:cs typeface="Roboto C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98306" y="2714798"/>
            <a:ext cx="8402955" cy="3684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2949448" y="3771722"/>
            <a:ext cx="12389103" cy="41678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29410" marR="5080" indent="-1617345">
              <a:lnSpc>
                <a:spcPct val="100000"/>
              </a:lnSpc>
              <a:spcBef>
                <a:spcPts val="100"/>
              </a:spcBef>
            </a:pPr>
            <a:r>
              <a:rPr sz="9000" dirty="0"/>
              <a:t>Промпты</a:t>
            </a:r>
            <a:r>
              <a:rPr sz="9000" spc="-90" dirty="0"/>
              <a:t> </a:t>
            </a:r>
            <a:r>
              <a:rPr sz="9000" dirty="0"/>
              <a:t>для</a:t>
            </a:r>
            <a:r>
              <a:rPr sz="9000" spc="-85" dirty="0"/>
              <a:t> </a:t>
            </a:r>
            <a:r>
              <a:rPr sz="9000" spc="-10" dirty="0" err="1"/>
              <a:t>разработки</a:t>
            </a:r>
            <a:r>
              <a:rPr sz="9000" spc="-10" dirty="0"/>
              <a:t> </a:t>
            </a:r>
            <a:r>
              <a:rPr lang="ru-RU" sz="9000" dirty="0" smtClean="0"/>
              <a:t>сценария курса</a:t>
            </a:r>
            <a:endParaRPr sz="9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05" dirty="0"/>
              <a:t>3.*.</a:t>
            </a:r>
            <a:r>
              <a:rPr spc="60" dirty="0"/>
              <a:t> </a:t>
            </a:r>
            <a:r>
              <a:rPr dirty="0"/>
              <a:t>Разрабатываем</a:t>
            </a:r>
            <a:r>
              <a:rPr spc="40" dirty="0"/>
              <a:t> </a:t>
            </a:r>
            <a:r>
              <a:rPr dirty="0"/>
              <a:t>учебный</a:t>
            </a:r>
            <a:r>
              <a:rPr spc="80" dirty="0"/>
              <a:t> </a:t>
            </a:r>
            <a:r>
              <a:rPr spc="-10" dirty="0"/>
              <a:t>контент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3100" y="2806649"/>
            <a:ext cx="9329420" cy="13068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95" dirty="0">
                <a:latin typeface="Roboto"/>
                <a:cs typeface="Roboto"/>
              </a:rPr>
              <a:t>Я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хочу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сделать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[сценарий</a:t>
            </a:r>
            <a:r>
              <a:rPr sz="2400" spc="-2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/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презентацию</a:t>
            </a:r>
            <a:r>
              <a:rPr sz="2400" spc="-2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/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лонгрид</a:t>
            </a:r>
            <a:r>
              <a:rPr sz="2400" spc="-2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/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…]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на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[тему].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30" dirty="0">
                <a:latin typeface="Roboto"/>
                <a:cs typeface="Roboto"/>
              </a:rPr>
              <a:t>Структура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должна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быть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следующей:</a:t>
            </a:r>
            <a:endParaRPr sz="2400">
              <a:latin typeface="Roboto"/>
              <a:cs typeface="Robo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5800" y="4507712"/>
            <a:ext cx="1786889" cy="0"/>
          </a:xfrm>
          <a:custGeom>
            <a:avLst/>
            <a:gdLst/>
            <a:ahLst/>
            <a:cxnLst/>
            <a:rect l="l" t="t" r="r" b="b"/>
            <a:pathLst>
              <a:path w="1786889">
                <a:moveTo>
                  <a:pt x="0" y="0"/>
                </a:moveTo>
                <a:lnTo>
                  <a:pt x="1786737" y="0"/>
                </a:lnTo>
              </a:path>
            </a:pathLst>
          </a:custGeom>
          <a:ln w="225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5800" y="4964912"/>
            <a:ext cx="1786889" cy="0"/>
          </a:xfrm>
          <a:custGeom>
            <a:avLst/>
            <a:gdLst/>
            <a:ahLst/>
            <a:cxnLst/>
            <a:rect l="l" t="t" r="r" b="b"/>
            <a:pathLst>
              <a:path w="1786889">
                <a:moveTo>
                  <a:pt x="0" y="0"/>
                </a:moveTo>
                <a:lnTo>
                  <a:pt x="1786737" y="0"/>
                </a:lnTo>
              </a:path>
            </a:pathLst>
          </a:custGeom>
          <a:ln w="225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800" y="5422366"/>
            <a:ext cx="1786889" cy="0"/>
          </a:xfrm>
          <a:custGeom>
            <a:avLst/>
            <a:gdLst/>
            <a:ahLst/>
            <a:cxnLst/>
            <a:rect l="l" t="t" r="r" b="b"/>
            <a:pathLst>
              <a:path w="1786889">
                <a:moveTo>
                  <a:pt x="0" y="0"/>
                </a:moveTo>
                <a:lnTo>
                  <a:pt x="1786737" y="0"/>
                </a:lnTo>
              </a:path>
            </a:pathLst>
          </a:custGeom>
          <a:ln w="225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73100" y="6007989"/>
            <a:ext cx="115074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Roboto"/>
                <a:cs typeface="Roboto"/>
              </a:rPr>
              <a:t>Создай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[текст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/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речь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для</a:t>
            </a:r>
            <a:r>
              <a:rPr sz="2400" spc="-8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выступления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/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вопросы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теста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/</a:t>
            </a:r>
            <a:r>
              <a:rPr sz="2400" spc="-8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….]</a:t>
            </a:r>
            <a:r>
              <a:rPr sz="2400" spc="-8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для</a:t>
            </a:r>
            <a:r>
              <a:rPr sz="2400" spc="-8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этого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контента.</a:t>
            </a:r>
            <a:endParaRPr sz="2400">
              <a:latin typeface="Roboto"/>
              <a:cs typeface="Roboto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5819759" y="0"/>
            <a:ext cx="2468245" cy="3084195"/>
            <a:chOff x="15819759" y="0"/>
            <a:chExt cx="2468245" cy="3084195"/>
          </a:xfrm>
        </p:grpSpPr>
        <p:sp>
          <p:nvSpPr>
            <p:cNvPr id="9" name="object 9"/>
            <p:cNvSpPr/>
            <p:nvPr/>
          </p:nvSpPr>
          <p:spPr>
            <a:xfrm>
              <a:off x="16552062" y="0"/>
              <a:ext cx="1736089" cy="2352040"/>
            </a:xfrm>
            <a:custGeom>
              <a:avLst/>
              <a:gdLst/>
              <a:ahLst/>
              <a:cxnLst/>
              <a:rect l="l" t="t" r="r" b="b"/>
              <a:pathLst>
                <a:path w="1736090" h="2352040">
                  <a:moveTo>
                    <a:pt x="1735936" y="0"/>
                  </a:moveTo>
                  <a:lnTo>
                    <a:pt x="464226" y="0"/>
                  </a:lnTo>
                  <a:lnTo>
                    <a:pt x="457264" y="5893"/>
                  </a:lnTo>
                  <a:lnTo>
                    <a:pt x="424132" y="35885"/>
                  </a:lnTo>
                  <a:lnTo>
                    <a:pt x="392020" y="66952"/>
                  </a:lnTo>
                  <a:lnTo>
                    <a:pt x="360956" y="99068"/>
                  </a:lnTo>
                  <a:lnTo>
                    <a:pt x="330968" y="132204"/>
                  </a:lnTo>
                  <a:lnTo>
                    <a:pt x="302085" y="166331"/>
                  </a:lnTo>
                  <a:lnTo>
                    <a:pt x="274334" y="201421"/>
                  </a:lnTo>
                  <a:lnTo>
                    <a:pt x="247746" y="237446"/>
                  </a:lnTo>
                  <a:lnTo>
                    <a:pt x="222346" y="274377"/>
                  </a:lnTo>
                  <a:lnTo>
                    <a:pt x="198165" y="312187"/>
                  </a:lnTo>
                  <a:lnTo>
                    <a:pt x="175230" y="350846"/>
                  </a:lnTo>
                  <a:lnTo>
                    <a:pt x="153569" y="390327"/>
                  </a:lnTo>
                  <a:lnTo>
                    <a:pt x="133212" y="430601"/>
                  </a:lnTo>
                  <a:lnTo>
                    <a:pt x="114185" y="471640"/>
                  </a:lnTo>
                  <a:lnTo>
                    <a:pt x="96518" y="513415"/>
                  </a:lnTo>
                  <a:lnTo>
                    <a:pt x="80239" y="555899"/>
                  </a:lnTo>
                  <a:lnTo>
                    <a:pt x="65375" y="599063"/>
                  </a:lnTo>
                  <a:lnTo>
                    <a:pt x="51956" y="642878"/>
                  </a:lnTo>
                  <a:lnTo>
                    <a:pt x="40010" y="687316"/>
                  </a:lnTo>
                  <a:lnTo>
                    <a:pt x="29565" y="732350"/>
                  </a:lnTo>
                  <a:lnTo>
                    <a:pt x="20649" y="777950"/>
                  </a:lnTo>
                  <a:lnTo>
                    <a:pt x="13291" y="824088"/>
                  </a:lnTo>
                  <a:lnTo>
                    <a:pt x="7518" y="870736"/>
                  </a:lnTo>
                  <a:lnTo>
                    <a:pt x="3360" y="917866"/>
                  </a:lnTo>
                  <a:lnTo>
                    <a:pt x="844" y="965450"/>
                  </a:lnTo>
                  <a:lnTo>
                    <a:pt x="0" y="1013458"/>
                  </a:lnTo>
                  <a:lnTo>
                    <a:pt x="844" y="1061470"/>
                  </a:lnTo>
                  <a:lnTo>
                    <a:pt x="3360" y="1109057"/>
                  </a:lnTo>
                  <a:lnTo>
                    <a:pt x="7518" y="1156190"/>
                  </a:lnTo>
                  <a:lnTo>
                    <a:pt x="13291" y="1202841"/>
                  </a:lnTo>
                  <a:lnTo>
                    <a:pt x="20649" y="1248981"/>
                  </a:lnTo>
                  <a:lnTo>
                    <a:pt x="29565" y="1294583"/>
                  </a:lnTo>
                  <a:lnTo>
                    <a:pt x="40010" y="1339619"/>
                  </a:lnTo>
                  <a:lnTo>
                    <a:pt x="51956" y="1384059"/>
                  </a:lnTo>
                  <a:lnTo>
                    <a:pt x="65375" y="1427875"/>
                  </a:lnTo>
                  <a:lnTo>
                    <a:pt x="80239" y="1471040"/>
                  </a:lnTo>
                  <a:lnTo>
                    <a:pt x="96518" y="1513525"/>
                  </a:lnTo>
                  <a:lnTo>
                    <a:pt x="114185" y="1555301"/>
                  </a:lnTo>
                  <a:lnTo>
                    <a:pt x="133212" y="1596340"/>
                  </a:lnTo>
                  <a:lnTo>
                    <a:pt x="153569" y="1636615"/>
                  </a:lnTo>
                  <a:lnTo>
                    <a:pt x="175230" y="1676096"/>
                  </a:lnTo>
                  <a:lnTo>
                    <a:pt x="198165" y="1714755"/>
                  </a:lnTo>
                  <a:lnTo>
                    <a:pt x="222346" y="1752564"/>
                  </a:lnTo>
                  <a:lnTo>
                    <a:pt x="247746" y="1789495"/>
                  </a:lnTo>
                  <a:lnTo>
                    <a:pt x="274334" y="1825520"/>
                  </a:lnTo>
                  <a:lnTo>
                    <a:pt x="302085" y="1860609"/>
                  </a:lnTo>
                  <a:lnTo>
                    <a:pt x="330968" y="1894736"/>
                  </a:lnTo>
                  <a:lnTo>
                    <a:pt x="360956" y="1927870"/>
                  </a:lnTo>
                  <a:lnTo>
                    <a:pt x="392020" y="1959985"/>
                  </a:lnTo>
                  <a:lnTo>
                    <a:pt x="424132" y="1991052"/>
                  </a:lnTo>
                  <a:lnTo>
                    <a:pt x="457264" y="2021042"/>
                  </a:lnTo>
                  <a:lnTo>
                    <a:pt x="491387" y="2049928"/>
                  </a:lnTo>
                  <a:lnTo>
                    <a:pt x="526474" y="2077680"/>
                  </a:lnTo>
                  <a:lnTo>
                    <a:pt x="562495" y="2104271"/>
                  </a:lnTo>
                  <a:lnTo>
                    <a:pt x="599423" y="2129673"/>
                  </a:lnTo>
                  <a:lnTo>
                    <a:pt x="637230" y="2153856"/>
                  </a:lnTo>
                  <a:lnTo>
                    <a:pt x="675886" y="2176793"/>
                  </a:lnTo>
                  <a:lnTo>
                    <a:pt x="715363" y="2198455"/>
                  </a:lnTo>
                  <a:lnTo>
                    <a:pt x="755634" y="2218815"/>
                  </a:lnTo>
                  <a:lnTo>
                    <a:pt x="796670" y="2237843"/>
                  </a:lnTo>
                  <a:lnTo>
                    <a:pt x="838443" y="2255512"/>
                  </a:lnTo>
                  <a:lnTo>
                    <a:pt x="880924" y="2271792"/>
                  </a:lnTo>
                  <a:lnTo>
                    <a:pt x="924085" y="2286657"/>
                  </a:lnTo>
                  <a:lnTo>
                    <a:pt x="967898" y="2300077"/>
                  </a:lnTo>
                  <a:lnTo>
                    <a:pt x="1012335" y="2312024"/>
                  </a:lnTo>
                  <a:lnTo>
                    <a:pt x="1057366" y="2322470"/>
                  </a:lnTo>
                  <a:lnTo>
                    <a:pt x="1102964" y="2331387"/>
                  </a:lnTo>
                  <a:lnTo>
                    <a:pt x="1149101" y="2338746"/>
                  </a:lnTo>
                  <a:lnTo>
                    <a:pt x="1195748" y="2344519"/>
                  </a:lnTo>
                  <a:lnTo>
                    <a:pt x="1242877" y="2348677"/>
                  </a:lnTo>
                  <a:lnTo>
                    <a:pt x="1290460" y="2351193"/>
                  </a:lnTo>
                  <a:lnTo>
                    <a:pt x="1338468" y="2352038"/>
                  </a:lnTo>
                  <a:lnTo>
                    <a:pt x="1386476" y="2351193"/>
                  </a:lnTo>
                  <a:lnTo>
                    <a:pt x="1434058" y="2348677"/>
                  </a:lnTo>
                  <a:lnTo>
                    <a:pt x="1481187" y="2344519"/>
                  </a:lnTo>
                  <a:lnTo>
                    <a:pt x="1527834" y="2338746"/>
                  </a:lnTo>
                  <a:lnTo>
                    <a:pt x="1573971" y="2331387"/>
                  </a:lnTo>
                  <a:lnTo>
                    <a:pt x="1619570" y="2322470"/>
                  </a:lnTo>
                  <a:lnTo>
                    <a:pt x="1664601" y="2312024"/>
                  </a:lnTo>
                  <a:lnTo>
                    <a:pt x="1709037" y="2300077"/>
                  </a:lnTo>
                  <a:lnTo>
                    <a:pt x="1735936" y="2291838"/>
                  </a:lnTo>
                  <a:lnTo>
                    <a:pt x="1735936" y="0"/>
                  </a:lnTo>
                  <a:close/>
                </a:path>
              </a:pathLst>
            </a:custGeom>
            <a:solidFill>
              <a:srgbClr val="0DD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5819755" y="406564"/>
              <a:ext cx="2468245" cy="2677795"/>
            </a:xfrm>
            <a:custGeom>
              <a:avLst/>
              <a:gdLst/>
              <a:ahLst/>
              <a:cxnLst/>
              <a:rect l="l" t="t" r="r" b="b"/>
              <a:pathLst>
                <a:path w="2468244" h="2677795">
                  <a:moveTo>
                    <a:pt x="450697" y="338226"/>
                  </a:moveTo>
                  <a:lnTo>
                    <a:pt x="392061" y="391414"/>
                  </a:lnTo>
                  <a:lnTo>
                    <a:pt x="338188" y="450748"/>
                  </a:lnTo>
                  <a:lnTo>
                    <a:pt x="450697" y="338226"/>
                  </a:lnTo>
                  <a:close/>
                </a:path>
                <a:path w="2468244" h="2677795">
                  <a:moveTo>
                    <a:pt x="901395" y="74333"/>
                  </a:moveTo>
                  <a:lnTo>
                    <a:pt x="834580" y="97510"/>
                  </a:lnTo>
                  <a:lnTo>
                    <a:pt x="789584" y="116789"/>
                  </a:lnTo>
                  <a:lnTo>
                    <a:pt x="745134" y="137807"/>
                  </a:lnTo>
                  <a:lnTo>
                    <a:pt x="701294" y="160591"/>
                  </a:lnTo>
                  <a:lnTo>
                    <a:pt x="658063" y="185140"/>
                  </a:lnTo>
                  <a:lnTo>
                    <a:pt x="615518" y="211480"/>
                  </a:lnTo>
                  <a:lnTo>
                    <a:pt x="573671" y="239636"/>
                  </a:lnTo>
                  <a:lnTo>
                    <a:pt x="532587" y="269595"/>
                  </a:lnTo>
                  <a:lnTo>
                    <a:pt x="492290" y="301409"/>
                  </a:lnTo>
                  <a:lnTo>
                    <a:pt x="450011" y="339598"/>
                  </a:lnTo>
                  <a:lnTo>
                    <a:pt x="337515" y="452107"/>
                  </a:lnTo>
                  <a:lnTo>
                    <a:pt x="299326" y="494385"/>
                  </a:lnTo>
                  <a:lnTo>
                    <a:pt x="267970" y="534238"/>
                  </a:lnTo>
                  <a:lnTo>
                    <a:pt x="238340" y="574992"/>
                  </a:lnTo>
                  <a:lnTo>
                    <a:pt x="210439" y="616585"/>
                  </a:lnTo>
                  <a:lnTo>
                    <a:pt x="184264" y="658977"/>
                  </a:lnTo>
                  <a:lnTo>
                    <a:pt x="159816" y="702106"/>
                  </a:lnTo>
                  <a:lnTo>
                    <a:pt x="137096" y="745909"/>
                  </a:lnTo>
                  <a:lnTo>
                    <a:pt x="116090" y="790346"/>
                  </a:lnTo>
                  <a:lnTo>
                    <a:pt x="96824" y="835342"/>
                  </a:lnTo>
                  <a:lnTo>
                    <a:pt x="73634" y="902169"/>
                  </a:lnTo>
                  <a:lnTo>
                    <a:pt x="901395" y="74333"/>
                  </a:lnTo>
                  <a:close/>
                </a:path>
                <a:path w="2468244" h="2677795">
                  <a:moveTo>
                    <a:pt x="1335062" y="0"/>
                  </a:moveTo>
                  <a:lnTo>
                    <a:pt x="1128458" y="19773"/>
                  </a:lnTo>
                  <a:lnTo>
                    <a:pt x="19773" y="1128560"/>
                  </a:lnTo>
                  <a:lnTo>
                    <a:pt x="0" y="1335176"/>
                  </a:lnTo>
                  <a:lnTo>
                    <a:pt x="1335062" y="0"/>
                  </a:lnTo>
                  <a:close/>
                </a:path>
                <a:path w="2468244" h="2677795">
                  <a:moveTo>
                    <a:pt x="1654848" y="38874"/>
                  </a:moveTo>
                  <a:lnTo>
                    <a:pt x="1594154" y="23876"/>
                  </a:lnTo>
                  <a:lnTo>
                    <a:pt x="1492567" y="14325"/>
                  </a:lnTo>
                  <a:lnTo>
                    <a:pt x="14312" y="1492694"/>
                  </a:lnTo>
                  <a:lnTo>
                    <a:pt x="23863" y="1594294"/>
                  </a:lnTo>
                  <a:lnTo>
                    <a:pt x="38862" y="1654987"/>
                  </a:lnTo>
                  <a:lnTo>
                    <a:pt x="1654848" y="38874"/>
                  </a:lnTo>
                  <a:close/>
                </a:path>
                <a:path w="2468244" h="2677795">
                  <a:moveTo>
                    <a:pt x="1919401" y="132981"/>
                  </a:moveTo>
                  <a:lnTo>
                    <a:pt x="1842350" y="97510"/>
                  </a:lnTo>
                  <a:lnTo>
                    <a:pt x="1787804" y="78422"/>
                  </a:lnTo>
                  <a:lnTo>
                    <a:pt x="78409" y="1787283"/>
                  </a:lnTo>
                  <a:lnTo>
                    <a:pt x="97497" y="1842516"/>
                  </a:lnTo>
                  <a:lnTo>
                    <a:pt x="133642" y="1919566"/>
                  </a:lnTo>
                  <a:lnTo>
                    <a:pt x="1919401" y="132981"/>
                  </a:lnTo>
                  <a:close/>
                </a:path>
                <a:path w="2468244" h="2677795">
                  <a:moveTo>
                    <a:pt x="2142363" y="269354"/>
                  </a:moveTo>
                  <a:lnTo>
                    <a:pt x="2075548" y="220256"/>
                  </a:lnTo>
                  <a:lnTo>
                    <a:pt x="2031225" y="193662"/>
                  </a:lnTo>
                  <a:lnTo>
                    <a:pt x="194322" y="2030717"/>
                  </a:lnTo>
                  <a:lnTo>
                    <a:pt x="220230" y="2075726"/>
                  </a:lnTo>
                  <a:lnTo>
                    <a:pt x="269328" y="2142579"/>
                  </a:lnTo>
                  <a:lnTo>
                    <a:pt x="2142363" y="269354"/>
                  </a:lnTo>
                  <a:close/>
                </a:path>
                <a:path w="2468244" h="2677795">
                  <a:moveTo>
                    <a:pt x="2329878" y="440512"/>
                  </a:moveTo>
                  <a:lnTo>
                    <a:pt x="2285555" y="391414"/>
                  </a:lnTo>
                  <a:lnTo>
                    <a:pt x="2236457" y="347091"/>
                  </a:lnTo>
                  <a:lnTo>
                    <a:pt x="347738" y="2236673"/>
                  </a:lnTo>
                  <a:lnTo>
                    <a:pt x="392061" y="2285771"/>
                  </a:lnTo>
                  <a:lnTo>
                    <a:pt x="441147" y="2330094"/>
                  </a:lnTo>
                  <a:lnTo>
                    <a:pt x="2329878" y="440512"/>
                  </a:lnTo>
                  <a:close/>
                </a:path>
                <a:path w="2468244" h="2677795">
                  <a:moveTo>
                    <a:pt x="2468232" y="1910753"/>
                  </a:moveTo>
                  <a:lnTo>
                    <a:pt x="1776895" y="2602179"/>
                  </a:lnTo>
                  <a:lnTo>
                    <a:pt x="1843709" y="2579001"/>
                  </a:lnTo>
                  <a:lnTo>
                    <a:pt x="1888705" y="2559723"/>
                  </a:lnTo>
                  <a:lnTo>
                    <a:pt x="1933130" y="2538717"/>
                  </a:lnTo>
                  <a:lnTo>
                    <a:pt x="1976932" y="2515997"/>
                  </a:lnTo>
                  <a:lnTo>
                    <a:pt x="2020062" y="2491536"/>
                  </a:lnTo>
                  <a:lnTo>
                    <a:pt x="2062441" y="2465362"/>
                  </a:lnTo>
                  <a:lnTo>
                    <a:pt x="2104047" y="2437460"/>
                  </a:lnTo>
                  <a:lnTo>
                    <a:pt x="2144788" y="2407818"/>
                  </a:lnTo>
                  <a:lnTo>
                    <a:pt x="2184641" y="2376462"/>
                  </a:lnTo>
                  <a:lnTo>
                    <a:pt x="2286228" y="2285098"/>
                  </a:lnTo>
                  <a:lnTo>
                    <a:pt x="2377605" y="2183485"/>
                  </a:lnTo>
                  <a:lnTo>
                    <a:pt x="2408923" y="2143633"/>
                  </a:lnTo>
                  <a:lnTo>
                    <a:pt x="2438489" y="2102866"/>
                  </a:lnTo>
                  <a:lnTo>
                    <a:pt x="2468232" y="2058136"/>
                  </a:lnTo>
                  <a:lnTo>
                    <a:pt x="2468232" y="1910753"/>
                  </a:lnTo>
                  <a:close/>
                </a:path>
                <a:path w="2468244" h="2677795">
                  <a:moveTo>
                    <a:pt x="2468232" y="1551393"/>
                  </a:moveTo>
                  <a:lnTo>
                    <a:pt x="1342555" y="2677185"/>
                  </a:lnTo>
                  <a:lnTo>
                    <a:pt x="1549158" y="2657411"/>
                  </a:lnTo>
                  <a:lnTo>
                    <a:pt x="2468232" y="1738236"/>
                  </a:lnTo>
                  <a:lnTo>
                    <a:pt x="2468232" y="1551393"/>
                  </a:lnTo>
                  <a:close/>
                </a:path>
                <a:path w="2468244" h="2677795">
                  <a:moveTo>
                    <a:pt x="2468232" y="1192631"/>
                  </a:moveTo>
                  <a:lnTo>
                    <a:pt x="1022083" y="2638323"/>
                  </a:lnTo>
                  <a:lnTo>
                    <a:pt x="1082776" y="2653322"/>
                  </a:lnTo>
                  <a:lnTo>
                    <a:pt x="1184363" y="2662872"/>
                  </a:lnTo>
                  <a:lnTo>
                    <a:pt x="2468232" y="1379461"/>
                  </a:lnTo>
                  <a:lnTo>
                    <a:pt x="2468232" y="1192631"/>
                  </a:lnTo>
                  <a:close/>
                </a:path>
                <a:path w="2468244" h="2677795">
                  <a:moveTo>
                    <a:pt x="2468232" y="833374"/>
                  </a:moveTo>
                  <a:lnTo>
                    <a:pt x="758215" y="2544216"/>
                  </a:lnTo>
                  <a:lnTo>
                    <a:pt x="834580" y="2579674"/>
                  </a:lnTo>
                  <a:lnTo>
                    <a:pt x="889812" y="2598775"/>
                  </a:lnTo>
                  <a:lnTo>
                    <a:pt x="2468232" y="1020813"/>
                  </a:lnTo>
                  <a:lnTo>
                    <a:pt x="2468232" y="833374"/>
                  </a:lnTo>
                  <a:close/>
                </a:path>
                <a:path w="2468244" h="2677795">
                  <a:moveTo>
                    <a:pt x="2468232" y="620306"/>
                  </a:moveTo>
                  <a:lnTo>
                    <a:pt x="2457373" y="601446"/>
                  </a:lnTo>
                  <a:lnTo>
                    <a:pt x="2407602" y="534619"/>
                  </a:lnTo>
                  <a:lnTo>
                    <a:pt x="535241" y="2407843"/>
                  </a:lnTo>
                  <a:lnTo>
                    <a:pt x="602068" y="2456929"/>
                  </a:lnTo>
                  <a:lnTo>
                    <a:pt x="646391" y="2483535"/>
                  </a:lnTo>
                  <a:lnTo>
                    <a:pt x="2468232" y="661504"/>
                  </a:lnTo>
                  <a:lnTo>
                    <a:pt x="2468232" y="620306"/>
                  </a:lnTo>
                  <a:close/>
                </a:path>
              </a:pathLst>
            </a:custGeom>
            <a:solidFill>
              <a:srgbClr val="3769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764540" y="6632575"/>
            <a:ext cx="1156017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400" spc="-120" dirty="0">
                <a:solidFill>
                  <a:srgbClr val="0DD5C5"/>
                </a:solidFill>
                <a:latin typeface="Trebuchet MS"/>
                <a:cs typeface="Trebuchet MS"/>
              </a:rPr>
              <a:t>+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80" dirty="0">
                <a:solidFill>
                  <a:srgbClr val="0DD5C5"/>
                </a:solidFill>
                <a:latin typeface="Trebuchet MS"/>
                <a:cs typeface="Trebuchet MS"/>
              </a:rPr>
              <a:t>опишите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05" dirty="0">
                <a:solidFill>
                  <a:srgbClr val="0DD5C5"/>
                </a:solidFill>
                <a:latin typeface="Trebuchet MS"/>
                <a:cs typeface="Trebuchet MS"/>
              </a:rPr>
              <a:t>стиль,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15" dirty="0">
                <a:solidFill>
                  <a:srgbClr val="0DD5C5"/>
                </a:solidFill>
                <a:latin typeface="Trebuchet MS"/>
                <a:cs typeface="Trebuchet MS"/>
              </a:rPr>
              <a:t>способ</a:t>
            </a:r>
            <a:r>
              <a:rPr sz="4400" spc="-25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35" dirty="0">
                <a:solidFill>
                  <a:srgbClr val="0DD5C5"/>
                </a:solidFill>
                <a:latin typeface="Trebuchet MS"/>
                <a:cs typeface="Trebuchet MS"/>
              </a:rPr>
              <a:t>рассуждения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30" dirty="0">
                <a:solidFill>
                  <a:srgbClr val="0DD5C5"/>
                </a:solidFill>
                <a:latin typeface="Trebuchet MS"/>
                <a:cs typeface="Trebuchet MS"/>
              </a:rPr>
              <a:t>и</a:t>
            </a:r>
            <a:r>
              <a:rPr sz="4400" spc="-21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dirty="0">
                <a:solidFill>
                  <a:srgbClr val="0DD5C5"/>
                </a:solidFill>
                <a:latin typeface="Trebuchet MS"/>
                <a:cs typeface="Trebuchet MS"/>
              </a:rPr>
              <a:t>т.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50" dirty="0">
                <a:solidFill>
                  <a:srgbClr val="0DD5C5"/>
                </a:solidFill>
                <a:latin typeface="Trebuchet MS"/>
                <a:cs typeface="Trebuchet MS"/>
              </a:rPr>
              <a:t>п.,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10" dirty="0">
                <a:solidFill>
                  <a:srgbClr val="0DD5C5"/>
                </a:solidFill>
                <a:latin typeface="Trebuchet MS"/>
                <a:cs typeface="Trebuchet MS"/>
              </a:rPr>
              <a:t>используйте </a:t>
            </a:r>
            <a:r>
              <a:rPr sz="4400" spc="-490" dirty="0">
                <a:solidFill>
                  <a:srgbClr val="0DD5C5"/>
                </a:solidFill>
                <a:latin typeface="Trebuchet MS"/>
                <a:cs typeface="Trebuchet MS"/>
              </a:rPr>
              <a:t>таблицу</a:t>
            </a:r>
            <a:r>
              <a:rPr sz="4400" spc="-24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10" dirty="0">
                <a:solidFill>
                  <a:srgbClr val="0DD5C5"/>
                </a:solidFill>
                <a:latin typeface="Trebuchet MS"/>
                <a:cs typeface="Trebuchet MS"/>
              </a:rPr>
              <a:t>дескрипторов</a:t>
            </a:r>
            <a:endParaRPr sz="4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06495" y="3316046"/>
            <a:ext cx="10878185" cy="2906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9000" dirty="0"/>
              <a:t>Оптимизация</a:t>
            </a:r>
            <a:r>
              <a:rPr sz="9000" spc="50" dirty="0"/>
              <a:t> </a:t>
            </a:r>
            <a:r>
              <a:rPr sz="9000" spc="-10" dirty="0"/>
              <a:t>промпта</a:t>
            </a:r>
            <a:endParaRPr sz="9000"/>
          </a:p>
          <a:p>
            <a:pPr marL="1577975" marR="1575435" indent="1905" algn="ctr">
              <a:lnSpc>
                <a:spcPct val="125000"/>
              </a:lnSpc>
              <a:spcBef>
                <a:spcPts val="1085"/>
              </a:spcBef>
            </a:pP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LLM</a:t>
            </a:r>
            <a:r>
              <a:rPr sz="2400" b="0" spc="-10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сами</a:t>
            </a:r>
            <a:r>
              <a:rPr sz="2400" b="0" spc="-105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отлично</a:t>
            </a:r>
            <a:r>
              <a:rPr sz="2400" b="0" spc="-10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понимают,</a:t>
            </a:r>
            <a:r>
              <a:rPr sz="2400" b="0" spc="-9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какие</a:t>
            </a:r>
            <a:r>
              <a:rPr sz="2400" b="0" spc="-75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промпты</a:t>
            </a:r>
            <a:r>
              <a:rPr sz="2400" b="0" spc="-7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spc="-25" dirty="0">
                <a:solidFill>
                  <a:srgbClr val="000000"/>
                </a:solidFill>
                <a:latin typeface="Roboto"/>
                <a:cs typeface="Roboto"/>
              </a:rPr>
              <a:t>им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нужны.</a:t>
            </a:r>
            <a:r>
              <a:rPr sz="2400" b="0" spc="-45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Roboto"/>
                <a:cs typeface="Roboto"/>
              </a:rPr>
              <a:t>Поэтому</a:t>
            </a:r>
            <a:r>
              <a:rPr sz="2400" b="0" spc="-75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написав</a:t>
            </a:r>
            <a:r>
              <a:rPr sz="2400" b="0" spc="-6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свой</a:t>
            </a:r>
            <a:r>
              <a:rPr sz="2400" b="0" spc="-65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вариант,</a:t>
            </a:r>
            <a:r>
              <a:rPr sz="2400" b="0" spc="-4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покажите</a:t>
            </a:r>
            <a:r>
              <a:rPr sz="2400" b="0" spc="-6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spc="-25" dirty="0">
                <a:solidFill>
                  <a:srgbClr val="000000"/>
                </a:solidFill>
                <a:latin typeface="Roboto"/>
                <a:cs typeface="Roboto"/>
              </a:rPr>
              <a:t>его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нейросети,</a:t>
            </a:r>
            <a:r>
              <a:rPr sz="2400" b="0" spc="-7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и</a:t>
            </a:r>
            <a:r>
              <a:rPr sz="2400" b="0" spc="-7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спросите,</a:t>
            </a:r>
            <a:r>
              <a:rPr sz="2400" b="0" spc="-9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Roboto"/>
                <a:cs typeface="Roboto"/>
              </a:rPr>
              <a:t>что</a:t>
            </a:r>
            <a:r>
              <a:rPr sz="2400" b="0" spc="-90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Roboto"/>
                <a:cs typeface="Roboto"/>
              </a:rPr>
              <a:t>стоит</a:t>
            </a:r>
            <a:r>
              <a:rPr sz="2400" b="0" spc="-95" dirty="0">
                <a:solidFill>
                  <a:srgbClr val="000000"/>
                </a:solidFill>
                <a:latin typeface="Roboto"/>
                <a:cs typeface="Roboto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Roboto"/>
                <a:cs typeface="Roboto"/>
              </a:rPr>
              <a:t>изменить.</a:t>
            </a:r>
            <a:endParaRPr sz="240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5422366"/>
            <a:ext cx="11303635" cy="0"/>
          </a:xfrm>
          <a:custGeom>
            <a:avLst/>
            <a:gdLst/>
            <a:ahLst/>
            <a:cxnLst/>
            <a:rect l="l" t="t" r="r" b="b"/>
            <a:pathLst>
              <a:path w="11303635">
                <a:moveTo>
                  <a:pt x="0" y="0"/>
                </a:moveTo>
                <a:lnTo>
                  <a:pt x="11303203" y="0"/>
                </a:lnTo>
              </a:path>
            </a:pathLst>
          </a:custGeom>
          <a:ln w="225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73100" y="5916548"/>
            <a:ext cx="1114361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400" dirty="0">
                <a:latin typeface="Roboto"/>
                <a:cs typeface="Roboto"/>
              </a:rPr>
              <a:t>Как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я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могу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40" dirty="0">
                <a:latin typeface="Roboto"/>
                <a:cs typeface="Roboto"/>
              </a:rPr>
              <a:t>сформулировать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уникальное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торговое</a:t>
            </a:r>
            <a:r>
              <a:rPr sz="2400" spc="-3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предложение</a:t>
            </a:r>
            <a:r>
              <a:rPr sz="2400" spc="-2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для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этого образовательного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spc="-30" dirty="0">
                <a:latin typeface="Roboto"/>
                <a:cs typeface="Roboto"/>
              </a:rPr>
              <a:t>продукта,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которое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30" dirty="0">
                <a:latin typeface="Roboto"/>
                <a:cs typeface="Roboto"/>
              </a:rPr>
              <a:t>будет</a:t>
            </a:r>
            <a:r>
              <a:rPr sz="2400" spc="-9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отличать</a:t>
            </a:r>
            <a:r>
              <a:rPr sz="2400" spc="-10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его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от</a:t>
            </a:r>
            <a:r>
              <a:rPr sz="2400" spc="-9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других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подобных </a:t>
            </a:r>
            <a:r>
              <a:rPr sz="2400" dirty="0">
                <a:latin typeface="Roboto"/>
                <a:cs typeface="Roboto"/>
              </a:rPr>
              <a:t>предложений</a:t>
            </a:r>
            <a:r>
              <a:rPr sz="2400" spc="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на</a:t>
            </a:r>
            <a:r>
              <a:rPr sz="2400" spc="2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рынке?</a:t>
            </a:r>
            <a:endParaRPr sz="2400">
              <a:latin typeface="Roboto"/>
              <a:cs typeface="Robo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819759" y="0"/>
            <a:ext cx="2468245" cy="3084195"/>
            <a:chOff x="15819759" y="0"/>
            <a:chExt cx="2468245" cy="3084195"/>
          </a:xfrm>
        </p:grpSpPr>
        <p:sp>
          <p:nvSpPr>
            <p:cNvPr id="5" name="object 5"/>
            <p:cNvSpPr/>
            <p:nvPr/>
          </p:nvSpPr>
          <p:spPr>
            <a:xfrm>
              <a:off x="16552062" y="0"/>
              <a:ext cx="1736089" cy="2352040"/>
            </a:xfrm>
            <a:custGeom>
              <a:avLst/>
              <a:gdLst/>
              <a:ahLst/>
              <a:cxnLst/>
              <a:rect l="l" t="t" r="r" b="b"/>
              <a:pathLst>
                <a:path w="1736090" h="2352040">
                  <a:moveTo>
                    <a:pt x="1735936" y="0"/>
                  </a:moveTo>
                  <a:lnTo>
                    <a:pt x="464226" y="0"/>
                  </a:lnTo>
                  <a:lnTo>
                    <a:pt x="457264" y="5893"/>
                  </a:lnTo>
                  <a:lnTo>
                    <a:pt x="424132" y="35885"/>
                  </a:lnTo>
                  <a:lnTo>
                    <a:pt x="392020" y="66952"/>
                  </a:lnTo>
                  <a:lnTo>
                    <a:pt x="360956" y="99068"/>
                  </a:lnTo>
                  <a:lnTo>
                    <a:pt x="330968" y="132204"/>
                  </a:lnTo>
                  <a:lnTo>
                    <a:pt x="302085" y="166331"/>
                  </a:lnTo>
                  <a:lnTo>
                    <a:pt x="274334" y="201421"/>
                  </a:lnTo>
                  <a:lnTo>
                    <a:pt x="247746" y="237446"/>
                  </a:lnTo>
                  <a:lnTo>
                    <a:pt x="222346" y="274377"/>
                  </a:lnTo>
                  <a:lnTo>
                    <a:pt x="198165" y="312187"/>
                  </a:lnTo>
                  <a:lnTo>
                    <a:pt x="175230" y="350846"/>
                  </a:lnTo>
                  <a:lnTo>
                    <a:pt x="153569" y="390327"/>
                  </a:lnTo>
                  <a:lnTo>
                    <a:pt x="133212" y="430601"/>
                  </a:lnTo>
                  <a:lnTo>
                    <a:pt x="114185" y="471640"/>
                  </a:lnTo>
                  <a:lnTo>
                    <a:pt x="96518" y="513415"/>
                  </a:lnTo>
                  <a:lnTo>
                    <a:pt x="80239" y="555899"/>
                  </a:lnTo>
                  <a:lnTo>
                    <a:pt x="65375" y="599063"/>
                  </a:lnTo>
                  <a:lnTo>
                    <a:pt x="51956" y="642878"/>
                  </a:lnTo>
                  <a:lnTo>
                    <a:pt x="40010" y="687316"/>
                  </a:lnTo>
                  <a:lnTo>
                    <a:pt x="29565" y="732350"/>
                  </a:lnTo>
                  <a:lnTo>
                    <a:pt x="20649" y="777950"/>
                  </a:lnTo>
                  <a:lnTo>
                    <a:pt x="13291" y="824088"/>
                  </a:lnTo>
                  <a:lnTo>
                    <a:pt x="7518" y="870736"/>
                  </a:lnTo>
                  <a:lnTo>
                    <a:pt x="3360" y="917866"/>
                  </a:lnTo>
                  <a:lnTo>
                    <a:pt x="844" y="965450"/>
                  </a:lnTo>
                  <a:lnTo>
                    <a:pt x="0" y="1013458"/>
                  </a:lnTo>
                  <a:lnTo>
                    <a:pt x="844" y="1061470"/>
                  </a:lnTo>
                  <a:lnTo>
                    <a:pt x="3360" y="1109057"/>
                  </a:lnTo>
                  <a:lnTo>
                    <a:pt x="7518" y="1156190"/>
                  </a:lnTo>
                  <a:lnTo>
                    <a:pt x="13291" y="1202841"/>
                  </a:lnTo>
                  <a:lnTo>
                    <a:pt x="20649" y="1248981"/>
                  </a:lnTo>
                  <a:lnTo>
                    <a:pt x="29565" y="1294583"/>
                  </a:lnTo>
                  <a:lnTo>
                    <a:pt x="40010" y="1339619"/>
                  </a:lnTo>
                  <a:lnTo>
                    <a:pt x="51956" y="1384059"/>
                  </a:lnTo>
                  <a:lnTo>
                    <a:pt x="65375" y="1427875"/>
                  </a:lnTo>
                  <a:lnTo>
                    <a:pt x="80239" y="1471040"/>
                  </a:lnTo>
                  <a:lnTo>
                    <a:pt x="96518" y="1513525"/>
                  </a:lnTo>
                  <a:lnTo>
                    <a:pt x="114185" y="1555301"/>
                  </a:lnTo>
                  <a:lnTo>
                    <a:pt x="133212" y="1596340"/>
                  </a:lnTo>
                  <a:lnTo>
                    <a:pt x="153569" y="1636615"/>
                  </a:lnTo>
                  <a:lnTo>
                    <a:pt x="175230" y="1676096"/>
                  </a:lnTo>
                  <a:lnTo>
                    <a:pt x="198165" y="1714755"/>
                  </a:lnTo>
                  <a:lnTo>
                    <a:pt x="222346" y="1752564"/>
                  </a:lnTo>
                  <a:lnTo>
                    <a:pt x="247746" y="1789495"/>
                  </a:lnTo>
                  <a:lnTo>
                    <a:pt x="274334" y="1825520"/>
                  </a:lnTo>
                  <a:lnTo>
                    <a:pt x="302085" y="1860609"/>
                  </a:lnTo>
                  <a:lnTo>
                    <a:pt x="330968" y="1894736"/>
                  </a:lnTo>
                  <a:lnTo>
                    <a:pt x="360956" y="1927870"/>
                  </a:lnTo>
                  <a:lnTo>
                    <a:pt x="392020" y="1959985"/>
                  </a:lnTo>
                  <a:lnTo>
                    <a:pt x="424132" y="1991052"/>
                  </a:lnTo>
                  <a:lnTo>
                    <a:pt x="457264" y="2021042"/>
                  </a:lnTo>
                  <a:lnTo>
                    <a:pt x="491387" y="2049928"/>
                  </a:lnTo>
                  <a:lnTo>
                    <a:pt x="526474" y="2077680"/>
                  </a:lnTo>
                  <a:lnTo>
                    <a:pt x="562495" y="2104271"/>
                  </a:lnTo>
                  <a:lnTo>
                    <a:pt x="599423" y="2129673"/>
                  </a:lnTo>
                  <a:lnTo>
                    <a:pt x="637230" y="2153856"/>
                  </a:lnTo>
                  <a:lnTo>
                    <a:pt x="675886" y="2176793"/>
                  </a:lnTo>
                  <a:lnTo>
                    <a:pt x="715363" y="2198455"/>
                  </a:lnTo>
                  <a:lnTo>
                    <a:pt x="755634" y="2218815"/>
                  </a:lnTo>
                  <a:lnTo>
                    <a:pt x="796670" y="2237843"/>
                  </a:lnTo>
                  <a:lnTo>
                    <a:pt x="838443" y="2255512"/>
                  </a:lnTo>
                  <a:lnTo>
                    <a:pt x="880924" y="2271792"/>
                  </a:lnTo>
                  <a:lnTo>
                    <a:pt x="924085" y="2286657"/>
                  </a:lnTo>
                  <a:lnTo>
                    <a:pt x="967898" y="2300077"/>
                  </a:lnTo>
                  <a:lnTo>
                    <a:pt x="1012335" y="2312024"/>
                  </a:lnTo>
                  <a:lnTo>
                    <a:pt x="1057366" y="2322470"/>
                  </a:lnTo>
                  <a:lnTo>
                    <a:pt x="1102964" y="2331387"/>
                  </a:lnTo>
                  <a:lnTo>
                    <a:pt x="1149101" y="2338746"/>
                  </a:lnTo>
                  <a:lnTo>
                    <a:pt x="1195748" y="2344519"/>
                  </a:lnTo>
                  <a:lnTo>
                    <a:pt x="1242877" y="2348677"/>
                  </a:lnTo>
                  <a:lnTo>
                    <a:pt x="1290460" y="2351193"/>
                  </a:lnTo>
                  <a:lnTo>
                    <a:pt x="1338468" y="2352038"/>
                  </a:lnTo>
                  <a:lnTo>
                    <a:pt x="1386476" y="2351193"/>
                  </a:lnTo>
                  <a:lnTo>
                    <a:pt x="1434058" y="2348677"/>
                  </a:lnTo>
                  <a:lnTo>
                    <a:pt x="1481187" y="2344519"/>
                  </a:lnTo>
                  <a:lnTo>
                    <a:pt x="1527834" y="2338746"/>
                  </a:lnTo>
                  <a:lnTo>
                    <a:pt x="1573971" y="2331387"/>
                  </a:lnTo>
                  <a:lnTo>
                    <a:pt x="1619570" y="2322470"/>
                  </a:lnTo>
                  <a:lnTo>
                    <a:pt x="1664601" y="2312024"/>
                  </a:lnTo>
                  <a:lnTo>
                    <a:pt x="1709037" y="2300077"/>
                  </a:lnTo>
                  <a:lnTo>
                    <a:pt x="1735936" y="2291838"/>
                  </a:lnTo>
                  <a:lnTo>
                    <a:pt x="1735936" y="0"/>
                  </a:lnTo>
                  <a:close/>
                </a:path>
              </a:pathLst>
            </a:custGeom>
            <a:solidFill>
              <a:srgbClr val="0DD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819755" y="406564"/>
              <a:ext cx="2468245" cy="2677795"/>
            </a:xfrm>
            <a:custGeom>
              <a:avLst/>
              <a:gdLst/>
              <a:ahLst/>
              <a:cxnLst/>
              <a:rect l="l" t="t" r="r" b="b"/>
              <a:pathLst>
                <a:path w="2468244" h="2677795">
                  <a:moveTo>
                    <a:pt x="450697" y="338226"/>
                  </a:moveTo>
                  <a:lnTo>
                    <a:pt x="392061" y="391414"/>
                  </a:lnTo>
                  <a:lnTo>
                    <a:pt x="338188" y="450748"/>
                  </a:lnTo>
                  <a:lnTo>
                    <a:pt x="450697" y="338226"/>
                  </a:lnTo>
                  <a:close/>
                </a:path>
                <a:path w="2468244" h="2677795">
                  <a:moveTo>
                    <a:pt x="901395" y="74333"/>
                  </a:moveTo>
                  <a:lnTo>
                    <a:pt x="834580" y="97510"/>
                  </a:lnTo>
                  <a:lnTo>
                    <a:pt x="789584" y="116789"/>
                  </a:lnTo>
                  <a:lnTo>
                    <a:pt x="745134" y="137807"/>
                  </a:lnTo>
                  <a:lnTo>
                    <a:pt x="701294" y="160591"/>
                  </a:lnTo>
                  <a:lnTo>
                    <a:pt x="658063" y="185140"/>
                  </a:lnTo>
                  <a:lnTo>
                    <a:pt x="615518" y="211480"/>
                  </a:lnTo>
                  <a:lnTo>
                    <a:pt x="573671" y="239636"/>
                  </a:lnTo>
                  <a:lnTo>
                    <a:pt x="532587" y="269595"/>
                  </a:lnTo>
                  <a:lnTo>
                    <a:pt x="492290" y="301409"/>
                  </a:lnTo>
                  <a:lnTo>
                    <a:pt x="450011" y="339598"/>
                  </a:lnTo>
                  <a:lnTo>
                    <a:pt x="337515" y="452107"/>
                  </a:lnTo>
                  <a:lnTo>
                    <a:pt x="299326" y="494385"/>
                  </a:lnTo>
                  <a:lnTo>
                    <a:pt x="267970" y="534238"/>
                  </a:lnTo>
                  <a:lnTo>
                    <a:pt x="238340" y="574992"/>
                  </a:lnTo>
                  <a:lnTo>
                    <a:pt x="210439" y="616585"/>
                  </a:lnTo>
                  <a:lnTo>
                    <a:pt x="184264" y="658977"/>
                  </a:lnTo>
                  <a:lnTo>
                    <a:pt x="159816" y="702106"/>
                  </a:lnTo>
                  <a:lnTo>
                    <a:pt x="137096" y="745909"/>
                  </a:lnTo>
                  <a:lnTo>
                    <a:pt x="116090" y="790346"/>
                  </a:lnTo>
                  <a:lnTo>
                    <a:pt x="96824" y="835342"/>
                  </a:lnTo>
                  <a:lnTo>
                    <a:pt x="73634" y="902169"/>
                  </a:lnTo>
                  <a:lnTo>
                    <a:pt x="901395" y="74333"/>
                  </a:lnTo>
                  <a:close/>
                </a:path>
                <a:path w="2468244" h="2677795">
                  <a:moveTo>
                    <a:pt x="1335062" y="0"/>
                  </a:moveTo>
                  <a:lnTo>
                    <a:pt x="1128458" y="19773"/>
                  </a:lnTo>
                  <a:lnTo>
                    <a:pt x="19773" y="1128560"/>
                  </a:lnTo>
                  <a:lnTo>
                    <a:pt x="0" y="1335176"/>
                  </a:lnTo>
                  <a:lnTo>
                    <a:pt x="1335062" y="0"/>
                  </a:lnTo>
                  <a:close/>
                </a:path>
                <a:path w="2468244" h="2677795">
                  <a:moveTo>
                    <a:pt x="1654848" y="38874"/>
                  </a:moveTo>
                  <a:lnTo>
                    <a:pt x="1594154" y="23876"/>
                  </a:lnTo>
                  <a:lnTo>
                    <a:pt x="1492567" y="14325"/>
                  </a:lnTo>
                  <a:lnTo>
                    <a:pt x="14312" y="1492694"/>
                  </a:lnTo>
                  <a:lnTo>
                    <a:pt x="23863" y="1594294"/>
                  </a:lnTo>
                  <a:lnTo>
                    <a:pt x="38862" y="1654987"/>
                  </a:lnTo>
                  <a:lnTo>
                    <a:pt x="1654848" y="38874"/>
                  </a:lnTo>
                  <a:close/>
                </a:path>
                <a:path w="2468244" h="2677795">
                  <a:moveTo>
                    <a:pt x="1919401" y="132981"/>
                  </a:moveTo>
                  <a:lnTo>
                    <a:pt x="1842350" y="97510"/>
                  </a:lnTo>
                  <a:lnTo>
                    <a:pt x="1787804" y="78422"/>
                  </a:lnTo>
                  <a:lnTo>
                    <a:pt x="78409" y="1787283"/>
                  </a:lnTo>
                  <a:lnTo>
                    <a:pt x="97497" y="1842516"/>
                  </a:lnTo>
                  <a:lnTo>
                    <a:pt x="133642" y="1919566"/>
                  </a:lnTo>
                  <a:lnTo>
                    <a:pt x="1919401" y="132981"/>
                  </a:lnTo>
                  <a:close/>
                </a:path>
                <a:path w="2468244" h="2677795">
                  <a:moveTo>
                    <a:pt x="2142363" y="269354"/>
                  </a:moveTo>
                  <a:lnTo>
                    <a:pt x="2075548" y="220256"/>
                  </a:lnTo>
                  <a:lnTo>
                    <a:pt x="2031225" y="193662"/>
                  </a:lnTo>
                  <a:lnTo>
                    <a:pt x="194322" y="2030717"/>
                  </a:lnTo>
                  <a:lnTo>
                    <a:pt x="220230" y="2075726"/>
                  </a:lnTo>
                  <a:lnTo>
                    <a:pt x="269328" y="2142579"/>
                  </a:lnTo>
                  <a:lnTo>
                    <a:pt x="2142363" y="269354"/>
                  </a:lnTo>
                  <a:close/>
                </a:path>
                <a:path w="2468244" h="2677795">
                  <a:moveTo>
                    <a:pt x="2329878" y="440512"/>
                  </a:moveTo>
                  <a:lnTo>
                    <a:pt x="2285555" y="391414"/>
                  </a:lnTo>
                  <a:lnTo>
                    <a:pt x="2236457" y="347091"/>
                  </a:lnTo>
                  <a:lnTo>
                    <a:pt x="347738" y="2236673"/>
                  </a:lnTo>
                  <a:lnTo>
                    <a:pt x="392061" y="2285771"/>
                  </a:lnTo>
                  <a:lnTo>
                    <a:pt x="441147" y="2330094"/>
                  </a:lnTo>
                  <a:lnTo>
                    <a:pt x="2329878" y="440512"/>
                  </a:lnTo>
                  <a:close/>
                </a:path>
                <a:path w="2468244" h="2677795">
                  <a:moveTo>
                    <a:pt x="2468232" y="1910753"/>
                  </a:moveTo>
                  <a:lnTo>
                    <a:pt x="1776895" y="2602179"/>
                  </a:lnTo>
                  <a:lnTo>
                    <a:pt x="1843709" y="2579001"/>
                  </a:lnTo>
                  <a:lnTo>
                    <a:pt x="1888705" y="2559723"/>
                  </a:lnTo>
                  <a:lnTo>
                    <a:pt x="1933130" y="2538717"/>
                  </a:lnTo>
                  <a:lnTo>
                    <a:pt x="1976932" y="2515997"/>
                  </a:lnTo>
                  <a:lnTo>
                    <a:pt x="2020062" y="2491536"/>
                  </a:lnTo>
                  <a:lnTo>
                    <a:pt x="2062441" y="2465362"/>
                  </a:lnTo>
                  <a:lnTo>
                    <a:pt x="2104047" y="2437460"/>
                  </a:lnTo>
                  <a:lnTo>
                    <a:pt x="2144788" y="2407818"/>
                  </a:lnTo>
                  <a:lnTo>
                    <a:pt x="2184641" y="2376462"/>
                  </a:lnTo>
                  <a:lnTo>
                    <a:pt x="2286228" y="2285098"/>
                  </a:lnTo>
                  <a:lnTo>
                    <a:pt x="2377605" y="2183485"/>
                  </a:lnTo>
                  <a:lnTo>
                    <a:pt x="2408923" y="2143633"/>
                  </a:lnTo>
                  <a:lnTo>
                    <a:pt x="2438489" y="2102866"/>
                  </a:lnTo>
                  <a:lnTo>
                    <a:pt x="2468232" y="2058136"/>
                  </a:lnTo>
                  <a:lnTo>
                    <a:pt x="2468232" y="1910753"/>
                  </a:lnTo>
                  <a:close/>
                </a:path>
                <a:path w="2468244" h="2677795">
                  <a:moveTo>
                    <a:pt x="2468232" y="1551393"/>
                  </a:moveTo>
                  <a:lnTo>
                    <a:pt x="1342555" y="2677185"/>
                  </a:lnTo>
                  <a:lnTo>
                    <a:pt x="1549158" y="2657411"/>
                  </a:lnTo>
                  <a:lnTo>
                    <a:pt x="2468232" y="1738236"/>
                  </a:lnTo>
                  <a:lnTo>
                    <a:pt x="2468232" y="1551393"/>
                  </a:lnTo>
                  <a:close/>
                </a:path>
                <a:path w="2468244" h="2677795">
                  <a:moveTo>
                    <a:pt x="2468232" y="1192631"/>
                  </a:moveTo>
                  <a:lnTo>
                    <a:pt x="1022083" y="2638323"/>
                  </a:lnTo>
                  <a:lnTo>
                    <a:pt x="1082776" y="2653322"/>
                  </a:lnTo>
                  <a:lnTo>
                    <a:pt x="1184363" y="2662872"/>
                  </a:lnTo>
                  <a:lnTo>
                    <a:pt x="2468232" y="1379461"/>
                  </a:lnTo>
                  <a:lnTo>
                    <a:pt x="2468232" y="1192631"/>
                  </a:lnTo>
                  <a:close/>
                </a:path>
                <a:path w="2468244" h="2677795">
                  <a:moveTo>
                    <a:pt x="2468232" y="833374"/>
                  </a:moveTo>
                  <a:lnTo>
                    <a:pt x="758215" y="2544216"/>
                  </a:lnTo>
                  <a:lnTo>
                    <a:pt x="834580" y="2579674"/>
                  </a:lnTo>
                  <a:lnTo>
                    <a:pt x="889812" y="2598775"/>
                  </a:lnTo>
                  <a:lnTo>
                    <a:pt x="2468232" y="1020813"/>
                  </a:lnTo>
                  <a:lnTo>
                    <a:pt x="2468232" y="833374"/>
                  </a:lnTo>
                  <a:close/>
                </a:path>
                <a:path w="2468244" h="2677795">
                  <a:moveTo>
                    <a:pt x="2468232" y="620306"/>
                  </a:moveTo>
                  <a:lnTo>
                    <a:pt x="2457373" y="601446"/>
                  </a:lnTo>
                  <a:lnTo>
                    <a:pt x="2407602" y="534619"/>
                  </a:lnTo>
                  <a:lnTo>
                    <a:pt x="535241" y="2407843"/>
                  </a:lnTo>
                  <a:lnTo>
                    <a:pt x="602068" y="2456929"/>
                  </a:lnTo>
                  <a:lnTo>
                    <a:pt x="646391" y="2483535"/>
                  </a:lnTo>
                  <a:lnTo>
                    <a:pt x="2468232" y="661504"/>
                  </a:lnTo>
                  <a:lnTo>
                    <a:pt x="2468232" y="620306"/>
                  </a:lnTo>
                  <a:close/>
                </a:path>
              </a:pathLst>
            </a:custGeom>
            <a:solidFill>
              <a:srgbClr val="3769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09147" y="3218688"/>
            <a:ext cx="3710178" cy="13182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42187" y="3637788"/>
            <a:ext cx="4063746" cy="162305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4689347" y="4235196"/>
            <a:ext cx="6377305" cy="375920"/>
            <a:chOff x="4689347" y="4235196"/>
            <a:chExt cx="6377305" cy="375920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42691" y="4328515"/>
              <a:ext cx="6323829" cy="28199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89347" y="4235196"/>
              <a:ext cx="311658" cy="329946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13441680" y="1862327"/>
            <a:ext cx="875665" cy="1037590"/>
            <a:chOff x="13441680" y="1862327"/>
            <a:chExt cx="875665" cy="1037590"/>
          </a:xfrm>
        </p:grpSpPr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3463016" y="1862327"/>
              <a:ext cx="854201" cy="988313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3441680" y="2511551"/>
              <a:ext cx="346709" cy="387857"/>
            </a:xfrm>
            <a:prstGeom prst="rect">
              <a:avLst/>
            </a:prstGeom>
          </p:spPr>
        </p:pic>
      </p:grpSp>
      <p:pic>
        <p:nvPicPr>
          <p:cNvPr id="15" name="object 1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119157" y="4821995"/>
            <a:ext cx="332373" cy="1003425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647700" y="1863343"/>
            <a:ext cx="13720444" cy="3164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1.1.</a:t>
            </a:r>
            <a:r>
              <a:rPr sz="4200" b="1" spc="90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Описываем</a:t>
            </a:r>
            <a:r>
              <a:rPr sz="4200" b="1" spc="75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идею</a:t>
            </a:r>
            <a:r>
              <a:rPr sz="4200" b="1" spc="90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образовательного</a:t>
            </a:r>
            <a:r>
              <a:rPr sz="4200" b="1" spc="95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spc="-10" dirty="0">
                <a:solidFill>
                  <a:srgbClr val="3769F5"/>
                </a:solidFill>
                <a:latin typeface="Roboto Cn"/>
                <a:cs typeface="Roboto Cn"/>
              </a:rPr>
              <a:t>продукта</a:t>
            </a:r>
            <a:endParaRPr sz="4200">
              <a:latin typeface="Roboto Cn"/>
              <a:cs typeface="Roboto Cn"/>
            </a:endParaRPr>
          </a:p>
          <a:p>
            <a:pPr marL="38100">
              <a:lnSpc>
                <a:spcPct val="100000"/>
              </a:lnSpc>
              <a:spcBef>
                <a:spcPts val="2390"/>
              </a:spcBef>
            </a:pPr>
            <a:r>
              <a:rPr sz="2400" spc="95" dirty="0">
                <a:latin typeface="Roboto"/>
                <a:cs typeface="Roboto"/>
              </a:rPr>
              <a:t>Я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хочу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spc="-25" dirty="0">
                <a:latin typeface="Roboto"/>
                <a:cs typeface="Roboto"/>
              </a:rPr>
              <a:t>создать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новый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образовательный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30" dirty="0">
                <a:latin typeface="Roboto"/>
                <a:cs typeface="Roboto"/>
              </a:rPr>
              <a:t>продукт.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Мне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нужна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помощь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продюсера,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spc="-25" dirty="0">
                <a:latin typeface="Roboto"/>
                <a:cs typeface="Roboto"/>
              </a:rPr>
              <a:t>методиста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50" dirty="0">
                <a:latin typeface="Roboto"/>
                <a:cs typeface="Roboto"/>
              </a:rPr>
              <a:t>и</a:t>
            </a:r>
            <a:endParaRPr sz="2400">
              <a:latin typeface="Roboto"/>
              <a:cs typeface="Roboto"/>
            </a:endParaRPr>
          </a:p>
          <a:p>
            <a:pPr marL="38100" marR="377825">
              <a:lnSpc>
                <a:spcPct val="73800"/>
              </a:lnSpc>
              <a:spcBef>
                <a:spcPts val="1475"/>
              </a:spcBef>
              <a:tabLst>
                <a:tab pos="6606540" algn="l"/>
              </a:tabLst>
            </a:pPr>
            <a:r>
              <a:rPr sz="2400" spc="-10" dirty="0">
                <a:latin typeface="Roboto"/>
                <a:cs typeface="Roboto"/>
              </a:rPr>
              <a:t>педагогического</a:t>
            </a:r>
            <a:r>
              <a:rPr sz="2400" spc="-25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дизайнера.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spc="95" dirty="0">
                <a:latin typeface="Roboto"/>
                <a:cs typeface="Roboto"/>
              </a:rPr>
              <a:t>Я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35" dirty="0">
                <a:latin typeface="Roboto"/>
                <a:cs typeface="Roboto"/>
              </a:rPr>
              <a:t>буду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обращаться</a:t>
            </a:r>
            <a:r>
              <a:rPr sz="2400" spc="-8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к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тебе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с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конкретными</a:t>
            </a:r>
            <a:r>
              <a:rPr sz="2400" spc="-3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просьбами,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чтобы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spc="-25" dirty="0">
                <a:latin typeface="Roboto"/>
                <a:cs typeface="Roboto"/>
              </a:rPr>
              <a:t>ты </a:t>
            </a:r>
            <a:r>
              <a:rPr sz="2400" dirty="0">
                <a:latin typeface="Roboto"/>
                <a:cs typeface="Roboto"/>
              </a:rPr>
              <a:t>помог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мне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25" dirty="0">
                <a:latin typeface="Roboto"/>
                <a:cs typeface="Roboto"/>
              </a:rPr>
              <a:t>разработать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[курс]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шаг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за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шагом.</a:t>
            </a:r>
            <a:r>
              <a:rPr sz="2400" dirty="0">
                <a:latin typeface="Roboto"/>
                <a:cs typeface="Roboto"/>
              </a:rPr>
              <a:t>	</a:t>
            </a:r>
            <a:r>
              <a:rPr sz="6600" spc="-1342" baseline="-20202" dirty="0">
                <a:solidFill>
                  <a:srgbClr val="0DD5C5"/>
                </a:solidFill>
                <a:latin typeface="Trebuchet MS"/>
                <a:cs typeface="Trebuchet MS"/>
              </a:rPr>
              <a:t>переменная</a:t>
            </a:r>
            <a:r>
              <a:rPr sz="6600" spc="-315" baseline="-20202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6600" spc="-1214" baseline="-20202" dirty="0">
                <a:solidFill>
                  <a:srgbClr val="0DD5C5"/>
                </a:solidFill>
                <a:latin typeface="Trebuchet MS"/>
                <a:cs typeface="Trebuchet MS"/>
              </a:rPr>
              <a:t>для</a:t>
            </a:r>
            <a:r>
              <a:rPr sz="6600" spc="-337" baseline="-20202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6600" spc="-1035" baseline="-20202" dirty="0">
                <a:solidFill>
                  <a:srgbClr val="0DD5C5"/>
                </a:solidFill>
                <a:latin typeface="Trebuchet MS"/>
                <a:cs typeface="Trebuchet MS"/>
              </a:rPr>
              <a:t>названия</a:t>
            </a:r>
            <a:endParaRPr sz="6600" baseline="-20202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135"/>
              </a:spcBef>
            </a:pPr>
            <a:endParaRPr sz="2400">
              <a:latin typeface="Trebuchet MS"/>
              <a:cs typeface="Trebuchet MS"/>
            </a:endParaRPr>
          </a:p>
          <a:p>
            <a:pPr marL="38100">
              <a:lnSpc>
                <a:spcPct val="100000"/>
              </a:lnSpc>
            </a:pPr>
            <a:r>
              <a:rPr sz="2400" dirty="0">
                <a:latin typeface="Roboto"/>
                <a:cs typeface="Roboto"/>
              </a:rPr>
              <a:t>Вот</a:t>
            </a:r>
            <a:r>
              <a:rPr sz="2400" spc="-114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моя</a:t>
            </a:r>
            <a:r>
              <a:rPr sz="2400" spc="-114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идея:</a:t>
            </a:r>
            <a:endParaRPr sz="2400">
              <a:latin typeface="Roboto"/>
              <a:cs typeface="Roboto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2436876" y="7089647"/>
            <a:ext cx="2407285" cy="2066289"/>
            <a:chOff x="2436876" y="7089647"/>
            <a:chExt cx="2407285" cy="2066289"/>
          </a:xfrm>
        </p:grpSpPr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436876" y="7248143"/>
              <a:ext cx="2257805" cy="1907286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422648" y="7089647"/>
              <a:ext cx="421386" cy="555498"/>
            </a:xfrm>
            <a:prstGeom prst="rect">
              <a:avLst/>
            </a:prstGeom>
          </p:spPr>
        </p:pic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3810234" y="1134618"/>
            <a:ext cx="82105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855" dirty="0">
                <a:solidFill>
                  <a:srgbClr val="0DD5C5"/>
                </a:solidFill>
                <a:latin typeface="Trebuchet MS"/>
                <a:cs typeface="Trebuchet MS"/>
              </a:rPr>
              <a:t>роль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644119" y="4869941"/>
            <a:ext cx="4605655" cy="2708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4400" spc="-490" dirty="0">
                <a:solidFill>
                  <a:srgbClr val="0DD5C5"/>
                </a:solidFill>
                <a:latin typeface="Trebuchet MS"/>
                <a:cs typeface="Trebuchet MS"/>
              </a:rPr>
              <a:t>контекст,</a:t>
            </a:r>
            <a:r>
              <a:rPr sz="4400" spc="19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55" dirty="0">
                <a:solidFill>
                  <a:srgbClr val="0DD5C5"/>
                </a:solidFill>
                <a:latin typeface="Trebuchet MS"/>
                <a:cs typeface="Trebuchet MS"/>
              </a:rPr>
              <a:t>максимально </a:t>
            </a:r>
            <a:r>
              <a:rPr sz="4400" spc="-915" dirty="0">
                <a:solidFill>
                  <a:srgbClr val="0DD5C5"/>
                </a:solidFill>
                <a:latin typeface="Trebuchet MS"/>
                <a:cs typeface="Trebuchet MS"/>
              </a:rPr>
              <a:t>подробно</a:t>
            </a:r>
            <a:r>
              <a:rPr sz="4400" spc="58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10" dirty="0">
                <a:solidFill>
                  <a:srgbClr val="0DD5C5"/>
                </a:solidFill>
                <a:latin typeface="Trebuchet MS"/>
                <a:cs typeface="Trebuchet MS"/>
              </a:rPr>
              <a:t>указываем</a:t>
            </a:r>
            <a:r>
              <a:rPr sz="4400" spc="58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980" dirty="0">
                <a:solidFill>
                  <a:srgbClr val="0DD5C5"/>
                </a:solidFill>
                <a:latin typeface="Trebuchet MS"/>
                <a:cs typeface="Trebuchet MS"/>
              </a:rPr>
              <a:t>всё, </a:t>
            </a:r>
            <a:r>
              <a:rPr sz="4400" spc="-340" dirty="0">
                <a:solidFill>
                  <a:srgbClr val="0DD5C5"/>
                </a:solidFill>
                <a:latin typeface="Trebuchet MS"/>
                <a:cs typeface="Trebuchet MS"/>
              </a:rPr>
              <a:t>что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05" dirty="0">
                <a:solidFill>
                  <a:srgbClr val="0DD5C5"/>
                </a:solidFill>
                <a:latin typeface="Trebuchet MS"/>
                <a:cs typeface="Trebuchet MS"/>
              </a:rPr>
              <a:t>знаем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30" dirty="0">
                <a:solidFill>
                  <a:srgbClr val="0DD5C5"/>
                </a:solidFill>
                <a:latin typeface="Trebuchet MS"/>
                <a:cs typeface="Trebuchet MS"/>
              </a:rPr>
              <a:t>и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35" dirty="0">
                <a:solidFill>
                  <a:srgbClr val="0DD5C5"/>
                </a:solidFill>
                <a:latin typeface="Trebuchet MS"/>
                <a:cs typeface="Trebuchet MS"/>
              </a:rPr>
              <a:t>думаем</a:t>
            </a:r>
            <a:endParaRPr sz="440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</a:pPr>
            <a:r>
              <a:rPr sz="4400" spc="-600" dirty="0">
                <a:solidFill>
                  <a:srgbClr val="0DD5C5"/>
                </a:solidFill>
                <a:latin typeface="Trebuchet MS"/>
                <a:cs typeface="Trebuchet MS"/>
              </a:rPr>
              <a:t>по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85" dirty="0">
                <a:solidFill>
                  <a:srgbClr val="0DD5C5"/>
                </a:solidFill>
                <a:latin typeface="Trebuchet MS"/>
                <a:cs typeface="Trebuchet MS"/>
              </a:rPr>
              <a:t>поводу</a:t>
            </a:r>
            <a:r>
              <a:rPr sz="4400" spc="-25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75" dirty="0">
                <a:solidFill>
                  <a:srgbClr val="0DD5C5"/>
                </a:solidFill>
                <a:latin typeface="Trebuchet MS"/>
                <a:cs typeface="Trebuchet MS"/>
              </a:rPr>
              <a:t>курса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78839" y="8905138"/>
            <a:ext cx="4027804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690" dirty="0">
                <a:solidFill>
                  <a:srgbClr val="0DD5C5"/>
                </a:solidFill>
                <a:latin typeface="Trebuchet MS"/>
                <a:cs typeface="Trebuchet MS"/>
              </a:rPr>
              <a:t>задача</a:t>
            </a:r>
            <a:r>
              <a:rPr sz="4400" spc="-23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10" dirty="0">
                <a:solidFill>
                  <a:srgbClr val="0DD5C5"/>
                </a:solidFill>
                <a:latin typeface="Trebuchet MS"/>
                <a:cs typeface="Trebuchet MS"/>
              </a:rPr>
              <a:t>для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65" dirty="0">
                <a:solidFill>
                  <a:srgbClr val="0DD5C5"/>
                </a:solidFill>
                <a:latin typeface="Trebuchet MS"/>
                <a:cs typeface="Trebuchet MS"/>
              </a:rPr>
              <a:t>нейросети</a:t>
            </a:r>
            <a:endParaRPr sz="4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1863343"/>
            <a:ext cx="13096875" cy="1335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1.2.</a:t>
            </a:r>
            <a:r>
              <a:rPr sz="4200" b="1" spc="155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Работаем</a:t>
            </a:r>
            <a:r>
              <a:rPr sz="4200" b="1" spc="125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с</a:t>
            </a:r>
            <a:r>
              <a:rPr sz="4200" b="1" spc="160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целевой</a:t>
            </a:r>
            <a:r>
              <a:rPr sz="4200" b="1" spc="160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spc="-10" dirty="0">
                <a:solidFill>
                  <a:srgbClr val="3769F5"/>
                </a:solidFill>
                <a:latin typeface="Roboto Cn"/>
                <a:cs typeface="Roboto Cn"/>
              </a:rPr>
              <a:t>аудиторией</a:t>
            </a:r>
            <a:endParaRPr sz="4200">
              <a:latin typeface="Roboto Cn"/>
              <a:cs typeface="Roboto Cn"/>
            </a:endParaRPr>
          </a:p>
          <a:p>
            <a:pPr marL="12700">
              <a:lnSpc>
                <a:spcPct val="100000"/>
              </a:lnSpc>
              <a:spcBef>
                <a:spcPts val="2390"/>
              </a:spcBef>
            </a:pPr>
            <a:r>
              <a:rPr sz="2400" dirty="0">
                <a:latin typeface="Roboto"/>
                <a:cs typeface="Roboto"/>
              </a:rPr>
              <a:t>Опиши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целевую</a:t>
            </a:r>
            <a:r>
              <a:rPr sz="2400" spc="-30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аудиторию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образовательного</a:t>
            </a:r>
            <a:r>
              <a:rPr sz="2400" spc="-30" dirty="0">
                <a:latin typeface="Roboto"/>
                <a:cs typeface="Roboto"/>
              </a:rPr>
              <a:t> </a:t>
            </a:r>
            <a:r>
              <a:rPr sz="2400" spc="-25" dirty="0">
                <a:latin typeface="Roboto"/>
                <a:cs typeface="Roboto"/>
              </a:rPr>
              <a:t>продукта,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spc="-25" dirty="0">
                <a:latin typeface="Roboto"/>
                <a:cs typeface="Roboto"/>
              </a:rPr>
              <a:t>разработав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3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портрета</a:t>
            </a:r>
            <a:r>
              <a:rPr sz="2400" spc="-3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учащихся.</a:t>
            </a:r>
            <a:endParaRPr sz="24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3100" y="3630294"/>
            <a:ext cx="7252970" cy="459803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2400" dirty="0">
                <a:latin typeface="Roboto"/>
                <a:cs typeface="Roboto"/>
              </a:rPr>
              <a:t>Используй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следующую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60" dirty="0">
                <a:latin typeface="Roboto"/>
                <a:cs typeface="Roboto"/>
              </a:rPr>
              <a:t>структуру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ответа:</a:t>
            </a: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dirty="0">
                <a:latin typeface="Microsoft Sans Serif"/>
                <a:cs typeface="Microsoft Sans Serif"/>
              </a:rPr>
              <a:t>Персона</a:t>
            </a:r>
            <a:r>
              <a:rPr sz="2400" spc="-60" dirty="0">
                <a:latin typeface="Microsoft Sans Serif"/>
                <a:cs typeface="Microsoft Sans Serif"/>
              </a:rPr>
              <a:t> </a:t>
            </a:r>
            <a:r>
              <a:rPr sz="2400" spc="-50" dirty="0">
                <a:latin typeface="Microsoft Sans Serif"/>
                <a:cs typeface="Microsoft Sans Serif"/>
              </a:rPr>
              <a:t>#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dirty="0">
                <a:latin typeface="Arial MT"/>
                <a:cs typeface="Arial MT"/>
              </a:rPr>
              <a:t>-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Имя: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dirty="0">
                <a:latin typeface="Arial MT"/>
                <a:cs typeface="Arial MT"/>
              </a:rPr>
              <a:t>-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Возраст: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dirty="0">
                <a:latin typeface="Arial MT"/>
                <a:cs typeface="Arial MT"/>
              </a:rPr>
              <a:t>-</a:t>
            </a:r>
            <a:r>
              <a:rPr sz="2400" spc="-65" dirty="0">
                <a:latin typeface="Arial MT"/>
                <a:cs typeface="Arial MT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Образование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или</a:t>
            </a:r>
            <a:r>
              <a:rPr sz="2400" spc="-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профессиональная биография: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dirty="0">
                <a:latin typeface="Arial MT"/>
                <a:cs typeface="Arial MT"/>
              </a:rPr>
              <a:t>-</a:t>
            </a:r>
            <a:r>
              <a:rPr sz="2400" spc="-100" dirty="0">
                <a:latin typeface="Arial MT"/>
                <a:cs typeface="Arial MT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Текущие</a:t>
            </a:r>
            <a:r>
              <a:rPr sz="2400" spc="-8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знания</a:t>
            </a:r>
            <a:r>
              <a:rPr sz="2400" spc="-6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по</a:t>
            </a:r>
            <a:r>
              <a:rPr sz="2400" spc="-7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теме: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dirty="0">
                <a:latin typeface="Arial MT"/>
                <a:cs typeface="Arial MT"/>
              </a:rPr>
              <a:t>-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Проблема/задача,</a:t>
            </a:r>
            <a:r>
              <a:rPr sz="2400" spc="-4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связанная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</a:t>
            </a:r>
            <a:r>
              <a:rPr sz="2400" spc="-3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[курсом]: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  <a:tabLst>
                <a:tab pos="354965" algn="l"/>
              </a:tabLst>
            </a:pPr>
            <a:r>
              <a:rPr sz="2400" spc="-50" dirty="0">
                <a:latin typeface="Arial MT"/>
                <a:cs typeface="Arial MT"/>
              </a:rPr>
              <a:t>-</a:t>
            </a:r>
            <a:r>
              <a:rPr sz="2400" dirty="0">
                <a:latin typeface="Arial MT"/>
                <a:cs typeface="Arial MT"/>
              </a:rPr>
              <a:t>	</a:t>
            </a:r>
            <a:r>
              <a:rPr sz="2400" dirty="0">
                <a:latin typeface="Microsoft Sans Serif"/>
                <a:cs typeface="Microsoft Sans Serif"/>
              </a:rPr>
              <a:t>Вопросы</a:t>
            </a:r>
            <a:r>
              <a:rPr sz="2400" spc="-1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к</a:t>
            </a:r>
            <a:r>
              <a:rPr sz="2400" spc="-1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авторам</a:t>
            </a:r>
            <a:r>
              <a:rPr sz="2400" spc="-13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[курса]: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605"/>
              </a:spcBef>
            </a:pP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Microsoft Sans Serif"/>
                <a:cs typeface="Microsoft Sans Serif"/>
              </a:rPr>
              <a:t>Информация:</a:t>
            </a:r>
            <a:endParaRPr sz="2400">
              <a:latin typeface="Microsoft Sans Serif"/>
              <a:cs typeface="Microsoft Sans Serif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85800" y="7798307"/>
            <a:ext cx="13608685" cy="1062990"/>
            <a:chOff x="685800" y="7798307"/>
            <a:chExt cx="13608685" cy="1062990"/>
          </a:xfrm>
        </p:grpSpPr>
        <p:sp>
          <p:nvSpPr>
            <p:cNvPr id="5" name="object 5"/>
            <p:cNvSpPr/>
            <p:nvPr/>
          </p:nvSpPr>
          <p:spPr>
            <a:xfrm>
              <a:off x="685800" y="8623147"/>
              <a:ext cx="13373735" cy="0"/>
            </a:xfrm>
            <a:custGeom>
              <a:avLst/>
              <a:gdLst/>
              <a:ahLst/>
              <a:cxnLst/>
              <a:rect l="l" t="t" r="r" b="b"/>
              <a:pathLst>
                <a:path w="13373735">
                  <a:moveTo>
                    <a:pt x="0" y="0"/>
                  </a:moveTo>
                  <a:lnTo>
                    <a:pt x="13373153" y="0"/>
                  </a:lnTo>
                </a:path>
              </a:pathLst>
            </a:custGeom>
            <a:ln w="225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897356" y="7798307"/>
              <a:ext cx="397001" cy="1062990"/>
            </a:xfrm>
            <a:prstGeom prst="rect">
              <a:avLst/>
            </a:prstGeom>
          </p:spPr>
        </p:pic>
      </p:grpSp>
      <p:grpSp>
        <p:nvGrpSpPr>
          <p:cNvPr id="7" name="object 7"/>
          <p:cNvGrpSpPr/>
          <p:nvPr/>
        </p:nvGrpSpPr>
        <p:grpSpPr>
          <a:xfrm>
            <a:off x="15819759" y="0"/>
            <a:ext cx="2468245" cy="3084195"/>
            <a:chOff x="15819759" y="0"/>
            <a:chExt cx="2468245" cy="3084195"/>
          </a:xfrm>
        </p:grpSpPr>
        <p:sp>
          <p:nvSpPr>
            <p:cNvPr id="8" name="object 8"/>
            <p:cNvSpPr/>
            <p:nvPr/>
          </p:nvSpPr>
          <p:spPr>
            <a:xfrm>
              <a:off x="16552062" y="0"/>
              <a:ext cx="1736089" cy="2352040"/>
            </a:xfrm>
            <a:custGeom>
              <a:avLst/>
              <a:gdLst/>
              <a:ahLst/>
              <a:cxnLst/>
              <a:rect l="l" t="t" r="r" b="b"/>
              <a:pathLst>
                <a:path w="1736090" h="2352040">
                  <a:moveTo>
                    <a:pt x="1735936" y="0"/>
                  </a:moveTo>
                  <a:lnTo>
                    <a:pt x="464226" y="0"/>
                  </a:lnTo>
                  <a:lnTo>
                    <a:pt x="457264" y="5893"/>
                  </a:lnTo>
                  <a:lnTo>
                    <a:pt x="424132" y="35885"/>
                  </a:lnTo>
                  <a:lnTo>
                    <a:pt x="392020" y="66952"/>
                  </a:lnTo>
                  <a:lnTo>
                    <a:pt x="360956" y="99068"/>
                  </a:lnTo>
                  <a:lnTo>
                    <a:pt x="330968" y="132204"/>
                  </a:lnTo>
                  <a:lnTo>
                    <a:pt x="302085" y="166331"/>
                  </a:lnTo>
                  <a:lnTo>
                    <a:pt x="274334" y="201421"/>
                  </a:lnTo>
                  <a:lnTo>
                    <a:pt x="247746" y="237446"/>
                  </a:lnTo>
                  <a:lnTo>
                    <a:pt x="222346" y="274377"/>
                  </a:lnTo>
                  <a:lnTo>
                    <a:pt x="198165" y="312187"/>
                  </a:lnTo>
                  <a:lnTo>
                    <a:pt x="175230" y="350846"/>
                  </a:lnTo>
                  <a:lnTo>
                    <a:pt x="153569" y="390327"/>
                  </a:lnTo>
                  <a:lnTo>
                    <a:pt x="133212" y="430601"/>
                  </a:lnTo>
                  <a:lnTo>
                    <a:pt x="114185" y="471640"/>
                  </a:lnTo>
                  <a:lnTo>
                    <a:pt x="96518" y="513415"/>
                  </a:lnTo>
                  <a:lnTo>
                    <a:pt x="80239" y="555899"/>
                  </a:lnTo>
                  <a:lnTo>
                    <a:pt x="65375" y="599063"/>
                  </a:lnTo>
                  <a:lnTo>
                    <a:pt x="51956" y="642878"/>
                  </a:lnTo>
                  <a:lnTo>
                    <a:pt x="40010" y="687316"/>
                  </a:lnTo>
                  <a:lnTo>
                    <a:pt x="29565" y="732350"/>
                  </a:lnTo>
                  <a:lnTo>
                    <a:pt x="20649" y="777950"/>
                  </a:lnTo>
                  <a:lnTo>
                    <a:pt x="13291" y="824088"/>
                  </a:lnTo>
                  <a:lnTo>
                    <a:pt x="7518" y="870736"/>
                  </a:lnTo>
                  <a:lnTo>
                    <a:pt x="3360" y="917866"/>
                  </a:lnTo>
                  <a:lnTo>
                    <a:pt x="844" y="965450"/>
                  </a:lnTo>
                  <a:lnTo>
                    <a:pt x="0" y="1013458"/>
                  </a:lnTo>
                  <a:lnTo>
                    <a:pt x="844" y="1061470"/>
                  </a:lnTo>
                  <a:lnTo>
                    <a:pt x="3360" y="1109057"/>
                  </a:lnTo>
                  <a:lnTo>
                    <a:pt x="7518" y="1156190"/>
                  </a:lnTo>
                  <a:lnTo>
                    <a:pt x="13291" y="1202841"/>
                  </a:lnTo>
                  <a:lnTo>
                    <a:pt x="20649" y="1248981"/>
                  </a:lnTo>
                  <a:lnTo>
                    <a:pt x="29565" y="1294583"/>
                  </a:lnTo>
                  <a:lnTo>
                    <a:pt x="40010" y="1339619"/>
                  </a:lnTo>
                  <a:lnTo>
                    <a:pt x="51956" y="1384059"/>
                  </a:lnTo>
                  <a:lnTo>
                    <a:pt x="65375" y="1427875"/>
                  </a:lnTo>
                  <a:lnTo>
                    <a:pt x="80239" y="1471040"/>
                  </a:lnTo>
                  <a:lnTo>
                    <a:pt x="96518" y="1513525"/>
                  </a:lnTo>
                  <a:lnTo>
                    <a:pt x="114185" y="1555301"/>
                  </a:lnTo>
                  <a:lnTo>
                    <a:pt x="133212" y="1596340"/>
                  </a:lnTo>
                  <a:lnTo>
                    <a:pt x="153569" y="1636615"/>
                  </a:lnTo>
                  <a:lnTo>
                    <a:pt x="175230" y="1676096"/>
                  </a:lnTo>
                  <a:lnTo>
                    <a:pt x="198165" y="1714755"/>
                  </a:lnTo>
                  <a:lnTo>
                    <a:pt x="222346" y="1752564"/>
                  </a:lnTo>
                  <a:lnTo>
                    <a:pt x="247746" y="1789495"/>
                  </a:lnTo>
                  <a:lnTo>
                    <a:pt x="274334" y="1825520"/>
                  </a:lnTo>
                  <a:lnTo>
                    <a:pt x="302085" y="1860609"/>
                  </a:lnTo>
                  <a:lnTo>
                    <a:pt x="330968" y="1894736"/>
                  </a:lnTo>
                  <a:lnTo>
                    <a:pt x="360956" y="1927870"/>
                  </a:lnTo>
                  <a:lnTo>
                    <a:pt x="392020" y="1959985"/>
                  </a:lnTo>
                  <a:lnTo>
                    <a:pt x="424132" y="1991052"/>
                  </a:lnTo>
                  <a:lnTo>
                    <a:pt x="457264" y="2021042"/>
                  </a:lnTo>
                  <a:lnTo>
                    <a:pt x="491387" y="2049928"/>
                  </a:lnTo>
                  <a:lnTo>
                    <a:pt x="526474" y="2077680"/>
                  </a:lnTo>
                  <a:lnTo>
                    <a:pt x="562495" y="2104271"/>
                  </a:lnTo>
                  <a:lnTo>
                    <a:pt x="599423" y="2129673"/>
                  </a:lnTo>
                  <a:lnTo>
                    <a:pt x="637230" y="2153856"/>
                  </a:lnTo>
                  <a:lnTo>
                    <a:pt x="675886" y="2176793"/>
                  </a:lnTo>
                  <a:lnTo>
                    <a:pt x="715363" y="2198455"/>
                  </a:lnTo>
                  <a:lnTo>
                    <a:pt x="755634" y="2218815"/>
                  </a:lnTo>
                  <a:lnTo>
                    <a:pt x="796670" y="2237843"/>
                  </a:lnTo>
                  <a:lnTo>
                    <a:pt x="838443" y="2255512"/>
                  </a:lnTo>
                  <a:lnTo>
                    <a:pt x="880924" y="2271792"/>
                  </a:lnTo>
                  <a:lnTo>
                    <a:pt x="924085" y="2286657"/>
                  </a:lnTo>
                  <a:lnTo>
                    <a:pt x="967898" y="2300077"/>
                  </a:lnTo>
                  <a:lnTo>
                    <a:pt x="1012335" y="2312024"/>
                  </a:lnTo>
                  <a:lnTo>
                    <a:pt x="1057366" y="2322470"/>
                  </a:lnTo>
                  <a:lnTo>
                    <a:pt x="1102964" y="2331387"/>
                  </a:lnTo>
                  <a:lnTo>
                    <a:pt x="1149101" y="2338746"/>
                  </a:lnTo>
                  <a:lnTo>
                    <a:pt x="1195748" y="2344519"/>
                  </a:lnTo>
                  <a:lnTo>
                    <a:pt x="1242877" y="2348677"/>
                  </a:lnTo>
                  <a:lnTo>
                    <a:pt x="1290460" y="2351193"/>
                  </a:lnTo>
                  <a:lnTo>
                    <a:pt x="1338468" y="2352038"/>
                  </a:lnTo>
                  <a:lnTo>
                    <a:pt x="1386476" y="2351193"/>
                  </a:lnTo>
                  <a:lnTo>
                    <a:pt x="1434058" y="2348677"/>
                  </a:lnTo>
                  <a:lnTo>
                    <a:pt x="1481187" y="2344519"/>
                  </a:lnTo>
                  <a:lnTo>
                    <a:pt x="1527834" y="2338746"/>
                  </a:lnTo>
                  <a:lnTo>
                    <a:pt x="1573971" y="2331387"/>
                  </a:lnTo>
                  <a:lnTo>
                    <a:pt x="1619570" y="2322470"/>
                  </a:lnTo>
                  <a:lnTo>
                    <a:pt x="1664601" y="2312024"/>
                  </a:lnTo>
                  <a:lnTo>
                    <a:pt x="1709037" y="2300077"/>
                  </a:lnTo>
                  <a:lnTo>
                    <a:pt x="1735936" y="2291838"/>
                  </a:lnTo>
                  <a:lnTo>
                    <a:pt x="1735936" y="0"/>
                  </a:lnTo>
                  <a:close/>
                </a:path>
              </a:pathLst>
            </a:custGeom>
            <a:solidFill>
              <a:srgbClr val="0DD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819755" y="406564"/>
              <a:ext cx="2468245" cy="2677795"/>
            </a:xfrm>
            <a:custGeom>
              <a:avLst/>
              <a:gdLst/>
              <a:ahLst/>
              <a:cxnLst/>
              <a:rect l="l" t="t" r="r" b="b"/>
              <a:pathLst>
                <a:path w="2468244" h="2677795">
                  <a:moveTo>
                    <a:pt x="450697" y="338226"/>
                  </a:moveTo>
                  <a:lnTo>
                    <a:pt x="392061" y="391414"/>
                  </a:lnTo>
                  <a:lnTo>
                    <a:pt x="338188" y="450748"/>
                  </a:lnTo>
                  <a:lnTo>
                    <a:pt x="450697" y="338226"/>
                  </a:lnTo>
                  <a:close/>
                </a:path>
                <a:path w="2468244" h="2677795">
                  <a:moveTo>
                    <a:pt x="901395" y="74333"/>
                  </a:moveTo>
                  <a:lnTo>
                    <a:pt x="834580" y="97510"/>
                  </a:lnTo>
                  <a:lnTo>
                    <a:pt x="789584" y="116789"/>
                  </a:lnTo>
                  <a:lnTo>
                    <a:pt x="745134" y="137807"/>
                  </a:lnTo>
                  <a:lnTo>
                    <a:pt x="701294" y="160591"/>
                  </a:lnTo>
                  <a:lnTo>
                    <a:pt x="658063" y="185140"/>
                  </a:lnTo>
                  <a:lnTo>
                    <a:pt x="615518" y="211480"/>
                  </a:lnTo>
                  <a:lnTo>
                    <a:pt x="573671" y="239636"/>
                  </a:lnTo>
                  <a:lnTo>
                    <a:pt x="532587" y="269595"/>
                  </a:lnTo>
                  <a:lnTo>
                    <a:pt x="492290" y="301409"/>
                  </a:lnTo>
                  <a:lnTo>
                    <a:pt x="450011" y="339598"/>
                  </a:lnTo>
                  <a:lnTo>
                    <a:pt x="337515" y="452107"/>
                  </a:lnTo>
                  <a:lnTo>
                    <a:pt x="299326" y="494385"/>
                  </a:lnTo>
                  <a:lnTo>
                    <a:pt x="267970" y="534238"/>
                  </a:lnTo>
                  <a:lnTo>
                    <a:pt x="238340" y="574992"/>
                  </a:lnTo>
                  <a:lnTo>
                    <a:pt x="210439" y="616585"/>
                  </a:lnTo>
                  <a:lnTo>
                    <a:pt x="184264" y="658977"/>
                  </a:lnTo>
                  <a:lnTo>
                    <a:pt x="159816" y="702106"/>
                  </a:lnTo>
                  <a:lnTo>
                    <a:pt x="137096" y="745909"/>
                  </a:lnTo>
                  <a:lnTo>
                    <a:pt x="116090" y="790346"/>
                  </a:lnTo>
                  <a:lnTo>
                    <a:pt x="96824" y="835342"/>
                  </a:lnTo>
                  <a:lnTo>
                    <a:pt x="73634" y="902169"/>
                  </a:lnTo>
                  <a:lnTo>
                    <a:pt x="901395" y="74333"/>
                  </a:lnTo>
                  <a:close/>
                </a:path>
                <a:path w="2468244" h="2677795">
                  <a:moveTo>
                    <a:pt x="1335062" y="0"/>
                  </a:moveTo>
                  <a:lnTo>
                    <a:pt x="1128458" y="19773"/>
                  </a:lnTo>
                  <a:lnTo>
                    <a:pt x="19773" y="1128560"/>
                  </a:lnTo>
                  <a:lnTo>
                    <a:pt x="0" y="1335176"/>
                  </a:lnTo>
                  <a:lnTo>
                    <a:pt x="1335062" y="0"/>
                  </a:lnTo>
                  <a:close/>
                </a:path>
                <a:path w="2468244" h="2677795">
                  <a:moveTo>
                    <a:pt x="1654848" y="38874"/>
                  </a:moveTo>
                  <a:lnTo>
                    <a:pt x="1594154" y="23876"/>
                  </a:lnTo>
                  <a:lnTo>
                    <a:pt x="1492567" y="14325"/>
                  </a:lnTo>
                  <a:lnTo>
                    <a:pt x="14312" y="1492694"/>
                  </a:lnTo>
                  <a:lnTo>
                    <a:pt x="23863" y="1594294"/>
                  </a:lnTo>
                  <a:lnTo>
                    <a:pt x="38862" y="1654987"/>
                  </a:lnTo>
                  <a:lnTo>
                    <a:pt x="1654848" y="38874"/>
                  </a:lnTo>
                  <a:close/>
                </a:path>
                <a:path w="2468244" h="2677795">
                  <a:moveTo>
                    <a:pt x="1919401" y="132981"/>
                  </a:moveTo>
                  <a:lnTo>
                    <a:pt x="1842350" y="97510"/>
                  </a:lnTo>
                  <a:lnTo>
                    <a:pt x="1787804" y="78422"/>
                  </a:lnTo>
                  <a:lnTo>
                    <a:pt x="78409" y="1787283"/>
                  </a:lnTo>
                  <a:lnTo>
                    <a:pt x="97497" y="1842516"/>
                  </a:lnTo>
                  <a:lnTo>
                    <a:pt x="133642" y="1919566"/>
                  </a:lnTo>
                  <a:lnTo>
                    <a:pt x="1919401" y="132981"/>
                  </a:lnTo>
                  <a:close/>
                </a:path>
                <a:path w="2468244" h="2677795">
                  <a:moveTo>
                    <a:pt x="2142363" y="269354"/>
                  </a:moveTo>
                  <a:lnTo>
                    <a:pt x="2075548" y="220256"/>
                  </a:lnTo>
                  <a:lnTo>
                    <a:pt x="2031225" y="193662"/>
                  </a:lnTo>
                  <a:lnTo>
                    <a:pt x="194322" y="2030717"/>
                  </a:lnTo>
                  <a:lnTo>
                    <a:pt x="220230" y="2075726"/>
                  </a:lnTo>
                  <a:lnTo>
                    <a:pt x="269328" y="2142579"/>
                  </a:lnTo>
                  <a:lnTo>
                    <a:pt x="2142363" y="269354"/>
                  </a:lnTo>
                  <a:close/>
                </a:path>
                <a:path w="2468244" h="2677795">
                  <a:moveTo>
                    <a:pt x="2329878" y="440512"/>
                  </a:moveTo>
                  <a:lnTo>
                    <a:pt x="2285555" y="391414"/>
                  </a:lnTo>
                  <a:lnTo>
                    <a:pt x="2236457" y="347091"/>
                  </a:lnTo>
                  <a:lnTo>
                    <a:pt x="347738" y="2236673"/>
                  </a:lnTo>
                  <a:lnTo>
                    <a:pt x="392061" y="2285771"/>
                  </a:lnTo>
                  <a:lnTo>
                    <a:pt x="441147" y="2330094"/>
                  </a:lnTo>
                  <a:lnTo>
                    <a:pt x="2329878" y="440512"/>
                  </a:lnTo>
                  <a:close/>
                </a:path>
                <a:path w="2468244" h="2677795">
                  <a:moveTo>
                    <a:pt x="2468232" y="1910753"/>
                  </a:moveTo>
                  <a:lnTo>
                    <a:pt x="1776895" y="2602179"/>
                  </a:lnTo>
                  <a:lnTo>
                    <a:pt x="1843709" y="2579001"/>
                  </a:lnTo>
                  <a:lnTo>
                    <a:pt x="1888705" y="2559723"/>
                  </a:lnTo>
                  <a:lnTo>
                    <a:pt x="1933130" y="2538717"/>
                  </a:lnTo>
                  <a:lnTo>
                    <a:pt x="1976932" y="2515997"/>
                  </a:lnTo>
                  <a:lnTo>
                    <a:pt x="2020062" y="2491536"/>
                  </a:lnTo>
                  <a:lnTo>
                    <a:pt x="2062441" y="2465362"/>
                  </a:lnTo>
                  <a:lnTo>
                    <a:pt x="2104047" y="2437460"/>
                  </a:lnTo>
                  <a:lnTo>
                    <a:pt x="2144788" y="2407818"/>
                  </a:lnTo>
                  <a:lnTo>
                    <a:pt x="2184641" y="2376462"/>
                  </a:lnTo>
                  <a:lnTo>
                    <a:pt x="2286228" y="2285098"/>
                  </a:lnTo>
                  <a:lnTo>
                    <a:pt x="2377605" y="2183485"/>
                  </a:lnTo>
                  <a:lnTo>
                    <a:pt x="2408923" y="2143633"/>
                  </a:lnTo>
                  <a:lnTo>
                    <a:pt x="2438489" y="2102866"/>
                  </a:lnTo>
                  <a:lnTo>
                    <a:pt x="2468232" y="2058136"/>
                  </a:lnTo>
                  <a:lnTo>
                    <a:pt x="2468232" y="1910753"/>
                  </a:lnTo>
                  <a:close/>
                </a:path>
                <a:path w="2468244" h="2677795">
                  <a:moveTo>
                    <a:pt x="2468232" y="1551393"/>
                  </a:moveTo>
                  <a:lnTo>
                    <a:pt x="1342555" y="2677185"/>
                  </a:lnTo>
                  <a:lnTo>
                    <a:pt x="1549158" y="2657411"/>
                  </a:lnTo>
                  <a:lnTo>
                    <a:pt x="2468232" y="1738236"/>
                  </a:lnTo>
                  <a:lnTo>
                    <a:pt x="2468232" y="1551393"/>
                  </a:lnTo>
                  <a:close/>
                </a:path>
                <a:path w="2468244" h="2677795">
                  <a:moveTo>
                    <a:pt x="2468232" y="1192631"/>
                  </a:moveTo>
                  <a:lnTo>
                    <a:pt x="1022083" y="2638323"/>
                  </a:lnTo>
                  <a:lnTo>
                    <a:pt x="1082776" y="2653322"/>
                  </a:lnTo>
                  <a:lnTo>
                    <a:pt x="1184363" y="2662872"/>
                  </a:lnTo>
                  <a:lnTo>
                    <a:pt x="2468232" y="1379461"/>
                  </a:lnTo>
                  <a:lnTo>
                    <a:pt x="2468232" y="1192631"/>
                  </a:lnTo>
                  <a:close/>
                </a:path>
                <a:path w="2468244" h="2677795">
                  <a:moveTo>
                    <a:pt x="2468232" y="833374"/>
                  </a:moveTo>
                  <a:lnTo>
                    <a:pt x="758215" y="2544216"/>
                  </a:lnTo>
                  <a:lnTo>
                    <a:pt x="834580" y="2579674"/>
                  </a:lnTo>
                  <a:lnTo>
                    <a:pt x="889812" y="2598775"/>
                  </a:lnTo>
                  <a:lnTo>
                    <a:pt x="2468232" y="1020813"/>
                  </a:lnTo>
                  <a:lnTo>
                    <a:pt x="2468232" y="833374"/>
                  </a:lnTo>
                  <a:close/>
                </a:path>
                <a:path w="2468244" h="2677795">
                  <a:moveTo>
                    <a:pt x="2468232" y="620306"/>
                  </a:moveTo>
                  <a:lnTo>
                    <a:pt x="2457373" y="601446"/>
                  </a:lnTo>
                  <a:lnTo>
                    <a:pt x="2407602" y="534619"/>
                  </a:lnTo>
                  <a:lnTo>
                    <a:pt x="535241" y="2407843"/>
                  </a:lnTo>
                  <a:lnTo>
                    <a:pt x="602068" y="2456929"/>
                  </a:lnTo>
                  <a:lnTo>
                    <a:pt x="646391" y="2483535"/>
                  </a:lnTo>
                  <a:lnTo>
                    <a:pt x="2468232" y="661504"/>
                  </a:lnTo>
                  <a:lnTo>
                    <a:pt x="2468232" y="620306"/>
                  </a:lnTo>
                  <a:close/>
                </a:path>
              </a:pathLst>
            </a:custGeom>
            <a:solidFill>
              <a:srgbClr val="3769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459596" y="4690490"/>
            <a:ext cx="2752725" cy="189763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4448536" y="7827721"/>
            <a:ext cx="3394710" cy="203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400" spc="-425" dirty="0">
                <a:solidFill>
                  <a:srgbClr val="0DD5C5"/>
                </a:solidFill>
                <a:latin typeface="Trebuchet MS"/>
                <a:cs typeface="Trebuchet MS"/>
              </a:rPr>
              <a:t>контекст,</a:t>
            </a:r>
            <a:r>
              <a:rPr sz="4400" spc="-24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30" dirty="0">
                <a:solidFill>
                  <a:srgbClr val="0DD5C5"/>
                </a:solidFill>
                <a:latin typeface="Trebuchet MS"/>
                <a:cs typeface="Trebuchet MS"/>
              </a:rPr>
              <a:t>пишем </a:t>
            </a:r>
            <a:r>
              <a:rPr sz="4400" spc="-960" dirty="0">
                <a:solidFill>
                  <a:srgbClr val="0DD5C5"/>
                </a:solidFill>
                <a:latin typeface="Trebuchet MS"/>
                <a:cs typeface="Trebuchet MS"/>
              </a:rPr>
              <a:t>всё,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340" dirty="0">
                <a:solidFill>
                  <a:srgbClr val="0DD5C5"/>
                </a:solidFill>
                <a:latin typeface="Trebuchet MS"/>
                <a:cs typeface="Trebuchet MS"/>
              </a:rPr>
              <a:t>что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15" dirty="0">
                <a:solidFill>
                  <a:srgbClr val="0DD5C5"/>
                </a:solidFill>
                <a:latin typeface="Trebuchet MS"/>
                <a:cs typeface="Trebuchet MS"/>
              </a:rPr>
              <a:t>знаем</a:t>
            </a:r>
            <a:endParaRPr sz="4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4400" spc="-985" dirty="0">
                <a:solidFill>
                  <a:srgbClr val="0DD5C5"/>
                </a:solidFill>
                <a:latin typeface="Trebuchet MS"/>
                <a:cs typeface="Trebuchet MS"/>
              </a:rPr>
              <a:t>об</a:t>
            </a:r>
            <a:r>
              <a:rPr sz="4400" spc="-23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95" dirty="0">
                <a:solidFill>
                  <a:srgbClr val="0DD5C5"/>
                </a:solidFill>
                <a:latin typeface="Trebuchet MS"/>
                <a:cs typeface="Trebuchet MS"/>
              </a:rPr>
              <a:t>учащихся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303758" y="3879595"/>
            <a:ext cx="403161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680" dirty="0">
                <a:solidFill>
                  <a:srgbClr val="0DD5C5"/>
                </a:solidFill>
                <a:latin typeface="Trebuchet MS"/>
                <a:cs typeface="Trebuchet MS"/>
              </a:rPr>
              <a:t>задача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10" dirty="0">
                <a:solidFill>
                  <a:srgbClr val="0DD5C5"/>
                </a:solidFill>
                <a:latin typeface="Trebuchet MS"/>
                <a:cs typeface="Trebuchet MS"/>
              </a:rPr>
              <a:t>для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65" dirty="0">
                <a:solidFill>
                  <a:srgbClr val="0DD5C5"/>
                </a:solidFill>
                <a:latin typeface="Trebuchet MS"/>
                <a:cs typeface="Trebuchet MS"/>
              </a:rPr>
              <a:t>нейросети</a:t>
            </a:r>
            <a:endParaRPr sz="4400">
              <a:latin typeface="Trebuchet MS"/>
              <a:cs typeface="Trebuchet MS"/>
            </a:endParaRPr>
          </a:p>
        </p:txBody>
      </p:sp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117067" y="3258311"/>
            <a:ext cx="776478" cy="875538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54508" y="3566159"/>
            <a:ext cx="791718" cy="398754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1.3.</a:t>
            </a:r>
            <a:r>
              <a:rPr spc="70" dirty="0"/>
              <a:t> </a:t>
            </a:r>
            <a:r>
              <a:rPr dirty="0"/>
              <a:t>Ставим</a:t>
            </a:r>
            <a:r>
              <a:rPr spc="70" dirty="0"/>
              <a:t> </a:t>
            </a:r>
            <a:r>
              <a:rPr dirty="0"/>
              <a:t>образовательные</a:t>
            </a:r>
            <a:r>
              <a:rPr spc="60" dirty="0"/>
              <a:t> </a:t>
            </a:r>
            <a:r>
              <a:rPr spc="-20" dirty="0"/>
              <a:t>цели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3100" y="2714798"/>
            <a:ext cx="13528675" cy="4142104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2400" spc="-25" dirty="0">
                <a:latin typeface="Roboto"/>
                <a:cs typeface="Roboto"/>
              </a:rPr>
              <a:t>Разработай</a:t>
            </a:r>
            <a:r>
              <a:rPr sz="2400" spc="-9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[количество]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конкретных,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ориентированных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на</a:t>
            </a:r>
            <a:r>
              <a:rPr sz="2400" spc="-9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действия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измеримых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целей</a:t>
            </a: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10" dirty="0">
                <a:latin typeface="Roboto"/>
                <a:cs typeface="Roboto"/>
              </a:rPr>
              <a:t>обучения,</a:t>
            </a:r>
            <a:r>
              <a:rPr sz="2400" spc="-8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следуя</a:t>
            </a:r>
            <a:r>
              <a:rPr sz="2400" spc="-9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этим</a:t>
            </a:r>
            <a:r>
              <a:rPr sz="2400" spc="-10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инструкциям: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2400">
              <a:latin typeface="Roboto"/>
              <a:cs typeface="Roboto"/>
            </a:endParaRPr>
          </a:p>
          <a:p>
            <a:pPr marL="469265" indent="-456565">
              <a:lnSpc>
                <a:spcPct val="100000"/>
              </a:lnSpc>
              <a:buAutoNum type="arabicPeriod"/>
              <a:tabLst>
                <a:tab pos="469265" algn="l"/>
              </a:tabLst>
            </a:pPr>
            <a:r>
              <a:rPr sz="2400" dirty="0">
                <a:latin typeface="Roboto"/>
                <a:cs typeface="Roboto"/>
              </a:rPr>
              <a:t>При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постановке</a:t>
            </a:r>
            <a:r>
              <a:rPr sz="2400" spc="-2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целей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опирайся</a:t>
            </a:r>
            <a:r>
              <a:rPr sz="2400" spc="-3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на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таксономию</a:t>
            </a:r>
            <a:r>
              <a:rPr sz="2400" spc="-2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Блума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предлагай</a:t>
            </a:r>
            <a:r>
              <a:rPr sz="2400" spc="-3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цели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разных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уровней.</a:t>
            </a:r>
            <a:endParaRPr sz="2400">
              <a:latin typeface="Roboto"/>
              <a:cs typeface="Roboto"/>
            </a:endParaRPr>
          </a:p>
          <a:p>
            <a:pPr marL="469900" marR="200025" indent="-457200">
              <a:lnSpc>
                <a:spcPts val="3600"/>
              </a:lnSpc>
              <a:spcBef>
                <a:spcPts val="240"/>
              </a:spcBef>
              <a:buAutoNum type="arabicPeriod"/>
              <a:tabLst>
                <a:tab pos="469900" algn="l"/>
              </a:tabLst>
            </a:pPr>
            <a:r>
              <a:rPr sz="2400" dirty="0">
                <a:latin typeface="Roboto"/>
                <a:cs typeface="Roboto"/>
              </a:rPr>
              <a:t>Опиши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навыки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знания,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которые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приобретут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или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spc="-30" dirty="0">
                <a:latin typeface="Roboto"/>
                <a:cs typeface="Roboto"/>
              </a:rPr>
              <a:t>укрепят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учащиеся,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укажи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три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уровня</a:t>
            </a:r>
            <a:r>
              <a:rPr sz="2400" spc="-15" dirty="0">
                <a:latin typeface="Roboto"/>
                <a:cs typeface="Roboto"/>
              </a:rPr>
              <a:t> </a:t>
            </a:r>
            <a:r>
              <a:rPr sz="2400" spc="-50" dirty="0">
                <a:latin typeface="Roboto"/>
                <a:cs typeface="Roboto"/>
              </a:rPr>
              <a:t>— </a:t>
            </a:r>
            <a:r>
              <a:rPr sz="2400" dirty="0">
                <a:latin typeface="Roboto"/>
                <a:cs typeface="Roboto"/>
              </a:rPr>
              <a:t>от</a:t>
            </a:r>
            <a:r>
              <a:rPr sz="2400" spc="-10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базового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до</a:t>
            </a:r>
            <a:r>
              <a:rPr sz="2400" spc="-10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продвинутого.</a:t>
            </a:r>
            <a:endParaRPr sz="2400">
              <a:latin typeface="Roboto"/>
              <a:cs typeface="Roboto"/>
            </a:endParaRPr>
          </a:p>
          <a:p>
            <a:pPr marL="469265" indent="-456565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469265" algn="l"/>
              </a:tabLst>
            </a:pPr>
            <a:r>
              <a:rPr sz="2400" dirty="0">
                <a:latin typeface="Roboto"/>
                <a:cs typeface="Roboto"/>
              </a:rPr>
              <a:t>Укажи,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как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опыт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обучения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повлияет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на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учащегося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изменит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его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поведение.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435"/>
              </a:spcBef>
            </a:pP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Roboto"/>
                <a:cs typeface="Roboto"/>
              </a:rPr>
              <a:t>Информация:</a:t>
            </a:r>
            <a:endParaRPr sz="2400">
              <a:latin typeface="Roboto"/>
              <a:cs typeface="Robo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5800" y="7251166"/>
            <a:ext cx="13787119" cy="0"/>
          </a:xfrm>
          <a:custGeom>
            <a:avLst/>
            <a:gdLst/>
            <a:ahLst/>
            <a:cxnLst/>
            <a:rect l="l" t="t" r="r" b="b"/>
            <a:pathLst>
              <a:path w="13787119">
                <a:moveTo>
                  <a:pt x="0" y="0"/>
                </a:moveTo>
                <a:lnTo>
                  <a:pt x="13787071" y="0"/>
                </a:lnTo>
              </a:path>
            </a:pathLst>
          </a:custGeom>
          <a:ln w="225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5819759" y="0"/>
            <a:ext cx="2468245" cy="3084195"/>
            <a:chOff x="15819759" y="0"/>
            <a:chExt cx="2468245" cy="3084195"/>
          </a:xfrm>
        </p:grpSpPr>
        <p:sp>
          <p:nvSpPr>
            <p:cNvPr id="6" name="object 6"/>
            <p:cNvSpPr/>
            <p:nvPr/>
          </p:nvSpPr>
          <p:spPr>
            <a:xfrm>
              <a:off x="16552062" y="0"/>
              <a:ext cx="1736089" cy="2352040"/>
            </a:xfrm>
            <a:custGeom>
              <a:avLst/>
              <a:gdLst/>
              <a:ahLst/>
              <a:cxnLst/>
              <a:rect l="l" t="t" r="r" b="b"/>
              <a:pathLst>
                <a:path w="1736090" h="2352040">
                  <a:moveTo>
                    <a:pt x="1735936" y="0"/>
                  </a:moveTo>
                  <a:lnTo>
                    <a:pt x="464226" y="0"/>
                  </a:lnTo>
                  <a:lnTo>
                    <a:pt x="457264" y="5893"/>
                  </a:lnTo>
                  <a:lnTo>
                    <a:pt x="424132" y="35885"/>
                  </a:lnTo>
                  <a:lnTo>
                    <a:pt x="392020" y="66952"/>
                  </a:lnTo>
                  <a:lnTo>
                    <a:pt x="360956" y="99068"/>
                  </a:lnTo>
                  <a:lnTo>
                    <a:pt x="330968" y="132204"/>
                  </a:lnTo>
                  <a:lnTo>
                    <a:pt x="302085" y="166331"/>
                  </a:lnTo>
                  <a:lnTo>
                    <a:pt x="274334" y="201421"/>
                  </a:lnTo>
                  <a:lnTo>
                    <a:pt x="247746" y="237446"/>
                  </a:lnTo>
                  <a:lnTo>
                    <a:pt x="222346" y="274377"/>
                  </a:lnTo>
                  <a:lnTo>
                    <a:pt x="198165" y="312187"/>
                  </a:lnTo>
                  <a:lnTo>
                    <a:pt x="175230" y="350846"/>
                  </a:lnTo>
                  <a:lnTo>
                    <a:pt x="153569" y="390327"/>
                  </a:lnTo>
                  <a:lnTo>
                    <a:pt x="133212" y="430601"/>
                  </a:lnTo>
                  <a:lnTo>
                    <a:pt x="114185" y="471640"/>
                  </a:lnTo>
                  <a:lnTo>
                    <a:pt x="96518" y="513415"/>
                  </a:lnTo>
                  <a:lnTo>
                    <a:pt x="80239" y="555899"/>
                  </a:lnTo>
                  <a:lnTo>
                    <a:pt x="65375" y="599063"/>
                  </a:lnTo>
                  <a:lnTo>
                    <a:pt x="51956" y="642878"/>
                  </a:lnTo>
                  <a:lnTo>
                    <a:pt x="40010" y="687316"/>
                  </a:lnTo>
                  <a:lnTo>
                    <a:pt x="29565" y="732350"/>
                  </a:lnTo>
                  <a:lnTo>
                    <a:pt x="20649" y="777950"/>
                  </a:lnTo>
                  <a:lnTo>
                    <a:pt x="13291" y="824088"/>
                  </a:lnTo>
                  <a:lnTo>
                    <a:pt x="7518" y="870736"/>
                  </a:lnTo>
                  <a:lnTo>
                    <a:pt x="3360" y="917866"/>
                  </a:lnTo>
                  <a:lnTo>
                    <a:pt x="844" y="965450"/>
                  </a:lnTo>
                  <a:lnTo>
                    <a:pt x="0" y="1013458"/>
                  </a:lnTo>
                  <a:lnTo>
                    <a:pt x="844" y="1061470"/>
                  </a:lnTo>
                  <a:lnTo>
                    <a:pt x="3360" y="1109057"/>
                  </a:lnTo>
                  <a:lnTo>
                    <a:pt x="7518" y="1156190"/>
                  </a:lnTo>
                  <a:lnTo>
                    <a:pt x="13291" y="1202841"/>
                  </a:lnTo>
                  <a:lnTo>
                    <a:pt x="20649" y="1248981"/>
                  </a:lnTo>
                  <a:lnTo>
                    <a:pt x="29565" y="1294583"/>
                  </a:lnTo>
                  <a:lnTo>
                    <a:pt x="40010" y="1339619"/>
                  </a:lnTo>
                  <a:lnTo>
                    <a:pt x="51956" y="1384059"/>
                  </a:lnTo>
                  <a:lnTo>
                    <a:pt x="65375" y="1427875"/>
                  </a:lnTo>
                  <a:lnTo>
                    <a:pt x="80239" y="1471040"/>
                  </a:lnTo>
                  <a:lnTo>
                    <a:pt x="96518" y="1513525"/>
                  </a:lnTo>
                  <a:lnTo>
                    <a:pt x="114185" y="1555301"/>
                  </a:lnTo>
                  <a:lnTo>
                    <a:pt x="133212" y="1596340"/>
                  </a:lnTo>
                  <a:lnTo>
                    <a:pt x="153569" y="1636615"/>
                  </a:lnTo>
                  <a:lnTo>
                    <a:pt x="175230" y="1676096"/>
                  </a:lnTo>
                  <a:lnTo>
                    <a:pt x="198165" y="1714755"/>
                  </a:lnTo>
                  <a:lnTo>
                    <a:pt x="222346" y="1752564"/>
                  </a:lnTo>
                  <a:lnTo>
                    <a:pt x="247746" y="1789495"/>
                  </a:lnTo>
                  <a:lnTo>
                    <a:pt x="274334" y="1825520"/>
                  </a:lnTo>
                  <a:lnTo>
                    <a:pt x="302085" y="1860609"/>
                  </a:lnTo>
                  <a:lnTo>
                    <a:pt x="330968" y="1894736"/>
                  </a:lnTo>
                  <a:lnTo>
                    <a:pt x="360956" y="1927870"/>
                  </a:lnTo>
                  <a:lnTo>
                    <a:pt x="392020" y="1959985"/>
                  </a:lnTo>
                  <a:lnTo>
                    <a:pt x="424132" y="1991052"/>
                  </a:lnTo>
                  <a:lnTo>
                    <a:pt x="457264" y="2021042"/>
                  </a:lnTo>
                  <a:lnTo>
                    <a:pt x="491387" y="2049928"/>
                  </a:lnTo>
                  <a:lnTo>
                    <a:pt x="526474" y="2077680"/>
                  </a:lnTo>
                  <a:lnTo>
                    <a:pt x="562495" y="2104271"/>
                  </a:lnTo>
                  <a:lnTo>
                    <a:pt x="599423" y="2129673"/>
                  </a:lnTo>
                  <a:lnTo>
                    <a:pt x="637230" y="2153856"/>
                  </a:lnTo>
                  <a:lnTo>
                    <a:pt x="675886" y="2176793"/>
                  </a:lnTo>
                  <a:lnTo>
                    <a:pt x="715363" y="2198455"/>
                  </a:lnTo>
                  <a:lnTo>
                    <a:pt x="755634" y="2218815"/>
                  </a:lnTo>
                  <a:lnTo>
                    <a:pt x="796670" y="2237843"/>
                  </a:lnTo>
                  <a:lnTo>
                    <a:pt x="838443" y="2255512"/>
                  </a:lnTo>
                  <a:lnTo>
                    <a:pt x="880924" y="2271792"/>
                  </a:lnTo>
                  <a:lnTo>
                    <a:pt x="924085" y="2286657"/>
                  </a:lnTo>
                  <a:lnTo>
                    <a:pt x="967898" y="2300077"/>
                  </a:lnTo>
                  <a:lnTo>
                    <a:pt x="1012335" y="2312024"/>
                  </a:lnTo>
                  <a:lnTo>
                    <a:pt x="1057366" y="2322470"/>
                  </a:lnTo>
                  <a:lnTo>
                    <a:pt x="1102964" y="2331387"/>
                  </a:lnTo>
                  <a:lnTo>
                    <a:pt x="1149101" y="2338746"/>
                  </a:lnTo>
                  <a:lnTo>
                    <a:pt x="1195748" y="2344519"/>
                  </a:lnTo>
                  <a:lnTo>
                    <a:pt x="1242877" y="2348677"/>
                  </a:lnTo>
                  <a:lnTo>
                    <a:pt x="1290460" y="2351193"/>
                  </a:lnTo>
                  <a:lnTo>
                    <a:pt x="1338468" y="2352038"/>
                  </a:lnTo>
                  <a:lnTo>
                    <a:pt x="1386476" y="2351193"/>
                  </a:lnTo>
                  <a:lnTo>
                    <a:pt x="1434058" y="2348677"/>
                  </a:lnTo>
                  <a:lnTo>
                    <a:pt x="1481187" y="2344519"/>
                  </a:lnTo>
                  <a:lnTo>
                    <a:pt x="1527834" y="2338746"/>
                  </a:lnTo>
                  <a:lnTo>
                    <a:pt x="1573971" y="2331387"/>
                  </a:lnTo>
                  <a:lnTo>
                    <a:pt x="1619570" y="2322470"/>
                  </a:lnTo>
                  <a:lnTo>
                    <a:pt x="1664601" y="2312024"/>
                  </a:lnTo>
                  <a:lnTo>
                    <a:pt x="1709037" y="2300077"/>
                  </a:lnTo>
                  <a:lnTo>
                    <a:pt x="1735936" y="2291838"/>
                  </a:lnTo>
                  <a:lnTo>
                    <a:pt x="1735936" y="0"/>
                  </a:lnTo>
                  <a:close/>
                </a:path>
              </a:pathLst>
            </a:custGeom>
            <a:solidFill>
              <a:srgbClr val="0DD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819755" y="406564"/>
              <a:ext cx="2468245" cy="2677795"/>
            </a:xfrm>
            <a:custGeom>
              <a:avLst/>
              <a:gdLst/>
              <a:ahLst/>
              <a:cxnLst/>
              <a:rect l="l" t="t" r="r" b="b"/>
              <a:pathLst>
                <a:path w="2468244" h="2677795">
                  <a:moveTo>
                    <a:pt x="450697" y="338226"/>
                  </a:moveTo>
                  <a:lnTo>
                    <a:pt x="392061" y="391414"/>
                  </a:lnTo>
                  <a:lnTo>
                    <a:pt x="338188" y="450748"/>
                  </a:lnTo>
                  <a:lnTo>
                    <a:pt x="450697" y="338226"/>
                  </a:lnTo>
                  <a:close/>
                </a:path>
                <a:path w="2468244" h="2677795">
                  <a:moveTo>
                    <a:pt x="901395" y="74333"/>
                  </a:moveTo>
                  <a:lnTo>
                    <a:pt x="834580" y="97510"/>
                  </a:lnTo>
                  <a:lnTo>
                    <a:pt x="789584" y="116789"/>
                  </a:lnTo>
                  <a:lnTo>
                    <a:pt x="745134" y="137807"/>
                  </a:lnTo>
                  <a:lnTo>
                    <a:pt x="701294" y="160591"/>
                  </a:lnTo>
                  <a:lnTo>
                    <a:pt x="658063" y="185140"/>
                  </a:lnTo>
                  <a:lnTo>
                    <a:pt x="615518" y="211480"/>
                  </a:lnTo>
                  <a:lnTo>
                    <a:pt x="573671" y="239636"/>
                  </a:lnTo>
                  <a:lnTo>
                    <a:pt x="532587" y="269595"/>
                  </a:lnTo>
                  <a:lnTo>
                    <a:pt x="492290" y="301409"/>
                  </a:lnTo>
                  <a:lnTo>
                    <a:pt x="450011" y="339598"/>
                  </a:lnTo>
                  <a:lnTo>
                    <a:pt x="337515" y="452107"/>
                  </a:lnTo>
                  <a:lnTo>
                    <a:pt x="299326" y="494385"/>
                  </a:lnTo>
                  <a:lnTo>
                    <a:pt x="267970" y="534238"/>
                  </a:lnTo>
                  <a:lnTo>
                    <a:pt x="238340" y="574992"/>
                  </a:lnTo>
                  <a:lnTo>
                    <a:pt x="210439" y="616585"/>
                  </a:lnTo>
                  <a:lnTo>
                    <a:pt x="184264" y="658977"/>
                  </a:lnTo>
                  <a:lnTo>
                    <a:pt x="159816" y="702106"/>
                  </a:lnTo>
                  <a:lnTo>
                    <a:pt x="137096" y="745909"/>
                  </a:lnTo>
                  <a:lnTo>
                    <a:pt x="116090" y="790346"/>
                  </a:lnTo>
                  <a:lnTo>
                    <a:pt x="96824" y="835342"/>
                  </a:lnTo>
                  <a:lnTo>
                    <a:pt x="73634" y="902169"/>
                  </a:lnTo>
                  <a:lnTo>
                    <a:pt x="901395" y="74333"/>
                  </a:lnTo>
                  <a:close/>
                </a:path>
                <a:path w="2468244" h="2677795">
                  <a:moveTo>
                    <a:pt x="1335062" y="0"/>
                  </a:moveTo>
                  <a:lnTo>
                    <a:pt x="1128458" y="19773"/>
                  </a:lnTo>
                  <a:lnTo>
                    <a:pt x="19773" y="1128560"/>
                  </a:lnTo>
                  <a:lnTo>
                    <a:pt x="0" y="1335176"/>
                  </a:lnTo>
                  <a:lnTo>
                    <a:pt x="1335062" y="0"/>
                  </a:lnTo>
                  <a:close/>
                </a:path>
                <a:path w="2468244" h="2677795">
                  <a:moveTo>
                    <a:pt x="1654848" y="38874"/>
                  </a:moveTo>
                  <a:lnTo>
                    <a:pt x="1594154" y="23876"/>
                  </a:lnTo>
                  <a:lnTo>
                    <a:pt x="1492567" y="14325"/>
                  </a:lnTo>
                  <a:lnTo>
                    <a:pt x="14312" y="1492694"/>
                  </a:lnTo>
                  <a:lnTo>
                    <a:pt x="23863" y="1594294"/>
                  </a:lnTo>
                  <a:lnTo>
                    <a:pt x="38862" y="1654987"/>
                  </a:lnTo>
                  <a:lnTo>
                    <a:pt x="1654848" y="38874"/>
                  </a:lnTo>
                  <a:close/>
                </a:path>
                <a:path w="2468244" h="2677795">
                  <a:moveTo>
                    <a:pt x="1919401" y="132981"/>
                  </a:moveTo>
                  <a:lnTo>
                    <a:pt x="1842350" y="97510"/>
                  </a:lnTo>
                  <a:lnTo>
                    <a:pt x="1787804" y="78422"/>
                  </a:lnTo>
                  <a:lnTo>
                    <a:pt x="78409" y="1787283"/>
                  </a:lnTo>
                  <a:lnTo>
                    <a:pt x="97497" y="1842516"/>
                  </a:lnTo>
                  <a:lnTo>
                    <a:pt x="133642" y="1919566"/>
                  </a:lnTo>
                  <a:lnTo>
                    <a:pt x="1919401" y="132981"/>
                  </a:lnTo>
                  <a:close/>
                </a:path>
                <a:path w="2468244" h="2677795">
                  <a:moveTo>
                    <a:pt x="2142363" y="269354"/>
                  </a:moveTo>
                  <a:lnTo>
                    <a:pt x="2075548" y="220256"/>
                  </a:lnTo>
                  <a:lnTo>
                    <a:pt x="2031225" y="193662"/>
                  </a:lnTo>
                  <a:lnTo>
                    <a:pt x="194322" y="2030717"/>
                  </a:lnTo>
                  <a:lnTo>
                    <a:pt x="220230" y="2075726"/>
                  </a:lnTo>
                  <a:lnTo>
                    <a:pt x="269328" y="2142579"/>
                  </a:lnTo>
                  <a:lnTo>
                    <a:pt x="2142363" y="269354"/>
                  </a:lnTo>
                  <a:close/>
                </a:path>
                <a:path w="2468244" h="2677795">
                  <a:moveTo>
                    <a:pt x="2329878" y="440512"/>
                  </a:moveTo>
                  <a:lnTo>
                    <a:pt x="2285555" y="391414"/>
                  </a:lnTo>
                  <a:lnTo>
                    <a:pt x="2236457" y="347091"/>
                  </a:lnTo>
                  <a:lnTo>
                    <a:pt x="347738" y="2236673"/>
                  </a:lnTo>
                  <a:lnTo>
                    <a:pt x="392061" y="2285771"/>
                  </a:lnTo>
                  <a:lnTo>
                    <a:pt x="441147" y="2330094"/>
                  </a:lnTo>
                  <a:lnTo>
                    <a:pt x="2329878" y="440512"/>
                  </a:lnTo>
                  <a:close/>
                </a:path>
                <a:path w="2468244" h="2677795">
                  <a:moveTo>
                    <a:pt x="2468232" y="1910753"/>
                  </a:moveTo>
                  <a:lnTo>
                    <a:pt x="1776895" y="2602179"/>
                  </a:lnTo>
                  <a:lnTo>
                    <a:pt x="1843709" y="2579001"/>
                  </a:lnTo>
                  <a:lnTo>
                    <a:pt x="1888705" y="2559723"/>
                  </a:lnTo>
                  <a:lnTo>
                    <a:pt x="1933130" y="2538717"/>
                  </a:lnTo>
                  <a:lnTo>
                    <a:pt x="1976932" y="2515997"/>
                  </a:lnTo>
                  <a:lnTo>
                    <a:pt x="2020062" y="2491536"/>
                  </a:lnTo>
                  <a:lnTo>
                    <a:pt x="2062441" y="2465362"/>
                  </a:lnTo>
                  <a:lnTo>
                    <a:pt x="2104047" y="2437460"/>
                  </a:lnTo>
                  <a:lnTo>
                    <a:pt x="2144788" y="2407818"/>
                  </a:lnTo>
                  <a:lnTo>
                    <a:pt x="2184641" y="2376462"/>
                  </a:lnTo>
                  <a:lnTo>
                    <a:pt x="2286228" y="2285098"/>
                  </a:lnTo>
                  <a:lnTo>
                    <a:pt x="2377605" y="2183485"/>
                  </a:lnTo>
                  <a:lnTo>
                    <a:pt x="2408923" y="2143633"/>
                  </a:lnTo>
                  <a:lnTo>
                    <a:pt x="2438489" y="2102866"/>
                  </a:lnTo>
                  <a:lnTo>
                    <a:pt x="2468232" y="2058136"/>
                  </a:lnTo>
                  <a:lnTo>
                    <a:pt x="2468232" y="1910753"/>
                  </a:lnTo>
                  <a:close/>
                </a:path>
                <a:path w="2468244" h="2677795">
                  <a:moveTo>
                    <a:pt x="2468232" y="1551393"/>
                  </a:moveTo>
                  <a:lnTo>
                    <a:pt x="1342555" y="2677185"/>
                  </a:lnTo>
                  <a:lnTo>
                    <a:pt x="1549158" y="2657411"/>
                  </a:lnTo>
                  <a:lnTo>
                    <a:pt x="2468232" y="1738236"/>
                  </a:lnTo>
                  <a:lnTo>
                    <a:pt x="2468232" y="1551393"/>
                  </a:lnTo>
                  <a:close/>
                </a:path>
                <a:path w="2468244" h="2677795">
                  <a:moveTo>
                    <a:pt x="2468232" y="1192631"/>
                  </a:moveTo>
                  <a:lnTo>
                    <a:pt x="1022083" y="2638323"/>
                  </a:lnTo>
                  <a:lnTo>
                    <a:pt x="1082776" y="2653322"/>
                  </a:lnTo>
                  <a:lnTo>
                    <a:pt x="1184363" y="2662872"/>
                  </a:lnTo>
                  <a:lnTo>
                    <a:pt x="2468232" y="1379461"/>
                  </a:lnTo>
                  <a:lnTo>
                    <a:pt x="2468232" y="1192631"/>
                  </a:lnTo>
                  <a:close/>
                </a:path>
                <a:path w="2468244" h="2677795">
                  <a:moveTo>
                    <a:pt x="2468232" y="833374"/>
                  </a:moveTo>
                  <a:lnTo>
                    <a:pt x="758215" y="2544216"/>
                  </a:lnTo>
                  <a:lnTo>
                    <a:pt x="834580" y="2579674"/>
                  </a:lnTo>
                  <a:lnTo>
                    <a:pt x="889812" y="2598775"/>
                  </a:lnTo>
                  <a:lnTo>
                    <a:pt x="2468232" y="1020813"/>
                  </a:lnTo>
                  <a:lnTo>
                    <a:pt x="2468232" y="833374"/>
                  </a:lnTo>
                  <a:close/>
                </a:path>
                <a:path w="2468244" h="2677795">
                  <a:moveTo>
                    <a:pt x="2468232" y="620306"/>
                  </a:moveTo>
                  <a:lnTo>
                    <a:pt x="2457373" y="601446"/>
                  </a:lnTo>
                  <a:lnTo>
                    <a:pt x="2407602" y="534619"/>
                  </a:lnTo>
                  <a:lnTo>
                    <a:pt x="535241" y="2407843"/>
                  </a:lnTo>
                  <a:lnTo>
                    <a:pt x="602068" y="2456929"/>
                  </a:lnTo>
                  <a:lnTo>
                    <a:pt x="646391" y="2483535"/>
                  </a:lnTo>
                  <a:lnTo>
                    <a:pt x="2468232" y="661504"/>
                  </a:lnTo>
                  <a:lnTo>
                    <a:pt x="2468232" y="620306"/>
                  </a:lnTo>
                  <a:close/>
                </a:path>
              </a:pathLst>
            </a:custGeom>
            <a:solidFill>
              <a:srgbClr val="3769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51462" y="6381046"/>
            <a:ext cx="332373" cy="100342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49651" y="3238500"/>
            <a:ext cx="2029205" cy="131825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118871" y="3464052"/>
            <a:ext cx="6255385" cy="1323975"/>
            <a:chOff x="118871" y="3464052"/>
            <a:chExt cx="6255385" cy="1323975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8871" y="3464052"/>
              <a:ext cx="6255258" cy="1226058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16992" y="4437888"/>
              <a:ext cx="291845" cy="349758"/>
            </a:xfrm>
            <a:prstGeom prst="rect">
              <a:avLst/>
            </a:prstGeom>
          </p:spPr>
        </p:pic>
      </p:grpSp>
      <p:sp>
        <p:nvSpPr>
          <p:cNvPr id="13" name="object 13"/>
          <p:cNvSpPr txBox="1"/>
          <p:nvPr/>
        </p:nvSpPr>
        <p:spPr>
          <a:xfrm>
            <a:off x="3812794" y="7847203"/>
            <a:ext cx="11092180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400" spc="-355" dirty="0">
                <a:solidFill>
                  <a:srgbClr val="0DD5C5"/>
                </a:solidFill>
                <a:latin typeface="Trebuchet MS"/>
                <a:cs typeface="Trebuchet MS"/>
              </a:rPr>
              <a:t>это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50" dirty="0">
                <a:solidFill>
                  <a:srgbClr val="0DD5C5"/>
                </a:solidFill>
                <a:latin typeface="Trebuchet MS"/>
                <a:cs typeface="Trebuchet MS"/>
              </a:rPr>
              <a:t>самая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15" dirty="0">
                <a:solidFill>
                  <a:srgbClr val="0DD5C5"/>
                </a:solidFill>
                <a:latin typeface="Trebuchet MS"/>
                <a:cs typeface="Trebuchet MS"/>
              </a:rPr>
              <a:t>подходящая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65" dirty="0">
                <a:solidFill>
                  <a:srgbClr val="0DD5C5"/>
                </a:solidFill>
                <a:latin typeface="Trebuchet MS"/>
                <a:cs typeface="Trebuchet MS"/>
              </a:rPr>
              <a:t>часть</a:t>
            </a:r>
            <a:r>
              <a:rPr sz="4400" spc="-21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90" dirty="0">
                <a:solidFill>
                  <a:srgbClr val="0DD5C5"/>
                </a:solidFill>
                <a:latin typeface="Trebuchet MS"/>
                <a:cs typeface="Trebuchet MS"/>
              </a:rPr>
              <a:t>промпта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10" dirty="0">
                <a:solidFill>
                  <a:srgbClr val="0DD5C5"/>
                </a:solidFill>
                <a:latin typeface="Trebuchet MS"/>
                <a:cs typeface="Trebuchet MS"/>
              </a:rPr>
              <a:t>для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35" dirty="0">
                <a:solidFill>
                  <a:srgbClr val="0DD5C5"/>
                </a:solidFill>
                <a:latin typeface="Trebuchet MS"/>
                <a:cs typeface="Trebuchet MS"/>
              </a:rPr>
              <a:t>загрузки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365" dirty="0">
                <a:solidFill>
                  <a:srgbClr val="0DD5C5"/>
                </a:solidFill>
                <a:latin typeface="Trebuchet MS"/>
                <a:cs typeface="Trebuchet MS"/>
              </a:rPr>
              <a:t>карт </a:t>
            </a:r>
            <a:r>
              <a:rPr sz="4400" spc="-655" dirty="0">
                <a:solidFill>
                  <a:srgbClr val="0DD5C5"/>
                </a:solidFill>
                <a:latin typeface="Trebuchet MS"/>
                <a:cs typeface="Trebuchet MS"/>
              </a:rPr>
              <a:t>компетенций,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20" dirty="0">
                <a:solidFill>
                  <a:srgbClr val="0DD5C5"/>
                </a:solidFill>
                <a:latin typeface="Trebuchet MS"/>
                <a:cs typeface="Trebuchet MS"/>
              </a:rPr>
              <a:t>списков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50" dirty="0">
                <a:solidFill>
                  <a:srgbClr val="0DD5C5"/>
                </a:solidFill>
                <a:latin typeface="Trebuchet MS"/>
                <a:cs typeface="Trebuchet MS"/>
              </a:rPr>
              <a:t>навыков</a:t>
            </a:r>
            <a:r>
              <a:rPr sz="4400" spc="-19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30" dirty="0">
                <a:solidFill>
                  <a:srgbClr val="0DD5C5"/>
                </a:solidFill>
                <a:latin typeface="Trebuchet MS"/>
                <a:cs typeface="Trebuchet MS"/>
              </a:rPr>
              <a:t>и</a:t>
            </a:r>
            <a:r>
              <a:rPr sz="4400" spc="-204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dirty="0">
                <a:solidFill>
                  <a:srgbClr val="0DD5C5"/>
                </a:solidFill>
                <a:latin typeface="Trebuchet MS"/>
                <a:cs typeface="Trebuchet MS"/>
              </a:rPr>
              <a:t>т.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60" dirty="0">
                <a:solidFill>
                  <a:srgbClr val="0DD5C5"/>
                </a:solidFill>
                <a:latin typeface="Trebuchet MS"/>
                <a:cs typeface="Trebuchet MS"/>
              </a:rPr>
              <a:t>д.</a:t>
            </a:r>
            <a:endParaRPr sz="4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1.4.</a:t>
            </a:r>
            <a:r>
              <a:rPr spc="5" dirty="0"/>
              <a:t> </a:t>
            </a:r>
            <a:r>
              <a:rPr dirty="0"/>
              <a:t>Указываем</a:t>
            </a:r>
            <a:r>
              <a:rPr spc="5" dirty="0"/>
              <a:t> </a:t>
            </a:r>
            <a:r>
              <a:rPr dirty="0"/>
              <a:t>результаты</a:t>
            </a:r>
            <a:r>
              <a:rPr spc="25" dirty="0"/>
              <a:t> </a:t>
            </a:r>
            <a:r>
              <a:rPr dirty="0"/>
              <a:t>и</a:t>
            </a:r>
            <a:r>
              <a:rPr spc="5" dirty="0"/>
              <a:t> </a:t>
            </a:r>
            <a:r>
              <a:rPr dirty="0"/>
              <a:t>ключевые</a:t>
            </a:r>
            <a:r>
              <a:rPr spc="25" dirty="0"/>
              <a:t> </a:t>
            </a:r>
            <a:r>
              <a:rPr spc="-10" dirty="0"/>
              <a:t>метрики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3100" y="2714798"/>
            <a:ext cx="13764260" cy="4599305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2400" dirty="0">
                <a:latin typeface="Roboto"/>
                <a:cs typeface="Roboto"/>
              </a:rPr>
              <a:t>Опиши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35" dirty="0">
                <a:latin typeface="Roboto"/>
                <a:cs typeface="Roboto"/>
              </a:rPr>
              <a:t>результаты,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к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которым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мы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стремимся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при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запуске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образовательного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продукта.</a:t>
            </a: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20" dirty="0">
                <a:latin typeface="Roboto"/>
                <a:cs typeface="Roboto"/>
              </a:rPr>
              <a:t>Разработай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таблицу,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с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помощью</a:t>
            </a:r>
            <a:r>
              <a:rPr sz="2400" spc="-3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которой</a:t>
            </a:r>
            <a:r>
              <a:rPr sz="2400" spc="-1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можно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оценить</a:t>
            </a:r>
            <a:r>
              <a:rPr sz="2400" spc="-2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качество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75" dirty="0">
                <a:latin typeface="Roboto"/>
                <a:cs typeface="Roboto"/>
              </a:rPr>
              <a:t>эффективность</a:t>
            </a:r>
            <a:r>
              <a:rPr sz="2400" spc="-2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обучения.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Roboto"/>
                <a:cs typeface="Roboto"/>
              </a:rPr>
              <a:t>Таблица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должна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состоять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из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трех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столбцов:</a:t>
            </a:r>
            <a:endParaRPr sz="2400">
              <a:latin typeface="Roboto"/>
              <a:cs typeface="Roboto"/>
            </a:endParaRPr>
          </a:p>
          <a:p>
            <a:pPr marL="12700" marR="3905885">
              <a:lnSpc>
                <a:spcPts val="3600"/>
              </a:lnSpc>
              <a:spcBef>
                <a:spcPts val="240"/>
              </a:spcBef>
            </a:pPr>
            <a:r>
              <a:rPr sz="2400" spc="-30" dirty="0">
                <a:latin typeface="Roboto"/>
                <a:cs typeface="Roboto"/>
              </a:rPr>
              <a:t>Результаты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(подробно</a:t>
            </a:r>
            <a:r>
              <a:rPr sz="2400" spc="1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описаны</a:t>
            </a:r>
            <a:r>
              <a:rPr sz="2400" spc="-1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желаемые</a:t>
            </a:r>
            <a:r>
              <a:rPr sz="2400" spc="-35" dirty="0">
                <a:latin typeface="Roboto"/>
                <a:cs typeface="Roboto"/>
              </a:rPr>
              <a:t> </a:t>
            </a:r>
            <a:r>
              <a:rPr sz="2400" spc="-30" dirty="0">
                <a:latin typeface="Roboto"/>
                <a:cs typeface="Roboto"/>
              </a:rPr>
              <a:t>результаты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обучения) </a:t>
            </a:r>
            <a:r>
              <a:rPr sz="2400" dirty="0">
                <a:latin typeface="Roboto"/>
                <a:cs typeface="Roboto"/>
              </a:rPr>
              <a:t>Метрики</a:t>
            </a:r>
            <a:r>
              <a:rPr sz="2400" spc="-8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(способы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измерения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прогресса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достигаемых</a:t>
            </a:r>
            <a:r>
              <a:rPr sz="2400" spc="-9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результатов)</a:t>
            </a:r>
            <a:endParaRPr sz="2400">
              <a:latin typeface="Roboto"/>
              <a:cs typeface="Roboto"/>
            </a:endParaRPr>
          </a:p>
          <a:p>
            <a:pPr marL="12700" marR="1024255">
              <a:lnSpc>
                <a:spcPts val="3600"/>
              </a:lnSpc>
              <a:spcBef>
                <a:spcPts val="5"/>
              </a:spcBef>
            </a:pPr>
            <a:r>
              <a:rPr sz="2400" dirty="0">
                <a:latin typeface="Roboto"/>
                <a:cs typeface="Roboto"/>
              </a:rPr>
              <a:t>Упражнения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(варианты</a:t>
            </a:r>
            <a:r>
              <a:rPr sz="2400" spc="-8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практических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заданий,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которые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учащиеся</a:t>
            </a:r>
            <a:r>
              <a:rPr sz="2400" spc="-95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могут</a:t>
            </a:r>
            <a:r>
              <a:rPr sz="2400" spc="-9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выполнять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spc="-25" dirty="0">
                <a:latin typeface="Roboto"/>
                <a:cs typeface="Roboto"/>
              </a:rPr>
              <a:t>для </a:t>
            </a:r>
            <a:r>
              <a:rPr sz="2400" dirty="0">
                <a:latin typeface="Roboto"/>
                <a:cs typeface="Roboto"/>
              </a:rPr>
              <a:t>достижения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результатов)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195"/>
              </a:spcBef>
            </a:pP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Roboto"/>
                <a:cs typeface="Roboto"/>
              </a:rPr>
              <a:t>Информация:</a:t>
            </a:r>
            <a:endParaRPr sz="2400">
              <a:latin typeface="Roboto"/>
              <a:cs typeface="Robo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5800" y="7708747"/>
            <a:ext cx="13924280" cy="0"/>
          </a:xfrm>
          <a:custGeom>
            <a:avLst/>
            <a:gdLst/>
            <a:ahLst/>
            <a:cxnLst/>
            <a:rect l="l" t="t" r="r" b="b"/>
            <a:pathLst>
              <a:path w="13924280">
                <a:moveTo>
                  <a:pt x="0" y="0"/>
                </a:moveTo>
                <a:lnTo>
                  <a:pt x="13923874" y="0"/>
                </a:lnTo>
              </a:path>
            </a:pathLst>
          </a:custGeom>
          <a:ln w="225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5819759" y="0"/>
            <a:ext cx="2468245" cy="3084195"/>
            <a:chOff x="15819759" y="0"/>
            <a:chExt cx="2468245" cy="3084195"/>
          </a:xfrm>
        </p:grpSpPr>
        <p:sp>
          <p:nvSpPr>
            <p:cNvPr id="6" name="object 6"/>
            <p:cNvSpPr/>
            <p:nvPr/>
          </p:nvSpPr>
          <p:spPr>
            <a:xfrm>
              <a:off x="16552062" y="0"/>
              <a:ext cx="1736089" cy="2352040"/>
            </a:xfrm>
            <a:custGeom>
              <a:avLst/>
              <a:gdLst/>
              <a:ahLst/>
              <a:cxnLst/>
              <a:rect l="l" t="t" r="r" b="b"/>
              <a:pathLst>
                <a:path w="1736090" h="2352040">
                  <a:moveTo>
                    <a:pt x="1735936" y="0"/>
                  </a:moveTo>
                  <a:lnTo>
                    <a:pt x="464226" y="0"/>
                  </a:lnTo>
                  <a:lnTo>
                    <a:pt x="457264" y="5893"/>
                  </a:lnTo>
                  <a:lnTo>
                    <a:pt x="424132" y="35885"/>
                  </a:lnTo>
                  <a:lnTo>
                    <a:pt x="392020" y="66952"/>
                  </a:lnTo>
                  <a:lnTo>
                    <a:pt x="360956" y="99068"/>
                  </a:lnTo>
                  <a:lnTo>
                    <a:pt x="330968" y="132204"/>
                  </a:lnTo>
                  <a:lnTo>
                    <a:pt x="302085" y="166331"/>
                  </a:lnTo>
                  <a:lnTo>
                    <a:pt x="274334" y="201421"/>
                  </a:lnTo>
                  <a:lnTo>
                    <a:pt x="247746" y="237446"/>
                  </a:lnTo>
                  <a:lnTo>
                    <a:pt x="222346" y="274377"/>
                  </a:lnTo>
                  <a:lnTo>
                    <a:pt x="198165" y="312187"/>
                  </a:lnTo>
                  <a:lnTo>
                    <a:pt x="175230" y="350846"/>
                  </a:lnTo>
                  <a:lnTo>
                    <a:pt x="153569" y="390327"/>
                  </a:lnTo>
                  <a:lnTo>
                    <a:pt x="133212" y="430601"/>
                  </a:lnTo>
                  <a:lnTo>
                    <a:pt x="114185" y="471640"/>
                  </a:lnTo>
                  <a:lnTo>
                    <a:pt x="96518" y="513415"/>
                  </a:lnTo>
                  <a:lnTo>
                    <a:pt x="80239" y="555899"/>
                  </a:lnTo>
                  <a:lnTo>
                    <a:pt x="65375" y="599063"/>
                  </a:lnTo>
                  <a:lnTo>
                    <a:pt x="51956" y="642878"/>
                  </a:lnTo>
                  <a:lnTo>
                    <a:pt x="40010" y="687316"/>
                  </a:lnTo>
                  <a:lnTo>
                    <a:pt x="29565" y="732350"/>
                  </a:lnTo>
                  <a:lnTo>
                    <a:pt x="20649" y="777950"/>
                  </a:lnTo>
                  <a:lnTo>
                    <a:pt x="13291" y="824088"/>
                  </a:lnTo>
                  <a:lnTo>
                    <a:pt x="7518" y="870736"/>
                  </a:lnTo>
                  <a:lnTo>
                    <a:pt x="3360" y="917866"/>
                  </a:lnTo>
                  <a:lnTo>
                    <a:pt x="844" y="965450"/>
                  </a:lnTo>
                  <a:lnTo>
                    <a:pt x="0" y="1013458"/>
                  </a:lnTo>
                  <a:lnTo>
                    <a:pt x="844" y="1061470"/>
                  </a:lnTo>
                  <a:lnTo>
                    <a:pt x="3360" y="1109057"/>
                  </a:lnTo>
                  <a:lnTo>
                    <a:pt x="7518" y="1156190"/>
                  </a:lnTo>
                  <a:lnTo>
                    <a:pt x="13291" y="1202841"/>
                  </a:lnTo>
                  <a:lnTo>
                    <a:pt x="20649" y="1248981"/>
                  </a:lnTo>
                  <a:lnTo>
                    <a:pt x="29565" y="1294583"/>
                  </a:lnTo>
                  <a:lnTo>
                    <a:pt x="40010" y="1339619"/>
                  </a:lnTo>
                  <a:lnTo>
                    <a:pt x="51956" y="1384059"/>
                  </a:lnTo>
                  <a:lnTo>
                    <a:pt x="65375" y="1427875"/>
                  </a:lnTo>
                  <a:lnTo>
                    <a:pt x="80239" y="1471040"/>
                  </a:lnTo>
                  <a:lnTo>
                    <a:pt x="96518" y="1513525"/>
                  </a:lnTo>
                  <a:lnTo>
                    <a:pt x="114185" y="1555301"/>
                  </a:lnTo>
                  <a:lnTo>
                    <a:pt x="133212" y="1596340"/>
                  </a:lnTo>
                  <a:lnTo>
                    <a:pt x="153569" y="1636615"/>
                  </a:lnTo>
                  <a:lnTo>
                    <a:pt x="175230" y="1676096"/>
                  </a:lnTo>
                  <a:lnTo>
                    <a:pt x="198165" y="1714755"/>
                  </a:lnTo>
                  <a:lnTo>
                    <a:pt x="222346" y="1752564"/>
                  </a:lnTo>
                  <a:lnTo>
                    <a:pt x="247746" y="1789495"/>
                  </a:lnTo>
                  <a:lnTo>
                    <a:pt x="274334" y="1825520"/>
                  </a:lnTo>
                  <a:lnTo>
                    <a:pt x="302085" y="1860609"/>
                  </a:lnTo>
                  <a:lnTo>
                    <a:pt x="330968" y="1894736"/>
                  </a:lnTo>
                  <a:lnTo>
                    <a:pt x="360956" y="1927870"/>
                  </a:lnTo>
                  <a:lnTo>
                    <a:pt x="392020" y="1959985"/>
                  </a:lnTo>
                  <a:lnTo>
                    <a:pt x="424132" y="1991052"/>
                  </a:lnTo>
                  <a:lnTo>
                    <a:pt x="457264" y="2021042"/>
                  </a:lnTo>
                  <a:lnTo>
                    <a:pt x="491387" y="2049928"/>
                  </a:lnTo>
                  <a:lnTo>
                    <a:pt x="526474" y="2077680"/>
                  </a:lnTo>
                  <a:lnTo>
                    <a:pt x="562495" y="2104271"/>
                  </a:lnTo>
                  <a:lnTo>
                    <a:pt x="599423" y="2129673"/>
                  </a:lnTo>
                  <a:lnTo>
                    <a:pt x="637230" y="2153856"/>
                  </a:lnTo>
                  <a:lnTo>
                    <a:pt x="675886" y="2176793"/>
                  </a:lnTo>
                  <a:lnTo>
                    <a:pt x="715363" y="2198455"/>
                  </a:lnTo>
                  <a:lnTo>
                    <a:pt x="755634" y="2218815"/>
                  </a:lnTo>
                  <a:lnTo>
                    <a:pt x="796670" y="2237843"/>
                  </a:lnTo>
                  <a:lnTo>
                    <a:pt x="838443" y="2255512"/>
                  </a:lnTo>
                  <a:lnTo>
                    <a:pt x="880924" y="2271792"/>
                  </a:lnTo>
                  <a:lnTo>
                    <a:pt x="924085" y="2286657"/>
                  </a:lnTo>
                  <a:lnTo>
                    <a:pt x="967898" y="2300077"/>
                  </a:lnTo>
                  <a:lnTo>
                    <a:pt x="1012335" y="2312024"/>
                  </a:lnTo>
                  <a:lnTo>
                    <a:pt x="1057366" y="2322470"/>
                  </a:lnTo>
                  <a:lnTo>
                    <a:pt x="1102964" y="2331387"/>
                  </a:lnTo>
                  <a:lnTo>
                    <a:pt x="1149101" y="2338746"/>
                  </a:lnTo>
                  <a:lnTo>
                    <a:pt x="1195748" y="2344519"/>
                  </a:lnTo>
                  <a:lnTo>
                    <a:pt x="1242877" y="2348677"/>
                  </a:lnTo>
                  <a:lnTo>
                    <a:pt x="1290460" y="2351193"/>
                  </a:lnTo>
                  <a:lnTo>
                    <a:pt x="1338468" y="2352038"/>
                  </a:lnTo>
                  <a:lnTo>
                    <a:pt x="1386476" y="2351193"/>
                  </a:lnTo>
                  <a:lnTo>
                    <a:pt x="1434058" y="2348677"/>
                  </a:lnTo>
                  <a:lnTo>
                    <a:pt x="1481187" y="2344519"/>
                  </a:lnTo>
                  <a:lnTo>
                    <a:pt x="1527834" y="2338746"/>
                  </a:lnTo>
                  <a:lnTo>
                    <a:pt x="1573971" y="2331387"/>
                  </a:lnTo>
                  <a:lnTo>
                    <a:pt x="1619570" y="2322470"/>
                  </a:lnTo>
                  <a:lnTo>
                    <a:pt x="1664601" y="2312024"/>
                  </a:lnTo>
                  <a:lnTo>
                    <a:pt x="1709037" y="2300077"/>
                  </a:lnTo>
                  <a:lnTo>
                    <a:pt x="1735936" y="2291838"/>
                  </a:lnTo>
                  <a:lnTo>
                    <a:pt x="1735936" y="0"/>
                  </a:lnTo>
                  <a:close/>
                </a:path>
              </a:pathLst>
            </a:custGeom>
            <a:solidFill>
              <a:srgbClr val="0DD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819755" y="406564"/>
              <a:ext cx="2468245" cy="2677795"/>
            </a:xfrm>
            <a:custGeom>
              <a:avLst/>
              <a:gdLst/>
              <a:ahLst/>
              <a:cxnLst/>
              <a:rect l="l" t="t" r="r" b="b"/>
              <a:pathLst>
                <a:path w="2468244" h="2677795">
                  <a:moveTo>
                    <a:pt x="450697" y="338226"/>
                  </a:moveTo>
                  <a:lnTo>
                    <a:pt x="392061" y="391414"/>
                  </a:lnTo>
                  <a:lnTo>
                    <a:pt x="338188" y="450748"/>
                  </a:lnTo>
                  <a:lnTo>
                    <a:pt x="450697" y="338226"/>
                  </a:lnTo>
                  <a:close/>
                </a:path>
                <a:path w="2468244" h="2677795">
                  <a:moveTo>
                    <a:pt x="901395" y="74333"/>
                  </a:moveTo>
                  <a:lnTo>
                    <a:pt x="834580" y="97510"/>
                  </a:lnTo>
                  <a:lnTo>
                    <a:pt x="789584" y="116789"/>
                  </a:lnTo>
                  <a:lnTo>
                    <a:pt x="745134" y="137807"/>
                  </a:lnTo>
                  <a:lnTo>
                    <a:pt x="701294" y="160591"/>
                  </a:lnTo>
                  <a:lnTo>
                    <a:pt x="658063" y="185140"/>
                  </a:lnTo>
                  <a:lnTo>
                    <a:pt x="615518" y="211480"/>
                  </a:lnTo>
                  <a:lnTo>
                    <a:pt x="573671" y="239636"/>
                  </a:lnTo>
                  <a:lnTo>
                    <a:pt x="532587" y="269595"/>
                  </a:lnTo>
                  <a:lnTo>
                    <a:pt x="492290" y="301409"/>
                  </a:lnTo>
                  <a:lnTo>
                    <a:pt x="450011" y="339598"/>
                  </a:lnTo>
                  <a:lnTo>
                    <a:pt x="337515" y="452107"/>
                  </a:lnTo>
                  <a:lnTo>
                    <a:pt x="299326" y="494385"/>
                  </a:lnTo>
                  <a:lnTo>
                    <a:pt x="267970" y="534238"/>
                  </a:lnTo>
                  <a:lnTo>
                    <a:pt x="238340" y="574992"/>
                  </a:lnTo>
                  <a:lnTo>
                    <a:pt x="210439" y="616585"/>
                  </a:lnTo>
                  <a:lnTo>
                    <a:pt x="184264" y="658977"/>
                  </a:lnTo>
                  <a:lnTo>
                    <a:pt x="159816" y="702106"/>
                  </a:lnTo>
                  <a:lnTo>
                    <a:pt x="137096" y="745909"/>
                  </a:lnTo>
                  <a:lnTo>
                    <a:pt x="116090" y="790346"/>
                  </a:lnTo>
                  <a:lnTo>
                    <a:pt x="96824" y="835342"/>
                  </a:lnTo>
                  <a:lnTo>
                    <a:pt x="73634" y="902169"/>
                  </a:lnTo>
                  <a:lnTo>
                    <a:pt x="901395" y="74333"/>
                  </a:lnTo>
                  <a:close/>
                </a:path>
                <a:path w="2468244" h="2677795">
                  <a:moveTo>
                    <a:pt x="1335062" y="0"/>
                  </a:moveTo>
                  <a:lnTo>
                    <a:pt x="1128458" y="19773"/>
                  </a:lnTo>
                  <a:lnTo>
                    <a:pt x="19773" y="1128560"/>
                  </a:lnTo>
                  <a:lnTo>
                    <a:pt x="0" y="1335176"/>
                  </a:lnTo>
                  <a:lnTo>
                    <a:pt x="1335062" y="0"/>
                  </a:lnTo>
                  <a:close/>
                </a:path>
                <a:path w="2468244" h="2677795">
                  <a:moveTo>
                    <a:pt x="1654848" y="38874"/>
                  </a:moveTo>
                  <a:lnTo>
                    <a:pt x="1594154" y="23876"/>
                  </a:lnTo>
                  <a:lnTo>
                    <a:pt x="1492567" y="14325"/>
                  </a:lnTo>
                  <a:lnTo>
                    <a:pt x="14312" y="1492694"/>
                  </a:lnTo>
                  <a:lnTo>
                    <a:pt x="23863" y="1594294"/>
                  </a:lnTo>
                  <a:lnTo>
                    <a:pt x="38862" y="1654987"/>
                  </a:lnTo>
                  <a:lnTo>
                    <a:pt x="1654848" y="38874"/>
                  </a:lnTo>
                  <a:close/>
                </a:path>
                <a:path w="2468244" h="2677795">
                  <a:moveTo>
                    <a:pt x="1919401" y="132981"/>
                  </a:moveTo>
                  <a:lnTo>
                    <a:pt x="1842350" y="97510"/>
                  </a:lnTo>
                  <a:lnTo>
                    <a:pt x="1787804" y="78422"/>
                  </a:lnTo>
                  <a:lnTo>
                    <a:pt x="78409" y="1787283"/>
                  </a:lnTo>
                  <a:lnTo>
                    <a:pt x="97497" y="1842516"/>
                  </a:lnTo>
                  <a:lnTo>
                    <a:pt x="133642" y="1919566"/>
                  </a:lnTo>
                  <a:lnTo>
                    <a:pt x="1919401" y="132981"/>
                  </a:lnTo>
                  <a:close/>
                </a:path>
                <a:path w="2468244" h="2677795">
                  <a:moveTo>
                    <a:pt x="2142363" y="269354"/>
                  </a:moveTo>
                  <a:lnTo>
                    <a:pt x="2075548" y="220256"/>
                  </a:lnTo>
                  <a:lnTo>
                    <a:pt x="2031225" y="193662"/>
                  </a:lnTo>
                  <a:lnTo>
                    <a:pt x="194322" y="2030717"/>
                  </a:lnTo>
                  <a:lnTo>
                    <a:pt x="220230" y="2075726"/>
                  </a:lnTo>
                  <a:lnTo>
                    <a:pt x="269328" y="2142579"/>
                  </a:lnTo>
                  <a:lnTo>
                    <a:pt x="2142363" y="269354"/>
                  </a:lnTo>
                  <a:close/>
                </a:path>
                <a:path w="2468244" h="2677795">
                  <a:moveTo>
                    <a:pt x="2329878" y="440512"/>
                  </a:moveTo>
                  <a:lnTo>
                    <a:pt x="2285555" y="391414"/>
                  </a:lnTo>
                  <a:lnTo>
                    <a:pt x="2236457" y="347091"/>
                  </a:lnTo>
                  <a:lnTo>
                    <a:pt x="347738" y="2236673"/>
                  </a:lnTo>
                  <a:lnTo>
                    <a:pt x="392061" y="2285771"/>
                  </a:lnTo>
                  <a:lnTo>
                    <a:pt x="441147" y="2330094"/>
                  </a:lnTo>
                  <a:lnTo>
                    <a:pt x="2329878" y="440512"/>
                  </a:lnTo>
                  <a:close/>
                </a:path>
                <a:path w="2468244" h="2677795">
                  <a:moveTo>
                    <a:pt x="2468232" y="1910753"/>
                  </a:moveTo>
                  <a:lnTo>
                    <a:pt x="1776895" y="2602179"/>
                  </a:lnTo>
                  <a:lnTo>
                    <a:pt x="1843709" y="2579001"/>
                  </a:lnTo>
                  <a:lnTo>
                    <a:pt x="1888705" y="2559723"/>
                  </a:lnTo>
                  <a:lnTo>
                    <a:pt x="1933130" y="2538717"/>
                  </a:lnTo>
                  <a:lnTo>
                    <a:pt x="1976932" y="2515997"/>
                  </a:lnTo>
                  <a:lnTo>
                    <a:pt x="2020062" y="2491536"/>
                  </a:lnTo>
                  <a:lnTo>
                    <a:pt x="2062441" y="2465362"/>
                  </a:lnTo>
                  <a:lnTo>
                    <a:pt x="2104047" y="2437460"/>
                  </a:lnTo>
                  <a:lnTo>
                    <a:pt x="2144788" y="2407818"/>
                  </a:lnTo>
                  <a:lnTo>
                    <a:pt x="2184641" y="2376462"/>
                  </a:lnTo>
                  <a:lnTo>
                    <a:pt x="2286228" y="2285098"/>
                  </a:lnTo>
                  <a:lnTo>
                    <a:pt x="2377605" y="2183485"/>
                  </a:lnTo>
                  <a:lnTo>
                    <a:pt x="2408923" y="2143633"/>
                  </a:lnTo>
                  <a:lnTo>
                    <a:pt x="2438489" y="2102866"/>
                  </a:lnTo>
                  <a:lnTo>
                    <a:pt x="2468232" y="2058136"/>
                  </a:lnTo>
                  <a:lnTo>
                    <a:pt x="2468232" y="1910753"/>
                  </a:lnTo>
                  <a:close/>
                </a:path>
                <a:path w="2468244" h="2677795">
                  <a:moveTo>
                    <a:pt x="2468232" y="1551393"/>
                  </a:moveTo>
                  <a:lnTo>
                    <a:pt x="1342555" y="2677185"/>
                  </a:lnTo>
                  <a:lnTo>
                    <a:pt x="1549158" y="2657411"/>
                  </a:lnTo>
                  <a:lnTo>
                    <a:pt x="2468232" y="1738236"/>
                  </a:lnTo>
                  <a:lnTo>
                    <a:pt x="2468232" y="1551393"/>
                  </a:lnTo>
                  <a:close/>
                </a:path>
                <a:path w="2468244" h="2677795">
                  <a:moveTo>
                    <a:pt x="2468232" y="1192631"/>
                  </a:moveTo>
                  <a:lnTo>
                    <a:pt x="1022083" y="2638323"/>
                  </a:lnTo>
                  <a:lnTo>
                    <a:pt x="1082776" y="2653322"/>
                  </a:lnTo>
                  <a:lnTo>
                    <a:pt x="1184363" y="2662872"/>
                  </a:lnTo>
                  <a:lnTo>
                    <a:pt x="2468232" y="1379461"/>
                  </a:lnTo>
                  <a:lnTo>
                    <a:pt x="2468232" y="1192631"/>
                  </a:lnTo>
                  <a:close/>
                </a:path>
                <a:path w="2468244" h="2677795">
                  <a:moveTo>
                    <a:pt x="2468232" y="833374"/>
                  </a:moveTo>
                  <a:lnTo>
                    <a:pt x="758215" y="2544216"/>
                  </a:lnTo>
                  <a:lnTo>
                    <a:pt x="834580" y="2579674"/>
                  </a:lnTo>
                  <a:lnTo>
                    <a:pt x="889812" y="2598775"/>
                  </a:lnTo>
                  <a:lnTo>
                    <a:pt x="2468232" y="1020813"/>
                  </a:lnTo>
                  <a:lnTo>
                    <a:pt x="2468232" y="833374"/>
                  </a:lnTo>
                  <a:close/>
                </a:path>
                <a:path w="2468244" h="2677795">
                  <a:moveTo>
                    <a:pt x="2468232" y="620306"/>
                  </a:moveTo>
                  <a:lnTo>
                    <a:pt x="2457373" y="601446"/>
                  </a:lnTo>
                  <a:lnTo>
                    <a:pt x="2407602" y="534619"/>
                  </a:lnTo>
                  <a:lnTo>
                    <a:pt x="535241" y="2407843"/>
                  </a:lnTo>
                  <a:lnTo>
                    <a:pt x="602068" y="2456929"/>
                  </a:lnTo>
                  <a:lnTo>
                    <a:pt x="646391" y="2483535"/>
                  </a:lnTo>
                  <a:lnTo>
                    <a:pt x="2468232" y="661504"/>
                  </a:lnTo>
                  <a:lnTo>
                    <a:pt x="2468232" y="620306"/>
                  </a:lnTo>
                  <a:close/>
                </a:path>
              </a:pathLst>
            </a:custGeom>
            <a:solidFill>
              <a:srgbClr val="3769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93070" y="6938840"/>
            <a:ext cx="335696" cy="99884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9288" y="5056632"/>
            <a:ext cx="2027682" cy="131825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3812794" y="7847203"/>
            <a:ext cx="11040110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400" spc="-545" dirty="0">
                <a:solidFill>
                  <a:srgbClr val="0DD5C5"/>
                </a:solidFill>
                <a:latin typeface="Trebuchet MS"/>
                <a:cs typeface="Trebuchet MS"/>
              </a:rPr>
              <a:t>как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30" dirty="0">
                <a:solidFill>
                  <a:srgbClr val="0DD5C5"/>
                </a:solidFill>
                <a:latin typeface="Trebuchet MS"/>
                <a:cs typeface="Trebuchet MS"/>
              </a:rPr>
              <a:t>и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1005" dirty="0">
                <a:solidFill>
                  <a:srgbClr val="0DD5C5"/>
                </a:solidFill>
                <a:latin typeface="Trebuchet MS"/>
                <a:cs typeface="Trebuchet MS"/>
              </a:rPr>
              <a:t>в</a:t>
            </a:r>
            <a:r>
              <a:rPr sz="4400" spc="-21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19" dirty="0">
                <a:solidFill>
                  <a:srgbClr val="0DD5C5"/>
                </a:solidFill>
                <a:latin typeface="Trebuchet MS"/>
                <a:cs typeface="Trebuchet MS"/>
              </a:rPr>
              <a:t>предыдущем</a:t>
            </a:r>
            <a:r>
              <a:rPr sz="4400" spc="-25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95" dirty="0">
                <a:solidFill>
                  <a:srgbClr val="0DD5C5"/>
                </a:solidFill>
                <a:latin typeface="Trebuchet MS"/>
                <a:cs typeface="Trebuchet MS"/>
              </a:rPr>
              <a:t>промпте,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50" dirty="0">
                <a:solidFill>
                  <a:srgbClr val="0DD5C5"/>
                </a:solidFill>
                <a:latin typeface="Trebuchet MS"/>
                <a:cs typeface="Trebuchet MS"/>
              </a:rPr>
              <a:t>помимо</a:t>
            </a:r>
            <a:r>
              <a:rPr sz="4400" spc="-23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44" dirty="0">
                <a:solidFill>
                  <a:srgbClr val="0DD5C5"/>
                </a:solidFill>
                <a:latin typeface="Trebuchet MS"/>
                <a:cs typeface="Trebuchet MS"/>
              </a:rPr>
              <a:t>свободного</a:t>
            </a:r>
            <a:r>
              <a:rPr sz="4400" spc="-26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375" dirty="0">
                <a:solidFill>
                  <a:srgbClr val="0DD5C5"/>
                </a:solidFill>
                <a:latin typeface="Trebuchet MS"/>
                <a:cs typeface="Trebuchet MS"/>
              </a:rPr>
              <a:t>текста, </a:t>
            </a:r>
            <a:r>
              <a:rPr sz="4400" spc="-1005" dirty="0">
                <a:solidFill>
                  <a:srgbClr val="0DD5C5"/>
                </a:solidFill>
                <a:latin typeface="Trebuchet MS"/>
                <a:cs typeface="Trebuchet MS"/>
              </a:rPr>
              <a:t>в</a:t>
            </a:r>
            <a:r>
              <a:rPr sz="4400" spc="-204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90" dirty="0">
                <a:solidFill>
                  <a:srgbClr val="0DD5C5"/>
                </a:solidFill>
                <a:latin typeface="Trebuchet MS"/>
                <a:cs typeface="Trebuchet MS"/>
              </a:rPr>
              <a:t>запрос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80" dirty="0">
                <a:solidFill>
                  <a:srgbClr val="0DD5C5"/>
                </a:solidFill>
                <a:latin typeface="Trebuchet MS"/>
                <a:cs typeface="Trebuchet MS"/>
              </a:rPr>
              <a:t>можно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30" dirty="0">
                <a:solidFill>
                  <a:srgbClr val="0DD5C5"/>
                </a:solidFill>
                <a:latin typeface="Trebuchet MS"/>
                <a:cs typeface="Trebuchet MS"/>
              </a:rPr>
              <a:t>добавить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75" dirty="0">
                <a:solidFill>
                  <a:srgbClr val="0DD5C5"/>
                </a:solidFill>
                <a:latin typeface="Trebuchet MS"/>
                <a:cs typeface="Trebuchet MS"/>
              </a:rPr>
              <a:t>соответствующие</a:t>
            </a:r>
            <a:r>
              <a:rPr sz="4400" spc="-24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10" dirty="0">
                <a:solidFill>
                  <a:srgbClr val="0DD5C5"/>
                </a:solidFill>
                <a:latin typeface="Trebuchet MS"/>
                <a:cs typeface="Trebuchet MS"/>
              </a:rPr>
              <a:t>документы</a:t>
            </a:r>
            <a:endParaRPr sz="4400">
              <a:latin typeface="Trebuchet MS"/>
              <a:cs typeface="Trebuchet MS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01256" y="4977384"/>
            <a:ext cx="1730502" cy="14858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875776" y="5442203"/>
            <a:ext cx="1721357" cy="191262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70048" y="6341364"/>
            <a:ext cx="1744218" cy="221741"/>
          </a:xfrm>
          <a:prstGeom prst="rect">
            <a:avLst/>
          </a:prstGeom>
        </p:spPr>
      </p:pic>
      <p:grpSp>
        <p:nvGrpSpPr>
          <p:cNvPr id="14" name="object 14"/>
          <p:cNvGrpSpPr/>
          <p:nvPr/>
        </p:nvGrpSpPr>
        <p:grpSpPr>
          <a:xfrm>
            <a:off x="10922507" y="4278629"/>
            <a:ext cx="7099300" cy="1365250"/>
            <a:chOff x="10922507" y="4278629"/>
            <a:chExt cx="7099300" cy="1365250"/>
          </a:xfrm>
        </p:grpSpPr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006341" y="4756738"/>
              <a:ext cx="5360641" cy="350653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922507" y="4797551"/>
              <a:ext cx="474725" cy="52501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3674724" y="4278629"/>
              <a:ext cx="4347083" cy="136524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2.1.</a:t>
            </a:r>
            <a:r>
              <a:rPr spc="100" dirty="0"/>
              <a:t> </a:t>
            </a:r>
            <a:r>
              <a:rPr dirty="0"/>
              <a:t>Выбираем</a:t>
            </a:r>
            <a:r>
              <a:rPr spc="105" dirty="0"/>
              <a:t> </a:t>
            </a:r>
            <a:r>
              <a:rPr dirty="0"/>
              <a:t>образовательные</a:t>
            </a:r>
            <a:r>
              <a:rPr spc="100" dirty="0"/>
              <a:t> </a:t>
            </a:r>
            <a:r>
              <a:rPr spc="-10" dirty="0"/>
              <a:t>технологии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3100" y="2714798"/>
            <a:ext cx="12752070" cy="2312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99"/>
              </a:lnSpc>
              <a:spcBef>
                <a:spcPts val="100"/>
              </a:spcBef>
            </a:pPr>
            <a:r>
              <a:rPr sz="2400" dirty="0">
                <a:latin typeface="Roboto"/>
                <a:cs typeface="Roboto"/>
              </a:rPr>
              <a:t>Подбери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подходящие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методы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обучения.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Опирайся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на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портреты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целевой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аудитории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spc="-50" dirty="0">
                <a:latin typeface="Roboto"/>
                <a:cs typeface="Roboto"/>
              </a:rPr>
              <a:t>и </a:t>
            </a:r>
            <a:r>
              <a:rPr sz="2400" spc="-10" dirty="0">
                <a:latin typeface="Roboto"/>
                <a:cs typeface="Roboto"/>
              </a:rPr>
              <a:t>образовательные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цели.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Опиши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каждый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выбранный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метод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обоснуй,</a:t>
            </a:r>
            <a:r>
              <a:rPr sz="2400" spc="-3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почему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именно</a:t>
            </a:r>
            <a:r>
              <a:rPr sz="2400" spc="-25" dirty="0">
                <a:latin typeface="Roboto"/>
                <a:cs typeface="Roboto"/>
              </a:rPr>
              <a:t> он подходит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для</a:t>
            </a:r>
            <a:r>
              <a:rPr sz="2400" spc="-9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[курса].</a:t>
            </a:r>
            <a:endParaRPr sz="2400">
              <a:latin typeface="Roboto"/>
              <a:cs typeface="Roboto"/>
            </a:endParaRPr>
          </a:p>
          <a:p>
            <a:pPr>
              <a:lnSpc>
                <a:spcPct val="100000"/>
              </a:lnSpc>
              <a:spcBef>
                <a:spcPts val="1440"/>
              </a:spcBef>
            </a:pPr>
            <a:endParaRPr sz="240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Roboto"/>
                <a:cs typeface="Roboto"/>
              </a:rPr>
              <a:t>Информация:</a:t>
            </a:r>
            <a:endParaRPr sz="2400">
              <a:latin typeface="Roboto"/>
              <a:cs typeface="Robo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5800" y="5422366"/>
            <a:ext cx="13648690" cy="0"/>
          </a:xfrm>
          <a:custGeom>
            <a:avLst/>
            <a:gdLst/>
            <a:ahLst/>
            <a:cxnLst/>
            <a:rect l="l" t="t" r="r" b="b"/>
            <a:pathLst>
              <a:path w="13648690">
                <a:moveTo>
                  <a:pt x="0" y="0"/>
                </a:moveTo>
                <a:lnTo>
                  <a:pt x="13648692" y="0"/>
                </a:lnTo>
              </a:path>
            </a:pathLst>
          </a:custGeom>
          <a:ln w="225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5819759" y="0"/>
            <a:ext cx="2468245" cy="3084195"/>
            <a:chOff x="15819759" y="0"/>
            <a:chExt cx="2468245" cy="3084195"/>
          </a:xfrm>
        </p:grpSpPr>
        <p:sp>
          <p:nvSpPr>
            <p:cNvPr id="6" name="object 6"/>
            <p:cNvSpPr/>
            <p:nvPr/>
          </p:nvSpPr>
          <p:spPr>
            <a:xfrm>
              <a:off x="16552062" y="0"/>
              <a:ext cx="1736089" cy="2352040"/>
            </a:xfrm>
            <a:custGeom>
              <a:avLst/>
              <a:gdLst/>
              <a:ahLst/>
              <a:cxnLst/>
              <a:rect l="l" t="t" r="r" b="b"/>
              <a:pathLst>
                <a:path w="1736090" h="2352040">
                  <a:moveTo>
                    <a:pt x="1735936" y="0"/>
                  </a:moveTo>
                  <a:lnTo>
                    <a:pt x="464226" y="0"/>
                  </a:lnTo>
                  <a:lnTo>
                    <a:pt x="457264" y="5893"/>
                  </a:lnTo>
                  <a:lnTo>
                    <a:pt x="424132" y="35885"/>
                  </a:lnTo>
                  <a:lnTo>
                    <a:pt x="392020" y="66952"/>
                  </a:lnTo>
                  <a:lnTo>
                    <a:pt x="360956" y="99068"/>
                  </a:lnTo>
                  <a:lnTo>
                    <a:pt x="330968" y="132204"/>
                  </a:lnTo>
                  <a:lnTo>
                    <a:pt x="302085" y="166331"/>
                  </a:lnTo>
                  <a:lnTo>
                    <a:pt x="274334" y="201421"/>
                  </a:lnTo>
                  <a:lnTo>
                    <a:pt x="247746" y="237446"/>
                  </a:lnTo>
                  <a:lnTo>
                    <a:pt x="222346" y="274377"/>
                  </a:lnTo>
                  <a:lnTo>
                    <a:pt x="198165" y="312187"/>
                  </a:lnTo>
                  <a:lnTo>
                    <a:pt x="175230" y="350846"/>
                  </a:lnTo>
                  <a:lnTo>
                    <a:pt x="153569" y="390327"/>
                  </a:lnTo>
                  <a:lnTo>
                    <a:pt x="133212" y="430601"/>
                  </a:lnTo>
                  <a:lnTo>
                    <a:pt x="114185" y="471640"/>
                  </a:lnTo>
                  <a:lnTo>
                    <a:pt x="96518" y="513415"/>
                  </a:lnTo>
                  <a:lnTo>
                    <a:pt x="80239" y="555899"/>
                  </a:lnTo>
                  <a:lnTo>
                    <a:pt x="65375" y="599063"/>
                  </a:lnTo>
                  <a:lnTo>
                    <a:pt x="51956" y="642878"/>
                  </a:lnTo>
                  <a:lnTo>
                    <a:pt x="40010" y="687316"/>
                  </a:lnTo>
                  <a:lnTo>
                    <a:pt x="29565" y="732350"/>
                  </a:lnTo>
                  <a:lnTo>
                    <a:pt x="20649" y="777950"/>
                  </a:lnTo>
                  <a:lnTo>
                    <a:pt x="13291" y="824088"/>
                  </a:lnTo>
                  <a:lnTo>
                    <a:pt x="7518" y="870736"/>
                  </a:lnTo>
                  <a:lnTo>
                    <a:pt x="3360" y="917866"/>
                  </a:lnTo>
                  <a:lnTo>
                    <a:pt x="844" y="965450"/>
                  </a:lnTo>
                  <a:lnTo>
                    <a:pt x="0" y="1013458"/>
                  </a:lnTo>
                  <a:lnTo>
                    <a:pt x="844" y="1061470"/>
                  </a:lnTo>
                  <a:lnTo>
                    <a:pt x="3360" y="1109057"/>
                  </a:lnTo>
                  <a:lnTo>
                    <a:pt x="7518" y="1156190"/>
                  </a:lnTo>
                  <a:lnTo>
                    <a:pt x="13291" y="1202841"/>
                  </a:lnTo>
                  <a:lnTo>
                    <a:pt x="20649" y="1248981"/>
                  </a:lnTo>
                  <a:lnTo>
                    <a:pt x="29565" y="1294583"/>
                  </a:lnTo>
                  <a:lnTo>
                    <a:pt x="40010" y="1339619"/>
                  </a:lnTo>
                  <a:lnTo>
                    <a:pt x="51956" y="1384059"/>
                  </a:lnTo>
                  <a:lnTo>
                    <a:pt x="65375" y="1427875"/>
                  </a:lnTo>
                  <a:lnTo>
                    <a:pt x="80239" y="1471040"/>
                  </a:lnTo>
                  <a:lnTo>
                    <a:pt x="96518" y="1513525"/>
                  </a:lnTo>
                  <a:lnTo>
                    <a:pt x="114185" y="1555301"/>
                  </a:lnTo>
                  <a:lnTo>
                    <a:pt x="133212" y="1596340"/>
                  </a:lnTo>
                  <a:lnTo>
                    <a:pt x="153569" y="1636615"/>
                  </a:lnTo>
                  <a:lnTo>
                    <a:pt x="175230" y="1676096"/>
                  </a:lnTo>
                  <a:lnTo>
                    <a:pt x="198165" y="1714755"/>
                  </a:lnTo>
                  <a:lnTo>
                    <a:pt x="222346" y="1752564"/>
                  </a:lnTo>
                  <a:lnTo>
                    <a:pt x="247746" y="1789495"/>
                  </a:lnTo>
                  <a:lnTo>
                    <a:pt x="274334" y="1825520"/>
                  </a:lnTo>
                  <a:lnTo>
                    <a:pt x="302085" y="1860609"/>
                  </a:lnTo>
                  <a:lnTo>
                    <a:pt x="330968" y="1894736"/>
                  </a:lnTo>
                  <a:lnTo>
                    <a:pt x="360956" y="1927870"/>
                  </a:lnTo>
                  <a:lnTo>
                    <a:pt x="392020" y="1959985"/>
                  </a:lnTo>
                  <a:lnTo>
                    <a:pt x="424132" y="1991052"/>
                  </a:lnTo>
                  <a:lnTo>
                    <a:pt x="457264" y="2021042"/>
                  </a:lnTo>
                  <a:lnTo>
                    <a:pt x="491387" y="2049928"/>
                  </a:lnTo>
                  <a:lnTo>
                    <a:pt x="526474" y="2077680"/>
                  </a:lnTo>
                  <a:lnTo>
                    <a:pt x="562495" y="2104271"/>
                  </a:lnTo>
                  <a:lnTo>
                    <a:pt x="599423" y="2129673"/>
                  </a:lnTo>
                  <a:lnTo>
                    <a:pt x="637230" y="2153856"/>
                  </a:lnTo>
                  <a:lnTo>
                    <a:pt x="675886" y="2176793"/>
                  </a:lnTo>
                  <a:lnTo>
                    <a:pt x="715363" y="2198455"/>
                  </a:lnTo>
                  <a:lnTo>
                    <a:pt x="755634" y="2218815"/>
                  </a:lnTo>
                  <a:lnTo>
                    <a:pt x="796670" y="2237843"/>
                  </a:lnTo>
                  <a:lnTo>
                    <a:pt x="838443" y="2255512"/>
                  </a:lnTo>
                  <a:lnTo>
                    <a:pt x="880924" y="2271792"/>
                  </a:lnTo>
                  <a:lnTo>
                    <a:pt x="924085" y="2286657"/>
                  </a:lnTo>
                  <a:lnTo>
                    <a:pt x="967898" y="2300077"/>
                  </a:lnTo>
                  <a:lnTo>
                    <a:pt x="1012335" y="2312024"/>
                  </a:lnTo>
                  <a:lnTo>
                    <a:pt x="1057366" y="2322470"/>
                  </a:lnTo>
                  <a:lnTo>
                    <a:pt x="1102964" y="2331387"/>
                  </a:lnTo>
                  <a:lnTo>
                    <a:pt x="1149101" y="2338746"/>
                  </a:lnTo>
                  <a:lnTo>
                    <a:pt x="1195748" y="2344519"/>
                  </a:lnTo>
                  <a:lnTo>
                    <a:pt x="1242877" y="2348677"/>
                  </a:lnTo>
                  <a:lnTo>
                    <a:pt x="1290460" y="2351193"/>
                  </a:lnTo>
                  <a:lnTo>
                    <a:pt x="1338468" y="2352038"/>
                  </a:lnTo>
                  <a:lnTo>
                    <a:pt x="1386476" y="2351193"/>
                  </a:lnTo>
                  <a:lnTo>
                    <a:pt x="1434058" y="2348677"/>
                  </a:lnTo>
                  <a:lnTo>
                    <a:pt x="1481187" y="2344519"/>
                  </a:lnTo>
                  <a:lnTo>
                    <a:pt x="1527834" y="2338746"/>
                  </a:lnTo>
                  <a:lnTo>
                    <a:pt x="1573971" y="2331387"/>
                  </a:lnTo>
                  <a:lnTo>
                    <a:pt x="1619570" y="2322470"/>
                  </a:lnTo>
                  <a:lnTo>
                    <a:pt x="1664601" y="2312024"/>
                  </a:lnTo>
                  <a:lnTo>
                    <a:pt x="1709037" y="2300077"/>
                  </a:lnTo>
                  <a:lnTo>
                    <a:pt x="1735936" y="2291838"/>
                  </a:lnTo>
                  <a:lnTo>
                    <a:pt x="1735936" y="0"/>
                  </a:lnTo>
                  <a:close/>
                </a:path>
              </a:pathLst>
            </a:custGeom>
            <a:solidFill>
              <a:srgbClr val="0DD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819755" y="406564"/>
              <a:ext cx="2468245" cy="2677795"/>
            </a:xfrm>
            <a:custGeom>
              <a:avLst/>
              <a:gdLst/>
              <a:ahLst/>
              <a:cxnLst/>
              <a:rect l="l" t="t" r="r" b="b"/>
              <a:pathLst>
                <a:path w="2468244" h="2677795">
                  <a:moveTo>
                    <a:pt x="450697" y="338226"/>
                  </a:moveTo>
                  <a:lnTo>
                    <a:pt x="392061" y="391414"/>
                  </a:lnTo>
                  <a:lnTo>
                    <a:pt x="338188" y="450748"/>
                  </a:lnTo>
                  <a:lnTo>
                    <a:pt x="450697" y="338226"/>
                  </a:lnTo>
                  <a:close/>
                </a:path>
                <a:path w="2468244" h="2677795">
                  <a:moveTo>
                    <a:pt x="901395" y="74333"/>
                  </a:moveTo>
                  <a:lnTo>
                    <a:pt x="834580" y="97510"/>
                  </a:lnTo>
                  <a:lnTo>
                    <a:pt x="789584" y="116789"/>
                  </a:lnTo>
                  <a:lnTo>
                    <a:pt x="745134" y="137807"/>
                  </a:lnTo>
                  <a:lnTo>
                    <a:pt x="701294" y="160591"/>
                  </a:lnTo>
                  <a:lnTo>
                    <a:pt x="658063" y="185140"/>
                  </a:lnTo>
                  <a:lnTo>
                    <a:pt x="615518" y="211480"/>
                  </a:lnTo>
                  <a:lnTo>
                    <a:pt x="573671" y="239636"/>
                  </a:lnTo>
                  <a:lnTo>
                    <a:pt x="532587" y="269595"/>
                  </a:lnTo>
                  <a:lnTo>
                    <a:pt x="492290" y="301409"/>
                  </a:lnTo>
                  <a:lnTo>
                    <a:pt x="450011" y="339598"/>
                  </a:lnTo>
                  <a:lnTo>
                    <a:pt x="337515" y="452107"/>
                  </a:lnTo>
                  <a:lnTo>
                    <a:pt x="299326" y="494385"/>
                  </a:lnTo>
                  <a:lnTo>
                    <a:pt x="267970" y="534238"/>
                  </a:lnTo>
                  <a:lnTo>
                    <a:pt x="238340" y="574992"/>
                  </a:lnTo>
                  <a:lnTo>
                    <a:pt x="210439" y="616585"/>
                  </a:lnTo>
                  <a:lnTo>
                    <a:pt x="184264" y="658977"/>
                  </a:lnTo>
                  <a:lnTo>
                    <a:pt x="159816" y="702106"/>
                  </a:lnTo>
                  <a:lnTo>
                    <a:pt x="137096" y="745909"/>
                  </a:lnTo>
                  <a:lnTo>
                    <a:pt x="116090" y="790346"/>
                  </a:lnTo>
                  <a:lnTo>
                    <a:pt x="96824" y="835342"/>
                  </a:lnTo>
                  <a:lnTo>
                    <a:pt x="73634" y="902169"/>
                  </a:lnTo>
                  <a:lnTo>
                    <a:pt x="901395" y="74333"/>
                  </a:lnTo>
                  <a:close/>
                </a:path>
                <a:path w="2468244" h="2677795">
                  <a:moveTo>
                    <a:pt x="1335062" y="0"/>
                  </a:moveTo>
                  <a:lnTo>
                    <a:pt x="1128458" y="19773"/>
                  </a:lnTo>
                  <a:lnTo>
                    <a:pt x="19773" y="1128560"/>
                  </a:lnTo>
                  <a:lnTo>
                    <a:pt x="0" y="1335176"/>
                  </a:lnTo>
                  <a:lnTo>
                    <a:pt x="1335062" y="0"/>
                  </a:lnTo>
                  <a:close/>
                </a:path>
                <a:path w="2468244" h="2677795">
                  <a:moveTo>
                    <a:pt x="1654848" y="38874"/>
                  </a:moveTo>
                  <a:lnTo>
                    <a:pt x="1594154" y="23876"/>
                  </a:lnTo>
                  <a:lnTo>
                    <a:pt x="1492567" y="14325"/>
                  </a:lnTo>
                  <a:lnTo>
                    <a:pt x="14312" y="1492694"/>
                  </a:lnTo>
                  <a:lnTo>
                    <a:pt x="23863" y="1594294"/>
                  </a:lnTo>
                  <a:lnTo>
                    <a:pt x="38862" y="1654987"/>
                  </a:lnTo>
                  <a:lnTo>
                    <a:pt x="1654848" y="38874"/>
                  </a:lnTo>
                  <a:close/>
                </a:path>
                <a:path w="2468244" h="2677795">
                  <a:moveTo>
                    <a:pt x="1919401" y="132981"/>
                  </a:moveTo>
                  <a:lnTo>
                    <a:pt x="1842350" y="97510"/>
                  </a:lnTo>
                  <a:lnTo>
                    <a:pt x="1787804" y="78422"/>
                  </a:lnTo>
                  <a:lnTo>
                    <a:pt x="78409" y="1787283"/>
                  </a:lnTo>
                  <a:lnTo>
                    <a:pt x="97497" y="1842516"/>
                  </a:lnTo>
                  <a:lnTo>
                    <a:pt x="133642" y="1919566"/>
                  </a:lnTo>
                  <a:lnTo>
                    <a:pt x="1919401" y="132981"/>
                  </a:lnTo>
                  <a:close/>
                </a:path>
                <a:path w="2468244" h="2677795">
                  <a:moveTo>
                    <a:pt x="2142363" y="269354"/>
                  </a:moveTo>
                  <a:lnTo>
                    <a:pt x="2075548" y="220256"/>
                  </a:lnTo>
                  <a:lnTo>
                    <a:pt x="2031225" y="193662"/>
                  </a:lnTo>
                  <a:lnTo>
                    <a:pt x="194322" y="2030717"/>
                  </a:lnTo>
                  <a:lnTo>
                    <a:pt x="220230" y="2075726"/>
                  </a:lnTo>
                  <a:lnTo>
                    <a:pt x="269328" y="2142579"/>
                  </a:lnTo>
                  <a:lnTo>
                    <a:pt x="2142363" y="269354"/>
                  </a:lnTo>
                  <a:close/>
                </a:path>
                <a:path w="2468244" h="2677795">
                  <a:moveTo>
                    <a:pt x="2329878" y="440512"/>
                  </a:moveTo>
                  <a:lnTo>
                    <a:pt x="2285555" y="391414"/>
                  </a:lnTo>
                  <a:lnTo>
                    <a:pt x="2236457" y="347091"/>
                  </a:lnTo>
                  <a:lnTo>
                    <a:pt x="347738" y="2236673"/>
                  </a:lnTo>
                  <a:lnTo>
                    <a:pt x="392061" y="2285771"/>
                  </a:lnTo>
                  <a:lnTo>
                    <a:pt x="441147" y="2330094"/>
                  </a:lnTo>
                  <a:lnTo>
                    <a:pt x="2329878" y="440512"/>
                  </a:lnTo>
                  <a:close/>
                </a:path>
                <a:path w="2468244" h="2677795">
                  <a:moveTo>
                    <a:pt x="2468232" y="1910753"/>
                  </a:moveTo>
                  <a:lnTo>
                    <a:pt x="1776895" y="2602179"/>
                  </a:lnTo>
                  <a:lnTo>
                    <a:pt x="1843709" y="2579001"/>
                  </a:lnTo>
                  <a:lnTo>
                    <a:pt x="1888705" y="2559723"/>
                  </a:lnTo>
                  <a:lnTo>
                    <a:pt x="1933130" y="2538717"/>
                  </a:lnTo>
                  <a:lnTo>
                    <a:pt x="1976932" y="2515997"/>
                  </a:lnTo>
                  <a:lnTo>
                    <a:pt x="2020062" y="2491536"/>
                  </a:lnTo>
                  <a:lnTo>
                    <a:pt x="2062441" y="2465362"/>
                  </a:lnTo>
                  <a:lnTo>
                    <a:pt x="2104047" y="2437460"/>
                  </a:lnTo>
                  <a:lnTo>
                    <a:pt x="2144788" y="2407818"/>
                  </a:lnTo>
                  <a:lnTo>
                    <a:pt x="2184641" y="2376462"/>
                  </a:lnTo>
                  <a:lnTo>
                    <a:pt x="2286228" y="2285098"/>
                  </a:lnTo>
                  <a:lnTo>
                    <a:pt x="2377605" y="2183485"/>
                  </a:lnTo>
                  <a:lnTo>
                    <a:pt x="2408923" y="2143633"/>
                  </a:lnTo>
                  <a:lnTo>
                    <a:pt x="2438489" y="2102866"/>
                  </a:lnTo>
                  <a:lnTo>
                    <a:pt x="2468232" y="2058136"/>
                  </a:lnTo>
                  <a:lnTo>
                    <a:pt x="2468232" y="1910753"/>
                  </a:lnTo>
                  <a:close/>
                </a:path>
                <a:path w="2468244" h="2677795">
                  <a:moveTo>
                    <a:pt x="2468232" y="1551393"/>
                  </a:moveTo>
                  <a:lnTo>
                    <a:pt x="1342555" y="2677185"/>
                  </a:lnTo>
                  <a:lnTo>
                    <a:pt x="1549158" y="2657411"/>
                  </a:lnTo>
                  <a:lnTo>
                    <a:pt x="2468232" y="1738236"/>
                  </a:lnTo>
                  <a:lnTo>
                    <a:pt x="2468232" y="1551393"/>
                  </a:lnTo>
                  <a:close/>
                </a:path>
                <a:path w="2468244" h="2677795">
                  <a:moveTo>
                    <a:pt x="2468232" y="1192631"/>
                  </a:moveTo>
                  <a:lnTo>
                    <a:pt x="1022083" y="2638323"/>
                  </a:lnTo>
                  <a:lnTo>
                    <a:pt x="1082776" y="2653322"/>
                  </a:lnTo>
                  <a:lnTo>
                    <a:pt x="1184363" y="2662872"/>
                  </a:lnTo>
                  <a:lnTo>
                    <a:pt x="2468232" y="1379461"/>
                  </a:lnTo>
                  <a:lnTo>
                    <a:pt x="2468232" y="1192631"/>
                  </a:lnTo>
                  <a:close/>
                </a:path>
                <a:path w="2468244" h="2677795">
                  <a:moveTo>
                    <a:pt x="2468232" y="833374"/>
                  </a:moveTo>
                  <a:lnTo>
                    <a:pt x="758215" y="2544216"/>
                  </a:lnTo>
                  <a:lnTo>
                    <a:pt x="834580" y="2579674"/>
                  </a:lnTo>
                  <a:lnTo>
                    <a:pt x="889812" y="2598775"/>
                  </a:lnTo>
                  <a:lnTo>
                    <a:pt x="2468232" y="1020813"/>
                  </a:lnTo>
                  <a:lnTo>
                    <a:pt x="2468232" y="833374"/>
                  </a:lnTo>
                  <a:close/>
                </a:path>
                <a:path w="2468244" h="2677795">
                  <a:moveTo>
                    <a:pt x="2468232" y="620306"/>
                  </a:moveTo>
                  <a:lnTo>
                    <a:pt x="2457373" y="601446"/>
                  </a:lnTo>
                  <a:lnTo>
                    <a:pt x="2407602" y="534619"/>
                  </a:lnTo>
                  <a:lnTo>
                    <a:pt x="535241" y="2407843"/>
                  </a:lnTo>
                  <a:lnTo>
                    <a:pt x="602068" y="2456929"/>
                  </a:lnTo>
                  <a:lnTo>
                    <a:pt x="646391" y="2483535"/>
                  </a:lnTo>
                  <a:lnTo>
                    <a:pt x="2468232" y="661504"/>
                  </a:lnTo>
                  <a:lnTo>
                    <a:pt x="2468232" y="620306"/>
                  </a:lnTo>
                  <a:close/>
                </a:path>
              </a:pathLst>
            </a:custGeom>
            <a:solidFill>
              <a:srgbClr val="3769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551462" y="4565963"/>
            <a:ext cx="332373" cy="1003425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4498594" y="6943420"/>
            <a:ext cx="10678160" cy="2038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4400" spc="-1005" dirty="0">
                <a:solidFill>
                  <a:srgbClr val="0DD5C5"/>
                </a:solidFill>
                <a:latin typeface="Trebuchet MS"/>
                <a:cs typeface="Trebuchet MS"/>
              </a:rPr>
              <a:t>в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59" dirty="0">
                <a:solidFill>
                  <a:srgbClr val="0DD5C5"/>
                </a:solidFill>
                <a:latin typeface="Trebuchet MS"/>
                <a:cs typeface="Trebuchet MS"/>
              </a:rPr>
              <a:t>этой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80" dirty="0">
                <a:solidFill>
                  <a:srgbClr val="0DD5C5"/>
                </a:solidFill>
                <a:latin typeface="Trebuchet MS"/>
                <a:cs typeface="Trebuchet MS"/>
              </a:rPr>
              <a:t>части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80" dirty="0">
                <a:solidFill>
                  <a:srgbClr val="0DD5C5"/>
                </a:solidFill>
                <a:latin typeface="Trebuchet MS"/>
                <a:cs typeface="Trebuchet MS"/>
              </a:rPr>
              <a:t>промпта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85" dirty="0">
                <a:solidFill>
                  <a:srgbClr val="0DD5C5"/>
                </a:solidFill>
                <a:latin typeface="Trebuchet MS"/>
                <a:cs typeface="Trebuchet MS"/>
              </a:rPr>
              <a:t>мы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40" dirty="0">
                <a:solidFill>
                  <a:srgbClr val="0DD5C5"/>
                </a:solidFill>
                <a:latin typeface="Trebuchet MS"/>
                <a:cs typeface="Trebuchet MS"/>
              </a:rPr>
              <a:t>используем</a:t>
            </a:r>
            <a:r>
              <a:rPr sz="4400" spc="-24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30" dirty="0">
                <a:solidFill>
                  <a:srgbClr val="0DD5C5"/>
                </a:solidFill>
                <a:latin typeface="Trebuchet MS"/>
                <a:cs typeface="Trebuchet MS"/>
              </a:rPr>
              <a:t>другой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20" dirty="0">
                <a:solidFill>
                  <a:srgbClr val="0DD5C5"/>
                </a:solidFill>
                <a:latin typeface="Trebuchet MS"/>
                <a:cs typeface="Trebuchet MS"/>
              </a:rPr>
              <a:t>метод</a:t>
            </a:r>
            <a:r>
              <a:rPr sz="4400" spc="-29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100" dirty="0">
                <a:solidFill>
                  <a:srgbClr val="0DD5C5"/>
                </a:solidFill>
                <a:latin typeface="Trebuchet MS"/>
                <a:cs typeface="Trebuchet MS"/>
              </a:rPr>
              <a:t>—</a:t>
            </a:r>
            <a:r>
              <a:rPr sz="4400" spc="-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25" dirty="0">
                <a:solidFill>
                  <a:srgbClr val="0DD5C5"/>
                </a:solidFill>
                <a:latin typeface="Trebuchet MS"/>
                <a:cs typeface="Trebuchet MS"/>
              </a:rPr>
              <a:t>Generated</a:t>
            </a:r>
            <a:r>
              <a:rPr sz="4400" spc="-24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95" dirty="0">
                <a:solidFill>
                  <a:srgbClr val="0DD5C5"/>
                </a:solidFill>
                <a:latin typeface="Trebuchet MS"/>
                <a:cs typeface="Trebuchet MS"/>
              </a:rPr>
              <a:t>Knowledge,</a:t>
            </a:r>
            <a:r>
              <a:rPr sz="4400" spc="-25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00" dirty="0">
                <a:solidFill>
                  <a:srgbClr val="0DD5C5"/>
                </a:solidFill>
                <a:latin typeface="Trebuchet MS"/>
                <a:cs typeface="Trebuchet MS"/>
              </a:rPr>
              <a:t>благодаря</a:t>
            </a:r>
            <a:r>
              <a:rPr sz="4400" spc="-254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50" dirty="0">
                <a:solidFill>
                  <a:srgbClr val="0DD5C5"/>
                </a:solidFill>
                <a:latin typeface="Trebuchet MS"/>
                <a:cs typeface="Trebuchet MS"/>
              </a:rPr>
              <a:t>которому</a:t>
            </a:r>
            <a:r>
              <a:rPr sz="4400" spc="-254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25" dirty="0">
                <a:solidFill>
                  <a:srgbClr val="0DD5C5"/>
                </a:solidFill>
                <a:latin typeface="Trebuchet MS"/>
                <a:cs typeface="Trebuchet MS"/>
              </a:rPr>
              <a:t>нейросеть</a:t>
            </a:r>
            <a:r>
              <a:rPr sz="4400" spc="-254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60" dirty="0">
                <a:solidFill>
                  <a:srgbClr val="0DD5C5"/>
                </a:solidFill>
                <a:latin typeface="Trebuchet MS"/>
                <a:cs typeface="Trebuchet MS"/>
              </a:rPr>
              <a:t>сама</a:t>
            </a:r>
            <a:r>
              <a:rPr sz="4400" spc="-4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80" dirty="0">
                <a:solidFill>
                  <a:srgbClr val="0DD5C5"/>
                </a:solidFill>
                <a:latin typeface="Trebuchet MS"/>
                <a:cs typeface="Trebuchet MS"/>
              </a:rPr>
              <a:t>пополнит</a:t>
            </a:r>
            <a:r>
              <a:rPr sz="4400" spc="-26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09" dirty="0">
                <a:solidFill>
                  <a:srgbClr val="0DD5C5"/>
                </a:solidFill>
                <a:latin typeface="Trebuchet MS"/>
                <a:cs typeface="Trebuchet MS"/>
              </a:rPr>
              <a:t>контекст</a:t>
            </a:r>
            <a:r>
              <a:rPr sz="4400" spc="-24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360" dirty="0">
                <a:solidFill>
                  <a:srgbClr val="0DD5C5"/>
                </a:solidFill>
                <a:latin typeface="Trebuchet MS"/>
                <a:cs typeface="Trebuchet MS"/>
              </a:rPr>
              <a:t>чата</a:t>
            </a:r>
            <a:endParaRPr sz="4400">
              <a:latin typeface="Trebuchet MS"/>
              <a:cs typeface="Trebuchet MS"/>
            </a:endParaRPr>
          </a:p>
        </p:txBody>
      </p:sp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46314" y="4181148"/>
            <a:ext cx="1039988" cy="7062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1863343"/>
            <a:ext cx="13449300" cy="2249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2.2.</a:t>
            </a:r>
            <a:r>
              <a:rPr sz="4200" b="1" spc="170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Проектируем</a:t>
            </a:r>
            <a:r>
              <a:rPr sz="4200" b="1" spc="190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практические</a:t>
            </a:r>
            <a:r>
              <a:rPr sz="4200" b="1" spc="175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spc="-10" dirty="0">
                <a:solidFill>
                  <a:srgbClr val="3769F5"/>
                </a:solidFill>
                <a:latin typeface="Roboto Cn"/>
                <a:cs typeface="Roboto Cn"/>
              </a:rPr>
              <a:t>задания</a:t>
            </a:r>
            <a:endParaRPr sz="4200">
              <a:latin typeface="Roboto Cn"/>
              <a:cs typeface="Roboto Cn"/>
            </a:endParaRPr>
          </a:p>
          <a:p>
            <a:pPr marL="12700">
              <a:lnSpc>
                <a:spcPct val="100000"/>
              </a:lnSpc>
              <a:spcBef>
                <a:spcPts val="2390"/>
              </a:spcBef>
            </a:pPr>
            <a:r>
              <a:rPr sz="2400" spc="-25" dirty="0">
                <a:latin typeface="Microsoft Sans Serif"/>
                <a:cs typeface="Microsoft Sans Serif"/>
              </a:rPr>
              <a:t>Разработай</a:t>
            </a:r>
            <a:r>
              <a:rPr sz="2400" spc="-7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наиболее</a:t>
            </a:r>
            <a:r>
              <a:rPr sz="2400" spc="-7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подходящие</a:t>
            </a:r>
            <a:r>
              <a:rPr sz="2400" spc="-80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практические</a:t>
            </a:r>
            <a:r>
              <a:rPr sz="2400" spc="-7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задания</a:t>
            </a:r>
            <a:r>
              <a:rPr sz="2400" spc="-9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на</a:t>
            </a:r>
            <a:r>
              <a:rPr sz="2400" spc="-8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основе</a:t>
            </a:r>
            <a:r>
              <a:rPr sz="2400" spc="-7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имеющейся</a:t>
            </a:r>
            <a:r>
              <a:rPr sz="2400" spc="-10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информации.</a:t>
            </a:r>
            <a:endParaRPr sz="2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605"/>
              </a:spcBef>
            </a:pP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sz="2400" spc="-10" dirty="0">
                <a:latin typeface="Roboto"/>
                <a:cs typeface="Roboto"/>
              </a:rPr>
              <a:t>Информация:</a:t>
            </a:r>
            <a:endParaRPr sz="2400">
              <a:latin typeface="Roboto"/>
              <a:cs typeface="Roboto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85800" y="3822260"/>
            <a:ext cx="14023340" cy="998855"/>
            <a:chOff x="685800" y="3822260"/>
            <a:chExt cx="14023340" cy="998855"/>
          </a:xfrm>
        </p:grpSpPr>
        <p:sp>
          <p:nvSpPr>
            <p:cNvPr id="4" name="object 4"/>
            <p:cNvSpPr/>
            <p:nvPr/>
          </p:nvSpPr>
          <p:spPr>
            <a:xfrm>
              <a:off x="685800" y="4507712"/>
              <a:ext cx="13648690" cy="0"/>
            </a:xfrm>
            <a:custGeom>
              <a:avLst/>
              <a:gdLst/>
              <a:ahLst/>
              <a:cxnLst/>
              <a:rect l="l" t="t" r="r" b="b"/>
              <a:pathLst>
                <a:path w="13648690">
                  <a:moveTo>
                    <a:pt x="0" y="0"/>
                  </a:moveTo>
                  <a:lnTo>
                    <a:pt x="13648692" y="0"/>
                  </a:lnTo>
                </a:path>
              </a:pathLst>
            </a:custGeom>
            <a:ln w="225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376201" y="3822260"/>
              <a:ext cx="332373" cy="998844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15819759" y="0"/>
            <a:ext cx="2468245" cy="3084195"/>
            <a:chOff x="15819759" y="0"/>
            <a:chExt cx="2468245" cy="3084195"/>
          </a:xfrm>
        </p:grpSpPr>
        <p:sp>
          <p:nvSpPr>
            <p:cNvPr id="7" name="object 7"/>
            <p:cNvSpPr/>
            <p:nvPr/>
          </p:nvSpPr>
          <p:spPr>
            <a:xfrm>
              <a:off x="16552062" y="0"/>
              <a:ext cx="1736089" cy="2352040"/>
            </a:xfrm>
            <a:custGeom>
              <a:avLst/>
              <a:gdLst/>
              <a:ahLst/>
              <a:cxnLst/>
              <a:rect l="l" t="t" r="r" b="b"/>
              <a:pathLst>
                <a:path w="1736090" h="2352040">
                  <a:moveTo>
                    <a:pt x="1735936" y="0"/>
                  </a:moveTo>
                  <a:lnTo>
                    <a:pt x="464226" y="0"/>
                  </a:lnTo>
                  <a:lnTo>
                    <a:pt x="457264" y="5893"/>
                  </a:lnTo>
                  <a:lnTo>
                    <a:pt x="424132" y="35885"/>
                  </a:lnTo>
                  <a:lnTo>
                    <a:pt x="392020" y="66952"/>
                  </a:lnTo>
                  <a:lnTo>
                    <a:pt x="360956" y="99068"/>
                  </a:lnTo>
                  <a:lnTo>
                    <a:pt x="330968" y="132204"/>
                  </a:lnTo>
                  <a:lnTo>
                    <a:pt x="302085" y="166331"/>
                  </a:lnTo>
                  <a:lnTo>
                    <a:pt x="274334" y="201421"/>
                  </a:lnTo>
                  <a:lnTo>
                    <a:pt x="247746" y="237446"/>
                  </a:lnTo>
                  <a:lnTo>
                    <a:pt x="222346" y="274377"/>
                  </a:lnTo>
                  <a:lnTo>
                    <a:pt x="198165" y="312187"/>
                  </a:lnTo>
                  <a:lnTo>
                    <a:pt x="175230" y="350846"/>
                  </a:lnTo>
                  <a:lnTo>
                    <a:pt x="153569" y="390327"/>
                  </a:lnTo>
                  <a:lnTo>
                    <a:pt x="133212" y="430601"/>
                  </a:lnTo>
                  <a:lnTo>
                    <a:pt x="114185" y="471640"/>
                  </a:lnTo>
                  <a:lnTo>
                    <a:pt x="96518" y="513415"/>
                  </a:lnTo>
                  <a:lnTo>
                    <a:pt x="80239" y="555899"/>
                  </a:lnTo>
                  <a:lnTo>
                    <a:pt x="65375" y="599063"/>
                  </a:lnTo>
                  <a:lnTo>
                    <a:pt x="51956" y="642878"/>
                  </a:lnTo>
                  <a:lnTo>
                    <a:pt x="40010" y="687316"/>
                  </a:lnTo>
                  <a:lnTo>
                    <a:pt x="29565" y="732350"/>
                  </a:lnTo>
                  <a:lnTo>
                    <a:pt x="20649" y="777950"/>
                  </a:lnTo>
                  <a:lnTo>
                    <a:pt x="13291" y="824088"/>
                  </a:lnTo>
                  <a:lnTo>
                    <a:pt x="7518" y="870736"/>
                  </a:lnTo>
                  <a:lnTo>
                    <a:pt x="3360" y="917866"/>
                  </a:lnTo>
                  <a:lnTo>
                    <a:pt x="844" y="965450"/>
                  </a:lnTo>
                  <a:lnTo>
                    <a:pt x="0" y="1013458"/>
                  </a:lnTo>
                  <a:lnTo>
                    <a:pt x="844" y="1061470"/>
                  </a:lnTo>
                  <a:lnTo>
                    <a:pt x="3360" y="1109057"/>
                  </a:lnTo>
                  <a:lnTo>
                    <a:pt x="7518" y="1156190"/>
                  </a:lnTo>
                  <a:lnTo>
                    <a:pt x="13291" y="1202841"/>
                  </a:lnTo>
                  <a:lnTo>
                    <a:pt x="20649" y="1248981"/>
                  </a:lnTo>
                  <a:lnTo>
                    <a:pt x="29565" y="1294583"/>
                  </a:lnTo>
                  <a:lnTo>
                    <a:pt x="40010" y="1339619"/>
                  </a:lnTo>
                  <a:lnTo>
                    <a:pt x="51956" y="1384059"/>
                  </a:lnTo>
                  <a:lnTo>
                    <a:pt x="65375" y="1427875"/>
                  </a:lnTo>
                  <a:lnTo>
                    <a:pt x="80239" y="1471040"/>
                  </a:lnTo>
                  <a:lnTo>
                    <a:pt x="96518" y="1513525"/>
                  </a:lnTo>
                  <a:lnTo>
                    <a:pt x="114185" y="1555301"/>
                  </a:lnTo>
                  <a:lnTo>
                    <a:pt x="133212" y="1596340"/>
                  </a:lnTo>
                  <a:lnTo>
                    <a:pt x="153569" y="1636615"/>
                  </a:lnTo>
                  <a:lnTo>
                    <a:pt x="175230" y="1676096"/>
                  </a:lnTo>
                  <a:lnTo>
                    <a:pt x="198165" y="1714755"/>
                  </a:lnTo>
                  <a:lnTo>
                    <a:pt x="222346" y="1752564"/>
                  </a:lnTo>
                  <a:lnTo>
                    <a:pt x="247746" y="1789495"/>
                  </a:lnTo>
                  <a:lnTo>
                    <a:pt x="274334" y="1825520"/>
                  </a:lnTo>
                  <a:lnTo>
                    <a:pt x="302085" y="1860609"/>
                  </a:lnTo>
                  <a:lnTo>
                    <a:pt x="330968" y="1894736"/>
                  </a:lnTo>
                  <a:lnTo>
                    <a:pt x="360956" y="1927870"/>
                  </a:lnTo>
                  <a:lnTo>
                    <a:pt x="392020" y="1959985"/>
                  </a:lnTo>
                  <a:lnTo>
                    <a:pt x="424132" y="1991052"/>
                  </a:lnTo>
                  <a:lnTo>
                    <a:pt x="457264" y="2021042"/>
                  </a:lnTo>
                  <a:lnTo>
                    <a:pt x="491387" y="2049928"/>
                  </a:lnTo>
                  <a:lnTo>
                    <a:pt x="526474" y="2077680"/>
                  </a:lnTo>
                  <a:lnTo>
                    <a:pt x="562495" y="2104271"/>
                  </a:lnTo>
                  <a:lnTo>
                    <a:pt x="599423" y="2129673"/>
                  </a:lnTo>
                  <a:lnTo>
                    <a:pt x="637230" y="2153856"/>
                  </a:lnTo>
                  <a:lnTo>
                    <a:pt x="675886" y="2176793"/>
                  </a:lnTo>
                  <a:lnTo>
                    <a:pt x="715363" y="2198455"/>
                  </a:lnTo>
                  <a:lnTo>
                    <a:pt x="755634" y="2218815"/>
                  </a:lnTo>
                  <a:lnTo>
                    <a:pt x="796670" y="2237843"/>
                  </a:lnTo>
                  <a:lnTo>
                    <a:pt x="838443" y="2255512"/>
                  </a:lnTo>
                  <a:lnTo>
                    <a:pt x="880924" y="2271792"/>
                  </a:lnTo>
                  <a:lnTo>
                    <a:pt x="924085" y="2286657"/>
                  </a:lnTo>
                  <a:lnTo>
                    <a:pt x="967898" y="2300077"/>
                  </a:lnTo>
                  <a:lnTo>
                    <a:pt x="1012335" y="2312024"/>
                  </a:lnTo>
                  <a:lnTo>
                    <a:pt x="1057366" y="2322470"/>
                  </a:lnTo>
                  <a:lnTo>
                    <a:pt x="1102964" y="2331387"/>
                  </a:lnTo>
                  <a:lnTo>
                    <a:pt x="1149101" y="2338746"/>
                  </a:lnTo>
                  <a:lnTo>
                    <a:pt x="1195748" y="2344519"/>
                  </a:lnTo>
                  <a:lnTo>
                    <a:pt x="1242877" y="2348677"/>
                  </a:lnTo>
                  <a:lnTo>
                    <a:pt x="1290460" y="2351193"/>
                  </a:lnTo>
                  <a:lnTo>
                    <a:pt x="1338468" y="2352038"/>
                  </a:lnTo>
                  <a:lnTo>
                    <a:pt x="1386476" y="2351193"/>
                  </a:lnTo>
                  <a:lnTo>
                    <a:pt x="1434058" y="2348677"/>
                  </a:lnTo>
                  <a:lnTo>
                    <a:pt x="1481187" y="2344519"/>
                  </a:lnTo>
                  <a:lnTo>
                    <a:pt x="1527834" y="2338746"/>
                  </a:lnTo>
                  <a:lnTo>
                    <a:pt x="1573971" y="2331387"/>
                  </a:lnTo>
                  <a:lnTo>
                    <a:pt x="1619570" y="2322470"/>
                  </a:lnTo>
                  <a:lnTo>
                    <a:pt x="1664601" y="2312024"/>
                  </a:lnTo>
                  <a:lnTo>
                    <a:pt x="1709037" y="2300077"/>
                  </a:lnTo>
                  <a:lnTo>
                    <a:pt x="1735936" y="2291838"/>
                  </a:lnTo>
                  <a:lnTo>
                    <a:pt x="1735936" y="0"/>
                  </a:lnTo>
                  <a:close/>
                </a:path>
              </a:pathLst>
            </a:custGeom>
            <a:solidFill>
              <a:srgbClr val="0DD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819755" y="406564"/>
              <a:ext cx="2468245" cy="2677795"/>
            </a:xfrm>
            <a:custGeom>
              <a:avLst/>
              <a:gdLst/>
              <a:ahLst/>
              <a:cxnLst/>
              <a:rect l="l" t="t" r="r" b="b"/>
              <a:pathLst>
                <a:path w="2468244" h="2677795">
                  <a:moveTo>
                    <a:pt x="450697" y="338226"/>
                  </a:moveTo>
                  <a:lnTo>
                    <a:pt x="392061" y="391414"/>
                  </a:lnTo>
                  <a:lnTo>
                    <a:pt x="338188" y="450748"/>
                  </a:lnTo>
                  <a:lnTo>
                    <a:pt x="450697" y="338226"/>
                  </a:lnTo>
                  <a:close/>
                </a:path>
                <a:path w="2468244" h="2677795">
                  <a:moveTo>
                    <a:pt x="901395" y="74333"/>
                  </a:moveTo>
                  <a:lnTo>
                    <a:pt x="834580" y="97510"/>
                  </a:lnTo>
                  <a:lnTo>
                    <a:pt x="789584" y="116789"/>
                  </a:lnTo>
                  <a:lnTo>
                    <a:pt x="745134" y="137807"/>
                  </a:lnTo>
                  <a:lnTo>
                    <a:pt x="701294" y="160591"/>
                  </a:lnTo>
                  <a:lnTo>
                    <a:pt x="658063" y="185140"/>
                  </a:lnTo>
                  <a:lnTo>
                    <a:pt x="615518" y="211480"/>
                  </a:lnTo>
                  <a:lnTo>
                    <a:pt x="573671" y="239636"/>
                  </a:lnTo>
                  <a:lnTo>
                    <a:pt x="532587" y="269595"/>
                  </a:lnTo>
                  <a:lnTo>
                    <a:pt x="492290" y="301409"/>
                  </a:lnTo>
                  <a:lnTo>
                    <a:pt x="450011" y="339598"/>
                  </a:lnTo>
                  <a:lnTo>
                    <a:pt x="337515" y="452107"/>
                  </a:lnTo>
                  <a:lnTo>
                    <a:pt x="299326" y="494385"/>
                  </a:lnTo>
                  <a:lnTo>
                    <a:pt x="267970" y="534238"/>
                  </a:lnTo>
                  <a:lnTo>
                    <a:pt x="238340" y="574992"/>
                  </a:lnTo>
                  <a:lnTo>
                    <a:pt x="210439" y="616585"/>
                  </a:lnTo>
                  <a:lnTo>
                    <a:pt x="184264" y="658977"/>
                  </a:lnTo>
                  <a:lnTo>
                    <a:pt x="159816" y="702106"/>
                  </a:lnTo>
                  <a:lnTo>
                    <a:pt x="137096" y="745909"/>
                  </a:lnTo>
                  <a:lnTo>
                    <a:pt x="116090" y="790346"/>
                  </a:lnTo>
                  <a:lnTo>
                    <a:pt x="96824" y="835342"/>
                  </a:lnTo>
                  <a:lnTo>
                    <a:pt x="73634" y="902169"/>
                  </a:lnTo>
                  <a:lnTo>
                    <a:pt x="901395" y="74333"/>
                  </a:lnTo>
                  <a:close/>
                </a:path>
                <a:path w="2468244" h="2677795">
                  <a:moveTo>
                    <a:pt x="1335062" y="0"/>
                  </a:moveTo>
                  <a:lnTo>
                    <a:pt x="1128458" y="19773"/>
                  </a:lnTo>
                  <a:lnTo>
                    <a:pt x="19773" y="1128560"/>
                  </a:lnTo>
                  <a:lnTo>
                    <a:pt x="0" y="1335176"/>
                  </a:lnTo>
                  <a:lnTo>
                    <a:pt x="1335062" y="0"/>
                  </a:lnTo>
                  <a:close/>
                </a:path>
                <a:path w="2468244" h="2677795">
                  <a:moveTo>
                    <a:pt x="1654848" y="38874"/>
                  </a:moveTo>
                  <a:lnTo>
                    <a:pt x="1594154" y="23876"/>
                  </a:lnTo>
                  <a:lnTo>
                    <a:pt x="1492567" y="14325"/>
                  </a:lnTo>
                  <a:lnTo>
                    <a:pt x="14312" y="1492694"/>
                  </a:lnTo>
                  <a:lnTo>
                    <a:pt x="23863" y="1594294"/>
                  </a:lnTo>
                  <a:lnTo>
                    <a:pt x="38862" y="1654987"/>
                  </a:lnTo>
                  <a:lnTo>
                    <a:pt x="1654848" y="38874"/>
                  </a:lnTo>
                  <a:close/>
                </a:path>
                <a:path w="2468244" h="2677795">
                  <a:moveTo>
                    <a:pt x="1919401" y="132981"/>
                  </a:moveTo>
                  <a:lnTo>
                    <a:pt x="1842350" y="97510"/>
                  </a:lnTo>
                  <a:lnTo>
                    <a:pt x="1787804" y="78422"/>
                  </a:lnTo>
                  <a:lnTo>
                    <a:pt x="78409" y="1787283"/>
                  </a:lnTo>
                  <a:lnTo>
                    <a:pt x="97497" y="1842516"/>
                  </a:lnTo>
                  <a:lnTo>
                    <a:pt x="133642" y="1919566"/>
                  </a:lnTo>
                  <a:lnTo>
                    <a:pt x="1919401" y="132981"/>
                  </a:lnTo>
                  <a:close/>
                </a:path>
                <a:path w="2468244" h="2677795">
                  <a:moveTo>
                    <a:pt x="2142363" y="269354"/>
                  </a:moveTo>
                  <a:lnTo>
                    <a:pt x="2075548" y="220256"/>
                  </a:lnTo>
                  <a:lnTo>
                    <a:pt x="2031225" y="193662"/>
                  </a:lnTo>
                  <a:lnTo>
                    <a:pt x="194322" y="2030717"/>
                  </a:lnTo>
                  <a:lnTo>
                    <a:pt x="220230" y="2075726"/>
                  </a:lnTo>
                  <a:lnTo>
                    <a:pt x="269328" y="2142579"/>
                  </a:lnTo>
                  <a:lnTo>
                    <a:pt x="2142363" y="269354"/>
                  </a:lnTo>
                  <a:close/>
                </a:path>
                <a:path w="2468244" h="2677795">
                  <a:moveTo>
                    <a:pt x="2329878" y="440512"/>
                  </a:moveTo>
                  <a:lnTo>
                    <a:pt x="2285555" y="391414"/>
                  </a:lnTo>
                  <a:lnTo>
                    <a:pt x="2236457" y="347091"/>
                  </a:lnTo>
                  <a:lnTo>
                    <a:pt x="347738" y="2236673"/>
                  </a:lnTo>
                  <a:lnTo>
                    <a:pt x="392061" y="2285771"/>
                  </a:lnTo>
                  <a:lnTo>
                    <a:pt x="441147" y="2330094"/>
                  </a:lnTo>
                  <a:lnTo>
                    <a:pt x="2329878" y="440512"/>
                  </a:lnTo>
                  <a:close/>
                </a:path>
                <a:path w="2468244" h="2677795">
                  <a:moveTo>
                    <a:pt x="2468232" y="1910753"/>
                  </a:moveTo>
                  <a:lnTo>
                    <a:pt x="1776895" y="2602179"/>
                  </a:lnTo>
                  <a:lnTo>
                    <a:pt x="1843709" y="2579001"/>
                  </a:lnTo>
                  <a:lnTo>
                    <a:pt x="1888705" y="2559723"/>
                  </a:lnTo>
                  <a:lnTo>
                    <a:pt x="1933130" y="2538717"/>
                  </a:lnTo>
                  <a:lnTo>
                    <a:pt x="1976932" y="2515997"/>
                  </a:lnTo>
                  <a:lnTo>
                    <a:pt x="2020062" y="2491536"/>
                  </a:lnTo>
                  <a:lnTo>
                    <a:pt x="2062441" y="2465362"/>
                  </a:lnTo>
                  <a:lnTo>
                    <a:pt x="2104047" y="2437460"/>
                  </a:lnTo>
                  <a:lnTo>
                    <a:pt x="2144788" y="2407818"/>
                  </a:lnTo>
                  <a:lnTo>
                    <a:pt x="2184641" y="2376462"/>
                  </a:lnTo>
                  <a:lnTo>
                    <a:pt x="2286228" y="2285098"/>
                  </a:lnTo>
                  <a:lnTo>
                    <a:pt x="2377605" y="2183485"/>
                  </a:lnTo>
                  <a:lnTo>
                    <a:pt x="2408923" y="2143633"/>
                  </a:lnTo>
                  <a:lnTo>
                    <a:pt x="2438489" y="2102866"/>
                  </a:lnTo>
                  <a:lnTo>
                    <a:pt x="2468232" y="2058136"/>
                  </a:lnTo>
                  <a:lnTo>
                    <a:pt x="2468232" y="1910753"/>
                  </a:lnTo>
                  <a:close/>
                </a:path>
                <a:path w="2468244" h="2677795">
                  <a:moveTo>
                    <a:pt x="2468232" y="1551393"/>
                  </a:moveTo>
                  <a:lnTo>
                    <a:pt x="1342555" y="2677185"/>
                  </a:lnTo>
                  <a:lnTo>
                    <a:pt x="1549158" y="2657411"/>
                  </a:lnTo>
                  <a:lnTo>
                    <a:pt x="2468232" y="1738236"/>
                  </a:lnTo>
                  <a:lnTo>
                    <a:pt x="2468232" y="1551393"/>
                  </a:lnTo>
                  <a:close/>
                </a:path>
                <a:path w="2468244" h="2677795">
                  <a:moveTo>
                    <a:pt x="2468232" y="1192631"/>
                  </a:moveTo>
                  <a:lnTo>
                    <a:pt x="1022083" y="2638323"/>
                  </a:lnTo>
                  <a:lnTo>
                    <a:pt x="1082776" y="2653322"/>
                  </a:lnTo>
                  <a:lnTo>
                    <a:pt x="1184363" y="2662872"/>
                  </a:lnTo>
                  <a:lnTo>
                    <a:pt x="2468232" y="1379461"/>
                  </a:lnTo>
                  <a:lnTo>
                    <a:pt x="2468232" y="1192631"/>
                  </a:lnTo>
                  <a:close/>
                </a:path>
                <a:path w="2468244" h="2677795">
                  <a:moveTo>
                    <a:pt x="2468232" y="833374"/>
                  </a:moveTo>
                  <a:lnTo>
                    <a:pt x="758215" y="2544216"/>
                  </a:lnTo>
                  <a:lnTo>
                    <a:pt x="834580" y="2579674"/>
                  </a:lnTo>
                  <a:lnTo>
                    <a:pt x="889812" y="2598775"/>
                  </a:lnTo>
                  <a:lnTo>
                    <a:pt x="2468232" y="1020813"/>
                  </a:lnTo>
                  <a:lnTo>
                    <a:pt x="2468232" y="833374"/>
                  </a:lnTo>
                  <a:close/>
                </a:path>
                <a:path w="2468244" h="2677795">
                  <a:moveTo>
                    <a:pt x="2468232" y="620306"/>
                  </a:moveTo>
                  <a:lnTo>
                    <a:pt x="2457373" y="601446"/>
                  </a:lnTo>
                  <a:lnTo>
                    <a:pt x="2407602" y="534619"/>
                  </a:lnTo>
                  <a:lnTo>
                    <a:pt x="535241" y="2407843"/>
                  </a:lnTo>
                  <a:lnTo>
                    <a:pt x="602068" y="2456929"/>
                  </a:lnTo>
                  <a:lnTo>
                    <a:pt x="646391" y="2483535"/>
                  </a:lnTo>
                  <a:lnTo>
                    <a:pt x="2468232" y="661504"/>
                  </a:lnTo>
                  <a:lnTo>
                    <a:pt x="2468232" y="620306"/>
                  </a:lnTo>
                  <a:close/>
                </a:path>
              </a:pathLst>
            </a:custGeom>
            <a:solidFill>
              <a:srgbClr val="3769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6708775" y="5047869"/>
            <a:ext cx="11111230" cy="203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400" spc="-760" dirty="0">
                <a:solidFill>
                  <a:srgbClr val="0DD5C5"/>
                </a:solidFill>
                <a:latin typeface="Trebuchet MS"/>
                <a:cs typeface="Trebuchet MS"/>
              </a:rPr>
              <a:t>помимо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44" dirty="0">
                <a:solidFill>
                  <a:srgbClr val="0DD5C5"/>
                </a:solidFill>
                <a:latin typeface="Trebuchet MS"/>
                <a:cs typeface="Trebuchet MS"/>
              </a:rPr>
              <a:t>свободного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45" dirty="0">
                <a:solidFill>
                  <a:srgbClr val="0DD5C5"/>
                </a:solidFill>
                <a:latin typeface="Trebuchet MS"/>
                <a:cs typeface="Trebuchet MS"/>
              </a:rPr>
              <a:t>контекста,</a:t>
            </a:r>
            <a:r>
              <a:rPr sz="4400" spc="-23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стоит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30" dirty="0">
                <a:solidFill>
                  <a:srgbClr val="0DD5C5"/>
                </a:solidFill>
                <a:latin typeface="Trebuchet MS"/>
                <a:cs typeface="Trebuchet MS"/>
              </a:rPr>
              <a:t>добавить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1005" dirty="0">
                <a:solidFill>
                  <a:srgbClr val="0DD5C5"/>
                </a:solidFill>
                <a:latin typeface="Trebuchet MS"/>
                <a:cs typeface="Trebuchet MS"/>
              </a:rPr>
              <a:t>в</a:t>
            </a:r>
            <a:r>
              <a:rPr sz="4400" spc="-204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55" dirty="0">
                <a:solidFill>
                  <a:srgbClr val="0DD5C5"/>
                </a:solidFill>
                <a:latin typeface="Trebuchet MS"/>
                <a:cs typeface="Trebuchet MS"/>
              </a:rPr>
              <a:t>промпт </a:t>
            </a:r>
            <a:r>
              <a:rPr sz="4400" spc="-850" dirty="0">
                <a:solidFill>
                  <a:srgbClr val="0DD5C5"/>
                </a:solidFill>
                <a:latin typeface="Trebuchet MS"/>
                <a:cs typeface="Trebuchet MS"/>
              </a:rPr>
              <a:t>примеры</a:t>
            </a:r>
            <a:r>
              <a:rPr sz="4400" spc="-21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70" dirty="0">
                <a:solidFill>
                  <a:srgbClr val="0DD5C5"/>
                </a:solidFill>
                <a:latin typeface="Trebuchet MS"/>
                <a:cs typeface="Trebuchet MS"/>
              </a:rPr>
              <a:t>заданий</a:t>
            </a:r>
            <a:r>
              <a:rPr sz="4400" spc="-21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10" dirty="0">
                <a:solidFill>
                  <a:srgbClr val="0DD5C5"/>
                </a:solidFill>
                <a:latin typeface="Trebuchet MS"/>
                <a:cs typeface="Trebuchet MS"/>
              </a:rPr>
              <a:t>(не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45" dirty="0">
                <a:solidFill>
                  <a:srgbClr val="0DD5C5"/>
                </a:solidFill>
                <a:latin typeface="Trebuchet MS"/>
                <a:cs typeface="Trebuchet MS"/>
              </a:rPr>
              <a:t>тестов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30" dirty="0">
                <a:solidFill>
                  <a:srgbClr val="0DD5C5"/>
                </a:solidFill>
                <a:latin typeface="Trebuchet MS"/>
                <a:cs typeface="Trebuchet MS"/>
              </a:rPr>
              <a:t>и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975" dirty="0">
                <a:solidFill>
                  <a:srgbClr val="0DD5C5"/>
                </a:solidFill>
                <a:latin typeface="Trebuchet MS"/>
                <a:cs typeface="Trebuchet MS"/>
              </a:rPr>
              <a:t>не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75" dirty="0">
                <a:solidFill>
                  <a:srgbClr val="0DD5C5"/>
                </a:solidFill>
                <a:latin typeface="Trebuchet MS"/>
                <a:cs typeface="Trebuchet MS"/>
              </a:rPr>
              <a:t>контрольных),</a:t>
            </a:r>
            <a:r>
              <a:rPr sz="4400" spc="-24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35" dirty="0">
                <a:solidFill>
                  <a:srgbClr val="0DD5C5"/>
                </a:solidFill>
                <a:latin typeface="Trebuchet MS"/>
                <a:cs typeface="Trebuchet MS"/>
              </a:rPr>
              <a:t>два</a:t>
            </a:r>
            <a:endParaRPr sz="44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4400" spc="-770" dirty="0">
                <a:solidFill>
                  <a:srgbClr val="0DD5C5"/>
                </a:solidFill>
                <a:latin typeface="Trebuchet MS"/>
                <a:cs typeface="Trebuchet MS"/>
              </a:rPr>
              <a:t>обычных</a:t>
            </a:r>
            <a:r>
              <a:rPr sz="4400" spc="-254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120" dirty="0">
                <a:solidFill>
                  <a:srgbClr val="0DD5C5"/>
                </a:solidFill>
                <a:latin typeface="Trebuchet MS"/>
                <a:cs typeface="Trebuchet MS"/>
              </a:rPr>
              <a:t>+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25" dirty="0">
                <a:solidFill>
                  <a:srgbClr val="0DD5C5"/>
                </a:solidFill>
                <a:latin typeface="Trebuchet MS"/>
                <a:cs typeface="Trebuchet MS"/>
              </a:rPr>
              <a:t>1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95" dirty="0">
                <a:solidFill>
                  <a:srgbClr val="0DD5C5"/>
                </a:solidFill>
                <a:latin typeface="Trebuchet MS"/>
                <a:cs typeface="Trebuchet MS"/>
              </a:rPr>
              <a:t>нестандартное</a:t>
            </a:r>
            <a:endParaRPr sz="4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2.3.</a:t>
            </a:r>
            <a:r>
              <a:rPr spc="45" dirty="0"/>
              <a:t> </a:t>
            </a:r>
            <a:r>
              <a:rPr dirty="0"/>
              <a:t>Пишем</a:t>
            </a:r>
            <a:r>
              <a:rPr spc="50" dirty="0"/>
              <a:t> </a:t>
            </a:r>
            <a:r>
              <a:rPr dirty="0"/>
              <a:t>рабочую</a:t>
            </a:r>
            <a:r>
              <a:rPr spc="20" dirty="0"/>
              <a:t> </a:t>
            </a:r>
            <a:r>
              <a:rPr dirty="0"/>
              <a:t>программу</a:t>
            </a:r>
            <a:r>
              <a:rPr spc="50" dirty="0"/>
              <a:t> </a:t>
            </a:r>
            <a:r>
              <a:rPr spc="-10" dirty="0"/>
              <a:t>дисциплины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3100" y="2714798"/>
            <a:ext cx="13720444" cy="941069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2400" dirty="0">
                <a:latin typeface="Microsoft Sans Serif"/>
                <a:cs typeface="Microsoft Sans Serif"/>
              </a:rPr>
              <a:t>Составь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Arial MT"/>
                <a:cs typeface="Arial MT"/>
              </a:rPr>
              <a:t>[</a:t>
            </a:r>
            <a:r>
              <a:rPr sz="2400" dirty="0">
                <a:latin typeface="Microsoft Sans Serif"/>
                <a:cs typeface="Microsoft Sans Serif"/>
              </a:rPr>
              <a:t>учебный</a:t>
            </a:r>
            <a:r>
              <a:rPr sz="2400" spc="-5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план</a:t>
            </a:r>
            <a:r>
              <a:rPr sz="2400" spc="-5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/</a:t>
            </a:r>
            <a:r>
              <a:rPr sz="2400" spc="-50" dirty="0">
                <a:latin typeface="Microsoft Sans Serif"/>
                <a:cs typeface="Microsoft Sans Serif"/>
              </a:rPr>
              <a:t> РПД </a:t>
            </a:r>
            <a:r>
              <a:rPr sz="2400" dirty="0">
                <a:latin typeface="Microsoft Sans Serif"/>
                <a:cs typeface="Microsoft Sans Serif"/>
              </a:rPr>
              <a:t>/</a:t>
            </a:r>
            <a:r>
              <a:rPr sz="2400" spc="-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силлабус</a:t>
            </a:r>
            <a:r>
              <a:rPr sz="2400" spc="-5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/</a:t>
            </a:r>
            <a:r>
              <a:rPr sz="2400" spc="-55" dirty="0">
                <a:latin typeface="Microsoft Sans Serif"/>
                <a:cs typeface="Microsoft Sans Serif"/>
              </a:rPr>
              <a:t> </a:t>
            </a:r>
            <a:r>
              <a:rPr sz="2400" spc="515" dirty="0">
                <a:latin typeface="Microsoft Sans Serif"/>
                <a:cs typeface="Microsoft Sans Serif"/>
              </a:rPr>
              <a:t>…</a:t>
            </a:r>
            <a:r>
              <a:rPr sz="2400" spc="515" dirty="0">
                <a:latin typeface="Arial MT"/>
                <a:cs typeface="Arial MT"/>
              </a:rPr>
              <a:t>]</a:t>
            </a:r>
            <a:r>
              <a:rPr sz="2400" spc="-70" dirty="0">
                <a:latin typeface="Arial MT"/>
                <a:cs typeface="Arial MT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на</a:t>
            </a:r>
            <a:r>
              <a:rPr sz="2400" spc="-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основе</a:t>
            </a:r>
            <a:r>
              <a:rPr sz="2400" spc="-3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всей</a:t>
            </a:r>
            <a:r>
              <a:rPr sz="2400" spc="-5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информации,</a:t>
            </a:r>
            <a:r>
              <a:rPr sz="2400" spc="-6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которую</a:t>
            </a:r>
            <a:r>
              <a:rPr sz="2400" spc="-4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ты</a:t>
            </a:r>
            <a:r>
              <a:rPr sz="2400" spc="-4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знаешь</a:t>
            </a:r>
            <a:r>
              <a:rPr sz="2400" spc="-25" dirty="0">
                <a:latin typeface="Microsoft Sans Serif"/>
                <a:cs typeface="Microsoft Sans Serif"/>
              </a:rPr>
              <a:t> </a:t>
            </a:r>
            <a:r>
              <a:rPr sz="2400" spc="-50" dirty="0">
                <a:latin typeface="Microsoft Sans Serif"/>
                <a:cs typeface="Microsoft Sans Serif"/>
              </a:rPr>
              <a:t>о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10" dirty="0">
                <a:latin typeface="Arial MT"/>
                <a:cs typeface="Arial MT"/>
              </a:rPr>
              <a:t>[</a:t>
            </a:r>
            <a:r>
              <a:rPr sz="2400" spc="-10" dirty="0">
                <a:latin typeface="Microsoft Sans Serif"/>
                <a:cs typeface="Microsoft Sans Serif"/>
              </a:rPr>
              <a:t>курсе</a:t>
            </a:r>
            <a:r>
              <a:rPr sz="2400" spc="-10" dirty="0">
                <a:latin typeface="Arial MT"/>
                <a:cs typeface="Arial MT"/>
              </a:rPr>
              <a:t>].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100" y="4087494"/>
            <a:ext cx="812292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9445">
              <a:lnSpc>
                <a:spcPct val="125000"/>
              </a:lnSpc>
              <a:spcBef>
                <a:spcPts val="100"/>
              </a:spcBef>
            </a:pPr>
            <a:r>
              <a:rPr sz="2400" dirty="0">
                <a:latin typeface="Microsoft Sans Serif"/>
                <a:cs typeface="Microsoft Sans Serif"/>
              </a:rPr>
              <a:t>Ответ</a:t>
            </a:r>
            <a:r>
              <a:rPr sz="2400" spc="-8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должен</a:t>
            </a:r>
            <a:r>
              <a:rPr sz="2400" spc="-9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включать</a:t>
            </a:r>
            <a:r>
              <a:rPr sz="2400" spc="-8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</a:t>
            </a:r>
            <a:r>
              <a:rPr sz="2400" spc="-8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себя</a:t>
            </a:r>
            <a:r>
              <a:rPr sz="2400" spc="-9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следующие</a:t>
            </a:r>
            <a:r>
              <a:rPr sz="2400" spc="-8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разделы: </a:t>
            </a:r>
            <a:r>
              <a:rPr sz="2400" dirty="0">
                <a:latin typeface="Microsoft Sans Serif"/>
                <a:cs typeface="Microsoft Sans Serif"/>
              </a:rPr>
              <a:t>Цель</a:t>
            </a:r>
            <a:r>
              <a:rPr sz="2400" spc="-6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и</a:t>
            </a:r>
            <a:r>
              <a:rPr sz="2400" spc="-70" dirty="0">
                <a:latin typeface="Microsoft Sans Serif"/>
                <a:cs typeface="Microsoft Sans Serif"/>
              </a:rPr>
              <a:t> </a:t>
            </a:r>
            <a:r>
              <a:rPr sz="2400" spc="-45" dirty="0">
                <a:latin typeface="Microsoft Sans Serif"/>
                <a:cs typeface="Microsoft Sans Serif"/>
              </a:rPr>
              <a:t>результаты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обучения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10" dirty="0">
                <a:latin typeface="Microsoft Sans Serif"/>
                <a:cs typeface="Microsoft Sans Serif"/>
              </a:rPr>
              <a:t>Методы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и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критерии</a:t>
            </a:r>
            <a:r>
              <a:rPr sz="2400" spc="-9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оценки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10" dirty="0">
                <a:latin typeface="Microsoft Sans Serif"/>
                <a:cs typeface="Microsoft Sans Serif"/>
              </a:rPr>
              <a:t>Ресурсы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образовательной</a:t>
            </a:r>
            <a:r>
              <a:rPr sz="2400" spc="-6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среды,</a:t>
            </a:r>
            <a:r>
              <a:rPr sz="2400" spc="-5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внешние</a:t>
            </a:r>
            <a:r>
              <a:rPr sz="2400" spc="-5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и</a:t>
            </a:r>
            <a:r>
              <a:rPr sz="2400" spc="-6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внутренние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3100" y="6373748"/>
            <a:ext cx="7325359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400" spc="-25" dirty="0">
                <a:latin typeface="Microsoft Sans Serif"/>
                <a:cs typeface="Microsoft Sans Serif"/>
              </a:rPr>
              <a:t>Затем</a:t>
            </a:r>
            <a:r>
              <a:rPr sz="2400" spc="-8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составь</a:t>
            </a:r>
            <a:r>
              <a:rPr sz="2400" spc="-5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таблицу</a:t>
            </a:r>
            <a:r>
              <a:rPr sz="2400" spc="-8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со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следующими</a:t>
            </a:r>
            <a:r>
              <a:rPr sz="2400" spc="-8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колонками: </a:t>
            </a:r>
            <a:r>
              <a:rPr sz="2400" dirty="0">
                <a:latin typeface="Microsoft Sans Serif"/>
                <a:cs typeface="Microsoft Sans Serif"/>
              </a:rPr>
              <a:t>Номер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по</a:t>
            </a:r>
            <a:r>
              <a:rPr sz="2400" spc="-80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порядку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20" dirty="0">
                <a:latin typeface="Microsoft Sans Serif"/>
                <a:cs typeface="Microsoft Sans Serif"/>
              </a:rPr>
              <a:t>Тема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400" spc="-20" dirty="0">
                <a:latin typeface="Microsoft Sans Serif"/>
                <a:cs typeface="Microsoft Sans Serif"/>
              </a:rPr>
              <a:t>Практическая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работа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100" y="8660475"/>
            <a:ext cx="13603605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95"/>
              </a:spcBef>
            </a:pPr>
            <a:r>
              <a:rPr sz="2400" spc="-10" dirty="0">
                <a:latin typeface="Microsoft Sans Serif"/>
                <a:cs typeface="Microsoft Sans Serif"/>
              </a:rPr>
              <a:t>Убедись,</a:t>
            </a:r>
            <a:r>
              <a:rPr sz="2400" spc="-90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что</a:t>
            </a:r>
            <a:r>
              <a:rPr sz="2400" spc="-75" dirty="0">
                <a:latin typeface="Microsoft Sans Serif"/>
                <a:cs typeface="Microsoft Sans Serif"/>
              </a:rPr>
              <a:t> </a:t>
            </a:r>
            <a:r>
              <a:rPr sz="2400" dirty="0">
                <a:latin typeface="Microsoft Sans Serif"/>
                <a:cs typeface="Microsoft Sans Serif"/>
              </a:rPr>
              <a:t>стиль</a:t>
            </a:r>
            <a:r>
              <a:rPr sz="2400" spc="-80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текста</a:t>
            </a:r>
            <a:r>
              <a:rPr sz="2400" spc="-75" dirty="0">
                <a:latin typeface="Microsoft Sans Serif"/>
                <a:cs typeface="Microsoft Sans Serif"/>
              </a:rPr>
              <a:t> </a:t>
            </a:r>
            <a:r>
              <a:rPr sz="2400" spc="-30" dirty="0">
                <a:latin typeface="Microsoft Sans Serif"/>
                <a:cs typeface="Microsoft Sans Serif"/>
              </a:rPr>
              <a:t>соответствует</a:t>
            </a:r>
            <a:r>
              <a:rPr sz="2400" spc="-55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лаконичному,</a:t>
            </a:r>
            <a:r>
              <a:rPr sz="2400" spc="-60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академическому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spc="-35" dirty="0">
                <a:latin typeface="Microsoft Sans Serif"/>
                <a:cs typeface="Microsoft Sans Serif"/>
              </a:rPr>
              <a:t>тону,</a:t>
            </a:r>
            <a:r>
              <a:rPr sz="2400" spc="-75" dirty="0">
                <a:latin typeface="Microsoft Sans Serif"/>
                <a:cs typeface="Microsoft Sans Serif"/>
              </a:rPr>
              <a:t> </a:t>
            </a:r>
            <a:r>
              <a:rPr sz="2400" spc="-20" dirty="0">
                <a:latin typeface="Microsoft Sans Serif"/>
                <a:cs typeface="Microsoft Sans Serif"/>
              </a:rPr>
              <a:t>подходящему</a:t>
            </a:r>
            <a:r>
              <a:rPr sz="2400" spc="-65" dirty="0">
                <a:latin typeface="Microsoft Sans Serif"/>
                <a:cs typeface="Microsoft Sans Serif"/>
              </a:rPr>
              <a:t> </a:t>
            </a:r>
            <a:r>
              <a:rPr sz="2400" spc="-25" dirty="0">
                <a:latin typeface="Microsoft Sans Serif"/>
                <a:cs typeface="Microsoft Sans Serif"/>
              </a:rPr>
              <a:t>для </a:t>
            </a:r>
            <a:r>
              <a:rPr sz="2400" dirty="0">
                <a:latin typeface="Microsoft Sans Serif"/>
                <a:cs typeface="Microsoft Sans Serif"/>
              </a:rPr>
              <a:t>официальных</a:t>
            </a:r>
            <a:r>
              <a:rPr sz="2400" spc="-5" dirty="0">
                <a:latin typeface="Microsoft Sans Serif"/>
                <a:cs typeface="Microsoft Sans Serif"/>
              </a:rPr>
              <a:t> </a:t>
            </a:r>
            <a:r>
              <a:rPr sz="2400" spc="-10" dirty="0">
                <a:latin typeface="Microsoft Sans Serif"/>
                <a:cs typeface="Microsoft Sans Serif"/>
              </a:rPr>
              <a:t>документов.</a:t>
            </a:r>
            <a:endParaRPr sz="2400">
              <a:latin typeface="Microsoft Sans Serif"/>
              <a:cs typeface="Microsoft Sans Serif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15819759" y="0"/>
            <a:ext cx="2468245" cy="3084195"/>
            <a:chOff x="15819759" y="0"/>
            <a:chExt cx="2468245" cy="3084195"/>
          </a:xfrm>
        </p:grpSpPr>
        <p:sp>
          <p:nvSpPr>
            <p:cNvPr id="8" name="object 8"/>
            <p:cNvSpPr/>
            <p:nvPr/>
          </p:nvSpPr>
          <p:spPr>
            <a:xfrm>
              <a:off x="16552062" y="0"/>
              <a:ext cx="1736089" cy="2352040"/>
            </a:xfrm>
            <a:custGeom>
              <a:avLst/>
              <a:gdLst/>
              <a:ahLst/>
              <a:cxnLst/>
              <a:rect l="l" t="t" r="r" b="b"/>
              <a:pathLst>
                <a:path w="1736090" h="2352040">
                  <a:moveTo>
                    <a:pt x="1735936" y="0"/>
                  </a:moveTo>
                  <a:lnTo>
                    <a:pt x="464226" y="0"/>
                  </a:lnTo>
                  <a:lnTo>
                    <a:pt x="457264" y="5893"/>
                  </a:lnTo>
                  <a:lnTo>
                    <a:pt x="424132" y="35885"/>
                  </a:lnTo>
                  <a:lnTo>
                    <a:pt x="392020" y="66952"/>
                  </a:lnTo>
                  <a:lnTo>
                    <a:pt x="360956" y="99068"/>
                  </a:lnTo>
                  <a:lnTo>
                    <a:pt x="330968" y="132204"/>
                  </a:lnTo>
                  <a:lnTo>
                    <a:pt x="302085" y="166331"/>
                  </a:lnTo>
                  <a:lnTo>
                    <a:pt x="274334" y="201421"/>
                  </a:lnTo>
                  <a:lnTo>
                    <a:pt x="247746" y="237446"/>
                  </a:lnTo>
                  <a:lnTo>
                    <a:pt x="222346" y="274377"/>
                  </a:lnTo>
                  <a:lnTo>
                    <a:pt x="198165" y="312187"/>
                  </a:lnTo>
                  <a:lnTo>
                    <a:pt x="175230" y="350846"/>
                  </a:lnTo>
                  <a:lnTo>
                    <a:pt x="153569" y="390327"/>
                  </a:lnTo>
                  <a:lnTo>
                    <a:pt x="133212" y="430601"/>
                  </a:lnTo>
                  <a:lnTo>
                    <a:pt x="114185" y="471640"/>
                  </a:lnTo>
                  <a:lnTo>
                    <a:pt x="96518" y="513415"/>
                  </a:lnTo>
                  <a:lnTo>
                    <a:pt x="80239" y="555899"/>
                  </a:lnTo>
                  <a:lnTo>
                    <a:pt x="65375" y="599063"/>
                  </a:lnTo>
                  <a:lnTo>
                    <a:pt x="51956" y="642878"/>
                  </a:lnTo>
                  <a:lnTo>
                    <a:pt x="40010" y="687316"/>
                  </a:lnTo>
                  <a:lnTo>
                    <a:pt x="29565" y="732350"/>
                  </a:lnTo>
                  <a:lnTo>
                    <a:pt x="20649" y="777950"/>
                  </a:lnTo>
                  <a:lnTo>
                    <a:pt x="13291" y="824088"/>
                  </a:lnTo>
                  <a:lnTo>
                    <a:pt x="7518" y="870736"/>
                  </a:lnTo>
                  <a:lnTo>
                    <a:pt x="3360" y="917866"/>
                  </a:lnTo>
                  <a:lnTo>
                    <a:pt x="844" y="965450"/>
                  </a:lnTo>
                  <a:lnTo>
                    <a:pt x="0" y="1013458"/>
                  </a:lnTo>
                  <a:lnTo>
                    <a:pt x="844" y="1061470"/>
                  </a:lnTo>
                  <a:lnTo>
                    <a:pt x="3360" y="1109057"/>
                  </a:lnTo>
                  <a:lnTo>
                    <a:pt x="7518" y="1156190"/>
                  </a:lnTo>
                  <a:lnTo>
                    <a:pt x="13291" y="1202841"/>
                  </a:lnTo>
                  <a:lnTo>
                    <a:pt x="20649" y="1248981"/>
                  </a:lnTo>
                  <a:lnTo>
                    <a:pt x="29565" y="1294583"/>
                  </a:lnTo>
                  <a:lnTo>
                    <a:pt x="40010" y="1339619"/>
                  </a:lnTo>
                  <a:lnTo>
                    <a:pt x="51956" y="1384059"/>
                  </a:lnTo>
                  <a:lnTo>
                    <a:pt x="65375" y="1427875"/>
                  </a:lnTo>
                  <a:lnTo>
                    <a:pt x="80239" y="1471040"/>
                  </a:lnTo>
                  <a:lnTo>
                    <a:pt x="96518" y="1513525"/>
                  </a:lnTo>
                  <a:lnTo>
                    <a:pt x="114185" y="1555301"/>
                  </a:lnTo>
                  <a:lnTo>
                    <a:pt x="133212" y="1596340"/>
                  </a:lnTo>
                  <a:lnTo>
                    <a:pt x="153569" y="1636615"/>
                  </a:lnTo>
                  <a:lnTo>
                    <a:pt x="175230" y="1676096"/>
                  </a:lnTo>
                  <a:lnTo>
                    <a:pt x="198165" y="1714755"/>
                  </a:lnTo>
                  <a:lnTo>
                    <a:pt x="222346" y="1752564"/>
                  </a:lnTo>
                  <a:lnTo>
                    <a:pt x="247746" y="1789495"/>
                  </a:lnTo>
                  <a:lnTo>
                    <a:pt x="274334" y="1825520"/>
                  </a:lnTo>
                  <a:lnTo>
                    <a:pt x="302085" y="1860609"/>
                  </a:lnTo>
                  <a:lnTo>
                    <a:pt x="330968" y="1894736"/>
                  </a:lnTo>
                  <a:lnTo>
                    <a:pt x="360956" y="1927870"/>
                  </a:lnTo>
                  <a:lnTo>
                    <a:pt x="392020" y="1959985"/>
                  </a:lnTo>
                  <a:lnTo>
                    <a:pt x="424132" y="1991052"/>
                  </a:lnTo>
                  <a:lnTo>
                    <a:pt x="457264" y="2021042"/>
                  </a:lnTo>
                  <a:lnTo>
                    <a:pt x="491387" y="2049928"/>
                  </a:lnTo>
                  <a:lnTo>
                    <a:pt x="526474" y="2077680"/>
                  </a:lnTo>
                  <a:lnTo>
                    <a:pt x="562495" y="2104271"/>
                  </a:lnTo>
                  <a:lnTo>
                    <a:pt x="599423" y="2129673"/>
                  </a:lnTo>
                  <a:lnTo>
                    <a:pt x="637230" y="2153856"/>
                  </a:lnTo>
                  <a:lnTo>
                    <a:pt x="675886" y="2176793"/>
                  </a:lnTo>
                  <a:lnTo>
                    <a:pt x="715363" y="2198455"/>
                  </a:lnTo>
                  <a:lnTo>
                    <a:pt x="755634" y="2218815"/>
                  </a:lnTo>
                  <a:lnTo>
                    <a:pt x="796670" y="2237843"/>
                  </a:lnTo>
                  <a:lnTo>
                    <a:pt x="838443" y="2255512"/>
                  </a:lnTo>
                  <a:lnTo>
                    <a:pt x="880924" y="2271792"/>
                  </a:lnTo>
                  <a:lnTo>
                    <a:pt x="924085" y="2286657"/>
                  </a:lnTo>
                  <a:lnTo>
                    <a:pt x="967898" y="2300077"/>
                  </a:lnTo>
                  <a:lnTo>
                    <a:pt x="1012335" y="2312024"/>
                  </a:lnTo>
                  <a:lnTo>
                    <a:pt x="1057366" y="2322470"/>
                  </a:lnTo>
                  <a:lnTo>
                    <a:pt x="1102964" y="2331387"/>
                  </a:lnTo>
                  <a:lnTo>
                    <a:pt x="1149101" y="2338746"/>
                  </a:lnTo>
                  <a:lnTo>
                    <a:pt x="1195748" y="2344519"/>
                  </a:lnTo>
                  <a:lnTo>
                    <a:pt x="1242877" y="2348677"/>
                  </a:lnTo>
                  <a:lnTo>
                    <a:pt x="1290460" y="2351193"/>
                  </a:lnTo>
                  <a:lnTo>
                    <a:pt x="1338468" y="2352038"/>
                  </a:lnTo>
                  <a:lnTo>
                    <a:pt x="1386476" y="2351193"/>
                  </a:lnTo>
                  <a:lnTo>
                    <a:pt x="1434058" y="2348677"/>
                  </a:lnTo>
                  <a:lnTo>
                    <a:pt x="1481187" y="2344519"/>
                  </a:lnTo>
                  <a:lnTo>
                    <a:pt x="1527834" y="2338746"/>
                  </a:lnTo>
                  <a:lnTo>
                    <a:pt x="1573971" y="2331387"/>
                  </a:lnTo>
                  <a:lnTo>
                    <a:pt x="1619570" y="2322470"/>
                  </a:lnTo>
                  <a:lnTo>
                    <a:pt x="1664601" y="2312024"/>
                  </a:lnTo>
                  <a:lnTo>
                    <a:pt x="1709037" y="2300077"/>
                  </a:lnTo>
                  <a:lnTo>
                    <a:pt x="1735936" y="2291838"/>
                  </a:lnTo>
                  <a:lnTo>
                    <a:pt x="1735936" y="0"/>
                  </a:lnTo>
                  <a:close/>
                </a:path>
              </a:pathLst>
            </a:custGeom>
            <a:solidFill>
              <a:srgbClr val="0DD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819755" y="406564"/>
              <a:ext cx="2468245" cy="2677795"/>
            </a:xfrm>
            <a:custGeom>
              <a:avLst/>
              <a:gdLst/>
              <a:ahLst/>
              <a:cxnLst/>
              <a:rect l="l" t="t" r="r" b="b"/>
              <a:pathLst>
                <a:path w="2468244" h="2677795">
                  <a:moveTo>
                    <a:pt x="450697" y="338226"/>
                  </a:moveTo>
                  <a:lnTo>
                    <a:pt x="392061" y="391414"/>
                  </a:lnTo>
                  <a:lnTo>
                    <a:pt x="338188" y="450748"/>
                  </a:lnTo>
                  <a:lnTo>
                    <a:pt x="450697" y="338226"/>
                  </a:lnTo>
                  <a:close/>
                </a:path>
                <a:path w="2468244" h="2677795">
                  <a:moveTo>
                    <a:pt x="901395" y="74333"/>
                  </a:moveTo>
                  <a:lnTo>
                    <a:pt x="834580" y="97510"/>
                  </a:lnTo>
                  <a:lnTo>
                    <a:pt x="789584" y="116789"/>
                  </a:lnTo>
                  <a:lnTo>
                    <a:pt x="745134" y="137807"/>
                  </a:lnTo>
                  <a:lnTo>
                    <a:pt x="701294" y="160591"/>
                  </a:lnTo>
                  <a:lnTo>
                    <a:pt x="658063" y="185140"/>
                  </a:lnTo>
                  <a:lnTo>
                    <a:pt x="615518" y="211480"/>
                  </a:lnTo>
                  <a:lnTo>
                    <a:pt x="573671" y="239636"/>
                  </a:lnTo>
                  <a:lnTo>
                    <a:pt x="532587" y="269595"/>
                  </a:lnTo>
                  <a:lnTo>
                    <a:pt x="492290" y="301409"/>
                  </a:lnTo>
                  <a:lnTo>
                    <a:pt x="450011" y="339598"/>
                  </a:lnTo>
                  <a:lnTo>
                    <a:pt x="337515" y="452107"/>
                  </a:lnTo>
                  <a:lnTo>
                    <a:pt x="299326" y="494385"/>
                  </a:lnTo>
                  <a:lnTo>
                    <a:pt x="267970" y="534238"/>
                  </a:lnTo>
                  <a:lnTo>
                    <a:pt x="238340" y="574992"/>
                  </a:lnTo>
                  <a:lnTo>
                    <a:pt x="210439" y="616585"/>
                  </a:lnTo>
                  <a:lnTo>
                    <a:pt x="184264" y="658977"/>
                  </a:lnTo>
                  <a:lnTo>
                    <a:pt x="159816" y="702106"/>
                  </a:lnTo>
                  <a:lnTo>
                    <a:pt x="137096" y="745909"/>
                  </a:lnTo>
                  <a:lnTo>
                    <a:pt x="116090" y="790346"/>
                  </a:lnTo>
                  <a:lnTo>
                    <a:pt x="96824" y="835342"/>
                  </a:lnTo>
                  <a:lnTo>
                    <a:pt x="73634" y="902169"/>
                  </a:lnTo>
                  <a:lnTo>
                    <a:pt x="901395" y="74333"/>
                  </a:lnTo>
                  <a:close/>
                </a:path>
                <a:path w="2468244" h="2677795">
                  <a:moveTo>
                    <a:pt x="1335062" y="0"/>
                  </a:moveTo>
                  <a:lnTo>
                    <a:pt x="1128458" y="19773"/>
                  </a:lnTo>
                  <a:lnTo>
                    <a:pt x="19773" y="1128560"/>
                  </a:lnTo>
                  <a:lnTo>
                    <a:pt x="0" y="1335176"/>
                  </a:lnTo>
                  <a:lnTo>
                    <a:pt x="1335062" y="0"/>
                  </a:lnTo>
                  <a:close/>
                </a:path>
                <a:path w="2468244" h="2677795">
                  <a:moveTo>
                    <a:pt x="1654848" y="38874"/>
                  </a:moveTo>
                  <a:lnTo>
                    <a:pt x="1594154" y="23876"/>
                  </a:lnTo>
                  <a:lnTo>
                    <a:pt x="1492567" y="14325"/>
                  </a:lnTo>
                  <a:lnTo>
                    <a:pt x="14312" y="1492694"/>
                  </a:lnTo>
                  <a:lnTo>
                    <a:pt x="23863" y="1594294"/>
                  </a:lnTo>
                  <a:lnTo>
                    <a:pt x="38862" y="1654987"/>
                  </a:lnTo>
                  <a:lnTo>
                    <a:pt x="1654848" y="38874"/>
                  </a:lnTo>
                  <a:close/>
                </a:path>
                <a:path w="2468244" h="2677795">
                  <a:moveTo>
                    <a:pt x="1919401" y="132981"/>
                  </a:moveTo>
                  <a:lnTo>
                    <a:pt x="1842350" y="97510"/>
                  </a:lnTo>
                  <a:lnTo>
                    <a:pt x="1787804" y="78422"/>
                  </a:lnTo>
                  <a:lnTo>
                    <a:pt x="78409" y="1787283"/>
                  </a:lnTo>
                  <a:lnTo>
                    <a:pt x="97497" y="1842516"/>
                  </a:lnTo>
                  <a:lnTo>
                    <a:pt x="133642" y="1919566"/>
                  </a:lnTo>
                  <a:lnTo>
                    <a:pt x="1919401" y="132981"/>
                  </a:lnTo>
                  <a:close/>
                </a:path>
                <a:path w="2468244" h="2677795">
                  <a:moveTo>
                    <a:pt x="2142363" y="269354"/>
                  </a:moveTo>
                  <a:lnTo>
                    <a:pt x="2075548" y="220256"/>
                  </a:lnTo>
                  <a:lnTo>
                    <a:pt x="2031225" y="193662"/>
                  </a:lnTo>
                  <a:lnTo>
                    <a:pt x="194322" y="2030717"/>
                  </a:lnTo>
                  <a:lnTo>
                    <a:pt x="220230" y="2075726"/>
                  </a:lnTo>
                  <a:lnTo>
                    <a:pt x="269328" y="2142579"/>
                  </a:lnTo>
                  <a:lnTo>
                    <a:pt x="2142363" y="269354"/>
                  </a:lnTo>
                  <a:close/>
                </a:path>
                <a:path w="2468244" h="2677795">
                  <a:moveTo>
                    <a:pt x="2329878" y="440512"/>
                  </a:moveTo>
                  <a:lnTo>
                    <a:pt x="2285555" y="391414"/>
                  </a:lnTo>
                  <a:lnTo>
                    <a:pt x="2236457" y="347091"/>
                  </a:lnTo>
                  <a:lnTo>
                    <a:pt x="347738" y="2236673"/>
                  </a:lnTo>
                  <a:lnTo>
                    <a:pt x="392061" y="2285771"/>
                  </a:lnTo>
                  <a:lnTo>
                    <a:pt x="441147" y="2330094"/>
                  </a:lnTo>
                  <a:lnTo>
                    <a:pt x="2329878" y="440512"/>
                  </a:lnTo>
                  <a:close/>
                </a:path>
                <a:path w="2468244" h="2677795">
                  <a:moveTo>
                    <a:pt x="2468232" y="1910753"/>
                  </a:moveTo>
                  <a:lnTo>
                    <a:pt x="1776895" y="2602179"/>
                  </a:lnTo>
                  <a:lnTo>
                    <a:pt x="1843709" y="2579001"/>
                  </a:lnTo>
                  <a:lnTo>
                    <a:pt x="1888705" y="2559723"/>
                  </a:lnTo>
                  <a:lnTo>
                    <a:pt x="1933130" y="2538717"/>
                  </a:lnTo>
                  <a:lnTo>
                    <a:pt x="1976932" y="2515997"/>
                  </a:lnTo>
                  <a:lnTo>
                    <a:pt x="2020062" y="2491536"/>
                  </a:lnTo>
                  <a:lnTo>
                    <a:pt x="2062441" y="2465362"/>
                  </a:lnTo>
                  <a:lnTo>
                    <a:pt x="2104047" y="2437460"/>
                  </a:lnTo>
                  <a:lnTo>
                    <a:pt x="2144788" y="2407818"/>
                  </a:lnTo>
                  <a:lnTo>
                    <a:pt x="2184641" y="2376462"/>
                  </a:lnTo>
                  <a:lnTo>
                    <a:pt x="2286228" y="2285098"/>
                  </a:lnTo>
                  <a:lnTo>
                    <a:pt x="2377605" y="2183485"/>
                  </a:lnTo>
                  <a:lnTo>
                    <a:pt x="2408923" y="2143633"/>
                  </a:lnTo>
                  <a:lnTo>
                    <a:pt x="2438489" y="2102866"/>
                  </a:lnTo>
                  <a:lnTo>
                    <a:pt x="2468232" y="2058136"/>
                  </a:lnTo>
                  <a:lnTo>
                    <a:pt x="2468232" y="1910753"/>
                  </a:lnTo>
                  <a:close/>
                </a:path>
                <a:path w="2468244" h="2677795">
                  <a:moveTo>
                    <a:pt x="2468232" y="1551393"/>
                  </a:moveTo>
                  <a:lnTo>
                    <a:pt x="1342555" y="2677185"/>
                  </a:lnTo>
                  <a:lnTo>
                    <a:pt x="1549158" y="2657411"/>
                  </a:lnTo>
                  <a:lnTo>
                    <a:pt x="2468232" y="1738236"/>
                  </a:lnTo>
                  <a:lnTo>
                    <a:pt x="2468232" y="1551393"/>
                  </a:lnTo>
                  <a:close/>
                </a:path>
                <a:path w="2468244" h="2677795">
                  <a:moveTo>
                    <a:pt x="2468232" y="1192631"/>
                  </a:moveTo>
                  <a:lnTo>
                    <a:pt x="1022083" y="2638323"/>
                  </a:lnTo>
                  <a:lnTo>
                    <a:pt x="1082776" y="2653322"/>
                  </a:lnTo>
                  <a:lnTo>
                    <a:pt x="1184363" y="2662872"/>
                  </a:lnTo>
                  <a:lnTo>
                    <a:pt x="2468232" y="1379461"/>
                  </a:lnTo>
                  <a:lnTo>
                    <a:pt x="2468232" y="1192631"/>
                  </a:lnTo>
                  <a:close/>
                </a:path>
                <a:path w="2468244" h="2677795">
                  <a:moveTo>
                    <a:pt x="2468232" y="833374"/>
                  </a:moveTo>
                  <a:lnTo>
                    <a:pt x="758215" y="2544216"/>
                  </a:lnTo>
                  <a:lnTo>
                    <a:pt x="834580" y="2579674"/>
                  </a:lnTo>
                  <a:lnTo>
                    <a:pt x="889812" y="2598775"/>
                  </a:lnTo>
                  <a:lnTo>
                    <a:pt x="2468232" y="1020813"/>
                  </a:lnTo>
                  <a:lnTo>
                    <a:pt x="2468232" y="833374"/>
                  </a:lnTo>
                  <a:close/>
                </a:path>
                <a:path w="2468244" h="2677795">
                  <a:moveTo>
                    <a:pt x="2468232" y="620306"/>
                  </a:moveTo>
                  <a:lnTo>
                    <a:pt x="2457373" y="601446"/>
                  </a:lnTo>
                  <a:lnTo>
                    <a:pt x="2407602" y="534619"/>
                  </a:lnTo>
                  <a:lnTo>
                    <a:pt x="535241" y="2407843"/>
                  </a:lnTo>
                  <a:lnTo>
                    <a:pt x="602068" y="2456929"/>
                  </a:lnTo>
                  <a:lnTo>
                    <a:pt x="646391" y="2483535"/>
                  </a:lnTo>
                  <a:lnTo>
                    <a:pt x="2468232" y="661504"/>
                  </a:lnTo>
                  <a:lnTo>
                    <a:pt x="2468232" y="620306"/>
                  </a:lnTo>
                  <a:close/>
                </a:path>
              </a:pathLst>
            </a:custGeom>
            <a:solidFill>
              <a:srgbClr val="3769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9909429" y="4554982"/>
            <a:ext cx="5508625" cy="1367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400" spc="-575" dirty="0">
                <a:solidFill>
                  <a:srgbClr val="0DD5C5"/>
                </a:solidFill>
                <a:latin typeface="Trebuchet MS"/>
                <a:cs typeface="Trebuchet MS"/>
              </a:rPr>
              <a:t>задайте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40" dirty="0">
                <a:solidFill>
                  <a:srgbClr val="0DD5C5"/>
                </a:solidFill>
                <a:latin typeface="Trebuchet MS"/>
                <a:cs typeface="Trebuchet MS"/>
              </a:rPr>
              <a:t>нейросети</a:t>
            </a:r>
            <a:r>
              <a:rPr sz="4400" spc="-23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15" dirty="0">
                <a:solidFill>
                  <a:srgbClr val="0DD5C5"/>
                </a:solidFill>
                <a:latin typeface="Trebuchet MS"/>
                <a:cs typeface="Trebuchet MS"/>
              </a:rPr>
              <a:t>жёсткую </a:t>
            </a:r>
            <a:r>
              <a:rPr sz="4400" spc="-310" dirty="0">
                <a:solidFill>
                  <a:srgbClr val="0DD5C5"/>
                </a:solidFill>
                <a:latin typeface="Trebuchet MS"/>
                <a:cs typeface="Trebuchet MS"/>
              </a:rPr>
              <a:t>структуру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15" dirty="0">
                <a:solidFill>
                  <a:srgbClr val="0DD5C5"/>
                </a:solidFill>
                <a:latin typeface="Trebuchet MS"/>
                <a:cs typeface="Trebuchet MS"/>
              </a:rPr>
              <a:t>ответа</a:t>
            </a:r>
            <a:endParaRPr sz="4400">
              <a:latin typeface="Trebuchet MS"/>
              <a:cs typeface="Trebuchet MS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25252" y="4107239"/>
            <a:ext cx="523243" cy="196964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54695" y="6412991"/>
            <a:ext cx="730757" cy="1936242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8934450" y="6951980"/>
            <a:ext cx="6638290" cy="13671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4400" spc="-869" dirty="0">
                <a:solidFill>
                  <a:srgbClr val="0DD5C5"/>
                </a:solidFill>
                <a:latin typeface="Trebuchet MS"/>
                <a:cs typeface="Trebuchet MS"/>
              </a:rPr>
              <a:t>специфические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40" dirty="0">
                <a:solidFill>
                  <a:srgbClr val="0DD5C5"/>
                </a:solidFill>
                <a:latin typeface="Trebuchet MS"/>
                <a:cs typeface="Trebuchet MS"/>
              </a:rPr>
              <a:t>разделы</a:t>
            </a:r>
            <a:r>
              <a:rPr sz="4400" spc="-20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60" dirty="0">
                <a:solidFill>
                  <a:srgbClr val="0DD5C5"/>
                </a:solidFill>
                <a:latin typeface="Trebuchet MS"/>
                <a:cs typeface="Trebuchet MS"/>
              </a:rPr>
              <a:t>описывайте </a:t>
            </a:r>
            <a:r>
              <a:rPr sz="4400" spc="-665" dirty="0">
                <a:solidFill>
                  <a:srgbClr val="0DD5C5"/>
                </a:solidFill>
                <a:latin typeface="Trebuchet MS"/>
                <a:cs typeface="Trebuchet MS"/>
              </a:rPr>
              <a:t>отдельно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30" dirty="0">
                <a:solidFill>
                  <a:srgbClr val="0DD5C5"/>
                </a:solidFill>
                <a:latin typeface="Trebuchet MS"/>
                <a:cs typeface="Trebuchet MS"/>
              </a:rPr>
              <a:t>и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00" dirty="0">
                <a:solidFill>
                  <a:srgbClr val="0DD5C5"/>
                </a:solidFill>
                <a:latin typeface="Trebuchet MS"/>
                <a:cs typeface="Trebuchet MS"/>
              </a:rPr>
              <a:t>подробно</a:t>
            </a:r>
            <a:endParaRPr sz="4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1863343"/>
            <a:ext cx="14114780" cy="1335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3.1.</a:t>
            </a:r>
            <a:r>
              <a:rPr sz="4200" b="1" spc="170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Составляем</a:t>
            </a:r>
            <a:r>
              <a:rPr sz="4200" b="1" spc="175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список</a:t>
            </a:r>
            <a:r>
              <a:rPr sz="4200" b="1" spc="155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dirty="0">
                <a:solidFill>
                  <a:srgbClr val="3769F5"/>
                </a:solidFill>
                <a:latin typeface="Roboto Cn"/>
                <a:cs typeface="Roboto Cn"/>
              </a:rPr>
              <a:t>учебного</a:t>
            </a:r>
            <a:r>
              <a:rPr sz="4200" b="1" spc="175" dirty="0">
                <a:solidFill>
                  <a:srgbClr val="3769F5"/>
                </a:solidFill>
                <a:latin typeface="Roboto Cn"/>
                <a:cs typeface="Roboto Cn"/>
              </a:rPr>
              <a:t> </a:t>
            </a:r>
            <a:r>
              <a:rPr sz="4200" b="1" spc="-10" dirty="0">
                <a:solidFill>
                  <a:srgbClr val="3769F5"/>
                </a:solidFill>
                <a:latin typeface="Roboto Cn"/>
                <a:cs typeface="Roboto Cn"/>
              </a:rPr>
              <a:t>контента</a:t>
            </a:r>
            <a:endParaRPr sz="4200">
              <a:latin typeface="Roboto Cn"/>
              <a:cs typeface="Roboto Cn"/>
            </a:endParaRPr>
          </a:p>
          <a:p>
            <a:pPr marL="12700">
              <a:lnSpc>
                <a:spcPct val="100000"/>
              </a:lnSpc>
              <a:spcBef>
                <a:spcPts val="2390"/>
              </a:spcBef>
            </a:pPr>
            <a:r>
              <a:rPr sz="2400" dirty="0">
                <a:latin typeface="Roboto"/>
                <a:cs typeface="Roboto"/>
              </a:rPr>
              <a:t>Составь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полный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список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образовательного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контента,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который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войдёт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в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состав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образовательного</a:t>
            </a:r>
            <a:endParaRPr sz="2400">
              <a:latin typeface="Roboto"/>
              <a:cs typeface="Robo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3100" y="3264534"/>
            <a:ext cx="14312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30" dirty="0">
                <a:latin typeface="Roboto"/>
                <a:cs typeface="Roboto"/>
              </a:rPr>
              <a:t>продукта.</a:t>
            </a:r>
            <a:endParaRPr sz="2400">
              <a:latin typeface="Roboto"/>
              <a:cs typeface="Robo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100" y="4087494"/>
            <a:ext cx="1403985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5000"/>
              </a:lnSpc>
              <a:spcBef>
                <a:spcPts val="100"/>
              </a:spcBef>
            </a:pPr>
            <a:r>
              <a:rPr sz="2400" spc="-10" dirty="0">
                <a:latin typeface="Roboto"/>
                <a:cs typeface="Roboto"/>
              </a:rPr>
              <a:t>Представь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все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основные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темы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[курса]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в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виде</a:t>
            </a:r>
            <a:r>
              <a:rPr sz="2400" spc="-6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нумерованного</a:t>
            </a:r>
            <a:r>
              <a:rPr sz="2400" spc="-3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списка.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Под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каждой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темой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составь нумерованный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список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spc="-25" dirty="0">
                <a:latin typeface="Roboto"/>
                <a:cs typeface="Roboto"/>
              </a:rPr>
              <a:t>соответствующего</a:t>
            </a:r>
            <a:r>
              <a:rPr sz="2400" spc="-3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учебного</a:t>
            </a:r>
            <a:r>
              <a:rPr sz="2400" spc="-7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контента.</a:t>
            </a:r>
            <a:r>
              <a:rPr sz="2400" spc="-7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Для</a:t>
            </a:r>
            <a:r>
              <a:rPr sz="2400" spc="-8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каждой</a:t>
            </a:r>
            <a:r>
              <a:rPr sz="2400" spc="-8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единицы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контента </a:t>
            </a:r>
            <a:r>
              <a:rPr sz="2400" dirty="0">
                <a:latin typeface="Roboto"/>
                <a:cs typeface="Roboto"/>
              </a:rPr>
              <a:t>определи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её</a:t>
            </a:r>
            <a:r>
              <a:rPr sz="2400" spc="290" dirty="0">
                <a:latin typeface="Roboto"/>
                <a:cs typeface="Roboto"/>
              </a:rPr>
              <a:t> </a:t>
            </a:r>
            <a:r>
              <a:rPr sz="2400" spc="-90" dirty="0">
                <a:latin typeface="Roboto"/>
                <a:cs typeface="Roboto"/>
              </a:rPr>
              <a:t>формат</a:t>
            </a:r>
            <a:r>
              <a:rPr sz="2400" spc="-6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[видео,</a:t>
            </a:r>
            <a:r>
              <a:rPr sz="2400" spc="-25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текст,</a:t>
            </a:r>
            <a:r>
              <a:rPr sz="2400" spc="-45" dirty="0">
                <a:latin typeface="Roboto"/>
                <a:cs typeface="Roboto"/>
              </a:rPr>
              <a:t> </a:t>
            </a:r>
            <a:r>
              <a:rPr sz="2400" spc="-10" dirty="0">
                <a:latin typeface="Roboto"/>
                <a:cs typeface="Roboto"/>
              </a:rPr>
              <a:t>интерактив</a:t>
            </a:r>
            <a:r>
              <a:rPr sz="2400" spc="-40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и</a:t>
            </a:r>
            <a:r>
              <a:rPr sz="2400" spc="-55" dirty="0">
                <a:latin typeface="Roboto"/>
                <a:cs typeface="Roboto"/>
              </a:rPr>
              <a:t> </a:t>
            </a:r>
            <a:r>
              <a:rPr sz="2400" dirty="0">
                <a:latin typeface="Roboto"/>
                <a:cs typeface="Roboto"/>
              </a:rPr>
              <a:t>т.</a:t>
            </a:r>
            <a:r>
              <a:rPr sz="2400" spc="-50" dirty="0">
                <a:latin typeface="Roboto"/>
                <a:cs typeface="Roboto"/>
              </a:rPr>
              <a:t> </a:t>
            </a:r>
            <a:r>
              <a:rPr sz="2400" spc="-20" dirty="0">
                <a:latin typeface="Roboto"/>
                <a:cs typeface="Roboto"/>
              </a:rPr>
              <a:t>п.].</a:t>
            </a:r>
            <a:endParaRPr sz="2400">
              <a:latin typeface="Roboto"/>
              <a:cs typeface="Roboto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5819759" y="0"/>
            <a:ext cx="2468245" cy="3084195"/>
            <a:chOff x="15819759" y="0"/>
            <a:chExt cx="2468245" cy="3084195"/>
          </a:xfrm>
        </p:grpSpPr>
        <p:sp>
          <p:nvSpPr>
            <p:cNvPr id="6" name="object 6"/>
            <p:cNvSpPr/>
            <p:nvPr/>
          </p:nvSpPr>
          <p:spPr>
            <a:xfrm>
              <a:off x="16552062" y="0"/>
              <a:ext cx="1736089" cy="2352040"/>
            </a:xfrm>
            <a:custGeom>
              <a:avLst/>
              <a:gdLst/>
              <a:ahLst/>
              <a:cxnLst/>
              <a:rect l="l" t="t" r="r" b="b"/>
              <a:pathLst>
                <a:path w="1736090" h="2352040">
                  <a:moveTo>
                    <a:pt x="1735936" y="0"/>
                  </a:moveTo>
                  <a:lnTo>
                    <a:pt x="464226" y="0"/>
                  </a:lnTo>
                  <a:lnTo>
                    <a:pt x="457264" y="5893"/>
                  </a:lnTo>
                  <a:lnTo>
                    <a:pt x="424132" y="35885"/>
                  </a:lnTo>
                  <a:lnTo>
                    <a:pt x="392020" y="66952"/>
                  </a:lnTo>
                  <a:lnTo>
                    <a:pt x="360956" y="99068"/>
                  </a:lnTo>
                  <a:lnTo>
                    <a:pt x="330968" y="132204"/>
                  </a:lnTo>
                  <a:lnTo>
                    <a:pt x="302085" y="166331"/>
                  </a:lnTo>
                  <a:lnTo>
                    <a:pt x="274334" y="201421"/>
                  </a:lnTo>
                  <a:lnTo>
                    <a:pt x="247746" y="237446"/>
                  </a:lnTo>
                  <a:lnTo>
                    <a:pt x="222346" y="274377"/>
                  </a:lnTo>
                  <a:lnTo>
                    <a:pt x="198165" y="312187"/>
                  </a:lnTo>
                  <a:lnTo>
                    <a:pt x="175230" y="350846"/>
                  </a:lnTo>
                  <a:lnTo>
                    <a:pt x="153569" y="390327"/>
                  </a:lnTo>
                  <a:lnTo>
                    <a:pt x="133212" y="430601"/>
                  </a:lnTo>
                  <a:lnTo>
                    <a:pt x="114185" y="471640"/>
                  </a:lnTo>
                  <a:lnTo>
                    <a:pt x="96518" y="513415"/>
                  </a:lnTo>
                  <a:lnTo>
                    <a:pt x="80239" y="555899"/>
                  </a:lnTo>
                  <a:lnTo>
                    <a:pt x="65375" y="599063"/>
                  </a:lnTo>
                  <a:lnTo>
                    <a:pt x="51956" y="642878"/>
                  </a:lnTo>
                  <a:lnTo>
                    <a:pt x="40010" y="687316"/>
                  </a:lnTo>
                  <a:lnTo>
                    <a:pt x="29565" y="732350"/>
                  </a:lnTo>
                  <a:lnTo>
                    <a:pt x="20649" y="777950"/>
                  </a:lnTo>
                  <a:lnTo>
                    <a:pt x="13291" y="824088"/>
                  </a:lnTo>
                  <a:lnTo>
                    <a:pt x="7518" y="870736"/>
                  </a:lnTo>
                  <a:lnTo>
                    <a:pt x="3360" y="917866"/>
                  </a:lnTo>
                  <a:lnTo>
                    <a:pt x="844" y="965450"/>
                  </a:lnTo>
                  <a:lnTo>
                    <a:pt x="0" y="1013458"/>
                  </a:lnTo>
                  <a:lnTo>
                    <a:pt x="844" y="1061470"/>
                  </a:lnTo>
                  <a:lnTo>
                    <a:pt x="3360" y="1109057"/>
                  </a:lnTo>
                  <a:lnTo>
                    <a:pt x="7518" y="1156190"/>
                  </a:lnTo>
                  <a:lnTo>
                    <a:pt x="13291" y="1202841"/>
                  </a:lnTo>
                  <a:lnTo>
                    <a:pt x="20649" y="1248981"/>
                  </a:lnTo>
                  <a:lnTo>
                    <a:pt x="29565" y="1294583"/>
                  </a:lnTo>
                  <a:lnTo>
                    <a:pt x="40010" y="1339619"/>
                  </a:lnTo>
                  <a:lnTo>
                    <a:pt x="51956" y="1384059"/>
                  </a:lnTo>
                  <a:lnTo>
                    <a:pt x="65375" y="1427875"/>
                  </a:lnTo>
                  <a:lnTo>
                    <a:pt x="80239" y="1471040"/>
                  </a:lnTo>
                  <a:lnTo>
                    <a:pt x="96518" y="1513525"/>
                  </a:lnTo>
                  <a:lnTo>
                    <a:pt x="114185" y="1555301"/>
                  </a:lnTo>
                  <a:lnTo>
                    <a:pt x="133212" y="1596340"/>
                  </a:lnTo>
                  <a:lnTo>
                    <a:pt x="153569" y="1636615"/>
                  </a:lnTo>
                  <a:lnTo>
                    <a:pt x="175230" y="1676096"/>
                  </a:lnTo>
                  <a:lnTo>
                    <a:pt x="198165" y="1714755"/>
                  </a:lnTo>
                  <a:lnTo>
                    <a:pt x="222346" y="1752564"/>
                  </a:lnTo>
                  <a:lnTo>
                    <a:pt x="247746" y="1789495"/>
                  </a:lnTo>
                  <a:lnTo>
                    <a:pt x="274334" y="1825520"/>
                  </a:lnTo>
                  <a:lnTo>
                    <a:pt x="302085" y="1860609"/>
                  </a:lnTo>
                  <a:lnTo>
                    <a:pt x="330968" y="1894736"/>
                  </a:lnTo>
                  <a:lnTo>
                    <a:pt x="360956" y="1927870"/>
                  </a:lnTo>
                  <a:lnTo>
                    <a:pt x="392020" y="1959985"/>
                  </a:lnTo>
                  <a:lnTo>
                    <a:pt x="424132" y="1991052"/>
                  </a:lnTo>
                  <a:lnTo>
                    <a:pt x="457264" y="2021042"/>
                  </a:lnTo>
                  <a:lnTo>
                    <a:pt x="491387" y="2049928"/>
                  </a:lnTo>
                  <a:lnTo>
                    <a:pt x="526474" y="2077680"/>
                  </a:lnTo>
                  <a:lnTo>
                    <a:pt x="562495" y="2104271"/>
                  </a:lnTo>
                  <a:lnTo>
                    <a:pt x="599423" y="2129673"/>
                  </a:lnTo>
                  <a:lnTo>
                    <a:pt x="637230" y="2153856"/>
                  </a:lnTo>
                  <a:lnTo>
                    <a:pt x="675886" y="2176793"/>
                  </a:lnTo>
                  <a:lnTo>
                    <a:pt x="715363" y="2198455"/>
                  </a:lnTo>
                  <a:lnTo>
                    <a:pt x="755634" y="2218815"/>
                  </a:lnTo>
                  <a:lnTo>
                    <a:pt x="796670" y="2237843"/>
                  </a:lnTo>
                  <a:lnTo>
                    <a:pt x="838443" y="2255512"/>
                  </a:lnTo>
                  <a:lnTo>
                    <a:pt x="880924" y="2271792"/>
                  </a:lnTo>
                  <a:lnTo>
                    <a:pt x="924085" y="2286657"/>
                  </a:lnTo>
                  <a:lnTo>
                    <a:pt x="967898" y="2300077"/>
                  </a:lnTo>
                  <a:lnTo>
                    <a:pt x="1012335" y="2312024"/>
                  </a:lnTo>
                  <a:lnTo>
                    <a:pt x="1057366" y="2322470"/>
                  </a:lnTo>
                  <a:lnTo>
                    <a:pt x="1102964" y="2331387"/>
                  </a:lnTo>
                  <a:lnTo>
                    <a:pt x="1149101" y="2338746"/>
                  </a:lnTo>
                  <a:lnTo>
                    <a:pt x="1195748" y="2344519"/>
                  </a:lnTo>
                  <a:lnTo>
                    <a:pt x="1242877" y="2348677"/>
                  </a:lnTo>
                  <a:lnTo>
                    <a:pt x="1290460" y="2351193"/>
                  </a:lnTo>
                  <a:lnTo>
                    <a:pt x="1338468" y="2352038"/>
                  </a:lnTo>
                  <a:lnTo>
                    <a:pt x="1386476" y="2351193"/>
                  </a:lnTo>
                  <a:lnTo>
                    <a:pt x="1434058" y="2348677"/>
                  </a:lnTo>
                  <a:lnTo>
                    <a:pt x="1481187" y="2344519"/>
                  </a:lnTo>
                  <a:lnTo>
                    <a:pt x="1527834" y="2338746"/>
                  </a:lnTo>
                  <a:lnTo>
                    <a:pt x="1573971" y="2331387"/>
                  </a:lnTo>
                  <a:lnTo>
                    <a:pt x="1619570" y="2322470"/>
                  </a:lnTo>
                  <a:lnTo>
                    <a:pt x="1664601" y="2312024"/>
                  </a:lnTo>
                  <a:lnTo>
                    <a:pt x="1709037" y="2300077"/>
                  </a:lnTo>
                  <a:lnTo>
                    <a:pt x="1735936" y="2291838"/>
                  </a:lnTo>
                  <a:lnTo>
                    <a:pt x="1735936" y="0"/>
                  </a:lnTo>
                  <a:close/>
                </a:path>
              </a:pathLst>
            </a:custGeom>
            <a:solidFill>
              <a:srgbClr val="0DD5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5819755" y="406564"/>
              <a:ext cx="2468245" cy="2677795"/>
            </a:xfrm>
            <a:custGeom>
              <a:avLst/>
              <a:gdLst/>
              <a:ahLst/>
              <a:cxnLst/>
              <a:rect l="l" t="t" r="r" b="b"/>
              <a:pathLst>
                <a:path w="2468244" h="2677795">
                  <a:moveTo>
                    <a:pt x="450697" y="338226"/>
                  </a:moveTo>
                  <a:lnTo>
                    <a:pt x="392061" y="391414"/>
                  </a:lnTo>
                  <a:lnTo>
                    <a:pt x="338188" y="450748"/>
                  </a:lnTo>
                  <a:lnTo>
                    <a:pt x="450697" y="338226"/>
                  </a:lnTo>
                  <a:close/>
                </a:path>
                <a:path w="2468244" h="2677795">
                  <a:moveTo>
                    <a:pt x="901395" y="74333"/>
                  </a:moveTo>
                  <a:lnTo>
                    <a:pt x="834580" y="97510"/>
                  </a:lnTo>
                  <a:lnTo>
                    <a:pt x="789584" y="116789"/>
                  </a:lnTo>
                  <a:lnTo>
                    <a:pt x="745134" y="137807"/>
                  </a:lnTo>
                  <a:lnTo>
                    <a:pt x="701294" y="160591"/>
                  </a:lnTo>
                  <a:lnTo>
                    <a:pt x="658063" y="185140"/>
                  </a:lnTo>
                  <a:lnTo>
                    <a:pt x="615518" y="211480"/>
                  </a:lnTo>
                  <a:lnTo>
                    <a:pt x="573671" y="239636"/>
                  </a:lnTo>
                  <a:lnTo>
                    <a:pt x="532587" y="269595"/>
                  </a:lnTo>
                  <a:lnTo>
                    <a:pt x="492290" y="301409"/>
                  </a:lnTo>
                  <a:lnTo>
                    <a:pt x="450011" y="339598"/>
                  </a:lnTo>
                  <a:lnTo>
                    <a:pt x="337515" y="452107"/>
                  </a:lnTo>
                  <a:lnTo>
                    <a:pt x="299326" y="494385"/>
                  </a:lnTo>
                  <a:lnTo>
                    <a:pt x="267970" y="534238"/>
                  </a:lnTo>
                  <a:lnTo>
                    <a:pt x="238340" y="574992"/>
                  </a:lnTo>
                  <a:lnTo>
                    <a:pt x="210439" y="616585"/>
                  </a:lnTo>
                  <a:lnTo>
                    <a:pt x="184264" y="658977"/>
                  </a:lnTo>
                  <a:lnTo>
                    <a:pt x="159816" y="702106"/>
                  </a:lnTo>
                  <a:lnTo>
                    <a:pt x="137096" y="745909"/>
                  </a:lnTo>
                  <a:lnTo>
                    <a:pt x="116090" y="790346"/>
                  </a:lnTo>
                  <a:lnTo>
                    <a:pt x="96824" y="835342"/>
                  </a:lnTo>
                  <a:lnTo>
                    <a:pt x="73634" y="902169"/>
                  </a:lnTo>
                  <a:lnTo>
                    <a:pt x="901395" y="74333"/>
                  </a:lnTo>
                  <a:close/>
                </a:path>
                <a:path w="2468244" h="2677795">
                  <a:moveTo>
                    <a:pt x="1335062" y="0"/>
                  </a:moveTo>
                  <a:lnTo>
                    <a:pt x="1128458" y="19773"/>
                  </a:lnTo>
                  <a:lnTo>
                    <a:pt x="19773" y="1128560"/>
                  </a:lnTo>
                  <a:lnTo>
                    <a:pt x="0" y="1335176"/>
                  </a:lnTo>
                  <a:lnTo>
                    <a:pt x="1335062" y="0"/>
                  </a:lnTo>
                  <a:close/>
                </a:path>
                <a:path w="2468244" h="2677795">
                  <a:moveTo>
                    <a:pt x="1654848" y="38874"/>
                  </a:moveTo>
                  <a:lnTo>
                    <a:pt x="1594154" y="23876"/>
                  </a:lnTo>
                  <a:lnTo>
                    <a:pt x="1492567" y="14325"/>
                  </a:lnTo>
                  <a:lnTo>
                    <a:pt x="14312" y="1492694"/>
                  </a:lnTo>
                  <a:lnTo>
                    <a:pt x="23863" y="1594294"/>
                  </a:lnTo>
                  <a:lnTo>
                    <a:pt x="38862" y="1654987"/>
                  </a:lnTo>
                  <a:lnTo>
                    <a:pt x="1654848" y="38874"/>
                  </a:lnTo>
                  <a:close/>
                </a:path>
                <a:path w="2468244" h="2677795">
                  <a:moveTo>
                    <a:pt x="1919401" y="132981"/>
                  </a:moveTo>
                  <a:lnTo>
                    <a:pt x="1842350" y="97510"/>
                  </a:lnTo>
                  <a:lnTo>
                    <a:pt x="1787804" y="78422"/>
                  </a:lnTo>
                  <a:lnTo>
                    <a:pt x="78409" y="1787283"/>
                  </a:lnTo>
                  <a:lnTo>
                    <a:pt x="97497" y="1842516"/>
                  </a:lnTo>
                  <a:lnTo>
                    <a:pt x="133642" y="1919566"/>
                  </a:lnTo>
                  <a:lnTo>
                    <a:pt x="1919401" y="132981"/>
                  </a:lnTo>
                  <a:close/>
                </a:path>
                <a:path w="2468244" h="2677795">
                  <a:moveTo>
                    <a:pt x="2142363" y="269354"/>
                  </a:moveTo>
                  <a:lnTo>
                    <a:pt x="2075548" y="220256"/>
                  </a:lnTo>
                  <a:lnTo>
                    <a:pt x="2031225" y="193662"/>
                  </a:lnTo>
                  <a:lnTo>
                    <a:pt x="194322" y="2030717"/>
                  </a:lnTo>
                  <a:lnTo>
                    <a:pt x="220230" y="2075726"/>
                  </a:lnTo>
                  <a:lnTo>
                    <a:pt x="269328" y="2142579"/>
                  </a:lnTo>
                  <a:lnTo>
                    <a:pt x="2142363" y="269354"/>
                  </a:lnTo>
                  <a:close/>
                </a:path>
                <a:path w="2468244" h="2677795">
                  <a:moveTo>
                    <a:pt x="2329878" y="440512"/>
                  </a:moveTo>
                  <a:lnTo>
                    <a:pt x="2285555" y="391414"/>
                  </a:lnTo>
                  <a:lnTo>
                    <a:pt x="2236457" y="347091"/>
                  </a:lnTo>
                  <a:lnTo>
                    <a:pt x="347738" y="2236673"/>
                  </a:lnTo>
                  <a:lnTo>
                    <a:pt x="392061" y="2285771"/>
                  </a:lnTo>
                  <a:lnTo>
                    <a:pt x="441147" y="2330094"/>
                  </a:lnTo>
                  <a:lnTo>
                    <a:pt x="2329878" y="440512"/>
                  </a:lnTo>
                  <a:close/>
                </a:path>
                <a:path w="2468244" h="2677795">
                  <a:moveTo>
                    <a:pt x="2468232" y="1910753"/>
                  </a:moveTo>
                  <a:lnTo>
                    <a:pt x="1776895" y="2602179"/>
                  </a:lnTo>
                  <a:lnTo>
                    <a:pt x="1843709" y="2579001"/>
                  </a:lnTo>
                  <a:lnTo>
                    <a:pt x="1888705" y="2559723"/>
                  </a:lnTo>
                  <a:lnTo>
                    <a:pt x="1933130" y="2538717"/>
                  </a:lnTo>
                  <a:lnTo>
                    <a:pt x="1976932" y="2515997"/>
                  </a:lnTo>
                  <a:lnTo>
                    <a:pt x="2020062" y="2491536"/>
                  </a:lnTo>
                  <a:lnTo>
                    <a:pt x="2062441" y="2465362"/>
                  </a:lnTo>
                  <a:lnTo>
                    <a:pt x="2104047" y="2437460"/>
                  </a:lnTo>
                  <a:lnTo>
                    <a:pt x="2144788" y="2407818"/>
                  </a:lnTo>
                  <a:lnTo>
                    <a:pt x="2184641" y="2376462"/>
                  </a:lnTo>
                  <a:lnTo>
                    <a:pt x="2286228" y="2285098"/>
                  </a:lnTo>
                  <a:lnTo>
                    <a:pt x="2377605" y="2183485"/>
                  </a:lnTo>
                  <a:lnTo>
                    <a:pt x="2408923" y="2143633"/>
                  </a:lnTo>
                  <a:lnTo>
                    <a:pt x="2438489" y="2102866"/>
                  </a:lnTo>
                  <a:lnTo>
                    <a:pt x="2468232" y="2058136"/>
                  </a:lnTo>
                  <a:lnTo>
                    <a:pt x="2468232" y="1910753"/>
                  </a:lnTo>
                  <a:close/>
                </a:path>
                <a:path w="2468244" h="2677795">
                  <a:moveTo>
                    <a:pt x="2468232" y="1551393"/>
                  </a:moveTo>
                  <a:lnTo>
                    <a:pt x="1342555" y="2677185"/>
                  </a:lnTo>
                  <a:lnTo>
                    <a:pt x="1549158" y="2657411"/>
                  </a:lnTo>
                  <a:lnTo>
                    <a:pt x="2468232" y="1738236"/>
                  </a:lnTo>
                  <a:lnTo>
                    <a:pt x="2468232" y="1551393"/>
                  </a:lnTo>
                  <a:close/>
                </a:path>
                <a:path w="2468244" h="2677795">
                  <a:moveTo>
                    <a:pt x="2468232" y="1192631"/>
                  </a:moveTo>
                  <a:lnTo>
                    <a:pt x="1022083" y="2638323"/>
                  </a:lnTo>
                  <a:lnTo>
                    <a:pt x="1082776" y="2653322"/>
                  </a:lnTo>
                  <a:lnTo>
                    <a:pt x="1184363" y="2662872"/>
                  </a:lnTo>
                  <a:lnTo>
                    <a:pt x="2468232" y="1379461"/>
                  </a:lnTo>
                  <a:lnTo>
                    <a:pt x="2468232" y="1192631"/>
                  </a:lnTo>
                  <a:close/>
                </a:path>
                <a:path w="2468244" h="2677795">
                  <a:moveTo>
                    <a:pt x="2468232" y="833374"/>
                  </a:moveTo>
                  <a:lnTo>
                    <a:pt x="758215" y="2544216"/>
                  </a:lnTo>
                  <a:lnTo>
                    <a:pt x="834580" y="2579674"/>
                  </a:lnTo>
                  <a:lnTo>
                    <a:pt x="889812" y="2598775"/>
                  </a:lnTo>
                  <a:lnTo>
                    <a:pt x="2468232" y="1020813"/>
                  </a:lnTo>
                  <a:lnTo>
                    <a:pt x="2468232" y="833374"/>
                  </a:lnTo>
                  <a:close/>
                </a:path>
                <a:path w="2468244" h="2677795">
                  <a:moveTo>
                    <a:pt x="2468232" y="620306"/>
                  </a:moveTo>
                  <a:lnTo>
                    <a:pt x="2457373" y="601446"/>
                  </a:lnTo>
                  <a:lnTo>
                    <a:pt x="2407602" y="534619"/>
                  </a:lnTo>
                  <a:lnTo>
                    <a:pt x="535241" y="2407843"/>
                  </a:lnTo>
                  <a:lnTo>
                    <a:pt x="602068" y="2456929"/>
                  </a:lnTo>
                  <a:lnTo>
                    <a:pt x="646391" y="2483535"/>
                  </a:lnTo>
                  <a:lnTo>
                    <a:pt x="2468232" y="661504"/>
                  </a:lnTo>
                  <a:lnTo>
                    <a:pt x="2468232" y="620306"/>
                  </a:lnTo>
                  <a:close/>
                </a:path>
              </a:pathLst>
            </a:custGeom>
            <a:solidFill>
              <a:srgbClr val="3769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507994" y="6562420"/>
            <a:ext cx="12806680" cy="20389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4400" spc="-940" dirty="0">
                <a:solidFill>
                  <a:srgbClr val="0DD5C5"/>
                </a:solidFill>
                <a:latin typeface="Trebuchet MS"/>
                <a:cs typeface="Trebuchet MS"/>
              </a:rPr>
              <a:t>если</a:t>
            </a:r>
            <a:r>
              <a:rPr sz="4400" spc="-26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50" dirty="0">
                <a:solidFill>
                  <a:srgbClr val="0DD5C5"/>
                </a:solidFill>
                <a:latin typeface="Trebuchet MS"/>
                <a:cs typeface="Trebuchet MS"/>
              </a:rPr>
              <a:t>вы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05" dirty="0">
                <a:solidFill>
                  <a:srgbClr val="0DD5C5"/>
                </a:solidFill>
                <a:latin typeface="Trebuchet MS"/>
                <a:cs typeface="Trebuchet MS"/>
              </a:rPr>
              <a:t>создаёте</a:t>
            </a:r>
            <a:r>
              <a:rPr sz="4400" spc="-25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65" dirty="0">
                <a:solidFill>
                  <a:srgbClr val="0DD5C5"/>
                </a:solidFill>
                <a:latin typeface="Trebuchet MS"/>
                <a:cs typeface="Trebuchet MS"/>
              </a:rPr>
              <a:t>курс</a:t>
            </a:r>
            <a:r>
              <a:rPr sz="4400" spc="-24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975" dirty="0">
                <a:solidFill>
                  <a:srgbClr val="0DD5C5"/>
                </a:solidFill>
                <a:latin typeface="Trebuchet MS"/>
                <a:cs typeface="Trebuchet MS"/>
              </a:rPr>
              <a:t>не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35" dirty="0">
                <a:solidFill>
                  <a:srgbClr val="0DD5C5"/>
                </a:solidFill>
                <a:latin typeface="Trebuchet MS"/>
                <a:cs typeface="Trebuchet MS"/>
              </a:rPr>
              <a:t>с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45" dirty="0">
                <a:solidFill>
                  <a:srgbClr val="0DD5C5"/>
                </a:solidFill>
                <a:latin typeface="Trebuchet MS"/>
                <a:cs typeface="Trebuchet MS"/>
              </a:rPr>
              <a:t>нуля,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350" dirty="0">
                <a:solidFill>
                  <a:srgbClr val="0DD5C5"/>
                </a:solidFill>
                <a:latin typeface="Trebuchet MS"/>
                <a:cs typeface="Trebuchet MS"/>
              </a:rPr>
              <a:t>у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35" dirty="0">
                <a:solidFill>
                  <a:srgbClr val="0DD5C5"/>
                </a:solidFill>
                <a:latin typeface="Trebuchet MS"/>
                <a:cs typeface="Trebuchet MS"/>
              </a:rPr>
              <a:t>вас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80" dirty="0">
                <a:solidFill>
                  <a:srgbClr val="0DD5C5"/>
                </a:solidFill>
                <a:latin typeface="Trebuchet MS"/>
                <a:cs typeface="Trebuchet MS"/>
              </a:rPr>
              <a:t>наверняка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55" dirty="0">
                <a:solidFill>
                  <a:srgbClr val="0DD5C5"/>
                </a:solidFill>
                <a:latin typeface="Trebuchet MS"/>
                <a:cs typeface="Trebuchet MS"/>
              </a:rPr>
              <a:t>уже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30" dirty="0">
                <a:solidFill>
                  <a:srgbClr val="0DD5C5"/>
                </a:solidFill>
                <a:latin typeface="Trebuchet MS"/>
                <a:cs typeface="Trebuchet MS"/>
              </a:rPr>
              <a:t>есть</a:t>
            </a:r>
            <a:r>
              <a:rPr sz="4400" spc="-25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95" dirty="0">
                <a:solidFill>
                  <a:srgbClr val="0DD5C5"/>
                </a:solidFill>
                <a:latin typeface="Trebuchet MS"/>
                <a:cs typeface="Trebuchet MS"/>
              </a:rPr>
              <a:t>готовый</a:t>
            </a:r>
            <a:r>
              <a:rPr sz="4400" spc="-3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350" dirty="0">
                <a:solidFill>
                  <a:srgbClr val="0DD5C5"/>
                </a:solidFill>
                <a:latin typeface="Trebuchet MS"/>
                <a:cs typeface="Trebuchet MS"/>
              </a:rPr>
              <a:t>контент</a:t>
            </a:r>
            <a:r>
              <a:rPr sz="4400" spc="-23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130" dirty="0">
                <a:solidFill>
                  <a:srgbClr val="0DD5C5"/>
                </a:solidFill>
                <a:latin typeface="Trebuchet MS"/>
                <a:cs typeface="Trebuchet MS"/>
              </a:rPr>
              <a:t>—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95" dirty="0">
                <a:solidFill>
                  <a:srgbClr val="0DD5C5"/>
                </a:solidFill>
                <a:latin typeface="Trebuchet MS"/>
                <a:cs typeface="Trebuchet MS"/>
              </a:rPr>
              <a:t>расскажите</a:t>
            </a:r>
            <a:r>
              <a:rPr sz="4400" spc="-26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985" dirty="0">
                <a:solidFill>
                  <a:srgbClr val="0DD5C5"/>
                </a:solidFill>
                <a:latin typeface="Trebuchet MS"/>
                <a:cs typeface="Trebuchet MS"/>
              </a:rPr>
              <a:t>об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480" dirty="0">
                <a:solidFill>
                  <a:srgbClr val="0DD5C5"/>
                </a:solidFill>
                <a:latin typeface="Trebuchet MS"/>
                <a:cs typeface="Trebuchet MS"/>
              </a:rPr>
              <a:t>этом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40" dirty="0">
                <a:solidFill>
                  <a:srgbClr val="0DD5C5"/>
                </a:solidFill>
                <a:latin typeface="Trebuchet MS"/>
                <a:cs typeface="Trebuchet MS"/>
              </a:rPr>
              <a:t>нейросети</a:t>
            </a:r>
            <a:r>
              <a:rPr sz="4400" spc="-27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730" dirty="0">
                <a:solidFill>
                  <a:srgbClr val="0DD5C5"/>
                </a:solidFill>
                <a:latin typeface="Trebuchet MS"/>
                <a:cs typeface="Trebuchet MS"/>
              </a:rPr>
              <a:t>и</a:t>
            </a:r>
            <a:r>
              <a:rPr sz="4400" spc="-229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10" dirty="0">
                <a:solidFill>
                  <a:srgbClr val="0DD5C5"/>
                </a:solidFill>
                <a:latin typeface="Trebuchet MS"/>
                <a:cs typeface="Trebuchet MS"/>
              </a:rPr>
              <a:t>попросите</a:t>
            </a:r>
            <a:r>
              <a:rPr sz="4400" spc="-26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05" dirty="0">
                <a:solidFill>
                  <a:srgbClr val="0DD5C5"/>
                </a:solidFill>
                <a:latin typeface="Trebuchet MS"/>
                <a:cs typeface="Trebuchet MS"/>
              </a:rPr>
              <a:t>включить</a:t>
            </a:r>
            <a:r>
              <a:rPr sz="4400" spc="-33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965" dirty="0">
                <a:solidFill>
                  <a:srgbClr val="0DD5C5"/>
                </a:solidFill>
                <a:latin typeface="Trebuchet MS"/>
                <a:cs typeface="Trebuchet MS"/>
              </a:rPr>
              <a:t>его</a:t>
            </a:r>
            <a:r>
              <a:rPr sz="4400" spc="-25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1005" dirty="0">
                <a:solidFill>
                  <a:srgbClr val="0DD5C5"/>
                </a:solidFill>
                <a:latin typeface="Trebuchet MS"/>
                <a:cs typeface="Trebuchet MS"/>
              </a:rPr>
              <a:t>в</a:t>
            </a:r>
            <a:r>
              <a:rPr sz="4400" spc="-225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00" dirty="0">
                <a:solidFill>
                  <a:srgbClr val="0DD5C5"/>
                </a:solidFill>
                <a:latin typeface="Trebuchet MS"/>
                <a:cs typeface="Trebuchet MS"/>
              </a:rPr>
              <a:t>план</a:t>
            </a:r>
            <a:endParaRPr sz="4400">
              <a:latin typeface="Trebuchet MS"/>
              <a:cs typeface="Trebuchet MS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01483" y="4573523"/>
            <a:ext cx="2615946" cy="11506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9376029" y="3122422"/>
            <a:ext cx="82454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560" dirty="0">
                <a:solidFill>
                  <a:srgbClr val="0DD5C5"/>
                </a:solidFill>
                <a:latin typeface="Trebuchet MS"/>
                <a:cs typeface="Trebuchet MS"/>
              </a:rPr>
              <a:t>позволит</a:t>
            </a:r>
            <a:r>
              <a:rPr sz="4400" spc="-25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595" dirty="0">
                <a:solidFill>
                  <a:srgbClr val="0DD5C5"/>
                </a:solidFill>
                <a:latin typeface="Trebuchet MS"/>
                <a:cs typeface="Trebuchet MS"/>
              </a:rPr>
              <a:t>использовать</a:t>
            </a:r>
            <a:r>
              <a:rPr sz="4400" spc="-24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835" dirty="0">
                <a:solidFill>
                  <a:srgbClr val="0DD5C5"/>
                </a:solidFill>
                <a:latin typeface="Trebuchet MS"/>
                <a:cs typeface="Trebuchet MS"/>
              </a:rPr>
              <a:t>номера,</a:t>
            </a:r>
            <a:r>
              <a:rPr sz="4400" spc="-21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615" dirty="0">
                <a:solidFill>
                  <a:srgbClr val="0DD5C5"/>
                </a:solidFill>
                <a:latin typeface="Trebuchet MS"/>
                <a:cs typeface="Trebuchet MS"/>
              </a:rPr>
              <a:t>а</a:t>
            </a:r>
            <a:r>
              <a:rPr sz="4400" spc="-220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975" dirty="0">
                <a:solidFill>
                  <a:srgbClr val="0DD5C5"/>
                </a:solidFill>
                <a:latin typeface="Trebuchet MS"/>
                <a:cs typeface="Trebuchet MS"/>
              </a:rPr>
              <a:t>не</a:t>
            </a:r>
            <a:r>
              <a:rPr sz="4400" spc="-204" dirty="0">
                <a:solidFill>
                  <a:srgbClr val="0DD5C5"/>
                </a:solidFill>
                <a:latin typeface="Trebuchet MS"/>
                <a:cs typeface="Trebuchet MS"/>
              </a:rPr>
              <a:t> </a:t>
            </a:r>
            <a:r>
              <a:rPr sz="4400" spc="-280" dirty="0">
                <a:solidFill>
                  <a:srgbClr val="0DD5C5"/>
                </a:solidFill>
                <a:latin typeface="Trebuchet MS"/>
                <a:cs typeface="Trebuchet MS"/>
              </a:rPr>
              <a:t>текст</a:t>
            </a:r>
            <a:endParaRPr sz="440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116823" y="3614963"/>
            <a:ext cx="1205230" cy="639445"/>
            <a:chOff x="8116823" y="3614963"/>
            <a:chExt cx="1205230" cy="639445"/>
          </a:xfrm>
        </p:grpSpPr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00664" y="3614963"/>
              <a:ext cx="1120860" cy="53560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16823" y="3971543"/>
              <a:ext cx="342138" cy="28270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688</Words>
  <Application>Microsoft Office PowerPoint</Application>
  <PresentationFormat>Произвольный</PresentationFormat>
  <Paragraphs>83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Промпты для разработки сценария курса</vt:lpstr>
      <vt:lpstr>роль</vt:lpstr>
      <vt:lpstr>Презентация PowerPoint</vt:lpstr>
      <vt:lpstr>1.3. Ставим образовательные цели</vt:lpstr>
      <vt:lpstr>1.4. Указываем результаты и ключевые метрики</vt:lpstr>
      <vt:lpstr>2.1. Выбираем образовательные технологии</vt:lpstr>
      <vt:lpstr>Презентация PowerPoint</vt:lpstr>
      <vt:lpstr>2.3. Пишем рабочую программу дисциплины</vt:lpstr>
      <vt:lpstr>Презентация PowerPoint</vt:lpstr>
      <vt:lpstr>3.*. Разрабатываем учебный контент</vt:lpstr>
      <vt:lpstr>Оптимизация промпта LLM сами отлично понимают, какие промпты им нужны. Поэтому написав свой вариант, покажите его нейросети, и спросите, что стоит изменить.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Промпты для разработки учебных программ</dc:title>
  <dc:creator>Анастасия Пахорукова</dc:creator>
  <cp:lastModifiedBy>Дырдина Елена Васильевна</cp:lastModifiedBy>
  <cp:revision>3</cp:revision>
  <dcterms:created xsi:type="dcterms:W3CDTF">2026-03-11T12:22:21Z</dcterms:created>
  <dcterms:modified xsi:type="dcterms:W3CDTF">2026-03-11T12:28:28Z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2024-12-15T00:00:00Z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2026-03-11T00:00:00Z</vt:filetime>
  </property>
  <property fmtid="{D5CDD505-2E9C-101B-9397-08002B2CF9AE}" pid="5" name="Producer">
    <vt:lpwstr>Microsoft® PowerPoint® 2021</vt:lpwstr>
  </property>
</Properties>
</file>