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0283-01D8-1389-C7A9-3C686868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515C4C-6FD8-402A-9D4C-B892E8F47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F982A-23F9-1FC1-3885-DEC1AE8D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D469E-62AF-434C-6A10-8E3C64D9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026D8-F2D4-F2FB-AE5F-1FDB3EF6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36006-B2CD-20C7-BEF0-AD90AF2F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CB7D6D-16AD-A9D2-D573-553C1524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742E5-1D95-F91E-D1B5-BA8028AA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CA5E9-E8BA-2170-1327-464FF90F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49166-6653-CBF6-5AE5-F77F54D6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4676A4-2F30-6271-3B30-15D22C3C7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0A3906-BE4E-BC55-C4E1-F59DCD71F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979F4-1D77-4484-5200-1B9D62F6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38F2A-51C6-02BA-F725-1C0F87A2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00613-2EA1-4B8A-A221-9DC7EBAA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927CE-5AFD-77F2-CDE1-78E2C3F9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6961-8B79-96FE-6CD6-98E650C1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653DF-E111-43CC-9F3B-E9FD1F6E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4F71B-0E76-990B-6DDE-56812D17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327A4-FD64-CDA8-FC59-C1DBF4F4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1BB34-F6DC-5E37-49E6-BF3E8CF7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974A1-41BB-53A6-FF26-FC9778EE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76BEC-7EA0-B650-9961-27138AA8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609C6-0885-855F-9280-4AEA55FB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82300-20B1-71D3-8210-3D188050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AB01F-669C-2245-0E6E-9B534CF0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73CE6-7278-8526-AA79-96C068717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AECD6D-80CA-DE84-623E-543EFBABC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05C10-999F-658B-C98D-45B9407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4514CD-E47F-B37D-FBA1-C3F0BA0F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4FDBA-1DAC-0DBE-6572-67157B7A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89D17-8977-EB09-B8E0-A3A0A3C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73603-FC2C-DEC3-0E18-3C71853D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77AAD9-C5F2-516B-36C6-B51C7BE37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4D3D80-BAFD-77D3-ED3A-A179A60D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1431F1-AB40-F8B5-AA61-A18E5D45E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D1968A-F54B-EC38-844E-78F6A238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4E872F-FA26-8FEF-BD3D-D3C28F65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83AC9B-37DA-F64E-6428-4D3B572A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2D1D3-49FF-F89B-AE36-9C4FA6DB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E4C0E2-33FB-28BC-4F75-6D74A4A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6BC8CA-FD4E-1B5D-FF4F-C6CD3D36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4231E7-3B0E-0688-37BB-1F34B0D5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2B357C-A91C-3F30-52E1-B137B83B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8FD46E-8FEB-0299-86F6-A611B5AA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33D2B2-5D8F-9E9B-E014-D9956535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6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6BA43-4953-DE96-44E8-8C88E18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3E3AD-2293-15A0-E296-831BE787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7B288A-E6EB-9596-7E26-FF681C4C0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E8B595-EAD7-0D2D-85B9-D0C88714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E4EAB5-2D5A-FF98-1824-0B664A57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DF3A5E-84CD-2487-9D24-B5567E96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4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6FA79-7480-C987-495C-71A8F235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C24E6-14CD-420F-144C-14A23F449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AC9F34-9EE0-7E13-E70F-534408A4B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57A08-3EEC-94D4-37B1-100AEBE8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63485-6BE2-3039-529E-8E28126C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41B03B-4163-A105-33D4-BF21803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4E1A8-973D-5BB5-8A94-FD45C7EE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47222-6174-5578-AEB6-1E05AA67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D54EA-C455-2A8C-149A-8A3EA8D65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BE29-7135-48CD-97F5-8271AE92D7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A9F9D-16C4-C3F9-5AAE-262D137B4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5986B-79E1-D426-EEF6-3CB26F266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D78C-82AA-4545-B72E-FFB728B61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27288-1F3A-D2E4-9647-99FB03D32262}"/>
              </a:ext>
            </a:extLst>
          </p:cNvPr>
          <p:cNvSpPr txBox="1"/>
          <p:nvPr/>
        </p:nvSpPr>
        <p:spPr>
          <a:xfrm>
            <a:off x="304798" y="937749"/>
            <a:ext cx="72670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🔥 А вы знали, что в Китае сейчас бум домашнего фитнеса?</a:t>
            </a:r>
          </a:p>
          <a:p>
            <a:endParaRPr lang="ru-RU" dirty="0"/>
          </a:p>
          <a:p>
            <a:r>
              <a:rPr lang="ru-RU" dirty="0"/>
              <a:t>Пока мы строим планы: «вот после Нового года возьмусь за себя», «к лету нужно срочно привести форму».</a:t>
            </a:r>
          </a:p>
          <a:p>
            <a:endParaRPr lang="ru-RU" dirty="0"/>
          </a:p>
          <a:p>
            <a:r>
              <a:rPr lang="ru-RU" dirty="0"/>
              <a:t>В Китае уже вовсю тренируются дома! И это не просто увлечение, а настоящая фитнес-революция.</a:t>
            </a:r>
          </a:p>
          <a:p>
            <a:endParaRPr lang="ru-RU" dirty="0"/>
          </a:p>
          <a:p>
            <a:r>
              <a:rPr lang="ru-RU" dirty="0"/>
              <a:t>Мы решили рассказать вам, про новый тренд — домашний фитнес «</a:t>
            </a:r>
            <a:r>
              <a:rPr lang="zh-CN" altLang="en-US" dirty="0"/>
              <a:t>居家锻炼</a:t>
            </a:r>
            <a:r>
              <a:rPr lang="en-US" altLang="zh-CN" dirty="0"/>
              <a:t>» (</a:t>
            </a:r>
            <a:r>
              <a:rPr lang="en-US" dirty="0" err="1"/>
              <a:t>jūjiā</a:t>
            </a:r>
            <a:r>
              <a:rPr lang="en-US" dirty="0"/>
              <a:t> </a:t>
            </a:r>
            <a:r>
              <a:rPr lang="en-US" dirty="0" err="1"/>
              <a:t>duànliàn</a:t>
            </a:r>
            <a:r>
              <a:rPr lang="en-US" dirty="0"/>
              <a:t>)</a:t>
            </a:r>
            <a:r>
              <a:rPr lang="ru-RU" dirty="0"/>
              <a:t>🏃‍♀️</a:t>
            </a:r>
          </a:p>
          <a:p>
            <a:endParaRPr lang="ru-RU" dirty="0"/>
          </a:p>
          <a:p>
            <a:r>
              <a:rPr lang="ru-RU" dirty="0"/>
              <a:t>Что же такого нашли китайцы в домашних тренировках?</a:t>
            </a:r>
          </a:p>
          <a:p>
            <a:endParaRPr lang="ru-RU" dirty="0"/>
          </a:p>
          <a:p>
            <a:r>
              <a:rPr lang="ru-RU" dirty="0"/>
              <a:t>📱 Большая рабочая нагрузка, пробки, работа, нехватка времени... Все это повлияло на то, что домашние тренировки приобретают такую популярность.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программное обеспечение, Мультимедийное программное обеспечение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E0A77E-DE39-210A-D283-8739C393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28" t="21390" r="40493" b="11209"/>
          <a:stretch>
            <a:fillRect/>
          </a:stretch>
        </p:blipFill>
        <p:spPr>
          <a:xfrm>
            <a:off x="8037096" y="1118937"/>
            <a:ext cx="3850106" cy="4620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87D45-AC5C-1AA7-77D5-63E42ACFCBD0}"/>
              </a:ext>
            </a:extLst>
          </p:cNvPr>
          <p:cNvSpPr txBox="1"/>
          <p:nvPr/>
        </p:nvSpPr>
        <p:spPr>
          <a:xfrm>
            <a:off x="7898299" y="6055541"/>
            <a:ext cx="4127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https://vk.com/wall-103041043_8361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1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927BE9-9A29-6862-080D-0B919220ADF8}"/>
              </a:ext>
            </a:extLst>
          </p:cNvPr>
          <p:cNvSpPr txBox="1"/>
          <p:nvPr/>
        </p:nvSpPr>
        <p:spPr>
          <a:xfrm>
            <a:off x="2323070" y="914400"/>
            <a:ext cx="68179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Тренировки на любой вкус легко найти в </a:t>
            </a:r>
            <a:r>
              <a:rPr lang="ru-RU" dirty="0" err="1"/>
              <a:t>соц</a:t>
            </a:r>
            <a:r>
              <a:rPr lang="ru-RU" dirty="0"/>
              <a:t> сетях или купить подписку в приложениях. Включил видео — и ты уже в деле.</a:t>
            </a:r>
          </a:p>
          <a:p>
            <a:endParaRPr lang="ru-RU" dirty="0"/>
          </a:p>
          <a:p>
            <a:r>
              <a:rPr lang="ru-RU" dirty="0"/>
              <a:t>💪Пандемия сыграла большую роль в том, чтобы забота об иммунитете вышла на первое место. А здоровье стало главным приоритетом.</a:t>
            </a:r>
          </a:p>
          <a:p>
            <a:endParaRPr lang="ru-RU" dirty="0"/>
          </a:p>
          <a:p>
            <a:r>
              <a:rPr lang="ru-RU" dirty="0"/>
              <a:t>Интересный факт:</a:t>
            </a:r>
            <a:endParaRPr lang="en-US" dirty="0"/>
          </a:p>
          <a:p>
            <a:endParaRPr lang="ru-RU" dirty="0"/>
          </a:p>
          <a:p>
            <a:r>
              <a:rPr lang="ru-RU" dirty="0"/>
              <a:t>несмотря на всю эту любовь к спорту, в платные залы ходят всего ~5% китайцев. Предпочитая занятия дома или в парках.</a:t>
            </a:r>
          </a:p>
          <a:p>
            <a:endParaRPr lang="ru-RU" dirty="0"/>
          </a:p>
          <a:p>
            <a:r>
              <a:rPr lang="ru-RU" dirty="0"/>
              <a:t>И государство поддерживает тренд под лозунгом </a:t>
            </a:r>
            <a:r>
              <a:rPr lang="zh-CN" altLang="en-US" dirty="0"/>
              <a:t>全民健身</a:t>
            </a:r>
            <a:r>
              <a:rPr lang="en-US" altLang="zh-CN" dirty="0"/>
              <a:t>(</a:t>
            </a:r>
            <a:r>
              <a:rPr lang="en-US" dirty="0" err="1"/>
              <a:t>quánmín</a:t>
            </a:r>
            <a:r>
              <a:rPr lang="en-US" dirty="0"/>
              <a:t> </a:t>
            </a:r>
            <a:r>
              <a:rPr lang="en-US" dirty="0" err="1"/>
              <a:t>jiànshēn</a:t>
            </a:r>
            <a:r>
              <a:rPr lang="en-US" dirty="0"/>
              <a:t>) — «</a:t>
            </a:r>
            <a:r>
              <a:rPr lang="ru-RU" dirty="0"/>
              <a:t>всеобщий фитнес». Выделяя деньги как на социальные ролики, так и организацию спортивных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642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FD66C-EE0B-B2CA-8092-BD43BEB8A095}"/>
              </a:ext>
            </a:extLst>
          </p:cNvPr>
          <p:cNvSpPr txBox="1"/>
          <p:nvPr/>
        </p:nvSpPr>
        <p:spPr>
          <a:xfrm>
            <a:off x="738316" y="426993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Искусственный черный пляж в </a:t>
            </a:r>
            <a:r>
              <a:rPr lang="ru-RU" sz="2000" b="1" dirty="0" err="1"/>
              <a:t>Хучжоу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67232-8632-273E-301A-9DD0323B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23" y="259491"/>
            <a:ext cx="3929449" cy="5894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08DED-71FC-ECA0-54FB-BF37B5E4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62" y="2038865"/>
            <a:ext cx="2947144" cy="39418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0D97C-AEED-F370-633D-D9CDC1625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" y="963827"/>
            <a:ext cx="3929449" cy="58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AEB789-697A-26A6-B5AB-144487E7EB05}"/>
              </a:ext>
            </a:extLst>
          </p:cNvPr>
          <p:cNvSpPr txBox="1"/>
          <p:nvPr/>
        </p:nvSpPr>
        <p:spPr>
          <a:xfrm>
            <a:off x="639463" y="258630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ТРИДЦАТЬ ШЕСТЬ СТРАТАГЕМ</a:t>
            </a:r>
          </a:p>
          <a:p>
            <a:r>
              <a:rPr lang="zh-CN" altLang="en-US" dirty="0"/>
              <a:t>三十六计 </a:t>
            </a:r>
            <a:r>
              <a:rPr lang="en-US" dirty="0" err="1"/>
              <a:t>sān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liù</a:t>
            </a:r>
            <a:r>
              <a:rPr lang="en-US" dirty="0"/>
              <a:t> </a:t>
            </a:r>
            <a:r>
              <a:rPr lang="en-US" dirty="0" err="1"/>
              <a:t>jì</a:t>
            </a:r>
            <a:endParaRPr lang="en-US" dirty="0"/>
          </a:p>
          <a:p>
            <a:endParaRPr lang="en-US" dirty="0"/>
          </a:p>
          <a:p>
            <a:r>
              <a:rPr lang="ru-RU" dirty="0"/>
              <a:t>О китайском искусстве жить и выживать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057D8-CD80-40CF-592F-613A333AD056}"/>
              </a:ext>
            </a:extLst>
          </p:cNvPr>
          <p:cNvSpPr txBox="1"/>
          <p:nvPr/>
        </p:nvSpPr>
        <p:spPr>
          <a:xfrm>
            <a:off x="552508" y="1630055"/>
            <a:ext cx="39206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Тридцать шесть стратагем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三十六计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древнекитайский военный трактат.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Он представляет из себя список из 36 идиом (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成語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),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которые делятся на шесть подгрупп по шесть стратагем в каждой. </a:t>
            </a:r>
          </a:p>
          <a:p>
            <a:pPr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Каждая идиома имеет интересные исторические примеры её применения. </a:t>
            </a:r>
          </a:p>
          <a:p>
            <a:pPr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Больше всего случаев применения стратагем описано в романе 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三國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» (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Троецарствие). </a:t>
            </a:r>
          </a:p>
          <a:p>
            <a:pPr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Комментарий к стратагемам составлен на примерах из китайской Книги перемен 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易经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»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и философии 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法家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».</a:t>
            </a:r>
            <a:endParaRPr lang="zh-CN" alt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BFD690-FAC4-91D2-CAC0-5C1673B7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171"/>
          <a:stretch>
            <a:fillRect/>
          </a:stretch>
        </p:blipFill>
        <p:spPr>
          <a:xfrm>
            <a:off x="5165123" y="507489"/>
            <a:ext cx="6857429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90F4F1-25B4-C84C-DE71-C9D366AE817E}"/>
              </a:ext>
            </a:extLst>
          </p:cNvPr>
          <p:cNvSpPr txBox="1"/>
          <p:nvPr/>
        </p:nvSpPr>
        <p:spPr>
          <a:xfrm>
            <a:off x="1792705" y="612844"/>
            <a:ext cx="82777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Современные стратагемы - это не обман, а умение видеть возможности, быть гибким, не мыслить шаблонами, скрывать свои истинные намерения и разбираться в психологии, учитывая ожидания собеседника.</a:t>
            </a:r>
            <a:endParaRPr lang="en-US" dirty="0"/>
          </a:p>
          <a:p>
            <a:endParaRPr lang="zh-CN" alt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Современные образованные китайцы хорошо знакомы с большинством из этих историй и нередко используют их в речи и письме.</a:t>
            </a:r>
            <a:br>
              <a:rPr lang="ru-RU" dirty="0"/>
            </a:br>
            <a:endParaRPr lang="ru-RU" dirty="0"/>
          </a:p>
          <a:p>
            <a:pPr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Понятие «стратагема»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计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jì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-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существует в культуре Китая более трёх тысяч лет. Означает: стратегия, тактика, военная хитрость; уловка; затея. В более широком смысле, это система хитрых тактических ходов, используемая для достижения скрытой цели.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«Война — это путь обмана»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–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Писал Сунь Цзы в известном трактате « Искусство войны»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zh-CN" altLang="en-US" dirty="0"/>
          </a:p>
          <a:p>
            <a:pPr algn="just">
              <a:buNone/>
            </a:pPr>
            <a:endParaRPr lang="zh-CN" alt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Китае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стратагемное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мышление стало неотъемлемой чертой национального менталитета и присутствует не только в военном деле, но и в быту, в семье и в бизнесе.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китайской традиционной культуре нет морального запрета на применение хитрости к другому человеку.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Стратагемность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мышления приветствуется и рассматривается как проявление интеллекта.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5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25C7FE-072C-3DB7-E585-08DEF2E8C479}"/>
              </a:ext>
            </a:extLst>
          </p:cNvPr>
          <p:cNvSpPr txBox="1"/>
          <p:nvPr/>
        </p:nvSpPr>
        <p:spPr>
          <a:xfrm>
            <a:off x="3185862" y="362362"/>
            <a:ext cx="7606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瞒天过海 </a:t>
            </a:r>
            <a:r>
              <a:rPr lang="en-US" dirty="0" err="1"/>
              <a:t>mán</a:t>
            </a:r>
            <a:r>
              <a:rPr lang="en-US" dirty="0"/>
              <a:t> </a:t>
            </a:r>
            <a:r>
              <a:rPr lang="en-US" dirty="0" err="1"/>
              <a:t>tiān</a:t>
            </a:r>
            <a:r>
              <a:rPr lang="en-US" dirty="0"/>
              <a:t> </a:t>
            </a:r>
            <a:r>
              <a:rPr lang="en-US" dirty="0" err="1"/>
              <a:t>guò</a:t>
            </a:r>
            <a:r>
              <a:rPr lang="en-US" dirty="0"/>
              <a:t> </a:t>
            </a:r>
            <a:r>
              <a:rPr lang="en-US" dirty="0" err="1"/>
              <a:t>hǎi</a:t>
            </a:r>
            <a:r>
              <a:rPr lang="en-US" dirty="0"/>
              <a:t> - «</a:t>
            </a:r>
            <a:r>
              <a:rPr lang="ru-RU" dirty="0"/>
              <a:t>Обманом вынудить императора переплыть море»</a:t>
            </a:r>
          </a:p>
          <a:p>
            <a:r>
              <a:rPr lang="ru-RU" dirty="0"/>
              <a:t>(То, что необходимо спрятать, выдвигается на первый план. При этом ситуация преподносится неверно.)</a:t>
            </a:r>
            <a:endParaRPr lang="en-US" dirty="0"/>
          </a:p>
          <a:p>
            <a:r>
              <a:rPr lang="ru-RU" dirty="0"/>
              <a:t>Показывается ложная действительность, чтобы скрыть настоящее намерение.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450E5-A41F-67A2-AFB4-2C00BDDF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87" t="28728" r="3577"/>
          <a:stretch>
            <a:fillRect/>
          </a:stretch>
        </p:blipFill>
        <p:spPr>
          <a:xfrm>
            <a:off x="6773779" y="2863515"/>
            <a:ext cx="5221706" cy="391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E7F62-8CBC-E960-2CE7-0C2321DFDBC8}"/>
              </a:ext>
            </a:extLst>
          </p:cNvPr>
          <p:cNvSpPr txBox="1"/>
          <p:nvPr/>
        </p:nvSpPr>
        <p:spPr>
          <a:xfrm>
            <a:off x="679785" y="1926468"/>
            <a:ext cx="2340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瞒 </a:t>
            </a:r>
            <a:r>
              <a:rPr lang="ru-RU" dirty="0"/>
              <a:t>скрывать, утаивать</a:t>
            </a:r>
          </a:p>
          <a:p>
            <a:r>
              <a:rPr lang="zh-CN" altLang="en-US" dirty="0"/>
              <a:t>天 </a:t>
            </a:r>
            <a:r>
              <a:rPr lang="ru-RU" dirty="0"/>
              <a:t>небо</a:t>
            </a:r>
          </a:p>
          <a:p>
            <a:r>
              <a:rPr lang="zh-CN" altLang="en-US" dirty="0"/>
              <a:t>过 </a:t>
            </a:r>
            <a:r>
              <a:rPr lang="ru-RU" dirty="0"/>
              <a:t>переходить</a:t>
            </a:r>
          </a:p>
          <a:p>
            <a:r>
              <a:rPr lang="zh-CN" altLang="en-US" dirty="0"/>
              <a:t>海 </a:t>
            </a:r>
            <a:r>
              <a:rPr lang="ru-RU" dirty="0"/>
              <a:t>море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D24417-58CD-251B-80BD-B40D38F8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9" y="3379870"/>
            <a:ext cx="3417972" cy="3417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79767-7276-6F9B-2A3E-5980126AA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16" y="2863515"/>
            <a:ext cx="4590799" cy="33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1D9FB1-DA89-E153-25CE-CA22E4552A06}"/>
              </a:ext>
            </a:extLst>
          </p:cNvPr>
          <p:cNvSpPr txBox="1"/>
          <p:nvPr/>
        </p:nvSpPr>
        <p:spPr>
          <a:xfrm>
            <a:off x="243639" y="335845"/>
            <a:ext cx="431632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Классическим примером первой стратагемы, считается эпизод из романа Ло </a:t>
            </a:r>
            <a:r>
              <a:rPr lang="ru-RU" dirty="0" err="1"/>
              <a:t>Гуаньчжуна</a:t>
            </a:r>
            <a:r>
              <a:rPr lang="ru-RU" dirty="0"/>
              <a:t> «Троецарствие».</a:t>
            </a:r>
          </a:p>
          <a:p>
            <a:endParaRPr lang="ru-RU" dirty="0"/>
          </a:p>
          <a:p>
            <a:r>
              <a:rPr lang="ru-RU" dirty="0"/>
              <a:t>Сунь Цянь, посол Лю Бэя, разработав хитрый план, подделал письмо, в котором соратники Цао </a:t>
            </a:r>
            <a:r>
              <a:rPr lang="ru-RU" dirty="0" err="1"/>
              <a:t>Цао</a:t>
            </a:r>
            <a:r>
              <a:rPr lang="ru-RU" dirty="0"/>
              <a:t> сообщали о своём мятеже. Уверенный в своем могуществе, Цао </a:t>
            </a:r>
            <a:r>
              <a:rPr lang="ru-RU" dirty="0" err="1"/>
              <a:t>Цао</a:t>
            </a:r>
            <a:r>
              <a:rPr lang="ru-RU" dirty="0"/>
              <a:t> перешёл реку Хуанхэ, преследуя мятежников, и попал в ловушку, организованную Лю Бэем, понеся тяжёлое поражение.</a:t>
            </a:r>
          </a:p>
          <a:p>
            <a:endParaRPr lang="ru-RU" dirty="0"/>
          </a:p>
          <a:p>
            <a:r>
              <a:rPr lang="ru-RU" dirty="0"/>
              <a:t>Современным примером может служить ситуация из бизнеса: большая компания занижает стоимость стартапа с уникальным продуктом, позиционируя продукт конкурентов как устаревший и неприменимый в будущем. Маленькая фирма видит снижение интереса к своему продукту и продает свой бизнес дешево.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9C1B3-360C-9DFF-B15F-53788483534F}"/>
              </a:ext>
            </a:extLst>
          </p:cNvPr>
          <p:cNvSpPr txBox="1"/>
          <p:nvPr/>
        </p:nvSpPr>
        <p:spPr>
          <a:xfrm>
            <a:off x="8889832" y="197346"/>
            <a:ext cx="304499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Простой пример из басни </a:t>
            </a:r>
            <a:endParaRPr lang="en-US" dirty="0"/>
          </a:p>
          <a:p>
            <a:r>
              <a:rPr lang="ru-RU" dirty="0"/>
              <a:t>И. А. Крылова «Ворона и Лисица»: Лиса, желая отобрать сыр у Вороны, ловко играет на её тщеславии: льстиво расхваливает внешний облик и голос птицы. Поддавшись сладким речам, доверчивая Ворона широко раскрывает клюв, чтобы продемонстрировать талант, и роняет сыр, который мгновенно достаётся хитрой Лисе.</a:t>
            </a:r>
          </a:p>
          <a:p>
            <a:endParaRPr lang="ru-RU" dirty="0"/>
          </a:p>
          <a:p>
            <a:r>
              <a:rPr lang="ru-RU" dirty="0"/>
              <a:t>Первую стратагему полезно применять, чтобы переиграть противника, используя его страхи, амбиции или самоуверенность в свою пользу.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C614F3-FE54-3C79-C731-2913DA60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68" y="335845"/>
            <a:ext cx="4316329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90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733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эльдорадо магазин</dc:creator>
  <cp:lastModifiedBy>эльдорадо магазин</cp:lastModifiedBy>
  <cp:revision>1</cp:revision>
  <dcterms:created xsi:type="dcterms:W3CDTF">2026-02-08T07:06:41Z</dcterms:created>
  <dcterms:modified xsi:type="dcterms:W3CDTF">2026-02-08T08:32:49Z</dcterms:modified>
</cp:coreProperties>
</file>