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275" r:id="rId3"/>
    <p:sldId id="267" r:id="rId4"/>
    <p:sldId id="27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CA8"/>
    <a:srgbClr val="255D9B"/>
    <a:srgbClr val="235B8D"/>
    <a:srgbClr val="2A65BC"/>
    <a:srgbClr val="002060"/>
    <a:srgbClr val="7FF9EA"/>
    <a:srgbClr val="0B54A0"/>
    <a:srgbClr val="713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32" autoAdjust="0"/>
  </p:normalViewPr>
  <p:slideViewPr>
    <p:cSldViewPr snapToGrid="0">
      <p:cViewPr>
        <p:scale>
          <a:sx n="118" d="100"/>
          <a:sy n="118" d="100"/>
        </p:scale>
        <p:origin x="-312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CA2042-7FB5-4D98-8C30-1EB619B04743}" type="datetimeFigureOut">
              <a:rPr lang="ru-RU" smtClean="0"/>
              <a:pPr/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71E98-9891-434E-83B6-ACD7AC62AA1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122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C84FC7-0E8F-429B-9CFF-ACAF6252375F}" type="datetimeFigureOut">
              <a:rPr lang="ru-RU" smtClean="0"/>
              <a:pPr/>
              <a:t>18.03.2026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37B31-DD46-4E30-BC5F-F470E7BF174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12718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09" r="21940" b="37750"/>
          <a:stretch/>
        </p:blipFill>
        <p:spPr>
          <a:xfrm>
            <a:off x="113288" y="44979"/>
            <a:ext cx="517890" cy="822856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334990" y="2923822"/>
            <a:ext cx="6881432" cy="938730"/>
          </a:xfrm>
        </p:spPr>
        <p:txBody>
          <a:bodyPr>
            <a:normAutofit/>
          </a:bodyPr>
          <a:lstStyle>
            <a:lvl1pPr marL="0" indent="0" algn="l">
              <a:buNone/>
              <a:defRPr sz="4000" b="1">
                <a:solidFill>
                  <a:srgbClr val="2A6CA8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Лекция 1 Название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334990" y="1364688"/>
            <a:ext cx="6854577" cy="1333355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rgbClr val="2A6CA8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 smtClean="0"/>
              <a:t>Название онлайн курса</a:t>
            </a:r>
            <a:endParaRPr lang="ru-RU" dirty="0"/>
          </a:p>
        </p:txBody>
      </p:sp>
      <p:sp>
        <p:nvSpPr>
          <p:cNvPr id="13" name="object 5"/>
          <p:cNvSpPr txBox="1">
            <a:spLocks/>
          </p:cNvSpPr>
          <p:nvPr userDrawn="1"/>
        </p:nvSpPr>
        <p:spPr>
          <a:xfrm>
            <a:off x="623086" y="72798"/>
            <a:ext cx="3431024" cy="720069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all" spc="0" normalizeH="0" baseline="0" noProof="0" dirty="0" smtClean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Оренбургский государственный</a:t>
            </a:r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</a:p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УНИВЕРСИТЕТ</a:t>
            </a:r>
          </a:p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all" spc="0" normalizeH="0" baseline="0" noProof="0" dirty="0" smtClean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имени В.А. Бондаренко</a:t>
            </a:r>
            <a:endParaRPr kumimoji="0" lang="ru-RU" sz="1000" b="1" i="0" u="none" strike="noStrike" kern="1200" cap="all" spc="0" normalizeH="0" baseline="0" noProof="0" dirty="0">
              <a:ln>
                <a:noFill/>
              </a:ln>
              <a:solidFill>
                <a:srgbClr val="2A6CA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3" hasCustomPrompt="1"/>
          </p:nvPr>
        </p:nvSpPr>
        <p:spPr>
          <a:xfrm>
            <a:off x="385763" y="4854575"/>
            <a:ext cx="6816725" cy="1128713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>
                <a:solidFill>
                  <a:srgbClr val="2A6CA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sz="2000" b="1" kern="1200" dirty="0" smtClean="0">
                <a:solidFill>
                  <a:srgbClr val="00206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Авторы</a:t>
            </a:r>
            <a:endParaRPr lang="ru-RU" sz="2000" b="1" kern="1200" dirty="0">
              <a:solidFill>
                <a:srgbClr val="00206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00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2997" y="1918763"/>
            <a:ext cx="10219267" cy="4351338"/>
          </a:xfrm>
        </p:spPr>
        <p:txBody>
          <a:bodyPr/>
          <a:lstStyle>
            <a:lvl1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1pPr>
            <a:lvl2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2pPr>
            <a:lvl3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3pPr>
            <a:lvl4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4pPr>
            <a:lvl5pPr>
              <a:buClr>
                <a:srgbClr val="2A6CA8"/>
              </a:buClr>
              <a:defRPr>
                <a:solidFill>
                  <a:srgbClr val="002060"/>
                </a:solidFill>
                <a:latin typeface="Arial" pitchFamily="34" charset="0"/>
                <a:ea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27" name="Рисунок 26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13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592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Группа 10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12" name="Рисунок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13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451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26"/>
          <p:cNvSpPr/>
          <p:nvPr userDrawn="1"/>
        </p:nvSpPr>
        <p:spPr>
          <a:xfrm>
            <a:off x="3647781" y="2079388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7258084" y="2079389"/>
            <a:ext cx="601579" cy="3529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sp>
        <p:nvSpPr>
          <p:cNvPr id="31" name="TextBox 30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15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1667933"/>
            <a:ext cx="6172200" cy="4193117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676400"/>
            <a:ext cx="3932237" cy="4192588"/>
          </a:xfr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24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296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2142067"/>
            <a:ext cx="6172200" cy="3718983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2121" y="2091267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5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14" name="Рисунок 13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24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092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аблица 3"/>
          <p:cNvSpPr>
            <a:spLocks noGrp="1"/>
          </p:cNvSpPr>
          <p:nvPr>
            <p:ph type="tbl" sz="quarter" idx="10"/>
          </p:nvPr>
        </p:nvSpPr>
        <p:spPr>
          <a:xfrm>
            <a:off x="1084263" y="1952625"/>
            <a:ext cx="10085387" cy="2913063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омер слайда 5"/>
          <p:cNvSpPr txBox="1">
            <a:spLocks/>
          </p:cNvSpPr>
          <p:nvPr userDrawn="1"/>
        </p:nvSpPr>
        <p:spPr>
          <a:xfrm>
            <a:off x="9335814" y="22356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Параллелограмм 11"/>
          <p:cNvSpPr/>
          <p:nvPr userDrawn="1"/>
        </p:nvSpPr>
        <p:spPr>
          <a:xfrm flipV="1">
            <a:off x="10083352" y="-30595"/>
            <a:ext cx="2124656" cy="1103033"/>
          </a:xfrm>
          <a:custGeom>
            <a:avLst/>
            <a:gdLst>
              <a:gd name="connsiteX0" fmla="*/ 0 w 3084688"/>
              <a:gd name="connsiteY0" fmla="*/ 1174044 h 1174044"/>
              <a:gd name="connsiteX1" fmla="*/ 293511 w 3084688"/>
              <a:gd name="connsiteY1" fmla="*/ 0 h 1174044"/>
              <a:gd name="connsiteX2" fmla="*/ 3084688 w 3084688"/>
              <a:gd name="connsiteY2" fmla="*/ 0 h 1174044"/>
              <a:gd name="connsiteX3" fmla="*/ 2791177 w 3084688"/>
              <a:gd name="connsiteY3" fmla="*/ 1174044 h 1174044"/>
              <a:gd name="connsiteX4" fmla="*/ 0 w 3084688"/>
              <a:gd name="connsiteY4" fmla="*/ 1174044 h 1174044"/>
              <a:gd name="connsiteX0" fmla="*/ 0 w 2791177"/>
              <a:gd name="connsiteY0" fmla="*/ 1174044 h 1174044"/>
              <a:gd name="connsiteX1" fmla="*/ 293511 w 2791177"/>
              <a:gd name="connsiteY1" fmla="*/ 0 h 1174044"/>
              <a:gd name="connsiteX2" fmla="*/ 2204155 w 2791177"/>
              <a:gd name="connsiteY2" fmla="*/ 0 h 1174044"/>
              <a:gd name="connsiteX3" fmla="*/ 2791177 w 2791177"/>
              <a:gd name="connsiteY3" fmla="*/ 1174044 h 1174044"/>
              <a:gd name="connsiteX4" fmla="*/ 0 w 2791177"/>
              <a:gd name="connsiteY4" fmla="*/ 1174044 h 1174044"/>
              <a:gd name="connsiteX0" fmla="*/ 0 w 2204155"/>
              <a:gd name="connsiteY0" fmla="*/ 1174044 h 1174044"/>
              <a:gd name="connsiteX1" fmla="*/ 293511 w 2204155"/>
              <a:gd name="connsiteY1" fmla="*/ 0 h 1174044"/>
              <a:gd name="connsiteX2" fmla="*/ 2204155 w 2204155"/>
              <a:gd name="connsiteY2" fmla="*/ 0 h 1174044"/>
              <a:gd name="connsiteX3" fmla="*/ 2147710 w 2204155"/>
              <a:gd name="connsiteY3" fmla="*/ 1162755 h 1174044"/>
              <a:gd name="connsiteX4" fmla="*/ 0 w 2204155"/>
              <a:gd name="connsiteY4" fmla="*/ 1174044 h 1174044"/>
              <a:gd name="connsiteX0" fmla="*/ 0 w 2147710"/>
              <a:gd name="connsiteY0" fmla="*/ 1174044 h 1174044"/>
              <a:gd name="connsiteX1" fmla="*/ 293511 w 2147710"/>
              <a:gd name="connsiteY1" fmla="*/ 0 h 1174044"/>
              <a:gd name="connsiteX2" fmla="*/ 2136422 w 2147710"/>
              <a:gd name="connsiteY2" fmla="*/ 0 h 1174044"/>
              <a:gd name="connsiteX3" fmla="*/ 2147710 w 2147710"/>
              <a:gd name="connsiteY3" fmla="*/ 1162755 h 1174044"/>
              <a:gd name="connsiteX4" fmla="*/ 0 w 2147710"/>
              <a:gd name="connsiteY4" fmla="*/ 1174044 h 117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47710" h="1174044">
                <a:moveTo>
                  <a:pt x="0" y="1174044"/>
                </a:moveTo>
                <a:lnTo>
                  <a:pt x="293511" y="0"/>
                </a:lnTo>
                <a:lnTo>
                  <a:pt x="2136422" y="0"/>
                </a:lnTo>
                <a:lnTo>
                  <a:pt x="2147710" y="1162755"/>
                </a:lnTo>
                <a:lnTo>
                  <a:pt x="0" y="1174044"/>
                </a:lnTo>
                <a:close/>
              </a:path>
            </a:pathLst>
          </a:custGeom>
          <a:solidFill>
            <a:srgbClr val="255D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object 33"/>
          <p:cNvSpPr/>
          <p:nvPr userDrawn="1"/>
        </p:nvSpPr>
        <p:spPr>
          <a:xfrm>
            <a:off x="10960339" y="381261"/>
            <a:ext cx="209756" cy="334125"/>
          </a:xfrm>
          <a:custGeom>
            <a:avLst/>
            <a:gdLst/>
            <a:ahLst/>
            <a:cxnLst/>
            <a:rect l="l" t="t" r="r" b="b"/>
            <a:pathLst>
              <a:path w="414654" h="541019">
                <a:moveTo>
                  <a:pt x="223266" y="0"/>
                </a:moveTo>
                <a:lnTo>
                  <a:pt x="0" y="0"/>
                </a:lnTo>
                <a:lnTo>
                  <a:pt x="191262" y="270510"/>
                </a:lnTo>
                <a:lnTo>
                  <a:pt x="0" y="541020"/>
                </a:lnTo>
                <a:lnTo>
                  <a:pt x="223266" y="541020"/>
                </a:lnTo>
                <a:lnTo>
                  <a:pt x="414527" y="270510"/>
                </a:lnTo>
                <a:lnTo>
                  <a:pt x="223266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Номер слайда 5"/>
          <p:cNvSpPr txBox="1">
            <a:spLocks/>
          </p:cNvSpPr>
          <p:nvPr userDrawn="1"/>
        </p:nvSpPr>
        <p:spPr>
          <a:xfrm>
            <a:off x="10783707" y="347743"/>
            <a:ext cx="860680" cy="406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1600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1D0F74-509F-4F0B-B846-44F287EA5FCA}" type="slidenum">
              <a:rPr kumimoji="0" lang="ru-RU" sz="20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object 5"/>
          <p:cNvSpPr txBox="1">
            <a:spLocks/>
          </p:cNvSpPr>
          <p:nvPr userDrawn="1"/>
        </p:nvSpPr>
        <p:spPr>
          <a:xfrm>
            <a:off x="1253067" y="50684"/>
            <a:ext cx="8839205" cy="227626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2065" rIns="0" bIns="0" rtlCol="0" anchor="ctr">
            <a:spAutoFit/>
          </a:bodyPr>
          <a:lstStyle/>
          <a:p>
            <a:pPr marL="19050" marR="0" lvl="0" indent="0" algn="l" defTabSz="914400" rtl="0" eaLnBrk="1" fontAlgn="auto" latinLnBrk="0" hangingPunct="1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B54A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Название курса : Лекция 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B54A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 userDrawn="1"/>
        </p:nvCxnSpPr>
        <p:spPr>
          <a:xfrm>
            <a:off x="32437" y="1072442"/>
            <a:ext cx="12158133" cy="3961"/>
          </a:xfrm>
          <a:prstGeom prst="line">
            <a:avLst/>
          </a:prstGeom>
          <a:ln w="12700">
            <a:solidFill>
              <a:srgbClr val="255D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ru-RU" sz="2800" b="1" kern="1200" dirty="0">
                <a:solidFill>
                  <a:srgbClr val="255D9B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7612034" y="6572853"/>
            <a:ext cx="42995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© Фамилия Имя Отчество, Еще другой дополнительный</a:t>
            </a:r>
            <a:r>
              <a:rPr lang="ru-RU" sz="1100" baseline="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автор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Группа 11"/>
          <p:cNvGrpSpPr/>
          <p:nvPr userDrawn="1"/>
        </p:nvGrpSpPr>
        <p:grpSpPr>
          <a:xfrm>
            <a:off x="-132179" y="20511"/>
            <a:ext cx="1560890" cy="1001176"/>
            <a:chOff x="-132179" y="20511"/>
            <a:chExt cx="1560890" cy="1001176"/>
          </a:xfrm>
        </p:grpSpPr>
        <p:pic>
          <p:nvPicPr>
            <p:cNvPr id="13" name="Рисунок 12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4787"/>
            <a:stretch/>
          </p:blipFill>
          <p:spPr>
            <a:xfrm>
              <a:off x="316461" y="20511"/>
              <a:ext cx="663610" cy="605864"/>
            </a:xfrm>
            <a:prstGeom prst="rect">
              <a:avLst/>
            </a:prstGeom>
          </p:spPr>
        </p:pic>
        <p:sp>
          <p:nvSpPr>
            <p:cNvPr id="14" name="object 5"/>
            <p:cNvSpPr txBox="1">
              <a:spLocks/>
            </p:cNvSpPr>
            <p:nvPr userDrawn="1"/>
          </p:nvSpPr>
          <p:spPr>
            <a:xfrm>
              <a:off x="-132179" y="640172"/>
              <a:ext cx="1560890" cy="381515"/>
            </a:xfrm>
            <a:prstGeom prst="rect">
              <a:avLst/>
            </a:prstGeom>
            <a:noFill/>
          </p:spPr>
          <p:txBody>
            <a:bodyPr vert="horz" wrap="square" lIns="0" tIns="12065" rIns="0" bIns="0" rtlCol="0" anchor="ctr">
              <a:spAutoFit/>
            </a:bodyPr>
            <a:lstStyle/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Оренбургский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государственный</a:t>
              </a: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 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УНИВЕРСИТЕТ</a:t>
              </a:r>
            </a:p>
            <a:p>
              <a:pPr marL="1905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4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600" b="1" i="0" u="none" strike="noStrike" kern="1200" cap="all" spc="0" normalizeH="0" baseline="0" noProof="0" dirty="0" smtClean="0">
                  <a:ln>
                    <a:noFill/>
                  </a:ln>
                  <a:solidFill>
                    <a:srgbClr val="2A6CA8"/>
                  </a:solidFill>
                  <a:effectLst/>
                  <a:uLnTx/>
                  <a:uFillTx/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имени В.А. Бондаренко</a:t>
              </a:r>
              <a:endParaRPr kumimoji="0" lang="ru-RU" sz="600" b="1" i="0" u="none" strike="noStrike" kern="1200" cap="all" spc="0" normalizeH="0" baseline="0" noProof="0" dirty="0">
                <a:ln>
                  <a:noFill/>
                </a:ln>
                <a:solidFill>
                  <a:srgbClr val="2A6CA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29733"/>
            <a:ext cx="10515600" cy="860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F2DAF-6BC9-4089-A291-78BDF7E9EEB9}" type="datetime1">
              <a:rPr lang="ru-RU" smtClean="0"/>
              <a:pPr/>
              <a:t>18.03.2026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D0F74-509F-4F0B-B846-44F287EA5FC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78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61" r:id="rId4"/>
    <p:sldLayoutId id="2147483656" r:id="rId5"/>
    <p:sldLayoutId id="2147483657" r:id="rId6"/>
    <p:sldLayoutId id="2147483662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1 Название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Название курса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ea typeface="Verdana" panose="020B0604030504040204" pitchFamily="34" charset="0"/>
              </a:rPr>
              <a:t>Авторы:</a:t>
            </a:r>
          </a:p>
          <a:p>
            <a:r>
              <a:rPr lang="ru-RU" sz="2000" b="1" dirty="0">
                <a:ea typeface="Verdana" panose="020B0604030504040204" pitchFamily="34" charset="0"/>
              </a:rPr>
              <a:t>Иванов Иван Иванович, канд. </a:t>
            </a:r>
            <a:r>
              <a:rPr lang="ru-RU" sz="2000" b="1" dirty="0" err="1">
                <a:ea typeface="Verdana" panose="020B0604030504040204" pitchFamily="34" charset="0"/>
              </a:rPr>
              <a:t>техн</a:t>
            </a:r>
            <a:r>
              <a:rPr lang="ru-RU" sz="2000" b="1" dirty="0">
                <a:ea typeface="Verdana" panose="020B0604030504040204" pitchFamily="34" charset="0"/>
              </a:rPr>
              <a:t>. наук, доцент кафедры Название кафедры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62503" y="0"/>
            <a:ext cx="522949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Картинка курса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3460" y="307315"/>
            <a:ext cx="9107311" cy="725615"/>
          </a:xfrm>
        </p:spPr>
        <p:txBody>
          <a:bodyPr/>
          <a:lstStyle/>
          <a:p>
            <a:r>
              <a:rPr lang="ru-RU" dirty="0" smtClean="0"/>
              <a:t>Название 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9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Первый</a:t>
            </a:r>
          </a:p>
          <a:p>
            <a:r>
              <a:rPr lang="ru-RU" dirty="0" smtClean="0"/>
              <a:t>Второй</a:t>
            </a:r>
          </a:p>
          <a:p>
            <a:r>
              <a:rPr lang="ru-RU" dirty="0" smtClean="0"/>
              <a:t>Третий</a:t>
            </a:r>
          </a:p>
          <a:p>
            <a:r>
              <a:rPr lang="ru-RU" dirty="0" smtClean="0"/>
              <a:t>Четвертый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307315"/>
            <a:ext cx="9107311" cy="725615"/>
          </a:xfrm>
        </p:spPr>
        <p:txBody>
          <a:bodyPr>
            <a:noAutofit/>
          </a:bodyPr>
          <a:lstStyle/>
          <a:p>
            <a:r>
              <a:rPr lang="ru-RU" sz="2800" dirty="0" smtClean="0"/>
              <a:t>Более длинный заголовок находится здесь и помещается</a:t>
            </a: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4085626444"/>
              </p:ext>
            </p:extLst>
          </p:nvPr>
        </p:nvGraphicFramePr>
        <p:xfrm>
          <a:off x="1084263" y="1952625"/>
          <a:ext cx="10085385" cy="1854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017077"/>
                <a:gridCol w="2017077"/>
                <a:gridCol w="2017077"/>
                <a:gridCol w="2017077"/>
                <a:gridCol w="2017077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1441</TotalTime>
  <Words>36</Words>
  <Application>Microsoft Office PowerPoint</Application>
  <PresentationFormat>Произвольный</PresentationFormat>
  <Paragraphs>11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Название курса </vt:lpstr>
      <vt:lpstr>Название темы</vt:lpstr>
      <vt:lpstr>Презентация PowerPoint</vt:lpstr>
      <vt:lpstr>Более длинный заголовок находится здесь и помещается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MGmari55555@yandex.ru</dc:creator>
  <cp:lastModifiedBy>Администратор</cp:lastModifiedBy>
  <cp:revision>49</cp:revision>
  <dcterms:created xsi:type="dcterms:W3CDTF">2021-05-24T10:19:39Z</dcterms:created>
  <dcterms:modified xsi:type="dcterms:W3CDTF">2026-03-18T06:19:51Z</dcterms:modified>
</cp:coreProperties>
</file>