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9" r:id="rId4"/>
    <p:sldId id="268" r:id="rId5"/>
    <p:sldId id="270" r:id="rId6"/>
    <p:sldId id="271" r:id="rId7"/>
    <p:sldId id="272" r:id="rId8"/>
    <p:sldId id="273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689F3-800C-F8B2-CA5F-BFA0D3375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8CE0C8-FF65-62F0-6950-0DA2CC56D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E3DB6E-08CF-D164-D15A-7AF0FD60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D50D91-C714-BF12-29F7-D717B218B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619878-58F5-07C4-E556-C47BC922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0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81D49-159E-20AA-B618-DE841634A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0CCE1C-272B-EA4C-C13E-AF972D9FC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00969-8DEE-23BE-FE2D-9DB9144A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11C23-0160-6A36-A649-B52865503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6B14AA-21ED-C301-DF3E-AABC842A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85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3B4766-9C7A-9F34-0DD9-6426DCCD5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9DB052-0B03-3638-0A9C-6066107A3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672922-F3D4-C912-2D56-ED6BE9573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42B1A-14D3-42AA-EA56-2EF7945E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D5486-46C1-F040-A9DC-2062704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113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1ADBF-D6CE-F45D-7EC0-4A72B06C8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8D50B8-D6AA-9969-B502-529ED1EC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7FCA7B-660C-E46A-157A-9459E485C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1E7CAC-2879-EF83-7462-4EA68AA1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CF5E89-8102-F0A6-8270-0A81DA2A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50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5A080-EE63-9C72-D127-D39630AFE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4C7713-EBFF-9E65-825F-5B3936A3E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B56C4-4CC3-D245-5913-A17679CBD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4314A-11B0-BAB7-E7D2-F769464E4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E91D75-F8E8-03B7-562E-51DD0699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7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C9F35-63FE-3B7C-15B6-60A3ACF0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F2031-2C32-1C34-8A37-AE24F8B52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A68ED4-AF56-F7DD-505B-C9AD27A72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14F2C9-5DC9-71C9-E6AA-E027AFE66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05AA8-03D8-8110-3AF5-5DE32D576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CEFF40-697F-CE59-77F6-FAAE94AC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97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4B44-C2ED-D62C-C02C-73854490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7B0BF6-D59A-6F30-7889-570FFD669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D97DFB-48DF-B6A9-43A3-C42F221B7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BB59DA-E39C-7660-984C-D719671C2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EE4FD2B-3885-1A95-82C6-99862447FA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FBE42A-D60A-733B-276D-B9060F57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54FEFB-F61A-0CBD-1A9E-C6A27DB3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5DCC0F-A432-4F91-0986-7941CE2C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95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B9204-9389-1971-61A6-D5550CAB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86A557-2126-8852-B731-488577D5B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233743-D754-4FC0-6598-F84DAD88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FFEEA9-2E95-A43B-EFEF-61FF3623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71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07E4A6-B24A-C6D3-011E-C3D7E2EB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DF0ABD-2663-6B4B-A9C1-BA54FCD31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97317A-3D30-719F-E7EA-93AC0506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68F77-034F-D0AE-4C50-14A2DCB8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DBE9AB-920B-5AFD-1FF5-22F3C0652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EA1670-514F-B337-30E3-D3655BAD3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D79FB0-BE43-FE48-E897-22221F68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E3D8D7-A907-A9DC-AFE3-1A4BA9541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3391ED-84ED-1B9F-1DD5-7BD48958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02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97BA0-0316-6562-D81F-D535FDDB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611EFD-5AE6-D4EE-B926-46E795A32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AE3648-8046-FFC9-617F-182ED1826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932FEC-7B77-B04B-FC9C-C81CF30F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7A9496-641C-4BCC-A80D-E5CF296D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C6168-B53D-1176-6122-CAB74C8D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53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4BCFD-649A-5D01-9D71-AF5B2476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3F6734-D7D2-CFA7-F306-F67460CBD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B5F093-1F69-6F4B-C8C1-51012FAD7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1282-0558-4D42-8242-39048B2ED5F8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28F27-EFF8-20EA-2B9D-3AA79DE26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32A7D-730E-F8AD-BB06-50CCBA9BD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BF32-4367-43D4-8EE2-5A11397DC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32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D14297-E3FB-C718-90C0-83365884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6" y="890337"/>
            <a:ext cx="12192000" cy="5967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AFBB5-EC09-1EB8-0DC0-684EE6807161}"/>
              </a:ext>
            </a:extLst>
          </p:cNvPr>
          <p:cNvSpPr txBox="1"/>
          <p:nvPr/>
        </p:nvSpPr>
        <p:spPr>
          <a:xfrm>
            <a:off x="255671" y="134035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Discover China 2 (</a:t>
            </a:r>
            <a:r>
              <a:rPr lang="ru-RU" dirty="0"/>
              <a:t>Открывая Китай)</a:t>
            </a:r>
          </a:p>
          <a:p>
            <a:r>
              <a:rPr lang="ru-RU" dirty="0"/>
              <a:t>Раздел 7 Урок 1. Тема </a:t>
            </a:r>
            <a:r>
              <a:rPr lang="zh-CN" altLang="en-US" dirty="0"/>
              <a:t>四川菜又麻又辣！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91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F43C44-1820-BC1A-D3B1-72833C1F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2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0C23EF-4B81-2BF5-0754-C07E148B8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35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708A59-054C-D2F2-D92E-ECBE55C3E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93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EAC602-D115-0FB1-51AA-939154006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06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9288BD-E83A-A758-4664-0970F8A32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4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4AEB4E-C495-313C-12F0-9CE9C1F78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47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A7CC79-0DBF-5973-6E9D-5726653C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96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83AA9E-5873-6970-276E-E3C79E2E0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7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92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B2C43B-C3A3-129A-CB3F-5DA3A7105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8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BF0AB7-5FB9-4B84-EC40-077A0EBC4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5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6C4219-0722-6B95-212C-E3A8F936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8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4EAB0C-E34A-A898-9A22-6BF5E2D0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2EB425-C6E6-D302-8620-DA73D0425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2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A146F2-0E9C-5EB1-B9E0-261676EF9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3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40F196-ED8C-7439-2A4F-A2DC05741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8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9A694A-E213-F24A-B2C2-917F5C6C3C24}"/>
              </a:ext>
            </a:extLst>
          </p:cNvPr>
          <p:cNvSpPr txBox="1"/>
          <p:nvPr/>
        </p:nvSpPr>
        <p:spPr>
          <a:xfrm>
            <a:off x="568492" y="326540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Discover China 2 (</a:t>
            </a:r>
            <a:r>
              <a:rPr lang="ru-RU" dirty="0"/>
              <a:t>Открывая Китай)</a:t>
            </a:r>
          </a:p>
          <a:p>
            <a:r>
              <a:rPr lang="ru-RU" dirty="0"/>
              <a:t>Раздел 7 Урок 2. Тема </a:t>
            </a:r>
            <a:r>
              <a:rPr lang="zh-CN" altLang="en-US" dirty="0"/>
              <a:t>四川菜又麻又辣！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708E3D-E729-7C4D-8CAB-B703405A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870"/>
            <a:ext cx="12191999" cy="58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383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</Words>
  <Application>Microsoft Office PowerPoint</Application>
  <PresentationFormat>Широкоэкранный</PresentationFormat>
  <Paragraphs>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эльдорадо магазин</dc:creator>
  <cp:lastModifiedBy>эльдорадо магазин</cp:lastModifiedBy>
  <cp:revision>1</cp:revision>
  <dcterms:created xsi:type="dcterms:W3CDTF">2026-02-07T05:55:17Z</dcterms:created>
  <dcterms:modified xsi:type="dcterms:W3CDTF">2026-02-07T06:00:08Z</dcterms:modified>
</cp:coreProperties>
</file>