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handoutMasterIdLst>
    <p:handoutMasterId r:id="rId16"/>
  </p:handoutMasterIdLst>
  <p:sldIdLst>
    <p:sldId id="261" r:id="rId2"/>
    <p:sldId id="276" r:id="rId3"/>
    <p:sldId id="277" r:id="rId4"/>
    <p:sldId id="278" r:id="rId5"/>
    <p:sldId id="279" r:id="rId6"/>
    <p:sldId id="280" r:id="rId7"/>
    <p:sldId id="281" r:id="rId8"/>
    <p:sldId id="282" r:id="rId9"/>
    <p:sldId id="284" r:id="rId10"/>
    <p:sldId id="285" r:id="rId11"/>
    <p:sldId id="286" r:id="rId12"/>
    <p:sldId id="287" r:id="rId13"/>
    <p:sldId id="288"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6CA8"/>
    <a:srgbClr val="255D9B"/>
    <a:srgbClr val="235B8D"/>
    <a:srgbClr val="2A65BC"/>
    <a:srgbClr val="002060"/>
    <a:srgbClr val="7FF9EA"/>
    <a:srgbClr val="0B54A0"/>
    <a:srgbClr val="713A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332" autoAdjust="0"/>
  </p:normalViewPr>
  <p:slideViewPr>
    <p:cSldViewPr snapToGrid="0">
      <p:cViewPr varScale="1">
        <p:scale>
          <a:sx n="80" d="100"/>
          <a:sy n="80" d="100"/>
        </p:scale>
        <p:origin x="782"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8" d="100"/>
          <a:sy n="88" d="100"/>
        </p:scale>
        <p:origin x="-3870"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4CA2042-7FB5-4D98-8C30-1EB619B04743}" type="datetimeFigureOut">
              <a:rPr lang="ru-RU" smtClean="0"/>
              <a:pPr/>
              <a:t>15.05.2023</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BA71E98-9891-434E-83B6-ACD7AC62AA1D}" type="slidenum">
              <a:rPr lang="ru-RU" smtClean="0"/>
              <a:pPr/>
              <a:t>‹#›</a:t>
            </a:fld>
            <a:endParaRPr lang="ru-RU"/>
          </a:p>
        </p:txBody>
      </p:sp>
    </p:spTree>
    <p:extLst>
      <p:ext uri="{BB962C8B-B14F-4D97-AF65-F5344CB8AC3E}">
        <p14:creationId xmlns:p14="http://schemas.microsoft.com/office/powerpoint/2010/main" val="43812290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C84FC7-0E8F-429B-9CFF-ACAF6252375F}" type="datetimeFigureOut">
              <a:rPr lang="ru-RU" smtClean="0"/>
              <a:pPr/>
              <a:t>15.05.2023</a:t>
            </a:fld>
            <a:endParaRPr lang="ru-RU" dirty="0"/>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237B31-DD46-4E30-BC5F-F470E7BF1743}" type="slidenum">
              <a:rPr lang="ru-RU" smtClean="0"/>
              <a:pPr/>
              <a:t>‹#›</a:t>
            </a:fld>
            <a:endParaRPr lang="ru-RU" dirty="0"/>
          </a:p>
        </p:txBody>
      </p:sp>
    </p:spTree>
    <p:extLst>
      <p:ext uri="{BB962C8B-B14F-4D97-AF65-F5344CB8AC3E}">
        <p14:creationId xmlns:p14="http://schemas.microsoft.com/office/powerpoint/2010/main" val="133127189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раз слайда 1"/>
          <p:cNvSpPr>
            <a:spLocks noGrp="1" noRot="1" noChangeAspect="1" noTextEdit="1"/>
          </p:cNvSpPr>
          <p:nvPr>
            <p:ph type="sldImg"/>
          </p:nvPr>
        </p:nvSpPr>
        <p:spPr>
          <a:ln/>
        </p:spPr>
      </p:sp>
      <p:sp>
        <p:nvSpPr>
          <p:cNvPr id="8195" name="Заметки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cs typeface="Arial" panose="020B0604020202020204" pitchFamily="34" charset="0"/>
            </a:endParaRPr>
          </a:p>
        </p:txBody>
      </p:sp>
      <p:sp>
        <p:nvSpPr>
          <p:cNvPr id="8196" name="Номер слайда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a:spcBef>
                <a:spcPct val="0"/>
              </a:spcBef>
            </a:pPr>
            <a:fld id="{395603A7-C6C1-45B5-9351-08F09269E269}" type="slidenum">
              <a:rPr lang="ru-RU" altLang="ru-RU"/>
              <a:pPr>
                <a:spcBef>
                  <a:spcPct val="0"/>
                </a:spcBef>
              </a:pPr>
              <a:t>12</a:t>
            </a:fld>
            <a:endParaRPr lang="ru-RU" altLang="ru-RU"/>
          </a:p>
        </p:txBody>
      </p:sp>
    </p:spTree>
    <p:extLst>
      <p:ext uri="{BB962C8B-B14F-4D97-AF65-F5344CB8AC3E}">
        <p14:creationId xmlns:p14="http://schemas.microsoft.com/office/powerpoint/2010/main" val="38912007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sp>
        <p:nvSpPr>
          <p:cNvPr id="3" name="Подзаголовок 2"/>
          <p:cNvSpPr>
            <a:spLocks noGrp="1"/>
          </p:cNvSpPr>
          <p:nvPr>
            <p:ph type="subTitle" idx="1" hasCustomPrompt="1"/>
          </p:nvPr>
        </p:nvSpPr>
        <p:spPr>
          <a:xfrm>
            <a:off x="334990" y="2923822"/>
            <a:ext cx="6881432" cy="938730"/>
          </a:xfrm>
        </p:spPr>
        <p:txBody>
          <a:bodyPr/>
          <a:lstStyle>
            <a:lvl1pPr marL="0" indent="0" algn="l">
              <a:buNone/>
              <a:defRPr sz="2400" b="1">
                <a:solidFill>
                  <a:srgbClr val="2A6CA8"/>
                </a:solidFill>
                <a:latin typeface="Arial" pitchFamily="34" charset="0"/>
                <a:cs typeface="Arial"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dirty="0" smtClean="0"/>
              <a:t>Лекция 1 Название</a:t>
            </a:r>
            <a:endParaRPr lang="ru-RU" dirty="0"/>
          </a:p>
        </p:txBody>
      </p:sp>
      <p:sp>
        <p:nvSpPr>
          <p:cNvPr id="6" name="Номер слайда 5"/>
          <p:cNvSpPr>
            <a:spLocks noGrp="1"/>
          </p:cNvSpPr>
          <p:nvPr>
            <p:ph type="sldNum" sz="quarter" idx="12"/>
          </p:nvPr>
        </p:nvSpPr>
        <p:spPr/>
        <p:txBody>
          <a:bodyPr/>
          <a:lstStyle/>
          <a:p>
            <a:fld id="{761D0F74-509F-4F0B-B846-44F287EA5FCA}" type="slidenum">
              <a:rPr lang="ru-RU" smtClean="0"/>
              <a:pPr/>
              <a:t>‹#›</a:t>
            </a:fld>
            <a:endParaRPr lang="ru-RU" dirty="0"/>
          </a:p>
        </p:txBody>
      </p:sp>
      <p:sp>
        <p:nvSpPr>
          <p:cNvPr id="2" name="Заголовок 1"/>
          <p:cNvSpPr>
            <a:spLocks noGrp="1"/>
          </p:cNvSpPr>
          <p:nvPr>
            <p:ph type="ctrTitle" hasCustomPrompt="1"/>
          </p:nvPr>
        </p:nvSpPr>
        <p:spPr>
          <a:xfrm>
            <a:off x="334990" y="1364688"/>
            <a:ext cx="6854577" cy="1333355"/>
          </a:xfrm>
        </p:spPr>
        <p:txBody>
          <a:bodyPr anchor="b">
            <a:normAutofit/>
          </a:bodyPr>
          <a:lstStyle>
            <a:lvl1pPr algn="l">
              <a:defRPr sz="4400" b="1">
                <a:solidFill>
                  <a:srgbClr val="2A6CA8"/>
                </a:solidFill>
                <a:latin typeface="Arial" panose="020B0604020202020204" pitchFamily="34" charset="0"/>
                <a:ea typeface="Verdana" pitchFamily="34" charset="0"/>
                <a:cs typeface="Arial" panose="020B0604020202020204" pitchFamily="34" charset="0"/>
              </a:defRPr>
            </a:lvl1pPr>
          </a:lstStyle>
          <a:p>
            <a:r>
              <a:rPr lang="ru-RU" dirty="0" smtClean="0"/>
              <a:t>Название онлайн курса</a:t>
            </a:r>
            <a:endParaRPr lang="ru-RU" dirty="0"/>
          </a:p>
        </p:txBody>
      </p:sp>
      <p:sp>
        <p:nvSpPr>
          <p:cNvPr id="13" name="object 5"/>
          <p:cNvSpPr txBox="1">
            <a:spLocks/>
          </p:cNvSpPr>
          <p:nvPr userDrawn="1"/>
        </p:nvSpPr>
        <p:spPr>
          <a:xfrm>
            <a:off x="1049862" y="477866"/>
            <a:ext cx="3251202" cy="227626"/>
          </a:xfrm>
          <a:prstGeom prst="rect">
            <a:avLst/>
          </a:prstGeom>
          <a:solidFill>
            <a:schemeClr val="bg1"/>
          </a:solidFill>
        </p:spPr>
        <p:txBody>
          <a:bodyPr vert="horz" wrap="square" lIns="0" tIns="12065" rIns="0" bIns="0" rtlCol="0" anchor="ctr">
            <a:spAutoFit/>
          </a:bodyPr>
          <a:lstStyle/>
          <a:p>
            <a:pPr marL="19050" marR="0" lvl="0" indent="0" algn="r" defTabSz="914400" rtl="0" eaLnBrk="1" fontAlgn="auto" latinLnBrk="0" hangingPunct="1">
              <a:lnSpc>
                <a:spcPct val="100000"/>
              </a:lnSpc>
              <a:spcBef>
                <a:spcPts val="45"/>
              </a:spcBef>
              <a:spcAft>
                <a:spcPts val="0"/>
              </a:spcAft>
              <a:buClrTx/>
              <a:buSzTx/>
              <a:buFontTx/>
              <a:buNone/>
              <a:tabLst/>
              <a:defRPr/>
            </a:pPr>
            <a:r>
              <a:rPr kumimoji="0" lang="ru-RU" sz="1400" b="1" i="0" u="none" strike="noStrike" kern="1200" cap="none" spc="0" normalizeH="0" baseline="0" noProof="0" dirty="0" smtClean="0">
                <a:ln>
                  <a:noFill/>
                </a:ln>
                <a:solidFill>
                  <a:srgbClr val="2A6CA8"/>
                </a:solidFill>
                <a:effectLst/>
                <a:uLnTx/>
                <a:uFillTx/>
                <a:latin typeface="Arial" panose="020B0604020202020204" pitchFamily="34" charset="0"/>
                <a:ea typeface="+mj-ea"/>
                <a:cs typeface="Arial" panose="020B0604020202020204" pitchFamily="34" charset="0"/>
              </a:rPr>
              <a:t>Открытые онлайн курсы ОГУ</a:t>
            </a:r>
            <a:endParaRPr kumimoji="0" lang="ru-RU" sz="1400" b="1" i="0" u="none" strike="noStrike" kern="1200" cap="none" spc="0" normalizeH="0" baseline="0" noProof="0" dirty="0">
              <a:ln>
                <a:noFill/>
              </a:ln>
              <a:solidFill>
                <a:srgbClr val="2A6CA8"/>
              </a:solidFill>
              <a:effectLst/>
              <a:uLnTx/>
              <a:uFillTx/>
              <a:latin typeface="Arial" panose="020B0604020202020204" pitchFamily="34" charset="0"/>
              <a:ea typeface="+mj-ea"/>
              <a:cs typeface="Arial" panose="020B0604020202020204" pitchFamily="34" charset="0"/>
            </a:endParaRPr>
          </a:p>
        </p:txBody>
      </p:sp>
      <p:pic>
        <p:nvPicPr>
          <p:cNvPr id="12" name="Picture 2" descr="https://www.ferra.ru/imgs/2020/12/01/06/4374712/9e73ce25db39d1794a51a96714872c3f52efff8a.jpg"/>
          <p:cNvPicPr>
            <a:picLocks noChangeAspect="1" noChangeArrowheads="1"/>
          </p:cNvPicPr>
          <p:nvPr userDrawn="1"/>
        </p:nvPicPr>
        <p:blipFill rotWithShape="1">
          <a:blip r:embed="rId2"/>
          <a:srcRect l="40540" r="23527"/>
          <a:stretch/>
        </p:blipFill>
        <p:spPr bwMode="auto">
          <a:xfrm>
            <a:off x="7577977" y="0"/>
            <a:ext cx="4659179" cy="6858000"/>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6252" y="127151"/>
            <a:ext cx="663610" cy="929055"/>
          </a:xfrm>
          <a:prstGeom prst="rect">
            <a:avLst/>
          </a:prstGeom>
        </p:spPr>
      </p:pic>
      <p:sp>
        <p:nvSpPr>
          <p:cNvPr id="7" name="Текст 6"/>
          <p:cNvSpPr>
            <a:spLocks noGrp="1"/>
          </p:cNvSpPr>
          <p:nvPr>
            <p:ph type="body" sz="quarter" idx="13" hasCustomPrompt="1"/>
          </p:nvPr>
        </p:nvSpPr>
        <p:spPr>
          <a:xfrm>
            <a:off x="385763" y="4854575"/>
            <a:ext cx="6816725" cy="1128713"/>
          </a:xfrm>
        </p:spPr>
        <p:txBody>
          <a:bodyPr/>
          <a:lstStyle>
            <a:lvl1pPr marL="0" indent="0" algn="l" defTabSz="914400" rtl="0" eaLnBrk="1" latinLnBrk="0" hangingPunct="1">
              <a:lnSpc>
                <a:spcPct val="90000"/>
              </a:lnSpc>
              <a:spcBef>
                <a:spcPts val="1000"/>
              </a:spcBef>
              <a:buFont typeface="Arial" panose="020B0604020202020204" pitchFamily="34" charset="0"/>
              <a:buNone/>
              <a:defRPr sz="2800">
                <a:solidFill>
                  <a:srgbClr val="2A6CA8"/>
                </a:solidFill>
                <a:latin typeface="Arial" panose="020B0604020202020204" pitchFamily="34" charset="0"/>
                <a:cs typeface="Arial" panose="020B0604020202020204" pitchFamily="34" charset="0"/>
              </a:defRPr>
            </a:lvl1pPr>
            <a:lvl2pPr marL="457200" indent="0">
              <a:buFontTx/>
              <a:buNone/>
              <a:defRPr>
                <a:latin typeface="Arial" panose="020B0604020202020204" pitchFamily="34" charset="0"/>
                <a:cs typeface="Arial" panose="020B0604020202020204" pitchFamily="34" charset="0"/>
              </a:defRPr>
            </a:lvl2pPr>
            <a:lvl3pPr marL="914400" indent="0">
              <a:buFontTx/>
              <a:buNone/>
              <a:defRPr>
                <a:latin typeface="Arial" panose="020B0604020202020204" pitchFamily="34" charset="0"/>
                <a:cs typeface="Arial" panose="020B0604020202020204" pitchFamily="34" charset="0"/>
              </a:defRPr>
            </a:lvl3pPr>
            <a:lvl4pPr marL="1371600" indent="0">
              <a:buFontTx/>
              <a:buNone/>
              <a:defRPr>
                <a:latin typeface="Arial" panose="020B0604020202020204" pitchFamily="34" charset="0"/>
                <a:cs typeface="Arial" panose="020B0604020202020204" pitchFamily="34" charset="0"/>
              </a:defRPr>
            </a:lvl4pPr>
            <a:lvl5pPr marL="1828800" indent="0">
              <a:buFontTx/>
              <a:buNone/>
              <a:defRPr>
                <a:latin typeface="Arial" panose="020B0604020202020204" pitchFamily="34" charset="0"/>
                <a:cs typeface="Arial" panose="020B0604020202020204" pitchFamily="34" charset="0"/>
              </a:defRPr>
            </a:lvl5pPr>
          </a:lstStyle>
          <a:p>
            <a:pPr marL="0" indent="0" algn="l" defTabSz="914400" rtl="0" eaLnBrk="1" latinLnBrk="0" hangingPunct="1">
              <a:lnSpc>
                <a:spcPct val="90000"/>
              </a:lnSpc>
              <a:spcBef>
                <a:spcPts val="1000"/>
              </a:spcBef>
              <a:buFont typeface="Arial" panose="020B0604020202020204" pitchFamily="34" charset="0"/>
              <a:buNone/>
            </a:pPr>
            <a:r>
              <a:rPr lang="ru-RU" sz="2000" b="1" kern="1200" dirty="0" smtClean="0">
                <a:solidFill>
                  <a:srgbClr val="002060"/>
                </a:solidFill>
                <a:latin typeface="Arial" panose="020B0604020202020204" pitchFamily="34" charset="0"/>
                <a:ea typeface="Verdana" panose="020B0604030504040204" pitchFamily="34" charset="0"/>
                <a:cs typeface="Arial" panose="020B0604020202020204" pitchFamily="34" charset="0"/>
              </a:rPr>
              <a:t>Авторы</a:t>
            </a:r>
            <a:endParaRPr lang="ru-RU" sz="2000" b="1" kern="1200" dirty="0">
              <a:solidFill>
                <a:srgbClr val="002060"/>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367002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a:xfrm>
            <a:off x="1142997" y="1918763"/>
            <a:ext cx="10219267" cy="4351338"/>
          </a:xfrm>
        </p:spPr>
        <p:txBody>
          <a:bodyPr/>
          <a:lstStyle>
            <a:lvl1pPr>
              <a:buClr>
                <a:srgbClr val="2A6CA8"/>
              </a:buClr>
              <a:defRPr>
                <a:solidFill>
                  <a:srgbClr val="002060"/>
                </a:solidFill>
                <a:latin typeface="Arial" pitchFamily="34" charset="0"/>
                <a:ea typeface="Verdana" pitchFamily="34" charset="0"/>
                <a:cs typeface="Arial" pitchFamily="34" charset="0"/>
              </a:defRPr>
            </a:lvl1pPr>
            <a:lvl2pPr>
              <a:buClr>
                <a:srgbClr val="2A6CA8"/>
              </a:buClr>
              <a:defRPr>
                <a:solidFill>
                  <a:srgbClr val="002060"/>
                </a:solidFill>
                <a:latin typeface="Arial" pitchFamily="34" charset="0"/>
                <a:ea typeface="Verdana" pitchFamily="34" charset="0"/>
                <a:cs typeface="Arial" pitchFamily="34" charset="0"/>
              </a:defRPr>
            </a:lvl2pPr>
            <a:lvl3pPr>
              <a:buClr>
                <a:srgbClr val="2A6CA8"/>
              </a:buClr>
              <a:defRPr>
                <a:solidFill>
                  <a:srgbClr val="002060"/>
                </a:solidFill>
                <a:latin typeface="Arial" pitchFamily="34" charset="0"/>
                <a:ea typeface="Verdana" pitchFamily="34" charset="0"/>
                <a:cs typeface="Arial" pitchFamily="34" charset="0"/>
              </a:defRPr>
            </a:lvl3pPr>
            <a:lvl4pPr>
              <a:buClr>
                <a:srgbClr val="2A6CA8"/>
              </a:buClr>
              <a:defRPr>
                <a:solidFill>
                  <a:srgbClr val="002060"/>
                </a:solidFill>
                <a:latin typeface="Arial" pitchFamily="34" charset="0"/>
                <a:ea typeface="Verdana" pitchFamily="34" charset="0"/>
                <a:cs typeface="Arial" pitchFamily="34" charset="0"/>
              </a:defRPr>
            </a:lvl4pPr>
            <a:lvl5pPr>
              <a:buClr>
                <a:srgbClr val="2A6CA8"/>
              </a:buClr>
              <a:defRPr>
                <a:solidFill>
                  <a:srgbClr val="002060"/>
                </a:solidFill>
                <a:latin typeface="Arial" pitchFamily="34" charset="0"/>
                <a:ea typeface="Verdana" pitchFamily="34" charset="0"/>
                <a:cs typeface="Arial" pitchFamily="34" charset="0"/>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20" name="TextBox 19"/>
          <p:cNvSpPr txBox="1"/>
          <p:nvPr userDrawn="1"/>
        </p:nvSpPr>
        <p:spPr>
          <a:xfrm>
            <a:off x="7612034" y="6572853"/>
            <a:ext cx="4299575" cy="261610"/>
          </a:xfrm>
          <a:prstGeom prst="rect">
            <a:avLst/>
          </a:prstGeom>
          <a:noFill/>
        </p:spPr>
        <p:txBody>
          <a:bodyPr wrap="none" rtlCol="0">
            <a:spAutoFit/>
          </a:bodyPr>
          <a:lstStyle/>
          <a:p>
            <a:r>
              <a:rPr lang="ru-RU" sz="1100" dirty="0" smtClean="0">
                <a:solidFill>
                  <a:schemeClr val="accent1">
                    <a:lumMod val="75000"/>
                  </a:schemeClr>
                </a:solidFill>
                <a:latin typeface="Arial" pitchFamily="34" charset="0"/>
                <a:cs typeface="Arial" pitchFamily="34" charset="0"/>
              </a:rPr>
              <a:t>© Фамилия Имя Отчество, Еще другой дополнительный</a:t>
            </a:r>
            <a:r>
              <a:rPr lang="ru-RU" sz="1100" baseline="0" dirty="0" smtClean="0">
                <a:solidFill>
                  <a:schemeClr val="accent1">
                    <a:lumMod val="75000"/>
                  </a:schemeClr>
                </a:solidFill>
                <a:latin typeface="Arial" pitchFamily="34" charset="0"/>
                <a:cs typeface="Arial" pitchFamily="34" charset="0"/>
              </a:rPr>
              <a:t> автор</a:t>
            </a:r>
            <a:endParaRPr lang="ru-RU" sz="1100" dirty="0">
              <a:solidFill>
                <a:schemeClr val="accent1">
                  <a:lumMod val="75000"/>
                </a:schemeClr>
              </a:solidFill>
              <a:latin typeface="Arial" pitchFamily="34" charset="0"/>
              <a:cs typeface="Arial" pitchFamily="34" charset="0"/>
            </a:endParaRPr>
          </a:p>
        </p:txBody>
      </p:sp>
      <p:sp>
        <p:nvSpPr>
          <p:cNvPr id="22" name="Номер слайда 5"/>
          <p:cNvSpPr txBox="1">
            <a:spLocks/>
          </p:cNvSpPr>
          <p:nvPr userDrawn="1"/>
        </p:nvSpPr>
        <p:spPr>
          <a:xfrm>
            <a:off x="9335814" y="223564"/>
            <a:ext cx="2743200" cy="365125"/>
          </a:xfrm>
          <a:prstGeom prst="rect">
            <a:avLst/>
          </a:prstGeom>
        </p:spPr>
        <p:txBody>
          <a:bodyPr vert="horz" lIns="91440" tIns="45720" rIns="91440" bIns="45720" rtlCol="0" anchor="ctr"/>
          <a:lstStyle>
            <a:lvl1pPr>
              <a:defRPr sz="16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61D0F74-509F-4F0B-B846-44F287EA5FCA}" type="slidenum">
              <a:rPr kumimoji="0" lang="ru-RU" sz="16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6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23" name="Параллелограмм 11"/>
          <p:cNvSpPr/>
          <p:nvPr userDrawn="1"/>
        </p:nvSpPr>
        <p:spPr>
          <a:xfrm flipV="1">
            <a:off x="10083352" y="-30595"/>
            <a:ext cx="2124656" cy="1103033"/>
          </a:xfrm>
          <a:custGeom>
            <a:avLst/>
            <a:gdLst>
              <a:gd name="connsiteX0" fmla="*/ 0 w 3084688"/>
              <a:gd name="connsiteY0" fmla="*/ 1174044 h 1174044"/>
              <a:gd name="connsiteX1" fmla="*/ 293511 w 3084688"/>
              <a:gd name="connsiteY1" fmla="*/ 0 h 1174044"/>
              <a:gd name="connsiteX2" fmla="*/ 3084688 w 3084688"/>
              <a:gd name="connsiteY2" fmla="*/ 0 h 1174044"/>
              <a:gd name="connsiteX3" fmla="*/ 2791177 w 3084688"/>
              <a:gd name="connsiteY3" fmla="*/ 1174044 h 1174044"/>
              <a:gd name="connsiteX4" fmla="*/ 0 w 3084688"/>
              <a:gd name="connsiteY4" fmla="*/ 1174044 h 1174044"/>
              <a:gd name="connsiteX0" fmla="*/ 0 w 2791177"/>
              <a:gd name="connsiteY0" fmla="*/ 1174044 h 1174044"/>
              <a:gd name="connsiteX1" fmla="*/ 293511 w 2791177"/>
              <a:gd name="connsiteY1" fmla="*/ 0 h 1174044"/>
              <a:gd name="connsiteX2" fmla="*/ 2204155 w 2791177"/>
              <a:gd name="connsiteY2" fmla="*/ 0 h 1174044"/>
              <a:gd name="connsiteX3" fmla="*/ 2791177 w 2791177"/>
              <a:gd name="connsiteY3" fmla="*/ 1174044 h 1174044"/>
              <a:gd name="connsiteX4" fmla="*/ 0 w 2791177"/>
              <a:gd name="connsiteY4" fmla="*/ 1174044 h 1174044"/>
              <a:gd name="connsiteX0" fmla="*/ 0 w 2204155"/>
              <a:gd name="connsiteY0" fmla="*/ 1174044 h 1174044"/>
              <a:gd name="connsiteX1" fmla="*/ 293511 w 2204155"/>
              <a:gd name="connsiteY1" fmla="*/ 0 h 1174044"/>
              <a:gd name="connsiteX2" fmla="*/ 2204155 w 2204155"/>
              <a:gd name="connsiteY2" fmla="*/ 0 h 1174044"/>
              <a:gd name="connsiteX3" fmla="*/ 2147710 w 2204155"/>
              <a:gd name="connsiteY3" fmla="*/ 1162755 h 1174044"/>
              <a:gd name="connsiteX4" fmla="*/ 0 w 2204155"/>
              <a:gd name="connsiteY4" fmla="*/ 1174044 h 1174044"/>
              <a:gd name="connsiteX0" fmla="*/ 0 w 2147710"/>
              <a:gd name="connsiteY0" fmla="*/ 1174044 h 1174044"/>
              <a:gd name="connsiteX1" fmla="*/ 293511 w 2147710"/>
              <a:gd name="connsiteY1" fmla="*/ 0 h 1174044"/>
              <a:gd name="connsiteX2" fmla="*/ 2136422 w 2147710"/>
              <a:gd name="connsiteY2" fmla="*/ 0 h 1174044"/>
              <a:gd name="connsiteX3" fmla="*/ 2147710 w 2147710"/>
              <a:gd name="connsiteY3" fmla="*/ 1162755 h 1174044"/>
              <a:gd name="connsiteX4" fmla="*/ 0 w 2147710"/>
              <a:gd name="connsiteY4" fmla="*/ 1174044 h 1174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7710" h="1174044">
                <a:moveTo>
                  <a:pt x="0" y="1174044"/>
                </a:moveTo>
                <a:lnTo>
                  <a:pt x="293511" y="0"/>
                </a:lnTo>
                <a:lnTo>
                  <a:pt x="2136422" y="0"/>
                </a:lnTo>
                <a:lnTo>
                  <a:pt x="2147710" y="1162755"/>
                </a:lnTo>
                <a:lnTo>
                  <a:pt x="0" y="1174044"/>
                </a:lnTo>
                <a:close/>
              </a:path>
            </a:pathLst>
          </a:custGeom>
          <a:solidFill>
            <a:srgbClr val="255D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object 33"/>
          <p:cNvSpPr/>
          <p:nvPr userDrawn="1"/>
        </p:nvSpPr>
        <p:spPr>
          <a:xfrm>
            <a:off x="10960339" y="381261"/>
            <a:ext cx="209756" cy="334125"/>
          </a:xfrm>
          <a:custGeom>
            <a:avLst/>
            <a:gdLst/>
            <a:ahLst/>
            <a:cxnLst/>
            <a:rect l="l" t="t" r="r" b="b"/>
            <a:pathLst>
              <a:path w="414654" h="541019">
                <a:moveTo>
                  <a:pt x="223266" y="0"/>
                </a:moveTo>
                <a:lnTo>
                  <a:pt x="0" y="0"/>
                </a:lnTo>
                <a:lnTo>
                  <a:pt x="191262" y="270510"/>
                </a:lnTo>
                <a:lnTo>
                  <a:pt x="0" y="541020"/>
                </a:lnTo>
                <a:lnTo>
                  <a:pt x="223266" y="541020"/>
                </a:lnTo>
                <a:lnTo>
                  <a:pt x="414527" y="270510"/>
                </a:lnTo>
                <a:lnTo>
                  <a:pt x="223266" y="0"/>
                </a:lnTo>
                <a:close/>
              </a:path>
            </a:pathLst>
          </a:custGeom>
          <a:solidFill>
            <a:schemeClr val="bg1"/>
          </a:solidFill>
        </p:spPr>
        <p:txBody>
          <a:bodyPr wrap="square" lIns="0" tIns="0" rIns="0" bIns="0" rtlCol="0"/>
          <a:lstStyle/>
          <a:p>
            <a:endParaRPr/>
          </a:p>
        </p:txBody>
      </p:sp>
      <p:sp>
        <p:nvSpPr>
          <p:cNvPr id="26" name="Номер слайда 5"/>
          <p:cNvSpPr txBox="1">
            <a:spLocks/>
          </p:cNvSpPr>
          <p:nvPr userDrawn="1"/>
        </p:nvSpPr>
        <p:spPr>
          <a:xfrm>
            <a:off x="10783707" y="347743"/>
            <a:ext cx="860680" cy="406930"/>
          </a:xfrm>
          <a:prstGeom prst="rect">
            <a:avLst/>
          </a:prstGeom>
        </p:spPr>
        <p:txBody>
          <a:bodyPr vert="horz" lIns="91440" tIns="45720" rIns="91440" bIns="45720" rtlCol="0" anchor="ctr"/>
          <a:lstStyle>
            <a:lvl1pPr>
              <a:defRPr sz="16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61D0F74-509F-4F0B-B846-44F287EA5FCA}" type="slidenum">
              <a:rPr kumimoji="0" lang="ru-RU" sz="20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dirty="0">
              <a:ln>
                <a:noFill/>
              </a:ln>
              <a:solidFill>
                <a:schemeClr val="bg1"/>
              </a:solidFill>
              <a:effectLst/>
              <a:uLnTx/>
              <a:uFillTx/>
              <a:latin typeface="+mn-lt"/>
              <a:ea typeface="+mn-ea"/>
              <a:cs typeface="+mn-cs"/>
            </a:endParaRPr>
          </a:p>
        </p:txBody>
      </p:sp>
      <p:pic>
        <p:nvPicPr>
          <p:cNvPr id="27" name="Рисунок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6461" y="109522"/>
            <a:ext cx="663610" cy="929055"/>
          </a:xfrm>
          <a:prstGeom prst="rect">
            <a:avLst/>
          </a:prstGeom>
        </p:spPr>
      </p:pic>
      <p:sp>
        <p:nvSpPr>
          <p:cNvPr id="28" name="object 5"/>
          <p:cNvSpPr txBox="1">
            <a:spLocks/>
          </p:cNvSpPr>
          <p:nvPr userDrawn="1"/>
        </p:nvSpPr>
        <p:spPr>
          <a:xfrm>
            <a:off x="1253067" y="50684"/>
            <a:ext cx="8839205" cy="227626"/>
          </a:xfrm>
          <a:prstGeom prst="rect">
            <a:avLst/>
          </a:prstGeom>
          <a:solidFill>
            <a:schemeClr val="bg1"/>
          </a:solidFill>
        </p:spPr>
        <p:txBody>
          <a:bodyPr vert="horz" wrap="square" lIns="0" tIns="12065" rIns="0" bIns="0" rtlCol="0" anchor="ctr">
            <a:spAutoFit/>
          </a:bodyPr>
          <a:lstStyle/>
          <a:p>
            <a:pPr marL="19050" marR="0" lvl="0" indent="0" algn="l" defTabSz="914400" rtl="0" eaLnBrk="1" fontAlgn="auto" latinLnBrk="0" hangingPunct="1">
              <a:lnSpc>
                <a:spcPct val="100000"/>
              </a:lnSpc>
              <a:spcBef>
                <a:spcPts val="45"/>
              </a:spcBef>
              <a:spcAft>
                <a:spcPts val="0"/>
              </a:spcAft>
              <a:buClrTx/>
              <a:buSzTx/>
              <a:buFontTx/>
              <a:buNone/>
              <a:tabLst/>
              <a:defRPr/>
            </a:pPr>
            <a:r>
              <a:rPr kumimoji="0" lang="ru-RU" sz="1400" b="1" i="0" u="none" strike="noStrike" kern="1200" cap="none" spc="0" normalizeH="0" baseline="0" noProof="0" dirty="0" smtClean="0">
                <a:ln>
                  <a:noFill/>
                </a:ln>
                <a:solidFill>
                  <a:srgbClr val="0B54A0"/>
                </a:solidFill>
                <a:effectLst/>
                <a:uLnTx/>
                <a:uFillTx/>
                <a:latin typeface="Arial" pitchFamily="34" charset="0"/>
                <a:ea typeface="+mj-ea"/>
                <a:cs typeface="Arial" pitchFamily="34" charset="0"/>
              </a:rPr>
              <a:t>Название курса : Лекция 1</a:t>
            </a:r>
            <a:endParaRPr kumimoji="0" lang="ru-RU" sz="1400" b="1" i="0" u="none" strike="noStrike" kern="1200" cap="none" spc="0" normalizeH="0" baseline="0" noProof="0" dirty="0">
              <a:ln>
                <a:noFill/>
              </a:ln>
              <a:solidFill>
                <a:srgbClr val="0B54A0"/>
              </a:solidFill>
              <a:effectLst/>
              <a:uLnTx/>
              <a:uFillTx/>
              <a:latin typeface="Arial" pitchFamily="34" charset="0"/>
              <a:ea typeface="+mj-ea"/>
              <a:cs typeface="Arial" pitchFamily="34" charset="0"/>
            </a:endParaRPr>
          </a:p>
        </p:txBody>
      </p:sp>
      <p:cxnSp>
        <p:nvCxnSpPr>
          <p:cNvPr id="29" name="Прямая соединительная линия 28"/>
          <p:cNvCxnSpPr/>
          <p:nvPr userDrawn="1"/>
        </p:nvCxnSpPr>
        <p:spPr>
          <a:xfrm>
            <a:off x="32437" y="1072442"/>
            <a:ext cx="12158133" cy="3961"/>
          </a:xfrm>
          <a:prstGeom prst="line">
            <a:avLst/>
          </a:prstGeom>
          <a:ln w="12700">
            <a:solidFill>
              <a:srgbClr val="255D9B"/>
            </a:solidFill>
          </a:ln>
        </p:spPr>
        <p:style>
          <a:lnRef idx="1">
            <a:schemeClr val="accent1"/>
          </a:lnRef>
          <a:fillRef idx="0">
            <a:schemeClr val="accent1"/>
          </a:fillRef>
          <a:effectRef idx="0">
            <a:schemeClr val="accent1"/>
          </a:effectRef>
          <a:fontRef idx="minor">
            <a:schemeClr val="tx1"/>
          </a:fontRef>
        </p:style>
      </p:cxnSp>
      <p:sp>
        <p:nvSpPr>
          <p:cNvPr id="12" name="Заголовок 1"/>
          <p:cNvSpPr>
            <a:spLocks noGrp="1"/>
          </p:cNvSpPr>
          <p:nvPr>
            <p:ph type="title"/>
          </p:nvPr>
        </p:nvSpPr>
        <p:spPr>
          <a:xfrm>
            <a:off x="1143000" y="307315"/>
            <a:ext cx="9107311" cy="725615"/>
          </a:xfrm>
        </p:spPr>
        <p:txBody>
          <a:bodyPr>
            <a:noAutofit/>
          </a:bodyPr>
          <a:lstStyle>
            <a:lvl1pPr algn="l" defTabSz="914400" rtl="0" eaLnBrk="1" latinLnBrk="0" hangingPunct="1">
              <a:lnSpc>
                <a:spcPct val="90000"/>
              </a:lnSpc>
              <a:spcBef>
                <a:spcPct val="0"/>
              </a:spcBef>
              <a:buNone/>
              <a:defRPr lang="ru-RU" sz="2800" b="1" kern="1200" dirty="0">
                <a:solidFill>
                  <a:srgbClr val="255D9B"/>
                </a:solidFill>
                <a:latin typeface="Arial" pitchFamily="34" charset="0"/>
                <a:ea typeface="+mj-ea"/>
                <a:cs typeface="Arial" pitchFamily="34" charset="0"/>
              </a:defRPr>
            </a:lvl1pPr>
          </a:lstStyle>
          <a:p>
            <a:r>
              <a:rPr lang="ru-RU" sz="2800" dirty="0" smtClean="0"/>
              <a:t>Более длинный заголовок находится здесь и помещается</a:t>
            </a:r>
            <a:endParaRPr lang="ru-RU" sz="2800" dirty="0"/>
          </a:p>
        </p:txBody>
      </p:sp>
    </p:spTree>
    <p:extLst>
      <p:ext uri="{BB962C8B-B14F-4D97-AF65-F5344CB8AC3E}">
        <p14:creationId xmlns:p14="http://schemas.microsoft.com/office/powerpoint/2010/main" val="3985923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Пустой слайд">
    <p:spTree>
      <p:nvGrpSpPr>
        <p:cNvPr id="1" name=""/>
        <p:cNvGrpSpPr/>
        <p:nvPr/>
      </p:nvGrpSpPr>
      <p:grpSpPr>
        <a:xfrm>
          <a:off x="0" y="0"/>
          <a:ext cx="0" cy="0"/>
          <a:chOff x="0" y="0"/>
          <a:chExt cx="0" cy="0"/>
        </a:xfrm>
      </p:grpSpPr>
      <p:sp>
        <p:nvSpPr>
          <p:cNvPr id="16" name="Номер слайда 5"/>
          <p:cNvSpPr txBox="1">
            <a:spLocks/>
          </p:cNvSpPr>
          <p:nvPr userDrawn="1"/>
        </p:nvSpPr>
        <p:spPr>
          <a:xfrm>
            <a:off x="9335814" y="223564"/>
            <a:ext cx="2743200" cy="365125"/>
          </a:xfrm>
          <a:prstGeom prst="rect">
            <a:avLst/>
          </a:prstGeom>
        </p:spPr>
        <p:txBody>
          <a:bodyPr vert="horz" lIns="91440" tIns="45720" rIns="91440" bIns="45720" rtlCol="0" anchor="ctr"/>
          <a:lstStyle>
            <a:lvl1pPr>
              <a:defRPr sz="16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61D0F74-509F-4F0B-B846-44F287EA5FCA}" type="slidenum">
              <a:rPr kumimoji="0" lang="ru-RU" sz="16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6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17" name="Параллелограмм 11"/>
          <p:cNvSpPr/>
          <p:nvPr userDrawn="1"/>
        </p:nvSpPr>
        <p:spPr>
          <a:xfrm flipV="1">
            <a:off x="10083352" y="-30595"/>
            <a:ext cx="2124656" cy="1103033"/>
          </a:xfrm>
          <a:custGeom>
            <a:avLst/>
            <a:gdLst>
              <a:gd name="connsiteX0" fmla="*/ 0 w 3084688"/>
              <a:gd name="connsiteY0" fmla="*/ 1174044 h 1174044"/>
              <a:gd name="connsiteX1" fmla="*/ 293511 w 3084688"/>
              <a:gd name="connsiteY1" fmla="*/ 0 h 1174044"/>
              <a:gd name="connsiteX2" fmla="*/ 3084688 w 3084688"/>
              <a:gd name="connsiteY2" fmla="*/ 0 h 1174044"/>
              <a:gd name="connsiteX3" fmla="*/ 2791177 w 3084688"/>
              <a:gd name="connsiteY3" fmla="*/ 1174044 h 1174044"/>
              <a:gd name="connsiteX4" fmla="*/ 0 w 3084688"/>
              <a:gd name="connsiteY4" fmla="*/ 1174044 h 1174044"/>
              <a:gd name="connsiteX0" fmla="*/ 0 w 2791177"/>
              <a:gd name="connsiteY0" fmla="*/ 1174044 h 1174044"/>
              <a:gd name="connsiteX1" fmla="*/ 293511 w 2791177"/>
              <a:gd name="connsiteY1" fmla="*/ 0 h 1174044"/>
              <a:gd name="connsiteX2" fmla="*/ 2204155 w 2791177"/>
              <a:gd name="connsiteY2" fmla="*/ 0 h 1174044"/>
              <a:gd name="connsiteX3" fmla="*/ 2791177 w 2791177"/>
              <a:gd name="connsiteY3" fmla="*/ 1174044 h 1174044"/>
              <a:gd name="connsiteX4" fmla="*/ 0 w 2791177"/>
              <a:gd name="connsiteY4" fmla="*/ 1174044 h 1174044"/>
              <a:gd name="connsiteX0" fmla="*/ 0 w 2204155"/>
              <a:gd name="connsiteY0" fmla="*/ 1174044 h 1174044"/>
              <a:gd name="connsiteX1" fmla="*/ 293511 w 2204155"/>
              <a:gd name="connsiteY1" fmla="*/ 0 h 1174044"/>
              <a:gd name="connsiteX2" fmla="*/ 2204155 w 2204155"/>
              <a:gd name="connsiteY2" fmla="*/ 0 h 1174044"/>
              <a:gd name="connsiteX3" fmla="*/ 2147710 w 2204155"/>
              <a:gd name="connsiteY3" fmla="*/ 1162755 h 1174044"/>
              <a:gd name="connsiteX4" fmla="*/ 0 w 2204155"/>
              <a:gd name="connsiteY4" fmla="*/ 1174044 h 1174044"/>
              <a:gd name="connsiteX0" fmla="*/ 0 w 2147710"/>
              <a:gd name="connsiteY0" fmla="*/ 1174044 h 1174044"/>
              <a:gd name="connsiteX1" fmla="*/ 293511 w 2147710"/>
              <a:gd name="connsiteY1" fmla="*/ 0 h 1174044"/>
              <a:gd name="connsiteX2" fmla="*/ 2136422 w 2147710"/>
              <a:gd name="connsiteY2" fmla="*/ 0 h 1174044"/>
              <a:gd name="connsiteX3" fmla="*/ 2147710 w 2147710"/>
              <a:gd name="connsiteY3" fmla="*/ 1162755 h 1174044"/>
              <a:gd name="connsiteX4" fmla="*/ 0 w 2147710"/>
              <a:gd name="connsiteY4" fmla="*/ 1174044 h 1174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7710" h="1174044">
                <a:moveTo>
                  <a:pt x="0" y="1174044"/>
                </a:moveTo>
                <a:lnTo>
                  <a:pt x="293511" y="0"/>
                </a:lnTo>
                <a:lnTo>
                  <a:pt x="2136422" y="0"/>
                </a:lnTo>
                <a:lnTo>
                  <a:pt x="2147710" y="1162755"/>
                </a:lnTo>
                <a:lnTo>
                  <a:pt x="0" y="1174044"/>
                </a:lnTo>
                <a:close/>
              </a:path>
            </a:pathLst>
          </a:custGeom>
          <a:solidFill>
            <a:srgbClr val="255D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object 33"/>
          <p:cNvSpPr/>
          <p:nvPr userDrawn="1"/>
        </p:nvSpPr>
        <p:spPr>
          <a:xfrm>
            <a:off x="10960339" y="381261"/>
            <a:ext cx="209756" cy="334125"/>
          </a:xfrm>
          <a:custGeom>
            <a:avLst/>
            <a:gdLst/>
            <a:ahLst/>
            <a:cxnLst/>
            <a:rect l="l" t="t" r="r" b="b"/>
            <a:pathLst>
              <a:path w="414654" h="541019">
                <a:moveTo>
                  <a:pt x="223266" y="0"/>
                </a:moveTo>
                <a:lnTo>
                  <a:pt x="0" y="0"/>
                </a:lnTo>
                <a:lnTo>
                  <a:pt x="191262" y="270510"/>
                </a:lnTo>
                <a:lnTo>
                  <a:pt x="0" y="541020"/>
                </a:lnTo>
                <a:lnTo>
                  <a:pt x="223266" y="541020"/>
                </a:lnTo>
                <a:lnTo>
                  <a:pt x="414527" y="270510"/>
                </a:lnTo>
                <a:lnTo>
                  <a:pt x="223266" y="0"/>
                </a:lnTo>
                <a:close/>
              </a:path>
            </a:pathLst>
          </a:custGeom>
          <a:solidFill>
            <a:schemeClr val="bg1"/>
          </a:solidFill>
        </p:spPr>
        <p:txBody>
          <a:bodyPr wrap="square" lIns="0" tIns="0" rIns="0" bIns="0" rtlCol="0"/>
          <a:lstStyle/>
          <a:p>
            <a:endParaRPr/>
          </a:p>
        </p:txBody>
      </p:sp>
      <p:sp>
        <p:nvSpPr>
          <p:cNvPr id="19" name="Номер слайда 5"/>
          <p:cNvSpPr txBox="1">
            <a:spLocks/>
          </p:cNvSpPr>
          <p:nvPr userDrawn="1"/>
        </p:nvSpPr>
        <p:spPr>
          <a:xfrm>
            <a:off x="10783707" y="347743"/>
            <a:ext cx="860680" cy="406930"/>
          </a:xfrm>
          <a:prstGeom prst="rect">
            <a:avLst/>
          </a:prstGeom>
        </p:spPr>
        <p:txBody>
          <a:bodyPr vert="horz" lIns="91440" tIns="45720" rIns="91440" bIns="45720" rtlCol="0" anchor="ctr"/>
          <a:lstStyle>
            <a:lvl1pPr>
              <a:defRPr sz="16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61D0F74-509F-4F0B-B846-44F287EA5FCA}" type="slidenum">
              <a:rPr kumimoji="0" lang="ru-RU" sz="20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dirty="0">
              <a:ln>
                <a:noFill/>
              </a:ln>
              <a:solidFill>
                <a:schemeClr val="bg1"/>
              </a:solidFill>
              <a:effectLst/>
              <a:uLnTx/>
              <a:uFillTx/>
              <a:latin typeface="+mn-lt"/>
              <a:ea typeface="+mn-ea"/>
              <a:cs typeface="+mn-cs"/>
            </a:endParaRPr>
          </a:p>
        </p:txBody>
      </p:sp>
      <p:pic>
        <p:nvPicPr>
          <p:cNvPr id="20" name="Рисунок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6461" y="109522"/>
            <a:ext cx="663610" cy="929055"/>
          </a:xfrm>
          <a:prstGeom prst="rect">
            <a:avLst/>
          </a:prstGeom>
        </p:spPr>
      </p:pic>
      <p:sp>
        <p:nvSpPr>
          <p:cNvPr id="21" name="object 5"/>
          <p:cNvSpPr txBox="1">
            <a:spLocks/>
          </p:cNvSpPr>
          <p:nvPr userDrawn="1"/>
        </p:nvSpPr>
        <p:spPr>
          <a:xfrm>
            <a:off x="1253067" y="50684"/>
            <a:ext cx="8839205" cy="227626"/>
          </a:xfrm>
          <a:prstGeom prst="rect">
            <a:avLst/>
          </a:prstGeom>
          <a:solidFill>
            <a:schemeClr val="bg1"/>
          </a:solidFill>
        </p:spPr>
        <p:txBody>
          <a:bodyPr vert="horz" wrap="square" lIns="0" tIns="12065" rIns="0" bIns="0" rtlCol="0" anchor="ctr">
            <a:spAutoFit/>
          </a:bodyPr>
          <a:lstStyle/>
          <a:p>
            <a:pPr marL="19050" marR="0" lvl="0" indent="0" algn="l" defTabSz="914400" rtl="0" eaLnBrk="1" fontAlgn="auto" latinLnBrk="0" hangingPunct="1">
              <a:lnSpc>
                <a:spcPct val="100000"/>
              </a:lnSpc>
              <a:spcBef>
                <a:spcPts val="45"/>
              </a:spcBef>
              <a:spcAft>
                <a:spcPts val="0"/>
              </a:spcAft>
              <a:buClrTx/>
              <a:buSzTx/>
              <a:buFontTx/>
              <a:buNone/>
              <a:tabLst/>
              <a:defRPr/>
            </a:pPr>
            <a:r>
              <a:rPr kumimoji="0" lang="ru-RU" sz="1400" b="1" i="0" u="none" strike="noStrike" kern="1200" cap="none" spc="0" normalizeH="0" baseline="0" noProof="0" dirty="0" smtClean="0">
                <a:ln>
                  <a:noFill/>
                </a:ln>
                <a:solidFill>
                  <a:srgbClr val="0B54A0"/>
                </a:solidFill>
                <a:effectLst/>
                <a:uLnTx/>
                <a:uFillTx/>
                <a:latin typeface="Arial" pitchFamily="34" charset="0"/>
                <a:ea typeface="+mj-ea"/>
                <a:cs typeface="Arial" pitchFamily="34" charset="0"/>
              </a:rPr>
              <a:t>Название курса : Лекция 1</a:t>
            </a:r>
            <a:endParaRPr kumimoji="0" lang="ru-RU" sz="1400" b="1" i="0" u="none" strike="noStrike" kern="1200" cap="none" spc="0" normalizeH="0" baseline="0" noProof="0" dirty="0">
              <a:ln>
                <a:noFill/>
              </a:ln>
              <a:solidFill>
                <a:srgbClr val="0B54A0"/>
              </a:solidFill>
              <a:effectLst/>
              <a:uLnTx/>
              <a:uFillTx/>
              <a:latin typeface="Arial" pitchFamily="34" charset="0"/>
              <a:ea typeface="+mj-ea"/>
              <a:cs typeface="Arial" pitchFamily="34" charset="0"/>
            </a:endParaRPr>
          </a:p>
        </p:txBody>
      </p:sp>
      <p:cxnSp>
        <p:nvCxnSpPr>
          <p:cNvPr id="22" name="Прямая соединительная линия 21"/>
          <p:cNvCxnSpPr/>
          <p:nvPr userDrawn="1"/>
        </p:nvCxnSpPr>
        <p:spPr>
          <a:xfrm>
            <a:off x="32437" y="1072442"/>
            <a:ext cx="12158133" cy="3961"/>
          </a:xfrm>
          <a:prstGeom prst="line">
            <a:avLst/>
          </a:prstGeom>
          <a:ln w="12700">
            <a:solidFill>
              <a:srgbClr val="255D9B"/>
            </a:solidFill>
          </a:ln>
        </p:spPr>
        <p:style>
          <a:lnRef idx="1">
            <a:schemeClr val="accent1"/>
          </a:lnRef>
          <a:fillRef idx="0">
            <a:schemeClr val="accent1"/>
          </a:fillRef>
          <a:effectRef idx="0">
            <a:schemeClr val="accent1"/>
          </a:effectRef>
          <a:fontRef idx="minor">
            <a:schemeClr val="tx1"/>
          </a:fontRef>
        </p:style>
      </p:cxnSp>
      <p:sp>
        <p:nvSpPr>
          <p:cNvPr id="23" name="Заголовок 1"/>
          <p:cNvSpPr>
            <a:spLocks noGrp="1"/>
          </p:cNvSpPr>
          <p:nvPr>
            <p:ph type="title"/>
          </p:nvPr>
        </p:nvSpPr>
        <p:spPr>
          <a:xfrm>
            <a:off x="1143000" y="307315"/>
            <a:ext cx="9107311" cy="725615"/>
          </a:xfrm>
        </p:spPr>
        <p:txBody>
          <a:bodyPr>
            <a:noAutofit/>
          </a:bodyPr>
          <a:lstStyle>
            <a:lvl1pPr algn="l" defTabSz="914400" rtl="0" eaLnBrk="1" latinLnBrk="0" hangingPunct="1">
              <a:lnSpc>
                <a:spcPct val="90000"/>
              </a:lnSpc>
              <a:spcBef>
                <a:spcPct val="0"/>
              </a:spcBef>
              <a:buNone/>
              <a:defRPr lang="ru-RU" sz="2800" b="1" kern="1200" dirty="0">
                <a:solidFill>
                  <a:srgbClr val="255D9B"/>
                </a:solidFill>
                <a:latin typeface="Arial" pitchFamily="34" charset="0"/>
                <a:ea typeface="+mj-ea"/>
                <a:cs typeface="Arial" pitchFamily="34" charset="0"/>
              </a:defRPr>
            </a:lvl1pPr>
          </a:lstStyle>
          <a:p>
            <a:r>
              <a:rPr lang="ru-RU" sz="2800" dirty="0" smtClean="0"/>
              <a:t>Более длинный заголовок находится здесь и помещается</a:t>
            </a:r>
            <a:endParaRPr lang="ru-RU" sz="2800" dirty="0"/>
          </a:p>
        </p:txBody>
      </p:sp>
      <p:sp>
        <p:nvSpPr>
          <p:cNvPr id="24" name="TextBox 23"/>
          <p:cNvSpPr txBox="1"/>
          <p:nvPr userDrawn="1"/>
        </p:nvSpPr>
        <p:spPr>
          <a:xfrm>
            <a:off x="7612034" y="6572853"/>
            <a:ext cx="4299575" cy="261610"/>
          </a:xfrm>
          <a:prstGeom prst="rect">
            <a:avLst/>
          </a:prstGeom>
          <a:noFill/>
        </p:spPr>
        <p:txBody>
          <a:bodyPr wrap="none" rtlCol="0">
            <a:spAutoFit/>
          </a:bodyPr>
          <a:lstStyle/>
          <a:p>
            <a:r>
              <a:rPr lang="ru-RU" sz="1100" dirty="0" smtClean="0">
                <a:solidFill>
                  <a:schemeClr val="accent1">
                    <a:lumMod val="75000"/>
                  </a:schemeClr>
                </a:solidFill>
                <a:latin typeface="Arial" pitchFamily="34" charset="0"/>
                <a:cs typeface="Arial" pitchFamily="34" charset="0"/>
              </a:rPr>
              <a:t>© Фамилия Имя Отчество, Еще другой дополнительный</a:t>
            </a:r>
            <a:r>
              <a:rPr lang="ru-RU" sz="1100" baseline="0" dirty="0" smtClean="0">
                <a:solidFill>
                  <a:schemeClr val="accent1">
                    <a:lumMod val="75000"/>
                  </a:schemeClr>
                </a:solidFill>
                <a:latin typeface="Arial" pitchFamily="34" charset="0"/>
                <a:cs typeface="Arial" pitchFamily="34" charset="0"/>
              </a:rPr>
              <a:t> автор</a:t>
            </a:r>
            <a:endParaRPr lang="ru-RU" sz="1100" dirty="0">
              <a:solidFill>
                <a:schemeClr val="accent1">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1664513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Пользовательский макет">
    <p:spTree>
      <p:nvGrpSpPr>
        <p:cNvPr id="1" name=""/>
        <p:cNvGrpSpPr/>
        <p:nvPr/>
      </p:nvGrpSpPr>
      <p:grpSpPr>
        <a:xfrm>
          <a:off x="0" y="0"/>
          <a:ext cx="0" cy="0"/>
          <a:chOff x="0" y="0"/>
          <a:chExt cx="0" cy="0"/>
        </a:xfrm>
      </p:grpSpPr>
      <p:sp>
        <p:nvSpPr>
          <p:cNvPr id="27" name="Прямоугольник 26"/>
          <p:cNvSpPr/>
          <p:nvPr userDrawn="1"/>
        </p:nvSpPr>
        <p:spPr>
          <a:xfrm>
            <a:off x="3647781" y="2079388"/>
            <a:ext cx="601579" cy="352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
        <p:nvSpPr>
          <p:cNvPr id="28" name="Прямоугольник 27"/>
          <p:cNvSpPr/>
          <p:nvPr userDrawn="1"/>
        </p:nvSpPr>
        <p:spPr>
          <a:xfrm>
            <a:off x="7258084" y="2079389"/>
            <a:ext cx="601579" cy="352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
        <p:nvSpPr>
          <p:cNvPr id="17" name="Номер слайда 5"/>
          <p:cNvSpPr txBox="1">
            <a:spLocks/>
          </p:cNvSpPr>
          <p:nvPr userDrawn="1"/>
        </p:nvSpPr>
        <p:spPr>
          <a:xfrm>
            <a:off x="9335814" y="223564"/>
            <a:ext cx="2743200" cy="365125"/>
          </a:xfrm>
          <a:prstGeom prst="rect">
            <a:avLst/>
          </a:prstGeom>
        </p:spPr>
        <p:txBody>
          <a:bodyPr vert="horz" lIns="91440" tIns="45720" rIns="91440" bIns="45720" rtlCol="0" anchor="ctr"/>
          <a:lstStyle>
            <a:lvl1pPr>
              <a:defRPr sz="16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61D0F74-509F-4F0B-B846-44F287EA5FCA}" type="slidenum">
              <a:rPr kumimoji="0" lang="ru-RU" sz="16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6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18" name="Параллелограмм 11"/>
          <p:cNvSpPr/>
          <p:nvPr userDrawn="1"/>
        </p:nvSpPr>
        <p:spPr>
          <a:xfrm flipV="1">
            <a:off x="10083352" y="-30595"/>
            <a:ext cx="2124656" cy="1103033"/>
          </a:xfrm>
          <a:custGeom>
            <a:avLst/>
            <a:gdLst>
              <a:gd name="connsiteX0" fmla="*/ 0 w 3084688"/>
              <a:gd name="connsiteY0" fmla="*/ 1174044 h 1174044"/>
              <a:gd name="connsiteX1" fmla="*/ 293511 w 3084688"/>
              <a:gd name="connsiteY1" fmla="*/ 0 h 1174044"/>
              <a:gd name="connsiteX2" fmla="*/ 3084688 w 3084688"/>
              <a:gd name="connsiteY2" fmla="*/ 0 h 1174044"/>
              <a:gd name="connsiteX3" fmla="*/ 2791177 w 3084688"/>
              <a:gd name="connsiteY3" fmla="*/ 1174044 h 1174044"/>
              <a:gd name="connsiteX4" fmla="*/ 0 w 3084688"/>
              <a:gd name="connsiteY4" fmla="*/ 1174044 h 1174044"/>
              <a:gd name="connsiteX0" fmla="*/ 0 w 2791177"/>
              <a:gd name="connsiteY0" fmla="*/ 1174044 h 1174044"/>
              <a:gd name="connsiteX1" fmla="*/ 293511 w 2791177"/>
              <a:gd name="connsiteY1" fmla="*/ 0 h 1174044"/>
              <a:gd name="connsiteX2" fmla="*/ 2204155 w 2791177"/>
              <a:gd name="connsiteY2" fmla="*/ 0 h 1174044"/>
              <a:gd name="connsiteX3" fmla="*/ 2791177 w 2791177"/>
              <a:gd name="connsiteY3" fmla="*/ 1174044 h 1174044"/>
              <a:gd name="connsiteX4" fmla="*/ 0 w 2791177"/>
              <a:gd name="connsiteY4" fmla="*/ 1174044 h 1174044"/>
              <a:gd name="connsiteX0" fmla="*/ 0 w 2204155"/>
              <a:gd name="connsiteY0" fmla="*/ 1174044 h 1174044"/>
              <a:gd name="connsiteX1" fmla="*/ 293511 w 2204155"/>
              <a:gd name="connsiteY1" fmla="*/ 0 h 1174044"/>
              <a:gd name="connsiteX2" fmla="*/ 2204155 w 2204155"/>
              <a:gd name="connsiteY2" fmla="*/ 0 h 1174044"/>
              <a:gd name="connsiteX3" fmla="*/ 2147710 w 2204155"/>
              <a:gd name="connsiteY3" fmla="*/ 1162755 h 1174044"/>
              <a:gd name="connsiteX4" fmla="*/ 0 w 2204155"/>
              <a:gd name="connsiteY4" fmla="*/ 1174044 h 1174044"/>
              <a:gd name="connsiteX0" fmla="*/ 0 w 2147710"/>
              <a:gd name="connsiteY0" fmla="*/ 1174044 h 1174044"/>
              <a:gd name="connsiteX1" fmla="*/ 293511 w 2147710"/>
              <a:gd name="connsiteY1" fmla="*/ 0 h 1174044"/>
              <a:gd name="connsiteX2" fmla="*/ 2136422 w 2147710"/>
              <a:gd name="connsiteY2" fmla="*/ 0 h 1174044"/>
              <a:gd name="connsiteX3" fmla="*/ 2147710 w 2147710"/>
              <a:gd name="connsiteY3" fmla="*/ 1162755 h 1174044"/>
              <a:gd name="connsiteX4" fmla="*/ 0 w 2147710"/>
              <a:gd name="connsiteY4" fmla="*/ 1174044 h 1174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7710" h="1174044">
                <a:moveTo>
                  <a:pt x="0" y="1174044"/>
                </a:moveTo>
                <a:lnTo>
                  <a:pt x="293511" y="0"/>
                </a:lnTo>
                <a:lnTo>
                  <a:pt x="2136422" y="0"/>
                </a:lnTo>
                <a:lnTo>
                  <a:pt x="2147710" y="1162755"/>
                </a:lnTo>
                <a:lnTo>
                  <a:pt x="0" y="1174044"/>
                </a:lnTo>
                <a:close/>
              </a:path>
            </a:pathLst>
          </a:custGeom>
          <a:solidFill>
            <a:srgbClr val="255D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object 33"/>
          <p:cNvSpPr/>
          <p:nvPr userDrawn="1"/>
        </p:nvSpPr>
        <p:spPr>
          <a:xfrm>
            <a:off x="10960339" y="381261"/>
            <a:ext cx="209756" cy="334125"/>
          </a:xfrm>
          <a:custGeom>
            <a:avLst/>
            <a:gdLst/>
            <a:ahLst/>
            <a:cxnLst/>
            <a:rect l="l" t="t" r="r" b="b"/>
            <a:pathLst>
              <a:path w="414654" h="541019">
                <a:moveTo>
                  <a:pt x="223266" y="0"/>
                </a:moveTo>
                <a:lnTo>
                  <a:pt x="0" y="0"/>
                </a:lnTo>
                <a:lnTo>
                  <a:pt x="191262" y="270510"/>
                </a:lnTo>
                <a:lnTo>
                  <a:pt x="0" y="541020"/>
                </a:lnTo>
                <a:lnTo>
                  <a:pt x="223266" y="541020"/>
                </a:lnTo>
                <a:lnTo>
                  <a:pt x="414527" y="270510"/>
                </a:lnTo>
                <a:lnTo>
                  <a:pt x="223266" y="0"/>
                </a:lnTo>
                <a:close/>
              </a:path>
            </a:pathLst>
          </a:custGeom>
          <a:solidFill>
            <a:schemeClr val="bg1"/>
          </a:solidFill>
        </p:spPr>
        <p:txBody>
          <a:bodyPr wrap="square" lIns="0" tIns="0" rIns="0" bIns="0" rtlCol="0"/>
          <a:lstStyle/>
          <a:p>
            <a:endParaRPr/>
          </a:p>
        </p:txBody>
      </p:sp>
      <p:sp>
        <p:nvSpPr>
          <p:cNvPr id="20" name="Номер слайда 5"/>
          <p:cNvSpPr txBox="1">
            <a:spLocks/>
          </p:cNvSpPr>
          <p:nvPr userDrawn="1"/>
        </p:nvSpPr>
        <p:spPr>
          <a:xfrm>
            <a:off x="10783707" y="347743"/>
            <a:ext cx="860680" cy="406930"/>
          </a:xfrm>
          <a:prstGeom prst="rect">
            <a:avLst/>
          </a:prstGeom>
        </p:spPr>
        <p:txBody>
          <a:bodyPr vert="horz" lIns="91440" tIns="45720" rIns="91440" bIns="45720" rtlCol="0" anchor="ctr"/>
          <a:lstStyle>
            <a:lvl1pPr>
              <a:defRPr sz="16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61D0F74-509F-4F0B-B846-44F287EA5FCA}" type="slidenum">
              <a:rPr kumimoji="0" lang="ru-RU" sz="20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dirty="0">
              <a:ln>
                <a:noFill/>
              </a:ln>
              <a:solidFill>
                <a:schemeClr val="bg1"/>
              </a:solidFill>
              <a:effectLst/>
              <a:uLnTx/>
              <a:uFillTx/>
              <a:latin typeface="+mn-lt"/>
              <a:ea typeface="+mn-ea"/>
              <a:cs typeface="+mn-cs"/>
            </a:endParaRPr>
          </a:p>
        </p:txBody>
      </p:sp>
      <p:pic>
        <p:nvPicPr>
          <p:cNvPr id="21" name="Рисунок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6461" y="109522"/>
            <a:ext cx="663610" cy="929055"/>
          </a:xfrm>
          <a:prstGeom prst="rect">
            <a:avLst/>
          </a:prstGeom>
        </p:spPr>
      </p:pic>
      <p:sp>
        <p:nvSpPr>
          <p:cNvPr id="22" name="object 5"/>
          <p:cNvSpPr txBox="1">
            <a:spLocks/>
          </p:cNvSpPr>
          <p:nvPr userDrawn="1"/>
        </p:nvSpPr>
        <p:spPr>
          <a:xfrm>
            <a:off x="1253067" y="50684"/>
            <a:ext cx="8839205" cy="227626"/>
          </a:xfrm>
          <a:prstGeom prst="rect">
            <a:avLst/>
          </a:prstGeom>
          <a:solidFill>
            <a:schemeClr val="bg1"/>
          </a:solidFill>
        </p:spPr>
        <p:txBody>
          <a:bodyPr vert="horz" wrap="square" lIns="0" tIns="12065" rIns="0" bIns="0" rtlCol="0" anchor="ctr">
            <a:spAutoFit/>
          </a:bodyPr>
          <a:lstStyle/>
          <a:p>
            <a:pPr marL="19050" marR="0" lvl="0" indent="0" algn="l" defTabSz="914400" rtl="0" eaLnBrk="1" fontAlgn="auto" latinLnBrk="0" hangingPunct="1">
              <a:lnSpc>
                <a:spcPct val="100000"/>
              </a:lnSpc>
              <a:spcBef>
                <a:spcPts val="45"/>
              </a:spcBef>
              <a:spcAft>
                <a:spcPts val="0"/>
              </a:spcAft>
              <a:buClrTx/>
              <a:buSzTx/>
              <a:buFontTx/>
              <a:buNone/>
              <a:tabLst/>
              <a:defRPr/>
            </a:pPr>
            <a:r>
              <a:rPr kumimoji="0" lang="ru-RU" sz="1400" b="1" i="0" u="none" strike="noStrike" kern="1200" cap="none" spc="0" normalizeH="0" baseline="0" noProof="0" dirty="0" smtClean="0">
                <a:ln>
                  <a:noFill/>
                </a:ln>
                <a:solidFill>
                  <a:srgbClr val="0B54A0"/>
                </a:solidFill>
                <a:effectLst/>
                <a:uLnTx/>
                <a:uFillTx/>
                <a:latin typeface="Arial" pitchFamily="34" charset="0"/>
                <a:ea typeface="+mj-ea"/>
                <a:cs typeface="Arial" pitchFamily="34" charset="0"/>
              </a:rPr>
              <a:t>Название курса : Лекция 1</a:t>
            </a:r>
            <a:endParaRPr kumimoji="0" lang="ru-RU" sz="1400" b="1" i="0" u="none" strike="noStrike" kern="1200" cap="none" spc="0" normalizeH="0" baseline="0" noProof="0" dirty="0">
              <a:ln>
                <a:noFill/>
              </a:ln>
              <a:solidFill>
                <a:srgbClr val="0B54A0"/>
              </a:solidFill>
              <a:effectLst/>
              <a:uLnTx/>
              <a:uFillTx/>
              <a:latin typeface="Arial" pitchFamily="34" charset="0"/>
              <a:ea typeface="+mj-ea"/>
              <a:cs typeface="Arial" pitchFamily="34" charset="0"/>
            </a:endParaRPr>
          </a:p>
        </p:txBody>
      </p:sp>
      <p:cxnSp>
        <p:nvCxnSpPr>
          <p:cNvPr id="24" name="Прямая соединительная линия 23"/>
          <p:cNvCxnSpPr/>
          <p:nvPr userDrawn="1"/>
        </p:nvCxnSpPr>
        <p:spPr>
          <a:xfrm>
            <a:off x="32437" y="1072442"/>
            <a:ext cx="12158133" cy="3961"/>
          </a:xfrm>
          <a:prstGeom prst="line">
            <a:avLst/>
          </a:prstGeom>
          <a:ln w="12700">
            <a:solidFill>
              <a:srgbClr val="255D9B"/>
            </a:solidFill>
          </a:ln>
        </p:spPr>
        <p:style>
          <a:lnRef idx="1">
            <a:schemeClr val="accent1"/>
          </a:lnRef>
          <a:fillRef idx="0">
            <a:schemeClr val="accent1"/>
          </a:fillRef>
          <a:effectRef idx="0">
            <a:schemeClr val="accent1"/>
          </a:effectRef>
          <a:fontRef idx="minor">
            <a:schemeClr val="tx1"/>
          </a:fontRef>
        </p:style>
      </p:cxnSp>
      <p:sp>
        <p:nvSpPr>
          <p:cNvPr id="25" name="Заголовок 1"/>
          <p:cNvSpPr>
            <a:spLocks noGrp="1"/>
          </p:cNvSpPr>
          <p:nvPr>
            <p:ph type="title"/>
          </p:nvPr>
        </p:nvSpPr>
        <p:spPr>
          <a:xfrm>
            <a:off x="1143000" y="307315"/>
            <a:ext cx="9107311" cy="725615"/>
          </a:xfrm>
        </p:spPr>
        <p:txBody>
          <a:bodyPr>
            <a:noAutofit/>
          </a:bodyPr>
          <a:lstStyle>
            <a:lvl1pPr algn="l" defTabSz="914400" rtl="0" eaLnBrk="1" latinLnBrk="0" hangingPunct="1">
              <a:lnSpc>
                <a:spcPct val="90000"/>
              </a:lnSpc>
              <a:spcBef>
                <a:spcPct val="0"/>
              </a:spcBef>
              <a:buNone/>
              <a:defRPr lang="ru-RU" sz="2800" b="1" kern="1200" dirty="0">
                <a:solidFill>
                  <a:srgbClr val="255D9B"/>
                </a:solidFill>
                <a:latin typeface="Arial" pitchFamily="34" charset="0"/>
                <a:ea typeface="+mj-ea"/>
                <a:cs typeface="Arial" pitchFamily="34" charset="0"/>
              </a:defRPr>
            </a:lvl1pPr>
          </a:lstStyle>
          <a:p>
            <a:r>
              <a:rPr lang="ru-RU" sz="2800" dirty="0" smtClean="0"/>
              <a:t>Более длинный заголовок находится здесь и помещается</a:t>
            </a:r>
            <a:endParaRPr lang="ru-RU" sz="2800" dirty="0"/>
          </a:p>
        </p:txBody>
      </p:sp>
      <p:sp>
        <p:nvSpPr>
          <p:cNvPr id="31" name="TextBox 30"/>
          <p:cNvSpPr txBox="1"/>
          <p:nvPr userDrawn="1"/>
        </p:nvSpPr>
        <p:spPr>
          <a:xfrm>
            <a:off x="7612034" y="6572853"/>
            <a:ext cx="4299575" cy="261610"/>
          </a:xfrm>
          <a:prstGeom prst="rect">
            <a:avLst/>
          </a:prstGeom>
          <a:noFill/>
        </p:spPr>
        <p:txBody>
          <a:bodyPr wrap="none" rtlCol="0">
            <a:spAutoFit/>
          </a:bodyPr>
          <a:lstStyle/>
          <a:p>
            <a:r>
              <a:rPr lang="ru-RU" sz="1100" dirty="0" smtClean="0">
                <a:solidFill>
                  <a:schemeClr val="accent1">
                    <a:lumMod val="75000"/>
                  </a:schemeClr>
                </a:solidFill>
                <a:latin typeface="Arial" pitchFamily="34" charset="0"/>
                <a:cs typeface="Arial" pitchFamily="34" charset="0"/>
              </a:rPr>
              <a:t>© Фамилия Имя Отчество, Еще другой дополнительный</a:t>
            </a:r>
            <a:r>
              <a:rPr lang="ru-RU" sz="1100" baseline="0" dirty="0" smtClean="0">
                <a:solidFill>
                  <a:schemeClr val="accent1">
                    <a:lumMod val="75000"/>
                  </a:schemeClr>
                </a:solidFill>
                <a:latin typeface="Arial" pitchFamily="34" charset="0"/>
                <a:cs typeface="Arial" pitchFamily="34" charset="0"/>
              </a:rPr>
              <a:t> автор</a:t>
            </a:r>
            <a:endParaRPr lang="ru-RU" sz="1100" dirty="0">
              <a:solidFill>
                <a:schemeClr val="accent1">
                  <a:lumMod val="75000"/>
                </a:schemeClr>
              </a:solidFill>
              <a:latin typeface="Arial" pitchFamily="34" charset="0"/>
              <a:cs typeface="Arial" pitchFamily="34" charset="0"/>
            </a:endParaRPr>
          </a:p>
        </p:txBody>
      </p:sp>
    </p:spTree>
  </p:cSld>
  <p:clrMapOvr>
    <a:masterClrMapping/>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Объект с подписью">
    <p:spTree>
      <p:nvGrpSpPr>
        <p:cNvPr id="1" name=""/>
        <p:cNvGrpSpPr/>
        <p:nvPr/>
      </p:nvGrpSpPr>
      <p:grpSpPr>
        <a:xfrm>
          <a:off x="0" y="0"/>
          <a:ext cx="0" cy="0"/>
          <a:chOff x="0" y="0"/>
          <a:chExt cx="0" cy="0"/>
        </a:xfrm>
      </p:grpSpPr>
      <p:sp>
        <p:nvSpPr>
          <p:cNvPr id="3" name="Объект 2"/>
          <p:cNvSpPr>
            <a:spLocks noGrp="1"/>
          </p:cNvSpPr>
          <p:nvPr>
            <p:ph idx="1"/>
          </p:nvPr>
        </p:nvSpPr>
        <p:spPr>
          <a:xfrm>
            <a:off x="5183188" y="1667933"/>
            <a:ext cx="6172200" cy="4193117"/>
          </a:xfrm>
        </p:spPr>
        <p:txBody>
          <a:bodyPr/>
          <a:lstStyle>
            <a:lvl1pPr>
              <a:defRPr sz="3200">
                <a:latin typeface="Arial" pitchFamily="34" charset="0"/>
                <a:cs typeface="Arial" pitchFamily="34" charset="0"/>
              </a:defRPr>
            </a:lvl1pPr>
            <a:lvl2pPr>
              <a:defRPr sz="2800">
                <a:latin typeface="Arial" pitchFamily="34" charset="0"/>
                <a:cs typeface="Arial" pitchFamily="34" charset="0"/>
              </a:defRPr>
            </a:lvl2pPr>
            <a:lvl3pPr>
              <a:defRPr sz="2400">
                <a:latin typeface="Arial" pitchFamily="34" charset="0"/>
                <a:cs typeface="Arial" pitchFamily="34" charset="0"/>
              </a:defRPr>
            </a:lvl3pPr>
            <a:lvl4pPr>
              <a:defRPr sz="2000">
                <a:latin typeface="Arial" pitchFamily="34" charset="0"/>
                <a:cs typeface="Arial" pitchFamily="34" charset="0"/>
              </a:defRPr>
            </a:lvl4pPr>
            <a:lvl5pPr>
              <a:defRPr sz="2000">
                <a:latin typeface="Arial" pitchFamily="34" charset="0"/>
                <a:cs typeface="Arial" pitchFamily="34" charset="0"/>
              </a:defRPr>
            </a:lvl5pPr>
            <a:lvl6pPr>
              <a:defRPr sz="2000"/>
            </a:lvl6pPr>
            <a:lvl7pPr>
              <a:defRPr sz="2000"/>
            </a:lvl7pPr>
            <a:lvl8pPr>
              <a:defRPr sz="2000"/>
            </a:lvl8pPr>
            <a:lvl9pPr>
              <a:defRPr sz="20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Текст 3"/>
          <p:cNvSpPr>
            <a:spLocks noGrp="1"/>
          </p:cNvSpPr>
          <p:nvPr>
            <p:ph type="body" sz="half" idx="2"/>
          </p:nvPr>
        </p:nvSpPr>
        <p:spPr>
          <a:xfrm>
            <a:off x="839788" y="1676400"/>
            <a:ext cx="3932237" cy="4192588"/>
          </a:xfrm>
        </p:spPr>
        <p:txBody>
          <a:bodyPr/>
          <a:lstStyle>
            <a:lvl1pPr marL="0" indent="0">
              <a:buNone/>
              <a:defRPr sz="1600">
                <a:latin typeface="Arial" pitchFamily="34" charset="0"/>
                <a:cs typeface="Arial"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dirty="0" smtClean="0"/>
              <a:t>Образец текста</a:t>
            </a:r>
          </a:p>
        </p:txBody>
      </p:sp>
      <p:sp>
        <p:nvSpPr>
          <p:cNvPr id="15" name="Номер слайда 5"/>
          <p:cNvSpPr txBox="1">
            <a:spLocks/>
          </p:cNvSpPr>
          <p:nvPr userDrawn="1"/>
        </p:nvSpPr>
        <p:spPr>
          <a:xfrm>
            <a:off x="9335814" y="223564"/>
            <a:ext cx="2743200" cy="365125"/>
          </a:xfrm>
          <a:prstGeom prst="rect">
            <a:avLst/>
          </a:prstGeom>
        </p:spPr>
        <p:txBody>
          <a:bodyPr vert="horz" lIns="91440" tIns="45720" rIns="91440" bIns="45720" rtlCol="0" anchor="ctr"/>
          <a:lstStyle>
            <a:lvl1pPr>
              <a:defRPr sz="16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61D0F74-509F-4F0B-B846-44F287EA5FCA}" type="slidenum">
              <a:rPr kumimoji="0" lang="ru-RU" sz="16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6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16" name="Параллелограмм 11"/>
          <p:cNvSpPr/>
          <p:nvPr userDrawn="1"/>
        </p:nvSpPr>
        <p:spPr>
          <a:xfrm flipV="1">
            <a:off x="10083352" y="-30595"/>
            <a:ext cx="2124656" cy="1103033"/>
          </a:xfrm>
          <a:custGeom>
            <a:avLst/>
            <a:gdLst>
              <a:gd name="connsiteX0" fmla="*/ 0 w 3084688"/>
              <a:gd name="connsiteY0" fmla="*/ 1174044 h 1174044"/>
              <a:gd name="connsiteX1" fmla="*/ 293511 w 3084688"/>
              <a:gd name="connsiteY1" fmla="*/ 0 h 1174044"/>
              <a:gd name="connsiteX2" fmla="*/ 3084688 w 3084688"/>
              <a:gd name="connsiteY2" fmla="*/ 0 h 1174044"/>
              <a:gd name="connsiteX3" fmla="*/ 2791177 w 3084688"/>
              <a:gd name="connsiteY3" fmla="*/ 1174044 h 1174044"/>
              <a:gd name="connsiteX4" fmla="*/ 0 w 3084688"/>
              <a:gd name="connsiteY4" fmla="*/ 1174044 h 1174044"/>
              <a:gd name="connsiteX0" fmla="*/ 0 w 2791177"/>
              <a:gd name="connsiteY0" fmla="*/ 1174044 h 1174044"/>
              <a:gd name="connsiteX1" fmla="*/ 293511 w 2791177"/>
              <a:gd name="connsiteY1" fmla="*/ 0 h 1174044"/>
              <a:gd name="connsiteX2" fmla="*/ 2204155 w 2791177"/>
              <a:gd name="connsiteY2" fmla="*/ 0 h 1174044"/>
              <a:gd name="connsiteX3" fmla="*/ 2791177 w 2791177"/>
              <a:gd name="connsiteY3" fmla="*/ 1174044 h 1174044"/>
              <a:gd name="connsiteX4" fmla="*/ 0 w 2791177"/>
              <a:gd name="connsiteY4" fmla="*/ 1174044 h 1174044"/>
              <a:gd name="connsiteX0" fmla="*/ 0 w 2204155"/>
              <a:gd name="connsiteY0" fmla="*/ 1174044 h 1174044"/>
              <a:gd name="connsiteX1" fmla="*/ 293511 w 2204155"/>
              <a:gd name="connsiteY1" fmla="*/ 0 h 1174044"/>
              <a:gd name="connsiteX2" fmla="*/ 2204155 w 2204155"/>
              <a:gd name="connsiteY2" fmla="*/ 0 h 1174044"/>
              <a:gd name="connsiteX3" fmla="*/ 2147710 w 2204155"/>
              <a:gd name="connsiteY3" fmla="*/ 1162755 h 1174044"/>
              <a:gd name="connsiteX4" fmla="*/ 0 w 2204155"/>
              <a:gd name="connsiteY4" fmla="*/ 1174044 h 1174044"/>
              <a:gd name="connsiteX0" fmla="*/ 0 w 2147710"/>
              <a:gd name="connsiteY0" fmla="*/ 1174044 h 1174044"/>
              <a:gd name="connsiteX1" fmla="*/ 293511 w 2147710"/>
              <a:gd name="connsiteY1" fmla="*/ 0 h 1174044"/>
              <a:gd name="connsiteX2" fmla="*/ 2136422 w 2147710"/>
              <a:gd name="connsiteY2" fmla="*/ 0 h 1174044"/>
              <a:gd name="connsiteX3" fmla="*/ 2147710 w 2147710"/>
              <a:gd name="connsiteY3" fmla="*/ 1162755 h 1174044"/>
              <a:gd name="connsiteX4" fmla="*/ 0 w 2147710"/>
              <a:gd name="connsiteY4" fmla="*/ 1174044 h 1174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7710" h="1174044">
                <a:moveTo>
                  <a:pt x="0" y="1174044"/>
                </a:moveTo>
                <a:lnTo>
                  <a:pt x="293511" y="0"/>
                </a:lnTo>
                <a:lnTo>
                  <a:pt x="2136422" y="0"/>
                </a:lnTo>
                <a:lnTo>
                  <a:pt x="2147710" y="1162755"/>
                </a:lnTo>
                <a:lnTo>
                  <a:pt x="0" y="1174044"/>
                </a:lnTo>
                <a:close/>
              </a:path>
            </a:pathLst>
          </a:custGeom>
          <a:solidFill>
            <a:srgbClr val="255D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object 33"/>
          <p:cNvSpPr/>
          <p:nvPr userDrawn="1"/>
        </p:nvSpPr>
        <p:spPr>
          <a:xfrm>
            <a:off x="10960339" y="381261"/>
            <a:ext cx="209756" cy="334125"/>
          </a:xfrm>
          <a:custGeom>
            <a:avLst/>
            <a:gdLst/>
            <a:ahLst/>
            <a:cxnLst/>
            <a:rect l="l" t="t" r="r" b="b"/>
            <a:pathLst>
              <a:path w="414654" h="541019">
                <a:moveTo>
                  <a:pt x="223266" y="0"/>
                </a:moveTo>
                <a:lnTo>
                  <a:pt x="0" y="0"/>
                </a:lnTo>
                <a:lnTo>
                  <a:pt x="191262" y="270510"/>
                </a:lnTo>
                <a:lnTo>
                  <a:pt x="0" y="541020"/>
                </a:lnTo>
                <a:lnTo>
                  <a:pt x="223266" y="541020"/>
                </a:lnTo>
                <a:lnTo>
                  <a:pt x="414527" y="270510"/>
                </a:lnTo>
                <a:lnTo>
                  <a:pt x="223266" y="0"/>
                </a:lnTo>
                <a:close/>
              </a:path>
            </a:pathLst>
          </a:custGeom>
          <a:solidFill>
            <a:schemeClr val="bg1"/>
          </a:solidFill>
        </p:spPr>
        <p:txBody>
          <a:bodyPr wrap="square" lIns="0" tIns="0" rIns="0" bIns="0" rtlCol="0"/>
          <a:lstStyle/>
          <a:p>
            <a:endParaRPr/>
          </a:p>
        </p:txBody>
      </p:sp>
      <p:sp>
        <p:nvSpPr>
          <p:cNvPr id="18" name="Номер слайда 5"/>
          <p:cNvSpPr txBox="1">
            <a:spLocks/>
          </p:cNvSpPr>
          <p:nvPr userDrawn="1"/>
        </p:nvSpPr>
        <p:spPr>
          <a:xfrm>
            <a:off x="10783707" y="347743"/>
            <a:ext cx="860680" cy="406930"/>
          </a:xfrm>
          <a:prstGeom prst="rect">
            <a:avLst/>
          </a:prstGeom>
        </p:spPr>
        <p:txBody>
          <a:bodyPr vert="horz" lIns="91440" tIns="45720" rIns="91440" bIns="45720" rtlCol="0" anchor="ctr"/>
          <a:lstStyle>
            <a:lvl1pPr>
              <a:defRPr sz="16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61D0F74-509F-4F0B-B846-44F287EA5FCA}" type="slidenum">
              <a:rPr kumimoji="0" lang="ru-RU" sz="20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dirty="0">
              <a:ln>
                <a:noFill/>
              </a:ln>
              <a:solidFill>
                <a:schemeClr val="bg1"/>
              </a:solidFill>
              <a:effectLst/>
              <a:uLnTx/>
              <a:uFillTx/>
              <a:latin typeface="+mn-lt"/>
              <a:ea typeface="+mn-ea"/>
              <a:cs typeface="+mn-cs"/>
            </a:endParaRPr>
          </a:p>
        </p:txBody>
      </p:sp>
      <p:pic>
        <p:nvPicPr>
          <p:cNvPr id="19" name="Рисунок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6461" y="109522"/>
            <a:ext cx="663610" cy="929055"/>
          </a:xfrm>
          <a:prstGeom prst="rect">
            <a:avLst/>
          </a:prstGeom>
        </p:spPr>
      </p:pic>
      <p:sp>
        <p:nvSpPr>
          <p:cNvPr id="20" name="object 5"/>
          <p:cNvSpPr txBox="1">
            <a:spLocks/>
          </p:cNvSpPr>
          <p:nvPr userDrawn="1"/>
        </p:nvSpPr>
        <p:spPr>
          <a:xfrm>
            <a:off x="1253067" y="50684"/>
            <a:ext cx="8839205" cy="227626"/>
          </a:xfrm>
          <a:prstGeom prst="rect">
            <a:avLst/>
          </a:prstGeom>
          <a:solidFill>
            <a:schemeClr val="bg1"/>
          </a:solidFill>
        </p:spPr>
        <p:txBody>
          <a:bodyPr vert="horz" wrap="square" lIns="0" tIns="12065" rIns="0" bIns="0" rtlCol="0" anchor="ctr">
            <a:spAutoFit/>
          </a:bodyPr>
          <a:lstStyle/>
          <a:p>
            <a:pPr marL="19050" marR="0" lvl="0" indent="0" algn="l" defTabSz="914400" rtl="0" eaLnBrk="1" fontAlgn="auto" latinLnBrk="0" hangingPunct="1">
              <a:lnSpc>
                <a:spcPct val="100000"/>
              </a:lnSpc>
              <a:spcBef>
                <a:spcPts val="45"/>
              </a:spcBef>
              <a:spcAft>
                <a:spcPts val="0"/>
              </a:spcAft>
              <a:buClrTx/>
              <a:buSzTx/>
              <a:buFontTx/>
              <a:buNone/>
              <a:tabLst/>
              <a:defRPr/>
            </a:pPr>
            <a:r>
              <a:rPr kumimoji="0" lang="ru-RU" sz="1400" b="1" i="0" u="none" strike="noStrike" kern="1200" cap="none" spc="0" normalizeH="0" baseline="0" noProof="0" dirty="0" smtClean="0">
                <a:ln>
                  <a:noFill/>
                </a:ln>
                <a:solidFill>
                  <a:srgbClr val="0B54A0"/>
                </a:solidFill>
                <a:effectLst/>
                <a:uLnTx/>
                <a:uFillTx/>
                <a:latin typeface="Arial" pitchFamily="34" charset="0"/>
                <a:ea typeface="+mj-ea"/>
                <a:cs typeface="Arial" pitchFamily="34" charset="0"/>
              </a:rPr>
              <a:t>Название курса : Лекция 1</a:t>
            </a:r>
            <a:endParaRPr kumimoji="0" lang="ru-RU" sz="1400" b="1" i="0" u="none" strike="noStrike" kern="1200" cap="none" spc="0" normalizeH="0" baseline="0" noProof="0" dirty="0">
              <a:ln>
                <a:noFill/>
              </a:ln>
              <a:solidFill>
                <a:srgbClr val="0B54A0"/>
              </a:solidFill>
              <a:effectLst/>
              <a:uLnTx/>
              <a:uFillTx/>
              <a:latin typeface="Arial" pitchFamily="34" charset="0"/>
              <a:ea typeface="+mj-ea"/>
              <a:cs typeface="Arial" pitchFamily="34" charset="0"/>
            </a:endParaRPr>
          </a:p>
        </p:txBody>
      </p:sp>
      <p:cxnSp>
        <p:nvCxnSpPr>
          <p:cNvPr id="21" name="Прямая соединительная линия 20"/>
          <p:cNvCxnSpPr/>
          <p:nvPr userDrawn="1"/>
        </p:nvCxnSpPr>
        <p:spPr>
          <a:xfrm>
            <a:off x="32437" y="1072442"/>
            <a:ext cx="12158133" cy="3961"/>
          </a:xfrm>
          <a:prstGeom prst="line">
            <a:avLst/>
          </a:prstGeom>
          <a:ln w="12700">
            <a:solidFill>
              <a:srgbClr val="255D9B"/>
            </a:solidFill>
          </a:ln>
        </p:spPr>
        <p:style>
          <a:lnRef idx="1">
            <a:schemeClr val="accent1"/>
          </a:lnRef>
          <a:fillRef idx="0">
            <a:schemeClr val="accent1"/>
          </a:fillRef>
          <a:effectRef idx="0">
            <a:schemeClr val="accent1"/>
          </a:effectRef>
          <a:fontRef idx="minor">
            <a:schemeClr val="tx1"/>
          </a:fontRef>
        </p:style>
      </p:cxnSp>
      <p:sp>
        <p:nvSpPr>
          <p:cNvPr id="22" name="Заголовок 1"/>
          <p:cNvSpPr>
            <a:spLocks noGrp="1"/>
          </p:cNvSpPr>
          <p:nvPr>
            <p:ph type="title"/>
          </p:nvPr>
        </p:nvSpPr>
        <p:spPr>
          <a:xfrm>
            <a:off x="1143000" y="307315"/>
            <a:ext cx="9107311" cy="725615"/>
          </a:xfrm>
        </p:spPr>
        <p:txBody>
          <a:bodyPr>
            <a:noAutofit/>
          </a:bodyPr>
          <a:lstStyle>
            <a:lvl1pPr algn="l" defTabSz="914400" rtl="0" eaLnBrk="1" latinLnBrk="0" hangingPunct="1">
              <a:lnSpc>
                <a:spcPct val="90000"/>
              </a:lnSpc>
              <a:spcBef>
                <a:spcPct val="0"/>
              </a:spcBef>
              <a:buNone/>
              <a:defRPr lang="ru-RU" sz="2800" b="1" kern="1200" dirty="0">
                <a:solidFill>
                  <a:srgbClr val="255D9B"/>
                </a:solidFill>
                <a:latin typeface="Arial" pitchFamily="34" charset="0"/>
                <a:ea typeface="+mj-ea"/>
                <a:cs typeface="Arial" pitchFamily="34" charset="0"/>
              </a:defRPr>
            </a:lvl1pPr>
          </a:lstStyle>
          <a:p>
            <a:r>
              <a:rPr lang="ru-RU" sz="2800" dirty="0" smtClean="0"/>
              <a:t>Более длинный заголовок находится здесь и помещается</a:t>
            </a:r>
            <a:endParaRPr lang="ru-RU" sz="2800" dirty="0"/>
          </a:p>
        </p:txBody>
      </p:sp>
      <p:sp>
        <p:nvSpPr>
          <p:cNvPr id="23" name="TextBox 22"/>
          <p:cNvSpPr txBox="1"/>
          <p:nvPr userDrawn="1"/>
        </p:nvSpPr>
        <p:spPr>
          <a:xfrm>
            <a:off x="7612034" y="6572853"/>
            <a:ext cx="4299575" cy="261610"/>
          </a:xfrm>
          <a:prstGeom prst="rect">
            <a:avLst/>
          </a:prstGeom>
          <a:noFill/>
        </p:spPr>
        <p:txBody>
          <a:bodyPr wrap="none" rtlCol="0">
            <a:spAutoFit/>
          </a:bodyPr>
          <a:lstStyle/>
          <a:p>
            <a:r>
              <a:rPr lang="ru-RU" sz="1100" dirty="0" smtClean="0">
                <a:solidFill>
                  <a:schemeClr val="accent1">
                    <a:lumMod val="75000"/>
                  </a:schemeClr>
                </a:solidFill>
                <a:latin typeface="Arial" pitchFamily="34" charset="0"/>
                <a:cs typeface="Arial" pitchFamily="34" charset="0"/>
              </a:rPr>
              <a:t>© Фамилия Имя Отчество, Еще другой дополнительный</a:t>
            </a:r>
            <a:r>
              <a:rPr lang="ru-RU" sz="1100" baseline="0" dirty="0" smtClean="0">
                <a:solidFill>
                  <a:schemeClr val="accent1">
                    <a:lumMod val="75000"/>
                  </a:schemeClr>
                </a:solidFill>
                <a:latin typeface="Arial" pitchFamily="34" charset="0"/>
                <a:cs typeface="Arial" pitchFamily="34" charset="0"/>
              </a:rPr>
              <a:t> автор</a:t>
            </a:r>
            <a:endParaRPr lang="ru-RU" sz="1100" dirty="0">
              <a:solidFill>
                <a:schemeClr val="accent1">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682964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Рисунок с подписью">
    <p:spTree>
      <p:nvGrpSpPr>
        <p:cNvPr id="1" name=""/>
        <p:cNvGrpSpPr/>
        <p:nvPr/>
      </p:nvGrpSpPr>
      <p:grpSpPr>
        <a:xfrm>
          <a:off x="0" y="0"/>
          <a:ext cx="0" cy="0"/>
          <a:chOff x="0" y="0"/>
          <a:chExt cx="0" cy="0"/>
        </a:xfrm>
      </p:grpSpPr>
      <p:sp>
        <p:nvSpPr>
          <p:cNvPr id="3" name="Рисунок 2"/>
          <p:cNvSpPr>
            <a:spLocks noGrp="1"/>
          </p:cNvSpPr>
          <p:nvPr>
            <p:ph type="pic" idx="1"/>
          </p:nvPr>
        </p:nvSpPr>
        <p:spPr>
          <a:xfrm>
            <a:off x="5183188" y="2142067"/>
            <a:ext cx="6172200" cy="3718983"/>
          </a:xfrm>
        </p:spPr>
        <p:txBody>
          <a:bodyPr/>
          <a:lstStyle>
            <a:lvl1pPr marL="0" indent="0">
              <a:buNone/>
              <a:defRPr sz="3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882121" y="2091267"/>
            <a:ext cx="3932237" cy="3811588"/>
          </a:xfrm>
        </p:spPr>
        <p:txBody>
          <a:bodyPr>
            <a:normAutofit/>
          </a:bodyPr>
          <a:lstStyle>
            <a:lvl1pPr marL="0" indent="0">
              <a:buNone/>
              <a:defRPr sz="2000">
                <a:latin typeface="Arial" pitchFamily="34" charset="0"/>
                <a:cs typeface="Arial"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dirty="0" smtClean="0"/>
              <a:t>Образец текста</a:t>
            </a:r>
          </a:p>
        </p:txBody>
      </p:sp>
      <p:sp>
        <p:nvSpPr>
          <p:cNvPr id="15" name="Номер слайда 5"/>
          <p:cNvSpPr txBox="1">
            <a:spLocks/>
          </p:cNvSpPr>
          <p:nvPr userDrawn="1"/>
        </p:nvSpPr>
        <p:spPr>
          <a:xfrm>
            <a:off x="9335814" y="223564"/>
            <a:ext cx="2743200" cy="365125"/>
          </a:xfrm>
          <a:prstGeom prst="rect">
            <a:avLst/>
          </a:prstGeom>
        </p:spPr>
        <p:txBody>
          <a:bodyPr vert="horz" lIns="91440" tIns="45720" rIns="91440" bIns="45720" rtlCol="0" anchor="ctr"/>
          <a:lstStyle>
            <a:lvl1pPr>
              <a:defRPr sz="16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61D0F74-509F-4F0B-B846-44F287EA5FCA}" type="slidenum">
              <a:rPr kumimoji="0" lang="ru-RU" sz="16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6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16" name="Параллелограмм 11"/>
          <p:cNvSpPr/>
          <p:nvPr userDrawn="1"/>
        </p:nvSpPr>
        <p:spPr>
          <a:xfrm flipV="1">
            <a:off x="10083352" y="-30595"/>
            <a:ext cx="2124656" cy="1103033"/>
          </a:xfrm>
          <a:custGeom>
            <a:avLst/>
            <a:gdLst>
              <a:gd name="connsiteX0" fmla="*/ 0 w 3084688"/>
              <a:gd name="connsiteY0" fmla="*/ 1174044 h 1174044"/>
              <a:gd name="connsiteX1" fmla="*/ 293511 w 3084688"/>
              <a:gd name="connsiteY1" fmla="*/ 0 h 1174044"/>
              <a:gd name="connsiteX2" fmla="*/ 3084688 w 3084688"/>
              <a:gd name="connsiteY2" fmla="*/ 0 h 1174044"/>
              <a:gd name="connsiteX3" fmla="*/ 2791177 w 3084688"/>
              <a:gd name="connsiteY3" fmla="*/ 1174044 h 1174044"/>
              <a:gd name="connsiteX4" fmla="*/ 0 w 3084688"/>
              <a:gd name="connsiteY4" fmla="*/ 1174044 h 1174044"/>
              <a:gd name="connsiteX0" fmla="*/ 0 w 2791177"/>
              <a:gd name="connsiteY0" fmla="*/ 1174044 h 1174044"/>
              <a:gd name="connsiteX1" fmla="*/ 293511 w 2791177"/>
              <a:gd name="connsiteY1" fmla="*/ 0 h 1174044"/>
              <a:gd name="connsiteX2" fmla="*/ 2204155 w 2791177"/>
              <a:gd name="connsiteY2" fmla="*/ 0 h 1174044"/>
              <a:gd name="connsiteX3" fmla="*/ 2791177 w 2791177"/>
              <a:gd name="connsiteY3" fmla="*/ 1174044 h 1174044"/>
              <a:gd name="connsiteX4" fmla="*/ 0 w 2791177"/>
              <a:gd name="connsiteY4" fmla="*/ 1174044 h 1174044"/>
              <a:gd name="connsiteX0" fmla="*/ 0 w 2204155"/>
              <a:gd name="connsiteY0" fmla="*/ 1174044 h 1174044"/>
              <a:gd name="connsiteX1" fmla="*/ 293511 w 2204155"/>
              <a:gd name="connsiteY1" fmla="*/ 0 h 1174044"/>
              <a:gd name="connsiteX2" fmla="*/ 2204155 w 2204155"/>
              <a:gd name="connsiteY2" fmla="*/ 0 h 1174044"/>
              <a:gd name="connsiteX3" fmla="*/ 2147710 w 2204155"/>
              <a:gd name="connsiteY3" fmla="*/ 1162755 h 1174044"/>
              <a:gd name="connsiteX4" fmla="*/ 0 w 2204155"/>
              <a:gd name="connsiteY4" fmla="*/ 1174044 h 1174044"/>
              <a:gd name="connsiteX0" fmla="*/ 0 w 2147710"/>
              <a:gd name="connsiteY0" fmla="*/ 1174044 h 1174044"/>
              <a:gd name="connsiteX1" fmla="*/ 293511 w 2147710"/>
              <a:gd name="connsiteY1" fmla="*/ 0 h 1174044"/>
              <a:gd name="connsiteX2" fmla="*/ 2136422 w 2147710"/>
              <a:gd name="connsiteY2" fmla="*/ 0 h 1174044"/>
              <a:gd name="connsiteX3" fmla="*/ 2147710 w 2147710"/>
              <a:gd name="connsiteY3" fmla="*/ 1162755 h 1174044"/>
              <a:gd name="connsiteX4" fmla="*/ 0 w 2147710"/>
              <a:gd name="connsiteY4" fmla="*/ 1174044 h 1174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7710" h="1174044">
                <a:moveTo>
                  <a:pt x="0" y="1174044"/>
                </a:moveTo>
                <a:lnTo>
                  <a:pt x="293511" y="0"/>
                </a:lnTo>
                <a:lnTo>
                  <a:pt x="2136422" y="0"/>
                </a:lnTo>
                <a:lnTo>
                  <a:pt x="2147710" y="1162755"/>
                </a:lnTo>
                <a:lnTo>
                  <a:pt x="0" y="1174044"/>
                </a:lnTo>
                <a:close/>
              </a:path>
            </a:pathLst>
          </a:custGeom>
          <a:solidFill>
            <a:srgbClr val="255D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object 33"/>
          <p:cNvSpPr/>
          <p:nvPr userDrawn="1"/>
        </p:nvSpPr>
        <p:spPr>
          <a:xfrm>
            <a:off x="10960339" y="381261"/>
            <a:ext cx="209756" cy="334125"/>
          </a:xfrm>
          <a:custGeom>
            <a:avLst/>
            <a:gdLst/>
            <a:ahLst/>
            <a:cxnLst/>
            <a:rect l="l" t="t" r="r" b="b"/>
            <a:pathLst>
              <a:path w="414654" h="541019">
                <a:moveTo>
                  <a:pt x="223266" y="0"/>
                </a:moveTo>
                <a:lnTo>
                  <a:pt x="0" y="0"/>
                </a:lnTo>
                <a:lnTo>
                  <a:pt x="191262" y="270510"/>
                </a:lnTo>
                <a:lnTo>
                  <a:pt x="0" y="541020"/>
                </a:lnTo>
                <a:lnTo>
                  <a:pt x="223266" y="541020"/>
                </a:lnTo>
                <a:lnTo>
                  <a:pt x="414527" y="270510"/>
                </a:lnTo>
                <a:lnTo>
                  <a:pt x="223266" y="0"/>
                </a:lnTo>
                <a:close/>
              </a:path>
            </a:pathLst>
          </a:custGeom>
          <a:solidFill>
            <a:schemeClr val="bg1"/>
          </a:solidFill>
        </p:spPr>
        <p:txBody>
          <a:bodyPr wrap="square" lIns="0" tIns="0" rIns="0" bIns="0" rtlCol="0"/>
          <a:lstStyle/>
          <a:p>
            <a:endParaRPr/>
          </a:p>
        </p:txBody>
      </p:sp>
      <p:sp>
        <p:nvSpPr>
          <p:cNvPr id="18" name="Номер слайда 5"/>
          <p:cNvSpPr txBox="1">
            <a:spLocks/>
          </p:cNvSpPr>
          <p:nvPr userDrawn="1"/>
        </p:nvSpPr>
        <p:spPr>
          <a:xfrm>
            <a:off x="10783707" y="347743"/>
            <a:ext cx="860680" cy="406930"/>
          </a:xfrm>
          <a:prstGeom prst="rect">
            <a:avLst/>
          </a:prstGeom>
        </p:spPr>
        <p:txBody>
          <a:bodyPr vert="horz" lIns="91440" tIns="45720" rIns="91440" bIns="45720" rtlCol="0" anchor="ctr"/>
          <a:lstStyle>
            <a:lvl1pPr>
              <a:defRPr sz="16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61D0F74-509F-4F0B-B846-44F287EA5FCA}" type="slidenum">
              <a:rPr kumimoji="0" lang="ru-RU" sz="20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dirty="0">
              <a:ln>
                <a:noFill/>
              </a:ln>
              <a:solidFill>
                <a:schemeClr val="bg1"/>
              </a:solidFill>
              <a:effectLst/>
              <a:uLnTx/>
              <a:uFillTx/>
              <a:latin typeface="+mn-lt"/>
              <a:ea typeface="+mn-ea"/>
              <a:cs typeface="+mn-cs"/>
            </a:endParaRPr>
          </a:p>
        </p:txBody>
      </p:sp>
      <p:pic>
        <p:nvPicPr>
          <p:cNvPr id="19" name="Рисунок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6461" y="109522"/>
            <a:ext cx="663610" cy="929055"/>
          </a:xfrm>
          <a:prstGeom prst="rect">
            <a:avLst/>
          </a:prstGeom>
        </p:spPr>
      </p:pic>
      <p:sp>
        <p:nvSpPr>
          <p:cNvPr id="20" name="object 5"/>
          <p:cNvSpPr txBox="1">
            <a:spLocks/>
          </p:cNvSpPr>
          <p:nvPr userDrawn="1"/>
        </p:nvSpPr>
        <p:spPr>
          <a:xfrm>
            <a:off x="1253067" y="50684"/>
            <a:ext cx="8839205" cy="227626"/>
          </a:xfrm>
          <a:prstGeom prst="rect">
            <a:avLst/>
          </a:prstGeom>
          <a:solidFill>
            <a:schemeClr val="bg1"/>
          </a:solidFill>
        </p:spPr>
        <p:txBody>
          <a:bodyPr vert="horz" wrap="square" lIns="0" tIns="12065" rIns="0" bIns="0" rtlCol="0" anchor="ctr">
            <a:spAutoFit/>
          </a:bodyPr>
          <a:lstStyle/>
          <a:p>
            <a:pPr marL="19050" marR="0" lvl="0" indent="0" algn="l" defTabSz="914400" rtl="0" eaLnBrk="1" fontAlgn="auto" latinLnBrk="0" hangingPunct="1">
              <a:lnSpc>
                <a:spcPct val="100000"/>
              </a:lnSpc>
              <a:spcBef>
                <a:spcPts val="45"/>
              </a:spcBef>
              <a:spcAft>
                <a:spcPts val="0"/>
              </a:spcAft>
              <a:buClrTx/>
              <a:buSzTx/>
              <a:buFontTx/>
              <a:buNone/>
              <a:tabLst/>
              <a:defRPr/>
            </a:pPr>
            <a:r>
              <a:rPr kumimoji="0" lang="ru-RU" sz="1400" b="1" i="0" u="none" strike="noStrike" kern="1200" cap="none" spc="0" normalizeH="0" baseline="0" noProof="0" dirty="0" smtClean="0">
                <a:ln>
                  <a:noFill/>
                </a:ln>
                <a:solidFill>
                  <a:srgbClr val="0B54A0"/>
                </a:solidFill>
                <a:effectLst/>
                <a:uLnTx/>
                <a:uFillTx/>
                <a:latin typeface="Arial" pitchFamily="34" charset="0"/>
                <a:ea typeface="+mj-ea"/>
                <a:cs typeface="Arial" pitchFamily="34" charset="0"/>
              </a:rPr>
              <a:t>Название курса : Лекция 1</a:t>
            </a:r>
            <a:endParaRPr kumimoji="0" lang="ru-RU" sz="1400" b="1" i="0" u="none" strike="noStrike" kern="1200" cap="none" spc="0" normalizeH="0" baseline="0" noProof="0" dirty="0">
              <a:ln>
                <a:noFill/>
              </a:ln>
              <a:solidFill>
                <a:srgbClr val="0B54A0"/>
              </a:solidFill>
              <a:effectLst/>
              <a:uLnTx/>
              <a:uFillTx/>
              <a:latin typeface="Arial" pitchFamily="34" charset="0"/>
              <a:ea typeface="+mj-ea"/>
              <a:cs typeface="Arial" pitchFamily="34" charset="0"/>
            </a:endParaRPr>
          </a:p>
        </p:txBody>
      </p:sp>
      <p:cxnSp>
        <p:nvCxnSpPr>
          <p:cNvPr id="21" name="Прямая соединительная линия 20"/>
          <p:cNvCxnSpPr/>
          <p:nvPr userDrawn="1"/>
        </p:nvCxnSpPr>
        <p:spPr>
          <a:xfrm>
            <a:off x="32437" y="1072442"/>
            <a:ext cx="12158133" cy="3961"/>
          </a:xfrm>
          <a:prstGeom prst="line">
            <a:avLst/>
          </a:prstGeom>
          <a:ln w="12700">
            <a:solidFill>
              <a:srgbClr val="255D9B"/>
            </a:solidFill>
          </a:ln>
        </p:spPr>
        <p:style>
          <a:lnRef idx="1">
            <a:schemeClr val="accent1"/>
          </a:lnRef>
          <a:fillRef idx="0">
            <a:schemeClr val="accent1"/>
          </a:fillRef>
          <a:effectRef idx="0">
            <a:schemeClr val="accent1"/>
          </a:effectRef>
          <a:fontRef idx="minor">
            <a:schemeClr val="tx1"/>
          </a:fontRef>
        </p:style>
      </p:cxnSp>
      <p:sp>
        <p:nvSpPr>
          <p:cNvPr id="22" name="Заголовок 1"/>
          <p:cNvSpPr>
            <a:spLocks noGrp="1"/>
          </p:cNvSpPr>
          <p:nvPr>
            <p:ph type="title"/>
          </p:nvPr>
        </p:nvSpPr>
        <p:spPr>
          <a:xfrm>
            <a:off x="1143000" y="307315"/>
            <a:ext cx="9107311" cy="725615"/>
          </a:xfrm>
        </p:spPr>
        <p:txBody>
          <a:bodyPr>
            <a:noAutofit/>
          </a:bodyPr>
          <a:lstStyle>
            <a:lvl1pPr algn="l" defTabSz="914400" rtl="0" eaLnBrk="1" latinLnBrk="0" hangingPunct="1">
              <a:lnSpc>
                <a:spcPct val="90000"/>
              </a:lnSpc>
              <a:spcBef>
                <a:spcPct val="0"/>
              </a:spcBef>
              <a:buNone/>
              <a:defRPr lang="ru-RU" sz="2800" b="1" kern="1200" dirty="0">
                <a:solidFill>
                  <a:srgbClr val="255D9B"/>
                </a:solidFill>
                <a:latin typeface="Arial" pitchFamily="34" charset="0"/>
                <a:ea typeface="+mj-ea"/>
                <a:cs typeface="Arial" pitchFamily="34" charset="0"/>
              </a:defRPr>
            </a:lvl1pPr>
          </a:lstStyle>
          <a:p>
            <a:r>
              <a:rPr lang="ru-RU" sz="2800" dirty="0" smtClean="0"/>
              <a:t>Более длинный заголовок находится здесь и помещается</a:t>
            </a:r>
            <a:endParaRPr lang="ru-RU" sz="2800" dirty="0"/>
          </a:p>
        </p:txBody>
      </p:sp>
      <p:sp>
        <p:nvSpPr>
          <p:cNvPr id="23" name="TextBox 22"/>
          <p:cNvSpPr txBox="1"/>
          <p:nvPr userDrawn="1"/>
        </p:nvSpPr>
        <p:spPr>
          <a:xfrm>
            <a:off x="7612034" y="6572853"/>
            <a:ext cx="4299575" cy="261610"/>
          </a:xfrm>
          <a:prstGeom prst="rect">
            <a:avLst/>
          </a:prstGeom>
          <a:noFill/>
        </p:spPr>
        <p:txBody>
          <a:bodyPr wrap="none" rtlCol="0">
            <a:spAutoFit/>
          </a:bodyPr>
          <a:lstStyle/>
          <a:p>
            <a:r>
              <a:rPr lang="ru-RU" sz="1100" dirty="0" smtClean="0">
                <a:solidFill>
                  <a:schemeClr val="accent1">
                    <a:lumMod val="75000"/>
                  </a:schemeClr>
                </a:solidFill>
                <a:latin typeface="Arial" pitchFamily="34" charset="0"/>
                <a:cs typeface="Arial" pitchFamily="34" charset="0"/>
              </a:rPr>
              <a:t>© Фамилия Имя Отчество, Еще другой дополнительный</a:t>
            </a:r>
            <a:r>
              <a:rPr lang="ru-RU" sz="1100" baseline="0" dirty="0" smtClean="0">
                <a:solidFill>
                  <a:schemeClr val="accent1">
                    <a:lumMod val="75000"/>
                  </a:schemeClr>
                </a:solidFill>
                <a:latin typeface="Arial" pitchFamily="34" charset="0"/>
                <a:cs typeface="Arial" pitchFamily="34" charset="0"/>
              </a:rPr>
              <a:t> автор</a:t>
            </a:r>
            <a:endParaRPr lang="ru-RU" sz="1100" dirty="0">
              <a:solidFill>
                <a:schemeClr val="accent1">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450920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sp>
        <p:nvSpPr>
          <p:cNvPr id="4" name="Таблица 3"/>
          <p:cNvSpPr>
            <a:spLocks noGrp="1"/>
          </p:cNvSpPr>
          <p:nvPr>
            <p:ph type="tbl" sz="quarter" idx="10"/>
          </p:nvPr>
        </p:nvSpPr>
        <p:spPr>
          <a:xfrm>
            <a:off x="1084263" y="1952625"/>
            <a:ext cx="10085387" cy="2913063"/>
          </a:xfrm>
        </p:spPr>
        <p:txBody>
          <a:bodyPr/>
          <a:lstStyle/>
          <a:p>
            <a:endParaRPr lang="ru-RU"/>
          </a:p>
        </p:txBody>
      </p:sp>
      <p:sp>
        <p:nvSpPr>
          <p:cNvPr id="17" name="Номер слайда 5"/>
          <p:cNvSpPr txBox="1">
            <a:spLocks/>
          </p:cNvSpPr>
          <p:nvPr userDrawn="1"/>
        </p:nvSpPr>
        <p:spPr>
          <a:xfrm>
            <a:off x="9335814" y="223564"/>
            <a:ext cx="2743200" cy="365125"/>
          </a:xfrm>
          <a:prstGeom prst="rect">
            <a:avLst/>
          </a:prstGeom>
        </p:spPr>
        <p:txBody>
          <a:bodyPr vert="horz" lIns="91440" tIns="45720" rIns="91440" bIns="45720" rtlCol="0" anchor="ctr"/>
          <a:lstStyle>
            <a:lvl1pPr>
              <a:defRPr sz="16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61D0F74-509F-4F0B-B846-44F287EA5FCA}" type="slidenum">
              <a:rPr kumimoji="0" lang="ru-RU" sz="16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6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20" name="Параллелограмм 11"/>
          <p:cNvSpPr/>
          <p:nvPr userDrawn="1"/>
        </p:nvSpPr>
        <p:spPr>
          <a:xfrm flipV="1">
            <a:off x="10083352" y="-30595"/>
            <a:ext cx="2124656" cy="1103033"/>
          </a:xfrm>
          <a:custGeom>
            <a:avLst/>
            <a:gdLst>
              <a:gd name="connsiteX0" fmla="*/ 0 w 3084688"/>
              <a:gd name="connsiteY0" fmla="*/ 1174044 h 1174044"/>
              <a:gd name="connsiteX1" fmla="*/ 293511 w 3084688"/>
              <a:gd name="connsiteY1" fmla="*/ 0 h 1174044"/>
              <a:gd name="connsiteX2" fmla="*/ 3084688 w 3084688"/>
              <a:gd name="connsiteY2" fmla="*/ 0 h 1174044"/>
              <a:gd name="connsiteX3" fmla="*/ 2791177 w 3084688"/>
              <a:gd name="connsiteY3" fmla="*/ 1174044 h 1174044"/>
              <a:gd name="connsiteX4" fmla="*/ 0 w 3084688"/>
              <a:gd name="connsiteY4" fmla="*/ 1174044 h 1174044"/>
              <a:gd name="connsiteX0" fmla="*/ 0 w 2791177"/>
              <a:gd name="connsiteY0" fmla="*/ 1174044 h 1174044"/>
              <a:gd name="connsiteX1" fmla="*/ 293511 w 2791177"/>
              <a:gd name="connsiteY1" fmla="*/ 0 h 1174044"/>
              <a:gd name="connsiteX2" fmla="*/ 2204155 w 2791177"/>
              <a:gd name="connsiteY2" fmla="*/ 0 h 1174044"/>
              <a:gd name="connsiteX3" fmla="*/ 2791177 w 2791177"/>
              <a:gd name="connsiteY3" fmla="*/ 1174044 h 1174044"/>
              <a:gd name="connsiteX4" fmla="*/ 0 w 2791177"/>
              <a:gd name="connsiteY4" fmla="*/ 1174044 h 1174044"/>
              <a:gd name="connsiteX0" fmla="*/ 0 w 2204155"/>
              <a:gd name="connsiteY0" fmla="*/ 1174044 h 1174044"/>
              <a:gd name="connsiteX1" fmla="*/ 293511 w 2204155"/>
              <a:gd name="connsiteY1" fmla="*/ 0 h 1174044"/>
              <a:gd name="connsiteX2" fmla="*/ 2204155 w 2204155"/>
              <a:gd name="connsiteY2" fmla="*/ 0 h 1174044"/>
              <a:gd name="connsiteX3" fmla="*/ 2147710 w 2204155"/>
              <a:gd name="connsiteY3" fmla="*/ 1162755 h 1174044"/>
              <a:gd name="connsiteX4" fmla="*/ 0 w 2204155"/>
              <a:gd name="connsiteY4" fmla="*/ 1174044 h 1174044"/>
              <a:gd name="connsiteX0" fmla="*/ 0 w 2147710"/>
              <a:gd name="connsiteY0" fmla="*/ 1174044 h 1174044"/>
              <a:gd name="connsiteX1" fmla="*/ 293511 w 2147710"/>
              <a:gd name="connsiteY1" fmla="*/ 0 h 1174044"/>
              <a:gd name="connsiteX2" fmla="*/ 2136422 w 2147710"/>
              <a:gd name="connsiteY2" fmla="*/ 0 h 1174044"/>
              <a:gd name="connsiteX3" fmla="*/ 2147710 w 2147710"/>
              <a:gd name="connsiteY3" fmla="*/ 1162755 h 1174044"/>
              <a:gd name="connsiteX4" fmla="*/ 0 w 2147710"/>
              <a:gd name="connsiteY4" fmla="*/ 1174044 h 1174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7710" h="1174044">
                <a:moveTo>
                  <a:pt x="0" y="1174044"/>
                </a:moveTo>
                <a:lnTo>
                  <a:pt x="293511" y="0"/>
                </a:lnTo>
                <a:lnTo>
                  <a:pt x="2136422" y="0"/>
                </a:lnTo>
                <a:lnTo>
                  <a:pt x="2147710" y="1162755"/>
                </a:lnTo>
                <a:lnTo>
                  <a:pt x="0" y="1174044"/>
                </a:lnTo>
                <a:close/>
              </a:path>
            </a:pathLst>
          </a:custGeom>
          <a:solidFill>
            <a:srgbClr val="255D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object 33"/>
          <p:cNvSpPr/>
          <p:nvPr userDrawn="1"/>
        </p:nvSpPr>
        <p:spPr>
          <a:xfrm>
            <a:off x="10960339" y="381261"/>
            <a:ext cx="209756" cy="334125"/>
          </a:xfrm>
          <a:custGeom>
            <a:avLst/>
            <a:gdLst/>
            <a:ahLst/>
            <a:cxnLst/>
            <a:rect l="l" t="t" r="r" b="b"/>
            <a:pathLst>
              <a:path w="414654" h="541019">
                <a:moveTo>
                  <a:pt x="223266" y="0"/>
                </a:moveTo>
                <a:lnTo>
                  <a:pt x="0" y="0"/>
                </a:lnTo>
                <a:lnTo>
                  <a:pt x="191262" y="270510"/>
                </a:lnTo>
                <a:lnTo>
                  <a:pt x="0" y="541020"/>
                </a:lnTo>
                <a:lnTo>
                  <a:pt x="223266" y="541020"/>
                </a:lnTo>
                <a:lnTo>
                  <a:pt x="414527" y="270510"/>
                </a:lnTo>
                <a:lnTo>
                  <a:pt x="223266" y="0"/>
                </a:lnTo>
                <a:close/>
              </a:path>
            </a:pathLst>
          </a:custGeom>
          <a:solidFill>
            <a:schemeClr val="bg1"/>
          </a:solidFill>
        </p:spPr>
        <p:txBody>
          <a:bodyPr wrap="square" lIns="0" tIns="0" rIns="0" bIns="0" rtlCol="0"/>
          <a:lstStyle/>
          <a:p>
            <a:endParaRPr/>
          </a:p>
        </p:txBody>
      </p:sp>
      <p:sp>
        <p:nvSpPr>
          <p:cNvPr id="22" name="Номер слайда 5"/>
          <p:cNvSpPr txBox="1">
            <a:spLocks/>
          </p:cNvSpPr>
          <p:nvPr userDrawn="1"/>
        </p:nvSpPr>
        <p:spPr>
          <a:xfrm>
            <a:off x="10783707" y="347743"/>
            <a:ext cx="860680" cy="406930"/>
          </a:xfrm>
          <a:prstGeom prst="rect">
            <a:avLst/>
          </a:prstGeom>
        </p:spPr>
        <p:txBody>
          <a:bodyPr vert="horz" lIns="91440" tIns="45720" rIns="91440" bIns="45720" rtlCol="0" anchor="ctr"/>
          <a:lstStyle>
            <a:lvl1pPr>
              <a:defRPr sz="16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61D0F74-509F-4F0B-B846-44F287EA5FCA}" type="slidenum">
              <a:rPr kumimoji="0" lang="ru-RU" sz="20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dirty="0">
              <a:ln>
                <a:noFill/>
              </a:ln>
              <a:solidFill>
                <a:schemeClr val="bg1"/>
              </a:solidFill>
              <a:effectLst/>
              <a:uLnTx/>
              <a:uFillTx/>
              <a:latin typeface="+mn-lt"/>
              <a:ea typeface="+mn-ea"/>
              <a:cs typeface="+mn-cs"/>
            </a:endParaRPr>
          </a:p>
        </p:txBody>
      </p:sp>
      <p:pic>
        <p:nvPicPr>
          <p:cNvPr id="23" name="Рисунок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6461" y="109522"/>
            <a:ext cx="663610" cy="929055"/>
          </a:xfrm>
          <a:prstGeom prst="rect">
            <a:avLst/>
          </a:prstGeom>
        </p:spPr>
      </p:pic>
      <p:sp>
        <p:nvSpPr>
          <p:cNvPr id="24" name="object 5"/>
          <p:cNvSpPr txBox="1">
            <a:spLocks/>
          </p:cNvSpPr>
          <p:nvPr userDrawn="1"/>
        </p:nvSpPr>
        <p:spPr>
          <a:xfrm>
            <a:off x="1253067" y="50684"/>
            <a:ext cx="8839205" cy="227626"/>
          </a:xfrm>
          <a:prstGeom prst="rect">
            <a:avLst/>
          </a:prstGeom>
          <a:solidFill>
            <a:schemeClr val="bg1"/>
          </a:solidFill>
        </p:spPr>
        <p:txBody>
          <a:bodyPr vert="horz" wrap="square" lIns="0" tIns="12065" rIns="0" bIns="0" rtlCol="0" anchor="ctr">
            <a:spAutoFit/>
          </a:bodyPr>
          <a:lstStyle/>
          <a:p>
            <a:pPr marL="19050" marR="0" lvl="0" indent="0" algn="l" defTabSz="914400" rtl="0" eaLnBrk="1" fontAlgn="auto" latinLnBrk="0" hangingPunct="1">
              <a:lnSpc>
                <a:spcPct val="100000"/>
              </a:lnSpc>
              <a:spcBef>
                <a:spcPts val="45"/>
              </a:spcBef>
              <a:spcAft>
                <a:spcPts val="0"/>
              </a:spcAft>
              <a:buClrTx/>
              <a:buSzTx/>
              <a:buFontTx/>
              <a:buNone/>
              <a:tabLst/>
              <a:defRPr/>
            </a:pPr>
            <a:r>
              <a:rPr kumimoji="0" lang="ru-RU" sz="1400" b="1" i="0" u="none" strike="noStrike" kern="1200" cap="none" spc="0" normalizeH="0" baseline="0" noProof="0" dirty="0" smtClean="0">
                <a:ln>
                  <a:noFill/>
                </a:ln>
                <a:solidFill>
                  <a:srgbClr val="0B54A0"/>
                </a:solidFill>
                <a:effectLst/>
                <a:uLnTx/>
                <a:uFillTx/>
                <a:latin typeface="Arial" pitchFamily="34" charset="0"/>
                <a:ea typeface="+mj-ea"/>
                <a:cs typeface="Arial" pitchFamily="34" charset="0"/>
              </a:rPr>
              <a:t>Название курса : Лекция 1</a:t>
            </a:r>
            <a:endParaRPr kumimoji="0" lang="ru-RU" sz="1400" b="1" i="0" u="none" strike="noStrike" kern="1200" cap="none" spc="0" normalizeH="0" baseline="0" noProof="0" dirty="0">
              <a:ln>
                <a:noFill/>
              </a:ln>
              <a:solidFill>
                <a:srgbClr val="0B54A0"/>
              </a:solidFill>
              <a:effectLst/>
              <a:uLnTx/>
              <a:uFillTx/>
              <a:latin typeface="Arial" pitchFamily="34" charset="0"/>
              <a:ea typeface="+mj-ea"/>
              <a:cs typeface="Arial" pitchFamily="34" charset="0"/>
            </a:endParaRPr>
          </a:p>
        </p:txBody>
      </p:sp>
      <p:cxnSp>
        <p:nvCxnSpPr>
          <p:cNvPr id="25" name="Прямая соединительная линия 24"/>
          <p:cNvCxnSpPr/>
          <p:nvPr userDrawn="1"/>
        </p:nvCxnSpPr>
        <p:spPr>
          <a:xfrm>
            <a:off x="32437" y="1072442"/>
            <a:ext cx="12158133" cy="3961"/>
          </a:xfrm>
          <a:prstGeom prst="line">
            <a:avLst/>
          </a:prstGeom>
          <a:ln w="12700">
            <a:solidFill>
              <a:srgbClr val="255D9B"/>
            </a:solidFill>
          </a:ln>
        </p:spPr>
        <p:style>
          <a:lnRef idx="1">
            <a:schemeClr val="accent1"/>
          </a:lnRef>
          <a:fillRef idx="0">
            <a:schemeClr val="accent1"/>
          </a:fillRef>
          <a:effectRef idx="0">
            <a:schemeClr val="accent1"/>
          </a:effectRef>
          <a:fontRef idx="minor">
            <a:schemeClr val="tx1"/>
          </a:fontRef>
        </p:style>
      </p:cxnSp>
      <p:sp>
        <p:nvSpPr>
          <p:cNvPr id="26" name="Заголовок 1"/>
          <p:cNvSpPr>
            <a:spLocks noGrp="1"/>
          </p:cNvSpPr>
          <p:nvPr>
            <p:ph type="title"/>
          </p:nvPr>
        </p:nvSpPr>
        <p:spPr>
          <a:xfrm>
            <a:off x="1143000" y="307315"/>
            <a:ext cx="9107311" cy="725615"/>
          </a:xfrm>
        </p:spPr>
        <p:txBody>
          <a:bodyPr>
            <a:noAutofit/>
          </a:bodyPr>
          <a:lstStyle>
            <a:lvl1pPr algn="l" defTabSz="914400" rtl="0" eaLnBrk="1" latinLnBrk="0" hangingPunct="1">
              <a:lnSpc>
                <a:spcPct val="90000"/>
              </a:lnSpc>
              <a:spcBef>
                <a:spcPct val="0"/>
              </a:spcBef>
              <a:buNone/>
              <a:defRPr lang="ru-RU" sz="2800" b="1" kern="1200" dirty="0">
                <a:solidFill>
                  <a:srgbClr val="255D9B"/>
                </a:solidFill>
                <a:latin typeface="Arial" pitchFamily="34" charset="0"/>
                <a:ea typeface="+mj-ea"/>
                <a:cs typeface="Arial" pitchFamily="34" charset="0"/>
              </a:defRPr>
            </a:lvl1pPr>
          </a:lstStyle>
          <a:p>
            <a:r>
              <a:rPr lang="ru-RU" sz="2800" dirty="0" smtClean="0"/>
              <a:t>Более длинный заголовок находится здесь и помещается</a:t>
            </a:r>
            <a:endParaRPr lang="ru-RU" sz="2800" dirty="0"/>
          </a:p>
        </p:txBody>
      </p:sp>
      <p:sp>
        <p:nvSpPr>
          <p:cNvPr id="27" name="TextBox 26"/>
          <p:cNvSpPr txBox="1"/>
          <p:nvPr userDrawn="1"/>
        </p:nvSpPr>
        <p:spPr>
          <a:xfrm>
            <a:off x="7612034" y="6572853"/>
            <a:ext cx="4299575" cy="261610"/>
          </a:xfrm>
          <a:prstGeom prst="rect">
            <a:avLst/>
          </a:prstGeom>
          <a:noFill/>
        </p:spPr>
        <p:txBody>
          <a:bodyPr wrap="none" rtlCol="0">
            <a:spAutoFit/>
          </a:bodyPr>
          <a:lstStyle/>
          <a:p>
            <a:r>
              <a:rPr lang="ru-RU" sz="1100" dirty="0" smtClean="0">
                <a:solidFill>
                  <a:schemeClr val="accent1">
                    <a:lumMod val="75000"/>
                  </a:schemeClr>
                </a:solidFill>
                <a:latin typeface="Arial" pitchFamily="34" charset="0"/>
                <a:cs typeface="Arial" pitchFamily="34" charset="0"/>
              </a:rPr>
              <a:t>© Фамилия Имя Отчество, Еще другой дополнительный</a:t>
            </a:r>
            <a:r>
              <a:rPr lang="ru-RU" sz="1100" baseline="0" dirty="0" smtClean="0">
                <a:solidFill>
                  <a:schemeClr val="accent1">
                    <a:lumMod val="75000"/>
                  </a:schemeClr>
                </a:solidFill>
                <a:latin typeface="Arial" pitchFamily="34" charset="0"/>
                <a:cs typeface="Arial" pitchFamily="34" charset="0"/>
              </a:rPr>
              <a:t> автор</a:t>
            </a:r>
            <a:endParaRPr lang="ru-RU" sz="1100" dirty="0">
              <a:solidFill>
                <a:schemeClr val="accent1">
                  <a:lumMod val="75000"/>
                </a:schemeClr>
              </a:solidFill>
              <a:latin typeface="Arial" pitchFamily="34" charset="0"/>
              <a:cs typeface="Arial"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1_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E53E4769-7386-41C4-A8BB-6E6DA86699CD}" type="slidenum">
              <a:rPr lang="ru-RU" altLang="ru-RU"/>
              <a:pPr>
                <a:defRPr/>
              </a:pPr>
              <a:t>‹#›</a:t>
            </a:fld>
            <a:endParaRPr lang="ru-RU" altLang="ru-RU"/>
          </a:p>
        </p:txBody>
      </p:sp>
    </p:spTree>
    <p:extLst>
      <p:ext uri="{BB962C8B-B14F-4D97-AF65-F5344CB8AC3E}">
        <p14:creationId xmlns:p14="http://schemas.microsoft.com/office/powerpoint/2010/main" val="3223521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829733"/>
            <a:ext cx="10515600" cy="860955"/>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AF2DAF-6BC9-4089-A291-78BDF7E9EEB9}" type="datetime1">
              <a:rPr lang="ru-RU" smtClean="0"/>
              <a:pPr/>
              <a:t>15.05.2023</a:t>
            </a:fld>
            <a:endParaRPr lang="ru-RU"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1D0F74-509F-4F0B-B846-44F287EA5FCA}" type="slidenum">
              <a:rPr lang="ru-RU" smtClean="0"/>
              <a:pPr/>
              <a:t>‹#›</a:t>
            </a:fld>
            <a:endParaRPr lang="ru-RU" dirty="0"/>
          </a:p>
        </p:txBody>
      </p:sp>
    </p:spTree>
    <p:extLst>
      <p:ext uri="{BB962C8B-B14F-4D97-AF65-F5344CB8AC3E}">
        <p14:creationId xmlns:p14="http://schemas.microsoft.com/office/powerpoint/2010/main" val="8757897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61" r:id="rId4"/>
    <p:sldLayoutId id="2147483656" r:id="rId5"/>
    <p:sldLayoutId id="2147483657" r:id="rId6"/>
    <p:sldLayoutId id="2147483662" r:id="rId7"/>
    <p:sldLayoutId id="2147483664" r:id="rId8"/>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49265" y="3180997"/>
            <a:ext cx="6881432" cy="938730"/>
          </a:xfrm>
        </p:spPr>
        <p:txBody>
          <a:bodyPr/>
          <a:lstStyle/>
          <a:p>
            <a:r>
              <a:rPr lang="ru-RU" dirty="0" smtClean="0"/>
              <a:t>Лекция 1 </a:t>
            </a:r>
            <a:r>
              <a:rPr lang="ru-RU" dirty="0"/>
              <a:t>Введение в дисциплину</a:t>
            </a:r>
          </a:p>
        </p:txBody>
      </p:sp>
      <p:sp>
        <p:nvSpPr>
          <p:cNvPr id="2" name="Заголовок 1"/>
          <p:cNvSpPr>
            <a:spLocks noGrp="1"/>
          </p:cNvSpPr>
          <p:nvPr>
            <p:ph type="ctrTitle"/>
          </p:nvPr>
        </p:nvSpPr>
        <p:spPr>
          <a:xfrm>
            <a:off x="334990" y="1362074"/>
            <a:ext cx="7189760" cy="1704975"/>
          </a:xfrm>
        </p:spPr>
        <p:txBody>
          <a:bodyPr>
            <a:normAutofit fontScale="90000"/>
          </a:bodyPr>
          <a:lstStyle/>
          <a:p>
            <a:r>
              <a:rPr lang="ru-RU" dirty="0"/>
              <a:t>Техническое обслуживание медицинской техники</a:t>
            </a:r>
            <a:r>
              <a:rPr lang="ru-RU" dirty="0" smtClean="0"/>
              <a:t/>
            </a:r>
            <a:br>
              <a:rPr lang="ru-RU" dirty="0" smtClean="0"/>
            </a:br>
            <a:endParaRPr lang="ru-RU" dirty="0"/>
          </a:p>
        </p:txBody>
      </p:sp>
      <p:sp>
        <p:nvSpPr>
          <p:cNvPr id="4" name="Текст 3"/>
          <p:cNvSpPr>
            <a:spLocks noGrp="1"/>
          </p:cNvSpPr>
          <p:nvPr>
            <p:ph type="body" sz="quarter" idx="13"/>
          </p:nvPr>
        </p:nvSpPr>
        <p:spPr>
          <a:xfrm>
            <a:off x="249265" y="3762375"/>
            <a:ext cx="6816725" cy="2895600"/>
          </a:xfrm>
        </p:spPr>
        <p:txBody>
          <a:bodyPr>
            <a:normAutofit fontScale="92500" lnSpcReduction="20000"/>
          </a:bodyPr>
          <a:lstStyle/>
          <a:p>
            <a:r>
              <a:rPr lang="ru-RU" sz="2000" b="1" dirty="0">
                <a:ea typeface="Verdana" panose="020B0604030504040204" pitchFamily="34" charset="0"/>
              </a:rPr>
              <a:t>Авторы:</a:t>
            </a:r>
          </a:p>
          <a:p>
            <a:r>
              <a:rPr lang="ru-RU" sz="2100" dirty="0" err="1"/>
              <a:t>Стрекаловская</a:t>
            </a:r>
            <a:r>
              <a:rPr lang="ru-RU" sz="2100" dirty="0"/>
              <a:t> Алевтина Дмитриевна доцент кафедры медико-биологической техники , кандидат биологических </a:t>
            </a:r>
            <a:r>
              <a:rPr lang="ru-RU" sz="2100" dirty="0" smtClean="0"/>
              <a:t>наук</a:t>
            </a:r>
          </a:p>
          <a:p>
            <a:r>
              <a:rPr lang="ru-RU" sz="2100" dirty="0"/>
              <a:t>Рачинских Александр Владимирович старший преподаватель кафедры медико-биологической </a:t>
            </a:r>
            <a:r>
              <a:rPr lang="ru-RU" sz="2100" dirty="0" smtClean="0"/>
              <a:t>техники</a:t>
            </a:r>
          </a:p>
          <a:p>
            <a:r>
              <a:rPr lang="ru-RU" sz="2100" dirty="0"/>
              <a:t>Бакаев Антон Алексеевич преподаватель кафедры медико-биологической техники</a:t>
            </a:r>
          </a:p>
          <a:p>
            <a:r>
              <a:rPr lang="ru-RU" sz="2100" dirty="0" err="1"/>
              <a:t>Маленкина</a:t>
            </a:r>
            <a:r>
              <a:rPr lang="ru-RU" sz="2100" dirty="0"/>
              <a:t> Ксения Александровна заведующий лабораторией кафедры медико-биологической техники</a:t>
            </a:r>
          </a:p>
          <a:p>
            <a:endParaRPr lang="ru-RU" dirty="0"/>
          </a:p>
          <a:p>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1524000" y="-139700"/>
            <a:ext cx="9144000"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539750">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just">
              <a:spcBef>
                <a:spcPct val="0"/>
              </a:spcBef>
              <a:buClrTx/>
              <a:buSzTx/>
              <a:buFontTx/>
              <a:buNone/>
            </a:pPr>
            <a:endParaRPr lang="ru-RU" altLang="ru-RU" dirty="0">
              <a:latin typeface="Times New Roman" panose="02020603050405020304" pitchFamily="18" charset="0"/>
              <a:cs typeface="Calibri" panose="020F0502020204030204" pitchFamily="34" charset="0"/>
            </a:endParaRPr>
          </a:p>
          <a:p>
            <a:pPr algn="just">
              <a:spcBef>
                <a:spcPct val="0"/>
              </a:spcBef>
              <a:buClrTx/>
              <a:buSzTx/>
              <a:buFontTx/>
              <a:buNone/>
            </a:pPr>
            <a:endParaRPr lang="ru-RU" altLang="ru-RU" dirty="0">
              <a:latin typeface="Times New Roman" panose="02020603050405020304" pitchFamily="18" charset="0"/>
              <a:cs typeface="Calibri" panose="020F0502020204030204" pitchFamily="34" charset="0"/>
            </a:endParaRPr>
          </a:p>
          <a:p>
            <a:pPr algn="just">
              <a:spcBef>
                <a:spcPct val="0"/>
              </a:spcBef>
              <a:buClrTx/>
              <a:buSzTx/>
              <a:buFontTx/>
              <a:buNone/>
            </a:pPr>
            <a:endParaRPr lang="ru-RU" altLang="ru-RU" dirty="0">
              <a:latin typeface="Times New Roman" panose="02020603050405020304" pitchFamily="18" charset="0"/>
              <a:cs typeface="Calibri" panose="020F0502020204030204" pitchFamily="34" charset="0"/>
            </a:endParaRPr>
          </a:p>
          <a:p>
            <a:pPr algn="just">
              <a:spcBef>
                <a:spcPct val="0"/>
              </a:spcBef>
              <a:buClrTx/>
              <a:buSzTx/>
              <a:buFontTx/>
              <a:buNone/>
            </a:pPr>
            <a:r>
              <a:rPr lang="ru-RU" altLang="ru-RU" dirty="0">
                <a:latin typeface="Arial" panose="020B0604020202020204" pitchFamily="34" charset="0"/>
              </a:rPr>
              <a:t>В результате проведения экспертизы  бывают три варианта решения:</a:t>
            </a:r>
          </a:p>
          <a:p>
            <a:pPr algn="just">
              <a:spcBef>
                <a:spcPct val="0"/>
              </a:spcBef>
              <a:buClrTx/>
              <a:buSzTx/>
              <a:buFontTx/>
              <a:buNone/>
            </a:pPr>
            <a:r>
              <a:rPr lang="ru-RU" altLang="ru-RU" dirty="0">
                <a:latin typeface="Arial" panose="020B0604020202020204" pitchFamily="34" charset="0"/>
              </a:rPr>
              <a:t>- техническое средство является средством измерений;</a:t>
            </a:r>
          </a:p>
          <a:p>
            <a:pPr algn="just">
              <a:spcBef>
                <a:spcPct val="0"/>
              </a:spcBef>
              <a:buClrTx/>
              <a:buSzTx/>
              <a:buFontTx/>
              <a:buNone/>
            </a:pPr>
            <a:r>
              <a:rPr lang="ru-RU" altLang="ru-RU" dirty="0">
                <a:latin typeface="Arial" panose="020B0604020202020204" pitchFamily="34" charset="0"/>
              </a:rPr>
              <a:t>- техническое средство не является средством измерений;</a:t>
            </a:r>
          </a:p>
          <a:p>
            <a:pPr algn="just">
              <a:spcBef>
                <a:spcPct val="0"/>
              </a:spcBef>
              <a:buClrTx/>
              <a:buSzTx/>
              <a:buFontTx/>
              <a:buNone/>
            </a:pPr>
            <a:r>
              <a:rPr lang="ru-RU" altLang="ru-RU" dirty="0">
                <a:latin typeface="Arial" panose="020B0604020202020204" pitchFamily="34" charset="0"/>
              </a:rPr>
              <a:t>- техническое средство имеет встроенные средства измерений.</a:t>
            </a:r>
          </a:p>
        </p:txBody>
      </p:sp>
      <p:sp>
        <p:nvSpPr>
          <p:cNvPr id="2" name="Заголовок 1"/>
          <p:cNvSpPr>
            <a:spLocks noGrp="1"/>
          </p:cNvSpPr>
          <p:nvPr>
            <p:ph type="title"/>
          </p:nvPr>
        </p:nvSpPr>
        <p:spPr/>
        <p:txBody>
          <a:bodyPr/>
          <a:lstStyle/>
          <a:p>
            <a:r>
              <a:rPr lang="ru-RU" i="1" dirty="0">
                <a:solidFill>
                  <a:schemeClr val="tx1">
                    <a:lumMod val="75000"/>
                  </a:schemeClr>
                </a:solidFill>
              </a:rPr>
              <a:t/>
            </a:r>
            <a:br>
              <a:rPr lang="ru-RU" i="1" dirty="0">
                <a:solidFill>
                  <a:schemeClr val="tx1">
                    <a:lumMod val="75000"/>
                  </a:schemeClr>
                </a:solidFill>
              </a:rPr>
            </a:br>
            <a:r>
              <a:rPr lang="ru-RU" altLang="ru-RU" dirty="0"/>
              <a:t>Лекция 1 Введение. Термины и определения</a:t>
            </a:r>
            <a:br>
              <a:rPr lang="ru-RU" altLang="ru-RU" dirty="0"/>
            </a:br>
            <a:endParaRPr lang="ru-RU" dirty="0"/>
          </a:p>
        </p:txBody>
      </p:sp>
    </p:spTree>
    <p:extLst>
      <p:ext uri="{BB962C8B-B14F-4D97-AF65-F5344CB8AC3E}">
        <p14:creationId xmlns:p14="http://schemas.microsoft.com/office/powerpoint/2010/main" val="3066478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ChangeArrowheads="1"/>
          </p:cNvSpPr>
          <p:nvPr/>
        </p:nvSpPr>
        <p:spPr bwMode="auto">
          <a:xfrm>
            <a:off x="1143000" y="1453002"/>
            <a:ext cx="9164638" cy="4016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539750">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just">
              <a:spcBef>
                <a:spcPct val="0"/>
              </a:spcBef>
              <a:buClrTx/>
              <a:buSzTx/>
              <a:buFontTx/>
              <a:buNone/>
            </a:pPr>
            <a:r>
              <a:rPr lang="ru-RU" altLang="ru-RU" sz="1500" b="1" dirty="0">
                <a:latin typeface="Arial" panose="020B0604020202020204" pitchFamily="34" charset="0"/>
              </a:rPr>
              <a:t>В первом случае (пример):</a:t>
            </a:r>
            <a:endParaRPr lang="ru-RU" altLang="ru-RU" sz="1500" dirty="0">
              <a:latin typeface="Arial" panose="020B0604020202020204" pitchFamily="34" charset="0"/>
            </a:endParaRPr>
          </a:p>
          <a:p>
            <a:pPr algn="just">
              <a:spcBef>
                <a:spcPct val="0"/>
              </a:spcBef>
              <a:buClrTx/>
              <a:buSzTx/>
              <a:buFontTx/>
              <a:buNone/>
            </a:pPr>
            <a:r>
              <a:rPr lang="ru-RU" altLang="ru-RU" sz="1500" dirty="0">
                <a:latin typeface="Arial" panose="020B0604020202020204" pitchFamily="34" charset="0"/>
              </a:rPr>
              <a:t>Тонометр медицинский «</a:t>
            </a:r>
            <a:r>
              <a:rPr lang="en-US" altLang="ru-RU" sz="1500" dirty="0" err="1">
                <a:latin typeface="Arial" panose="020B0604020202020204" pitchFamily="34" charset="0"/>
              </a:rPr>
              <a:t>Icare</a:t>
            </a:r>
            <a:r>
              <a:rPr lang="ru-RU" altLang="ru-RU" sz="1500" dirty="0">
                <a:latin typeface="Arial" panose="020B0604020202020204" pitchFamily="34" charset="0"/>
              </a:rPr>
              <a:t>» используется при диагностировании, регулярном обследовании и скрининге больных с глаукомой.</a:t>
            </a:r>
          </a:p>
          <a:p>
            <a:pPr algn="just">
              <a:spcBef>
                <a:spcPct val="0"/>
              </a:spcBef>
              <a:buClrTx/>
              <a:buSzTx/>
              <a:buFontTx/>
              <a:buNone/>
            </a:pPr>
            <a:r>
              <a:rPr lang="ru-RU" altLang="ru-RU" sz="1500" dirty="0">
                <a:latin typeface="Arial" panose="020B0604020202020204" pitchFamily="34" charset="0"/>
              </a:rPr>
              <a:t>Тонометр медицинский «</a:t>
            </a:r>
            <a:r>
              <a:rPr lang="en-US" altLang="ru-RU" sz="1500" dirty="0" err="1">
                <a:latin typeface="Arial" panose="020B0604020202020204" pitchFamily="34" charset="0"/>
              </a:rPr>
              <a:t>Icare</a:t>
            </a:r>
            <a:r>
              <a:rPr lang="ru-RU" altLang="ru-RU" sz="1500" dirty="0">
                <a:latin typeface="Arial" panose="020B0604020202020204" pitchFamily="34" charset="0"/>
              </a:rPr>
              <a:t>» предназначен для измерения </a:t>
            </a:r>
            <a:r>
              <a:rPr lang="ru-RU" altLang="ru-RU" sz="1500" dirty="0" err="1">
                <a:latin typeface="Arial" panose="020B0604020202020204" pitchFamily="34" charset="0"/>
              </a:rPr>
              <a:t>интраокурярного</a:t>
            </a:r>
            <a:r>
              <a:rPr lang="ru-RU" altLang="ru-RU" sz="1500" dirty="0">
                <a:latin typeface="Arial" panose="020B0604020202020204" pitchFamily="34" charset="0"/>
              </a:rPr>
              <a:t> давления. </a:t>
            </a:r>
          </a:p>
          <a:p>
            <a:pPr algn="just">
              <a:spcBef>
                <a:spcPct val="0"/>
              </a:spcBef>
              <a:buClrTx/>
              <a:buSzTx/>
              <a:buFontTx/>
              <a:buNone/>
            </a:pPr>
            <a:r>
              <a:rPr lang="ru-RU" altLang="ru-RU" sz="1500" dirty="0">
                <a:latin typeface="Arial" panose="020B0604020202020204" pitchFamily="34" charset="0"/>
              </a:rPr>
              <a:t>Принцип действия тонометра основан на измерении индуктивности при отскоке наконечника от роговицы, что позволяет измерять интраокулярной давление быстро, точно без </a:t>
            </a:r>
            <a:r>
              <a:rPr lang="ru-RU" altLang="ru-RU" sz="1500" dirty="0" err="1">
                <a:latin typeface="Arial" panose="020B0604020202020204" pitchFamily="34" charset="0"/>
              </a:rPr>
              <a:t>анестезирования</a:t>
            </a:r>
            <a:r>
              <a:rPr lang="ru-RU" altLang="ru-RU" sz="1500" dirty="0">
                <a:latin typeface="Arial" panose="020B0604020202020204" pitchFamily="34" charset="0"/>
              </a:rPr>
              <a:t> глаза.</a:t>
            </a:r>
          </a:p>
          <a:p>
            <a:pPr algn="just">
              <a:spcBef>
                <a:spcPct val="0"/>
              </a:spcBef>
              <a:buClrTx/>
              <a:buSzTx/>
              <a:buFontTx/>
              <a:buNone/>
            </a:pPr>
            <a:r>
              <a:rPr lang="ru-RU" altLang="ru-RU" sz="1500" dirty="0">
                <a:latin typeface="Arial" panose="020B0604020202020204" pitchFamily="34" charset="0"/>
              </a:rPr>
              <a:t>В представленном Руководстве по использованию и эксплуатации отсутствуют технические и метрологические характеристики.</a:t>
            </a:r>
          </a:p>
          <a:p>
            <a:pPr algn="just">
              <a:spcBef>
                <a:spcPct val="0"/>
              </a:spcBef>
              <a:buClrTx/>
              <a:buSzTx/>
              <a:buFontTx/>
              <a:buNone/>
            </a:pPr>
            <a:r>
              <a:rPr lang="ru-RU" altLang="ru-RU" sz="1500" dirty="0">
                <a:latin typeface="Arial" panose="020B0604020202020204" pitchFamily="34" charset="0"/>
              </a:rPr>
              <a:t>На официальном сайте изготовителя в описании прибора указаны следующие метрологические характеристики тонометра: </a:t>
            </a:r>
          </a:p>
          <a:p>
            <a:pPr algn="just">
              <a:spcBef>
                <a:spcPct val="0"/>
              </a:spcBef>
              <a:buClrTx/>
              <a:buSzTx/>
              <a:buFontTx/>
              <a:buNone/>
            </a:pPr>
            <a:r>
              <a:rPr lang="ru-RU" altLang="ru-RU" sz="1500" dirty="0">
                <a:latin typeface="Arial" panose="020B0604020202020204" pitchFamily="34" charset="0"/>
              </a:rPr>
              <a:t>- Диапазон измерения внутриглазного давления – от 7 до 50 </a:t>
            </a:r>
            <a:r>
              <a:rPr lang="ru-RU" altLang="ru-RU" sz="1500" dirty="0" err="1">
                <a:latin typeface="Arial" panose="020B0604020202020204" pitchFamily="34" charset="0"/>
              </a:rPr>
              <a:t>мм.рт.ст</a:t>
            </a:r>
            <a:r>
              <a:rPr lang="ru-RU" altLang="ru-RU" sz="1500" dirty="0">
                <a:latin typeface="Arial" panose="020B0604020202020204" pitchFamily="34" charset="0"/>
              </a:rPr>
              <a:t>.</a:t>
            </a:r>
          </a:p>
          <a:p>
            <a:pPr algn="just">
              <a:spcBef>
                <a:spcPct val="0"/>
              </a:spcBef>
              <a:buClrTx/>
              <a:buSzTx/>
              <a:buFontTx/>
              <a:buNone/>
            </a:pPr>
            <a:r>
              <a:rPr lang="ru-RU" altLang="ru-RU" sz="1500" dirty="0">
                <a:latin typeface="Arial" panose="020B0604020202020204" pitchFamily="34" charset="0"/>
              </a:rPr>
              <a:t>- Точность измерения внутриглазного давления: ± 1,2 </a:t>
            </a:r>
            <a:r>
              <a:rPr lang="ru-RU" altLang="ru-RU" sz="1500" dirty="0" err="1">
                <a:latin typeface="Arial" panose="020B0604020202020204" pitchFamily="34" charset="0"/>
              </a:rPr>
              <a:t>мм.рт</a:t>
            </a:r>
            <a:r>
              <a:rPr lang="ru-RU" altLang="ru-RU" sz="1500" dirty="0">
                <a:latin typeface="Arial" panose="020B0604020202020204" pitchFamily="34" charset="0"/>
              </a:rPr>
              <a:t>. ст.</a:t>
            </a:r>
          </a:p>
          <a:p>
            <a:pPr algn="just">
              <a:spcBef>
                <a:spcPct val="0"/>
              </a:spcBef>
              <a:buClrTx/>
              <a:buSzTx/>
              <a:buFontTx/>
              <a:buNone/>
            </a:pPr>
            <a:r>
              <a:rPr lang="ru-RU" altLang="ru-RU" sz="1500" dirty="0">
                <a:latin typeface="Arial" panose="020B0604020202020204" pitchFamily="34" charset="0"/>
              </a:rPr>
              <a:t>- </a:t>
            </a:r>
            <a:r>
              <a:rPr lang="ru-RU" altLang="ru-RU" sz="1500" dirty="0" err="1">
                <a:latin typeface="Arial" panose="020B0604020202020204" pitchFamily="34" charset="0"/>
              </a:rPr>
              <a:t>Воспроизводимость</a:t>
            </a:r>
            <a:r>
              <a:rPr lang="ru-RU" altLang="ru-RU" sz="1500" dirty="0">
                <a:latin typeface="Arial" panose="020B0604020202020204" pitchFamily="34" charset="0"/>
              </a:rPr>
              <a:t> измерения внутриглазного давления: ˂8%</a:t>
            </a:r>
          </a:p>
          <a:p>
            <a:pPr algn="just">
              <a:spcBef>
                <a:spcPct val="0"/>
              </a:spcBef>
              <a:buClrTx/>
              <a:buSzTx/>
              <a:buFontTx/>
              <a:buNone/>
            </a:pPr>
            <a:r>
              <a:rPr lang="ru-RU" altLang="ru-RU" sz="1500" dirty="0" smtClean="0">
                <a:latin typeface="Arial" panose="020B0604020202020204" pitchFamily="34" charset="0"/>
              </a:rPr>
              <a:t>Таким </a:t>
            </a:r>
            <a:r>
              <a:rPr lang="ru-RU" altLang="ru-RU" sz="1500" dirty="0">
                <a:latin typeface="Arial" panose="020B0604020202020204" pitchFamily="34" charset="0"/>
              </a:rPr>
              <a:t>образом, рассматриваемое техническое устройство соответствует признакам, приведённым в определении для средств измерений, и </a:t>
            </a:r>
            <a:r>
              <a:rPr lang="ru-RU" altLang="ru-RU" sz="1500" u="sng" dirty="0">
                <a:latin typeface="Arial" panose="020B0604020202020204" pitchFamily="34" charset="0"/>
              </a:rPr>
              <a:t>должно быть отнесено</a:t>
            </a:r>
            <a:r>
              <a:rPr lang="ru-RU" altLang="ru-RU" sz="1500" dirty="0">
                <a:latin typeface="Arial" panose="020B0604020202020204" pitchFamily="34" charset="0"/>
              </a:rPr>
              <a:t> к средствам измерений.</a:t>
            </a:r>
          </a:p>
        </p:txBody>
      </p:sp>
      <p:sp>
        <p:nvSpPr>
          <p:cNvPr id="2" name="Заголовок 1"/>
          <p:cNvSpPr>
            <a:spLocks noGrp="1"/>
          </p:cNvSpPr>
          <p:nvPr>
            <p:ph type="title"/>
          </p:nvPr>
        </p:nvSpPr>
        <p:spPr/>
        <p:txBody>
          <a:bodyPr/>
          <a:lstStyle/>
          <a:p>
            <a:r>
              <a:rPr lang="ru-RU" i="1" dirty="0">
                <a:solidFill>
                  <a:schemeClr val="tx1">
                    <a:lumMod val="75000"/>
                  </a:schemeClr>
                </a:solidFill>
              </a:rPr>
              <a:t/>
            </a:r>
            <a:br>
              <a:rPr lang="ru-RU" i="1" dirty="0">
                <a:solidFill>
                  <a:schemeClr val="tx1">
                    <a:lumMod val="75000"/>
                  </a:schemeClr>
                </a:solidFill>
              </a:rPr>
            </a:br>
            <a:r>
              <a:rPr lang="ru-RU" altLang="ru-RU" dirty="0"/>
              <a:t>Лекция 1 Введение. Термины и определения</a:t>
            </a:r>
            <a:br>
              <a:rPr lang="ru-RU" altLang="ru-RU" dirty="0"/>
            </a:br>
            <a:endParaRPr lang="ru-RU" dirty="0"/>
          </a:p>
        </p:txBody>
      </p:sp>
    </p:spTree>
    <p:extLst>
      <p:ext uri="{BB962C8B-B14F-4D97-AF65-F5344CB8AC3E}">
        <p14:creationId xmlns:p14="http://schemas.microsoft.com/office/powerpoint/2010/main" val="2858077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noChangeArrowheads="1"/>
          </p:cNvSpPr>
          <p:nvPr/>
        </p:nvSpPr>
        <p:spPr bwMode="auto">
          <a:xfrm>
            <a:off x="902826" y="1043401"/>
            <a:ext cx="9404814"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539750">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just">
              <a:spcBef>
                <a:spcPct val="0"/>
              </a:spcBef>
              <a:buClrTx/>
              <a:buSzTx/>
              <a:buFontTx/>
              <a:buNone/>
            </a:pPr>
            <a:r>
              <a:rPr lang="ru-RU" altLang="ru-RU" sz="2000" b="1" dirty="0">
                <a:latin typeface="Arial" panose="020B0604020202020204" pitchFamily="34" charset="0"/>
              </a:rPr>
              <a:t>Во втором случае (пример):</a:t>
            </a:r>
            <a:endParaRPr lang="ru-RU" altLang="ru-RU" sz="2000" dirty="0">
              <a:latin typeface="Arial" panose="020B0604020202020204" pitchFamily="34" charset="0"/>
            </a:endParaRPr>
          </a:p>
          <a:p>
            <a:pPr algn="just">
              <a:spcBef>
                <a:spcPct val="0"/>
              </a:spcBef>
              <a:buClrTx/>
              <a:buSzTx/>
              <a:buFontTx/>
              <a:buNone/>
            </a:pPr>
            <a:r>
              <a:rPr lang="ru-RU" altLang="ru-RU" sz="2000" dirty="0">
                <a:latin typeface="Arial" panose="020B0604020202020204" pitchFamily="34" charset="0"/>
              </a:rPr>
              <a:t>Дефибриллятор «</a:t>
            </a:r>
            <a:r>
              <a:rPr lang="en-US" altLang="ru-RU" sz="2000" dirty="0" err="1">
                <a:latin typeface="Arial" panose="020B0604020202020204" pitchFamily="34" charset="0"/>
              </a:rPr>
              <a:t>HeartStart</a:t>
            </a:r>
            <a:r>
              <a:rPr lang="en-US" altLang="ru-RU" sz="2000" dirty="0">
                <a:latin typeface="Arial" panose="020B0604020202020204" pitchFamily="34" charset="0"/>
              </a:rPr>
              <a:t> </a:t>
            </a:r>
            <a:r>
              <a:rPr lang="en-US" altLang="ru-RU" sz="2000" dirty="0" err="1">
                <a:latin typeface="Arial" panose="020B0604020202020204" pitchFamily="34" charset="0"/>
              </a:rPr>
              <a:t>FRx</a:t>
            </a:r>
            <a:r>
              <a:rPr lang="ru-RU" altLang="ru-RU" sz="2000" dirty="0">
                <a:latin typeface="Arial" panose="020B0604020202020204" pitchFamily="34" charset="0"/>
              </a:rPr>
              <a:t>» предназначен для прекращения фибрилляции желудочков путем стимуляции сердца электрошоком и восстановления нормального сердечного ритма.</a:t>
            </a:r>
          </a:p>
          <a:p>
            <a:pPr algn="just">
              <a:spcBef>
                <a:spcPct val="0"/>
              </a:spcBef>
              <a:buClrTx/>
              <a:buSzTx/>
              <a:buFontTx/>
              <a:buNone/>
            </a:pPr>
            <a:r>
              <a:rPr lang="ru-RU" altLang="ru-RU" sz="2000" dirty="0">
                <a:latin typeface="Arial" panose="020B0604020202020204" pitchFamily="34" charset="0"/>
              </a:rPr>
              <a:t>В Руководстве пользователя  на Дефибриллятор «</a:t>
            </a:r>
            <a:r>
              <a:rPr lang="en-US" altLang="ru-RU" sz="2000" dirty="0" err="1">
                <a:latin typeface="Arial" panose="020B0604020202020204" pitchFamily="34" charset="0"/>
              </a:rPr>
              <a:t>HeartStart</a:t>
            </a:r>
            <a:r>
              <a:rPr lang="en-US" altLang="ru-RU" sz="2000" dirty="0">
                <a:latin typeface="Arial" panose="020B0604020202020204" pitchFamily="34" charset="0"/>
              </a:rPr>
              <a:t> </a:t>
            </a:r>
            <a:r>
              <a:rPr lang="en-US" altLang="ru-RU" sz="2000" dirty="0" err="1">
                <a:latin typeface="Arial" panose="020B0604020202020204" pitchFamily="34" charset="0"/>
              </a:rPr>
              <a:t>FRx</a:t>
            </a:r>
            <a:r>
              <a:rPr lang="ru-RU" altLang="ru-RU" sz="2000" dirty="0">
                <a:latin typeface="Arial" panose="020B0604020202020204" pitchFamily="34" charset="0"/>
              </a:rPr>
              <a:t>» отсутствуют метрологические характеристики.</a:t>
            </a:r>
          </a:p>
          <a:p>
            <a:pPr algn="just">
              <a:spcBef>
                <a:spcPct val="0"/>
              </a:spcBef>
              <a:buClrTx/>
              <a:buSzTx/>
              <a:buFontTx/>
              <a:buNone/>
            </a:pPr>
            <a:r>
              <a:rPr lang="ru-RU" altLang="ru-RU" sz="2000" dirty="0">
                <a:latin typeface="Arial" panose="020B0604020202020204" pitchFamily="34" charset="0"/>
              </a:rPr>
              <a:t>В соответствии с Законом РФ № 102-Ф3 «Об обеспечении единства измерений» (статья 2) к средствам измерений относятся технические средства, предназначенные для измерений, а измерение – совокупность операций, выполняемых для определения количественного значения величины.</a:t>
            </a:r>
          </a:p>
          <a:p>
            <a:pPr algn="just">
              <a:spcBef>
                <a:spcPct val="0"/>
              </a:spcBef>
              <a:buClrTx/>
              <a:buSzTx/>
              <a:buFontTx/>
              <a:buNone/>
            </a:pPr>
            <a:r>
              <a:rPr lang="ru-RU" altLang="ru-RU" sz="2000" dirty="0">
                <a:latin typeface="Arial" panose="020B0604020202020204" pitchFamily="34" charset="0"/>
              </a:rPr>
              <a:t>Из представленной на экспертизу технической документации следует, что Дефибриллятор «</a:t>
            </a:r>
            <a:r>
              <a:rPr lang="en-US" altLang="ru-RU" sz="2000" dirty="0" err="1">
                <a:latin typeface="Arial" panose="020B0604020202020204" pitchFamily="34" charset="0"/>
              </a:rPr>
              <a:t>HeartStart</a:t>
            </a:r>
            <a:r>
              <a:rPr lang="en-US" altLang="ru-RU" sz="2000" dirty="0">
                <a:latin typeface="Arial" panose="020B0604020202020204" pitchFamily="34" charset="0"/>
              </a:rPr>
              <a:t> </a:t>
            </a:r>
            <a:r>
              <a:rPr lang="en-US" altLang="ru-RU" sz="2000" dirty="0" err="1">
                <a:latin typeface="Arial" panose="020B0604020202020204" pitchFamily="34" charset="0"/>
              </a:rPr>
              <a:t>FRx</a:t>
            </a:r>
            <a:r>
              <a:rPr lang="ru-RU" altLang="ru-RU" sz="2000" dirty="0">
                <a:latin typeface="Arial" panose="020B0604020202020204" pitchFamily="34" charset="0"/>
              </a:rPr>
              <a:t>» в процессе функционирования не определяет количественные значения величин.</a:t>
            </a:r>
          </a:p>
          <a:p>
            <a:pPr algn="just">
              <a:spcBef>
                <a:spcPct val="0"/>
              </a:spcBef>
              <a:buClrTx/>
              <a:buSzTx/>
              <a:buFontTx/>
              <a:buNone/>
            </a:pPr>
            <a:r>
              <a:rPr lang="ru-RU" altLang="ru-RU" sz="2000" dirty="0">
                <a:latin typeface="Arial" panose="020B0604020202020204" pitchFamily="34" charset="0"/>
              </a:rPr>
              <a:t>Таким образом, рассматриваемое техническое устройство не соответствует признакам, приведённым в определении для средств измерений, и не должно быть отнесено к средствам измерений.</a:t>
            </a:r>
          </a:p>
        </p:txBody>
      </p:sp>
      <p:sp>
        <p:nvSpPr>
          <p:cNvPr id="2" name="Заголовок 1"/>
          <p:cNvSpPr>
            <a:spLocks noGrp="1"/>
          </p:cNvSpPr>
          <p:nvPr>
            <p:ph type="title"/>
          </p:nvPr>
        </p:nvSpPr>
        <p:spPr/>
        <p:txBody>
          <a:bodyPr/>
          <a:lstStyle/>
          <a:p>
            <a:r>
              <a:rPr lang="ru-RU" i="1" dirty="0">
                <a:solidFill>
                  <a:schemeClr val="tx1">
                    <a:lumMod val="75000"/>
                  </a:schemeClr>
                </a:solidFill>
              </a:rPr>
              <a:t/>
            </a:r>
            <a:br>
              <a:rPr lang="ru-RU" i="1" dirty="0">
                <a:solidFill>
                  <a:schemeClr val="tx1">
                    <a:lumMod val="75000"/>
                  </a:schemeClr>
                </a:solidFill>
              </a:rPr>
            </a:br>
            <a:r>
              <a:rPr lang="ru-RU" altLang="ru-RU" dirty="0"/>
              <a:t>Лекция 1 Введение. Термины и определения</a:t>
            </a:r>
            <a:br>
              <a:rPr lang="ru-RU" altLang="ru-RU" dirty="0"/>
            </a:br>
            <a:endParaRPr lang="ru-RU" dirty="0"/>
          </a:p>
        </p:txBody>
      </p:sp>
    </p:spTree>
    <p:extLst>
      <p:ext uri="{BB962C8B-B14F-4D97-AF65-F5344CB8AC3E}">
        <p14:creationId xmlns:p14="http://schemas.microsoft.com/office/powerpoint/2010/main" val="1715553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ChangeArrowheads="1"/>
          </p:cNvSpPr>
          <p:nvPr/>
        </p:nvSpPr>
        <p:spPr bwMode="auto">
          <a:xfrm>
            <a:off x="1143000" y="747030"/>
            <a:ext cx="9525000" cy="587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539750">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just">
              <a:spcBef>
                <a:spcPct val="0"/>
              </a:spcBef>
              <a:buClrTx/>
              <a:buSzTx/>
              <a:buFontTx/>
              <a:buNone/>
            </a:pPr>
            <a:endParaRPr lang="ru-RU" altLang="ru-RU" sz="1600" b="1" dirty="0">
              <a:latin typeface="Times New Roman" panose="02020603050405020304" pitchFamily="18" charset="0"/>
              <a:cs typeface="Calibri" panose="020F0502020204030204" pitchFamily="34" charset="0"/>
            </a:endParaRPr>
          </a:p>
          <a:p>
            <a:pPr algn="just">
              <a:spcBef>
                <a:spcPct val="0"/>
              </a:spcBef>
              <a:buClrTx/>
              <a:buSzTx/>
              <a:buFontTx/>
              <a:buNone/>
            </a:pPr>
            <a:endParaRPr lang="ru-RU" altLang="ru-RU" sz="1500" b="1" dirty="0">
              <a:latin typeface="Arial" panose="020B0604020202020204" pitchFamily="34" charset="0"/>
            </a:endParaRPr>
          </a:p>
          <a:p>
            <a:pPr algn="just">
              <a:spcBef>
                <a:spcPct val="0"/>
              </a:spcBef>
              <a:buClrTx/>
              <a:buSzTx/>
              <a:buFontTx/>
              <a:buNone/>
            </a:pPr>
            <a:r>
              <a:rPr lang="ru-RU" altLang="ru-RU" sz="1500" b="1" dirty="0">
                <a:latin typeface="Arial" panose="020B0604020202020204" pitchFamily="34" charset="0"/>
              </a:rPr>
              <a:t>В третьем случае (пример):</a:t>
            </a:r>
            <a:endParaRPr lang="ru-RU" altLang="ru-RU" sz="1500" dirty="0">
              <a:latin typeface="Arial" panose="020B0604020202020204" pitchFamily="34" charset="0"/>
            </a:endParaRPr>
          </a:p>
          <a:p>
            <a:pPr algn="just">
              <a:spcBef>
                <a:spcPct val="0"/>
              </a:spcBef>
              <a:buClrTx/>
              <a:buSzTx/>
              <a:buFontTx/>
              <a:buNone/>
            </a:pPr>
            <a:r>
              <a:rPr lang="ru-RU" altLang="ru-RU" sz="1500" dirty="0">
                <a:latin typeface="Arial" panose="020B0604020202020204" pitchFamily="34" charset="0"/>
              </a:rPr>
              <a:t>В Руководстве пользователя на Аппарат наркозный «</a:t>
            </a:r>
            <a:r>
              <a:rPr lang="en-US" altLang="ru-RU" sz="1500" dirty="0" err="1">
                <a:latin typeface="Arial" panose="020B0604020202020204" pitchFamily="34" charset="0"/>
              </a:rPr>
              <a:t>Dameca</a:t>
            </a:r>
            <a:r>
              <a:rPr lang="en-US" altLang="ru-RU" sz="1500" dirty="0">
                <a:latin typeface="Arial" panose="020B0604020202020204" pitchFamily="34" charset="0"/>
              </a:rPr>
              <a:t> MRI</a:t>
            </a:r>
            <a:r>
              <a:rPr lang="ru-RU" altLang="ru-RU" sz="1500" dirty="0">
                <a:latin typeface="Arial" panose="020B0604020202020204" pitchFamily="34" charset="0"/>
              </a:rPr>
              <a:t>508» отсутствуют метрологические характеристики.</a:t>
            </a:r>
          </a:p>
          <a:p>
            <a:pPr algn="just">
              <a:spcBef>
                <a:spcPct val="0"/>
              </a:spcBef>
              <a:buClrTx/>
              <a:buSzTx/>
              <a:buFontTx/>
              <a:buNone/>
            </a:pPr>
            <a:r>
              <a:rPr lang="ru-RU" altLang="ru-RU" sz="1500" dirty="0">
                <a:latin typeface="Arial" panose="020B0604020202020204" pitchFamily="34" charset="0"/>
              </a:rPr>
              <a:t>В соответствии с Законом РФ № 102-Ф3 «Об обеспечении единства измерений» (статья 2) к средствам измерений относятся технические средства, предназначенные для измерений, а измерение – совокупность операций, выполняемых для определения количественного значения величины.</a:t>
            </a:r>
          </a:p>
          <a:p>
            <a:pPr algn="just">
              <a:spcBef>
                <a:spcPct val="0"/>
              </a:spcBef>
              <a:buClrTx/>
              <a:buSzTx/>
              <a:buFontTx/>
              <a:buNone/>
            </a:pPr>
            <a:r>
              <a:rPr lang="ru-RU" altLang="ru-RU" sz="1500" dirty="0">
                <a:latin typeface="Arial" panose="020B0604020202020204" pitchFamily="34" charset="0"/>
              </a:rPr>
              <a:t>Из представленной на экспертизу технической документации следует, что Аппарат наркозный «</a:t>
            </a:r>
            <a:r>
              <a:rPr lang="en-US" altLang="ru-RU" sz="1500" dirty="0" err="1">
                <a:latin typeface="Arial" panose="020B0604020202020204" pitchFamily="34" charset="0"/>
              </a:rPr>
              <a:t>Dameca</a:t>
            </a:r>
            <a:r>
              <a:rPr lang="en-US" altLang="ru-RU" sz="1500" dirty="0">
                <a:latin typeface="Arial" panose="020B0604020202020204" pitchFamily="34" charset="0"/>
              </a:rPr>
              <a:t> MRI</a:t>
            </a:r>
            <a:r>
              <a:rPr lang="ru-RU" altLang="ru-RU" sz="1500" dirty="0">
                <a:latin typeface="Arial" panose="020B0604020202020204" pitchFamily="34" charset="0"/>
              </a:rPr>
              <a:t>508» в процессе функционирования </a:t>
            </a:r>
            <a:r>
              <a:rPr lang="ru-RU" altLang="ru-RU" sz="1500" u="sng" dirty="0">
                <a:latin typeface="Arial" panose="020B0604020202020204" pitchFamily="34" charset="0"/>
              </a:rPr>
              <a:t>не определяет количественные значения</a:t>
            </a:r>
            <a:r>
              <a:rPr lang="ru-RU" altLang="ru-RU" sz="1500" dirty="0">
                <a:latin typeface="Arial" panose="020B0604020202020204" pitchFamily="34" charset="0"/>
              </a:rPr>
              <a:t> величин.</a:t>
            </a:r>
          </a:p>
          <a:p>
            <a:pPr algn="just">
              <a:spcBef>
                <a:spcPct val="0"/>
              </a:spcBef>
              <a:buClrTx/>
              <a:buSzTx/>
              <a:buFontTx/>
              <a:buNone/>
            </a:pPr>
            <a:r>
              <a:rPr lang="ru-RU" altLang="ru-RU" sz="1500" dirty="0">
                <a:latin typeface="Arial" panose="020B0604020202020204" pitchFamily="34" charset="0"/>
              </a:rPr>
              <a:t>Таким образом, рассматриваемое техническое устройство </a:t>
            </a:r>
            <a:r>
              <a:rPr lang="ru-RU" altLang="ru-RU" sz="1500" u="sng" dirty="0">
                <a:latin typeface="Arial" panose="020B0604020202020204" pitchFamily="34" charset="0"/>
              </a:rPr>
              <a:t>не соответствует</a:t>
            </a:r>
            <a:r>
              <a:rPr lang="ru-RU" altLang="ru-RU" sz="1500" dirty="0">
                <a:latin typeface="Arial" panose="020B0604020202020204" pitchFamily="34" charset="0"/>
              </a:rPr>
              <a:t> признакам, приведённым в определении для средств измерений, и </a:t>
            </a:r>
            <a:r>
              <a:rPr lang="ru-RU" altLang="ru-RU" sz="1500" u="sng" dirty="0">
                <a:latin typeface="Arial" panose="020B0604020202020204" pitchFamily="34" charset="0"/>
              </a:rPr>
              <a:t>не должно быть отнесено</a:t>
            </a:r>
            <a:r>
              <a:rPr lang="ru-RU" altLang="ru-RU" sz="1500" dirty="0">
                <a:latin typeface="Arial" panose="020B0604020202020204" pitchFamily="34" charset="0"/>
              </a:rPr>
              <a:t> к средствам измерений.</a:t>
            </a:r>
          </a:p>
          <a:p>
            <a:pPr algn="just">
              <a:spcBef>
                <a:spcPct val="0"/>
              </a:spcBef>
              <a:buClrTx/>
              <a:buSzTx/>
              <a:buFontTx/>
              <a:buNone/>
            </a:pPr>
            <a:r>
              <a:rPr lang="ru-RU" altLang="ru-RU" sz="1500" dirty="0">
                <a:latin typeface="Arial" panose="020B0604020202020204" pitchFamily="34" charset="0"/>
              </a:rPr>
              <a:t>В состав Аппарата наркозного «</a:t>
            </a:r>
            <a:r>
              <a:rPr lang="en-US" altLang="ru-RU" sz="1500" dirty="0" err="1">
                <a:latin typeface="Arial" panose="020B0604020202020204" pitchFamily="34" charset="0"/>
              </a:rPr>
              <a:t>Dameca</a:t>
            </a:r>
            <a:r>
              <a:rPr lang="en-US" altLang="ru-RU" sz="1500" dirty="0">
                <a:latin typeface="Arial" panose="020B0604020202020204" pitchFamily="34" charset="0"/>
              </a:rPr>
              <a:t> MRI</a:t>
            </a:r>
            <a:r>
              <a:rPr lang="ru-RU" altLang="ru-RU" sz="1500" dirty="0">
                <a:latin typeface="Arial" panose="020B0604020202020204" pitchFamily="34" charset="0"/>
              </a:rPr>
              <a:t>508» входит измеритель концентрации О</a:t>
            </a:r>
            <a:r>
              <a:rPr lang="ru-RU" altLang="ru-RU" sz="1500" baseline="-30000" dirty="0">
                <a:latin typeface="Arial" panose="020B0604020202020204" pitchFamily="34" charset="0"/>
              </a:rPr>
              <a:t>2</a:t>
            </a:r>
            <a:r>
              <a:rPr lang="ru-RU" altLang="ru-RU" sz="1500" dirty="0">
                <a:latin typeface="Arial" panose="020B0604020202020204" pitchFamily="34" charset="0"/>
              </a:rPr>
              <a:t> (%) и измеритель объема вдоха/выдоха (мл).</a:t>
            </a:r>
          </a:p>
          <a:p>
            <a:pPr algn="just">
              <a:spcBef>
                <a:spcPct val="0"/>
              </a:spcBef>
              <a:buClrTx/>
              <a:buSzTx/>
              <a:buFontTx/>
              <a:buNone/>
            </a:pPr>
            <a:r>
              <a:rPr lang="ru-RU" altLang="ru-RU" sz="1500" dirty="0">
                <a:latin typeface="Arial" panose="020B0604020202020204" pitchFamily="34" charset="0"/>
              </a:rPr>
              <a:t>В соответствии с ГОСТ Р 15.013-1994 «Система разработки и постановки продукции на производство. Медицинские изделия» в Разделе 5 указано «Для средств измерений медицинского назначения (СИМН), в том числе средств измерений, встроенных или входящих в состав медицинских аппаратов и приборов, нормируемых по техническим условиям, устанавливают испытания типа СИМН в соответствии с ПР 50.2.009 и медицинские испытания, для остальных медицинских изделий – технические и медицинские испытаний. Испытания типа СИМН и технические испытания проводят до медицинских испытаний», а также «При наличии встроенного средства измерения, нормируемого по техническим условиям или входящего в состав медицинского изделия, допускается проведение испытаний по п. 5.3. с обязательным привлечением Государственного центра по испытаниям СИМН в соответствии с приложением Г по ПР 50.2.009».</a:t>
            </a:r>
          </a:p>
        </p:txBody>
      </p:sp>
      <p:sp>
        <p:nvSpPr>
          <p:cNvPr id="2" name="Заголовок 1"/>
          <p:cNvSpPr>
            <a:spLocks noGrp="1"/>
          </p:cNvSpPr>
          <p:nvPr>
            <p:ph type="title"/>
          </p:nvPr>
        </p:nvSpPr>
        <p:spPr/>
        <p:txBody>
          <a:bodyPr/>
          <a:lstStyle/>
          <a:p>
            <a:r>
              <a:rPr lang="ru-RU" i="1" dirty="0">
                <a:solidFill>
                  <a:schemeClr val="tx1">
                    <a:lumMod val="75000"/>
                  </a:schemeClr>
                </a:solidFill>
              </a:rPr>
              <a:t/>
            </a:r>
            <a:br>
              <a:rPr lang="ru-RU" i="1" dirty="0">
                <a:solidFill>
                  <a:schemeClr val="tx1">
                    <a:lumMod val="75000"/>
                  </a:schemeClr>
                </a:solidFill>
              </a:rPr>
            </a:br>
            <a:r>
              <a:rPr lang="ru-RU" altLang="ru-RU" dirty="0"/>
              <a:t>Лекция 1 Введение. Термины и определения</a:t>
            </a:r>
            <a:br>
              <a:rPr lang="ru-RU" altLang="ru-RU" dirty="0"/>
            </a:br>
            <a:endParaRPr lang="ru-RU" dirty="0"/>
          </a:p>
        </p:txBody>
      </p:sp>
    </p:spTree>
    <p:extLst>
      <p:ext uri="{BB962C8B-B14F-4D97-AF65-F5344CB8AC3E}">
        <p14:creationId xmlns:p14="http://schemas.microsoft.com/office/powerpoint/2010/main" val="731867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AutoShape 2"/>
          <p:cNvSpPr>
            <a:spLocks noGrp="1" noChangeArrowheads="1"/>
          </p:cNvSpPr>
          <p:nvPr>
            <p:ph type="title"/>
          </p:nvPr>
        </p:nvSpPr>
        <p:spPr>
          <a:xfrm>
            <a:off x="1165225" y="179389"/>
            <a:ext cx="7924800" cy="1152525"/>
          </a:xfrm>
        </p:spPr>
        <p:txBody>
          <a:bodyPr>
            <a:normAutofit/>
          </a:bodyPr>
          <a:lstStyle/>
          <a:p>
            <a:pPr marL="685800" indent="-685800">
              <a:defRPr/>
            </a:pPr>
            <a:r>
              <a:rPr lang="ru-RU" altLang="ru-RU" sz="2000" dirty="0" smtClean="0"/>
              <a:t>Лекция </a:t>
            </a:r>
            <a:r>
              <a:rPr lang="ru-RU" altLang="ru-RU" sz="2000" dirty="0"/>
              <a:t>1 Введение. Термины и </a:t>
            </a:r>
            <a:r>
              <a:rPr lang="ru-RU" altLang="ru-RU" sz="2000" dirty="0" smtClean="0"/>
              <a:t>определения</a:t>
            </a:r>
            <a:endParaRPr lang="ru-RU" sz="1800" i="1" dirty="0"/>
          </a:p>
        </p:txBody>
      </p:sp>
      <p:sp>
        <p:nvSpPr>
          <p:cNvPr id="120835" name="Rectangle 3"/>
          <p:cNvSpPr>
            <a:spLocks noGrp="1" noChangeArrowheads="1"/>
          </p:cNvSpPr>
          <p:nvPr>
            <p:ph type="body" idx="1"/>
          </p:nvPr>
        </p:nvSpPr>
        <p:spPr>
          <a:xfrm>
            <a:off x="960700" y="1496090"/>
            <a:ext cx="8435232" cy="4090987"/>
          </a:xfrm>
        </p:spPr>
        <p:txBody>
          <a:bodyPr/>
          <a:lstStyle/>
          <a:p>
            <a:pPr>
              <a:defRPr/>
            </a:pPr>
            <a:r>
              <a:rPr lang="ru-RU" dirty="0">
                <a:solidFill>
                  <a:schemeClr val="tx1">
                    <a:lumMod val="75000"/>
                  </a:schemeClr>
                </a:solidFill>
              </a:rPr>
              <a:t>Обзор состояния ИМТ в ЛПУ</a:t>
            </a:r>
          </a:p>
          <a:p>
            <a:pPr eaLnBrk="1" hangingPunct="1">
              <a:lnSpc>
                <a:spcPct val="90000"/>
              </a:lnSpc>
              <a:defRPr/>
            </a:pPr>
            <a:r>
              <a:rPr lang="ru-RU" dirty="0" smtClean="0">
                <a:solidFill>
                  <a:schemeClr val="tx1">
                    <a:lumMod val="75000"/>
                  </a:schemeClr>
                </a:solidFill>
              </a:rPr>
              <a:t>Введение</a:t>
            </a:r>
          </a:p>
          <a:p>
            <a:pPr eaLnBrk="1" hangingPunct="1">
              <a:lnSpc>
                <a:spcPct val="90000"/>
              </a:lnSpc>
              <a:defRPr/>
            </a:pPr>
            <a:r>
              <a:rPr lang="ru-RU" dirty="0" smtClean="0">
                <a:solidFill>
                  <a:schemeClr val="tx1">
                    <a:lumMod val="75000"/>
                  </a:schemeClr>
                </a:solidFill>
              </a:rPr>
              <a:t>Термины и определения</a:t>
            </a:r>
          </a:p>
          <a:p>
            <a:pPr eaLnBrk="1" hangingPunct="1">
              <a:lnSpc>
                <a:spcPct val="90000"/>
              </a:lnSpc>
              <a:defRPr/>
            </a:pPr>
            <a:r>
              <a:rPr lang="ru-RU" dirty="0" smtClean="0">
                <a:solidFill>
                  <a:schemeClr val="tx1">
                    <a:lumMod val="75000"/>
                  </a:schemeClr>
                </a:solidFill>
              </a:rPr>
              <a:t>Содержание ТО и ремонта ИМТ </a:t>
            </a:r>
          </a:p>
          <a:p>
            <a:pPr eaLnBrk="1" hangingPunct="1">
              <a:lnSpc>
                <a:spcPct val="90000"/>
              </a:lnSpc>
              <a:defRPr/>
            </a:pPr>
            <a:r>
              <a:rPr lang="ru-RU" dirty="0" smtClean="0">
                <a:solidFill>
                  <a:schemeClr val="tx1">
                    <a:lumMod val="75000"/>
                  </a:schemeClr>
                </a:solidFill>
              </a:rPr>
              <a:t>Этапы и содержание комплексного ТО</a:t>
            </a:r>
          </a:p>
          <a:p>
            <a:pPr eaLnBrk="1" hangingPunct="1">
              <a:lnSpc>
                <a:spcPct val="90000"/>
              </a:lnSpc>
              <a:defRPr/>
            </a:pPr>
            <a:r>
              <a:rPr lang="ru-RU" dirty="0" smtClean="0">
                <a:solidFill>
                  <a:schemeClr val="tx1">
                    <a:lumMod val="75000"/>
                  </a:schemeClr>
                </a:solidFill>
              </a:rPr>
              <a:t>Контроль и учет технического состояния изделий</a:t>
            </a:r>
            <a:endParaRPr lang="ru-RU" dirty="0" smtClean="0"/>
          </a:p>
        </p:txBody>
      </p:sp>
    </p:spTree>
    <p:extLst>
      <p:ext uri="{BB962C8B-B14F-4D97-AF65-F5344CB8AC3E}">
        <p14:creationId xmlns:p14="http://schemas.microsoft.com/office/powerpoint/2010/main" val="25507840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AutoShape 2"/>
          <p:cNvSpPr>
            <a:spLocks noGrp="1" noChangeArrowheads="1"/>
          </p:cNvSpPr>
          <p:nvPr>
            <p:ph type="title"/>
          </p:nvPr>
        </p:nvSpPr>
        <p:spPr>
          <a:xfrm>
            <a:off x="1079500" y="122238"/>
            <a:ext cx="7924800" cy="1011237"/>
          </a:xfrm>
        </p:spPr>
        <p:txBody>
          <a:bodyPr>
            <a:noAutofit/>
          </a:bodyPr>
          <a:lstStyle/>
          <a:p>
            <a:pPr>
              <a:defRPr/>
            </a:pPr>
            <a:r>
              <a:rPr lang="ru-RU" sz="1800" i="1" dirty="0">
                <a:solidFill>
                  <a:schemeClr val="tx1">
                    <a:lumMod val="75000"/>
                  </a:schemeClr>
                </a:solidFill>
              </a:rPr>
              <a:t/>
            </a:r>
            <a:br>
              <a:rPr lang="ru-RU" sz="1800" i="1" dirty="0">
                <a:solidFill>
                  <a:schemeClr val="tx1">
                    <a:lumMod val="75000"/>
                  </a:schemeClr>
                </a:solidFill>
              </a:rPr>
            </a:br>
            <a:r>
              <a:rPr lang="ru-RU" altLang="ru-RU" sz="1800" dirty="0"/>
              <a:t>Лекция 1 Введение. Термины и определения</a:t>
            </a:r>
            <a:br>
              <a:rPr lang="ru-RU" altLang="ru-RU" sz="1800" dirty="0"/>
            </a:br>
            <a:endParaRPr lang="ru-RU" sz="1900" i="1" dirty="0"/>
          </a:p>
        </p:txBody>
      </p:sp>
      <p:sp>
        <p:nvSpPr>
          <p:cNvPr id="121859" name="Rectangle 3"/>
          <p:cNvSpPr>
            <a:spLocks noGrp="1" noChangeArrowheads="1"/>
          </p:cNvSpPr>
          <p:nvPr>
            <p:ph type="body" idx="1"/>
          </p:nvPr>
        </p:nvSpPr>
        <p:spPr>
          <a:xfrm>
            <a:off x="979489" y="1265237"/>
            <a:ext cx="9812336" cy="4478337"/>
          </a:xfrm>
        </p:spPr>
        <p:txBody>
          <a:bodyPr>
            <a:normAutofit/>
          </a:bodyPr>
          <a:lstStyle/>
          <a:p>
            <a:pPr marL="0" indent="0" algn="just">
              <a:buNone/>
              <a:defRPr/>
            </a:pPr>
            <a:r>
              <a:rPr lang="ru-RU" sz="2000" dirty="0"/>
              <a:t>В настоящее время во многих УЗ в связи с недостатком финансирования часто возникает вопрос о том, надо ли вообще проводить техническое обслуживание медицинской техники, т.е. надо ли платить сервисным организациям (СО) достаточно ощутимые деньги за какие-то процедуры с медицинскими приборами и оборудованием, которые и без того хорошо работают.</a:t>
            </a:r>
          </a:p>
          <a:p>
            <a:pPr marL="0" indent="0" algn="just">
              <a:buNone/>
              <a:defRPr/>
            </a:pPr>
            <a:r>
              <a:rPr lang="ru-RU" sz="2000" dirty="0"/>
              <a:t>При этом главные врачи этих УЗ просят указать – в каком именно нормативном документе написано, что надо проводить техническое обслуживание ИМТ. </a:t>
            </a:r>
          </a:p>
          <a:p>
            <a:pPr marL="0" indent="0" algn="just">
              <a:buNone/>
              <a:defRPr/>
            </a:pPr>
            <a:r>
              <a:rPr lang="ru-RU" sz="2000" dirty="0"/>
              <a:t>Таких документов много, например, уже </a:t>
            </a:r>
            <a:r>
              <a:rPr lang="ru-RU" sz="2000" dirty="0" err="1"/>
              <a:t>упоминавшееся</a:t>
            </a:r>
            <a:r>
              <a:rPr lang="ru-RU" sz="2000" dirty="0"/>
              <a:t> Методические Рекомендации «Техническое обслуживание медицинской техники» (п. 3.1), РД50—717—92 (МЭК 930—88) «Руководство по безопасной эксплуатации электромедицинских изделий для администрации, обслуживающего и медицинского персонала лечебных учреждений» (п/п. 5 Введения) , однако дело не в том, приказано или нет проводить техническое обслуживание медицинской техники. Дело в экономике – выгодно ли для УЗ проводить полноценное комплексное техническое обслуживание (КТО) медицинской техники или нет.</a:t>
            </a:r>
          </a:p>
          <a:p>
            <a:pPr eaLnBrk="1" hangingPunct="1">
              <a:lnSpc>
                <a:spcPct val="90000"/>
              </a:lnSpc>
              <a:buFont typeface="Wingdings" panose="05000000000000000000" pitchFamily="2" charset="2"/>
              <a:buNone/>
              <a:defRPr/>
            </a:pPr>
            <a:endParaRPr lang="ru-RU" sz="2000" dirty="0"/>
          </a:p>
        </p:txBody>
      </p:sp>
    </p:spTree>
    <p:extLst>
      <p:ext uri="{BB962C8B-B14F-4D97-AF65-F5344CB8AC3E}">
        <p14:creationId xmlns:p14="http://schemas.microsoft.com/office/powerpoint/2010/main" val="42038522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AutoShape 2"/>
          <p:cNvSpPr>
            <a:spLocks noGrp="1" noChangeArrowheads="1"/>
          </p:cNvSpPr>
          <p:nvPr>
            <p:ph type="title"/>
          </p:nvPr>
        </p:nvSpPr>
        <p:spPr>
          <a:xfrm>
            <a:off x="1184275" y="0"/>
            <a:ext cx="7924800" cy="1143000"/>
          </a:xfrm>
        </p:spPr>
        <p:txBody>
          <a:bodyPr>
            <a:normAutofit/>
          </a:bodyPr>
          <a:lstStyle/>
          <a:p>
            <a:pPr>
              <a:defRPr/>
            </a:pPr>
            <a:r>
              <a:rPr lang="ru-RU" sz="2000" i="1" dirty="0">
                <a:solidFill>
                  <a:schemeClr val="tx1">
                    <a:lumMod val="75000"/>
                  </a:schemeClr>
                </a:solidFill>
              </a:rPr>
              <a:t/>
            </a:r>
            <a:br>
              <a:rPr lang="ru-RU" sz="2000" i="1" dirty="0">
                <a:solidFill>
                  <a:schemeClr val="tx1">
                    <a:lumMod val="75000"/>
                  </a:schemeClr>
                </a:solidFill>
              </a:rPr>
            </a:br>
            <a:r>
              <a:rPr lang="ru-RU" altLang="ru-RU" sz="2000" dirty="0"/>
              <a:t>Лекция 1 Введение. Термины и определения</a:t>
            </a:r>
            <a:br>
              <a:rPr lang="ru-RU" altLang="ru-RU" sz="2000" dirty="0"/>
            </a:br>
            <a:endParaRPr lang="ru-RU" sz="1600" i="1" dirty="0"/>
          </a:p>
        </p:txBody>
      </p:sp>
      <p:sp>
        <p:nvSpPr>
          <p:cNvPr id="7171" name="Rectangle 3"/>
          <p:cNvSpPr>
            <a:spLocks noGrp="1" noChangeArrowheads="1"/>
          </p:cNvSpPr>
          <p:nvPr>
            <p:ph type="body" idx="1"/>
          </p:nvPr>
        </p:nvSpPr>
        <p:spPr>
          <a:xfrm>
            <a:off x="1368425" y="1647826"/>
            <a:ext cx="9604375" cy="4391024"/>
          </a:xfrm>
        </p:spPr>
        <p:txBody>
          <a:bodyPr/>
          <a:lstStyle/>
          <a:p>
            <a:pPr marL="457200" indent="-457200" algn="just">
              <a:lnSpc>
                <a:spcPct val="80000"/>
              </a:lnSpc>
              <a:buFont typeface="Wingdings" panose="05000000000000000000" pitchFamily="2" charset="2"/>
              <a:buAutoNum type="arabicPeriod"/>
            </a:pPr>
            <a:r>
              <a:rPr lang="ru-RU" altLang="ru-RU" sz="2000" dirty="0"/>
              <a:t>Техническое обслуживание медицинской техники - Комплекс регламентированных нормативной и эксплуатационной документацией мероприятий и операций по поддержанию и восстановлению исправности и работоспособности медицинской техники при ее использовании по назначению, а также при хранении и транспортировании.</a:t>
            </a:r>
          </a:p>
          <a:p>
            <a:pPr marL="457200" indent="-457200" algn="just">
              <a:lnSpc>
                <a:spcPct val="80000"/>
              </a:lnSpc>
              <a:buFont typeface="Wingdings" panose="05000000000000000000" pitchFamily="2" charset="2"/>
              <a:buAutoNum type="arabicPeriod"/>
            </a:pPr>
            <a:endParaRPr lang="ru-RU" altLang="ru-RU" sz="2000" dirty="0"/>
          </a:p>
          <a:p>
            <a:pPr marL="457200" indent="-457200" algn="just">
              <a:lnSpc>
                <a:spcPct val="80000"/>
              </a:lnSpc>
              <a:buFont typeface="Wingdings" panose="05000000000000000000" pitchFamily="2" charset="2"/>
              <a:buAutoNum type="arabicPeriod"/>
            </a:pPr>
            <a:endParaRPr lang="ru-RU" altLang="ru-RU" sz="2000" dirty="0"/>
          </a:p>
          <a:p>
            <a:pPr marL="457200" indent="-457200" algn="just">
              <a:lnSpc>
                <a:spcPct val="80000"/>
              </a:lnSpc>
              <a:buFont typeface="Wingdings" panose="05000000000000000000" pitchFamily="2" charset="2"/>
              <a:buAutoNum type="arabicPeriod"/>
            </a:pPr>
            <a:r>
              <a:rPr lang="ru-RU" altLang="ru-RU" sz="2000" dirty="0"/>
              <a:t>Ремонт медицинской техники - Совокупность операций по восстановлению исправности и работоспособности изделия, восстановлению ресурсов или их составных частей.</a:t>
            </a:r>
          </a:p>
          <a:p>
            <a:pPr marL="457200" indent="-457200" algn="just">
              <a:lnSpc>
                <a:spcPct val="80000"/>
              </a:lnSpc>
              <a:buFont typeface="Wingdings" panose="05000000000000000000" pitchFamily="2" charset="2"/>
              <a:buAutoNum type="arabicPeriod"/>
            </a:pPr>
            <a:endParaRPr lang="ru-RU" altLang="ru-RU" sz="2000" dirty="0"/>
          </a:p>
        </p:txBody>
      </p:sp>
    </p:spTree>
    <p:extLst>
      <p:ext uri="{BB962C8B-B14F-4D97-AF65-F5344CB8AC3E}">
        <p14:creationId xmlns:p14="http://schemas.microsoft.com/office/powerpoint/2010/main" val="19599740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AutoShape 2"/>
          <p:cNvSpPr>
            <a:spLocks noGrp="1" noChangeArrowheads="1"/>
          </p:cNvSpPr>
          <p:nvPr>
            <p:ph type="title"/>
          </p:nvPr>
        </p:nvSpPr>
        <p:spPr>
          <a:xfrm>
            <a:off x="1142997" y="207963"/>
            <a:ext cx="7924800" cy="1143000"/>
          </a:xfrm>
        </p:spPr>
        <p:txBody>
          <a:bodyPr/>
          <a:lstStyle/>
          <a:p>
            <a:pPr>
              <a:defRPr/>
            </a:pPr>
            <a:r>
              <a:rPr lang="ru-RU" sz="1800" i="1" dirty="0">
                <a:solidFill>
                  <a:schemeClr val="tx1">
                    <a:lumMod val="75000"/>
                  </a:schemeClr>
                </a:solidFill>
              </a:rPr>
              <a:t/>
            </a:r>
            <a:br>
              <a:rPr lang="ru-RU" sz="1800" i="1" dirty="0">
                <a:solidFill>
                  <a:schemeClr val="tx1">
                    <a:lumMod val="75000"/>
                  </a:schemeClr>
                </a:solidFill>
              </a:rPr>
            </a:br>
            <a:r>
              <a:rPr lang="ru-RU" altLang="ru-RU" sz="1800" dirty="0"/>
              <a:t>Лекция 1 Введение. Термины и определения</a:t>
            </a:r>
            <a:br>
              <a:rPr lang="ru-RU" altLang="ru-RU" sz="1800" dirty="0"/>
            </a:br>
            <a:endParaRPr lang="ru-RU" sz="1800" i="1" dirty="0"/>
          </a:p>
        </p:txBody>
      </p:sp>
      <p:sp>
        <p:nvSpPr>
          <p:cNvPr id="123907" name="Rectangle 3"/>
          <p:cNvSpPr>
            <a:spLocks noGrp="1" noChangeArrowheads="1"/>
          </p:cNvSpPr>
          <p:nvPr>
            <p:ph type="body" idx="1"/>
          </p:nvPr>
        </p:nvSpPr>
        <p:spPr/>
        <p:txBody>
          <a:bodyPr>
            <a:normAutofit fontScale="92500" lnSpcReduction="20000"/>
          </a:bodyPr>
          <a:lstStyle/>
          <a:p>
            <a:pPr marL="0" indent="0" algn="ctr">
              <a:buNone/>
              <a:defRPr/>
            </a:pPr>
            <a:r>
              <a:rPr lang="ru-RU" b="1" i="1" u="sng" dirty="0" smtClean="0">
                <a:solidFill>
                  <a:schemeClr val="accent4">
                    <a:lumMod val="50000"/>
                    <a:lumOff val="50000"/>
                  </a:schemeClr>
                </a:solidFill>
              </a:rPr>
              <a:t>Содержание технического обслуживания и ремонта ИМТ </a:t>
            </a:r>
          </a:p>
          <a:p>
            <a:pPr marL="0" indent="0">
              <a:buNone/>
              <a:defRPr/>
            </a:pPr>
            <a:endParaRPr lang="ru-RU" dirty="0" smtClean="0"/>
          </a:p>
          <a:p>
            <a:pPr marL="0" indent="0" algn="just">
              <a:buNone/>
              <a:defRPr/>
            </a:pPr>
            <a:r>
              <a:rPr lang="ru-RU" dirty="0" smtClean="0"/>
              <a:t>Оборудование характеризуется сроком эксплуатации, который определяется его индивидуальными качествами, воздействиями условий внешней среды, частотой его применения и техническим обслуживанием. Многие неисправности можно предотвратить при помощи полноценного технического обслуживания. Техническое обслуживание является обязательным условием поддержания функциональной надежности, работоспособности и ресурса медицинской техники, а также обеспечения достоверности диагностики и качества лечения, соответствия требованиям безопасной эксплуатации</a:t>
            </a:r>
            <a:endParaRPr lang="ru-RU" i="1" dirty="0" smtClean="0"/>
          </a:p>
        </p:txBody>
      </p:sp>
    </p:spTree>
    <p:extLst>
      <p:ext uri="{BB962C8B-B14F-4D97-AF65-F5344CB8AC3E}">
        <p14:creationId xmlns:p14="http://schemas.microsoft.com/office/powerpoint/2010/main" val="40999856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AutoShape 2"/>
          <p:cNvSpPr>
            <a:spLocks noGrp="1" noChangeArrowheads="1"/>
          </p:cNvSpPr>
          <p:nvPr>
            <p:ph type="title"/>
          </p:nvPr>
        </p:nvSpPr>
        <p:spPr>
          <a:xfrm>
            <a:off x="1355725" y="165100"/>
            <a:ext cx="7924800" cy="1143000"/>
          </a:xfrm>
        </p:spPr>
        <p:txBody>
          <a:bodyPr/>
          <a:lstStyle/>
          <a:p>
            <a:pPr>
              <a:defRPr/>
            </a:pPr>
            <a:r>
              <a:rPr lang="ru-RU" sz="1800" i="1" dirty="0">
                <a:solidFill>
                  <a:schemeClr val="tx1">
                    <a:lumMod val="75000"/>
                  </a:schemeClr>
                </a:solidFill>
              </a:rPr>
              <a:t/>
            </a:r>
            <a:br>
              <a:rPr lang="ru-RU" sz="1800" i="1" dirty="0">
                <a:solidFill>
                  <a:schemeClr val="tx1">
                    <a:lumMod val="75000"/>
                  </a:schemeClr>
                </a:solidFill>
              </a:rPr>
            </a:br>
            <a:r>
              <a:rPr lang="ru-RU" altLang="ru-RU" sz="1800" dirty="0"/>
              <a:t>Лекция 1 Введение. Термины и определения</a:t>
            </a:r>
            <a:br>
              <a:rPr lang="ru-RU" altLang="ru-RU" sz="1800" dirty="0"/>
            </a:br>
            <a:endParaRPr lang="ru-RU" sz="1800" i="1" dirty="0"/>
          </a:p>
        </p:txBody>
      </p:sp>
      <p:sp>
        <p:nvSpPr>
          <p:cNvPr id="124931" name="Rectangle 3"/>
          <p:cNvSpPr>
            <a:spLocks noGrp="1" noChangeArrowheads="1"/>
          </p:cNvSpPr>
          <p:nvPr>
            <p:ph type="body" idx="1"/>
          </p:nvPr>
        </p:nvSpPr>
        <p:spPr>
          <a:xfrm>
            <a:off x="1355724" y="1419225"/>
            <a:ext cx="9598025" cy="4981575"/>
          </a:xfrm>
        </p:spPr>
        <p:txBody>
          <a:bodyPr>
            <a:normAutofit fontScale="70000" lnSpcReduction="20000"/>
          </a:bodyPr>
          <a:lstStyle/>
          <a:p>
            <a:pPr marL="0" indent="0" algn="ctr">
              <a:buNone/>
              <a:defRPr/>
            </a:pPr>
            <a:r>
              <a:rPr lang="ru-RU" sz="2900" b="1" i="1" u="sng" dirty="0">
                <a:solidFill>
                  <a:schemeClr val="accent4">
                    <a:lumMod val="50000"/>
                    <a:lumOff val="50000"/>
                  </a:schemeClr>
                </a:solidFill>
              </a:rPr>
              <a:t>Этапы и содержание комплексного технического обслуживания</a:t>
            </a:r>
            <a:endParaRPr lang="ru-RU" sz="2900" i="1" u="sng" dirty="0">
              <a:solidFill>
                <a:schemeClr val="accent4">
                  <a:lumMod val="50000"/>
                  <a:lumOff val="50000"/>
                </a:schemeClr>
              </a:solidFill>
            </a:endParaRPr>
          </a:p>
          <a:p>
            <a:pPr marL="0" indent="0">
              <a:buNone/>
              <a:defRPr/>
            </a:pPr>
            <a:r>
              <a:rPr lang="ru-RU" sz="2400" b="1" dirty="0"/>
              <a:t> </a:t>
            </a:r>
            <a:endParaRPr lang="ru-RU" sz="2400" dirty="0"/>
          </a:p>
          <a:p>
            <a:pPr marL="0" indent="0" algn="just">
              <a:buNone/>
              <a:defRPr/>
            </a:pPr>
            <a:r>
              <a:rPr lang="ru-RU" sz="2900" dirty="0"/>
              <a:t>Комплексное техническое обслуживание (КТО) медтехники включает в себя совокупность организационно-технических мероприятий и работ по обеспе­чению работоспособного состояния медтехники, </a:t>
            </a:r>
            <a:r>
              <a:rPr lang="ru-RU" sz="2900" dirty="0" err="1"/>
              <a:t>предповерочной</a:t>
            </a:r>
            <a:r>
              <a:rPr lang="ru-RU" sz="2900" dirty="0"/>
              <a:t> метрологической подготовки и текущему  ремонту медицин­ской техники.</a:t>
            </a:r>
          </a:p>
          <a:p>
            <a:pPr marL="0" indent="0" algn="just">
              <a:buNone/>
              <a:defRPr/>
            </a:pPr>
            <a:r>
              <a:rPr lang="ru-RU" sz="2900" dirty="0"/>
              <a:t>Эксплуатация изделия должна быть спланирована таким образом, чтобы позволить проведение намеченных процедур по техническому обслуживанию (включая любое калибрование). Это означает, что администрация УЗ при планировании эксплуатации ИМТ должна предусматривать для этого необходимые перерывы, во время которых технический и медицинский персонал будут проводить регламентные работы.</a:t>
            </a:r>
          </a:p>
          <a:p>
            <a:pPr marL="0" indent="0" algn="just">
              <a:buNone/>
              <a:defRPr/>
            </a:pPr>
            <a:r>
              <a:rPr lang="ru-RU" sz="2900" dirty="0"/>
              <a:t>КТО медицинской техники представляет собой единый техно­логический процесс и включает в себя следующие виды работ: контроль технического состояния, техническое обслуживание, текущий ремонт и метрологическую подготовку медицинской техники к государственной поверке</a:t>
            </a:r>
          </a:p>
        </p:txBody>
      </p:sp>
    </p:spTree>
    <p:extLst>
      <p:ext uri="{BB962C8B-B14F-4D97-AF65-F5344CB8AC3E}">
        <p14:creationId xmlns:p14="http://schemas.microsoft.com/office/powerpoint/2010/main" val="30807689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AutoShape 2"/>
          <p:cNvSpPr>
            <a:spLocks noGrp="1" noChangeArrowheads="1"/>
          </p:cNvSpPr>
          <p:nvPr>
            <p:ph type="title"/>
          </p:nvPr>
        </p:nvSpPr>
        <p:spPr>
          <a:xfrm>
            <a:off x="1228725" y="0"/>
            <a:ext cx="7924800" cy="1143000"/>
          </a:xfrm>
        </p:spPr>
        <p:txBody>
          <a:bodyPr/>
          <a:lstStyle/>
          <a:p>
            <a:pPr>
              <a:defRPr/>
            </a:pPr>
            <a:r>
              <a:rPr lang="ru-RU" sz="1800" i="1" dirty="0">
                <a:solidFill>
                  <a:schemeClr val="tx1">
                    <a:lumMod val="75000"/>
                  </a:schemeClr>
                </a:solidFill>
              </a:rPr>
              <a:t/>
            </a:r>
            <a:br>
              <a:rPr lang="ru-RU" sz="1800" i="1" dirty="0">
                <a:solidFill>
                  <a:schemeClr val="tx1">
                    <a:lumMod val="75000"/>
                  </a:schemeClr>
                </a:solidFill>
              </a:rPr>
            </a:br>
            <a:r>
              <a:rPr lang="ru-RU" altLang="ru-RU" sz="1800" dirty="0"/>
              <a:t>Лекция 1 Введение. Термины и </a:t>
            </a:r>
            <a:r>
              <a:rPr lang="ru-RU" altLang="ru-RU" sz="1800" dirty="0" smtClean="0"/>
              <a:t>определения</a:t>
            </a:r>
            <a:endParaRPr lang="ru-RU" sz="2400" i="1" dirty="0"/>
          </a:p>
        </p:txBody>
      </p:sp>
      <p:sp>
        <p:nvSpPr>
          <p:cNvPr id="125955" name="Rectangle 3"/>
          <p:cNvSpPr>
            <a:spLocks noGrp="1" noChangeArrowheads="1"/>
          </p:cNvSpPr>
          <p:nvPr>
            <p:ph type="body" idx="1"/>
          </p:nvPr>
        </p:nvSpPr>
        <p:spPr>
          <a:xfrm>
            <a:off x="981072" y="1318687"/>
            <a:ext cx="10401303" cy="4653487"/>
          </a:xfrm>
        </p:spPr>
        <p:txBody>
          <a:bodyPr>
            <a:normAutofit/>
          </a:bodyPr>
          <a:lstStyle/>
          <a:p>
            <a:pPr marL="0" indent="0" algn="ctr">
              <a:buNone/>
              <a:defRPr/>
            </a:pPr>
            <a:r>
              <a:rPr lang="ru-RU" sz="2400" b="1" i="1" u="sng" dirty="0">
                <a:solidFill>
                  <a:schemeClr val="accent4">
                    <a:lumMod val="50000"/>
                    <a:lumOff val="50000"/>
                  </a:schemeClr>
                </a:solidFill>
              </a:rPr>
              <a:t>Контроль и учет технического состояния изделий</a:t>
            </a:r>
          </a:p>
          <a:p>
            <a:pPr marL="0" indent="0">
              <a:buNone/>
              <a:defRPr/>
            </a:pPr>
            <a:r>
              <a:rPr lang="ru-RU" sz="2400" dirty="0"/>
              <a:t>Система технического обслуживания и ремонта медицинской техники основывается на систематическом контроле и учете технического состояния изделий в процессе их эксплуатации с целью определения вида технического состояния изделия:  </a:t>
            </a:r>
          </a:p>
          <a:p>
            <a:pPr marL="0" indent="0">
              <a:buNone/>
              <a:defRPr/>
            </a:pPr>
            <a:r>
              <a:rPr lang="ru-RU" sz="2400" dirty="0"/>
              <a:t>- исправности или неисправности; </a:t>
            </a:r>
          </a:p>
          <a:p>
            <a:pPr marL="0" indent="0">
              <a:buNone/>
              <a:defRPr/>
            </a:pPr>
            <a:r>
              <a:rPr lang="ru-RU" sz="2400" dirty="0"/>
              <a:t>- работоспособности или неработоспособности; </a:t>
            </a:r>
          </a:p>
          <a:p>
            <a:pPr marL="0" indent="0">
              <a:buNone/>
              <a:defRPr/>
            </a:pPr>
            <a:r>
              <a:rPr lang="ru-RU" sz="2400" dirty="0"/>
              <a:t>- достижения или не достижения предельного состояния</a:t>
            </a:r>
          </a:p>
        </p:txBody>
      </p:sp>
    </p:spTree>
    <p:extLst>
      <p:ext uri="{BB962C8B-B14F-4D97-AF65-F5344CB8AC3E}">
        <p14:creationId xmlns:p14="http://schemas.microsoft.com/office/powerpoint/2010/main" val="31490429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AutoShape 2"/>
          <p:cNvSpPr>
            <a:spLocks noGrp="1" noChangeArrowheads="1"/>
          </p:cNvSpPr>
          <p:nvPr>
            <p:ph type="title"/>
          </p:nvPr>
        </p:nvSpPr>
        <p:spPr>
          <a:xfrm>
            <a:off x="1142997" y="300941"/>
            <a:ext cx="7924800" cy="1143000"/>
          </a:xfrm>
        </p:spPr>
        <p:txBody>
          <a:bodyPr/>
          <a:lstStyle/>
          <a:p>
            <a:pPr>
              <a:defRPr/>
            </a:pPr>
            <a:r>
              <a:rPr lang="ru-RU" sz="1800" i="1" dirty="0">
                <a:solidFill>
                  <a:schemeClr val="tx1">
                    <a:lumMod val="75000"/>
                  </a:schemeClr>
                </a:solidFill>
              </a:rPr>
              <a:t/>
            </a:r>
            <a:br>
              <a:rPr lang="ru-RU" sz="1800" i="1" dirty="0">
                <a:solidFill>
                  <a:schemeClr val="tx1">
                    <a:lumMod val="75000"/>
                  </a:schemeClr>
                </a:solidFill>
              </a:rPr>
            </a:br>
            <a:r>
              <a:rPr lang="ru-RU" altLang="ru-RU" sz="1800" dirty="0"/>
              <a:t>Лекция 1 Введение. Термины и определения</a:t>
            </a:r>
            <a:r>
              <a:rPr lang="ru-RU" altLang="ru-RU" sz="1800" dirty="0"/>
              <a:t/>
            </a:r>
            <a:br>
              <a:rPr lang="ru-RU" altLang="ru-RU" sz="1800" dirty="0"/>
            </a:br>
            <a:r>
              <a:rPr lang="ru-RU" sz="2400" dirty="0"/>
              <a:t/>
            </a:r>
            <a:br>
              <a:rPr lang="ru-RU" sz="2400" dirty="0"/>
            </a:br>
            <a:endParaRPr lang="ru-RU" sz="2400" i="1" dirty="0"/>
          </a:p>
        </p:txBody>
      </p:sp>
      <p:sp>
        <p:nvSpPr>
          <p:cNvPr id="125955" name="Rectangle 3"/>
          <p:cNvSpPr>
            <a:spLocks noGrp="1" noChangeArrowheads="1"/>
          </p:cNvSpPr>
          <p:nvPr>
            <p:ph type="body" idx="1"/>
          </p:nvPr>
        </p:nvSpPr>
        <p:spPr/>
        <p:txBody>
          <a:bodyPr>
            <a:normAutofit/>
          </a:bodyPr>
          <a:lstStyle/>
          <a:p>
            <a:pPr marL="0" indent="0" algn="ctr">
              <a:buNone/>
              <a:defRPr/>
            </a:pPr>
            <a:r>
              <a:rPr lang="ru-RU" sz="2400" b="1" i="1" u="sng" dirty="0">
                <a:solidFill>
                  <a:schemeClr val="accent4">
                    <a:lumMod val="50000"/>
                    <a:lumOff val="50000"/>
                  </a:schemeClr>
                </a:solidFill>
              </a:rPr>
              <a:t>Контроль и учет технического состояния изделий</a:t>
            </a:r>
          </a:p>
          <a:p>
            <a:pPr marL="0" indent="0">
              <a:buNone/>
              <a:defRPr/>
            </a:pPr>
            <a:r>
              <a:rPr lang="ru-RU" sz="2400" dirty="0"/>
              <a:t>Система технического обслуживания и ремонта медицинской техники основывается на систематическом контроле и учете технического состояния изделий в процессе их эксплуатации с целью определения вида технического состояния изделия:  </a:t>
            </a:r>
          </a:p>
          <a:p>
            <a:pPr marL="0" indent="0">
              <a:buNone/>
              <a:defRPr/>
            </a:pPr>
            <a:r>
              <a:rPr lang="ru-RU" sz="2400" dirty="0"/>
              <a:t>- исправности или неисправности; </a:t>
            </a:r>
          </a:p>
          <a:p>
            <a:pPr marL="0" indent="0">
              <a:buNone/>
              <a:defRPr/>
            </a:pPr>
            <a:r>
              <a:rPr lang="ru-RU" sz="2400" dirty="0"/>
              <a:t>- работоспособности или неработоспособности; </a:t>
            </a:r>
          </a:p>
          <a:p>
            <a:pPr marL="0" indent="0">
              <a:buNone/>
              <a:defRPr/>
            </a:pPr>
            <a:r>
              <a:rPr lang="ru-RU" sz="2400" dirty="0"/>
              <a:t>- достижения или не достижения предельного состояния</a:t>
            </a:r>
          </a:p>
        </p:txBody>
      </p:sp>
    </p:spTree>
    <p:extLst>
      <p:ext uri="{BB962C8B-B14F-4D97-AF65-F5344CB8AC3E}">
        <p14:creationId xmlns:p14="http://schemas.microsoft.com/office/powerpoint/2010/main" val="37890131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Прямоугольник 1"/>
          <p:cNvSpPr>
            <a:spLocks noChangeArrowheads="1"/>
          </p:cNvSpPr>
          <p:nvPr/>
        </p:nvSpPr>
        <p:spPr bwMode="auto">
          <a:xfrm>
            <a:off x="1232363" y="1567807"/>
            <a:ext cx="10238148"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just" eaLnBrk="1" hangingPunct="1">
              <a:spcBef>
                <a:spcPct val="0"/>
              </a:spcBef>
              <a:buClrTx/>
              <a:buSzTx/>
              <a:buFontTx/>
              <a:buNone/>
            </a:pPr>
            <a:r>
              <a:rPr lang="ru-RU" altLang="ru-RU" sz="2800" dirty="0">
                <a:latin typeface="Arial" panose="020B0604020202020204" pitchFamily="34" charset="0"/>
              </a:rPr>
              <a:t>Отнесение проводится в соответствии с Административным регламентом исполнения Федеральным агентством по техническому регулированию и метрологии государственной функции по отнесению технических средств к средствам измерений, утвержденным приказом </a:t>
            </a:r>
            <a:r>
              <a:rPr lang="ru-RU" altLang="ru-RU" sz="2800" dirty="0" err="1">
                <a:latin typeface="Arial" panose="020B0604020202020204" pitchFamily="34" charset="0"/>
              </a:rPr>
              <a:t>Минпромторга</a:t>
            </a:r>
            <a:r>
              <a:rPr lang="ru-RU" altLang="ru-RU" sz="2800" dirty="0">
                <a:latin typeface="Arial" panose="020B0604020202020204" pitchFamily="34" charset="0"/>
              </a:rPr>
              <a:t> России от 15.02.2010 №122.</a:t>
            </a:r>
          </a:p>
          <a:p>
            <a:pPr algn="just" eaLnBrk="1" hangingPunct="1">
              <a:spcBef>
                <a:spcPct val="0"/>
              </a:spcBef>
              <a:buClrTx/>
              <a:buSzTx/>
              <a:buFontTx/>
              <a:buNone/>
            </a:pPr>
            <a:r>
              <a:rPr lang="ru-RU" altLang="ru-RU" sz="2800" dirty="0">
                <a:latin typeface="Arial" panose="020B0604020202020204" pitchFamily="34" charset="0"/>
              </a:rPr>
              <a:t>Экспертиза проводится по документам , присланным заявителем.</a:t>
            </a:r>
          </a:p>
          <a:p>
            <a:pPr algn="ctr" eaLnBrk="1" hangingPunct="1">
              <a:spcBef>
                <a:spcPct val="0"/>
              </a:spcBef>
              <a:buClrTx/>
              <a:buSzTx/>
              <a:buFontTx/>
              <a:buNone/>
            </a:pPr>
            <a:r>
              <a:rPr lang="ru-RU" altLang="ru-RU" sz="2800" dirty="0">
                <a:latin typeface="Arial" panose="020B0604020202020204" pitchFamily="34" charset="0"/>
              </a:rPr>
              <a:t>(Статья 9, Закона РФ 102-ФЗ)</a:t>
            </a:r>
          </a:p>
        </p:txBody>
      </p:sp>
      <p:sp>
        <p:nvSpPr>
          <p:cNvPr id="2" name="Заголовок 1"/>
          <p:cNvSpPr>
            <a:spLocks noGrp="1"/>
          </p:cNvSpPr>
          <p:nvPr>
            <p:ph type="title"/>
          </p:nvPr>
        </p:nvSpPr>
        <p:spPr/>
        <p:txBody>
          <a:bodyPr/>
          <a:lstStyle/>
          <a:p>
            <a:r>
              <a:rPr lang="ru-RU" i="1" dirty="0">
                <a:solidFill>
                  <a:schemeClr val="tx1">
                    <a:lumMod val="75000"/>
                  </a:schemeClr>
                </a:solidFill>
              </a:rPr>
              <a:t/>
            </a:r>
            <a:br>
              <a:rPr lang="ru-RU" i="1" dirty="0">
                <a:solidFill>
                  <a:schemeClr val="tx1">
                    <a:lumMod val="75000"/>
                  </a:schemeClr>
                </a:solidFill>
              </a:rPr>
            </a:br>
            <a:r>
              <a:rPr lang="ru-RU" altLang="ru-RU" dirty="0"/>
              <a:t>Лекция 1 Введение. Термины и определения</a:t>
            </a:r>
            <a:br>
              <a:rPr lang="ru-RU" altLang="ru-RU" dirty="0"/>
            </a:br>
            <a:endParaRPr lang="ru-RU" dirty="0"/>
          </a:p>
        </p:txBody>
      </p:sp>
    </p:spTree>
    <p:extLst>
      <p:ext uri="{BB962C8B-B14F-4D97-AF65-F5344CB8AC3E}">
        <p14:creationId xmlns:p14="http://schemas.microsoft.com/office/powerpoint/2010/main" val="173787469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 Boardroom</Template>
  <TotalTime>1431</TotalTime>
  <Words>1030</Words>
  <Application>Microsoft Office PowerPoint</Application>
  <PresentationFormat>Широкоэкранный</PresentationFormat>
  <Paragraphs>86</Paragraphs>
  <Slides>13</Slides>
  <Notes>2</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13</vt:i4>
      </vt:variant>
    </vt:vector>
  </HeadingPairs>
  <TitlesOfParts>
    <vt:vector size="20" baseType="lpstr">
      <vt:lpstr>Arial</vt:lpstr>
      <vt:lpstr>Calibri</vt:lpstr>
      <vt:lpstr>Calibri Light</vt:lpstr>
      <vt:lpstr>Times New Roman</vt:lpstr>
      <vt:lpstr>Verdana</vt:lpstr>
      <vt:lpstr>Wingdings</vt:lpstr>
      <vt:lpstr>Тема Office</vt:lpstr>
      <vt:lpstr>Техническое обслуживание медицинской техники </vt:lpstr>
      <vt:lpstr>Лекция 1 Введение. Термины и определения</vt:lpstr>
      <vt:lpstr> Лекция 1 Введение. Термины и определения </vt:lpstr>
      <vt:lpstr> Лекция 1 Введение. Термины и определения </vt:lpstr>
      <vt:lpstr> Лекция 1 Введение. Термины и определения </vt:lpstr>
      <vt:lpstr> Лекция 1 Введение. Термины и определения </vt:lpstr>
      <vt:lpstr> Лекция 1 Введение. Термины и определения</vt:lpstr>
      <vt:lpstr> Лекция 1 Введение. Термины и определения  </vt:lpstr>
      <vt:lpstr> Лекция 1 Введение. Термины и определения </vt:lpstr>
      <vt:lpstr> Лекция 1 Введение. Термины и определения </vt:lpstr>
      <vt:lpstr> Лекция 1 Введение. Термины и определения </vt:lpstr>
      <vt:lpstr> Лекция 1 Введение. Термины и определения </vt:lpstr>
      <vt:lpstr> Лекция 1 Введение. Термины и определения </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MGmari55555@yandex.ru</dc:creator>
  <cp:lastModifiedBy>Админ</cp:lastModifiedBy>
  <cp:revision>50</cp:revision>
  <dcterms:created xsi:type="dcterms:W3CDTF">2021-05-24T10:19:39Z</dcterms:created>
  <dcterms:modified xsi:type="dcterms:W3CDTF">2023-05-15T04:39:11Z</dcterms:modified>
</cp:coreProperties>
</file>