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notesMasterIdLst>
    <p:notesMasterId r:id="rId24"/>
  </p:notesMasterIdLst>
  <p:sldIdLst>
    <p:sldId id="275" r:id="rId2"/>
    <p:sldId id="310" r:id="rId3"/>
    <p:sldId id="311" r:id="rId4"/>
    <p:sldId id="272" r:id="rId5"/>
    <p:sldId id="303" r:id="rId6"/>
    <p:sldId id="313" r:id="rId7"/>
    <p:sldId id="324" r:id="rId8"/>
    <p:sldId id="325" r:id="rId9"/>
    <p:sldId id="326" r:id="rId10"/>
    <p:sldId id="305" r:id="rId11"/>
    <p:sldId id="308" r:id="rId12"/>
    <p:sldId id="316" r:id="rId13"/>
    <p:sldId id="317" r:id="rId14"/>
    <p:sldId id="318" r:id="rId15"/>
    <p:sldId id="320" r:id="rId16"/>
    <p:sldId id="314" r:id="rId17"/>
    <p:sldId id="315" r:id="rId18"/>
    <p:sldId id="294" r:id="rId19"/>
    <p:sldId id="321" r:id="rId20"/>
    <p:sldId id="293" r:id="rId21"/>
    <p:sldId id="322" r:id="rId22"/>
    <p:sldId id="29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7BC5D2"/>
    <a:srgbClr val="E52C50"/>
    <a:srgbClr val="F0EE97"/>
    <a:srgbClr val="343846"/>
    <a:srgbClr val="0086AC"/>
    <a:srgbClr val="EC660D"/>
    <a:srgbClr val="6F2313"/>
    <a:srgbClr val="00204F"/>
    <a:srgbClr val="41140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00" autoAdjust="0"/>
    <p:restoredTop sz="94660"/>
  </p:normalViewPr>
  <p:slideViewPr>
    <p:cSldViewPr>
      <p:cViewPr>
        <p:scale>
          <a:sx n="75" d="100"/>
          <a:sy n="75" d="100"/>
        </p:scale>
        <p:origin x="-100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49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5EE5DD-14CE-475A-93C6-84F387FFC5E8}" type="datetimeFigureOut">
              <a:rPr lang="en-US" smtClean="0"/>
              <a:pPr/>
              <a:t>8/30/2022</a:t>
            </a:fld>
            <a:endParaRPr lang="en-US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smtClean="0"/>
              <a:t>© Copyright Showeet.com</a:t>
            </a:r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D57A68-B95A-498B-8FA1-D6E958C41C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61641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5BA999-107D-4F32-A988-24BA1FE0FA0D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3D078E-7757-48DE-B1B8-209F8A8DE124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tilisateur\Documents\Perso\sho8\GOUTTES\fondgoutte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95536" y="2924944"/>
            <a:ext cx="7606208" cy="1470025"/>
          </a:xfrm>
        </p:spPr>
        <p:txBody>
          <a:bodyPr lIns="0" rIns="0" anchor="ctr">
            <a:noAutofit/>
          </a:bodyPr>
          <a:lstStyle>
            <a:lvl1pPr algn="r">
              <a:lnSpc>
                <a:spcPct val="100000"/>
              </a:lnSpc>
              <a:defRPr sz="4000" b="0" cap="none" baseline="0">
                <a:solidFill>
                  <a:srgbClr val="34384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598141" y="4437112"/>
            <a:ext cx="2403603" cy="365125"/>
          </a:xfrm>
        </p:spPr>
        <p:txBody>
          <a:bodyPr/>
          <a:lstStyle>
            <a:lvl1pPr algn="r">
              <a:defRPr sz="1400">
                <a:solidFill>
                  <a:srgbClr val="E52C5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7181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Utilisateur\Documents\Perso\sho8\GOUTTES\fondgoutte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6491064" cy="1143000"/>
          </a:xfrm>
        </p:spPr>
        <p:txBody>
          <a:bodyPr>
            <a:noAutofit/>
          </a:bodyPr>
          <a:lstStyle>
            <a:lvl1pPr algn="l">
              <a:defRPr sz="32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52C50"/>
                </a:solidFill>
              </a:defRPr>
            </a:lvl1pPr>
          </a:lstStyle>
          <a:p>
            <a:r>
              <a:rPr lang="en-US" dirty="0" smtClean="0"/>
              <a:t>Your footer here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52C50"/>
                </a:solidFill>
              </a:defRPr>
            </a:lvl1pPr>
          </a:lstStyle>
          <a:p>
            <a:fld id="{AE199FAC-4B86-4121-B622-50028D35B744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 hasCustomPrompt="1"/>
          </p:nvPr>
        </p:nvSpPr>
        <p:spPr>
          <a:xfrm>
            <a:off x="467544" y="1772816"/>
            <a:ext cx="8208912" cy="4320480"/>
          </a:xfrm>
        </p:spPr>
        <p:txBody>
          <a:bodyPr>
            <a:normAutofit/>
          </a:bodyPr>
          <a:lstStyle>
            <a:lvl1pPr>
              <a:defRPr sz="24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294418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Utilisateur\Documents\Perso\sho8\GOUTTES\fondgoutte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6491064" cy="1143000"/>
          </a:xfrm>
        </p:spPr>
        <p:txBody>
          <a:bodyPr>
            <a:noAutofit/>
          </a:bodyPr>
          <a:lstStyle>
            <a:lvl1pPr algn="l">
              <a:defRPr sz="32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52C50"/>
                </a:solidFill>
              </a:defRPr>
            </a:lvl1pPr>
          </a:lstStyle>
          <a:p>
            <a:r>
              <a:rPr lang="en-US" dirty="0" smtClean="0"/>
              <a:t>Your footer here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rgbClr val="E52C50"/>
                </a:solidFill>
              </a:defRPr>
            </a:lvl1pPr>
          </a:lstStyle>
          <a:p>
            <a:fld id="{AE199FAC-4B86-4121-B622-50028D35B744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 hasCustomPrompt="1"/>
          </p:nvPr>
        </p:nvSpPr>
        <p:spPr>
          <a:xfrm>
            <a:off x="467544" y="1772816"/>
            <a:ext cx="3960440" cy="4320480"/>
          </a:xfrm>
        </p:spPr>
        <p:txBody>
          <a:bodyPr>
            <a:normAutofit/>
          </a:bodyPr>
          <a:lstStyle>
            <a:lvl1pPr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defRPr sz="12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12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4" hasCustomPrompt="1"/>
          </p:nvPr>
        </p:nvSpPr>
        <p:spPr>
          <a:xfrm>
            <a:off x="4726800" y="1773238"/>
            <a:ext cx="3960000" cy="4319587"/>
          </a:xfrm>
        </p:spPr>
        <p:txBody>
          <a:bodyPr>
            <a:normAutofit/>
          </a:bodyPr>
          <a:lstStyle>
            <a:lvl1pPr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defRPr sz="12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12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91424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6491064" cy="1143000"/>
          </a:xfrm>
        </p:spPr>
        <p:txBody>
          <a:bodyPr>
            <a:noAutofit/>
          </a:bodyPr>
          <a:lstStyle>
            <a:lvl1pPr algn="l">
              <a:defRPr sz="32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52C50"/>
                </a:solidFill>
              </a:defRPr>
            </a:lvl1pPr>
          </a:lstStyle>
          <a:p>
            <a:r>
              <a:rPr lang="en-US" dirty="0" smtClean="0"/>
              <a:t>Your footer here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52C50"/>
                </a:solidFill>
              </a:defRPr>
            </a:lvl1pPr>
          </a:lstStyle>
          <a:p>
            <a:fld id="{AE199FAC-4B86-4121-B622-50028D35B744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 hasCustomPrompt="1"/>
          </p:nvPr>
        </p:nvSpPr>
        <p:spPr>
          <a:xfrm>
            <a:off x="467544" y="1772816"/>
            <a:ext cx="8208912" cy="4320480"/>
          </a:xfrm>
        </p:spPr>
        <p:txBody>
          <a:bodyPr>
            <a:normAutofit/>
          </a:bodyPr>
          <a:lstStyle>
            <a:lvl1pPr>
              <a:defRPr sz="24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40680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Your footer here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99FAC-4B86-4121-B622-50028D35B744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 rot="5400000">
            <a:off x="8396804" y="5799922"/>
            <a:ext cx="1839157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="" xmlns:p14="http://schemas.microsoft.com/office/powerpoint/2010/main" val="142180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6" r:id="rId2"/>
    <p:sldLayoutId id="2147483775" r:id="rId3"/>
    <p:sldLayoutId id="2147483767" r:id="rId4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b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НАЗВАНИЕ ПРОЕКТА</a:t>
            </a:r>
            <a:endParaRPr lang="fr-FR" sz="4800" b="1" dirty="0">
              <a:solidFill>
                <a:srgbClr val="CC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Автор (авторы)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проекта: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378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Аннотация проекта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9FAC-4B86-4121-B622-50028D35B744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>
          <a:xfrm>
            <a:off x="179512" y="1772816"/>
            <a:ext cx="8496944" cy="4320480"/>
          </a:xfrm>
        </p:spPr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Краткое изложение проекта включает в себя следующие сведения: кто будет выполнять проект, на кого направлены мероприятия проекта, каковы цели и задачи проекта, каким будет результат от реализации проекта, с указанием основных мероприятий проекта, продолжительности реализации проекта и его общей стоимости.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Обоснование необходимости реализации проекта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9FAC-4B86-4121-B622-50028D35B744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>
          <a:xfrm>
            <a:off x="179512" y="1772816"/>
            <a:ext cx="8496944" cy="4320480"/>
          </a:xfrm>
        </p:spPr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Описание проблемной ситуации и проблемы, на решение которой направлен проект, с указанием цифр и фактов, свидетельствующих об актуальности данной проблемы.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91064" cy="171420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Цель проекта: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22A8A-E335-4B01-9B47-7F79D612943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8843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 проекта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22A8A-E335-4B01-9B47-7F79D612943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467544" y="1412776"/>
            <a:ext cx="8208912" cy="4680520"/>
          </a:xfrm>
        </p:spPr>
        <p:txBody>
          <a:bodyPr/>
          <a:lstStyle/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</a:t>
            </a:r>
          </a:p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</a:t>
            </a:r>
          </a:p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</a:t>
            </a:r>
          </a:p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</a:t>
            </a:r>
          </a:p>
          <a:p>
            <a:pPr lvl="0">
              <a:buNone/>
            </a:pPr>
            <a:endParaRPr lang="ru-RU" dirty="0" smtClean="0"/>
          </a:p>
          <a:p>
            <a:pPr lvl="0"/>
            <a:endParaRPr lang="en-US" dirty="0"/>
          </a:p>
          <a:p>
            <a:pPr>
              <a:buNone/>
            </a:pP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48843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Команда проекта (основные исполнители проекта)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9FAC-4B86-4121-B622-50028D35B744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b="1" dirty="0" smtClean="0"/>
              <a:t>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Руководитель проекта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ФИО,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Тел.,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Университет, факультет/институт, группа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…..</a:t>
            </a:r>
          </a:p>
          <a:p>
            <a:r>
              <a:rPr lang="ru-RU" b="1" dirty="0" smtClean="0"/>
              <a:t>…..</a:t>
            </a:r>
          </a:p>
          <a:p>
            <a:r>
              <a:rPr lang="ru-RU" b="1" dirty="0" smtClean="0"/>
              <a:t>…..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Команда проекта и роли в проекте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Your footer here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9FAC-4B86-4121-B622-50028D35B744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611560" y="1672012"/>
            <a:ext cx="1528118" cy="1528118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50000">
                <a:schemeClr val="accent6">
                  <a:lumMod val="75000"/>
                </a:schemeClr>
              </a:gs>
              <a:gs pos="100000">
                <a:schemeClr val="accent4"/>
              </a:gs>
            </a:gsLst>
            <a:lin ang="18900000" scaled="1"/>
          </a:gradFill>
          <a:ln w="15240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</a:t>
            </a:r>
          </a:p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1560" y="3573016"/>
            <a:ext cx="1528118" cy="1528118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50000">
                <a:schemeClr val="accent6">
                  <a:lumMod val="75000"/>
                </a:schemeClr>
              </a:gs>
              <a:gs pos="100000">
                <a:schemeClr val="accent4"/>
              </a:gs>
            </a:gsLst>
            <a:lin ang="18900000" scaled="1"/>
          </a:gradFill>
          <a:ln w="15240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</a:t>
            </a:r>
          </a:p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14912" y="1672012"/>
            <a:ext cx="1528118" cy="1528118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50000">
                <a:schemeClr val="accent6">
                  <a:lumMod val="75000"/>
                </a:schemeClr>
              </a:gs>
              <a:gs pos="100000">
                <a:schemeClr val="accent4"/>
              </a:gs>
            </a:gsLst>
            <a:lin ang="18900000" scaled="1"/>
          </a:gradFill>
          <a:ln w="15240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</a:t>
            </a:r>
          </a:p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27984" y="3573016"/>
            <a:ext cx="1528118" cy="1528118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50000">
                <a:schemeClr val="accent6">
                  <a:lumMod val="75000"/>
                </a:schemeClr>
              </a:gs>
              <a:gs pos="100000">
                <a:schemeClr val="accent4"/>
              </a:gs>
            </a:gsLst>
            <a:lin ang="18900000" scaled="1"/>
          </a:gradFill>
          <a:ln w="15240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</a:t>
            </a:r>
          </a:p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39678" y="1663628"/>
            <a:ext cx="192826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algn="just">
              <a:spcBef>
                <a:spcPts val="1800"/>
              </a:spcBef>
            </a:pP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Мария</a:t>
            </a:r>
            <a:endParaRPr lang="fr-FR" sz="1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92075" algn="just">
              <a:spcBef>
                <a:spcPts val="1800"/>
              </a:spcBef>
            </a:pPr>
            <a:r>
              <a:rPr lang="ru-RU" sz="1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Текст …</a:t>
            </a:r>
            <a:r>
              <a:rPr lang="ru-RU" sz="11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текст</a:t>
            </a:r>
            <a:r>
              <a:rPr lang="ru-RU" sz="1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…</a:t>
            </a:r>
            <a:r>
              <a:rPr lang="ru-RU" sz="11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текст</a:t>
            </a:r>
            <a:r>
              <a:rPr lang="ru-RU" sz="1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fr-FR" sz="11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56102" y="1663628"/>
            <a:ext cx="192826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algn="just">
              <a:spcBef>
                <a:spcPts val="1800"/>
              </a:spcBef>
            </a:pP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Ярослав</a:t>
            </a:r>
            <a:endParaRPr lang="fr-FR" sz="1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92075" algn="just">
              <a:spcBef>
                <a:spcPts val="1800"/>
              </a:spcBef>
            </a:pPr>
            <a:r>
              <a:rPr lang="ru-RU" sz="1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Текст …</a:t>
            </a:r>
            <a:r>
              <a:rPr lang="ru-RU" sz="11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текст</a:t>
            </a:r>
            <a:r>
              <a:rPr lang="ru-RU" sz="1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…</a:t>
            </a:r>
            <a:r>
              <a:rPr lang="ru-RU" sz="11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текст</a:t>
            </a:r>
            <a:r>
              <a:rPr lang="ru-RU" sz="1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fr-FR" sz="11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141290" y="3573016"/>
            <a:ext cx="1928266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algn="just">
              <a:spcBef>
                <a:spcPts val="1800"/>
              </a:spcBef>
            </a:pP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Алла</a:t>
            </a:r>
          </a:p>
          <a:p>
            <a:pPr marL="92075" algn="just">
              <a:spcBef>
                <a:spcPts val="1800"/>
              </a:spcBef>
            </a:pP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Текст …</a:t>
            </a:r>
            <a:r>
              <a:rPr lang="ru-RU" sz="14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текст</a:t>
            </a: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…</a:t>
            </a:r>
            <a:r>
              <a:rPr lang="ru-RU" sz="14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текст</a:t>
            </a: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fr-FR" sz="1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56102" y="3573016"/>
            <a:ext cx="192826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algn="just">
              <a:spcBef>
                <a:spcPts val="1800"/>
              </a:spcBef>
            </a:pP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Марк</a:t>
            </a:r>
            <a:endParaRPr lang="fr-FR" sz="1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92075" algn="just">
              <a:spcBef>
                <a:spcPts val="1800"/>
              </a:spcBef>
            </a:pPr>
            <a:r>
              <a:rPr lang="ru-RU" sz="1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Текст …</a:t>
            </a:r>
            <a:r>
              <a:rPr lang="ru-RU" sz="11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текст</a:t>
            </a:r>
            <a:r>
              <a:rPr lang="ru-RU" sz="1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…</a:t>
            </a:r>
            <a:r>
              <a:rPr lang="ru-RU" sz="11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текст</a:t>
            </a:r>
            <a:r>
              <a:rPr lang="ru-RU" sz="1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fr-FR" sz="11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349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Команда проекта и роли в проекте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9FAC-4B86-4121-B622-50028D35B744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898457" y="1783309"/>
            <a:ext cx="192826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algn="just">
              <a:spcBef>
                <a:spcPts val="1800"/>
              </a:spcBef>
            </a:pP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Екатерина </a:t>
            </a:r>
            <a:endParaRPr lang="fr-FR" sz="1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92075" algn="just">
              <a:spcBef>
                <a:spcPts val="1800"/>
              </a:spcBef>
            </a:pPr>
            <a:r>
              <a:rPr lang="ru-RU" sz="1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Текст …</a:t>
            </a:r>
            <a:r>
              <a:rPr lang="ru-RU" sz="11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текст</a:t>
            </a:r>
            <a:r>
              <a:rPr lang="ru-RU" sz="1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…</a:t>
            </a:r>
            <a:r>
              <a:rPr lang="ru-RU" sz="11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текст</a:t>
            </a:r>
            <a:r>
              <a:rPr lang="ru-RU" sz="1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fr-FR" sz="11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32240" y="3463230"/>
            <a:ext cx="192826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algn="just">
              <a:spcBef>
                <a:spcPts val="1800"/>
              </a:spcBef>
            </a:pPr>
            <a:r>
              <a:rPr 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Владимир</a:t>
            </a:r>
            <a:endParaRPr lang="fr-FR" sz="1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92075" algn="just">
              <a:spcBef>
                <a:spcPts val="1800"/>
              </a:spcBef>
            </a:pPr>
            <a:r>
              <a:rPr lang="ru-RU" sz="1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Текст …</a:t>
            </a:r>
            <a:r>
              <a:rPr lang="ru-RU" sz="11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текст</a:t>
            </a:r>
            <a:r>
              <a:rPr lang="ru-RU" sz="1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…</a:t>
            </a:r>
            <a:r>
              <a:rPr lang="ru-RU" sz="11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текст</a:t>
            </a:r>
            <a:r>
              <a:rPr lang="ru-RU" sz="1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fr-FR" sz="11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" name="Groupe 22"/>
          <p:cNvGrpSpPr/>
          <p:nvPr/>
        </p:nvGrpSpPr>
        <p:grpSpPr>
          <a:xfrm>
            <a:off x="463163" y="1723207"/>
            <a:ext cx="2304256" cy="2736304"/>
            <a:chOff x="6444208" y="1556792"/>
            <a:chExt cx="2304256" cy="2736304"/>
          </a:xfrm>
        </p:grpSpPr>
        <p:sp>
          <p:nvSpPr>
            <p:cNvPr id="25" name="Rectangle 24"/>
            <p:cNvSpPr/>
            <p:nvPr/>
          </p:nvSpPr>
          <p:spPr bwMode="auto">
            <a:xfrm>
              <a:off x="6444208" y="1556792"/>
              <a:ext cx="2304256" cy="2736304"/>
            </a:xfrm>
            <a:prstGeom prst="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FFFFFF">
                  <a:shade val="95000"/>
                  <a:satMod val="105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6660232" y="1844824"/>
              <a:ext cx="1872208" cy="1728192"/>
            </a:xfrm>
            <a:prstGeom prst="rect">
              <a:avLst/>
            </a:prstGeom>
            <a:solidFill>
              <a:srgbClr val="FFFFFF"/>
            </a:solidFill>
            <a:ln w="38100" cap="flat" cmpd="sng" algn="ctr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Photo</a:t>
              </a:r>
            </a:p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kern="0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here</a:t>
              </a: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5" name="Groupe 32"/>
          <p:cNvGrpSpPr/>
          <p:nvPr/>
        </p:nvGrpSpPr>
        <p:grpSpPr>
          <a:xfrm>
            <a:off x="4355976" y="3434953"/>
            <a:ext cx="2304256" cy="2736304"/>
            <a:chOff x="6444208" y="1556792"/>
            <a:chExt cx="2304256" cy="2736304"/>
          </a:xfrm>
        </p:grpSpPr>
        <p:sp>
          <p:nvSpPr>
            <p:cNvPr id="34" name="Rectangle 33"/>
            <p:cNvSpPr/>
            <p:nvPr/>
          </p:nvSpPr>
          <p:spPr bwMode="auto">
            <a:xfrm>
              <a:off x="6444208" y="1556792"/>
              <a:ext cx="2304256" cy="2736304"/>
            </a:xfrm>
            <a:prstGeom prst="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FFFFFF">
                  <a:shade val="95000"/>
                  <a:satMod val="105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6660232" y="1844824"/>
              <a:ext cx="1872208" cy="1728192"/>
            </a:xfrm>
            <a:prstGeom prst="rect">
              <a:avLst/>
            </a:prstGeom>
            <a:solidFill>
              <a:srgbClr val="FFFFFF"/>
            </a:solidFill>
            <a:ln w="38100" cap="flat" cmpd="sng" algn="ctr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Verdana" pitchFamily="34" charset="0"/>
                  <a:ea typeface="Verdana" pitchFamily="34" charset="0"/>
                  <a:cs typeface="Verdana" pitchFamily="34" charset="0"/>
                </a:rPr>
                <a:t>Photo</a:t>
              </a:r>
            </a:p>
            <a:p>
              <a:pPr marL="0" marR="0" lvl="0" indent="0" algn="ctr" defTabSz="914400" eaLnBrk="0" fontAlgn="auto" latinLnBrk="0" hangingPunct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kern="0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here</a:t>
              </a: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50225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91064" cy="5530626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Целевая группа проекта: (</a:t>
            </a:r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люди, на которых направлены деятельность/мероприятия проекта; для кого реализуется проект, кто конечные потребители продукта или пользователи услуг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22A8A-E335-4B01-9B47-7F79D612943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8843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640960" cy="11430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Мероприятия в рамках проекта и формы их проведения (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можно представить план-график мероприятий в таблице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reeform 10"/>
          <p:cNvSpPr>
            <a:spLocks/>
          </p:cNvSpPr>
          <p:nvPr/>
        </p:nvSpPr>
        <p:spPr bwMode="auto">
          <a:xfrm>
            <a:off x="766864" y="1723022"/>
            <a:ext cx="855138" cy="1089283"/>
          </a:xfrm>
          <a:custGeom>
            <a:avLst/>
            <a:gdLst>
              <a:gd name="T0" fmla="*/ 0 w 336"/>
              <a:gd name="T1" fmla="*/ 0 h 428"/>
              <a:gd name="T2" fmla="*/ 0 w 336"/>
              <a:gd name="T3" fmla="*/ 0 h 428"/>
              <a:gd name="T4" fmla="*/ 36 w 336"/>
              <a:gd name="T5" fmla="*/ 48 h 428"/>
              <a:gd name="T6" fmla="*/ 52 w 336"/>
              <a:gd name="T7" fmla="*/ 68 h 428"/>
              <a:gd name="T8" fmla="*/ 68 w 336"/>
              <a:gd name="T9" fmla="*/ 86 h 428"/>
              <a:gd name="T10" fmla="*/ 68 w 336"/>
              <a:gd name="T11" fmla="*/ 86 h 428"/>
              <a:gd name="T12" fmla="*/ 84 w 336"/>
              <a:gd name="T13" fmla="*/ 98 h 428"/>
              <a:gd name="T14" fmla="*/ 98 w 336"/>
              <a:gd name="T15" fmla="*/ 110 h 428"/>
              <a:gd name="T16" fmla="*/ 114 w 336"/>
              <a:gd name="T17" fmla="*/ 120 h 428"/>
              <a:gd name="T18" fmla="*/ 130 w 336"/>
              <a:gd name="T19" fmla="*/ 128 h 428"/>
              <a:gd name="T20" fmla="*/ 146 w 336"/>
              <a:gd name="T21" fmla="*/ 136 h 428"/>
              <a:gd name="T22" fmla="*/ 164 w 336"/>
              <a:gd name="T23" fmla="*/ 142 h 428"/>
              <a:gd name="T24" fmla="*/ 182 w 336"/>
              <a:gd name="T25" fmla="*/ 146 h 428"/>
              <a:gd name="T26" fmla="*/ 200 w 336"/>
              <a:gd name="T27" fmla="*/ 150 h 428"/>
              <a:gd name="T28" fmla="*/ 200 w 336"/>
              <a:gd name="T29" fmla="*/ 150 h 428"/>
              <a:gd name="T30" fmla="*/ 226 w 336"/>
              <a:gd name="T31" fmla="*/ 156 h 428"/>
              <a:gd name="T32" fmla="*/ 250 w 336"/>
              <a:gd name="T33" fmla="*/ 162 h 428"/>
              <a:gd name="T34" fmla="*/ 274 w 336"/>
              <a:gd name="T35" fmla="*/ 172 h 428"/>
              <a:gd name="T36" fmla="*/ 294 w 336"/>
              <a:gd name="T37" fmla="*/ 182 h 428"/>
              <a:gd name="T38" fmla="*/ 302 w 336"/>
              <a:gd name="T39" fmla="*/ 190 h 428"/>
              <a:gd name="T40" fmla="*/ 310 w 336"/>
              <a:gd name="T41" fmla="*/ 196 h 428"/>
              <a:gd name="T42" fmla="*/ 318 w 336"/>
              <a:gd name="T43" fmla="*/ 206 h 428"/>
              <a:gd name="T44" fmla="*/ 324 w 336"/>
              <a:gd name="T45" fmla="*/ 216 h 428"/>
              <a:gd name="T46" fmla="*/ 328 w 336"/>
              <a:gd name="T47" fmla="*/ 226 h 428"/>
              <a:gd name="T48" fmla="*/ 332 w 336"/>
              <a:gd name="T49" fmla="*/ 240 h 428"/>
              <a:gd name="T50" fmla="*/ 334 w 336"/>
              <a:gd name="T51" fmla="*/ 254 h 428"/>
              <a:gd name="T52" fmla="*/ 336 w 336"/>
              <a:gd name="T53" fmla="*/ 268 h 428"/>
              <a:gd name="T54" fmla="*/ 336 w 336"/>
              <a:gd name="T55" fmla="*/ 268 h 428"/>
              <a:gd name="T56" fmla="*/ 336 w 336"/>
              <a:gd name="T57" fmla="*/ 286 h 428"/>
              <a:gd name="T58" fmla="*/ 334 w 336"/>
              <a:gd name="T59" fmla="*/ 302 h 428"/>
              <a:gd name="T60" fmla="*/ 328 w 336"/>
              <a:gd name="T61" fmla="*/ 320 h 428"/>
              <a:gd name="T62" fmla="*/ 322 w 336"/>
              <a:gd name="T63" fmla="*/ 334 h 428"/>
              <a:gd name="T64" fmla="*/ 316 w 336"/>
              <a:gd name="T65" fmla="*/ 350 h 428"/>
              <a:gd name="T66" fmla="*/ 306 w 336"/>
              <a:gd name="T67" fmla="*/ 364 h 428"/>
              <a:gd name="T68" fmla="*/ 296 w 336"/>
              <a:gd name="T69" fmla="*/ 376 h 428"/>
              <a:gd name="T70" fmla="*/ 284 w 336"/>
              <a:gd name="T71" fmla="*/ 388 h 428"/>
              <a:gd name="T72" fmla="*/ 272 w 336"/>
              <a:gd name="T73" fmla="*/ 398 h 428"/>
              <a:gd name="T74" fmla="*/ 258 w 336"/>
              <a:gd name="T75" fmla="*/ 408 h 428"/>
              <a:gd name="T76" fmla="*/ 244 w 336"/>
              <a:gd name="T77" fmla="*/ 414 h 428"/>
              <a:gd name="T78" fmla="*/ 230 w 336"/>
              <a:gd name="T79" fmla="*/ 420 h 428"/>
              <a:gd name="T80" fmla="*/ 214 w 336"/>
              <a:gd name="T81" fmla="*/ 424 h 428"/>
              <a:gd name="T82" fmla="*/ 198 w 336"/>
              <a:gd name="T83" fmla="*/ 426 h 428"/>
              <a:gd name="T84" fmla="*/ 180 w 336"/>
              <a:gd name="T85" fmla="*/ 428 h 428"/>
              <a:gd name="T86" fmla="*/ 164 w 336"/>
              <a:gd name="T87" fmla="*/ 426 h 428"/>
              <a:gd name="T88" fmla="*/ 164 w 336"/>
              <a:gd name="T89" fmla="*/ 426 h 428"/>
              <a:gd name="T90" fmla="*/ 146 w 336"/>
              <a:gd name="T91" fmla="*/ 422 h 428"/>
              <a:gd name="T92" fmla="*/ 130 w 336"/>
              <a:gd name="T93" fmla="*/ 416 h 428"/>
              <a:gd name="T94" fmla="*/ 114 w 336"/>
              <a:gd name="T95" fmla="*/ 410 h 428"/>
              <a:gd name="T96" fmla="*/ 100 w 336"/>
              <a:gd name="T97" fmla="*/ 404 h 428"/>
              <a:gd name="T98" fmla="*/ 88 w 336"/>
              <a:gd name="T99" fmla="*/ 396 h 428"/>
              <a:gd name="T100" fmla="*/ 76 w 336"/>
              <a:gd name="T101" fmla="*/ 386 h 428"/>
              <a:gd name="T102" fmla="*/ 66 w 336"/>
              <a:gd name="T103" fmla="*/ 376 h 428"/>
              <a:gd name="T104" fmla="*/ 56 w 336"/>
              <a:gd name="T105" fmla="*/ 366 h 428"/>
              <a:gd name="T106" fmla="*/ 40 w 336"/>
              <a:gd name="T107" fmla="*/ 340 h 428"/>
              <a:gd name="T108" fmla="*/ 26 w 336"/>
              <a:gd name="T109" fmla="*/ 314 h 428"/>
              <a:gd name="T110" fmla="*/ 16 w 336"/>
              <a:gd name="T111" fmla="*/ 284 h 428"/>
              <a:gd name="T112" fmla="*/ 10 w 336"/>
              <a:gd name="T113" fmla="*/ 254 h 428"/>
              <a:gd name="T114" fmla="*/ 4 w 336"/>
              <a:gd name="T115" fmla="*/ 222 h 428"/>
              <a:gd name="T116" fmla="*/ 2 w 336"/>
              <a:gd name="T117" fmla="*/ 188 h 428"/>
              <a:gd name="T118" fmla="*/ 0 w 336"/>
              <a:gd name="T119" fmla="*/ 154 h 428"/>
              <a:gd name="T120" fmla="*/ 0 w 336"/>
              <a:gd name="T121" fmla="*/ 122 h 428"/>
              <a:gd name="T122" fmla="*/ 0 w 336"/>
              <a:gd name="T123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36" h="428">
                <a:moveTo>
                  <a:pt x="0" y="0"/>
                </a:moveTo>
                <a:lnTo>
                  <a:pt x="0" y="0"/>
                </a:lnTo>
                <a:lnTo>
                  <a:pt x="36" y="48"/>
                </a:lnTo>
                <a:lnTo>
                  <a:pt x="52" y="68"/>
                </a:lnTo>
                <a:lnTo>
                  <a:pt x="68" y="86"/>
                </a:lnTo>
                <a:lnTo>
                  <a:pt x="68" y="86"/>
                </a:lnTo>
                <a:lnTo>
                  <a:pt x="84" y="98"/>
                </a:lnTo>
                <a:lnTo>
                  <a:pt x="98" y="110"/>
                </a:lnTo>
                <a:lnTo>
                  <a:pt x="114" y="120"/>
                </a:lnTo>
                <a:lnTo>
                  <a:pt x="130" y="128"/>
                </a:lnTo>
                <a:lnTo>
                  <a:pt x="146" y="136"/>
                </a:lnTo>
                <a:lnTo>
                  <a:pt x="164" y="142"/>
                </a:lnTo>
                <a:lnTo>
                  <a:pt x="182" y="146"/>
                </a:lnTo>
                <a:lnTo>
                  <a:pt x="200" y="150"/>
                </a:lnTo>
                <a:lnTo>
                  <a:pt x="200" y="150"/>
                </a:lnTo>
                <a:lnTo>
                  <a:pt x="226" y="156"/>
                </a:lnTo>
                <a:lnTo>
                  <a:pt x="250" y="162"/>
                </a:lnTo>
                <a:lnTo>
                  <a:pt x="274" y="172"/>
                </a:lnTo>
                <a:lnTo>
                  <a:pt x="294" y="182"/>
                </a:lnTo>
                <a:lnTo>
                  <a:pt x="302" y="190"/>
                </a:lnTo>
                <a:lnTo>
                  <a:pt x="310" y="196"/>
                </a:lnTo>
                <a:lnTo>
                  <a:pt x="318" y="206"/>
                </a:lnTo>
                <a:lnTo>
                  <a:pt x="324" y="216"/>
                </a:lnTo>
                <a:lnTo>
                  <a:pt x="328" y="226"/>
                </a:lnTo>
                <a:lnTo>
                  <a:pt x="332" y="240"/>
                </a:lnTo>
                <a:lnTo>
                  <a:pt x="334" y="254"/>
                </a:lnTo>
                <a:lnTo>
                  <a:pt x="336" y="268"/>
                </a:lnTo>
                <a:lnTo>
                  <a:pt x="336" y="268"/>
                </a:lnTo>
                <a:lnTo>
                  <a:pt x="336" y="286"/>
                </a:lnTo>
                <a:lnTo>
                  <a:pt x="334" y="302"/>
                </a:lnTo>
                <a:lnTo>
                  <a:pt x="328" y="320"/>
                </a:lnTo>
                <a:lnTo>
                  <a:pt x="322" y="334"/>
                </a:lnTo>
                <a:lnTo>
                  <a:pt x="316" y="350"/>
                </a:lnTo>
                <a:lnTo>
                  <a:pt x="306" y="364"/>
                </a:lnTo>
                <a:lnTo>
                  <a:pt x="296" y="376"/>
                </a:lnTo>
                <a:lnTo>
                  <a:pt x="284" y="388"/>
                </a:lnTo>
                <a:lnTo>
                  <a:pt x="272" y="398"/>
                </a:lnTo>
                <a:lnTo>
                  <a:pt x="258" y="408"/>
                </a:lnTo>
                <a:lnTo>
                  <a:pt x="244" y="414"/>
                </a:lnTo>
                <a:lnTo>
                  <a:pt x="230" y="420"/>
                </a:lnTo>
                <a:lnTo>
                  <a:pt x="214" y="424"/>
                </a:lnTo>
                <a:lnTo>
                  <a:pt x="198" y="426"/>
                </a:lnTo>
                <a:lnTo>
                  <a:pt x="180" y="428"/>
                </a:lnTo>
                <a:lnTo>
                  <a:pt x="164" y="426"/>
                </a:lnTo>
                <a:lnTo>
                  <a:pt x="164" y="426"/>
                </a:lnTo>
                <a:lnTo>
                  <a:pt x="146" y="422"/>
                </a:lnTo>
                <a:lnTo>
                  <a:pt x="130" y="416"/>
                </a:lnTo>
                <a:lnTo>
                  <a:pt x="114" y="410"/>
                </a:lnTo>
                <a:lnTo>
                  <a:pt x="100" y="404"/>
                </a:lnTo>
                <a:lnTo>
                  <a:pt x="88" y="396"/>
                </a:lnTo>
                <a:lnTo>
                  <a:pt x="76" y="386"/>
                </a:lnTo>
                <a:lnTo>
                  <a:pt x="66" y="376"/>
                </a:lnTo>
                <a:lnTo>
                  <a:pt x="56" y="366"/>
                </a:lnTo>
                <a:lnTo>
                  <a:pt x="40" y="340"/>
                </a:lnTo>
                <a:lnTo>
                  <a:pt x="26" y="314"/>
                </a:lnTo>
                <a:lnTo>
                  <a:pt x="16" y="284"/>
                </a:lnTo>
                <a:lnTo>
                  <a:pt x="10" y="254"/>
                </a:lnTo>
                <a:lnTo>
                  <a:pt x="4" y="222"/>
                </a:lnTo>
                <a:lnTo>
                  <a:pt x="2" y="188"/>
                </a:lnTo>
                <a:lnTo>
                  <a:pt x="0" y="154"/>
                </a:lnTo>
                <a:lnTo>
                  <a:pt x="0" y="12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14400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Freeform 10"/>
          <p:cNvSpPr>
            <a:spLocks/>
          </p:cNvSpPr>
          <p:nvPr/>
        </p:nvSpPr>
        <p:spPr bwMode="auto">
          <a:xfrm>
            <a:off x="766864" y="2774280"/>
            <a:ext cx="855138" cy="1089283"/>
          </a:xfrm>
          <a:custGeom>
            <a:avLst/>
            <a:gdLst>
              <a:gd name="T0" fmla="*/ 0 w 336"/>
              <a:gd name="T1" fmla="*/ 0 h 428"/>
              <a:gd name="T2" fmla="*/ 0 w 336"/>
              <a:gd name="T3" fmla="*/ 0 h 428"/>
              <a:gd name="T4" fmla="*/ 36 w 336"/>
              <a:gd name="T5" fmla="*/ 48 h 428"/>
              <a:gd name="T6" fmla="*/ 52 w 336"/>
              <a:gd name="T7" fmla="*/ 68 h 428"/>
              <a:gd name="T8" fmla="*/ 68 w 336"/>
              <a:gd name="T9" fmla="*/ 86 h 428"/>
              <a:gd name="T10" fmla="*/ 68 w 336"/>
              <a:gd name="T11" fmla="*/ 86 h 428"/>
              <a:gd name="T12" fmla="*/ 84 w 336"/>
              <a:gd name="T13" fmla="*/ 98 h 428"/>
              <a:gd name="T14" fmla="*/ 98 w 336"/>
              <a:gd name="T15" fmla="*/ 110 h 428"/>
              <a:gd name="T16" fmla="*/ 114 w 336"/>
              <a:gd name="T17" fmla="*/ 120 h 428"/>
              <a:gd name="T18" fmla="*/ 130 w 336"/>
              <a:gd name="T19" fmla="*/ 128 h 428"/>
              <a:gd name="T20" fmla="*/ 146 w 336"/>
              <a:gd name="T21" fmla="*/ 136 h 428"/>
              <a:gd name="T22" fmla="*/ 164 w 336"/>
              <a:gd name="T23" fmla="*/ 142 h 428"/>
              <a:gd name="T24" fmla="*/ 182 w 336"/>
              <a:gd name="T25" fmla="*/ 146 h 428"/>
              <a:gd name="T26" fmla="*/ 200 w 336"/>
              <a:gd name="T27" fmla="*/ 150 h 428"/>
              <a:gd name="T28" fmla="*/ 200 w 336"/>
              <a:gd name="T29" fmla="*/ 150 h 428"/>
              <a:gd name="T30" fmla="*/ 226 w 336"/>
              <a:gd name="T31" fmla="*/ 156 h 428"/>
              <a:gd name="T32" fmla="*/ 250 w 336"/>
              <a:gd name="T33" fmla="*/ 162 h 428"/>
              <a:gd name="T34" fmla="*/ 274 w 336"/>
              <a:gd name="T35" fmla="*/ 172 h 428"/>
              <a:gd name="T36" fmla="*/ 294 w 336"/>
              <a:gd name="T37" fmla="*/ 182 h 428"/>
              <a:gd name="T38" fmla="*/ 302 w 336"/>
              <a:gd name="T39" fmla="*/ 190 h 428"/>
              <a:gd name="T40" fmla="*/ 310 w 336"/>
              <a:gd name="T41" fmla="*/ 196 h 428"/>
              <a:gd name="T42" fmla="*/ 318 w 336"/>
              <a:gd name="T43" fmla="*/ 206 h 428"/>
              <a:gd name="T44" fmla="*/ 324 w 336"/>
              <a:gd name="T45" fmla="*/ 216 h 428"/>
              <a:gd name="T46" fmla="*/ 328 w 336"/>
              <a:gd name="T47" fmla="*/ 226 h 428"/>
              <a:gd name="T48" fmla="*/ 332 w 336"/>
              <a:gd name="T49" fmla="*/ 240 h 428"/>
              <a:gd name="T50" fmla="*/ 334 w 336"/>
              <a:gd name="T51" fmla="*/ 254 h 428"/>
              <a:gd name="T52" fmla="*/ 336 w 336"/>
              <a:gd name="T53" fmla="*/ 268 h 428"/>
              <a:gd name="T54" fmla="*/ 336 w 336"/>
              <a:gd name="T55" fmla="*/ 268 h 428"/>
              <a:gd name="T56" fmla="*/ 336 w 336"/>
              <a:gd name="T57" fmla="*/ 286 h 428"/>
              <a:gd name="T58" fmla="*/ 334 w 336"/>
              <a:gd name="T59" fmla="*/ 302 h 428"/>
              <a:gd name="T60" fmla="*/ 328 w 336"/>
              <a:gd name="T61" fmla="*/ 320 h 428"/>
              <a:gd name="T62" fmla="*/ 322 w 336"/>
              <a:gd name="T63" fmla="*/ 334 h 428"/>
              <a:gd name="T64" fmla="*/ 316 w 336"/>
              <a:gd name="T65" fmla="*/ 350 h 428"/>
              <a:gd name="T66" fmla="*/ 306 w 336"/>
              <a:gd name="T67" fmla="*/ 364 h 428"/>
              <a:gd name="T68" fmla="*/ 296 w 336"/>
              <a:gd name="T69" fmla="*/ 376 h 428"/>
              <a:gd name="T70" fmla="*/ 284 w 336"/>
              <a:gd name="T71" fmla="*/ 388 h 428"/>
              <a:gd name="T72" fmla="*/ 272 w 336"/>
              <a:gd name="T73" fmla="*/ 398 h 428"/>
              <a:gd name="T74" fmla="*/ 258 w 336"/>
              <a:gd name="T75" fmla="*/ 408 h 428"/>
              <a:gd name="T76" fmla="*/ 244 w 336"/>
              <a:gd name="T77" fmla="*/ 414 h 428"/>
              <a:gd name="T78" fmla="*/ 230 w 336"/>
              <a:gd name="T79" fmla="*/ 420 h 428"/>
              <a:gd name="T80" fmla="*/ 214 w 336"/>
              <a:gd name="T81" fmla="*/ 424 h 428"/>
              <a:gd name="T82" fmla="*/ 198 w 336"/>
              <a:gd name="T83" fmla="*/ 426 h 428"/>
              <a:gd name="T84" fmla="*/ 180 w 336"/>
              <a:gd name="T85" fmla="*/ 428 h 428"/>
              <a:gd name="T86" fmla="*/ 164 w 336"/>
              <a:gd name="T87" fmla="*/ 426 h 428"/>
              <a:gd name="T88" fmla="*/ 164 w 336"/>
              <a:gd name="T89" fmla="*/ 426 h 428"/>
              <a:gd name="T90" fmla="*/ 146 w 336"/>
              <a:gd name="T91" fmla="*/ 422 h 428"/>
              <a:gd name="T92" fmla="*/ 130 w 336"/>
              <a:gd name="T93" fmla="*/ 416 h 428"/>
              <a:gd name="T94" fmla="*/ 114 w 336"/>
              <a:gd name="T95" fmla="*/ 410 h 428"/>
              <a:gd name="T96" fmla="*/ 100 w 336"/>
              <a:gd name="T97" fmla="*/ 404 h 428"/>
              <a:gd name="T98" fmla="*/ 88 w 336"/>
              <a:gd name="T99" fmla="*/ 396 h 428"/>
              <a:gd name="T100" fmla="*/ 76 w 336"/>
              <a:gd name="T101" fmla="*/ 386 h 428"/>
              <a:gd name="T102" fmla="*/ 66 w 336"/>
              <a:gd name="T103" fmla="*/ 376 h 428"/>
              <a:gd name="T104" fmla="*/ 56 w 336"/>
              <a:gd name="T105" fmla="*/ 366 h 428"/>
              <a:gd name="T106" fmla="*/ 40 w 336"/>
              <a:gd name="T107" fmla="*/ 340 h 428"/>
              <a:gd name="T108" fmla="*/ 26 w 336"/>
              <a:gd name="T109" fmla="*/ 314 h 428"/>
              <a:gd name="T110" fmla="*/ 16 w 336"/>
              <a:gd name="T111" fmla="*/ 284 h 428"/>
              <a:gd name="T112" fmla="*/ 10 w 336"/>
              <a:gd name="T113" fmla="*/ 254 h 428"/>
              <a:gd name="T114" fmla="*/ 4 w 336"/>
              <a:gd name="T115" fmla="*/ 222 h 428"/>
              <a:gd name="T116" fmla="*/ 2 w 336"/>
              <a:gd name="T117" fmla="*/ 188 h 428"/>
              <a:gd name="T118" fmla="*/ 0 w 336"/>
              <a:gd name="T119" fmla="*/ 154 h 428"/>
              <a:gd name="T120" fmla="*/ 0 w 336"/>
              <a:gd name="T121" fmla="*/ 122 h 428"/>
              <a:gd name="T122" fmla="*/ 0 w 336"/>
              <a:gd name="T123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36" h="428">
                <a:moveTo>
                  <a:pt x="0" y="0"/>
                </a:moveTo>
                <a:lnTo>
                  <a:pt x="0" y="0"/>
                </a:lnTo>
                <a:lnTo>
                  <a:pt x="36" y="48"/>
                </a:lnTo>
                <a:lnTo>
                  <a:pt x="52" y="68"/>
                </a:lnTo>
                <a:lnTo>
                  <a:pt x="68" y="86"/>
                </a:lnTo>
                <a:lnTo>
                  <a:pt x="68" y="86"/>
                </a:lnTo>
                <a:lnTo>
                  <a:pt x="84" y="98"/>
                </a:lnTo>
                <a:lnTo>
                  <a:pt x="98" y="110"/>
                </a:lnTo>
                <a:lnTo>
                  <a:pt x="114" y="120"/>
                </a:lnTo>
                <a:lnTo>
                  <a:pt x="130" y="128"/>
                </a:lnTo>
                <a:lnTo>
                  <a:pt x="146" y="136"/>
                </a:lnTo>
                <a:lnTo>
                  <a:pt x="164" y="142"/>
                </a:lnTo>
                <a:lnTo>
                  <a:pt x="182" y="146"/>
                </a:lnTo>
                <a:lnTo>
                  <a:pt x="200" y="150"/>
                </a:lnTo>
                <a:lnTo>
                  <a:pt x="200" y="150"/>
                </a:lnTo>
                <a:lnTo>
                  <a:pt x="226" y="156"/>
                </a:lnTo>
                <a:lnTo>
                  <a:pt x="250" y="162"/>
                </a:lnTo>
                <a:lnTo>
                  <a:pt x="274" y="172"/>
                </a:lnTo>
                <a:lnTo>
                  <a:pt x="294" y="182"/>
                </a:lnTo>
                <a:lnTo>
                  <a:pt x="302" y="190"/>
                </a:lnTo>
                <a:lnTo>
                  <a:pt x="310" y="196"/>
                </a:lnTo>
                <a:lnTo>
                  <a:pt x="318" y="206"/>
                </a:lnTo>
                <a:lnTo>
                  <a:pt x="324" y="216"/>
                </a:lnTo>
                <a:lnTo>
                  <a:pt x="328" y="226"/>
                </a:lnTo>
                <a:lnTo>
                  <a:pt x="332" y="240"/>
                </a:lnTo>
                <a:lnTo>
                  <a:pt x="334" y="254"/>
                </a:lnTo>
                <a:lnTo>
                  <a:pt x="336" y="268"/>
                </a:lnTo>
                <a:lnTo>
                  <a:pt x="336" y="268"/>
                </a:lnTo>
                <a:lnTo>
                  <a:pt x="336" y="286"/>
                </a:lnTo>
                <a:lnTo>
                  <a:pt x="334" y="302"/>
                </a:lnTo>
                <a:lnTo>
                  <a:pt x="328" y="320"/>
                </a:lnTo>
                <a:lnTo>
                  <a:pt x="322" y="334"/>
                </a:lnTo>
                <a:lnTo>
                  <a:pt x="316" y="350"/>
                </a:lnTo>
                <a:lnTo>
                  <a:pt x="306" y="364"/>
                </a:lnTo>
                <a:lnTo>
                  <a:pt x="296" y="376"/>
                </a:lnTo>
                <a:lnTo>
                  <a:pt x="284" y="388"/>
                </a:lnTo>
                <a:lnTo>
                  <a:pt x="272" y="398"/>
                </a:lnTo>
                <a:lnTo>
                  <a:pt x="258" y="408"/>
                </a:lnTo>
                <a:lnTo>
                  <a:pt x="244" y="414"/>
                </a:lnTo>
                <a:lnTo>
                  <a:pt x="230" y="420"/>
                </a:lnTo>
                <a:lnTo>
                  <a:pt x="214" y="424"/>
                </a:lnTo>
                <a:lnTo>
                  <a:pt x="198" y="426"/>
                </a:lnTo>
                <a:lnTo>
                  <a:pt x="180" y="428"/>
                </a:lnTo>
                <a:lnTo>
                  <a:pt x="164" y="426"/>
                </a:lnTo>
                <a:lnTo>
                  <a:pt x="164" y="426"/>
                </a:lnTo>
                <a:lnTo>
                  <a:pt x="146" y="422"/>
                </a:lnTo>
                <a:lnTo>
                  <a:pt x="130" y="416"/>
                </a:lnTo>
                <a:lnTo>
                  <a:pt x="114" y="410"/>
                </a:lnTo>
                <a:lnTo>
                  <a:pt x="100" y="404"/>
                </a:lnTo>
                <a:lnTo>
                  <a:pt x="88" y="396"/>
                </a:lnTo>
                <a:lnTo>
                  <a:pt x="76" y="386"/>
                </a:lnTo>
                <a:lnTo>
                  <a:pt x="66" y="376"/>
                </a:lnTo>
                <a:lnTo>
                  <a:pt x="56" y="366"/>
                </a:lnTo>
                <a:lnTo>
                  <a:pt x="40" y="340"/>
                </a:lnTo>
                <a:lnTo>
                  <a:pt x="26" y="314"/>
                </a:lnTo>
                <a:lnTo>
                  <a:pt x="16" y="284"/>
                </a:lnTo>
                <a:lnTo>
                  <a:pt x="10" y="254"/>
                </a:lnTo>
                <a:lnTo>
                  <a:pt x="4" y="222"/>
                </a:lnTo>
                <a:lnTo>
                  <a:pt x="2" y="188"/>
                </a:lnTo>
                <a:lnTo>
                  <a:pt x="0" y="154"/>
                </a:lnTo>
                <a:lnTo>
                  <a:pt x="0" y="12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14400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Freeform 10"/>
          <p:cNvSpPr>
            <a:spLocks/>
          </p:cNvSpPr>
          <p:nvPr/>
        </p:nvSpPr>
        <p:spPr bwMode="auto">
          <a:xfrm>
            <a:off x="766864" y="3825538"/>
            <a:ext cx="855138" cy="1089283"/>
          </a:xfrm>
          <a:custGeom>
            <a:avLst/>
            <a:gdLst>
              <a:gd name="T0" fmla="*/ 0 w 336"/>
              <a:gd name="T1" fmla="*/ 0 h 428"/>
              <a:gd name="T2" fmla="*/ 0 w 336"/>
              <a:gd name="T3" fmla="*/ 0 h 428"/>
              <a:gd name="T4" fmla="*/ 36 w 336"/>
              <a:gd name="T5" fmla="*/ 48 h 428"/>
              <a:gd name="T6" fmla="*/ 52 w 336"/>
              <a:gd name="T7" fmla="*/ 68 h 428"/>
              <a:gd name="T8" fmla="*/ 68 w 336"/>
              <a:gd name="T9" fmla="*/ 86 h 428"/>
              <a:gd name="T10" fmla="*/ 68 w 336"/>
              <a:gd name="T11" fmla="*/ 86 h 428"/>
              <a:gd name="T12" fmla="*/ 84 w 336"/>
              <a:gd name="T13" fmla="*/ 98 h 428"/>
              <a:gd name="T14" fmla="*/ 98 w 336"/>
              <a:gd name="T15" fmla="*/ 110 h 428"/>
              <a:gd name="T16" fmla="*/ 114 w 336"/>
              <a:gd name="T17" fmla="*/ 120 h 428"/>
              <a:gd name="T18" fmla="*/ 130 w 336"/>
              <a:gd name="T19" fmla="*/ 128 h 428"/>
              <a:gd name="T20" fmla="*/ 146 w 336"/>
              <a:gd name="T21" fmla="*/ 136 h 428"/>
              <a:gd name="T22" fmla="*/ 164 w 336"/>
              <a:gd name="T23" fmla="*/ 142 h 428"/>
              <a:gd name="T24" fmla="*/ 182 w 336"/>
              <a:gd name="T25" fmla="*/ 146 h 428"/>
              <a:gd name="T26" fmla="*/ 200 w 336"/>
              <a:gd name="T27" fmla="*/ 150 h 428"/>
              <a:gd name="T28" fmla="*/ 200 w 336"/>
              <a:gd name="T29" fmla="*/ 150 h 428"/>
              <a:gd name="T30" fmla="*/ 226 w 336"/>
              <a:gd name="T31" fmla="*/ 156 h 428"/>
              <a:gd name="T32" fmla="*/ 250 w 336"/>
              <a:gd name="T33" fmla="*/ 162 h 428"/>
              <a:gd name="T34" fmla="*/ 274 w 336"/>
              <a:gd name="T35" fmla="*/ 172 h 428"/>
              <a:gd name="T36" fmla="*/ 294 w 336"/>
              <a:gd name="T37" fmla="*/ 182 h 428"/>
              <a:gd name="T38" fmla="*/ 302 w 336"/>
              <a:gd name="T39" fmla="*/ 190 h 428"/>
              <a:gd name="T40" fmla="*/ 310 w 336"/>
              <a:gd name="T41" fmla="*/ 196 h 428"/>
              <a:gd name="T42" fmla="*/ 318 w 336"/>
              <a:gd name="T43" fmla="*/ 206 h 428"/>
              <a:gd name="T44" fmla="*/ 324 w 336"/>
              <a:gd name="T45" fmla="*/ 216 h 428"/>
              <a:gd name="T46" fmla="*/ 328 w 336"/>
              <a:gd name="T47" fmla="*/ 226 h 428"/>
              <a:gd name="T48" fmla="*/ 332 w 336"/>
              <a:gd name="T49" fmla="*/ 240 h 428"/>
              <a:gd name="T50" fmla="*/ 334 w 336"/>
              <a:gd name="T51" fmla="*/ 254 h 428"/>
              <a:gd name="T52" fmla="*/ 336 w 336"/>
              <a:gd name="T53" fmla="*/ 268 h 428"/>
              <a:gd name="T54" fmla="*/ 336 w 336"/>
              <a:gd name="T55" fmla="*/ 268 h 428"/>
              <a:gd name="T56" fmla="*/ 336 w 336"/>
              <a:gd name="T57" fmla="*/ 286 h 428"/>
              <a:gd name="T58" fmla="*/ 334 w 336"/>
              <a:gd name="T59" fmla="*/ 302 h 428"/>
              <a:gd name="T60" fmla="*/ 328 w 336"/>
              <a:gd name="T61" fmla="*/ 320 h 428"/>
              <a:gd name="T62" fmla="*/ 322 w 336"/>
              <a:gd name="T63" fmla="*/ 334 h 428"/>
              <a:gd name="T64" fmla="*/ 316 w 336"/>
              <a:gd name="T65" fmla="*/ 350 h 428"/>
              <a:gd name="T66" fmla="*/ 306 w 336"/>
              <a:gd name="T67" fmla="*/ 364 h 428"/>
              <a:gd name="T68" fmla="*/ 296 w 336"/>
              <a:gd name="T69" fmla="*/ 376 h 428"/>
              <a:gd name="T70" fmla="*/ 284 w 336"/>
              <a:gd name="T71" fmla="*/ 388 h 428"/>
              <a:gd name="T72" fmla="*/ 272 w 336"/>
              <a:gd name="T73" fmla="*/ 398 h 428"/>
              <a:gd name="T74" fmla="*/ 258 w 336"/>
              <a:gd name="T75" fmla="*/ 408 h 428"/>
              <a:gd name="T76" fmla="*/ 244 w 336"/>
              <a:gd name="T77" fmla="*/ 414 h 428"/>
              <a:gd name="T78" fmla="*/ 230 w 336"/>
              <a:gd name="T79" fmla="*/ 420 h 428"/>
              <a:gd name="T80" fmla="*/ 214 w 336"/>
              <a:gd name="T81" fmla="*/ 424 h 428"/>
              <a:gd name="T82" fmla="*/ 198 w 336"/>
              <a:gd name="T83" fmla="*/ 426 h 428"/>
              <a:gd name="T84" fmla="*/ 180 w 336"/>
              <a:gd name="T85" fmla="*/ 428 h 428"/>
              <a:gd name="T86" fmla="*/ 164 w 336"/>
              <a:gd name="T87" fmla="*/ 426 h 428"/>
              <a:gd name="T88" fmla="*/ 164 w 336"/>
              <a:gd name="T89" fmla="*/ 426 h 428"/>
              <a:gd name="T90" fmla="*/ 146 w 336"/>
              <a:gd name="T91" fmla="*/ 422 h 428"/>
              <a:gd name="T92" fmla="*/ 130 w 336"/>
              <a:gd name="T93" fmla="*/ 416 h 428"/>
              <a:gd name="T94" fmla="*/ 114 w 336"/>
              <a:gd name="T95" fmla="*/ 410 h 428"/>
              <a:gd name="T96" fmla="*/ 100 w 336"/>
              <a:gd name="T97" fmla="*/ 404 h 428"/>
              <a:gd name="T98" fmla="*/ 88 w 336"/>
              <a:gd name="T99" fmla="*/ 396 h 428"/>
              <a:gd name="T100" fmla="*/ 76 w 336"/>
              <a:gd name="T101" fmla="*/ 386 h 428"/>
              <a:gd name="T102" fmla="*/ 66 w 336"/>
              <a:gd name="T103" fmla="*/ 376 h 428"/>
              <a:gd name="T104" fmla="*/ 56 w 336"/>
              <a:gd name="T105" fmla="*/ 366 h 428"/>
              <a:gd name="T106" fmla="*/ 40 w 336"/>
              <a:gd name="T107" fmla="*/ 340 h 428"/>
              <a:gd name="T108" fmla="*/ 26 w 336"/>
              <a:gd name="T109" fmla="*/ 314 h 428"/>
              <a:gd name="T110" fmla="*/ 16 w 336"/>
              <a:gd name="T111" fmla="*/ 284 h 428"/>
              <a:gd name="T112" fmla="*/ 10 w 336"/>
              <a:gd name="T113" fmla="*/ 254 h 428"/>
              <a:gd name="T114" fmla="*/ 4 w 336"/>
              <a:gd name="T115" fmla="*/ 222 h 428"/>
              <a:gd name="T116" fmla="*/ 2 w 336"/>
              <a:gd name="T117" fmla="*/ 188 h 428"/>
              <a:gd name="T118" fmla="*/ 0 w 336"/>
              <a:gd name="T119" fmla="*/ 154 h 428"/>
              <a:gd name="T120" fmla="*/ 0 w 336"/>
              <a:gd name="T121" fmla="*/ 122 h 428"/>
              <a:gd name="T122" fmla="*/ 0 w 336"/>
              <a:gd name="T123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36" h="428">
                <a:moveTo>
                  <a:pt x="0" y="0"/>
                </a:moveTo>
                <a:lnTo>
                  <a:pt x="0" y="0"/>
                </a:lnTo>
                <a:lnTo>
                  <a:pt x="36" y="48"/>
                </a:lnTo>
                <a:lnTo>
                  <a:pt x="52" y="68"/>
                </a:lnTo>
                <a:lnTo>
                  <a:pt x="68" y="86"/>
                </a:lnTo>
                <a:lnTo>
                  <a:pt x="68" y="86"/>
                </a:lnTo>
                <a:lnTo>
                  <a:pt x="84" y="98"/>
                </a:lnTo>
                <a:lnTo>
                  <a:pt x="98" y="110"/>
                </a:lnTo>
                <a:lnTo>
                  <a:pt x="114" y="120"/>
                </a:lnTo>
                <a:lnTo>
                  <a:pt x="130" y="128"/>
                </a:lnTo>
                <a:lnTo>
                  <a:pt x="146" y="136"/>
                </a:lnTo>
                <a:lnTo>
                  <a:pt x="164" y="142"/>
                </a:lnTo>
                <a:lnTo>
                  <a:pt x="182" y="146"/>
                </a:lnTo>
                <a:lnTo>
                  <a:pt x="200" y="150"/>
                </a:lnTo>
                <a:lnTo>
                  <a:pt x="200" y="150"/>
                </a:lnTo>
                <a:lnTo>
                  <a:pt x="226" y="156"/>
                </a:lnTo>
                <a:lnTo>
                  <a:pt x="250" y="162"/>
                </a:lnTo>
                <a:lnTo>
                  <a:pt x="274" y="172"/>
                </a:lnTo>
                <a:lnTo>
                  <a:pt x="294" y="182"/>
                </a:lnTo>
                <a:lnTo>
                  <a:pt x="302" y="190"/>
                </a:lnTo>
                <a:lnTo>
                  <a:pt x="310" y="196"/>
                </a:lnTo>
                <a:lnTo>
                  <a:pt x="318" y="206"/>
                </a:lnTo>
                <a:lnTo>
                  <a:pt x="324" y="216"/>
                </a:lnTo>
                <a:lnTo>
                  <a:pt x="328" y="226"/>
                </a:lnTo>
                <a:lnTo>
                  <a:pt x="332" y="240"/>
                </a:lnTo>
                <a:lnTo>
                  <a:pt x="334" y="254"/>
                </a:lnTo>
                <a:lnTo>
                  <a:pt x="336" y="268"/>
                </a:lnTo>
                <a:lnTo>
                  <a:pt x="336" y="268"/>
                </a:lnTo>
                <a:lnTo>
                  <a:pt x="336" y="286"/>
                </a:lnTo>
                <a:lnTo>
                  <a:pt x="334" y="302"/>
                </a:lnTo>
                <a:lnTo>
                  <a:pt x="328" y="320"/>
                </a:lnTo>
                <a:lnTo>
                  <a:pt x="322" y="334"/>
                </a:lnTo>
                <a:lnTo>
                  <a:pt x="316" y="350"/>
                </a:lnTo>
                <a:lnTo>
                  <a:pt x="306" y="364"/>
                </a:lnTo>
                <a:lnTo>
                  <a:pt x="296" y="376"/>
                </a:lnTo>
                <a:lnTo>
                  <a:pt x="284" y="388"/>
                </a:lnTo>
                <a:lnTo>
                  <a:pt x="272" y="398"/>
                </a:lnTo>
                <a:lnTo>
                  <a:pt x="258" y="408"/>
                </a:lnTo>
                <a:lnTo>
                  <a:pt x="244" y="414"/>
                </a:lnTo>
                <a:lnTo>
                  <a:pt x="230" y="420"/>
                </a:lnTo>
                <a:lnTo>
                  <a:pt x="214" y="424"/>
                </a:lnTo>
                <a:lnTo>
                  <a:pt x="198" y="426"/>
                </a:lnTo>
                <a:lnTo>
                  <a:pt x="180" y="428"/>
                </a:lnTo>
                <a:lnTo>
                  <a:pt x="164" y="426"/>
                </a:lnTo>
                <a:lnTo>
                  <a:pt x="164" y="426"/>
                </a:lnTo>
                <a:lnTo>
                  <a:pt x="146" y="422"/>
                </a:lnTo>
                <a:lnTo>
                  <a:pt x="130" y="416"/>
                </a:lnTo>
                <a:lnTo>
                  <a:pt x="114" y="410"/>
                </a:lnTo>
                <a:lnTo>
                  <a:pt x="100" y="404"/>
                </a:lnTo>
                <a:lnTo>
                  <a:pt x="88" y="396"/>
                </a:lnTo>
                <a:lnTo>
                  <a:pt x="76" y="386"/>
                </a:lnTo>
                <a:lnTo>
                  <a:pt x="66" y="376"/>
                </a:lnTo>
                <a:lnTo>
                  <a:pt x="56" y="366"/>
                </a:lnTo>
                <a:lnTo>
                  <a:pt x="40" y="340"/>
                </a:lnTo>
                <a:lnTo>
                  <a:pt x="26" y="314"/>
                </a:lnTo>
                <a:lnTo>
                  <a:pt x="16" y="284"/>
                </a:lnTo>
                <a:lnTo>
                  <a:pt x="10" y="254"/>
                </a:lnTo>
                <a:lnTo>
                  <a:pt x="4" y="222"/>
                </a:lnTo>
                <a:lnTo>
                  <a:pt x="2" y="188"/>
                </a:lnTo>
                <a:lnTo>
                  <a:pt x="0" y="154"/>
                </a:lnTo>
                <a:lnTo>
                  <a:pt x="0" y="12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14400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Freeform 10"/>
          <p:cNvSpPr>
            <a:spLocks/>
          </p:cNvSpPr>
          <p:nvPr/>
        </p:nvSpPr>
        <p:spPr bwMode="auto">
          <a:xfrm>
            <a:off x="766864" y="4876796"/>
            <a:ext cx="855138" cy="1089283"/>
          </a:xfrm>
          <a:custGeom>
            <a:avLst/>
            <a:gdLst>
              <a:gd name="T0" fmla="*/ 0 w 336"/>
              <a:gd name="T1" fmla="*/ 0 h 428"/>
              <a:gd name="T2" fmla="*/ 0 w 336"/>
              <a:gd name="T3" fmla="*/ 0 h 428"/>
              <a:gd name="T4" fmla="*/ 36 w 336"/>
              <a:gd name="T5" fmla="*/ 48 h 428"/>
              <a:gd name="T6" fmla="*/ 52 w 336"/>
              <a:gd name="T7" fmla="*/ 68 h 428"/>
              <a:gd name="T8" fmla="*/ 68 w 336"/>
              <a:gd name="T9" fmla="*/ 86 h 428"/>
              <a:gd name="T10" fmla="*/ 68 w 336"/>
              <a:gd name="T11" fmla="*/ 86 h 428"/>
              <a:gd name="T12" fmla="*/ 84 w 336"/>
              <a:gd name="T13" fmla="*/ 98 h 428"/>
              <a:gd name="T14" fmla="*/ 98 w 336"/>
              <a:gd name="T15" fmla="*/ 110 h 428"/>
              <a:gd name="T16" fmla="*/ 114 w 336"/>
              <a:gd name="T17" fmla="*/ 120 h 428"/>
              <a:gd name="T18" fmla="*/ 130 w 336"/>
              <a:gd name="T19" fmla="*/ 128 h 428"/>
              <a:gd name="T20" fmla="*/ 146 w 336"/>
              <a:gd name="T21" fmla="*/ 136 h 428"/>
              <a:gd name="T22" fmla="*/ 164 w 336"/>
              <a:gd name="T23" fmla="*/ 142 h 428"/>
              <a:gd name="T24" fmla="*/ 182 w 336"/>
              <a:gd name="T25" fmla="*/ 146 h 428"/>
              <a:gd name="T26" fmla="*/ 200 w 336"/>
              <a:gd name="T27" fmla="*/ 150 h 428"/>
              <a:gd name="T28" fmla="*/ 200 w 336"/>
              <a:gd name="T29" fmla="*/ 150 h 428"/>
              <a:gd name="T30" fmla="*/ 226 w 336"/>
              <a:gd name="T31" fmla="*/ 156 h 428"/>
              <a:gd name="T32" fmla="*/ 250 w 336"/>
              <a:gd name="T33" fmla="*/ 162 h 428"/>
              <a:gd name="T34" fmla="*/ 274 w 336"/>
              <a:gd name="T35" fmla="*/ 172 h 428"/>
              <a:gd name="T36" fmla="*/ 294 w 336"/>
              <a:gd name="T37" fmla="*/ 182 h 428"/>
              <a:gd name="T38" fmla="*/ 302 w 336"/>
              <a:gd name="T39" fmla="*/ 190 h 428"/>
              <a:gd name="T40" fmla="*/ 310 w 336"/>
              <a:gd name="T41" fmla="*/ 196 h 428"/>
              <a:gd name="T42" fmla="*/ 318 w 336"/>
              <a:gd name="T43" fmla="*/ 206 h 428"/>
              <a:gd name="T44" fmla="*/ 324 w 336"/>
              <a:gd name="T45" fmla="*/ 216 h 428"/>
              <a:gd name="T46" fmla="*/ 328 w 336"/>
              <a:gd name="T47" fmla="*/ 226 h 428"/>
              <a:gd name="T48" fmla="*/ 332 w 336"/>
              <a:gd name="T49" fmla="*/ 240 h 428"/>
              <a:gd name="T50" fmla="*/ 334 w 336"/>
              <a:gd name="T51" fmla="*/ 254 h 428"/>
              <a:gd name="T52" fmla="*/ 336 w 336"/>
              <a:gd name="T53" fmla="*/ 268 h 428"/>
              <a:gd name="T54" fmla="*/ 336 w 336"/>
              <a:gd name="T55" fmla="*/ 268 h 428"/>
              <a:gd name="T56" fmla="*/ 336 w 336"/>
              <a:gd name="T57" fmla="*/ 286 h 428"/>
              <a:gd name="T58" fmla="*/ 334 w 336"/>
              <a:gd name="T59" fmla="*/ 302 h 428"/>
              <a:gd name="T60" fmla="*/ 328 w 336"/>
              <a:gd name="T61" fmla="*/ 320 h 428"/>
              <a:gd name="T62" fmla="*/ 322 w 336"/>
              <a:gd name="T63" fmla="*/ 334 h 428"/>
              <a:gd name="T64" fmla="*/ 316 w 336"/>
              <a:gd name="T65" fmla="*/ 350 h 428"/>
              <a:gd name="T66" fmla="*/ 306 w 336"/>
              <a:gd name="T67" fmla="*/ 364 h 428"/>
              <a:gd name="T68" fmla="*/ 296 w 336"/>
              <a:gd name="T69" fmla="*/ 376 h 428"/>
              <a:gd name="T70" fmla="*/ 284 w 336"/>
              <a:gd name="T71" fmla="*/ 388 h 428"/>
              <a:gd name="T72" fmla="*/ 272 w 336"/>
              <a:gd name="T73" fmla="*/ 398 h 428"/>
              <a:gd name="T74" fmla="*/ 258 w 336"/>
              <a:gd name="T75" fmla="*/ 408 h 428"/>
              <a:gd name="T76" fmla="*/ 244 w 336"/>
              <a:gd name="T77" fmla="*/ 414 h 428"/>
              <a:gd name="T78" fmla="*/ 230 w 336"/>
              <a:gd name="T79" fmla="*/ 420 h 428"/>
              <a:gd name="T80" fmla="*/ 214 w 336"/>
              <a:gd name="T81" fmla="*/ 424 h 428"/>
              <a:gd name="T82" fmla="*/ 198 w 336"/>
              <a:gd name="T83" fmla="*/ 426 h 428"/>
              <a:gd name="T84" fmla="*/ 180 w 336"/>
              <a:gd name="T85" fmla="*/ 428 h 428"/>
              <a:gd name="T86" fmla="*/ 164 w 336"/>
              <a:gd name="T87" fmla="*/ 426 h 428"/>
              <a:gd name="T88" fmla="*/ 164 w 336"/>
              <a:gd name="T89" fmla="*/ 426 h 428"/>
              <a:gd name="T90" fmla="*/ 146 w 336"/>
              <a:gd name="T91" fmla="*/ 422 h 428"/>
              <a:gd name="T92" fmla="*/ 130 w 336"/>
              <a:gd name="T93" fmla="*/ 416 h 428"/>
              <a:gd name="T94" fmla="*/ 114 w 336"/>
              <a:gd name="T95" fmla="*/ 410 h 428"/>
              <a:gd name="T96" fmla="*/ 100 w 336"/>
              <a:gd name="T97" fmla="*/ 404 h 428"/>
              <a:gd name="T98" fmla="*/ 88 w 336"/>
              <a:gd name="T99" fmla="*/ 396 h 428"/>
              <a:gd name="T100" fmla="*/ 76 w 336"/>
              <a:gd name="T101" fmla="*/ 386 h 428"/>
              <a:gd name="T102" fmla="*/ 66 w 336"/>
              <a:gd name="T103" fmla="*/ 376 h 428"/>
              <a:gd name="T104" fmla="*/ 56 w 336"/>
              <a:gd name="T105" fmla="*/ 366 h 428"/>
              <a:gd name="T106" fmla="*/ 40 w 336"/>
              <a:gd name="T107" fmla="*/ 340 h 428"/>
              <a:gd name="T108" fmla="*/ 26 w 336"/>
              <a:gd name="T109" fmla="*/ 314 h 428"/>
              <a:gd name="T110" fmla="*/ 16 w 336"/>
              <a:gd name="T111" fmla="*/ 284 h 428"/>
              <a:gd name="T112" fmla="*/ 10 w 336"/>
              <a:gd name="T113" fmla="*/ 254 h 428"/>
              <a:gd name="T114" fmla="*/ 4 w 336"/>
              <a:gd name="T115" fmla="*/ 222 h 428"/>
              <a:gd name="T116" fmla="*/ 2 w 336"/>
              <a:gd name="T117" fmla="*/ 188 h 428"/>
              <a:gd name="T118" fmla="*/ 0 w 336"/>
              <a:gd name="T119" fmla="*/ 154 h 428"/>
              <a:gd name="T120" fmla="*/ 0 w 336"/>
              <a:gd name="T121" fmla="*/ 122 h 428"/>
              <a:gd name="T122" fmla="*/ 0 w 336"/>
              <a:gd name="T123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36" h="428">
                <a:moveTo>
                  <a:pt x="0" y="0"/>
                </a:moveTo>
                <a:lnTo>
                  <a:pt x="0" y="0"/>
                </a:lnTo>
                <a:lnTo>
                  <a:pt x="36" y="48"/>
                </a:lnTo>
                <a:lnTo>
                  <a:pt x="52" y="68"/>
                </a:lnTo>
                <a:lnTo>
                  <a:pt x="68" y="86"/>
                </a:lnTo>
                <a:lnTo>
                  <a:pt x="68" y="86"/>
                </a:lnTo>
                <a:lnTo>
                  <a:pt x="84" y="98"/>
                </a:lnTo>
                <a:lnTo>
                  <a:pt x="98" y="110"/>
                </a:lnTo>
                <a:lnTo>
                  <a:pt x="114" y="120"/>
                </a:lnTo>
                <a:lnTo>
                  <a:pt x="130" y="128"/>
                </a:lnTo>
                <a:lnTo>
                  <a:pt x="146" y="136"/>
                </a:lnTo>
                <a:lnTo>
                  <a:pt x="164" y="142"/>
                </a:lnTo>
                <a:lnTo>
                  <a:pt x="182" y="146"/>
                </a:lnTo>
                <a:lnTo>
                  <a:pt x="200" y="150"/>
                </a:lnTo>
                <a:lnTo>
                  <a:pt x="200" y="150"/>
                </a:lnTo>
                <a:lnTo>
                  <a:pt x="226" y="156"/>
                </a:lnTo>
                <a:lnTo>
                  <a:pt x="250" y="162"/>
                </a:lnTo>
                <a:lnTo>
                  <a:pt x="274" y="172"/>
                </a:lnTo>
                <a:lnTo>
                  <a:pt x="294" y="182"/>
                </a:lnTo>
                <a:lnTo>
                  <a:pt x="302" y="190"/>
                </a:lnTo>
                <a:lnTo>
                  <a:pt x="310" y="196"/>
                </a:lnTo>
                <a:lnTo>
                  <a:pt x="318" y="206"/>
                </a:lnTo>
                <a:lnTo>
                  <a:pt x="324" y="216"/>
                </a:lnTo>
                <a:lnTo>
                  <a:pt x="328" y="226"/>
                </a:lnTo>
                <a:lnTo>
                  <a:pt x="332" y="240"/>
                </a:lnTo>
                <a:lnTo>
                  <a:pt x="334" y="254"/>
                </a:lnTo>
                <a:lnTo>
                  <a:pt x="336" y="268"/>
                </a:lnTo>
                <a:lnTo>
                  <a:pt x="336" y="268"/>
                </a:lnTo>
                <a:lnTo>
                  <a:pt x="336" y="286"/>
                </a:lnTo>
                <a:lnTo>
                  <a:pt x="334" y="302"/>
                </a:lnTo>
                <a:lnTo>
                  <a:pt x="328" y="320"/>
                </a:lnTo>
                <a:lnTo>
                  <a:pt x="322" y="334"/>
                </a:lnTo>
                <a:lnTo>
                  <a:pt x="316" y="350"/>
                </a:lnTo>
                <a:lnTo>
                  <a:pt x="306" y="364"/>
                </a:lnTo>
                <a:lnTo>
                  <a:pt x="296" y="376"/>
                </a:lnTo>
                <a:lnTo>
                  <a:pt x="284" y="388"/>
                </a:lnTo>
                <a:lnTo>
                  <a:pt x="272" y="398"/>
                </a:lnTo>
                <a:lnTo>
                  <a:pt x="258" y="408"/>
                </a:lnTo>
                <a:lnTo>
                  <a:pt x="244" y="414"/>
                </a:lnTo>
                <a:lnTo>
                  <a:pt x="230" y="420"/>
                </a:lnTo>
                <a:lnTo>
                  <a:pt x="214" y="424"/>
                </a:lnTo>
                <a:lnTo>
                  <a:pt x="198" y="426"/>
                </a:lnTo>
                <a:lnTo>
                  <a:pt x="180" y="428"/>
                </a:lnTo>
                <a:lnTo>
                  <a:pt x="164" y="426"/>
                </a:lnTo>
                <a:lnTo>
                  <a:pt x="164" y="426"/>
                </a:lnTo>
                <a:lnTo>
                  <a:pt x="146" y="422"/>
                </a:lnTo>
                <a:lnTo>
                  <a:pt x="130" y="416"/>
                </a:lnTo>
                <a:lnTo>
                  <a:pt x="114" y="410"/>
                </a:lnTo>
                <a:lnTo>
                  <a:pt x="100" y="404"/>
                </a:lnTo>
                <a:lnTo>
                  <a:pt x="88" y="396"/>
                </a:lnTo>
                <a:lnTo>
                  <a:pt x="76" y="386"/>
                </a:lnTo>
                <a:lnTo>
                  <a:pt x="66" y="376"/>
                </a:lnTo>
                <a:lnTo>
                  <a:pt x="56" y="366"/>
                </a:lnTo>
                <a:lnTo>
                  <a:pt x="40" y="340"/>
                </a:lnTo>
                <a:lnTo>
                  <a:pt x="26" y="314"/>
                </a:lnTo>
                <a:lnTo>
                  <a:pt x="16" y="284"/>
                </a:lnTo>
                <a:lnTo>
                  <a:pt x="10" y="254"/>
                </a:lnTo>
                <a:lnTo>
                  <a:pt x="4" y="222"/>
                </a:lnTo>
                <a:lnTo>
                  <a:pt x="2" y="188"/>
                </a:lnTo>
                <a:lnTo>
                  <a:pt x="0" y="154"/>
                </a:lnTo>
                <a:lnTo>
                  <a:pt x="0" y="12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14400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763688" y="2193425"/>
            <a:ext cx="1304973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ru-RU" b="1" cap="small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Название </a:t>
            </a:r>
            <a:endParaRPr lang="en-US" b="1" cap="small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763688" y="3280146"/>
            <a:ext cx="124726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ru-RU" b="1" cap="small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Название</a:t>
            </a:r>
            <a:endParaRPr lang="en-US" b="1" cap="small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763688" y="4370179"/>
            <a:ext cx="124726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ru-RU" b="1" cap="small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Название</a:t>
            </a:r>
            <a:endParaRPr lang="en-US" b="1" cap="small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763688" y="5408644"/>
            <a:ext cx="124726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ru-RU" b="1" cap="small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Название</a:t>
            </a:r>
            <a:endParaRPr lang="en-US" b="1" cap="small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Freeform 10"/>
          <p:cNvSpPr>
            <a:spLocks/>
          </p:cNvSpPr>
          <p:nvPr/>
        </p:nvSpPr>
        <p:spPr bwMode="auto">
          <a:xfrm>
            <a:off x="5220072" y="1723022"/>
            <a:ext cx="855138" cy="1089283"/>
          </a:xfrm>
          <a:custGeom>
            <a:avLst/>
            <a:gdLst>
              <a:gd name="T0" fmla="*/ 0 w 336"/>
              <a:gd name="T1" fmla="*/ 0 h 428"/>
              <a:gd name="T2" fmla="*/ 0 w 336"/>
              <a:gd name="T3" fmla="*/ 0 h 428"/>
              <a:gd name="T4" fmla="*/ 36 w 336"/>
              <a:gd name="T5" fmla="*/ 48 h 428"/>
              <a:gd name="T6" fmla="*/ 52 w 336"/>
              <a:gd name="T7" fmla="*/ 68 h 428"/>
              <a:gd name="T8" fmla="*/ 68 w 336"/>
              <a:gd name="T9" fmla="*/ 86 h 428"/>
              <a:gd name="T10" fmla="*/ 68 w 336"/>
              <a:gd name="T11" fmla="*/ 86 h 428"/>
              <a:gd name="T12" fmla="*/ 84 w 336"/>
              <a:gd name="T13" fmla="*/ 98 h 428"/>
              <a:gd name="T14" fmla="*/ 98 w 336"/>
              <a:gd name="T15" fmla="*/ 110 h 428"/>
              <a:gd name="T16" fmla="*/ 114 w 336"/>
              <a:gd name="T17" fmla="*/ 120 h 428"/>
              <a:gd name="T18" fmla="*/ 130 w 336"/>
              <a:gd name="T19" fmla="*/ 128 h 428"/>
              <a:gd name="T20" fmla="*/ 146 w 336"/>
              <a:gd name="T21" fmla="*/ 136 h 428"/>
              <a:gd name="T22" fmla="*/ 164 w 336"/>
              <a:gd name="T23" fmla="*/ 142 h 428"/>
              <a:gd name="T24" fmla="*/ 182 w 336"/>
              <a:gd name="T25" fmla="*/ 146 h 428"/>
              <a:gd name="T26" fmla="*/ 200 w 336"/>
              <a:gd name="T27" fmla="*/ 150 h 428"/>
              <a:gd name="T28" fmla="*/ 200 w 336"/>
              <a:gd name="T29" fmla="*/ 150 h 428"/>
              <a:gd name="T30" fmla="*/ 226 w 336"/>
              <a:gd name="T31" fmla="*/ 156 h 428"/>
              <a:gd name="T32" fmla="*/ 250 w 336"/>
              <a:gd name="T33" fmla="*/ 162 h 428"/>
              <a:gd name="T34" fmla="*/ 274 w 336"/>
              <a:gd name="T35" fmla="*/ 172 h 428"/>
              <a:gd name="T36" fmla="*/ 294 w 336"/>
              <a:gd name="T37" fmla="*/ 182 h 428"/>
              <a:gd name="T38" fmla="*/ 302 w 336"/>
              <a:gd name="T39" fmla="*/ 190 h 428"/>
              <a:gd name="T40" fmla="*/ 310 w 336"/>
              <a:gd name="T41" fmla="*/ 196 h 428"/>
              <a:gd name="T42" fmla="*/ 318 w 336"/>
              <a:gd name="T43" fmla="*/ 206 h 428"/>
              <a:gd name="T44" fmla="*/ 324 w 336"/>
              <a:gd name="T45" fmla="*/ 216 h 428"/>
              <a:gd name="T46" fmla="*/ 328 w 336"/>
              <a:gd name="T47" fmla="*/ 226 h 428"/>
              <a:gd name="T48" fmla="*/ 332 w 336"/>
              <a:gd name="T49" fmla="*/ 240 h 428"/>
              <a:gd name="T50" fmla="*/ 334 w 336"/>
              <a:gd name="T51" fmla="*/ 254 h 428"/>
              <a:gd name="T52" fmla="*/ 336 w 336"/>
              <a:gd name="T53" fmla="*/ 268 h 428"/>
              <a:gd name="T54" fmla="*/ 336 w 336"/>
              <a:gd name="T55" fmla="*/ 268 h 428"/>
              <a:gd name="T56" fmla="*/ 336 w 336"/>
              <a:gd name="T57" fmla="*/ 286 h 428"/>
              <a:gd name="T58" fmla="*/ 334 w 336"/>
              <a:gd name="T59" fmla="*/ 302 h 428"/>
              <a:gd name="T60" fmla="*/ 328 w 336"/>
              <a:gd name="T61" fmla="*/ 320 h 428"/>
              <a:gd name="T62" fmla="*/ 322 w 336"/>
              <a:gd name="T63" fmla="*/ 334 h 428"/>
              <a:gd name="T64" fmla="*/ 316 w 336"/>
              <a:gd name="T65" fmla="*/ 350 h 428"/>
              <a:gd name="T66" fmla="*/ 306 w 336"/>
              <a:gd name="T67" fmla="*/ 364 h 428"/>
              <a:gd name="T68" fmla="*/ 296 w 336"/>
              <a:gd name="T69" fmla="*/ 376 h 428"/>
              <a:gd name="T70" fmla="*/ 284 w 336"/>
              <a:gd name="T71" fmla="*/ 388 h 428"/>
              <a:gd name="T72" fmla="*/ 272 w 336"/>
              <a:gd name="T73" fmla="*/ 398 h 428"/>
              <a:gd name="T74" fmla="*/ 258 w 336"/>
              <a:gd name="T75" fmla="*/ 408 h 428"/>
              <a:gd name="T76" fmla="*/ 244 w 336"/>
              <a:gd name="T77" fmla="*/ 414 h 428"/>
              <a:gd name="T78" fmla="*/ 230 w 336"/>
              <a:gd name="T79" fmla="*/ 420 h 428"/>
              <a:gd name="T80" fmla="*/ 214 w 336"/>
              <a:gd name="T81" fmla="*/ 424 h 428"/>
              <a:gd name="T82" fmla="*/ 198 w 336"/>
              <a:gd name="T83" fmla="*/ 426 h 428"/>
              <a:gd name="T84" fmla="*/ 180 w 336"/>
              <a:gd name="T85" fmla="*/ 428 h 428"/>
              <a:gd name="T86" fmla="*/ 164 w 336"/>
              <a:gd name="T87" fmla="*/ 426 h 428"/>
              <a:gd name="T88" fmla="*/ 164 w 336"/>
              <a:gd name="T89" fmla="*/ 426 h 428"/>
              <a:gd name="T90" fmla="*/ 146 w 336"/>
              <a:gd name="T91" fmla="*/ 422 h 428"/>
              <a:gd name="T92" fmla="*/ 130 w 336"/>
              <a:gd name="T93" fmla="*/ 416 h 428"/>
              <a:gd name="T94" fmla="*/ 114 w 336"/>
              <a:gd name="T95" fmla="*/ 410 h 428"/>
              <a:gd name="T96" fmla="*/ 100 w 336"/>
              <a:gd name="T97" fmla="*/ 404 h 428"/>
              <a:gd name="T98" fmla="*/ 88 w 336"/>
              <a:gd name="T99" fmla="*/ 396 h 428"/>
              <a:gd name="T100" fmla="*/ 76 w 336"/>
              <a:gd name="T101" fmla="*/ 386 h 428"/>
              <a:gd name="T102" fmla="*/ 66 w 336"/>
              <a:gd name="T103" fmla="*/ 376 h 428"/>
              <a:gd name="T104" fmla="*/ 56 w 336"/>
              <a:gd name="T105" fmla="*/ 366 h 428"/>
              <a:gd name="T106" fmla="*/ 40 w 336"/>
              <a:gd name="T107" fmla="*/ 340 h 428"/>
              <a:gd name="T108" fmla="*/ 26 w 336"/>
              <a:gd name="T109" fmla="*/ 314 h 428"/>
              <a:gd name="T110" fmla="*/ 16 w 336"/>
              <a:gd name="T111" fmla="*/ 284 h 428"/>
              <a:gd name="T112" fmla="*/ 10 w 336"/>
              <a:gd name="T113" fmla="*/ 254 h 428"/>
              <a:gd name="T114" fmla="*/ 4 w 336"/>
              <a:gd name="T115" fmla="*/ 222 h 428"/>
              <a:gd name="T116" fmla="*/ 2 w 336"/>
              <a:gd name="T117" fmla="*/ 188 h 428"/>
              <a:gd name="T118" fmla="*/ 0 w 336"/>
              <a:gd name="T119" fmla="*/ 154 h 428"/>
              <a:gd name="T120" fmla="*/ 0 w 336"/>
              <a:gd name="T121" fmla="*/ 122 h 428"/>
              <a:gd name="T122" fmla="*/ 0 w 336"/>
              <a:gd name="T123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36" h="428">
                <a:moveTo>
                  <a:pt x="0" y="0"/>
                </a:moveTo>
                <a:lnTo>
                  <a:pt x="0" y="0"/>
                </a:lnTo>
                <a:lnTo>
                  <a:pt x="36" y="48"/>
                </a:lnTo>
                <a:lnTo>
                  <a:pt x="52" y="68"/>
                </a:lnTo>
                <a:lnTo>
                  <a:pt x="68" y="86"/>
                </a:lnTo>
                <a:lnTo>
                  <a:pt x="68" y="86"/>
                </a:lnTo>
                <a:lnTo>
                  <a:pt x="84" y="98"/>
                </a:lnTo>
                <a:lnTo>
                  <a:pt x="98" y="110"/>
                </a:lnTo>
                <a:lnTo>
                  <a:pt x="114" y="120"/>
                </a:lnTo>
                <a:lnTo>
                  <a:pt x="130" y="128"/>
                </a:lnTo>
                <a:lnTo>
                  <a:pt x="146" y="136"/>
                </a:lnTo>
                <a:lnTo>
                  <a:pt x="164" y="142"/>
                </a:lnTo>
                <a:lnTo>
                  <a:pt x="182" y="146"/>
                </a:lnTo>
                <a:lnTo>
                  <a:pt x="200" y="150"/>
                </a:lnTo>
                <a:lnTo>
                  <a:pt x="200" y="150"/>
                </a:lnTo>
                <a:lnTo>
                  <a:pt x="226" y="156"/>
                </a:lnTo>
                <a:lnTo>
                  <a:pt x="250" y="162"/>
                </a:lnTo>
                <a:lnTo>
                  <a:pt x="274" y="172"/>
                </a:lnTo>
                <a:lnTo>
                  <a:pt x="294" y="182"/>
                </a:lnTo>
                <a:lnTo>
                  <a:pt x="302" y="190"/>
                </a:lnTo>
                <a:lnTo>
                  <a:pt x="310" y="196"/>
                </a:lnTo>
                <a:lnTo>
                  <a:pt x="318" y="206"/>
                </a:lnTo>
                <a:lnTo>
                  <a:pt x="324" y="216"/>
                </a:lnTo>
                <a:lnTo>
                  <a:pt x="328" y="226"/>
                </a:lnTo>
                <a:lnTo>
                  <a:pt x="332" y="240"/>
                </a:lnTo>
                <a:lnTo>
                  <a:pt x="334" y="254"/>
                </a:lnTo>
                <a:lnTo>
                  <a:pt x="336" y="268"/>
                </a:lnTo>
                <a:lnTo>
                  <a:pt x="336" y="268"/>
                </a:lnTo>
                <a:lnTo>
                  <a:pt x="336" y="286"/>
                </a:lnTo>
                <a:lnTo>
                  <a:pt x="334" y="302"/>
                </a:lnTo>
                <a:lnTo>
                  <a:pt x="328" y="320"/>
                </a:lnTo>
                <a:lnTo>
                  <a:pt x="322" y="334"/>
                </a:lnTo>
                <a:lnTo>
                  <a:pt x="316" y="350"/>
                </a:lnTo>
                <a:lnTo>
                  <a:pt x="306" y="364"/>
                </a:lnTo>
                <a:lnTo>
                  <a:pt x="296" y="376"/>
                </a:lnTo>
                <a:lnTo>
                  <a:pt x="284" y="388"/>
                </a:lnTo>
                <a:lnTo>
                  <a:pt x="272" y="398"/>
                </a:lnTo>
                <a:lnTo>
                  <a:pt x="258" y="408"/>
                </a:lnTo>
                <a:lnTo>
                  <a:pt x="244" y="414"/>
                </a:lnTo>
                <a:lnTo>
                  <a:pt x="230" y="420"/>
                </a:lnTo>
                <a:lnTo>
                  <a:pt x="214" y="424"/>
                </a:lnTo>
                <a:lnTo>
                  <a:pt x="198" y="426"/>
                </a:lnTo>
                <a:lnTo>
                  <a:pt x="180" y="428"/>
                </a:lnTo>
                <a:lnTo>
                  <a:pt x="164" y="426"/>
                </a:lnTo>
                <a:lnTo>
                  <a:pt x="164" y="426"/>
                </a:lnTo>
                <a:lnTo>
                  <a:pt x="146" y="422"/>
                </a:lnTo>
                <a:lnTo>
                  <a:pt x="130" y="416"/>
                </a:lnTo>
                <a:lnTo>
                  <a:pt x="114" y="410"/>
                </a:lnTo>
                <a:lnTo>
                  <a:pt x="100" y="404"/>
                </a:lnTo>
                <a:lnTo>
                  <a:pt x="88" y="396"/>
                </a:lnTo>
                <a:lnTo>
                  <a:pt x="76" y="386"/>
                </a:lnTo>
                <a:lnTo>
                  <a:pt x="66" y="376"/>
                </a:lnTo>
                <a:lnTo>
                  <a:pt x="56" y="366"/>
                </a:lnTo>
                <a:lnTo>
                  <a:pt x="40" y="340"/>
                </a:lnTo>
                <a:lnTo>
                  <a:pt x="26" y="314"/>
                </a:lnTo>
                <a:lnTo>
                  <a:pt x="16" y="284"/>
                </a:lnTo>
                <a:lnTo>
                  <a:pt x="10" y="254"/>
                </a:lnTo>
                <a:lnTo>
                  <a:pt x="4" y="222"/>
                </a:lnTo>
                <a:lnTo>
                  <a:pt x="2" y="188"/>
                </a:lnTo>
                <a:lnTo>
                  <a:pt x="0" y="154"/>
                </a:lnTo>
                <a:lnTo>
                  <a:pt x="0" y="12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14400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Freeform 10"/>
          <p:cNvSpPr>
            <a:spLocks/>
          </p:cNvSpPr>
          <p:nvPr/>
        </p:nvSpPr>
        <p:spPr bwMode="auto">
          <a:xfrm>
            <a:off x="5220072" y="2774280"/>
            <a:ext cx="855138" cy="1089283"/>
          </a:xfrm>
          <a:custGeom>
            <a:avLst/>
            <a:gdLst>
              <a:gd name="T0" fmla="*/ 0 w 336"/>
              <a:gd name="T1" fmla="*/ 0 h 428"/>
              <a:gd name="T2" fmla="*/ 0 w 336"/>
              <a:gd name="T3" fmla="*/ 0 h 428"/>
              <a:gd name="T4" fmla="*/ 36 w 336"/>
              <a:gd name="T5" fmla="*/ 48 h 428"/>
              <a:gd name="T6" fmla="*/ 52 w 336"/>
              <a:gd name="T7" fmla="*/ 68 h 428"/>
              <a:gd name="T8" fmla="*/ 68 w 336"/>
              <a:gd name="T9" fmla="*/ 86 h 428"/>
              <a:gd name="T10" fmla="*/ 68 w 336"/>
              <a:gd name="T11" fmla="*/ 86 h 428"/>
              <a:gd name="T12" fmla="*/ 84 w 336"/>
              <a:gd name="T13" fmla="*/ 98 h 428"/>
              <a:gd name="T14" fmla="*/ 98 w 336"/>
              <a:gd name="T15" fmla="*/ 110 h 428"/>
              <a:gd name="T16" fmla="*/ 114 w 336"/>
              <a:gd name="T17" fmla="*/ 120 h 428"/>
              <a:gd name="T18" fmla="*/ 130 w 336"/>
              <a:gd name="T19" fmla="*/ 128 h 428"/>
              <a:gd name="T20" fmla="*/ 146 w 336"/>
              <a:gd name="T21" fmla="*/ 136 h 428"/>
              <a:gd name="T22" fmla="*/ 164 w 336"/>
              <a:gd name="T23" fmla="*/ 142 h 428"/>
              <a:gd name="T24" fmla="*/ 182 w 336"/>
              <a:gd name="T25" fmla="*/ 146 h 428"/>
              <a:gd name="T26" fmla="*/ 200 w 336"/>
              <a:gd name="T27" fmla="*/ 150 h 428"/>
              <a:gd name="T28" fmla="*/ 200 w 336"/>
              <a:gd name="T29" fmla="*/ 150 h 428"/>
              <a:gd name="T30" fmla="*/ 226 w 336"/>
              <a:gd name="T31" fmla="*/ 156 h 428"/>
              <a:gd name="T32" fmla="*/ 250 w 336"/>
              <a:gd name="T33" fmla="*/ 162 h 428"/>
              <a:gd name="T34" fmla="*/ 274 w 336"/>
              <a:gd name="T35" fmla="*/ 172 h 428"/>
              <a:gd name="T36" fmla="*/ 294 w 336"/>
              <a:gd name="T37" fmla="*/ 182 h 428"/>
              <a:gd name="T38" fmla="*/ 302 w 336"/>
              <a:gd name="T39" fmla="*/ 190 h 428"/>
              <a:gd name="T40" fmla="*/ 310 w 336"/>
              <a:gd name="T41" fmla="*/ 196 h 428"/>
              <a:gd name="T42" fmla="*/ 318 w 336"/>
              <a:gd name="T43" fmla="*/ 206 h 428"/>
              <a:gd name="T44" fmla="*/ 324 w 336"/>
              <a:gd name="T45" fmla="*/ 216 h 428"/>
              <a:gd name="T46" fmla="*/ 328 w 336"/>
              <a:gd name="T47" fmla="*/ 226 h 428"/>
              <a:gd name="T48" fmla="*/ 332 w 336"/>
              <a:gd name="T49" fmla="*/ 240 h 428"/>
              <a:gd name="T50" fmla="*/ 334 w 336"/>
              <a:gd name="T51" fmla="*/ 254 h 428"/>
              <a:gd name="T52" fmla="*/ 336 w 336"/>
              <a:gd name="T53" fmla="*/ 268 h 428"/>
              <a:gd name="T54" fmla="*/ 336 w 336"/>
              <a:gd name="T55" fmla="*/ 268 h 428"/>
              <a:gd name="T56" fmla="*/ 336 w 336"/>
              <a:gd name="T57" fmla="*/ 286 h 428"/>
              <a:gd name="T58" fmla="*/ 334 w 336"/>
              <a:gd name="T59" fmla="*/ 302 h 428"/>
              <a:gd name="T60" fmla="*/ 328 w 336"/>
              <a:gd name="T61" fmla="*/ 320 h 428"/>
              <a:gd name="T62" fmla="*/ 322 w 336"/>
              <a:gd name="T63" fmla="*/ 334 h 428"/>
              <a:gd name="T64" fmla="*/ 316 w 336"/>
              <a:gd name="T65" fmla="*/ 350 h 428"/>
              <a:gd name="T66" fmla="*/ 306 w 336"/>
              <a:gd name="T67" fmla="*/ 364 h 428"/>
              <a:gd name="T68" fmla="*/ 296 w 336"/>
              <a:gd name="T69" fmla="*/ 376 h 428"/>
              <a:gd name="T70" fmla="*/ 284 w 336"/>
              <a:gd name="T71" fmla="*/ 388 h 428"/>
              <a:gd name="T72" fmla="*/ 272 w 336"/>
              <a:gd name="T73" fmla="*/ 398 h 428"/>
              <a:gd name="T74" fmla="*/ 258 w 336"/>
              <a:gd name="T75" fmla="*/ 408 h 428"/>
              <a:gd name="T76" fmla="*/ 244 w 336"/>
              <a:gd name="T77" fmla="*/ 414 h 428"/>
              <a:gd name="T78" fmla="*/ 230 w 336"/>
              <a:gd name="T79" fmla="*/ 420 h 428"/>
              <a:gd name="T80" fmla="*/ 214 w 336"/>
              <a:gd name="T81" fmla="*/ 424 h 428"/>
              <a:gd name="T82" fmla="*/ 198 w 336"/>
              <a:gd name="T83" fmla="*/ 426 h 428"/>
              <a:gd name="T84" fmla="*/ 180 w 336"/>
              <a:gd name="T85" fmla="*/ 428 h 428"/>
              <a:gd name="T86" fmla="*/ 164 w 336"/>
              <a:gd name="T87" fmla="*/ 426 h 428"/>
              <a:gd name="T88" fmla="*/ 164 w 336"/>
              <a:gd name="T89" fmla="*/ 426 h 428"/>
              <a:gd name="T90" fmla="*/ 146 w 336"/>
              <a:gd name="T91" fmla="*/ 422 h 428"/>
              <a:gd name="T92" fmla="*/ 130 w 336"/>
              <a:gd name="T93" fmla="*/ 416 h 428"/>
              <a:gd name="T94" fmla="*/ 114 w 336"/>
              <a:gd name="T95" fmla="*/ 410 h 428"/>
              <a:gd name="T96" fmla="*/ 100 w 336"/>
              <a:gd name="T97" fmla="*/ 404 h 428"/>
              <a:gd name="T98" fmla="*/ 88 w 336"/>
              <a:gd name="T99" fmla="*/ 396 h 428"/>
              <a:gd name="T100" fmla="*/ 76 w 336"/>
              <a:gd name="T101" fmla="*/ 386 h 428"/>
              <a:gd name="T102" fmla="*/ 66 w 336"/>
              <a:gd name="T103" fmla="*/ 376 h 428"/>
              <a:gd name="T104" fmla="*/ 56 w 336"/>
              <a:gd name="T105" fmla="*/ 366 h 428"/>
              <a:gd name="T106" fmla="*/ 40 w 336"/>
              <a:gd name="T107" fmla="*/ 340 h 428"/>
              <a:gd name="T108" fmla="*/ 26 w 336"/>
              <a:gd name="T109" fmla="*/ 314 h 428"/>
              <a:gd name="T110" fmla="*/ 16 w 336"/>
              <a:gd name="T111" fmla="*/ 284 h 428"/>
              <a:gd name="T112" fmla="*/ 10 w 336"/>
              <a:gd name="T113" fmla="*/ 254 h 428"/>
              <a:gd name="T114" fmla="*/ 4 w 336"/>
              <a:gd name="T115" fmla="*/ 222 h 428"/>
              <a:gd name="T116" fmla="*/ 2 w 336"/>
              <a:gd name="T117" fmla="*/ 188 h 428"/>
              <a:gd name="T118" fmla="*/ 0 w 336"/>
              <a:gd name="T119" fmla="*/ 154 h 428"/>
              <a:gd name="T120" fmla="*/ 0 w 336"/>
              <a:gd name="T121" fmla="*/ 122 h 428"/>
              <a:gd name="T122" fmla="*/ 0 w 336"/>
              <a:gd name="T123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36" h="428">
                <a:moveTo>
                  <a:pt x="0" y="0"/>
                </a:moveTo>
                <a:lnTo>
                  <a:pt x="0" y="0"/>
                </a:lnTo>
                <a:lnTo>
                  <a:pt x="36" y="48"/>
                </a:lnTo>
                <a:lnTo>
                  <a:pt x="52" y="68"/>
                </a:lnTo>
                <a:lnTo>
                  <a:pt x="68" y="86"/>
                </a:lnTo>
                <a:lnTo>
                  <a:pt x="68" y="86"/>
                </a:lnTo>
                <a:lnTo>
                  <a:pt x="84" y="98"/>
                </a:lnTo>
                <a:lnTo>
                  <a:pt x="98" y="110"/>
                </a:lnTo>
                <a:lnTo>
                  <a:pt x="114" y="120"/>
                </a:lnTo>
                <a:lnTo>
                  <a:pt x="130" y="128"/>
                </a:lnTo>
                <a:lnTo>
                  <a:pt x="146" y="136"/>
                </a:lnTo>
                <a:lnTo>
                  <a:pt x="164" y="142"/>
                </a:lnTo>
                <a:lnTo>
                  <a:pt x="182" y="146"/>
                </a:lnTo>
                <a:lnTo>
                  <a:pt x="200" y="150"/>
                </a:lnTo>
                <a:lnTo>
                  <a:pt x="200" y="150"/>
                </a:lnTo>
                <a:lnTo>
                  <a:pt x="226" y="156"/>
                </a:lnTo>
                <a:lnTo>
                  <a:pt x="250" y="162"/>
                </a:lnTo>
                <a:lnTo>
                  <a:pt x="274" y="172"/>
                </a:lnTo>
                <a:lnTo>
                  <a:pt x="294" y="182"/>
                </a:lnTo>
                <a:lnTo>
                  <a:pt x="302" y="190"/>
                </a:lnTo>
                <a:lnTo>
                  <a:pt x="310" y="196"/>
                </a:lnTo>
                <a:lnTo>
                  <a:pt x="318" y="206"/>
                </a:lnTo>
                <a:lnTo>
                  <a:pt x="324" y="216"/>
                </a:lnTo>
                <a:lnTo>
                  <a:pt x="328" y="226"/>
                </a:lnTo>
                <a:lnTo>
                  <a:pt x="332" y="240"/>
                </a:lnTo>
                <a:lnTo>
                  <a:pt x="334" y="254"/>
                </a:lnTo>
                <a:lnTo>
                  <a:pt x="336" y="268"/>
                </a:lnTo>
                <a:lnTo>
                  <a:pt x="336" y="268"/>
                </a:lnTo>
                <a:lnTo>
                  <a:pt x="336" y="286"/>
                </a:lnTo>
                <a:lnTo>
                  <a:pt x="334" y="302"/>
                </a:lnTo>
                <a:lnTo>
                  <a:pt x="328" y="320"/>
                </a:lnTo>
                <a:lnTo>
                  <a:pt x="322" y="334"/>
                </a:lnTo>
                <a:lnTo>
                  <a:pt x="316" y="350"/>
                </a:lnTo>
                <a:lnTo>
                  <a:pt x="306" y="364"/>
                </a:lnTo>
                <a:lnTo>
                  <a:pt x="296" y="376"/>
                </a:lnTo>
                <a:lnTo>
                  <a:pt x="284" y="388"/>
                </a:lnTo>
                <a:lnTo>
                  <a:pt x="272" y="398"/>
                </a:lnTo>
                <a:lnTo>
                  <a:pt x="258" y="408"/>
                </a:lnTo>
                <a:lnTo>
                  <a:pt x="244" y="414"/>
                </a:lnTo>
                <a:lnTo>
                  <a:pt x="230" y="420"/>
                </a:lnTo>
                <a:lnTo>
                  <a:pt x="214" y="424"/>
                </a:lnTo>
                <a:lnTo>
                  <a:pt x="198" y="426"/>
                </a:lnTo>
                <a:lnTo>
                  <a:pt x="180" y="428"/>
                </a:lnTo>
                <a:lnTo>
                  <a:pt x="164" y="426"/>
                </a:lnTo>
                <a:lnTo>
                  <a:pt x="164" y="426"/>
                </a:lnTo>
                <a:lnTo>
                  <a:pt x="146" y="422"/>
                </a:lnTo>
                <a:lnTo>
                  <a:pt x="130" y="416"/>
                </a:lnTo>
                <a:lnTo>
                  <a:pt x="114" y="410"/>
                </a:lnTo>
                <a:lnTo>
                  <a:pt x="100" y="404"/>
                </a:lnTo>
                <a:lnTo>
                  <a:pt x="88" y="396"/>
                </a:lnTo>
                <a:lnTo>
                  <a:pt x="76" y="386"/>
                </a:lnTo>
                <a:lnTo>
                  <a:pt x="66" y="376"/>
                </a:lnTo>
                <a:lnTo>
                  <a:pt x="56" y="366"/>
                </a:lnTo>
                <a:lnTo>
                  <a:pt x="40" y="340"/>
                </a:lnTo>
                <a:lnTo>
                  <a:pt x="26" y="314"/>
                </a:lnTo>
                <a:lnTo>
                  <a:pt x="16" y="284"/>
                </a:lnTo>
                <a:lnTo>
                  <a:pt x="10" y="254"/>
                </a:lnTo>
                <a:lnTo>
                  <a:pt x="4" y="222"/>
                </a:lnTo>
                <a:lnTo>
                  <a:pt x="2" y="188"/>
                </a:lnTo>
                <a:lnTo>
                  <a:pt x="0" y="154"/>
                </a:lnTo>
                <a:lnTo>
                  <a:pt x="0" y="12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14400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Freeform 10"/>
          <p:cNvSpPr>
            <a:spLocks/>
          </p:cNvSpPr>
          <p:nvPr/>
        </p:nvSpPr>
        <p:spPr bwMode="auto">
          <a:xfrm>
            <a:off x="5220072" y="3825538"/>
            <a:ext cx="855138" cy="1089283"/>
          </a:xfrm>
          <a:custGeom>
            <a:avLst/>
            <a:gdLst>
              <a:gd name="T0" fmla="*/ 0 w 336"/>
              <a:gd name="T1" fmla="*/ 0 h 428"/>
              <a:gd name="T2" fmla="*/ 0 w 336"/>
              <a:gd name="T3" fmla="*/ 0 h 428"/>
              <a:gd name="T4" fmla="*/ 36 w 336"/>
              <a:gd name="T5" fmla="*/ 48 h 428"/>
              <a:gd name="T6" fmla="*/ 52 w 336"/>
              <a:gd name="T7" fmla="*/ 68 h 428"/>
              <a:gd name="T8" fmla="*/ 68 w 336"/>
              <a:gd name="T9" fmla="*/ 86 h 428"/>
              <a:gd name="T10" fmla="*/ 68 w 336"/>
              <a:gd name="T11" fmla="*/ 86 h 428"/>
              <a:gd name="T12" fmla="*/ 84 w 336"/>
              <a:gd name="T13" fmla="*/ 98 h 428"/>
              <a:gd name="T14" fmla="*/ 98 w 336"/>
              <a:gd name="T15" fmla="*/ 110 h 428"/>
              <a:gd name="T16" fmla="*/ 114 w 336"/>
              <a:gd name="T17" fmla="*/ 120 h 428"/>
              <a:gd name="T18" fmla="*/ 130 w 336"/>
              <a:gd name="T19" fmla="*/ 128 h 428"/>
              <a:gd name="T20" fmla="*/ 146 w 336"/>
              <a:gd name="T21" fmla="*/ 136 h 428"/>
              <a:gd name="T22" fmla="*/ 164 w 336"/>
              <a:gd name="T23" fmla="*/ 142 h 428"/>
              <a:gd name="T24" fmla="*/ 182 w 336"/>
              <a:gd name="T25" fmla="*/ 146 h 428"/>
              <a:gd name="T26" fmla="*/ 200 w 336"/>
              <a:gd name="T27" fmla="*/ 150 h 428"/>
              <a:gd name="T28" fmla="*/ 200 w 336"/>
              <a:gd name="T29" fmla="*/ 150 h 428"/>
              <a:gd name="T30" fmla="*/ 226 w 336"/>
              <a:gd name="T31" fmla="*/ 156 h 428"/>
              <a:gd name="T32" fmla="*/ 250 w 336"/>
              <a:gd name="T33" fmla="*/ 162 h 428"/>
              <a:gd name="T34" fmla="*/ 274 w 336"/>
              <a:gd name="T35" fmla="*/ 172 h 428"/>
              <a:gd name="T36" fmla="*/ 294 w 336"/>
              <a:gd name="T37" fmla="*/ 182 h 428"/>
              <a:gd name="T38" fmla="*/ 302 w 336"/>
              <a:gd name="T39" fmla="*/ 190 h 428"/>
              <a:gd name="T40" fmla="*/ 310 w 336"/>
              <a:gd name="T41" fmla="*/ 196 h 428"/>
              <a:gd name="T42" fmla="*/ 318 w 336"/>
              <a:gd name="T43" fmla="*/ 206 h 428"/>
              <a:gd name="T44" fmla="*/ 324 w 336"/>
              <a:gd name="T45" fmla="*/ 216 h 428"/>
              <a:gd name="T46" fmla="*/ 328 w 336"/>
              <a:gd name="T47" fmla="*/ 226 h 428"/>
              <a:gd name="T48" fmla="*/ 332 w 336"/>
              <a:gd name="T49" fmla="*/ 240 h 428"/>
              <a:gd name="T50" fmla="*/ 334 w 336"/>
              <a:gd name="T51" fmla="*/ 254 h 428"/>
              <a:gd name="T52" fmla="*/ 336 w 336"/>
              <a:gd name="T53" fmla="*/ 268 h 428"/>
              <a:gd name="T54" fmla="*/ 336 w 336"/>
              <a:gd name="T55" fmla="*/ 268 h 428"/>
              <a:gd name="T56" fmla="*/ 336 w 336"/>
              <a:gd name="T57" fmla="*/ 286 h 428"/>
              <a:gd name="T58" fmla="*/ 334 w 336"/>
              <a:gd name="T59" fmla="*/ 302 h 428"/>
              <a:gd name="T60" fmla="*/ 328 w 336"/>
              <a:gd name="T61" fmla="*/ 320 h 428"/>
              <a:gd name="T62" fmla="*/ 322 w 336"/>
              <a:gd name="T63" fmla="*/ 334 h 428"/>
              <a:gd name="T64" fmla="*/ 316 w 336"/>
              <a:gd name="T65" fmla="*/ 350 h 428"/>
              <a:gd name="T66" fmla="*/ 306 w 336"/>
              <a:gd name="T67" fmla="*/ 364 h 428"/>
              <a:gd name="T68" fmla="*/ 296 w 336"/>
              <a:gd name="T69" fmla="*/ 376 h 428"/>
              <a:gd name="T70" fmla="*/ 284 w 336"/>
              <a:gd name="T71" fmla="*/ 388 h 428"/>
              <a:gd name="T72" fmla="*/ 272 w 336"/>
              <a:gd name="T73" fmla="*/ 398 h 428"/>
              <a:gd name="T74" fmla="*/ 258 w 336"/>
              <a:gd name="T75" fmla="*/ 408 h 428"/>
              <a:gd name="T76" fmla="*/ 244 w 336"/>
              <a:gd name="T77" fmla="*/ 414 h 428"/>
              <a:gd name="T78" fmla="*/ 230 w 336"/>
              <a:gd name="T79" fmla="*/ 420 h 428"/>
              <a:gd name="T80" fmla="*/ 214 w 336"/>
              <a:gd name="T81" fmla="*/ 424 h 428"/>
              <a:gd name="T82" fmla="*/ 198 w 336"/>
              <a:gd name="T83" fmla="*/ 426 h 428"/>
              <a:gd name="T84" fmla="*/ 180 w 336"/>
              <a:gd name="T85" fmla="*/ 428 h 428"/>
              <a:gd name="T86" fmla="*/ 164 w 336"/>
              <a:gd name="T87" fmla="*/ 426 h 428"/>
              <a:gd name="T88" fmla="*/ 164 w 336"/>
              <a:gd name="T89" fmla="*/ 426 h 428"/>
              <a:gd name="T90" fmla="*/ 146 w 336"/>
              <a:gd name="T91" fmla="*/ 422 h 428"/>
              <a:gd name="T92" fmla="*/ 130 w 336"/>
              <a:gd name="T93" fmla="*/ 416 h 428"/>
              <a:gd name="T94" fmla="*/ 114 w 336"/>
              <a:gd name="T95" fmla="*/ 410 h 428"/>
              <a:gd name="T96" fmla="*/ 100 w 336"/>
              <a:gd name="T97" fmla="*/ 404 h 428"/>
              <a:gd name="T98" fmla="*/ 88 w 336"/>
              <a:gd name="T99" fmla="*/ 396 h 428"/>
              <a:gd name="T100" fmla="*/ 76 w 336"/>
              <a:gd name="T101" fmla="*/ 386 h 428"/>
              <a:gd name="T102" fmla="*/ 66 w 336"/>
              <a:gd name="T103" fmla="*/ 376 h 428"/>
              <a:gd name="T104" fmla="*/ 56 w 336"/>
              <a:gd name="T105" fmla="*/ 366 h 428"/>
              <a:gd name="T106" fmla="*/ 40 w 336"/>
              <a:gd name="T107" fmla="*/ 340 h 428"/>
              <a:gd name="T108" fmla="*/ 26 w 336"/>
              <a:gd name="T109" fmla="*/ 314 h 428"/>
              <a:gd name="T110" fmla="*/ 16 w 336"/>
              <a:gd name="T111" fmla="*/ 284 h 428"/>
              <a:gd name="T112" fmla="*/ 10 w 336"/>
              <a:gd name="T113" fmla="*/ 254 h 428"/>
              <a:gd name="T114" fmla="*/ 4 w 336"/>
              <a:gd name="T115" fmla="*/ 222 h 428"/>
              <a:gd name="T116" fmla="*/ 2 w 336"/>
              <a:gd name="T117" fmla="*/ 188 h 428"/>
              <a:gd name="T118" fmla="*/ 0 w 336"/>
              <a:gd name="T119" fmla="*/ 154 h 428"/>
              <a:gd name="T120" fmla="*/ 0 w 336"/>
              <a:gd name="T121" fmla="*/ 122 h 428"/>
              <a:gd name="T122" fmla="*/ 0 w 336"/>
              <a:gd name="T123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36" h="428">
                <a:moveTo>
                  <a:pt x="0" y="0"/>
                </a:moveTo>
                <a:lnTo>
                  <a:pt x="0" y="0"/>
                </a:lnTo>
                <a:lnTo>
                  <a:pt x="36" y="48"/>
                </a:lnTo>
                <a:lnTo>
                  <a:pt x="52" y="68"/>
                </a:lnTo>
                <a:lnTo>
                  <a:pt x="68" y="86"/>
                </a:lnTo>
                <a:lnTo>
                  <a:pt x="68" y="86"/>
                </a:lnTo>
                <a:lnTo>
                  <a:pt x="84" y="98"/>
                </a:lnTo>
                <a:lnTo>
                  <a:pt x="98" y="110"/>
                </a:lnTo>
                <a:lnTo>
                  <a:pt x="114" y="120"/>
                </a:lnTo>
                <a:lnTo>
                  <a:pt x="130" y="128"/>
                </a:lnTo>
                <a:lnTo>
                  <a:pt x="146" y="136"/>
                </a:lnTo>
                <a:lnTo>
                  <a:pt x="164" y="142"/>
                </a:lnTo>
                <a:lnTo>
                  <a:pt x="182" y="146"/>
                </a:lnTo>
                <a:lnTo>
                  <a:pt x="200" y="150"/>
                </a:lnTo>
                <a:lnTo>
                  <a:pt x="200" y="150"/>
                </a:lnTo>
                <a:lnTo>
                  <a:pt x="226" y="156"/>
                </a:lnTo>
                <a:lnTo>
                  <a:pt x="250" y="162"/>
                </a:lnTo>
                <a:lnTo>
                  <a:pt x="274" y="172"/>
                </a:lnTo>
                <a:lnTo>
                  <a:pt x="294" y="182"/>
                </a:lnTo>
                <a:lnTo>
                  <a:pt x="302" y="190"/>
                </a:lnTo>
                <a:lnTo>
                  <a:pt x="310" y="196"/>
                </a:lnTo>
                <a:lnTo>
                  <a:pt x="318" y="206"/>
                </a:lnTo>
                <a:lnTo>
                  <a:pt x="324" y="216"/>
                </a:lnTo>
                <a:lnTo>
                  <a:pt x="328" y="226"/>
                </a:lnTo>
                <a:lnTo>
                  <a:pt x="332" y="240"/>
                </a:lnTo>
                <a:lnTo>
                  <a:pt x="334" y="254"/>
                </a:lnTo>
                <a:lnTo>
                  <a:pt x="336" y="268"/>
                </a:lnTo>
                <a:lnTo>
                  <a:pt x="336" y="268"/>
                </a:lnTo>
                <a:lnTo>
                  <a:pt x="336" y="286"/>
                </a:lnTo>
                <a:lnTo>
                  <a:pt x="334" y="302"/>
                </a:lnTo>
                <a:lnTo>
                  <a:pt x="328" y="320"/>
                </a:lnTo>
                <a:lnTo>
                  <a:pt x="322" y="334"/>
                </a:lnTo>
                <a:lnTo>
                  <a:pt x="316" y="350"/>
                </a:lnTo>
                <a:lnTo>
                  <a:pt x="306" y="364"/>
                </a:lnTo>
                <a:lnTo>
                  <a:pt x="296" y="376"/>
                </a:lnTo>
                <a:lnTo>
                  <a:pt x="284" y="388"/>
                </a:lnTo>
                <a:lnTo>
                  <a:pt x="272" y="398"/>
                </a:lnTo>
                <a:lnTo>
                  <a:pt x="258" y="408"/>
                </a:lnTo>
                <a:lnTo>
                  <a:pt x="244" y="414"/>
                </a:lnTo>
                <a:lnTo>
                  <a:pt x="230" y="420"/>
                </a:lnTo>
                <a:lnTo>
                  <a:pt x="214" y="424"/>
                </a:lnTo>
                <a:lnTo>
                  <a:pt x="198" y="426"/>
                </a:lnTo>
                <a:lnTo>
                  <a:pt x="180" y="428"/>
                </a:lnTo>
                <a:lnTo>
                  <a:pt x="164" y="426"/>
                </a:lnTo>
                <a:lnTo>
                  <a:pt x="164" y="426"/>
                </a:lnTo>
                <a:lnTo>
                  <a:pt x="146" y="422"/>
                </a:lnTo>
                <a:lnTo>
                  <a:pt x="130" y="416"/>
                </a:lnTo>
                <a:lnTo>
                  <a:pt x="114" y="410"/>
                </a:lnTo>
                <a:lnTo>
                  <a:pt x="100" y="404"/>
                </a:lnTo>
                <a:lnTo>
                  <a:pt x="88" y="396"/>
                </a:lnTo>
                <a:lnTo>
                  <a:pt x="76" y="386"/>
                </a:lnTo>
                <a:lnTo>
                  <a:pt x="66" y="376"/>
                </a:lnTo>
                <a:lnTo>
                  <a:pt x="56" y="366"/>
                </a:lnTo>
                <a:lnTo>
                  <a:pt x="40" y="340"/>
                </a:lnTo>
                <a:lnTo>
                  <a:pt x="26" y="314"/>
                </a:lnTo>
                <a:lnTo>
                  <a:pt x="16" y="284"/>
                </a:lnTo>
                <a:lnTo>
                  <a:pt x="10" y="254"/>
                </a:lnTo>
                <a:lnTo>
                  <a:pt x="4" y="222"/>
                </a:lnTo>
                <a:lnTo>
                  <a:pt x="2" y="188"/>
                </a:lnTo>
                <a:lnTo>
                  <a:pt x="0" y="154"/>
                </a:lnTo>
                <a:lnTo>
                  <a:pt x="0" y="12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14400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Freeform 10"/>
          <p:cNvSpPr>
            <a:spLocks/>
          </p:cNvSpPr>
          <p:nvPr/>
        </p:nvSpPr>
        <p:spPr bwMode="auto">
          <a:xfrm>
            <a:off x="5220072" y="4876796"/>
            <a:ext cx="855138" cy="1089283"/>
          </a:xfrm>
          <a:custGeom>
            <a:avLst/>
            <a:gdLst>
              <a:gd name="T0" fmla="*/ 0 w 336"/>
              <a:gd name="T1" fmla="*/ 0 h 428"/>
              <a:gd name="T2" fmla="*/ 0 w 336"/>
              <a:gd name="T3" fmla="*/ 0 h 428"/>
              <a:gd name="T4" fmla="*/ 36 w 336"/>
              <a:gd name="T5" fmla="*/ 48 h 428"/>
              <a:gd name="T6" fmla="*/ 52 w 336"/>
              <a:gd name="T7" fmla="*/ 68 h 428"/>
              <a:gd name="T8" fmla="*/ 68 w 336"/>
              <a:gd name="T9" fmla="*/ 86 h 428"/>
              <a:gd name="T10" fmla="*/ 68 w 336"/>
              <a:gd name="T11" fmla="*/ 86 h 428"/>
              <a:gd name="T12" fmla="*/ 84 w 336"/>
              <a:gd name="T13" fmla="*/ 98 h 428"/>
              <a:gd name="T14" fmla="*/ 98 w 336"/>
              <a:gd name="T15" fmla="*/ 110 h 428"/>
              <a:gd name="T16" fmla="*/ 114 w 336"/>
              <a:gd name="T17" fmla="*/ 120 h 428"/>
              <a:gd name="T18" fmla="*/ 130 w 336"/>
              <a:gd name="T19" fmla="*/ 128 h 428"/>
              <a:gd name="T20" fmla="*/ 146 w 336"/>
              <a:gd name="T21" fmla="*/ 136 h 428"/>
              <a:gd name="T22" fmla="*/ 164 w 336"/>
              <a:gd name="T23" fmla="*/ 142 h 428"/>
              <a:gd name="T24" fmla="*/ 182 w 336"/>
              <a:gd name="T25" fmla="*/ 146 h 428"/>
              <a:gd name="T26" fmla="*/ 200 w 336"/>
              <a:gd name="T27" fmla="*/ 150 h 428"/>
              <a:gd name="T28" fmla="*/ 200 w 336"/>
              <a:gd name="T29" fmla="*/ 150 h 428"/>
              <a:gd name="T30" fmla="*/ 226 w 336"/>
              <a:gd name="T31" fmla="*/ 156 h 428"/>
              <a:gd name="T32" fmla="*/ 250 w 336"/>
              <a:gd name="T33" fmla="*/ 162 h 428"/>
              <a:gd name="T34" fmla="*/ 274 w 336"/>
              <a:gd name="T35" fmla="*/ 172 h 428"/>
              <a:gd name="T36" fmla="*/ 294 w 336"/>
              <a:gd name="T37" fmla="*/ 182 h 428"/>
              <a:gd name="T38" fmla="*/ 302 w 336"/>
              <a:gd name="T39" fmla="*/ 190 h 428"/>
              <a:gd name="T40" fmla="*/ 310 w 336"/>
              <a:gd name="T41" fmla="*/ 196 h 428"/>
              <a:gd name="T42" fmla="*/ 318 w 336"/>
              <a:gd name="T43" fmla="*/ 206 h 428"/>
              <a:gd name="T44" fmla="*/ 324 w 336"/>
              <a:gd name="T45" fmla="*/ 216 h 428"/>
              <a:gd name="T46" fmla="*/ 328 w 336"/>
              <a:gd name="T47" fmla="*/ 226 h 428"/>
              <a:gd name="T48" fmla="*/ 332 w 336"/>
              <a:gd name="T49" fmla="*/ 240 h 428"/>
              <a:gd name="T50" fmla="*/ 334 w 336"/>
              <a:gd name="T51" fmla="*/ 254 h 428"/>
              <a:gd name="T52" fmla="*/ 336 w 336"/>
              <a:gd name="T53" fmla="*/ 268 h 428"/>
              <a:gd name="T54" fmla="*/ 336 w 336"/>
              <a:gd name="T55" fmla="*/ 268 h 428"/>
              <a:gd name="T56" fmla="*/ 336 w 336"/>
              <a:gd name="T57" fmla="*/ 286 h 428"/>
              <a:gd name="T58" fmla="*/ 334 w 336"/>
              <a:gd name="T59" fmla="*/ 302 h 428"/>
              <a:gd name="T60" fmla="*/ 328 w 336"/>
              <a:gd name="T61" fmla="*/ 320 h 428"/>
              <a:gd name="T62" fmla="*/ 322 w 336"/>
              <a:gd name="T63" fmla="*/ 334 h 428"/>
              <a:gd name="T64" fmla="*/ 316 w 336"/>
              <a:gd name="T65" fmla="*/ 350 h 428"/>
              <a:gd name="T66" fmla="*/ 306 w 336"/>
              <a:gd name="T67" fmla="*/ 364 h 428"/>
              <a:gd name="T68" fmla="*/ 296 w 336"/>
              <a:gd name="T69" fmla="*/ 376 h 428"/>
              <a:gd name="T70" fmla="*/ 284 w 336"/>
              <a:gd name="T71" fmla="*/ 388 h 428"/>
              <a:gd name="T72" fmla="*/ 272 w 336"/>
              <a:gd name="T73" fmla="*/ 398 h 428"/>
              <a:gd name="T74" fmla="*/ 258 w 336"/>
              <a:gd name="T75" fmla="*/ 408 h 428"/>
              <a:gd name="T76" fmla="*/ 244 w 336"/>
              <a:gd name="T77" fmla="*/ 414 h 428"/>
              <a:gd name="T78" fmla="*/ 230 w 336"/>
              <a:gd name="T79" fmla="*/ 420 h 428"/>
              <a:gd name="T80" fmla="*/ 214 w 336"/>
              <a:gd name="T81" fmla="*/ 424 h 428"/>
              <a:gd name="T82" fmla="*/ 198 w 336"/>
              <a:gd name="T83" fmla="*/ 426 h 428"/>
              <a:gd name="T84" fmla="*/ 180 w 336"/>
              <a:gd name="T85" fmla="*/ 428 h 428"/>
              <a:gd name="T86" fmla="*/ 164 w 336"/>
              <a:gd name="T87" fmla="*/ 426 h 428"/>
              <a:gd name="T88" fmla="*/ 164 w 336"/>
              <a:gd name="T89" fmla="*/ 426 h 428"/>
              <a:gd name="T90" fmla="*/ 146 w 336"/>
              <a:gd name="T91" fmla="*/ 422 h 428"/>
              <a:gd name="T92" fmla="*/ 130 w 336"/>
              <a:gd name="T93" fmla="*/ 416 h 428"/>
              <a:gd name="T94" fmla="*/ 114 w 336"/>
              <a:gd name="T95" fmla="*/ 410 h 428"/>
              <a:gd name="T96" fmla="*/ 100 w 336"/>
              <a:gd name="T97" fmla="*/ 404 h 428"/>
              <a:gd name="T98" fmla="*/ 88 w 336"/>
              <a:gd name="T99" fmla="*/ 396 h 428"/>
              <a:gd name="T100" fmla="*/ 76 w 336"/>
              <a:gd name="T101" fmla="*/ 386 h 428"/>
              <a:gd name="T102" fmla="*/ 66 w 336"/>
              <a:gd name="T103" fmla="*/ 376 h 428"/>
              <a:gd name="T104" fmla="*/ 56 w 336"/>
              <a:gd name="T105" fmla="*/ 366 h 428"/>
              <a:gd name="T106" fmla="*/ 40 w 336"/>
              <a:gd name="T107" fmla="*/ 340 h 428"/>
              <a:gd name="T108" fmla="*/ 26 w 336"/>
              <a:gd name="T109" fmla="*/ 314 h 428"/>
              <a:gd name="T110" fmla="*/ 16 w 336"/>
              <a:gd name="T111" fmla="*/ 284 h 428"/>
              <a:gd name="T112" fmla="*/ 10 w 336"/>
              <a:gd name="T113" fmla="*/ 254 h 428"/>
              <a:gd name="T114" fmla="*/ 4 w 336"/>
              <a:gd name="T115" fmla="*/ 222 h 428"/>
              <a:gd name="T116" fmla="*/ 2 w 336"/>
              <a:gd name="T117" fmla="*/ 188 h 428"/>
              <a:gd name="T118" fmla="*/ 0 w 336"/>
              <a:gd name="T119" fmla="*/ 154 h 428"/>
              <a:gd name="T120" fmla="*/ 0 w 336"/>
              <a:gd name="T121" fmla="*/ 122 h 428"/>
              <a:gd name="T122" fmla="*/ 0 w 336"/>
              <a:gd name="T123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36" h="428">
                <a:moveTo>
                  <a:pt x="0" y="0"/>
                </a:moveTo>
                <a:lnTo>
                  <a:pt x="0" y="0"/>
                </a:lnTo>
                <a:lnTo>
                  <a:pt x="36" y="48"/>
                </a:lnTo>
                <a:lnTo>
                  <a:pt x="52" y="68"/>
                </a:lnTo>
                <a:lnTo>
                  <a:pt x="68" y="86"/>
                </a:lnTo>
                <a:lnTo>
                  <a:pt x="68" y="86"/>
                </a:lnTo>
                <a:lnTo>
                  <a:pt x="84" y="98"/>
                </a:lnTo>
                <a:lnTo>
                  <a:pt x="98" y="110"/>
                </a:lnTo>
                <a:lnTo>
                  <a:pt x="114" y="120"/>
                </a:lnTo>
                <a:lnTo>
                  <a:pt x="130" y="128"/>
                </a:lnTo>
                <a:lnTo>
                  <a:pt x="146" y="136"/>
                </a:lnTo>
                <a:lnTo>
                  <a:pt x="164" y="142"/>
                </a:lnTo>
                <a:lnTo>
                  <a:pt x="182" y="146"/>
                </a:lnTo>
                <a:lnTo>
                  <a:pt x="200" y="150"/>
                </a:lnTo>
                <a:lnTo>
                  <a:pt x="200" y="150"/>
                </a:lnTo>
                <a:lnTo>
                  <a:pt x="226" y="156"/>
                </a:lnTo>
                <a:lnTo>
                  <a:pt x="250" y="162"/>
                </a:lnTo>
                <a:lnTo>
                  <a:pt x="274" y="172"/>
                </a:lnTo>
                <a:lnTo>
                  <a:pt x="294" y="182"/>
                </a:lnTo>
                <a:lnTo>
                  <a:pt x="302" y="190"/>
                </a:lnTo>
                <a:lnTo>
                  <a:pt x="310" y="196"/>
                </a:lnTo>
                <a:lnTo>
                  <a:pt x="318" y="206"/>
                </a:lnTo>
                <a:lnTo>
                  <a:pt x="324" y="216"/>
                </a:lnTo>
                <a:lnTo>
                  <a:pt x="328" y="226"/>
                </a:lnTo>
                <a:lnTo>
                  <a:pt x="332" y="240"/>
                </a:lnTo>
                <a:lnTo>
                  <a:pt x="334" y="254"/>
                </a:lnTo>
                <a:lnTo>
                  <a:pt x="336" y="268"/>
                </a:lnTo>
                <a:lnTo>
                  <a:pt x="336" y="268"/>
                </a:lnTo>
                <a:lnTo>
                  <a:pt x="336" y="286"/>
                </a:lnTo>
                <a:lnTo>
                  <a:pt x="334" y="302"/>
                </a:lnTo>
                <a:lnTo>
                  <a:pt x="328" y="320"/>
                </a:lnTo>
                <a:lnTo>
                  <a:pt x="322" y="334"/>
                </a:lnTo>
                <a:lnTo>
                  <a:pt x="316" y="350"/>
                </a:lnTo>
                <a:lnTo>
                  <a:pt x="306" y="364"/>
                </a:lnTo>
                <a:lnTo>
                  <a:pt x="296" y="376"/>
                </a:lnTo>
                <a:lnTo>
                  <a:pt x="284" y="388"/>
                </a:lnTo>
                <a:lnTo>
                  <a:pt x="272" y="398"/>
                </a:lnTo>
                <a:lnTo>
                  <a:pt x="258" y="408"/>
                </a:lnTo>
                <a:lnTo>
                  <a:pt x="244" y="414"/>
                </a:lnTo>
                <a:lnTo>
                  <a:pt x="230" y="420"/>
                </a:lnTo>
                <a:lnTo>
                  <a:pt x="214" y="424"/>
                </a:lnTo>
                <a:lnTo>
                  <a:pt x="198" y="426"/>
                </a:lnTo>
                <a:lnTo>
                  <a:pt x="180" y="428"/>
                </a:lnTo>
                <a:lnTo>
                  <a:pt x="164" y="426"/>
                </a:lnTo>
                <a:lnTo>
                  <a:pt x="164" y="426"/>
                </a:lnTo>
                <a:lnTo>
                  <a:pt x="146" y="422"/>
                </a:lnTo>
                <a:lnTo>
                  <a:pt x="130" y="416"/>
                </a:lnTo>
                <a:lnTo>
                  <a:pt x="114" y="410"/>
                </a:lnTo>
                <a:lnTo>
                  <a:pt x="100" y="404"/>
                </a:lnTo>
                <a:lnTo>
                  <a:pt x="88" y="396"/>
                </a:lnTo>
                <a:lnTo>
                  <a:pt x="76" y="386"/>
                </a:lnTo>
                <a:lnTo>
                  <a:pt x="66" y="376"/>
                </a:lnTo>
                <a:lnTo>
                  <a:pt x="56" y="366"/>
                </a:lnTo>
                <a:lnTo>
                  <a:pt x="40" y="340"/>
                </a:lnTo>
                <a:lnTo>
                  <a:pt x="26" y="314"/>
                </a:lnTo>
                <a:lnTo>
                  <a:pt x="16" y="284"/>
                </a:lnTo>
                <a:lnTo>
                  <a:pt x="10" y="254"/>
                </a:lnTo>
                <a:lnTo>
                  <a:pt x="4" y="222"/>
                </a:lnTo>
                <a:lnTo>
                  <a:pt x="2" y="188"/>
                </a:lnTo>
                <a:lnTo>
                  <a:pt x="0" y="154"/>
                </a:lnTo>
                <a:lnTo>
                  <a:pt x="0" y="12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14400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216896" y="2193425"/>
            <a:ext cx="124726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ru-RU" b="1" cap="small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Название</a:t>
            </a:r>
            <a:endParaRPr lang="en-US" b="1" cap="small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6216896" y="3280146"/>
            <a:ext cx="124726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ru-RU" b="1" cap="small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Название</a:t>
            </a:r>
            <a:endParaRPr lang="en-US" b="1" cap="small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6216896" y="4370179"/>
            <a:ext cx="124726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ru-RU" b="1" cap="small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Название</a:t>
            </a:r>
            <a:endParaRPr lang="en-US" b="1" cap="small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6216896" y="5408644"/>
            <a:ext cx="124726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ru-RU" b="1" cap="small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Название</a:t>
            </a:r>
            <a:endParaRPr lang="en-US" b="1" cap="small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9FAC-4B86-4121-B622-50028D35B744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80525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850106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План-график мероприятий в рамках реализации проекта (или рабочий план реализации проекта)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9FAC-4B86-4121-B622-50028D35B744}" type="slidenum">
              <a:rPr lang="fr-FR" smtClean="0"/>
              <a:pPr/>
              <a:t>11</a:t>
            </a:fld>
            <a:endParaRPr lang="fr-FR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3"/>
          </p:nvPr>
        </p:nvGraphicFramePr>
        <p:xfrm>
          <a:off x="468313" y="1628803"/>
          <a:ext cx="8207375" cy="5266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41475"/>
                <a:gridCol w="1641475"/>
                <a:gridCol w="1641475"/>
                <a:gridCol w="1641475"/>
                <a:gridCol w="1641475"/>
              </a:tblGrid>
              <a:tr h="544060">
                <a:tc>
                  <a:txBody>
                    <a:bodyPr/>
                    <a:lstStyle/>
                    <a:p>
                      <a:r>
                        <a:rPr lang="ru-RU" dirty="0" smtClean="0"/>
                        <a:t>Этап реализации проекта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Виды деятельности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Сроки  реализации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Исполнители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Ответственные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4060">
                <a:tc rowSpan="3">
                  <a:txBody>
                    <a:bodyPr/>
                    <a:lstStyle/>
                    <a:p>
                      <a:r>
                        <a:rPr lang="ru-RU" dirty="0" smtClean="0"/>
                        <a:t>1 этап Название …..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4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4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4060">
                <a:tc rowSpan="3">
                  <a:txBody>
                    <a:bodyPr/>
                    <a:lstStyle/>
                    <a:p>
                      <a:r>
                        <a:rPr lang="ru-RU" dirty="0" smtClean="0"/>
                        <a:t>2 </a:t>
                      </a:r>
                      <a:r>
                        <a:rPr lang="ru-RU" smtClean="0"/>
                        <a:t>этап Название ….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44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4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40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40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352928" cy="1498178"/>
          </a:xfrm>
        </p:spPr>
        <p:txBody>
          <a:bodyPr/>
          <a:lstStyle/>
          <a:p>
            <a:pPr algn="just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Ресурсы проекта (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преимущества Вашего проекта по сравнению с аналогичными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):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9FAC-4B86-4121-B622-50028D35B744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>
          <a:xfrm>
            <a:off x="467544" y="2060848"/>
            <a:ext cx="8208912" cy="4032448"/>
          </a:xfrm>
        </p:spPr>
        <p:txBody>
          <a:bodyPr/>
          <a:lstStyle/>
          <a:p>
            <a:r>
              <a:rPr lang="ru-RU" dirty="0" smtClean="0"/>
              <a:t>….</a:t>
            </a:r>
          </a:p>
          <a:p>
            <a:r>
              <a:rPr lang="ru-RU" dirty="0" smtClean="0"/>
              <a:t>….</a:t>
            </a:r>
          </a:p>
          <a:p>
            <a:r>
              <a:rPr lang="ru-RU" dirty="0" smtClean="0"/>
              <a:t>….</a:t>
            </a:r>
          </a:p>
          <a:p>
            <a:r>
              <a:rPr lang="ru-RU" dirty="0" smtClean="0"/>
              <a:t>….</a:t>
            </a:r>
          </a:p>
          <a:p>
            <a:r>
              <a:rPr lang="ru-RU" dirty="0" smtClean="0"/>
              <a:t>….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Риски проекта: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9FAC-4B86-4121-B622-50028D35B744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….</a:t>
            </a:r>
          </a:p>
          <a:p>
            <a:r>
              <a:rPr lang="ru-RU" dirty="0" smtClean="0"/>
              <a:t>….</a:t>
            </a:r>
          </a:p>
          <a:p>
            <a:r>
              <a:rPr lang="ru-RU" dirty="0" smtClean="0"/>
              <a:t>….</a:t>
            </a:r>
          </a:p>
          <a:p>
            <a:r>
              <a:rPr lang="ru-RU" dirty="0" smtClean="0"/>
              <a:t>….</a:t>
            </a:r>
          </a:p>
          <a:p>
            <a:r>
              <a:rPr lang="ru-RU" dirty="0" smtClean="0"/>
              <a:t>….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Партнеры проекта: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9FAC-4B86-4121-B622-50028D35B744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….</a:t>
            </a:r>
          </a:p>
          <a:p>
            <a:r>
              <a:rPr lang="ru-RU" dirty="0" smtClean="0"/>
              <a:t>….</a:t>
            </a:r>
          </a:p>
          <a:p>
            <a:r>
              <a:rPr lang="ru-RU" dirty="0" smtClean="0"/>
              <a:t>….</a:t>
            </a:r>
          </a:p>
          <a:p>
            <a:r>
              <a:rPr lang="ru-RU" dirty="0" smtClean="0"/>
              <a:t>….</a:t>
            </a:r>
          </a:p>
          <a:p>
            <a:r>
              <a:rPr lang="ru-RU" dirty="0" smtClean="0"/>
              <a:t>….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Смета проекта (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наличии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9FAC-4B86-4121-B622-50028D35B744}" type="slidenum">
              <a:rPr lang="fr-FR" smtClean="0"/>
              <a:pPr/>
              <a:t>15</a:t>
            </a:fld>
            <a:endParaRPr lang="fr-FR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3"/>
          </p:nvPr>
        </p:nvGraphicFramePr>
        <p:xfrm>
          <a:off x="468313" y="1773238"/>
          <a:ext cx="8207376" cy="316792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51844"/>
                <a:gridCol w="2051844"/>
                <a:gridCol w="2051844"/>
                <a:gridCol w="2051844"/>
              </a:tblGrid>
              <a:tr h="52798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798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798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798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798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798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u="sng" dirty="0" smtClean="0">
                <a:latin typeface="Times New Roman" pitchFamily="18" charset="0"/>
                <a:cs typeface="Times New Roman" pitchFamily="18" charset="0"/>
              </a:rPr>
              <a:t>SWOT-анализ проекта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9FAC-4B86-4121-B622-50028D35B744}" type="slidenum">
              <a:rPr lang="fr-FR" smtClean="0"/>
              <a:pPr/>
              <a:t>16</a:t>
            </a:fld>
            <a:endParaRPr lang="fr-FR" dirty="0"/>
          </a:p>
        </p:txBody>
      </p:sp>
      <p:pic>
        <p:nvPicPr>
          <p:cNvPr id="7" name="Содержимое 6" descr="slide-2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340768"/>
            <a:ext cx="7848103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u="sng" dirty="0" smtClean="0">
                <a:latin typeface="Times New Roman" pitchFamily="18" charset="0"/>
                <a:cs typeface="Times New Roman" pitchFamily="18" charset="0"/>
              </a:rPr>
              <a:t>PEST -анализ</a:t>
            </a:r>
            <a:r>
              <a:rPr lang="ru-RU" sz="3600" b="1" u="sng" dirty="0" smtClean="0">
                <a:latin typeface="Times New Roman" pitchFamily="18" charset="0"/>
                <a:cs typeface="Times New Roman" pitchFamily="18" charset="0"/>
              </a:rPr>
              <a:t> проекта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9FAC-4B86-4121-B622-50028D35B744}" type="slidenum">
              <a:rPr lang="fr-FR" smtClean="0"/>
              <a:pPr/>
              <a:t>17</a:t>
            </a:fld>
            <a:endParaRPr lang="fr-FR" dirty="0"/>
          </a:p>
        </p:txBody>
      </p:sp>
      <p:pic>
        <p:nvPicPr>
          <p:cNvPr id="8" name="Содержимое 7" descr="slide-2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340768"/>
            <a:ext cx="8424167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3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SWOT-анализ проекта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>
          <a:xfrm>
            <a:off x="467544" y="1772816"/>
            <a:ext cx="7200800" cy="43204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noProof="1" smtClean="0">
                <a:solidFill>
                  <a:srgbClr val="343846"/>
                </a:solidFill>
                <a:latin typeface="Verdana" pitchFamily="34" charset="0"/>
              </a:rPr>
              <a:t>Текст текст текст </a:t>
            </a:r>
            <a:endParaRPr lang="fr-FR" sz="2000" noProof="1">
              <a:solidFill>
                <a:srgbClr val="343846"/>
              </a:solidFill>
              <a:latin typeface="Verdana" pitchFamily="34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22869447"/>
              </p:ext>
            </p:extLst>
          </p:nvPr>
        </p:nvGraphicFramePr>
        <p:xfrm>
          <a:off x="467544" y="1484783"/>
          <a:ext cx="8136904" cy="221054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068452"/>
                <a:gridCol w="4068452"/>
              </a:tblGrid>
              <a:tr h="709319">
                <a:tc>
                  <a:txBody>
                    <a:bodyPr/>
                    <a:lstStyle/>
                    <a:p>
                      <a:r>
                        <a:rPr lang="ru-RU" sz="1600" noProof="0" dirty="0" smtClean="0"/>
                        <a:t>Текст </a:t>
                      </a:r>
                      <a:endParaRPr lang="en-US" sz="1600" noProof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noProof="0" dirty="0" smtClean="0"/>
                        <a:t>Текст</a:t>
                      </a:r>
                      <a:endParaRPr lang="en-US" sz="1600" noProof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</a:tr>
              <a:tr h="750613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200" noProof="0" dirty="0" smtClean="0"/>
                        <a:t>Текст</a:t>
                      </a:r>
                      <a:endParaRPr lang="en-US" sz="1400" noProof="0" dirty="0" smtClean="0"/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200" noProof="0" dirty="0" smtClean="0"/>
                        <a:t>Текст</a:t>
                      </a:r>
                      <a:endParaRPr lang="en-US" sz="1400" noProof="0" dirty="0">
                        <a:solidFill>
                          <a:srgbClr val="343846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200" noProof="0" dirty="0" smtClean="0"/>
                        <a:t>Текст</a:t>
                      </a:r>
                      <a:endParaRPr lang="en-US" sz="1400" noProof="0" dirty="0" smtClean="0"/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200" noProof="0" dirty="0" smtClean="0"/>
                        <a:t>Текст</a:t>
                      </a:r>
                      <a:endParaRPr lang="en-US" sz="1400" noProof="0" dirty="0">
                        <a:solidFill>
                          <a:srgbClr val="343846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</a:tr>
              <a:tr h="750613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200" noProof="0" dirty="0" smtClean="0"/>
                        <a:t>Текст</a:t>
                      </a:r>
                      <a:endParaRPr lang="en-US" sz="1400" noProof="0" dirty="0" smtClean="0"/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200" noProof="0" dirty="0" smtClean="0"/>
                        <a:t>Текст</a:t>
                      </a:r>
                      <a:endParaRPr lang="en-US" sz="1400" noProof="0" dirty="0">
                        <a:solidFill>
                          <a:srgbClr val="343846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200" noProof="0" dirty="0" smtClean="0"/>
                        <a:t>Текст</a:t>
                      </a:r>
                      <a:endParaRPr lang="en-US" sz="1400" noProof="0" dirty="0" smtClean="0"/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200" noProof="0" dirty="0" smtClean="0"/>
                        <a:t>Текст</a:t>
                      </a:r>
                      <a:endParaRPr lang="en-US" sz="1400" noProof="0" dirty="0">
                        <a:solidFill>
                          <a:srgbClr val="343846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5" name="Tableau 2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7168616"/>
              </p:ext>
            </p:extLst>
          </p:nvPr>
        </p:nvGraphicFramePr>
        <p:xfrm>
          <a:off x="467544" y="3933057"/>
          <a:ext cx="7992888" cy="237626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96444"/>
                <a:gridCol w="3996444"/>
              </a:tblGrid>
              <a:tr h="921408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None/>
                      </a:pPr>
                      <a:r>
                        <a:rPr lang="ru-RU" sz="1600" noProof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Текст</a:t>
                      </a:r>
                      <a:endParaRPr lang="en-US" sz="1800" noProof="0" dirty="0">
                        <a:solidFill>
                          <a:srgbClr val="343846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None/>
                      </a:pPr>
                      <a:r>
                        <a:rPr lang="ru-RU" sz="1600" noProof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Текст</a:t>
                      </a:r>
                      <a:endParaRPr lang="en-US" sz="1800" noProof="0" dirty="0">
                        <a:solidFill>
                          <a:srgbClr val="343846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</a:tr>
              <a:tr h="727427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200" noProof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Текст</a:t>
                      </a:r>
                      <a:endParaRPr lang="en-US" sz="1400" noProof="0" dirty="0" smtClean="0">
                        <a:solidFill>
                          <a:srgbClr val="343846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200" noProof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Текст</a:t>
                      </a:r>
                      <a:endParaRPr lang="en-US" sz="1400" noProof="0" dirty="0">
                        <a:solidFill>
                          <a:srgbClr val="343846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200" noProof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Текст</a:t>
                      </a:r>
                      <a:endParaRPr lang="en-US" sz="1400" noProof="0" dirty="0" smtClean="0">
                        <a:solidFill>
                          <a:srgbClr val="343846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200" noProof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Текст</a:t>
                      </a:r>
                      <a:endParaRPr lang="en-US" sz="1400" noProof="0" dirty="0">
                        <a:solidFill>
                          <a:srgbClr val="343846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</a:tr>
              <a:tr h="727427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200" noProof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Текст</a:t>
                      </a:r>
                      <a:endParaRPr lang="en-US" sz="1400" noProof="0" dirty="0" smtClean="0">
                        <a:solidFill>
                          <a:srgbClr val="343846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200" noProof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Текст</a:t>
                      </a:r>
                      <a:endParaRPr lang="en-US" sz="1400" noProof="0" dirty="0">
                        <a:solidFill>
                          <a:srgbClr val="343846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200" noProof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Текст</a:t>
                      </a:r>
                      <a:endParaRPr lang="en-US" sz="1400" noProof="0" dirty="0" smtClean="0">
                        <a:solidFill>
                          <a:srgbClr val="343846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ru-RU" sz="1200" noProof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Текст</a:t>
                      </a:r>
                      <a:endParaRPr lang="en-US" sz="1400" noProof="0" dirty="0">
                        <a:solidFill>
                          <a:srgbClr val="343846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9FAC-4B86-4121-B622-50028D35B744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08893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91064" cy="171420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Ожидаемые результаты  проекта: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22A8A-E335-4B01-9B47-7F79D612943A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8843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67544" y="2132856"/>
            <a:ext cx="3960440" cy="3960440"/>
          </a:xfrm>
        </p:spPr>
        <p:txBody>
          <a:bodyPr>
            <a:normAutofit/>
          </a:bodyPr>
          <a:lstStyle/>
          <a:p>
            <a:pPr marL="360000" algn="just">
              <a:spcBef>
                <a:spcPts val="1800"/>
              </a:spcBef>
            </a:pP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Текст </a:t>
            </a:r>
          </a:p>
          <a:p>
            <a:pPr marL="360000" algn="just">
              <a:spcBef>
                <a:spcPts val="1800"/>
              </a:spcBef>
            </a:pPr>
            <a:r>
              <a:rPr lang="ru-RU" sz="1400" dirty="0" smtClean="0"/>
              <a:t>Текст</a:t>
            </a:r>
          </a:p>
          <a:p>
            <a:pPr marL="360000" algn="just">
              <a:spcBef>
                <a:spcPts val="1800"/>
              </a:spcBef>
            </a:pPr>
            <a:r>
              <a:rPr 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….</a:t>
            </a:r>
            <a:r>
              <a:rPr lang="fr-F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fr-FR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FR" sz="1600" dirty="0"/>
          </a:p>
        </p:txBody>
      </p:sp>
      <p:sp>
        <p:nvSpPr>
          <p:cNvPr id="9" name="Rectangle 8"/>
          <p:cNvSpPr/>
          <p:nvPr/>
        </p:nvSpPr>
        <p:spPr>
          <a:xfrm>
            <a:off x="972848" y="4046585"/>
            <a:ext cx="2430602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360363" lvl="0">
              <a:spcBef>
                <a:spcPct val="20000"/>
              </a:spcBef>
            </a:pPr>
            <a:r>
              <a:rPr lang="en-US" sz="1200" dirty="0" smtClean="0">
                <a:solidFill>
                  <a:srgbClr val="34424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twitter.com/youraccount</a:t>
            </a:r>
            <a:endParaRPr lang="en-US" sz="1200" dirty="0">
              <a:solidFill>
                <a:srgbClr val="34424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72848" y="4537308"/>
            <a:ext cx="2636747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360363" lvl="0">
              <a:spcBef>
                <a:spcPct val="20000"/>
              </a:spcBef>
            </a:pPr>
            <a:r>
              <a:rPr lang="en-US" sz="1200" dirty="0" smtClean="0">
                <a:solidFill>
                  <a:srgbClr val="34424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facebook.com/youraccount</a:t>
            </a:r>
            <a:endParaRPr lang="en-US" sz="1200" dirty="0">
              <a:solidFill>
                <a:srgbClr val="34424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Про нас …</a:t>
            </a:r>
            <a:endParaRPr lang="fr-FR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4"/>
          </p:nvPr>
        </p:nvSpPr>
        <p:spPr>
          <a:xfrm>
            <a:off x="4726800" y="4249960"/>
            <a:ext cx="3960000" cy="2159769"/>
          </a:xfrm>
        </p:spPr>
        <p:txBody>
          <a:bodyPr>
            <a:normAutofit lnSpcReduction="10000"/>
          </a:bodyPr>
          <a:lstStyle/>
          <a:p>
            <a:r>
              <a:rPr lang="ru-RU" sz="1600" b="1" dirty="0" smtClean="0"/>
              <a:t>Адрес </a:t>
            </a:r>
            <a:endParaRPr lang="en-US" sz="1600" b="1" dirty="0" smtClean="0"/>
          </a:p>
          <a:p>
            <a:pPr>
              <a:buNone/>
            </a:pPr>
            <a:r>
              <a:rPr lang="ru-RU" sz="1600" dirty="0" smtClean="0"/>
              <a:t>	Оренбург, …..</a:t>
            </a:r>
          </a:p>
          <a:p>
            <a:pPr>
              <a:buNone/>
            </a:pPr>
            <a:endParaRPr lang="en-US" sz="1600" dirty="0"/>
          </a:p>
          <a:p>
            <a:r>
              <a:rPr lang="ru-RU" sz="1600" b="1" dirty="0" smtClean="0"/>
              <a:t>Телефон</a:t>
            </a:r>
            <a:endParaRPr lang="en-US" sz="1600" b="1" dirty="0" smtClean="0"/>
          </a:p>
          <a:p>
            <a:pPr marL="360363" lvl="0" indent="0">
              <a:buNone/>
            </a:pPr>
            <a:r>
              <a:rPr lang="en-US" sz="1400" dirty="0" smtClean="0">
                <a:solidFill>
                  <a:srgbClr val="344246"/>
                </a:solidFill>
              </a:rPr>
              <a:t>+3 (5) 7876 6753</a:t>
            </a:r>
            <a:endParaRPr lang="en-US" sz="1400" dirty="0">
              <a:solidFill>
                <a:srgbClr val="344246"/>
              </a:solidFill>
            </a:endParaRPr>
          </a:p>
          <a:p>
            <a:endParaRPr lang="en-US" sz="1600" dirty="0" smtClean="0"/>
          </a:p>
          <a:p>
            <a:r>
              <a:rPr lang="en-US" sz="1600" b="1" dirty="0" smtClean="0"/>
              <a:t>Email</a:t>
            </a:r>
          </a:p>
          <a:p>
            <a:pPr marL="360363" lvl="0" indent="0">
              <a:buNone/>
            </a:pPr>
            <a:r>
              <a:rPr lang="en-US" sz="1400" dirty="0" smtClean="0">
                <a:solidFill>
                  <a:srgbClr val="344246"/>
                </a:solidFill>
              </a:rPr>
              <a:t>youremail@yourprovider.com</a:t>
            </a:r>
            <a:endParaRPr lang="en-US" sz="1400" dirty="0">
              <a:solidFill>
                <a:srgbClr val="344246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4572000" y="1911694"/>
            <a:ext cx="0" cy="432048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5" name="Picture 11" descr="http://www.mygola.com/yango/graphics/guides/guide_uploads/ca98a1b76bbb2238fcabc3fe50c17fad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5909" t="4470" r="2317" b="60163"/>
          <a:stretch/>
        </p:blipFill>
        <p:spPr bwMode="auto">
          <a:xfrm>
            <a:off x="4860032" y="2245565"/>
            <a:ext cx="3960440" cy="1687491"/>
          </a:xfrm>
          <a:prstGeom prst="rect">
            <a:avLst/>
          </a:prstGeom>
          <a:noFill/>
          <a:ln w="76200">
            <a:solidFill>
              <a:srgbClr val="F0EE97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twitter.com/images/resources/twitter-bird-light-b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650" y="3861048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Utilisateur\Downloads\f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998" y="4509120"/>
            <a:ext cx="333375" cy="333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87" y="5020307"/>
            <a:ext cx="350168" cy="350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972848" y="5020307"/>
            <a:ext cx="1974195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360363" lvl="0">
              <a:spcBef>
                <a:spcPct val="20000"/>
              </a:spcBef>
            </a:pPr>
            <a:r>
              <a:rPr lang="en-US" sz="1200" dirty="0" smtClean="0">
                <a:solidFill>
                  <a:srgbClr val="34424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YourSkypeAccount</a:t>
            </a:r>
            <a:endParaRPr lang="en-US" sz="1200" dirty="0">
              <a:solidFill>
                <a:srgbClr val="34424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Your footer here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99FAC-4B86-4121-B622-50028D35B744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50281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91064" cy="171420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Перспективы дальнейшего развития проекта: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22A8A-E335-4B01-9B47-7F79D612943A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8843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1" dirty="0"/>
              <a:t>Thank you for your </a:t>
            </a:r>
            <a:r>
              <a:rPr lang="en-US" sz="3600" b="1" dirty="0" smtClean="0"/>
              <a:t>attention!</a:t>
            </a:r>
            <a:br>
              <a:rPr lang="en-US" sz="3600" b="1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2800" dirty="0" smtClean="0"/>
              <a:t>Do you have any questions ;-)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07248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s [Showeet.com]">
  <a:themeElements>
    <a:clrScheme name="Drop">
      <a:dk1>
        <a:srgbClr val="344246"/>
      </a:dk1>
      <a:lt1>
        <a:sysClr val="window" lastClr="FFFFFF"/>
      </a:lt1>
      <a:dk2>
        <a:srgbClr val="344246"/>
      </a:dk2>
      <a:lt2>
        <a:srgbClr val="EEECE1"/>
      </a:lt2>
      <a:accent1>
        <a:srgbClr val="344246"/>
      </a:accent1>
      <a:accent2>
        <a:srgbClr val="E52C50"/>
      </a:accent2>
      <a:accent3>
        <a:srgbClr val="7BC5D2"/>
      </a:accent3>
      <a:accent4>
        <a:srgbClr val="F0EE97"/>
      </a:accent4>
      <a:accent5>
        <a:srgbClr val="921010"/>
      </a:accent5>
      <a:accent6>
        <a:srgbClr val="E2DE32"/>
      </a:accent6>
      <a:hlink>
        <a:srgbClr val="00B0F0"/>
      </a:hlink>
      <a:folHlink>
        <a:srgbClr val="00B0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6315</TotalTime>
  <Words>404</Words>
  <Application>Microsoft Office PowerPoint</Application>
  <PresentationFormat>Экран (4:3)</PresentationFormat>
  <Paragraphs>164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Drops [Showeet.com]</vt:lpstr>
      <vt:lpstr>НАЗВАНИЕ ПРОЕКТА</vt:lpstr>
      <vt:lpstr>Аннотация проекта</vt:lpstr>
      <vt:lpstr>Обоснование необходимости реализации проекта</vt:lpstr>
      <vt:lpstr>Цель проекта:</vt:lpstr>
      <vt:lpstr>Задачи проекта:</vt:lpstr>
      <vt:lpstr>Команда проекта (основные исполнители проекта)</vt:lpstr>
      <vt:lpstr>Команда проекта и роли в проекте</vt:lpstr>
      <vt:lpstr>Команда проекта и роли в проекте</vt:lpstr>
      <vt:lpstr>Целевая группа проекта: (люди, на которых направлены деятельность/мероприятия проекта; для кого реализуется проект, кто конечные потребители продукта или пользователи услуг) </vt:lpstr>
      <vt:lpstr>Мероприятия в рамках проекта и формы их проведения (можно представить план-график мероприятий в таблице)</vt:lpstr>
      <vt:lpstr>План-график мероприятий в рамках реализации проекта (или рабочий план реализации проекта) </vt:lpstr>
      <vt:lpstr>Ресурсы проекта (преимущества Вашего проекта по сравнению с аналогичными): </vt:lpstr>
      <vt:lpstr>Риски проекта: </vt:lpstr>
      <vt:lpstr>Партнеры проекта: </vt:lpstr>
      <vt:lpstr>Смета проекта (при наличии)</vt:lpstr>
      <vt:lpstr>SWOT-анализ проекта</vt:lpstr>
      <vt:lpstr>PEST -анализ проекта</vt:lpstr>
      <vt:lpstr>SWOT-анализ проекта</vt:lpstr>
      <vt:lpstr>Ожидаемые результаты  проекта:</vt:lpstr>
      <vt:lpstr>Про нас …</vt:lpstr>
      <vt:lpstr>Перспективы дальнейшего развития проекта:</vt:lpstr>
      <vt:lpstr>Thank you for your attention!  Do you have any questions ;-)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- Drops</dc:title>
  <dc:creator>showeet.com</dc:creator>
  <cp:lastModifiedBy>1</cp:lastModifiedBy>
  <cp:revision>37</cp:revision>
  <dcterms:created xsi:type="dcterms:W3CDTF">2012-01-16T12:17:13Z</dcterms:created>
  <dcterms:modified xsi:type="dcterms:W3CDTF">2022-08-30T11:04:36Z</dcterms:modified>
  <cp:category>Templates</cp:category>
</cp:coreProperties>
</file>