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A25AE-1ADA-4EF5-AECF-826EE7EC11A2}" type="datetimeFigureOut">
              <a:rPr lang="ru-RU" smtClean="0"/>
              <a:pPr/>
              <a:t>05.09.2020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B8940-DCEF-4F12-BA3E-26F45E292B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91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Были попытки давать названия от природы субстрата. Далее от типа катализируемой реакции (например, реакции связанные с отщеплением воды –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дегидрогиназа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реакции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карбоксилирования</a:t>
            </a:r>
            <a:r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карбоксилаза, реакции окисления – оксидаза ).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B8940-DCEF-4F12-BA3E-26F45E292B5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97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A30DD-D2C6-4D01-A7EC-6F347BB0EDD4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C3EB-7064-4752-A6A6-23580EF2F733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95F3A-B33B-4F4A-835B-EEFC0E3B9F2C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B437-EC75-4F68-B41A-64C651F9E955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759C4-5FEC-49AC-B3A5-6E85A9F94B60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62AA9-902B-41AC-916B-37A211273EE5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7D6A-9E4B-4D99-A38F-34827C22E761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9E95-EADD-4640-9860-092BE8D4C42B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A51E-A50E-4388-B302-3DF288219EE9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6223-D69E-4555-8ED5-376A1D1B7D7F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D5E75-FED3-4AED-AE78-D751A7D506BC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EDF627-4BAF-442C-9885-F32210621572}" type="datetime1">
              <a:rPr lang="ru-RU" smtClean="0"/>
              <a:pPr/>
              <a:t>05.09.2020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«Общие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структурной организации белков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ферментов»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Основные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классы ферментов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352928" cy="57938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Лиазы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катализируют разрыв связей С-О, С-С, С-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др., а так же обратимые реакции отщепления негидролитическим путем, с образованием двойной связи. Названия по форме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 субстрат - лиаза».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Изомеразы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катализируют взаимопревращения оптических и геометрических изомеров. Название по форме : « субстрат – цис – транс – изомераза» . Если изомеризация включает внутримолеку-лярный перенос группы – мутаза.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Лигазы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синтетазы) – синтез органических веществ из двух исходных молекул с использованием энергии распада АТФ. Название по форме « Х:У лигаза»</a:t>
            </a:r>
            <a:endParaRPr lang="ru-RU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79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68863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Биохимия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: Учебное 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https://yandex.ru/images/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Модель фермента нуклеозидфосфорилазы (дата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5649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83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3528392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Основные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науки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История развития энзимологии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Основные направления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энзимологии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Номенклатура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классификация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ферментов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Основные классы ферментов</a:t>
            </a: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Основные понятия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980728"/>
            <a:ext cx="7920880" cy="4554840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Энзимология – раздел биохимии, который изучает ферменты.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Ферменты (энзимы) – это специализированные белки, которые являются биологическими катализаторами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обладают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третичной или четвертичной структурой.</a:t>
            </a:r>
          </a:p>
          <a:p>
            <a:pPr marL="4572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564904"/>
            <a:ext cx="4938464" cy="44647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724128" y="6021288"/>
            <a:ext cx="2639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фермента нуклеозидфосфорилазы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6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511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История развития энзимологии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208912" cy="600984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Зарождение учения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ферментах относится к первой половине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века.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1814 г. - К.С. Кирхгоф – экстракты из солода способны осахаривать крахмал с превращением его 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мальтозу (вещество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получило название амилазы)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2. 1864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Ю. Либих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Ф.Велер открыли агент расщеплений амигдалин, содержащийся в эфирном масле горького миндаля – эмульсин.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1893 г. - Михаэлис и Ментен выдвинули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математическую теорию ферментативного катализа.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1926г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год рождения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энзимологии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науки. Самнер выделил кристаллическую уреазу.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1929г. Д.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Нортроп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сообщил 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выделении кристаллических ферментов: пепсина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трипсина.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1969г. – открыта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рибонуклеаза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Меррифилод</a:t>
            </a:r>
          </a:p>
          <a:p>
            <a:pPr marL="45720" indent="0" algn="just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9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Основные направления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энзимологии :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692696"/>
            <a:ext cx="8136904" cy="5904656"/>
          </a:xfrm>
        </p:spPr>
        <p:txBody>
          <a:bodyPr>
            <a:norm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молекулярного механизма и принципов действия ферментов, а так же разработка теории ферментативного катализа.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зучение ферментов на надмолекулярном и клеточном уровне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механизмов регуляции активности, синтеза и химической модификации ферментов.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азвитие исследований в области создания искусственных низкомолекулярных ферментов – абзимов, лишенных побочных антигенных свойств.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сследования в области инженерной энзимологии, создание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«гибридных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катализаторов. Сочетающих свойства ферментов, антител и рецепторов.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области медицинской энзимологии</a:t>
            </a:r>
          </a:p>
          <a:p>
            <a:pPr marL="45720" indent="0">
              <a:buClrTx/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60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Номенклатура и классификация ферментов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980728"/>
            <a:ext cx="8496944" cy="52565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 использовались исторические названия ферментов: уреаза, пепсин, амилаза. В 1961г. На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Международном конгрессе были выделены три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 построения классификации: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Химическая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ферментов (например, принадлежность к флавопротеинам,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гемопротеинам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т.д.).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2.Химическая природа субстрата, на которой действует фермент.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3.Тип катализируемой реакции, который является специфичным для действия любого фермента (например, карбоксилаза – реакция карбоксилирования).</a:t>
            </a:r>
          </a:p>
          <a:p>
            <a:pPr marL="45720" indent="0" algn="just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49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Номенклатура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классификация ферментов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908720"/>
            <a:ext cx="8280920" cy="5544616"/>
          </a:xfrm>
        </p:spPr>
        <p:txBody>
          <a:bodyPr/>
          <a:lstStyle/>
          <a:p>
            <a:pPr marL="45720" indent="0" algn="ctr">
              <a:buNone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классификация ферментов: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1.Оксидоредуктазы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Трансферазы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Гидролазы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Лиазы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Изомеразы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Лигазы (синтетазы)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классе имеется несколько подклассов подподклассов 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 имеет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 порядковый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номер.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алкогольдегидрогеназа – 1.1.1.1.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95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Основные классы ферментов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692696"/>
            <a:ext cx="7776864" cy="59046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Оксидоредуктазы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катализируют  ОВР с участием двух субстратов. Названия по форме : « донор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акцептор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оксидоредуктаза ».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Подклассы: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Аэробные дегидрогеназы (оксидазы) – катализируют перенос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ru-RU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О2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Анаэробные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дегидрогеназы – перенос р+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(е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-)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промежуточный субстрат, но не на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О2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Цитохромы – перенос только е-.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емсодержащие ферменты ( каталаза и пероксидаза) – реакции с участием Н2О2.</a:t>
            </a:r>
          </a:p>
          <a:p>
            <a:pPr marL="4572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5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Основные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классы ферментов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992888" cy="579382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Трансферазы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катализируют реакции межмолекулярного переноса различных атомов, групп атомов и радикалов. Названия по форме: « донор : транспортируемая группа – трансфераза» 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классы трансфераз, катализирующие перенос одноуглеродных остатков, ацильных, гликозильных, азотистых групп и т.д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Гидролазы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катализируют расщепление внутримолекулярных связей органических веществ при участии Н2О. Названия по форме : « субстрат – гидролаза».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относят: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Эстеразы – реакции  гидролиза и синтеза сложных эфиров.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Гликозидазы – ускоряют разрыв гликозидных связей.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Фосфатазы и пептидгидролазы – гидролиз фосфоангидрыдных и пептидных связей.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Амидазы – ускоряют разрыв амидных связей.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49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389</TotalTime>
  <Words>937</Words>
  <Application>Microsoft Office PowerPoint</Application>
  <PresentationFormat>Экран (4:3)</PresentationFormat>
  <Paragraphs>89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Georgia</vt:lpstr>
      <vt:lpstr>Times New Roman</vt:lpstr>
      <vt:lpstr>Trebuchet MS</vt:lpstr>
      <vt:lpstr>Wingdings</vt:lpstr>
      <vt:lpstr>Воздушный поток</vt:lpstr>
      <vt:lpstr>МИНОБРНАУКИ России ФЕДЕРАЛЬНОЕ ГОСУДАРСТВЕННОЕ  БЮДЖЕТНОЕ ОБРАЗОВАТЕЛЬНОЕ УЧРЕЖДЕНИЕ ВЫСШЕГО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1 Основные понятия</vt:lpstr>
      <vt:lpstr>2 История развития энзимологии</vt:lpstr>
      <vt:lpstr>3 Основные направления развития энзимологии : </vt:lpstr>
      <vt:lpstr>4 Номенклатура и классификация ферментов</vt:lpstr>
      <vt:lpstr>4 Номенклатура и классификация ферментов</vt:lpstr>
      <vt:lpstr>5 Основные классы ферментов</vt:lpstr>
      <vt:lpstr>5 Основные классы ферментов</vt:lpstr>
      <vt:lpstr>5 Основные классы ферментов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молекулярной  биологии</dc:title>
  <dc:creator>Марина Лавренова</dc:creator>
  <cp:lastModifiedBy>Ольга</cp:lastModifiedBy>
  <cp:revision>39</cp:revision>
  <dcterms:created xsi:type="dcterms:W3CDTF">2015-11-26T15:49:49Z</dcterms:created>
  <dcterms:modified xsi:type="dcterms:W3CDTF">2020-09-05T05:52:58Z</dcterms:modified>
</cp:coreProperties>
</file>