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«Влияние концентрации субстрата на кинетику реакции»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ПРОФЕССИОНАЛЬНОГО ОБРАЗОВАНИЯ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Зависимость кинетики химическо-ферментативной реакции от времени протекания реакции в случае больших промежутков времени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Методика нахождения констант в случае больших промежутков времени Т</a:t>
            </a: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40568" y="0"/>
            <a:ext cx="968456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Зависимость кинетики ХФР от времени протекания реакции в случае больших промежутков времени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1556792"/>
            <a:ext cx="8964488" cy="18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Условие: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из-за того, что субстрат расходуется ( из-за больших значений времени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Тогда уравнение Михаэли-Ментена можно решить приближенно в двух вариантах, которые описываются условиями: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1700808"/>
            <a:ext cx="936104" cy="30196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3284984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  вариант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начале реакции условие из-бытка  субстрата выполняется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Расход субстрата большой и превышает более 5% от началь-ной концентрации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Субстрат расходуется за время реакции и время реакции зна-чительное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3284984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Второй вариант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выполняется условие избытка субстрата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Расход субстрата не большой, не превышает 5%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Время реакции не значитель-но и концентрация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сравните-льно с концентрацией фермента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499992" y="3356992"/>
            <a:ext cx="0" cy="35010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первого варианта: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79512" y="620688"/>
            <a:ext cx="8640960" cy="3585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Условие: для данного условия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[ES]=0, [ES]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пренебречь.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Тогда, концентрация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тогда уравнение реакции:</a:t>
            </a: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1988840"/>
            <a:ext cx="1314146" cy="36004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2420888"/>
            <a:ext cx="1170130" cy="360040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1556792"/>
            <a:ext cx="864096" cy="392771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852936"/>
            <a:ext cx="3234821" cy="576064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573016"/>
            <a:ext cx="2947185" cy="648072"/>
          </a:xfrm>
          <a:prstGeom prst="rect">
            <a:avLst/>
          </a:prstGeom>
          <a:noFill/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второго варианта: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208912" cy="5505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Условие: нет избытка фермента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    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более 5%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(время) – незначительное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Следовательно, можно пренебречь концентрацией продукта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[P]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 нельзя не учитывать концентрацию фермент-субст-ратного комплекса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 учетом уравнения математического  баланса по субстрату и ферменту, получим: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7" y="1340768"/>
            <a:ext cx="1152129" cy="320036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1772816"/>
            <a:ext cx="432048" cy="36004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3789040"/>
            <a:ext cx="1078274" cy="576064"/>
          </a:xfrm>
          <a:prstGeom prst="rect">
            <a:avLst/>
          </a:prstGeom>
          <a:noFill/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301208"/>
            <a:ext cx="4115258" cy="648072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640960" cy="5505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Это выражение преобразуем в квадратное, получаем уравне-ние относительной концентрации субстрата: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Решением квадратичного уравнения является: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Скорость реакции можно выразить: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Выражая из последних уравнений 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получим:</a:t>
            </a: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(1)</a:t>
            </a: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второго варианта: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556792"/>
            <a:ext cx="2844316" cy="360040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492896"/>
            <a:ext cx="3062974" cy="576064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501008"/>
            <a:ext cx="4104456" cy="719219"/>
          </a:xfrm>
          <a:prstGeom prst="rect">
            <a:avLst/>
          </a:prstGeom>
          <a:noFill/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941168"/>
            <a:ext cx="1224136" cy="995451"/>
          </a:xfrm>
          <a:prstGeom prst="rect">
            <a:avLst/>
          </a:prstGeom>
          <a:noFill/>
        </p:spPr>
      </p:pic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нахождения констант в случае больших промежутков времени Т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1052736"/>
            <a:ext cx="864096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 предварительных экспериментах при избытке субстрата принимают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Vmax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 условиях, когда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[E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сопоставимо с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определяется ско-рость реакции при разных концентрациях субстрата;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По уравнению 1 , находят 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каждой вычисляемой скорости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По вычисляемым параметрам 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определяется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Ks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для этого строится график в координатах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</TotalTime>
  <Words>355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Georgia</vt:lpstr>
      <vt:lpstr>Times New Roman</vt:lpstr>
      <vt:lpstr>Trebuchet MS</vt:lpstr>
      <vt:lpstr>Тема1</vt:lpstr>
      <vt:lpstr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Зависимость кинетики ХФР от времени протекания реакции в случае больших промежутков времени</vt:lpstr>
      <vt:lpstr>Решение первого варианта:</vt:lpstr>
      <vt:lpstr>Решение второго варианта:</vt:lpstr>
      <vt:lpstr>Презентация PowerPoint</vt:lpstr>
      <vt:lpstr>Методика нахождения констант в случае больших промежутков времени 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dc:title>
  <dc:creator>Марина Лавренова</dc:creator>
  <cp:lastModifiedBy>Ольга</cp:lastModifiedBy>
  <cp:revision>5</cp:revision>
  <dcterms:created xsi:type="dcterms:W3CDTF">2016-04-04T12:19:01Z</dcterms:created>
  <dcterms:modified xsi:type="dcterms:W3CDTF">2020-10-26T06:37:00Z</dcterms:modified>
</cp:coreProperties>
</file>