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845F1-6D0A-48E0-B87B-9B379001D4F8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F444B-84B6-47A0-BE2B-3639AF8B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47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4E3A-44D7-412E-A35D-835C15DA5F5B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3B5E-80BD-4E78-A2C8-1A7F4802C0C8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7356-B093-401D-B7D5-9228EE156F3F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2AA8-8CE7-43CD-BF46-263EB760981A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7731-100C-4A02-8048-AA5F261251BE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AFB-A9C7-4843-A2F1-BDBACF830D4D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4751-10AB-4E7F-9A5B-8C0E04D7A637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6A71-6A46-4BB8-A854-B959EAC7AC3D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34F04-709A-4D7F-A032-0E0483F44FFD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C46B-F3F9-414C-BE14-7F538B7DD7EE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F369-9FCF-4003-B163-6FFCDF97F6BF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95FC1F-108D-40E7-B4B6-1560FA775C30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№13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«Регуляция </a:t>
            </a:r>
            <a:r>
              <a:rPr lang="ru-RU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ферментов»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635896" y="1628800"/>
            <a:ext cx="1872208" cy="5040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Обратимые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 Понятие активаторов и ингибиторов. Виды ингибирования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051720" y="2132856"/>
            <a:ext cx="144016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652120" y="2132856"/>
            <a:ext cx="1800200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572000" y="2276872"/>
            <a:ext cx="0" cy="144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520" y="2780928"/>
            <a:ext cx="338437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Конкурентное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59832" y="3861048"/>
            <a:ext cx="302433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Бесконкурентное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2708920"/>
            <a:ext cx="266429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Смешанное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1196752"/>
            <a:ext cx="8208912" cy="5256584"/>
          </a:xfrm>
        </p:spPr>
        <p:txBody>
          <a:bodyPr>
            <a:normAutofit lnSpcReduction="10000"/>
          </a:bodyPr>
          <a:lstStyle/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Конкурентное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по структуре напоминают субстрат, т.е.схожее химическое строение; конкурируют с субстратом за активный центр фермента, если субстрат недостаточно, то конкурирующие ингибиторы связываются с активным центром. При повышении концентрации субстрата, конкурирующий ингибитор вытесняется из фермент-субстратного комплекса и химическая ферментативная реакция повышает свою скорость. 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Бесконкурентное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ингибиторы воздействуют 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аллостерический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центр фермента, таким образом ингибитор изменяет активность фермента при этом фермент не разрушается при отщеплении от него ингибитора, после этого активность фермента восстанавливается.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 Понятие активаторов и ингибиторов. Виды ингибирования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1772816"/>
            <a:ext cx="8496944" cy="3474720"/>
          </a:xfrm>
        </p:spPr>
        <p:txBody>
          <a:bodyPr>
            <a:normAutofit/>
          </a:bodyPr>
          <a:lstStyle/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Смешанное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сочетает в себе первый и второй типы ингибиторов, а именно ингибитор воздействует и 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аллостеричекий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центр и на активный центр; в активном центре фермента ингибитор вытесняет субстрат . Поэтому изменение концентрации субстрата может изменить действие ингибитора.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 Понятие активаторов и ингибиторов. Виды ингибирования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352928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Регуляция активности происходит в три этапа:</a:t>
            </a:r>
          </a:p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Примером является действие продукта реакции на протеолитические ферменты: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аминатрансферазы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(основные виды: АЛАТ –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аланиновая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АСАТ – аспарагиновая) – регулирует скорость распада белков в клетке, активность Е;</a:t>
            </a:r>
          </a:p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Образование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тройного комплекса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фермент-ингибитор-продукт.</a:t>
            </a:r>
          </a:p>
          <a:p>
            <a:pPr>
              <a:buNone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Необратимая ковалентная модификация – ограниченный 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протеолиз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916832"/>
            <a:ext cx="2016224" cy="353723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196752"/>
            <a:ext cx="8136904" cy="50405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Фермент наиболее чувствителен к комплексу фермент-ингибитор-продукт; под действием данного комплекса происходит расщепление на два пептида. 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Если концентрация продукта в клетке снижается, тройной комплекс распадается и фермент прекращает расщепляться.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Если концентрация продукта возрастает , он вновь связывается с 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вступает в взаимодействие с Е,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образуюя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тройной комплекс.</a:t>
            </a:r>
          </a:p>
          <a:p>
            <a:pPr>
              <a:buNone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Реакция распада фермента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Необратимая ковалентная модификация – ограниченный 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протеолиз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6626" name="Picture 2" descr="C:\Users\Марина\Desktop\Учеба\3-ий курс,2-ой семестр\Курсовая Нотова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21088"/>
            <a:ext cx="3240360" cy="1080120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8280920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Модификация активности фермента осуществляется за счет воздействия ингибиторов с образованием  ковалентных связей между активными центрами.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Примером конкурентного обратимого ингибирования у эукариот является реакция синтеза и распада гликогена; реакции фосфорилирования глюкозы под действием двух ферментов: 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Реакции фосфорилирования глюкозы: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братимая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ковалентная модификация – регуляция ковалентным 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связываением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4437112"/>
            <a:ext cx="295232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Гликогенсинтетаза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5776" y="6165304"/>
            <a:ext cx="345638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Гликогенфосфорилаза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301208"/>
            <a:ext cx="136815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Гликоген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5301208"/>
            <a:ext cx="252028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Глюкоза-1фосфат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8104" y="5301208"/>
            <a:ext cx="136815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Глюкоза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4168" y="4293096"/>
            <a:ext cx="28803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84168" y="4797152"/>
            <a:ext cx="28803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0192" y="5877272"/>
            <a:ext cx="28803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0192" y="6396335"/>
            <a:ext cx="28803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979712" y="4941168"/>
            <a:ext cx="1008112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004048" y="5805264"/>
            <a:ext cx="792088" cy="3600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1"/>
          </p:cNvCxnSpPr>
          <p:nvPr/>
        </p:nvCxnSpPr>
        <p:spPr>
          <a:xfrm flipH="1" flipV="1">
            <a:off x="2339752" y="5525616"/>
            <a:ext cx="360040" cy="64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5148064" y="5445224"/>
            <a:ext cx="360040" cy="64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411760" y="5661248"/>
            <a:ext cx="296416" cy="167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292080" y="5589240"/>
            <a:ext cx="296416" cy="167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012160" y="6165304"/>
            <a:ext cx="368424" cy="5523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3" idx="1"/>
          </p:cNvCxnSpPr>
          <p:nvPr/>
        </p:nvCxnSpPr>
        <p:spPr>
          <a:xfrm>
            <a:off x="6012160" y="6580584"/>
            <a:ext cx="288032" cy="465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5796136" y="4437112"/>
            <a:ext cx="368424" cy="5523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796136" y="4852392"/>
            <a:ext cx="360040" cy="887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712968" cy="2592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Активатор: циклический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АМФ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аденозинмонофосфат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При недостатке глюкозы в клетке ц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МФ присоединяется к ферменту (2) и образуется комплекс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гликогенфосфорилаза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(неактивная форма) + фосфатная группа       комплекс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гликогенфосфорилаза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 фосфатная группа (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гликогенфосфо-рилаза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активная форма).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братимая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ковалентная модификация – регуляция ковалентным связыванием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940152" y="2708920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7584" y="4005064"/>
            <a:ext cx="79208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ГФв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3728" y="4005064"/>
            <a:ext cx="165618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Фосфат.гр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7984" y="4005064"/>
            <a:ext cx="79208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ГФв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0072" y="4005064"/>
            <a:ext cx="165618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Фосфат.гр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5328084" y="3248980"/>
            <a:ext cx="720080" cy="2664296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763688" y="4005064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3923928" y="4293096"/>
            <a:ext cx="43204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35896" y="486916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Распад гликогена до глюкозы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552" y="528834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цАМФ – метаболит - регулятор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Фосфатная группа – добавочная группа, которая присоединяясь активируют фермент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208912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Гликогенсинтетаза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существует в двух формах, ее активность регулируется АТФ: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Если АТФ много в клетке, то реакция образования гликогена и активность фермента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АТФ-синтетазы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увеличивается за счет образования активной формы фермента;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Если АТФ мало, то образуется неактивная форма фермента и регуляция синтеза гликогена останавливается, активирует реакции распада гликогена и образование активной формы фермента, следовательно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гликогенфосфорилазы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</a:t>
            </a:r>
            <a:r>
              <a:rPr lang="ru-RU" sz="3200" b="1" noProof="0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братимая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ковалентная модификация – регуляция ковалентным связыванием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6166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5649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83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Виды механизмов регуляции работы ферментов. Определение метаболизма. Понятие конститутивных и адаптивных белков.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Механизм медленной экстенсивной регуляции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Механизм быстрой интенсивной реакции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Понятие активаторов и ингибиторов. Виды ингибирования</a:t>
            </a:r>
          </a:p>
          <a:p>
            <a:pPr marL="45720" lvl="0" indent="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6.  Необратимая ковалентная модификация – ограниченный </a:t>
            </a:r>
            <a:r>
              <a:rPr lang="ru-RU" sz="2400" dirty="0" err="1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протеолиз</a:t>
            </a:r>
            <a:endParaRPr lang="ru-RU" sz="2400" dirty="0" smtClean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Виды механизмов регуляции работы ферментов. Определение метаболизма. Понятие конститутивных и адаптивных белков.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1916832"/>
            <a:ext cx="8568952" cy="936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Метаболизм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совокупность всех обменных процессов в организме.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2420888"/>
            <a:ext cx="187220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Метаболизм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068960"/>
            <a:ext cx="388843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Анаболизм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(синтез сложных веществ из простых; требуется затрата энергии)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3068960"/>
            <a:ext cx="4176464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Катаболизм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(распад веществ с выделением энергии)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771800" y="2924944"/>
            <a:ext cx="864096" cy="1440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076056" y="2924944"/>
            <a:ext cx="936104" cy="1440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9512" y="4549676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Регуляция метаболизма в организме осуществляется физиоло-гическим механизмом, который называется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саморегуляция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по принципу обратной связи. Обратная связь может быть положи-тельной и отрицательной. Регуляция направлена на поддержа-ние гомеостаза (постоянства состава внутренней среды).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Существует три типа регуляции: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23528" y="836712"/>
            <a:ext cx="8496944" cy="3168352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Гуморальная – гормоны, биологически активные вещества;</a:t>
            </a:r>
          </a:p>
          <a:p>
            <a:pPr>
              <a:buClrTx/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Нервно-рефлекторная – осуществляется за счет ЦНС;</a:t>
            </a:r>
          </a:p>
          <a:p>
            <a:pPr>
              <a:buClrTx/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Местная регуляция. </a:t>
            </a:r>
          </a:p>
          <a:p>
            <a:pPr>
              <a:buClrTx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 механизмах регуляции главная роль отводится ферментам, поскольку все обменные реакции регулируются ферментами.</a:t>
            </a:r>
          </a:p>
          <a:p>
            <a:pPr algn="ctr">
              <a:buClrTx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Выделяют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два механизма регуляции фермента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149080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Экстенсивные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(медленные механизмы регуляции; осуществляется за счет регуляции скорости синтеза белков фермента)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5976" y="4149080"/>
            <a:ext cx="4536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Интенсивные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(регуляция активности уже гото-вых белков-ферментов; это быс-трые механизмы регуляции, осу-ществляющиеся в течении минут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339752" y="3933056"/>
            <a:ext cx="1728192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788024" y="3933056"/>
            <a:ext cx="1728192" cy="3600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Механизм медленной экстенсивной регуляции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12968" cy="579382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Скорость реакции метаболизма определяется количеством белка-фермента прямопропорционально: чем выше концентра-ция фермента, тем выше скорость реакции. Уменьшение скоро-сти реакции осуществляется за счет процесса гидролиза.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Скорость синтеза белка-фермента зависит от условий в клетке: температура,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наличие активаторов и ингибиторов, либо токсичных веществ, а т.ж. от количества аминокислот.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Существуют ферменты, которые всегда присутствуют в клетке, их называют конститутивными. Конститутивные ферменты – это те ферменты, которые синтезируются в клетке постоянно. Другие ферменты появляются в клетке только при определенных условиях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индуцибельные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(адаптивные). Эти ферменты появляются только при определенных условиях в ответ на появление определенного субстрата.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Механизм быстрой интенсивной реакции: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496944" cy="5721816"/>
          </a:xfrm>
        </p:spPr>
        <p:txBody>
          <a:bodyPr>
            <a:normAutofit/>
          </a:bodyPr>
          <a:lstStyle/>
          <a:p>
            <a:pPr marL="502920" indent="-457200">
              <a:buClrTx/>
              <a:buSzPct val="118000"/>
              <a:buFont typeface="+mj-lt"/>
              <a:buAutoNum type="arabicPeriod"/>
            </a:pPr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ClrTx/>
              <a:buSzPct val="118000"/>
              <a:buFont typeface="+mj-lt"/>
              <a:buAutoNum type="arabicPeriod"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Необратимая ковалентная модификация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белков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(ограниченный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протеолиз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02920" indent="-457200">
              <a:buClrTx/>
              <a:buSzPct val="118000"/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Обратимая ковалентная модификация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прямое воздействие на активный центр фермента с помощью эффекторов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(ковалентное связывание);</a:t>
            </a:r>
          </a:p>
          <a:p>
            <a:pPr marL="502920" indent="-457200">
              <a:buClrTx/>
              <a:buSzPct val="118000"/>
              <a:buFont typeface="+mj-lt"/>
              <a:buAutoNum type="arabicPeriod"/>
            </a:pP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Безковалентная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модификация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нет ковалентного воздействия на активный центр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фермента. </a:t>
            </a:r>
          </a:p>
          <a:p>
            <a:pPr>
              <a:buClrTx/>
              <a:buSzPct val="118000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счет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конформации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фермента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аллостерический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механизм), 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SzPct val="118000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олигомеризация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фермента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диссоциативный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механизм), 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SzPct val="118000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адсорбции фермента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мембранных структурных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элементах клетки 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(адсорбционный механизм). 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Понятие активаторов и ингибиторов. Виды ингибирования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980728"/>
            <a:ext cx="8352928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Эффекторы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вещества, которые связываются с фермен-тами и изменяют их активность. Эффекторы бывают двух видов: </a:t>
            </a:r>
          </a:p>
          <a:p>
            <a:pPr>
              <a:buClrTx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Активаторы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повышают активность ферментов, тем самым способствуют химической ферментативной реакции. К ним относятся кофакторы (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Fe, Co,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коферменты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глютатион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ClrTx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Ингибиторы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связываются с ферментом, снижают его активность: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полностью (полное ингибирование);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активность фермента снижается, но реакция продолжается с меньшей скоростью (неполное ингибирование);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активность фермента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возвращается после прекращения действия (обратимое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ингибирование)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Понятие активаторов и ингибиторов. Виды ингибирования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347864" y="1124744"/>
            <a:ext cx="2304256" cy="4320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Ингибиторы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907704" y="1628800"/>
            <a:ext cx="1512168" cy="1440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80112" y="1628800"/>
            <a:ext cx="1512168" cy="1440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1844824"/>
            <a:ext cx="4032448" cy="23083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Специфические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(взаимодействие с активным центром определенных ферментов; для каждого активного центра свой ингибитор)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3968" y="1844824"/>
            <a:ext cx="4608512" cy="526297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Неспецифические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(действуют на все ферменты и угнетают их активность;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делят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физические,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физико-химические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химические.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Обычно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вызывают денатурацию белка-фермента (высокие температуры или давление, некоторые виды облучения, действие сильных кислот или щелочей, солей тяжелых металлов и т.д.))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419872" y="1124744"/>
            <a:ext cx="2376264" cy="5040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Специфические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 Понятие активаторов и ингибиторов. Виды ингибирования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267744" y="1772816"/>
            <a:ext cx="1512168" cy="3600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436096" y="1772816"/>
            <a:ext cx="1728192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1520" y="2204864"/>
            <a:ext cx="3960440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Необратимые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(прочно связываются с активным центром фермента ковалентными связями и фермент теряет свою активность навсегда)</a:t>
            </a: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6016" y="2132856"/>
            <a:ext cx="4032448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Обратимые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(связываются с ферментом слабыми типами связей и, при определенных условиях,  могут от него отделяться)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2382</TotalTime>
  <Words>1368</Words>
  <Application>Microsoft Office PowerPoint</Application>
  <PresentationFormat>Экран (4:3)</PresentationFormat>
  <Paragraphs>143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Trebuchet MS</vt:lpstr>
      <vt:lpstr>Wingdings</vt:lpstr>
      <vt:lpstr>Тема1</vt:lpstr>
      <vt:lpstr>МИНОБРНАУКИ России ФЕДЕРАЛЬНОЕ ГОСУДАРСТВЕННОЕ  БЮДЖЕТНОЕ ОБРАЗОВАТЕЛЬНОЕ УЧРЕЖДЕНИЕ ВЫСШЕГО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1 Виды механизмов регуляции работы ферментов. Определение метаболизма. Понятие конститутивных и адаптивных белков.</vt:lpstr>
      <vt:lpstr>Существует три типа регуляции:</vt:lpstr>
      <vt:lpstr>2 Механизм медленной экстенсивной регуляции</vt:lpstr>
      <vt:lpstr>3 Механизм быстрой интенсивной реакции:</vt:lpstr>
      <vt:lpstr>4 Понятие активаторов и ингибиторов. Виды ингибирования</vt:lpstr>
      <vt:lpstr>5 Понятие активаторов и ингибиторов. Виды ингибирования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 Лавренова</dc:creator>
  <cp:lastModifiedBy>Ольга</cp:lastModifiedBy>
  <cp:revision>24</cp:revision>
  <dcterms:created xsi:type="dcterms:W3CDTF">2016-04-04T16:45:34Z</dcterms:created>
  <dcterms:modified xsi:type="dcterms:W3CDTF">2020-10-26T06:50:06Z</dcterms:modified>
</cp:coreProperties>
</file>