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9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3597D-7002-46F5-9259-527A2EA6EB5D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FA589-68DF-4E5A-87F4-EA08D5A2F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343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6FC56-A86B-4FF8-89FF-5A7C298DCEEC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9100-0562-4D55-AB6B-743707049310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D2B5C-DD1C-40E3-9322-1A54D4BEEE9B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7F46-9510-4009-9F23-6F2B0BE22801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F6B2-A4E1-435F-B860-CD03AE6CA312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63B2-A3A1-4003-9CC1-32F683FEE734}" type="datetime1">
              <a:rPr lang="ru-RU" smtClean="0"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CAF7D-A9CC-4C2E-9FE6-0F28590AFA84}" type="datetime1">
              <a:rPr lang="ru-RU" smtClean="0"/>
              <a:t>02.04.2017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0C7-257F-4D5F-8EB1-D1C807BA5027}" type="datetime1">
              <a:rPr lang="ru-RU" smtClean="0"/>
              <a:t>02.04.2017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16F2-F609-46AA-9997-114035CB047A}" type="datetime1">
              <a:rPr lang="ru-RU" smtClean="0"/>
              <a:t>02.04.2017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18160-5BC7-4F51-B191-3F6064B013BA}" type="datetime1">
              <a:rPr lang="ru-RU" smtClean="0"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8AD49-E19E-4C0B-B0D6-2B78ABE80285}" type="datetime1">
              <a:rPr lang="ru-RU" smtClean="0"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0EB4456-6BAB-4241-B27E-8FD23CA933C2}" type="datetime1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0258"/>
            <a:ext cx="6410573" cy="129614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№17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«Биологическое окисление» 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</a:t>
            </a:r>
            <a:r>
              <a:rPr lang="ru-RU" sz="2000" b="0" spc="-10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</a:t>
            </a: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186809"/>
            <a:ext cx="29523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0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1124744"/>
            <a:ext cx="8136904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Тканевое дыхание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молекулярные процессы, в результате которых  происходит поглощение клеткой кислорода и выделение углекислого газа.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Стадии:</a:t>
            </a:r>
          </a:p>
          <a:p>
            <a:pPr marL="502920" indent="-457200">
              <a:buClrTx/>
              <a:buSzPct val="119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ацетил-КоА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из органических молекул в результате окисления субстрата (глюкозы, жирных кислот, аминокислот), путем окисления  последних;</a:t>
            </a:r>
          </a:p>
          <a:p>
            <a:pPr marL="502920" indent="-457200">
              <a:buClrTx/>
              <a:buSzPct val="119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Ацетил-КоА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вступает в цикл трикарбоновых кислот, где его ацетильная группа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ферментативно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окисляется до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выделяется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При этом энергия, высвобождаемая при окислении, накапливается в восстановленных переносчиках-коферментах.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6 Стадии тканевого дыхания у аэробных организмов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75556" y="1844824"/>
            <a:ext cx="7992888" cy="3474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Электроны переносятся к 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как к конечному акцептору, через цепь переносчиков электронов, которая получила название – дыхательная цепь или цепь переноса электронов на внутренней мембране митохондрий через комплексы 1,2,3,4 на 5 комплекс АТФ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синтазу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преобразуя энергию в АТФ. 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04664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6 Стадии тканевого дыхания у аэробных организмов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412776"/>
            <a:ext cx="7920880" cy="49685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RQ=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число молей образовавшегося СО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число молей поглощенного 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</a:p>
          <a:p>
            <a:pPr>
              <a:buClrTx/>
              <a:buSzPct val="115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Дыхательный коэффициент углеводов – 1;</a:t>
            </a:r>
          </a:p>
          <a:p>
            <a:pPr>
              <a:buClrTx/>
              <a:buSzPct val="115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Дыхательной коэффициент белков – 0,8;</a:t>
            </a:r>
          </a:p>
          <a:p>
            <a:pPr>
              <a:buClrTx/>
              <a:buSzPct val="115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Дыхательный коэффициент – 0,71.</a:t>
            </a:r>
          </a:p>
          <a:p>
            <a:pPr marL="45720" indent="0">
              <a:buClrTx/>
              <a:buSzPct val="115000"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переносе электронов по дыхательной цепи , электроны передаются от электроотрицательных к электроположительным. </a:t>
            </a:r>
          </a:p>
          <a:p>
            <a:pPr marL="45720" indent="0">
              <a:buClrTx/>
              <a:buSzPct val="115000"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Образование АТФ осуществляется путем окисленного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фосфорилирования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счет энергии образующейся на мембране митохондрий. </a:t>
            </a:r>
          </a:p>
          <a:p>
            <a:pPr marL="4572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04664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7 Дыхательные коэффициенты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853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1556792"/>
            <a:ext cx="8064896" cy="49685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Внешняя мембрана митохондрий (ограничивает внутреннее пространство) проницаема для 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ряда молекулярных веществ</a:t>
            </a:r>
          </a:p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Межмембранное пространство (ММП). Содержит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аденилаткиназу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ферменты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фосфорилирования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АДФ, не связана дыхательными цепями.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671" y="476672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8 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Структура митохондрий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889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7920880" cy="57626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</a:rPr>
              <a:t>Список рекомендуемых  источников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692696"/>
            <a:ext cx="7992888" cy="56886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Кольман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Я., Рем К.-Г. Наглядная биохимия: Пер. с нем.- М.: Мир, 2000.-469 с.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[Текст]: учебник для вузов / В. П.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Н. Шведова.- 2-е изд.,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испр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- М.: Дрофа, 2006. - 638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620. - ISBN 5-358-01012-2.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 : учеб. для вузов / В. Т.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В.Н. Шведова.- 3-е изд., стер. - М.: Дрофа, 2008. - 640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620-630. - ISBN 978-5-358-04872-0.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Чиркин, А.А.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Биохимия:Учебное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руководство/ А.А. Чиркин, Е.О. Данченко.- М.: Мед.: Мед. Лит., 2010.-624 с.: ил.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err="1" smtClean="0">
                <a:solidFill>
                  <a:schemeClr val="tx1"/>
                </a:solidFill>
                <a:latin typeface="Times New Roman" pitchFamily="18" charset="0"/>
              </a:rPr>
              <a:t>meduniver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. com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Biology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/2.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html 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ru.wikipedia.org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wiki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/Биохимия 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altLang="ru-RU" sz="20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altLang="ru-RU" sz="2000" dirty="0" smtClean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08920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0880" cy="4392488"/>
          </a:xfrm>
        </p:spPr>
        <p:txBody>
          <a:bodyPr>
            <a:normAutofit/>
          </a:bodyPr>
          <a:lstStyle/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 Определение </a:t>
            </a:r>
            <a:r>
              <a:rPr lang="ru-RU" sz="2400" dirty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 понятие биологического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окисления;</a:t>
            </a:r>
            <a:endParaRPr lang="ru-RU" sz="2400" dirty="0"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Редокс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-потенциал, уравнение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Нернста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Принципиальные особенности тканевого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дыхания;</a:t>
            </a:r>
          </a:p>
          <a:p>
            <a:pPr marL="502920" lvl="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dirty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Теории, объясняющие процессы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окисления </a:t>
            </a:r>
            <a:r>
              <a:rPr lang="ru-RU" sz="2400" dirty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в живых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организмах;</a:t>
            </a: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5. Пути окисления кислорода;</a:t>
            </a:r>
          </a:p>
          <a:p>
            <a:pPr marL="502920" lvl="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400" dirty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Стадии тканевого дыхания у аэробных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организмов;</a:t>
            </a:r>
          </a:p>
          <a:p>
            <a:pPr marL="50292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7. Дыхательные коэффициенты;</a:t>
            </a:r>
          </a:p>
          <a:p>
            <a:pPr marL="502920" lvl="0" indent="-457200">
              <a:buNone/>
            </a:pP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400" dirty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Функциональные составляющие </a:t>
            </a:r>
            <a:r>
              <a:rPr lang="ru-RU" sz="2400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митохондрий;</a:t>
            </a:r>
            <a:endParaRPr lang="ru-RU" sz="2400" dirty="0"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lvl="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endParaRPr lang="ru-RU" sz="24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lvl="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None/>
            </a:pPr>
            <a:endParaRPr lang="ru-RU" sz="24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502920" lvl="0" indent="-457200">
              <a:buNone/>
            </a:pPr>
            <a:endParaRPr lang="ru-RU" sz="2400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7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992888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АДФ + Ф = АТФ – это основная реакция биоэнергетики образования молекулы АТФ, которая в своем составе имеет две макроэргические связи.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Источником для этой реакции служит:</a:t>
            </a:r>
          </a:p>
          <a:p>
            <a:pPr marL="502920" indent="-457200">
              <a:buClrTx/>
              <a:buSzPct val="118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Поток электронов;</a:t>
            </a:r>
          </a:p>
          <a:p>
            <a:pPr marL="502920" indent="-457200">
              <a:buClrTx/>
              <a:buSzPct val="118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Поток протонов, образующихся при ОВР. </a:t>
            </a:r>
          </a:p>
          <a:p>
            <a:pPr marL="502920" indent="-457200">
              <a:buClrTx/>
              <a:buSzPct val="118000"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У нефотосинтезирующих организмов источником электронов является высокоэнергетические соединения.</a:t>
            </a:r>
          </a:p>
          <a:p>
            <a:pPr marL="502920" indent="-457200">
              <a:buClrTx/>
              <a:buSzPct val="118000"/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 фотосинтезирующих  донором электронов служат химические молекулы, которые переходят в возбужденное состояние под действием фотона света.</a:t>
            </a:r>
          </a:p>
          <a:p>
            <a:pPr marL="502920" indent="-457200">
              <a:buClrTx/>
              <a:buSzPct val="118000"/>
              <a:buNone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1Определение и понятие биологического окисления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1124744"/>
            <a:ext cx="8424936" cy="489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Биологическое окисление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тканевое дыхание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это совокупность окислительно-восстановительных процессов, протекающих в живых клетках, основной функцией которых является обеспечение организма энергией в доступном для использования виде и восстановление эквивалентами для биосинтетических процессов.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Вещество окисляется, если:</a:t>
            </a:r>
          </a:p>
          <a:p>
            <a:pPr marL="502920" indent="-457200">
              <a:buClrTx/>
              <a:buSzPct val="108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Отдает электроны;</a:t>
            </a:r>
          </a:p>
          <a:p>
            <a:pPr marL="502920" indent="-457200">
              <a:buClrTx/>
              <a:buSzPct val="108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Отдает электроны и протоны;</a:t>
            </a:r>
          </a:p>
          <a:p>
            <a:pPr marL="502920" indent="-457200">
              <a:buClrTx/>
              <a:buSzPct val="108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Присоединяет кислород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оксигинирование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1Определение и понятие биологического окисления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764704"/>
            <a:ext cx="8064896" cy="3528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Редок-потенциал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это способность молекул отдавать электроны другой молекуле, характеризуется окислительно-восстановительным потенциалом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aseline="30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`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(B))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Редокс-потенциал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определяют путем измерения электродвижущей силы в вольтах;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Стандартный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редокс-потенциал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определяют при рН=7,0;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Редокс-потенциал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связан с изменением свободной энергии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</a:t>
            </a:r>
            <a:r>
              <a:rPr lang="ru-RU" sz="2400" baseline="30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ºˈ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уравнением Нернста: 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2 </a:t>
            </a:r>
            <a:r>
              <a:rPr lang="ru-RU" sz="3200" b="1" dirty="0" err="1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Редокс-потенциал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9592" y="4653136"/>
            <a:ext cx="727280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Z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значение перенесенных в реакции электронов;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 –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постоянная Фарадея;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∆Е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º‘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разность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редокс-потенциалов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электронно-донорной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электронно-акцепторной пар. </a:t>
            </a:r>
          </a:p>
          <a:p>
            <a:endParaRPr lang="ru-RU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4149080"/>
            <a:ext cx="2963851" cy="504056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051720" y="1052736"/>
            <a:ext cx="5544616" cy="5040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Отличия тканевого дыхания от горения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3 Принципиальные особенности тканевого дыхания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595021"/>
            <a:ext cx="82089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Окислительные процессы в организме протекают при низкой температуре без резких перепадов и появления пламени, так как энергия выделяется не одновременно, а порционно (частями);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биоокислении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вода является не только конечным продуктом, как при горении, но и непосредственным участником окислительных процессов, которые более интенсивно протекают в тканях;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В тканях, которых концентрация воды больше, уровень процесса окисления выше;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Основной реакцией поставляющей энергию в организм, является реакция окисления водорода кислородом.</a:t>
            </a:r>
          </a:p>
          <a:p>
            <a:r>
              <a:rPr lang="ru-RU" sz="2400" dirty="0" smtClean="0"/>
              <a:t>        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2Н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+ О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→ 2Н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39552" y="1124744"/>
            <a:ext cx="8352928" cy="5256584"/>
          </a:xfrm>
        </p:spPr>
        <p:txBody>
          <a:bodyPr>
            <a:normAutofit/>
          </a:bodyPr>
          <a:lstStyle/>
          <a:p>
            <a:pPr marL="502920" indent="-457200">
              <a:buClrTx/>
              <a:buSzPct val="118000"/>
              <a:buAutoNum type="arabicPeriod"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2920" indent="-457200">
              <a:buClrTx/>
              <a:buSzPct val="118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Теория активирования кислорода. Автором является Генрих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Виланд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02920" indent="-457200">
              <a:buClrTx/>
              <a:buSzPct val="118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Теории активирования водорода. Автором является Палладин;</a:t>
            </a:r>
          </a:p>
          <a:p>
            <a:pPr marL="502920" indent="-457200">
              <a:buClrTx/>
              <a:buSzPct val="118000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Теория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цитохромов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Автор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основе лежит действие фермента цитохромоксидазы, который снижает электроны водорода и передает их на другие ферменты дыхательной цепи. Базируется  на первых двух, поскольку в дыхательной цепи переноса электронов присутствуют процессы активации кислорода и водорода.</a:t>
            </a:r>
          </a:p>
          <a:p>
            <a:pPr marL="502920" indent="-457200"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4 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Теории, объясняющие процессы </a:t>
            </a:r>
            <a:r>
              <a:rPr lang="ru-RU" sz="3200" b="1" dirty="0" err="1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биокисления</a:t>
            </a:r>
            <a:r>
              <a:rPr lang="ru-RU" sz="32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в живых организмах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39552" y="836712"/>
            <a:ext cx="828092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В основе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биоокисления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лежит окисление субстрата с использованием кислорода.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Окисление субстрата происходит путем дегидрирования с переносом двух атомов водорода на атом кислорода с образованием воды (энергия окисления аккумулируется в форме АТФ, на этот процесс расходуется более 90% кислорода) или молекулы кислорода с образованием воды.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идет на процессы тканевого дыхания с образованием энергии АТФ;</a:t>
            </a:r>
          </a:p>
          <a:p>
            <a:pPr>
              <a:buClrTx/>
              <a:buSzPct val="118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расходуется в простых окислительных системах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5 Пути окисления кислорода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908720"/>
            <a:ext cx="8280920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Окисление субстрата за счет присоединения атома кислорода с образованием гидроксильной группы или выделением молекулы кислорода.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Если образуется гидроксильная группа, энергия тратиться на обезвреживание чужеродных вирусов и бактерии и рассеивается в виде тепла –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монооксигиназный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путь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Образуется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что приводит к разрыву ароматических  колец аминокислот и других ароматических соединений –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диоксигеназный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путь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Свободнорадикальное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окисление с образованием свободных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недостаточном количестве кислорода (на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свободнорадикальное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окисление тратиться 1% кислорода поступающего в организм).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None/>
              <a:tabLst/>
              <a:defRPr/>
            </a:pPr>
            <a:r>
              <a:rPr lang="ru-RU" sz="3200" b="1" noProof="0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5 Пути окисления кислорода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тандартная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Стандартная</Template>
  <TotalTime>400</TotalTime>
  <Words>1098</Words>
  <Application>Microsoft Office PowerPoint</Application>
  <PresentationFormat>Экран (4:3)</PresentationFormat>
  <Paragraphs>104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Georgia</vt:lpstr>
      <vt:lpstr>Times New Roman</vt:lpstr>
      <vt:lpstr>Trebuchet MS</vt:lpstr>
      <vt:lpstr>Wingdings</vt:lpstr>
      <vt:lpstr>Стандартная</vt:lpstr>
      <vt:lpstr>МИНОБРНАУКИ России ФЕДЕРАЛЬНОЕ ГОСУДАРСТВЕННОЕ  БЮДЖЕТНОЕ ОБРАЗОВАТЕЛЬНОЕ УЧРЕЖДЕНИЕ ВЫСШЕГО 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Список рекомендуемых  источников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 ОБРАЗОВАНИЯ «ОРЕНБУРГСКИЙ ГОСУДАРСТВЕННЫЙ УНИВЕРСИТЕТ»   (ОГУ)  Химико-биологический факультет   Кафедра биохимии и микробиологии </dc:title>
  <dc:creator>Марина Лавренова</dc:creator>
  <cp:lastModifiedBy>Ольга</cp:lastModifiedBy>
  <cp:revision>14</cp:revision>
  <dcterms:created xsi:type="dcterms:W3CDTF">2016-05-24T18:45:54Z</dcterms:created>
  <dcterms:modified xsi:type="dcterms:W3CDTF">2017-04-02T08:34:06Z</dcterms:modified>
</cp:coreProperties>
</file>