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59" r:id="rId14"/>
    <p:sldId id="26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«Цикл Кребса»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96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76864" cy="5433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7. Гидратация двойной связи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фумарата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образованием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(соли яблочной кислоты) катализируется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фумаразой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фумарат-гидротазой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8" descr="http://www.xumuk.ru/biologhim/bio/img7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043608" y="2204864"/>
            <a:ext cx="7200800" cy="388843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43808" y="594928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Седьмая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776864" cy="53617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8. Окисление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гидроксо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кетогруппы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приводящая 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регинирации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оксалоацетата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катализируется митохондриальной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-зависимой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малатдегидрогеназой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Восстанавливается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9" descr="http://www.xumuk.ru/biologhim/bio/img7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259632" y="2492896"/>
            <a:ext cx="6705600" cy="3581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771800" y="594928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Восьмая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971600" y="731520"/>
            <a:ext cx="7200800" cy="5433784"/>
          </a:xfrm>
        </p:spPr>
        <p:txBody>
          <a:bodyPr/>
          <a:lstStyle/>
          <a:p>
            <a:pPr>
              <a:lnSpc>
                <a:spcPct val="90000"/>
              </a:lnSpc>
              <a:buClrTx/>
              <a:buSzPct val="119000"/>
              <a:buFont typeface="Arial" pitchFamily="34" charset="0"/>
              <a:buChar char="•"/>
              <a:defRPr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ClrTx/>
              <a:buSzPct val="119000"/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Каждая молекула НАДН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дает в системе тканевого дыхания 3 молекулы АТФ, ФАДН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– 2 молекулы АТФ и ГТФ – 1 молекулу АТФ;</a:t>
            </a:r>
          </a:p>
          <a:p>
            <a:pPr>
              <a:lnSpc>
                <a:spcPct val="90000"/>
              </a:lnSpc>
              <a:buClrTx/>
              <a:buSzPct val="119000"/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При окислительной деструкции глюкозы образуется две молекулы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ацетилкофермента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А, т.е. создается 24 биоэнергетических эквивалента;</a:t>
            </a:r>
          </a:p>
          <a:p>
            <a:pPr>
              <a:lnSpc>
                <a:spcPct val="90000"/>
              </a:lnSpc>
              <a:buClrTx/>
              <a:buSzPct val="119000"/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Таким образом, аэробное окисление глюкозы с точки зрения биоэнергетики почти в 20 раз более эффективно, чем брожение.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</a:pPr>
            <a:r>
              <a:rPr lang="ru-RU" sz="3200" dirty="0" smtClean="0">
                <a:latin typeface="Times New Roman" pitchFamily="18" charset="0"/>
              </a:rPr>
              <a:t>3 Биоэнергетика ЦТК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848872" cy="59766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yandex.ru/images/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(</a:t>
            </a:r>
            <a:r>
              <a:rPr lang="ru-RU" altLang="ru-RU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  <a:endParaRPr lang="ru-RU" altLang="ru-RU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0892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96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>
            <a:normAutofit/>
          </a:bodyPr>
          <a:lstStyle/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1.История открытия цикла трикарбоновых кислот;</a:t>
            </a:r>
            <a:endParaRPr lang="ru-RU" sz="2400" dirty="0"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2. Цикл Кребса;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Биоэнергетика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ЦТК;</a:t>
            </a:r>
          </a:p>
          <a:p>
            <a:pPr marL="50292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8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9532" y="620688"/>
            <a:ext cx="8424936" cy="2808312"/>
          </a:xfrm>
        </p:spPr>
        <p:txBody>
          <a:bodyPr/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</a:rPr>
              <a:t> </a:t>
            </a:r>
            <a:r>
              <a:rPr lang="ru-RU" sz="4800" b="1" dirty="0" smtClean="0">
                <a:latin typeface="Times New Roman" pitchFamily="18" charset="0"/>
              </a:rPr>
              <a:t>Б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иохимик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Ханс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Адольф Кребс родился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Хильдесхайме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(Германия),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всемье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оториноларинголога Георга Кребса 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Алмы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Кребс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Давидсон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).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Он,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который в настоящее время называется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циклом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Кребса.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</a:rPr>
              <a:t>описал цикл лимонной кислоты, или цикл трикарбоновых кислот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614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lang="ru-RU" sz="3200" b="1" dirty="0" smtClean="0">
                <a:latin typeface="Times New Roman" pitchFamily="18" charset="0"/>
              </a:rPr>
              <a:t>История открытия цикла трикарбоновых кислот</a:t>
            </a:r>
          </a:p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dirty="0">
                <a:latin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284984"/>
            <a:ext cx="2126300" cy="300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372200" y="6381328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Х. А. Кребс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Цикл Кребса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692696"/>
            <a:ext cx="8208912" cy="5688632"/>
          </a:xfrm>
        </p:spPr>
        <p:txBody>
          <a:bodyPr/>
          <a:lstStyle/>
          <a:p>
            <a:pPr algn="ctr"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</a:rPr>
              <a:t>Ферменты ЦТК локализованы  в матриксе митохондрий</a:t>
            </a:r>
            <a:endParaRPr lang="en-US" sz="2400" b="1" i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Цикл Кребса состоит из восьми реакций: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Ацетильный остаток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ацетил-КоА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присоединяется 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оксалоацетату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образованием лимонной кислоты. Реакция катализируется ферментом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цитрат-синтаза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2" descr="http://www.xumuk.ru/biologhim/bio/img7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83568" y="2924944"/>
            <a:ext cx="7848600" cy="3352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59632" y="6396335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Первая реакция цикла Кребса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992888" cy="5505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2. Изомеризация цитрата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изоцитрат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катализируемая ферментом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аконитазой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Реакция идет через образование промежуточного продукта путем дегидратации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цис-аконитата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далее идет гидратация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аконитата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превращением его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изоцитрат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3" descr="http://www.xumuk.ru/biologhim/bio/img7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971600" y="2924944"/>
            <a:ext cx="6984776" cy="345415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91680" y="6165304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Вторая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920880" cy="5649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3. Окисление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гидроксигруппы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изоцитрата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карбоксильной группы с помощью кофермента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сопровождая элиминацию карбоксильной группы в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α-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положение к образовавшейся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кетогруппе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катализируется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изоцитратдегидрогеназой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восстанавливается в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NADH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4" descr="http://www.xumuk.ru/biologhim/bio/img7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971600" y="3068960"/>
            <a:ext cx="7416824" cy="33843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15816" y="616530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Третья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764704"/>
            <a:ext cx="7848872" cy="3474720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4. Окислительное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декарбоксилирование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кетоглутарата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образованием высокоэнергетического соединения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сукцинил-КоА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Восстанавливается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выделяется СО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5" descr="http://www.xumuk.ru/biologhim/bio/img7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043608" y="2420888"/>
            <a:ext cx="7200800" cy="352839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771800" y="5733256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Четвертая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776864" cy="3474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5. Формирование ГТФ сопряженное с гидролизом макроэргической связи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сукцинил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коферменте А, катализируется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сукцинил-КоА-синтетазой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6" descr="http://www.xumuk.ru/biologhim/bio/img7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15616" y="2348880"/>
            <a:ext cx="7056784" cy="316835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627784" y="544522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Пятая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848872" cy="53617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6. Превращение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сукцината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фумарат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(дегидрирование), катализируется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сукцинатдегидрогеназой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входящей в комплекс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ЦПЭ с коферментом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качестве акцептора электронов. Параллельно происходит восстановление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счет присоединения 2Н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Цикл Кребса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Рисунок 7" descr="http://www.xumuk.ru/biologhim/bio/img7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115616" y="2780928"/>
            <a:ext cx="7200800" cy="352839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15816" y="616530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Шестая реакция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тандартная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Стандартная</Template>
  <TotalTime>34</TotalTime>
  <Words>639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Georgia</vt:lpstr>
      <vt:lpstr>Times New Roman</vt:lpstr>
      <vt:lpstr>Trebuchet MS</vt:lpstr>
      <vt:lpstr>Wingdings</vt:lpstr>
      <vt:lpstr>Стандартная</vt:lpstr>
      <vt:lpstr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Презентация PowerPoint</vt:lpstr>
      <vt:lpstr>2 Цикл Кребса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dc:title>
  <dc:creator>Марина Лавренова</dc:creator>
  <cp:lastModifiedBy>Ольга</cp:lastModifiedBy>
  <cp:revision>5</cp:revision>
  <dcterms:created xsi:type="dcterms:W3CDTF">2016-06-05T12:06:33Z</dcterms:created>
  <dcterms:modified xsi:type="dcterms:W3CDTF">2017-04-02T08:32:30Z</dcterms:modified>
</cp:coreProperties>
</file>