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7" r:id="rId5"/>
    <p:sldId id="259" r:id="rId6"/>
    <p:sldId id="265" r:id="rId7"/>
    <p:sldId id="260" r:id="rId8"/>
    <p:sldId id="261" r:id="rId9"/>
    <p:sldId id="266" r:id="rId10"/>
    <p:sldId id="267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Ивановская" userId="cd57de49857c3192" providerId="LiveId" clId="{9EF30969-9CAC-44C3-8C4A-0DD5F3FAB97D}"/>
    <pc:docChg chg="undo custSel addSld modSld sldOrd">
      <pc:chgData name="Анастасия Ивановская" userId="cd57de49857c3192" providerId="LiveId" clId="{9EF30969-9CAC-44C3-8C4A-0DD5F3FAB97D}" dt="2022-02-15T11:36:27.444" v="950" actId="14100"/>
      <pc:docMkLst>
        <pc:docMk/>
      </pc:docMkLst>
      <pc:sldChg chg="modSp new mod">
        <pc:chgData name="Анастасия Ивановская" userId="cd57de49857c3192" providerId="LiveId" clId="{9EF30969-9CAC-44C3-8C4A-0DD5F3FAB97D}" dt="2022-02-15T11:13:36.223" v="511" actId="2711"/>
        <pc:sldMkLst>
          <pc:docMk/>
          <pc:sldMk cId="1685180844" sldId="256"/>
        </pc:sldMkLst>
        <pc:spChg chg="mod">
          <ac:chgData name="Анастасия Ивановская" userId="cd57de49857c3192" providerId="LiveId" clId="{9EF30969-9CAC-44C3-8C4A-0DD5F3FAB97D}" dt="2022-02-15T11:13:36.223" v="511" actId="2711"/>
          <ac:spMkLst>
            <pc:docMk/>
            <pc:sldMk cId="1685180844" sldId="256"/>
            <ac:spMk id="2" creationId="{7DC0BABD-0C6B-433D-9EF3-B927C0A0B1A4}"/>
          </ac:spMkLst>
        </pc:spChg>
      </pc:sldChg>
      <pc:sldChg chg="modSp new mod">
        <pc:chgData name="Анастасия Ивановская" userId="cd57de49857c3192" providerId="LiveId" clId="{9EF30969-9CAC-44C3-8C4A-0DD5F3FAB97D}" dt="2022-02-15T11:14:10.661" v="517" actId="2711"/>
        <pc:sldMkLst>
          <pc:docMk/>
          <pc:sldMk cId="1561731320" sldId="257"/>
        </pc:sldMkLst>
        <pc:spChg chg="mod">
          <ac:chgData name="Анастасия Ивановская" userId="cd57de49857c3192" providerId="LiveId" clId="{9EF30969-9CAC-44C3-8C4A-0DD5F3FAB97D}" dt="2022-02-15T11:14:10.661" v="517" actId="2711"/>
          <ac:spMkLst>
            <pc:docMk/>
            <pc:sldMk cId="1561731320" sldId="257"/>
            <ac:spMk id="2" creationId="{25A0D429-3C46-4CCB-9DA5-875630A25C0C}"/>
          </ac:spMkLst>
        </pc:spChg>
        <pc:spChg chg="mod">
          <ac:chgData name="Анастасия Ивановская" userId="cd57de49857c3192" providerId="LiveId" clId="{9EF30969-9CAC-44C3-8C4A-0DD5F3FAB97D}" dt="2022-02-15T11:14:03.071" v="516" actId="27636"/>
          <ac:spMkLst>
            <pc:docMk/>
            <pc:sldMk cId="1561731320" sldId="257"/>
            <ac:spMk id="3" creationId="{92CDBDB1-FA7B-4466-9CF9-2DECBEBF62D7}"/>
          </ac:spMkLst>
        </pc:spChg>
      </pc:sldChg>
      <pc:sldChg chg="modSp new mod ord">
        <pc:chgData name="Анастасия Ивановская" userId="cd57de49857c3192" providerId="LiveId" clId="{9EF30969-9CAC-44C3-8C4A-0DD5F3FAB97D}" dt="2022-02-15T11:28:28.829" v="918" actId="2711"/>
        <pc:sldMkLst>
          <pc:docMk/>
          <pc:sldMk cId="975837926" sldId="258"/>
        </pc:sldMkLst>
        <pc:spChg chg="mod">
          <ac:chgData name="Анастасия Ивановская" userId="cd57de49857c3192" providerId="LiveId" clId="{9EF30969-9CAC-44C3-8C4A-0DD5F3FAB97D}" dt="2022-02-15T11:28:28.829" v="918" actId="2711"/>
          <ac:spMkLst>
            <pc:docMk/>
            <pc:sldMk cId="975837926" sldId="258"/>
            <ac:spMk id="2" creationId="{BC1656D6-576E-4A9F-88CE-BBF0185B87ED}"/>
          </ac:spMkLst>
        </pc:spChg>
        <pc:spChg chg="mod">
          <ac:chgData name="Анастасия Ивановская" userId="cd57de49857c3192" providerId="LiveId" clId="{9EF30969-9CAC-44C3-8C4A-0DD5F3FAB97D}" dt="2022-02-15T11:13:30.124" v="510" actId="27636"/>
          <ac:spMkLst>
            <pc:docMk/>
            <pc:sldMk cId="975837926" sldId="258"/>
            <ac:spMk id="3" creationId="{95646819-E43F-4340-97E8-35CB179C384D}"/>
          </ac:spMkLst>
        </pc:spChg>
      </pc:sldChg>
      <pc:sldChg chg="addSp delSp modSp new mod">
        <pc:chgData name="Анастасия Ивановская" userId="cd57de49857c3192" providerId="LiveId" clId="{9EF30969-9CAC-44C3-8C4A-0DD5F3FAB97D}" dt="2022-02-15T11:31:41.190" v="925" actId="14100"/>
        <pc:sldMkLst>
          <pc:docMk/>
          <pc:sldMk cId="3092178495" sldId="259"/>
        </pc:sldMkLst>
        <pc:spChg chg="mod">
          <ac:chgData name="Анастасия Ивановская" userId="cd57de49857c3192" providerId="LiveId" clId="{9EF30969-9CAC-44C3-8C4A-0DD5F3FAB97D}" dt="2022-02-15T11:14:16.566" v="518" actId="2711"/>
          <ac:spMkLst>
            <pc:docMk/>
            <pc:sldMk cId="3092178495" sldId="259"/>
            <ac:spMk id="2" creationId="{A34C160A-C96B-4183-A2CC-D47928711640}"/>
          </ac:spMkLst>
        </pc:spChg>
        <pc:spChg chg="mod">
          <ac:chgData name="Анастасия Ивановская" userId="cd57de49857c3192" providerId="LiveId" clId="{9EF30969-9CAC-44C3-8C4A-0DD5F3FAB97D}" dt="2022-02-15T11:31:41.190" v="925" actId="14100"/>
          <ac:spMkLst>
            <pc:docMk/>
            <pc:sldMk cId="3092178495" sldId="259"/>
            <ac:spMk id="3" creationId="{946B365A-8287-4D5B-ACE1-38A2BD686483}"/>
          </ac:spMkLst>
        </pc:spChg>
        <pc:spChg chg="add del mod">
          <ac:chgData name="Анастасия Ивановская" userId="cd57de49857c3192" providerId="LiveId" clId="{9EF30969-9CAC-44C3-8C4A-0DD5F3FAB97D}" dt="2022-02-15T11:31:22.827" v="919" actId="931"/>
          <ac:spMkLst>
            <pc:docMk/>
            <pc:sldMk cId="3092178495" sldId="259"/>
            <ac:spMk id="4" creationId="{48920AEF-0ADC-4E60-8E5A-21689C39C952}"/>
          </ac:spMkLst>
        </pc:spChg>
        <pc:picChg chg="add mod">
          <ac:chgData name="Анастасия Ивановская" userId="cd57de49857c3192" providerId="LiveId" clId="{9EF30969-9CAC-44C3-8C4A-0DD5F3FAB97D}" dt="2022-02-15T11:31:31.238" v="923" actId="14100"/>
          <ac:picMkLst>
            <pc:docMk/>
            <pc:sldMk cId="3092178495" sldId="259"/>
            <ac:picMk id="6" creationId="{462533F2-3053-4502-9BB6-E4CFB15DF179}"/>
          </ac:picMkLst>
        </pc:picChg>
      </pc:sldChg>
      <pc:sldChg chg="addSp delSp modSp new mod">
        <pc:chgData name="Анастасия Ивановская" userId="cd57de49857c3192" providerId="LiveId" clId="{9EF30969-9CAC-44C3-8C4A-0DD5F3FAB97D}" dt="2022-02-15T11:33:54.312" v="936" actId="196"/>
        <pc:sldMkLst>
          <pc:docMk/>
          <pc:sldMk cId="695850416" sldId="260"/>
        </pc:sldMkLst>
        <pc:spChg chg="mod">
          <ac:chgData name="Анастасия Ивановская" userId="cd57de49857c3192" providerId="LiveId" clId="{9EF30969-9CAC-44C3-8C4A-0DD5F3FAB97D}" dt="2022-02-15T11:14:46.318" v="521" actId="2711"/>
          <ac:spMkLst>
            <pc:docMk/>
            <pc:sldMk cId="695850416" sldId="260"/>
            <ac:spMk id="2" creationId="{01782F9F-ED20-4728-8E67-0E709D0EBAFD}"/>
          </ac:spMkLst>
        </pc:spChg>
        <pc:spChg chg="mod">
          <ac:chgData name="Анастасия Ивановская" userId="cd57de49857c3192" providerId="LiveId" clId="{9EF30969-9CAC-44C3-8C4A-0DD5F3FAB97D}" dt="2022-02-15T11:14:41.611" v="520" actId="2711"/>
          <ac:spMkLst>
            <pc:docMk/>
            <pc:sldMk cId="695850416" sldId="260"/>
            <ac:spMk id="3" creationId="{7DB9303D-289D-4C83-883F-91DBFFDC4462}"/>
          </ac:spMkLst>
        </pc:spChg>
        <pc:spChg chg="add del mod">
          <ac:chgData name="Анастасия Ивановская" userId="cd57de49857c3192" providerId="LiveId" clId="{9EF30969-9CAC-44C3-8C4A-0DD5F3FAB97D}" dt="2022-02-15T11:33:40.425" v="931" actId="931"/>
          <ac:spMkLst>
            <pc:docMk/>
            <pc:sldMk cId="695850416" sldId="260"/>
            <ac:spMk id="4" creationId="{60EE3C1C-F9B9-4B1B-B419-DEB43CA8C6AF}"/>
          </ac:spMkLst>
        </pc:spChg>
        <pc:picChg chg="add mod">
          <ac:chgData name="Анастасия Ивановская" userId="cd57de49857c3192" providerId="LiveId" clId="{9EF30969-9CAC-44C3-8C4A-0DD5F3FAB97D}" dt="2022-02-15T11:33:54.312" v="936" actId="196"/>
          <ac:picMkLst>
            <pc:docMk/>
            <pc:sldMk cId="695850416" sldId="260"/>
            <ac:picMk id="6" creationId="{47118381-E00A-4AE9-B048-6E3DCB3005DF}"/>
          </ac:picMkLst>
        </pc:picChg>
      </pc:sldChg>
      <pc:sldChg chg="modSp new mod">
        <pc:chgData name="Анастасия Ивановская" userId="cd57de49857c3192" providerId="LiveId" clId="{9EF30969-9CAC-44C3-8C4A-0DD5F3FAB97D}" dt="2022-02-15T11:18:23.674" v="645" actId="27636"/>
        <pc:sldMkLst>
          <pc:docMk/>
          <pc:sldMk cId="1823089318" sldId="261"/>
        </pc:sldMkLst>
        <pc:spChg chg="mod">
          <ac:chgData name="Анастасия Ивановская" userId="cd57de49857c3192" providerId="LiveId" clId="{9EF30969-9CAC-44C3-8C4A-0DD5F3FAB97D}" dt="2022-02-15T11:16:15.256" v="599" actId="2711"/>
          <ac:spMkLst>
            <pc:docMk/>
            <pc:sldMk cId="1823089318" sldId="261"/>
            <ac:spMk id="2" creationId="{163CCE7D-C5F1-4A11-80F6-86B0A7BB51B2}"/>
          </ac:spMkLst>
        </pc:spChg>
        <pc:spChg chg="mod">
          <ac:chgData name="Анастасия Ивановская" userId="cd57de49857c3192" providerId="LiveId" clId="{9EF30969-9CAC-44C3-8C4A-0DD5F3FAB97D}" dt="2022-02-15T11:18:23.674" v="645" actId="27636"/>
          <ac:spMkLst>
            <pc:docMk/>
            <pc:sldMk cId="1823089318" sldId="261"/>
            <ac:spMk id="3" creationId="{00523961-4542-4CF9-8FE8-89F1D910DA30}"/>
          </ac:spMkLst>
        </pc:spChg>
      </pc:sldChg>
      <pc:sldChg chg="addSp delSp modSp new mod">
        <pc:chgData name="Анастасия Ивановская" userId="cd57de49857c3192" providerId="LiveId" clId="{9EF30969-9CAC-44C3-8C4A-0DD5F3FAB97D}" dt="2022-02-15T11:36:27.444" v="950" actId="14100"/>
        <pc:sldMkLst>
          <pc:docMk/>
          <pc:sldMk cId="3563466070" sldId="262"/>
        </pc:sldMkLst>
        <pc:spChg chg="mod">
          <ac:chgData name="Анастасия Ивановская" userId="cd57de49857c3192" providerId="LiveId" clId="{9EF30969-9CAC-44C3-8C4A-0DD5F3FAB97D}" dt="2022-02-15T11:26:04.945" v="885" actId="2711"/>
          <ac:spMkLst>
            <pc:docMk/>
            <pc:sldMk cId="3563466070" sldId="262"/>
            <ac:spMk id="2" creationId="{9D96FDE8-2F2E-4AD4-ADC3-607BCF985E80}"/>
          </ac:spMkLst>
        </pc:spChg>
        <pc:spChg chg="mod">
          <ac:chgData name="Анастасия Ивановская" userId="cd57de49857c3192" providerId="LiveId" clId="{9EF30969-9CAC-44C3-8C4A-0DD5F3FAB97D}" dt="2022-02-15T11:25:58.803" v="884" actId="2711"/>
          <ac:spMkLst>
            <pc:docMk/>
            <pc:sldMk cId="3563466070" sldId="262"/>
            <ac:spMk id="3" creationId="{CC6A2F87-1F16-4BB3-A16D-27909B4D1787}"/>
          </ac:spMkLst>
        </pc:spChg>
        <pc:spChg chg="add del mod">
          <ac:chgData name="Анастасия Ивановская" userId="cd57de49857c3192" providerId="LiveId" clId="{9EF30969-9CAC-44C3-8C4A-0DD5F3FAB97D}" dt="2022-02-15T11:35:31.889" v="944" actId="931"/>
          <ac:spMkLst>
            <pc:docMk/>
            <pc:sldMk cId="3563466070" sldId="262"/>
            <ac:spMk id="4" creationId="{B0B73876-EF4D-44C9-8D82-2B7D1965B64F}"/>
          </ac:spMkLst>
        </pc:spChg>
        <pc:spChg chg="add del mod">
          <ac:chgData name="Анастасия Ивановская" userId="cd57de49857c3192" providerId="LiveId" clId="{9EF30969-9CAC-44C3-8C4A-0DD5F3FAB97D}" dt="2022-02-15T11:36:21.240" v="948" actId="931"/>
          <ac:spMkLst>
            <pc:docMk/>
            <pc:sldMk cId="3563466070" sldId="262"/>
            <ac:spMk id="8" creationId="{1105BCB0-A77E-4E95-AE8E-C1DFC2FBDF8E}"/>
          </ac:spMkLst>
        </pc:spChg>
        <pc:picChg chg="add del mod">
          <ac:chgData name="Анастасия Ивановская" userId="cd57de49857c3192" providerId="LiveId" clId="{9EF30969-9CAC-44C3-8C4A-0DD5F3FAB97D}" dt="2022-02-15T11:35:45.625" v="947" actId="478"/>
          <ac:picMkLst>
            <pc:docMk/>
            <pc:sldMk cId="3563466070" sldId="262"/>
            <ac:picMk id="6" creationId="{19B61D73-6D52-4753-93FB-06C84E6415BB}"/>
          </ac:picMkLst>
        </pc:picChg>
        <pc:picChg chg="add mod">
          <ac:chgData name="Анастасия Ивановская" userId="cd57de49857c3192" providerId="LiveId" clId="{9EF30969-9CAC-44C3-8C4A-0DD5F3FAB97D}" dt="2022-02-15T11:36:27.444" v="950" actId="14100"/>
          <ac:picMkLst>
            <pc:docMk/>
            <pc:sldMk cId="3563466070" sldId="262"/>
            <ac:picMk id="10" creationId="{BAB1C83A-3F08-4365-B570-66AE9FA18998}"/>
          </ac:picMkLst>
        </pc:picChg>
      </pc:sldChg>
      <pc:sldChg chg="modSp new mod">
        <pc:chgData name="Анастасия Ивановская" userId="cd57de49857c3192" providerId="LiveId" clId="{9EF30969-9CAC-44C3-8C4A-0DD5F3FAB97D}" dt="2022-02-15T11:26:13.530" v="886" actId="2711"/>
        <pc:sldMkLst>
          <pc:docMk/>
          <pc:sldMk cId="1772880543" sldId="263"/>
        </pc:sldMkLst>
        <pc:spChg chg="mod">
          <ac:chgData name="Анастасия Ивановская" userId="cd57de49857c3192" providerId="LiveId" clId="{9EF30969-9CAC-44C3-8C4A-0DD5F3FAB97D}" dt="2022-02-15T11:26:13.530" v="886" actId="2711"/>
          <ac:spMkLst>
            <pc:docMk/>
            <pc:sldMk cId="1772880543" sldId="263"/>
            <ac:spMk id="2" creationId="{F754AEEE-8F76-43F9-A6D4-AC45C70A2ED0}"/>
          </ac:spMkLst>
        </pc:spChg>
        <pc:spChg chg="mod">
          <ac:chgData name="Анастасия Ивановская" userId="cd57de49857c3192" providerId="LiveId" clId="{9EF30969-9CAC-44C3-8C4A-0DD5F3FAB97D}" dt="2022-02-15T11:24:54.119" v="851" actId="27636"/>
          <ac:spMkLst>
            <pc:docMk/>
            <pc:sldMk cId="1772880543" sldId="263"/>
            <ac:spMk id="3" creationId="{80F35B4A-8904-4548-8352-D541FE0B19FC}"/>
          </ac:spMkLst>
        </pc:spChg>
      </pc:sldChg>
      <pc:sldChg chg="modSp new mod">
        <pc:chgData name="Анастасия Ивановская" userId="cd57de49857c3192" providerId="LiveId" clId="{9EF30969-9CAC-44C3-8C4A-0DD5F3FAB97D}" dt="2022-02-15T11:28:20.481" v="917" actId="5793"/>
        <pc:sldMkLst>
          <pc:docMk/>
          <pc:sldMk cId="43691638" sldId="264"/>
        </pc:sldMkLst>
        <pc:spChg chg="mod">
          <ac:chgData name="Анастасия Ивановская" userId="cd57de49857c3192" providerId="LiveId" clId="{9EF30969-9CAC-44C3-8C4A-0DD5F3FAB97D}" dt="2022-02-15T11:28:11.624" v="916" actId="2711"/>
          <ac:spMkLst>
            <pc:docMk/>
            <pc:sldMk cId="43691638" sldId="264"/>
            <ac:spMk id="2" creationId="{17B24A20-2D95-48B1-92C5-8C3C16908AA6}"/>
          </ac:spMkLst>
        </pc:spChg>
        <pc:spChg chg="mod">
          <ac:chgData name="Анастасия Ивановская" userId="cd57de49857c3192" providerId="LiveId" clId="{9EF30969-9CAC-44C3-8C4A-0DD5F3FAB97D}" dt="2022-02-15T11:28:20.481" v="917" actId="5793"/>
          <ac:spMkLst>
            <pc:docMk/>
            <pc:sldMk cId="43691638" sldId="264"/>
            <ac:spMk id="3" creationId="{85B5E0C7-E313-40F5-87C0-D9ABE7643F8A}"/>
          </ac:spMkLst>
        </pc:spChg>
      </pc:sldChg>
      <pc:sldChg chg="addSp delSp modSp new mod ord">
        <pc:chgData name="Анастасия Ивановская" userId="cd57de49857c3192" providerId="LiveId" clId="{9EF30969-9CAC-44C3-8C4A-0DD5F3FAB97D}" dt="2022-02-15T11:32:55.925" v="930" actId="14100"/>
        <pc:sldMkLst>
          <pc:docMk/>
          <pc:sldMk cId="1562250165" sldId="265"/>
        </pc:sldMkLst>
        <pc:spChg chg="del">
          <ac:chgData name="Анастасия Ивановская" userId="cd57de49857c3192" providerId="LiveId" clId="{9EF30969-9CAC-44C3-8C4A-0DD5F3FAB97D}" dt="2022-02-15T11:12:04.133" v="437"/>
          <ac:spMkLst>
            <pc:docMk/>
            <pc:sldMk cId="1562250165" sldId="265"/>
            <ac:spMk id="2" creationId="{327AD77B-B58F-4229-9388-D0009B549685}"/>
          </ac:spMkLst>
        </pc:spChg>
        <pc:spChg chg="del">
          <ac:chgData name="Анастасия Ивановская" userId="cd57de49857c3192" providerId="LiveId" clId="{9EF30969-9CAC-44C3-8C4A-0DD5F3FAB97D}" dt="2022-02-15T11:12:04.133" v="437"/>
          <ac:spMkLst>
            <pc:docMk/>
            <pc:sldMk cId="1562250165" sldId="265"/>
            <ac:spMk id="3" creationId="{39DE78E1-D9FC-4FF1-BD6F-EEA7CBE8497E}"/>
          </ac:spMkLst>
        </pc:spChg>
        <pc:spChg chg="add mod">
          <ac:chgData name="Анастасия Ивановская" userId="cd57de49857c3192" providerId="LiveId" clId="{9EF30969-9CAC-44C3-8C4A-0DD5F3FAB97D}" dt="2022-02-15T11:12:47.564" v="505" actId="20577"/>
          <ac:spMkLst>
            <pc:docMk/>
            <pc:sldMk cId="1562250165" sldId="265"/>
            <ac:spMk id="4" creationId="{ABB299B4-7569-4627-8569-2B7A4C5B8296}"/>
          </ac:spMkLst>
        </pc:spChg>
        <pc:spChg chg="add mod">
          <ac:chgData name="Анастасия Ивановская" userId="cd57de49857c3192" providerId="LiveId" clId="{9EF30969-9CAC-44C3-8C4A-0DD5F3FAB97D}" dt="2022-02-15T11:27:49.900" v="914" actId="27636"/>
          <ac:spMkLst>
            <pc:docMk/>
            <pc:sldMk cId="1562250165" sldId="265"/>
            <ac:spMk id="5" creationId="{CAB3727B-EE42-4408-9F6A-AA1306730EAE}"/>
          </ac:spMkLst>
        </pc:spChg>
        <pc:spChg chg="add del mod">
          <ac:chgData name="Анастасия Ивановская" userId="cd57de49857c3192" providerId="LiveId" clId="{9EF30969-9CAC-44C3-8C4A-0DD5F3FAB97D}" dt="2022-02-15T11:32:44.471" v="926" actId="931"/>
          <ac:spMkLst>
            <pc:docMk/>
            <pc:sldMk cId="1562250165" sldId="265"/>
            <ac:spMk id="6" creationId="{136D69DD-C414-49DC-B04B-E6453371429C}"/>
          </ac:spMkLst>
        </pc:spChg>
        <pc:picChg chg="add mod">
          <ac:chgData name="Анастасия Ивановская" userId="cd57de49857c3192" providerId="LiveId" clId="{9EF30969-9CAC-44C3-8C4A-0DD5F3FAB97D}" dt="2022-02-15T11:32:55.925" v="930" actId="14100"/>
          <ac:picMkLst>
            <pc:docMk/>
            <pc:sldMk cId="1562250165" sldId="265"/>
            <ac:picMk id="8" creationId="{172E2474-5A5E-4DCD-A649-A2135F3E8A9D}"/>
          </ac:picMkLst>
        </pc:picChg>
      </pc:sldChg>
      <pc:sldChg chg="modSp new mod">
        <pc:chgData name="Анастасия Ивановская" userId="cd57de49857c3192" providerId="LiveId" clId="{9EF30969-9CAC-44C3-8C4A-0DD5F3FAB97D}" dt="2022-02-15T11:27:19.730" v="902" actId="403"/>
        <pc:sldMkLst>
          <pc:docMk/>
          <pc:sldMk cId="2093416298" sldId="266"/>
        </pc:sldMkLst>
        <pc:spChg chg="mod">
          <ac:chgData name="Анастасия Ивановская" userId="cd57de49857c3192" providerId="LiveId" clId="{9EF30969-9CAC-44C3-8C4A-0DD5F3FAB97D}" dt="2022-02-15T11:27:01.911" v="899" actId="2711"/>
          <ac:spMkLst>
            <pc:docMk/>
            <pc:sldMk cId="2093416298" sldId="266"/>
            <ac:spMk id="2" creationId="{12D50FD7-A153-4C94-9121-7856BE1D9951}"/>
          </ac:spMkLst>
        </pc:spChg>
        <pc:spChg chg="mod">
          <ac:chgData name="Анастасия Ивановская" userId="cd57de49857c3192" providerId="LiveId" clId="{9EF30969-9CAC-44C3-8C4A-0DD5F3FAB97D}" dt="2022-02-15T11:27:19.730" v="902" actId="403"/>
          <ac:spMkLst>
            <pc:docMk/>
            <pc:sldMk cId="2093416298" sldId="266"/>
            <ac:spMk id="3" creationId="{72E95450-6396-4413-A4AB-0A17D1C03C45}"/>
          </ac:spMkLst>
        </pc:spChg>
      </pc:sldChg>
      <pc:sldChg chg="addSp delSp modSp new mod">
        <pc:chgData name="Анастасия Ивановская" userId="cd57de49857c3192" providerId="LiveId" clId="{9EF30969-9CAC-44C3-8C4A-0DD5F3FAB97D}" dt="2022-02-15T11:34:47.077" v="943" actId="14100"/>
        <pc:sldMkLst>
          <pc:docMk/>
          <pc:sldMk cId="3323432368" sldId="267"/>
        </pc:sldMkLst>
        <pc:spChg chg="mod">
          <ac:chgData name="Анастасия Ивановская" userId="cd57de49857c3192" providerId="LiveId" clId="{9EF30969-9CAC-44C3-8C4A-0DD5F3FAB97D}" dt="2022-02-15T11:26:26.728" v="888" actId="14100"/>
          <ac:spMkLst>
            <pc:docMk/>
            <pc:sldMk cId="3323432368" sldId="267"/>
            <ac:spMk id="2" creationId="{65E43059-F64D-4CF4-A2D0-22DCDCF6F38F}"/>
          </ac:spMkLst>
        </pc:spChg>
        <pc:spChg chg="mod">
          <ac:chgData name="Анастасия Ивановская" userId="cd57de49857c3192" providerId="LiveId" clId="{9EF30969-9CAC-44C3-8C4A-0DD5F3FAB97D}" dt="2022-02-15T11:34:47.077" v="943" actId="14100"/>
          <ac:spMkLst>
            <pc:docMk/>
            <pc:sldMk cId="3323432368" sldId="267"/>
            <ac:spMk id="3" creationId="{0022AC31-9343-4FBC-9F93-BB4BF08773AA}"/>
          </ac:spMkLst>
        </pc:spChg>
        <pc:spChg chg="add del mod">
          <ac:chgData name="Анастасия Ивановская" userId="cd57de49857c3192" providerId="LiveId" clId="{9EF30969-9CAC-44C3-8C4A-0DD5F3FAB97D}" dt="2022-02-15T11:34:25.662" v="937" actId="931"/>
          <ac:spMkLst>
            <pc:docMk/>
            <pc:sldMk cId="3323432368" sldId="267"/>
            <ac:spMk id="4" creationId="{8918D9B7-EA02-4EF0-807C-B48CEEBFC04B}"/>
          </ac:spMkLst>
        </pc:spChg>
        <pc:picChg chg="add mod">
          <ac:chgData name="Анастасия Ивановская" userId="cd57de49857c3192" providerId="LiveId" clId="{9EF30969-9CAC-44C3-8C4A-0DD5F3FAB97D}" dt="2022-02-15T11:34:38.244" v="941" actId="1076"/>
          <ac:picMkLst>
            <pc:docMk/>
            <pc:sldMk cId="3323432368" sldId="267"/>
            <ac:picMk id="6" creationId="{FE0B783C-78A8-4BEE-B417-6F82CAEAC778}"/>
          </ac:picMkLst>
        </pc:picChg>
      </pc:sldChg>
      <pc:sldChg chg="addSp delSp modSp new mod">
        <pc:chgData name="Анастасия Ивановская" userId="cd57de49857c3192" providerId="LiveId" clId="{9EF30969-9CAC-44C3-8C4A-0DD5F3FAB97D}" dt="2022-02-15T11:25:39.697" v="880" actId="2711"/>
        <pc:sldMkLst>
          <pc:docMk/>
          <pc:sldMk cId="1705721982" sldId="268"/>
        </pc:sldMkLst>
        <pc:spChg chg="del">
          <ac:chgData name="Анастасия Ивановская" userId="cd57de49857c3192" providerId="LiveId" clId="{9EF30969-9CAC-44C3-8C4A-0DD5F3FAB97D}" dt="2022-02-15T11:25:01.468" v="853"/>
          <ac:spMkLst>
            <pc:docMk/>
            <pc:sldMk cId="1705721982" sldId="268"/>
            <ac:spMk id="2" creationId="{9656372C-CD42-4E25-89BE-F9ACD7072714}"/>
          </ac:spMkLst>
        </pc:spChg>
        <pc:spChg chg="del">
          <ac:chgData name="Анастасия Ивановская" userId="cd57de49857c3192" providerId="LiveId" clId="{9EF30969-9CAC-44C3-8C4A-0DD5F3FAB97D}" dt="2022-02-15T11:25:01.468" v="853"/>
          <ac:spMkLst>
            <pc:docMk/>
            <pc:sldMk cId="1705721982" sldId="268"/>
            <ac:spMk id="3" creationId="{386F397D-9BB6-4C93-A04E-96B744EAB835}"/>
          </ac:spMkLst>
        </pc:spChg>
        <pc:spChg chg="add del mod">
          <ac:chgData name="Анастасия Ивановская" userId="cd57de49857c3192" providerId="LiveId" clId="{9EF30969-9CAC-44C3-8C4A-0DD5F3FAB97D}" dt="2022-02-15T11:25:08.212" v="854"/>
          <ac:spMkLst>
            <pc:docMk/>
            <pc:sldMk cId="1705721982" sldId="268"/>
            <ac:spMk id="4" creationId="{A48E5FD1-2D17-4E27-B974-222390200EC9}"/>
          </ac:spMkLst>
        </pc:spChg>
        <pc:spChg chg="add del mod">
          <ac:chgData name="Анастасия Ивановская" userId="cd57de49857c3192" providerId="LiveId" clId="{9EF30969-9CAC-44C3-8C4A-0DD5F3FAB97D}" dt="2022-02-15T11:25:08.212" v="854"/>
          <ac:spMkLst>
            <pc:docMk/>
            <pc:sldMk cId="1705721982" sldId="268"/>
            <ac:spMk id="5" creationId="{DD799596-0554-4AA5-AC62-781DFD2CD558}"/>
          </ac:spMkLst>
        </pc:spChg>
        <pc:spChg chg="add del mod">
          <ac:chgData name="Анастасия Ивановская" userId="cd57de49857c3192" providerId="LiveId" clId="{9EF30969-9CAC-44C3-8C4A-0DD5F3FAB97D}" dt="2022-02-15T11:25:16.096" v="855"/>
          <ac:spMkLst>
            <pc:docMk/>
            <pc:sldMk cId="1705721982" sldId="268"/>
            <ac:spMk id="6" creationId="{AB3B7EB2-2603-4768-A443-72B67E42173C}"/>
          </ac:spMkLst>
        </pc:spChg>
        <pc:spChg chg="add del mod">
          <ac:chgData name="Анастасия Ивановская" userId="cd57de49857c3192" providerId="LiveId" clId="{9EF30969-9CAC-44C3-8C4A-0DD5F3FAB97D}" dt="2022-02-15T11:25:16.096" v="855"/>
          <ac:spMkLst>
            <pc:docMk/>
            <pc:sldMk cId="1705721982" sldId="268"/>
            <ac:spMk id="7" creationId="{69288852-EF11-41DB-AB4F-2D28820B6B35}"/>
          </ac:spMkLst>
        </pc:spChg>
        <pc:spChg chg="add del mod">
          <ac:chgData name="Анастасия Ивановская" userId="cd57de49857c3192" providerId="LiveId" clId="{9EF30969-9CAC-44C3-8C4A-0DD5F3FAB97D}" dt="2022-02-15T11:25:16.096" v="855"/>
          <ac:spMkLst>
            <pc:docMk/>
            <pc:sldMk cId="1705721982" sldId="268"/>
            <ac:spMk id="8" creationId="{9B78A788-ACD0-491B-89A1-D90F61ACAB3E}"/>
          </ac:spMkLst>
        </pc:spChg>
        <pc:spChg chg="add mod">
          <ac:chgData name="Анастасия Ивановская" userId="cd57de49857c3192" providerId="LiveId" clId="{9EF30969-9CAC-44C3-8C4A-0DD5F3FAB97D}" dt="2022-02-15T11:25:39.697" v="880" actId="2711"/>
          <ac:spMkLst>
            <pc:docMk/>
            <pc:sldMk cId="1705721982" sldId="268"/>
            <ac:spMk id="9" creationId="{B17C8D02-E3E7-48AC-B877-11FECED94F95}"/>
          </ac:spMkLst>
        </pc:spChg>
        <pc:spChg chg="add del mod">
          <ac:chgData name="Анастасия Ивановская" userId="cd57de49857c3192" providerId="LiveId" clId="{9EF30969-9CAC-44C3-8C4A-0DD5F3FAB97D}" dt="2022-02-15T11:25:19.139" v="856" actId="478"/>
          <ac:spMkLst>
            <pc:docMk/>
            <pc:sldMk cId="1705721982" sldId="268"/>
            <ac:spMk id="10" creationId="{823C0D53-63D0-4576-B36C-79EE60349A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5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7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8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9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9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5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2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3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4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7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8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1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3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9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B3A5A91-077E-4429-8BAB-C6B7F9580BD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1CD5330-DF48-40C2-B230-CBAAE0960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0BABD-0C6B-433D-9EF3-B927C0A0B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Процессуальные сроки в гражданско-процессуальном праве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D9DA6C-77E0-446E-A792-0719673334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80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43059-F64D-4CF4-A2D0-22DCDCF6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87268" cy="706964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Приостановление процессуального срока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2AC31-9343-4FBC-9F93-BB4BF0877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2901244"/>
            <a:ext cx="7958668" cy="3956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Приостановление процессуального срока 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временная остановка в совершении процессуальных действий по рассмотрению дела, обусловленная возникновением непредвиденных препятствий объективного характера, на устранение которых требуется время.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E0B783C-78A8-4BEE-B417-6F82CAEAC7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56" y="2801056"/>
            <a:ext cx="4056944" cy="4056944"/>
          </a:xfrm>
        </p:spPr>
      </p:pic>
    </p:spTree>
    <p:extLst>
      <p:ext uri="{BB962C8B-B14F-4D97-AF65-F5344CB8AC3E}">
        <p14:creationId xmlns:p14="http://schemas.microsoft.com/office/powerpoint/2010/main" val="332343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6FDE8-2F2E-4AD4-ADC3-607BCF98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Продление процессуального срока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A2F87-1F16-4BB3-A16D-27909B4D1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603500"/>
            <a:ext cx="5980112" cy="425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Продление процессуального срока 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действие соответствующего суда по установлению дополнительного времени, необходимого для совершения процессуального действия, не выполненного по каким-либо причинам в первоначально установленный судом срок. 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Продлению подлежат только сроки, установленные судом, законные сроки продлены быть не могут.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AB1C83A-3F08-4365-B570-66AE9FA189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9" y="2686757"/>
            <a:ext cx="6270771" cy="4171244"/>
          </a:xfrm>
        </p:spPr>
      </p:pic>
    </p:spTree>
    <p:extLst>
      <p:ext uri="{BB962C8B-B14F-4D97-AF65-F5344CB8AC3E}">
        <p14:creationId xmlns:p14="http://schemas.microsoft.com/office/powerpoint/2010/main" val="356346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4AEEE-8F76-43F9-A6D4-AC45C70A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Восстановление процессуального срока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35B4A-8904-4548-8352-D541FE0B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4178"/>
            <a:ext cx="12192000" cy="41938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Восстановление процессуальных сроков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действие суда по аннулированию последствий его пропуска. </a:t>
            </a:r>
          </a:p>
          <a:p>
            <a:pPr marL="0" indent="0">
              <a:buNone/>
            </a:pP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Восстановление есть не что иное, как восстановление права на совершение процессуального действия без назначения какого-либо дополнительного срока. Этим восстановление отличается от продления. Восстановлению подлежат только законные сроки.</a:t>
            </a:r>
          </a:p>
          <a:p>
            <a:pPr marL="0" indent="0">
              <a:buNone/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восстанавливаются только по уважительной причине, вопрос о характере которой разрешается судом с учётом конкретных обстоятельств дела. </a:t>
            </a:r>
          </a:p>
          <a:p>
            <a:pPr marL="0" indent="0">
              <a:buNone/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правило, в качестве уважительной причины пропуска срока следует рассматривать такое обстоятельство, которое помешало участвующему в деле лицу совершить вопреки его желанию процессуальное действие в установленный законом срок. При этом заявитель должен доказать суду наличие таких препятствий.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88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17C8D02-E3E7-48AC-B877-11FECED9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43" y="1794933"/>
            <a:ext cx="8825660" cy="1822514"/>
          </a:xfrm>
        </p:spPr>
        <p:txBody>
          <a:bodyPr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0572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24A20-2D95-48B1-92C5-8C3C1690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5E0C7-E313-40F5-87C0-D9ABE7643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</a:t>
            </a:r>
          </a:p>
          <a:p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Понятие и значение процессуальных сроков.</a:t>
            </a:r>
          </a:p>
          <a:p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Классификация процессуальных сроков.</a:t>
            </a:r>
          </a:p>
          <a:p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Приостановление, продление и восстановление процессуальных сроков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656D6-576E-4A9F-88CE-BBF0185B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46819-E43F-4340-97E8-35CB179C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021046" cy="396663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«Процессуальные сроки» является очень значимой в гражданском процессе. Верховный суд РФ не оставляет без внимания отдельные аспекты этой темы. В первую очередь следует упомянуть постановление Пленума ВС РФ от 18 ноября 1999 г. № 79 «О ходе выполнения постановления Пленума Верховного Суда Российской Федерации от 24 августа 1993 г. "О сроках рассмотрения гражданских дел судами Российской Федерации"».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Другой попыткой эффективного регулирования сроков рассмотрения судами гражданских дел стало постановление Пленума ВС РФ от 27 декабря 2007 г. № 52 «О сроках рассмотрения судами Российской Федерации уголовных, гражданских дел и дел об административных правонарушениях», в котором вновь обращается внимание на необходимость соблюдения процессуальных сроков и даются некоторые рекомендации по их исчислению.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83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0D429-3C46-4CCB-9DA5-875630A25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Понятие и назначение процессуального срока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DBDB1-FA7B-4466-9CF9-2DECBEBF6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83554"/>
            <a:ext cx="8825659" cy="383822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Процессуальные сроки 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промежутки времени, в течение которых должны быть совершены процессуальные действия судом и участниками процесса. 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Назначение процессуальных сроков сводится к следующим основным аспектам: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соблюдение процессуальных сроков способствует правильному и своевременному рассмотрению и разрешению гражданских дел;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процессуальные сроки призваны дисциплинировать участников процесса в осуществлении ими своих прав и обязанностей.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3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C160A-C96B-4183-A2CC-D4792871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процессуальных сроков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B365A-8287-4D5B-ACE1-38A2BD686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94844"/>
            <a:ext cx="5080000" cy="437021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зависимости от того, как назначается процессуальный срок: </a:t>
            </a:r>
          </a:p>
          <a:p>
            <a:pPr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законные — установленные федеральным законом.</a:t>
            </a:r>
          </a:p>
          <a:p>
            <a:pPr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судебные — назначенные судом в том случае, если он не предусмотрен федеральным законом.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62533F2-3053-4502-9BB6-E4CFB15DF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94844"/>
            <a:ext cx="6122571" cy="4370213"/>
          </a:xfrm>
        </p:spPr>
      </p:pic>
    </p:spTree>
    <p:extLst>
      <p:ext uri="{BB962C8B-B14F-4D97-AF65-F5344CB8AC3E}">
        <p14:creationId xmlns:p14="http://schemas.microsoft.com/office/powerpoint/2010/main" val="309217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B299B4-7569-4627-8569-2B7A4C5B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процессуальных сроков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AB3727B-EE42-4408-9F6A-AA1306730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83556"/>
            <a:ext cx="4825158" cy="4374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зависимости от того, кому адресованы, процессуальные сроки делятся на:</a:t>
            </a:r>
          </a:p>
          <a:p>
            <a:pPr>
              <a:buAutoNum type="arabicParenR"/>
            </a:pPr>
            <a:r>
              <a:rPr lang="ru-RU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сроки, адресованные суду (служебные), возлагают на него права и обязанности совершать предусмотренные законом процессуальные действия. </a:t>
            </a:r>
          </a:p>
          <a:p>
            <a:pPr>
              <a:buAutoNum type="arabicParenR"/>
            </a:pPr>
            <a:r>
              <a:rPr lang="ru-RU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сроки, адресованные лицам, участвующим в деле.</a:t>
            </a:r>
          </a:p>
          <a:p>
            <a:pPr>
              <a:buAutoNum type="arabicParenR"/>
            </a:pPr>
            <a:r>
              <a:rPr lang="ru-RU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сроки, адресованные лицам, содействующим осуществлению правосудия, и иным лицам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72E2474-5A5E-4DCD-A649-A2135F3E8A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55" y="2619022"/>
            <a:ext cx="5847645" cy="4238978"/>
          </a:xfrm>
        </p:spPr>
      </p:pic>
    </p:spTree>
    <p:extLst>
      <p:ext uri="{BB962C8B-B14F-4D97-AF65-F5344CB8AC3E}">
        <p14:creationId xmlns:p14="http://schemas.microsoft.com/office/powerpoint/2010/main" val="156225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82F9F-ED20-4728-8E67-0E709D0E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процессуальных сроков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9303D-289D-4C83-883F-91DBFFDC4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603500"/>
            <a:ext cx="5980112" cy="425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способу исчисления сроки классифицируются на сроки, определяемые:</a:t>
            </a:r>
          </a:p>
          <a:p>
            <a:pPr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точной календарной датой или датой совершения события, которое неизбежно должно наступить; </a:t>
            </a:r>
          </a:p>
          <a:p>
            <a:pPr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периодом времени;</a:t>
            </a:r>
          </a:p>
          <a:p>
            <a:pPr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определяемые местом, которое они занимают среди процессуально - регламентируемых действий;</a:t>
            </a:r>
          </a:p>
          <a:p>
            <a:pPr>
              <a:buAutoNum type="arabicParenR"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7118381-E00A-4AE9-B048-6E3DCB3005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9340" y="2603500"/>
            <a:ext cx="4702660" cy="4241800"/>
          </a:xfrm>
        </p:spPr>
      </p:pic>
    </p:spTree>
    <p:extLst>
      <p:ext uri="{BB962C8B-B14F-4D97-AF65-F5344CB8AC3E}">
        <p14:creationId xmlns:p14="http://schemas.microsoft.com/office/powerpoint/2010/main" val="69585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CE7D-C5F1-4A11-80F6-86B0A7BB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838200"/>
            <a:ext cx="9926834" cy="706964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Приостановление, продление и восстановление процессуальных сроков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523961-4542-4CF9-8FE8-89F1D910D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8" y="2603499"/>
            <a:ext cx="11390489" cy="395534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Процессуальный срок течет непрерывно, в него включаются как рабочие, так и нерабочие дни. Исключение: если последний день срока приходится на нерабочий день, то его окончанием считается следующий за ним рабочий день.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процессуального срока, исчисляемого годами, месяцами или днями, начинается на следующий день после даты или наступления события, которыми определено его начало.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Процессуальный срок, исчисляемый годами, истекает в соответствующие месяц и число последнего года срока. Срок, исчисляемый месяцами, истекает в соответствующее число последнего месяца срока. В случае, если окончание срока, исчисляемого месяцами, приходится на такой месяц, который соответствующего числа не имеет, срок истекает в последний день этого месяца.</a:t>
            </a: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08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50FD7-A153-4C94-9121-7856BE1D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Истечение процессуального срока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95450-6396-4413-A4AB-0A17D1C03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2" y="2603500"/>
            <a:ext cx="11401778" cy="34163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общему правилу истечение процессуального срока влечет прекращение права на совершение определенного процессуального действия. Но следует учитывать наличие специальных правил: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заявлено и удовлетворено ходатайство о восстановлении процессуального срока;</a:t>
            </a:r>
          </a:p>
          <a:p>
            <a:pPr lvl="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срок установлен для исполнения определенных обязанностей соответствующими организациями или соответствующими должностными лицами.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416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131</TotalTime>
  <Words>710</Words>
  <Application>Microsoft Office PowerPoint</Application>
  <PresentationFormat>Широкоэкранный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Tahoma</vt:lpstr>
      <vt:lpstr>Wingdings 3</vt:lpstr>
      <vt:lpstr>Совет директоров</vt:lpstr>
      <vt:lpstr>Процессуальные сроки в гражданско-процессуальном праве</vt:lpstr>
      <vt:lpstr>Содержание</vt:lpstr>
      <vt:lpstr>Введение</vt:lpstr>
      <vt:lpstr>Понятие и назначение процессуального срока</vt:lpstr>
      <vt:lpstr>Классификация процессуальных сроков</vt:lpstr>
      <vt:lpstr>Классификация процессуальных сроков</vt:lpstr>
      <vt:lpstr>Классификация процессуальных сроков</vt:lpstr>
      <vt:lpstr>Приостановление, продление и восстановление процессуальных сроков </vt:lpstr>
      <vt:lpstr>Истечение процессуального срока</vt:lpstr>
      <vt:lpstr>Приостановление процессуального срока</vt:lpstr>
      <vt:lpstr>Продление процессуального срока</vt:lpstr>
      <vt:lpstr>Восстановление процессуального срока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Ивановская</dc:creator>
  <cp:lastModifiedBy>Анастасия Ивановская</cp:lastModifiedBy>
  <cp:revision>6</cp:revision>
  <dcterms:created xsi:type="dcterms:W3CDTF">2022-02-15T09:25:24Z</dcterms:created>
  <dcterms:modified xsi:type="dcterms:W3CDTF">2022-02-15T11:36:37Z</dcterms:modified>
</cp:coreProperties>
</file>