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6" r:id="rId3"/>
    <p:sldId id="350" r:id="rId4"/>
    <p:sldId id="351" r:id="rId5"/>
    <p:sldId id="352" r:id="rId6"/>
    <p:sldId id="353" r:id="rId7"/>
    <p:sldId id="354" r:id="rId8"/>
    <p:sldId id="345" r:id="rId9"/>
    <p:sldId id="347" r:id="rId10"/>
    <p:sldId id="348" r:id="rId11"/>
    <p:sldId id="34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786" autoAdjust="0"/>
  </p:normalViewPr>
  <p:slideViewPr>
    <p:cSldViewPr>
      <p:cViewPr varScale="1">
        <p:scale>
          <a:sx n="79" d="100"/>
          <a:sy n="79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2D8CC-2178-46C3-BC59-DF9B2B028352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D82124-4ED5-46F6-BC1B-22A7F49BA93A}">
      <dgm:prSet phldrT="[Текст]"/>
      <dgm:spPr/>
      <dgm:t>
        <a:bodyPr/>
        <a:lstStyle/>
        <a:p>
          <a:r>
            <a:rPr lang="ru-RU" dirty="0" smtClean="0"/>
            <a:t>отношения между кредитными организациями и Банком России</a:t>
          </a:r>
          <a:endParaRPr lang="ru-RU" dirty="0"/>
        </a:p>
      </dgm:t>
    </dgm:pt>
    <dgm:pt modelId="{0FC4E89F-74DF-45C2-ADA1-49E3039DE0C9}" type="parTrans" cxnId="{8EF71CEC-296D-4D6A-8E7B-A488697E3938}">
      <dgm:prSet/>
      <dgm:spPr/>
      <dgm:t>
        <a:bodyPr/>
        <a:lstStyle/>
        <a:p>
          <a:endParaRPr lang="ru-RU"/>
        </a:p>
      </dgm:t>
    </dgm:pt>
    <dgm:pt modelId="{23211031-D9A9-423F-8BDB-FA9B462049DD}" type="sibTrans" cxnId="{8EF71CEC-296D-4D6A-8E7B-A488697E3938}">
      <dgm:prSet/>
      <dgm:spPr/>
      <dgm:t>
        <a:bodyPr/>
        <a:lstStyle/>
        <a:p>
          <a:endParaRPr lang="ru-RU"/>
        </a:p>
      </dgm:t>
    </dgm:pt>
    <dgm:pt modelId="{DCF1CBFF-C168-475F-8C35-BED2FA3DBAD6}">
      <dgm:prSet phldrT="[Текст]"/>
      <dgm:spPr/>
      <dgm:t>
        <a:bodyPr/>
        <a:lstStyle/>
        <a:p>
          <a:r>
            <a:rPr lang="ru-RU" dirty="0" smtClean="0"/>
            <a:t>отношения между кредитными организациями и их клиентами по осуществлению банковских операций и банковских сделок</a:t>
          </a:r>
          <a:endParaRPr lang="ru-RU" dirty="0"/>
        </a:p>
      </dgm:t>
    </dgm:pt>
    <dgm:pt modelId="{2CDD2AD5-5655-45E6-87E9-1EA2B3C24CFD}" type="parTrans" cxnId="{C691AA5B-78FD-4EA1-8FB6-C4E09FD4F401}">
      <dgm:prSet/>
      <dgm:spPr/>
      <dgm:t>
        <a:bodyPr/>
        <a:lstStyle/>
        <a:p>
          <a:endParaRPr lang="ru-RU"/>
        </a:p>
      </dgm:t>
    </dgm:pt>
    <dgm:pt modelId="{54DCDAFC-4228-4F87-A17B-25EF20AC5D48}" type="sibTrans" cxnId="{C691AA5B-78FD-4EA1-8FB6-C4E09FD4F401}">
      <dgm:prSet/>
      <dgm:spPr/>
      <dgm:t>
        <a:bodyPr/>
        <a:lstStyle/>
        <a:p>
          <a:endParaRPr lang="ru-RU"/>
        </a:p>
      </dgm:t>
    </dgm:pt>
    <dgm:pt modelId="{3A9FDB2B-E0B1-46AB-BAD1-4CA0491458D0}">
      <dgm:prSet phldrT="[Текст]"/>
      <dgm:spPr/>
      <dgm:t>
        <a:bodyPr/>
        <a:lstStyle/>
        <a:p>
          <a:r>
            <a:rPr lang="ru-RU" dirty="0" smtClean="0"/>
            <a:t>отношения между кредитными организациями и контрагентами по осуществлению хозяйственных и обеспечительных сделок</a:t>
          </a:r>
          <a:endParaRPr lang="ru-RU" dirty="0"/>
        </a:p>
      </dgm:t>
    </dgm:pt>
    <dgm:pt modelId="{A9D2AD23-D80F-430C-B92B-8F1B128D5D91}" type="parTrans" cxnId="{C5437BAB-0100-4EFD-A5C2-74E1075761D0}">
      <dgm:prSet/>
      <dgm:spPr/>
      <dgm:t>
        <a:bodyPr/>
        <a:lstStyle/>
        <a:p>
          <a:endParaRPr lang="ru-RU"/>
        </a:p>
      </dgm:t>
    </dgm:pt>
    <dgm:pt modelId="{FBE353AC-13B9-4A1D-9BC0-2249CB879B59}" type="sibTrans" cxnId="{C5437BAB-0100-4EFD-A5C2-74E1075761D0}">
      <dgm:prSet/>
      <dgm:spPr/>
      <dgm:t>
        <a:bodyPr/>
        <a:lstStyle/>
        <a:p>
          <a:endParaRPr lang="ru-RU"/>
        </a:p>
      </dgm:t>
    </dgm:pt>
    <dgm:pt modelId="{42818ECA-CD1C-45B1-8C03-FB70470620AA}">
      <dgm:prSet phldrT="[Текст]"/>
      <dgm:spPr/>
      <dgm:t>
        <a:bodyPr/>
        <a:lstStyle/>
        <a:p>
          <a:r>
            <a:rPr lang="ru-RU" dirty="0" smtClean="0"/>
            <a:t>вспомогательные отношения, направленные на обеспечение благоприятных условий осуществления основной банковской деятельности</a:t>
          </a:r>
          <a:endParaRPr lang="ru-RU" dirty="0"/>
        </a:p>
      </dgm:t>
    </dgm:pt>
    <dgm:pt modelId="{62D3FCCC-76D9-4F49-85E1-BA7CF583C89A}" type="parTrans" cxnId="{CEF41292-2316-4294-AA17-C4E8F6DFC063}">
      <dgm:prSet/>
      <dgm:spPr/>
      <dgm:t>
        <a:bodyPr/>
        <a:lstStyle/>
        <a:p>
          <a:endParaRPr lang="ru-RU"/>
        </a:p>
      </dgm:t>
    </dgm:pt>
    <dgm:pt modelId="{32E56739-55FF-4B19-9AEC-A4BE833A801A}" type="sibTrans" cxnId="{CEF41292-2316-4294-AA17-C4E8F6DFC063}">
      <dgm:prSet/>
      <dgm:spPr/>
      <dgm:t>
        <a:bodyPr/>
        <a:lstStyle/>
        <a:p>
          <a:endParaRPr lang="ru-RU"/>
        </a:p>
      </dgm:t>
    </dgm:pt>
    <dgm:pt modelId="{0EE2BF0B-E00B-4EB2-806F-D2AF8F44DDCF}" type="pres">
      <dgm:prSet presAssocID="{F292D8CC-2178-46C3-BC59-DF9B2B028352}" presName="diagram" presStyleCnt="0">
        <dgm:presLayoutVars>
          <dgm:dir/>
          <dgm:resizeHandles val="exact"/>
        </dgm:presLayoutVars>
      </dgm:prSet>
      <dgm:spPr/>
    </dgm:pt>
    <dgm:pt modelId="{C0ADFC36-740C-426E-8DD0-4174E3B76C59}" type="pres">
      <dgm:prSet presAssocID="{45D82124-4ED5-46F6-BC1B-22A7F49BA9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9DD40-96C3-4A0B-8599-C7F7E0872B96}" type="pres">
      <dgm:prSet presAssocID="{23211031-D9A9-423F-8BDB-FA9B462049DD}" presName="sibTrans" presStyleCnt="0"/>
      <dgm:spPr/>
    </dgm:pt>
    <dgm:pt modelId="{5D9EDBA9-A237-4F12-A4AB-1792D84C32F8}" type="pres">
      <dgm:prSet presAssocID="{DCF1CBFF-C168-475F-8C35-BED2FA3DBA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A10D1-A50F-4C84-8CFA-6F5B0214CE95}" type="pres">
      <dgm:prSet presAssocID="{54DCDAFC-4228-4F87-A17B-25EF20AC5D48}" presName="sibTrans" presStyleCnt="0"/>
      <dgm:spPr/>
    </dgm:pt>
    <dgm:pt modelId="{CC9A820A-D387-481D-BF2C-055F68CF9A7F}" type="pres">
      <dgm:prSet presAssocID="{3A9FDB2B-E0B1-46AB-BAD1-4CA0491458D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9135-3BF5-4AAB-B11A-EC1C57F6043B}" type="pres">
      <dgm:prSet presAssocID="{FBE353AC-13B9-4A1D-9BC0-2249CB879B59}" presName="sibTrans" presStyleCnt="0"/>
      <dgm:spPr/>
    </dgm:pt>
    <dgm:pt modelId="{BA43F60A-9D3E-43EA-A883-36A428C91445}" type="pres">
      <dgm:prSet presAssocID="{42818ECA-CD1C-45B1-8C03-FB70470620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8910C-5E6A-4FA8-891C-84D45E2C58B9}" type="presOf" srcId="{3A9FDB2B-E0B1-46AB-BAD1-4CA0491458D0}" destId="{CC9A820A-D387-481D-BF2C-055F68CF9A7F}" srcOrd="0" destOrd="0" presId="urn:microsoft.com/office/officeart/2005/8/layout/default"/>
    <dgm:cxn modelId="{CEF41292-2316-4294-AA17-C4E8F6DFC063}" srcId="{F292D8CC-2178-46C3-BC59-DF9B2B028352}" destId="{42818ECA-CD1C-45B1-8C03-FB70470620AA}" srcOrd="3" destOrd="0" parTransId="{62D3FCCC-76D9-4F49-85E1-BA7CF583C89A}" sibTransId="{32E56739-55FF-4B19-9AEC-A4BE833A801A}"/>
    <dgm:cxn modelId="{304D78FC-2363-4C53-86AA-9909EE58B089}" type="presOf" srcId="{F292D8CC-2178-46C3-BC59-DF9B2B028352}" destId="{0EE2BF0B-E00B-4EB2-806F-D2AF8F44DDCF}" srcOrd="0" destOrd="0" presId="urn:microsoft.com/office/officeart/2005/8/layout/default"/>
    <dgm:cxn modelId="{6FF6000D-F5BB-464B-9146-FA2A5C6B7FE5}" type="presOf" srcId="{42818ECA-CD1C-45B1-8C03-FB70470620AA}" destId="{BA43F60A-9D3E-43EA-A883-36A428C91445}" srcOrd="0" destOrd="0" presId="urn:microsoft.com/office/officeart/2005/8/layout/default"/>
    <dgm:cxn modelId="{3B7F4395-4202-4172-AC0F-4F03ACE7E439}" type="presOf" srcId="{45D82124-4ED5-46F6-BC1B-22A7F49BA93A}" destId="{C0ADFC36-740C-426E-8DD0-4174E3B76C59}" srcOrd="0" destOrd="0" presId="urn:microsoft.com/office/officeart/2005/8/layout/default"/>
    <dgm:cxn modelId="{8EF71CEC-296D-4D6A-8E7B-A488697E3938}" srcId="{F292D8CC-2178-46C3-BC59-DF9B2B028352}" destId="{45D82124-4ED5-46F6-BC1B-22A7F49BA93A}" srcOrd="0" destOrd="0" parTransId="{0FC4E89F-74DF-45C2-ADA1-49E3039DE0C9}" sibTransId="{23211031-D9A9-423F-8BDB-FA9B462049DD}"/>
    <dgm:cxn modelId="{C691AA5B-78FD-4EA1-8FB6-C4E09FD4F401}" srcId="{F292D8CC-2178-46C3-BC59-DF9B2B028352}" destId="{DCF1CBFF-C168-475F-8C35-BED2FA3DBAD6}" srcOrd="1" destOrd="0" parTransId="{2CDD2AD5-5655-45E6-87E9-1EA2B3C24CFD}" sibTransId="{54DCDAFC-4228-4F87-A17B-25EF20AC5D48}"/>
    <dgm:cxn modelId="{8BC7AAD3-09B6-4671-87A5-E2CE5F852D34}" type="presOf" srcId="{DCF1CBFF-C168-475F-8C35-BED2FA3DBAD6}" destId="{5D9EDBA9-A237-4F12-A4AB-1792D84C32F8}" srcOrd="0" destOrd="0" presId="urn:microsoft.com/office/officeart/2005/8/layout/default"/>
    <dgm:cxn modelId="{C5437BAB-0100-4EFD-A5C2-74E1075761D0}" srcId="{F292D8CC-2178-46C3-BC59-DF9B2B028352}" destId="{3A9FDB2B-E0B1-46AB-BAD1-4CA0491458D0}" srcOrd="2" destOrd="0" parTransId="{A9D2AD23-D80F-430C-B92B-8F1B128D5D91}" sibTransId="{FBE353AC-13B9-4A1D-9BC0-2249CB879B59}"/>
    <dgm:cxn modelId="{897E8F4A-0FF4-4E23-B1A7-20F2DA70856A}" type="presParOf" srcId="{0EE2BF0B-E00B-4EB2-806F-D2AF8F44DDCF}" destId="{C0ADFC36-740C-426E-8DD0-4174E3B76C59}" srcOrd="0" destOrd="0" presId="urn:microsoft.com/office/officeart/2005/8/layout/default"/>
    <dgm:cxn modelId="{BED67F78-C487-4966-863B-905DA7439CFA}" type="presParOf" srcId="{0EE2BF0B-E00B-4EB2-806F-D2AF8F44DDCF}" destId="{8529DD40-96C3-4A0B-8599-C7F7E0872B96}" srcOrd="1" destOrd="0" presId="urn:microsoft.com/office/officeart/2005/8/layout/default"/>
    <dgm:cxn modelId="{A4C78314-0639-4AF8-9039-EFA06ADD7051}" type="presParOf" srcId="{0EE2BF0B-E00B-4EB2-806F-D2AF8F44DDCF}" destId="{5D9EDBA9-A237-4F12-A4AB-1792D84C32F8}" srcOrd="2" destOrd="0" presId="urn:microsoft.com/office/officeart/2005/8/layout/default"/>
    <dgm:cxn modelId="{9E61A32E-FE8C-415B-ABF1-5FA0A1AB9EB0}" type="presParOf" srcId="{0EE2BF0B-E00B-4EB2-806F-D2AF8F44DDCF}" destId="{4E6A10D1-A50F-4C84-8CFA-6F5B0214CE95}" srcOrd="3" destOrd="0" presId="urn:microsoft.com/office/officeart/2005/8/layout/default"/>
    <dgm:cxn modelId="{99D26DE8-9C1A-471F-85B0-0A7E49776185}" type="presParOf" srcId="{0EE2BF0B-E00B-4EB2-806F-D2AF8F44DDCF}" destId="{CC9A820A-D387-481D-BF2C-055F68CF9A7F}" srcOrd="4" destOrd="0" presId="urn:microsoft.com/office/officeart/2005/8/layout/default"/>
    <dgm:cxn modelId="{E8F54A87-CD0A-4D4E-994E-3F61C98DCE8D}" type="presParOf" srcId="{0EE2BF0B-E00B-4EB2-806F-D2AF8F44DDCF}" destId="{2BB19135-3BF5-4AAB-B11A-EC1C57F6043B}" srcOrd="5" destOrd="0" presId="urn:microsoft.com/office/officeart/2005/8/layout/default"/>
    <dgm:cxn modelId="{FCE207E8-291E-424C-8E8E-430291D984A7}" type="presParOf" srcId="{0EE2BF0B-E00B-4EB2-806F-D2AF8F44DDCF}" destId="{BA43F60A-9D3E-43EA-A883-36A428C9144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199F91-6D0F-473F-80AC-24D486A59A52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F627932-EF05-4E7D-84E7-CFEE4634DD4D}">
      <dgm:prSet phldrT="[Текст]"/>
      <dgm:spPr/>
      <dgm:t>
        <a:bodyPr/>
        <a:lstStyle/>
        <a:p>
          <a:r>
            <a:rPr lang="ru-RU" dirty="0" smtClean="0"/>
            <a:t>Федеральный закон "О банках и банковской деятельности" от 02.12.1990 N 395-1</a:t>
          </a:r>
          <a:endParaRPr lang="ru-RU" dirty="0"/>
        </a:p>
      </dgm:t>
    </dgm:pt>
    <dgm:pt modelId="{62108BE2-39E8-4216-8AD5-DDAE05B51CFA}" type="parTrans" cxnId="{89D89DF5-3486-4C7F-83E3-CB54F717A7C9}">
      <dgm:prSet/>
      <dgm:spPr/>
      <dgm:t>
        <a:bodyPr/>
        <a:lstStyle/>
        <a:p>
          <a:endParaRPr lang="ru-RU"/>
        </a:p>
      </dgm:t>
    </dgm:pt>
    <dgm:pt modelId="{F67CBBD4-F649-4CC8-B348-10A2A3283B54}" type="sibTrans" cxnId="{89D89DF5-3486-4C7F-83E3-CB54F717A7C9}">
      <dgm:prSet/>
      <dgm:spPr/>
      <dgm:t>
        <a:bodyPr/>
        <a:lstStyle/>
        <a:p>
          <a:endParaRPr lang="ru-RU"/>
        </a:p>
      </dgm:t>
    </dgm:pt>
    <dgm:pt modelId="{4F12AC24-A031-422A-89FA-9348838C92FA}">
      <dgm:prSet phldrT="[Текст]"/>
      <dgm:spPr/>
      <dgm:t>
        <a:bodyPr/>
        <a:lstStyle/>
        <a:p>
          <a:r>
            <a:rPr lang="ru-RU" dirty="0" smtClean="0"/>
            <a:t>Федеральный закон "О Центральном банке Российской Федерации (Банке России)" от 10.07.2002 N 86-ФЗ</a:t>
          </a:r>
          <a:endParaRPr lang="ru-RU" dirty="0"/>
        </a:p>
      </dgm:t>
    </dgm:pt>
    <dgm:pt modelId="{FD23FFE9-FCFD-47D6-A581-BB5AAA383D7B}" type="parTrans" cxnId="{DAD164C5-D59E-4253-A1B5-BC2983F0A3B6}">
      <dgm:prSet/>
      <dgm:spPr/>
      <dgm:t>
        <a:bodyPr/>
        <a:lstStyle/>
        <a:p>
          <a:endParaRPr lang="ru-RU"/>
        </a:p>
      </dgm:t>
    </dgm:pt>
    <dgm:pt modelId="{DDEDDCBD-F5BC-42A4-8A59-70A8179DF0D6}" type="sibTrans" cxnId="{DAD164C5-D59E-4253-A1B5-BC2983F0A3B6}">
      <dgm:prSet/>
      <dgm:spPr/>
      <dgm:t>
        <a:bodyPr/>
        <a:lstStyle/>
        <a:p>
          <a:endParaRPr lang="ru-RU"/>
        </a:p>
      </dgm:t>
    </dgm:pt>
    <dgm:pt modelId="{CE04AB7A-8105-483A-AC93-C71F43A1A1FB}">
      <dgm:prSet phldrT="[Текст]"/>
      <dgm:spPr/>
      <dgm:t>
        <a:bodyPr/>
        <a:lstStyle/>
        <a:p>
          <a:r>
            <a:rPr lang="ru-RU" dirty="0" smtClean="0"/>
            <a:t>Федеральный закон "О страховании вкладов в банках Российской Федерации" от 23.12.2003 N 177-ФЗ</a:t>
          </a:r>
          <a:endParaRPr lang="ru-RU" dirty="0"/>
        </a:p>
      </dgm:t>
    </dgm:pt>
    <dgm:pt modelId="{3A6D261D-D56C-49DE-BCEE-2EE34F583AB5}" type="parTrans" cxnId="{A087E796-DD30-4A4F-9BF6-082F462EC18D}">
      <dgm:prSet/>
      <dgm:spPr/>
      <dgm:t>
        <a:bodyPr/>
        <a:lstStyle/>
        <a:p>
          <a:endParaRPr lang="ru-RU"/>
        </a:p>
      </dgm:t>
    </dgm:pt>
    <dgm:pt modelId="{77DF2E33-A07C-4955-857B-3776857C631C}" type="sibTrans" cxnId="{A087E796-DD30-4A4F-9BF6-082F462EC18D}">
      <dgm:prSet/>
      <dgm:spPr/>
      <dgm:t>
        <a:bodyPr/>
        <a:lstStyle/>
        <a:p>
          <a:endParaRPr lang="ru-RU"/>
        </a:p>
      </dgm:t>
    </dgm:pt>
    <dgm:pt modelId="{B7EBAC0C-8722-4837-A782-62B3D98D98E9}">
      <dgm:prSet phldrT="[Текст]"/>
      <dgm:spPr/>
      <dgm:t>
        <a:bodyPr/>
        <a:lstStyle/>
        <a:p>
          <a:r>
            <a:rPr lang="ru-RU" dirty="0" smtClean="0"/>
            <a:t>Федеральный закон "О кредитных историях" от 30.12.2004 N 218-ФЗ</a:t>
          </a:r>
          <a:endParaRPr lang="ru-RU" dirty="0"/>
        </a:p>
      </dgm:t>
    </dgm:pt>
    <dgm:pt modelId="{C569C0DC-E79B-4AAF-839F-379F6E3C5662}" type="parTrans" cxnId="{809D55EB-9AB4-4833-8033-3D0C23842724}">
      <dgm:prSet/>
      <dgm:spPr/>
      <dgm:t>
        <a:bodyPr/>
        <a:lstStyle/>
        <a:p>
          <a:endParaRPr lang="ru-RU"/>
        </a:p>
      </dgm:t>
    </dgm:pt>
    <dgm:pt modelId="{F3874510-CF63-4B16-920D-DEBC4B02AB20}" type="sibTrans" cxnId="{809D55EB-9AB4-4833-8033-3D0C23842724}">
      <dgm:prSet/>
      <dgm:spPr/>
      <dgm:t>
        <a:bodyPr/>
        <a:lstStyle/>
        <a:p>
          <a:endParaRPr lang="ru-RU"/>
        </a:p>
      </dgm:t>
    </dgm:pt>
    <dgm:pt modelId="{6DCCF96E-BE2F-4590-B8D9-D3681AAD79BB}">
      <dgm:prSet phldrT="[Текст]"/>
      <dgm:spPr/>
      <dgm:t>
        <a:bodyPr/>
        <a:lstStyle/>
        <a:p>
          <a:r>
            <a:rPr lang="ru-RU" dirty="0" smtClean="0"/>
            <a:t>Федеральный закон "О национальной платежной системе" от 27.06.2011 N 161-ФЗ</a:t>
          </a:r>
          <a:endParaRPr lang="ru-RU" dirty="0"/>
        </a:p>
      </dgm:t>
    </dgm:pt>
    <dgm:pt modelId="{BD133FA9-DB0F-42B4-9DE2-DE4479100768}" type="parTrans" cxnId="{5261C46D-CD62-4CEC-96E1-D21535C35272}">
      <dgm:prSet/>
      <dgm:spPr/>
      <dgm:t>
        <a:bodyPr/>
        <a:lstStyle/>
        <a:p>
          <a:endParaRPr lang="ru-RU"/>
        </a:p>
      </dgm:t>
    </dgm:pt>
    <dgm:pt modelId="{51BEF193-37A5-4618-948F-D263BD5134C1}" type="sibTrans" cxnId="{5261C46D-CD62-4CEC-96E1-D21535C35272}">
      <dgm:prSet/>
      <dgm:spPr/>
      <dgm:t>
        <a:bodyPr/>
        <a:lstStyle/>
        <a:p>
          <a:endParaRPr lang="ru-RU"/>
        </a:p>
      </dgm:t>
    </dgm:pt>
    <dgm:pt modelId="{60F8B529-A725-4433-9E21-731C33B4C83F}">
      <dgm:prSet phldrT="[Текст]"/>
      <dgm:spPr/>
      <dgm:t>
        <a:bodyPr/>
        <a:lstStyle/>
        <a:p>
          <a:r>
            <a:rPr lang="ru-RU" dirty="0" smtClean="0"/>
            <a:t>Федеральный закон "О потребительском кредите (займе)" от 21.12.2013 N 353-ФЗ</a:t>
          </a:r>
          <a:endParaRPr lang="ru-RU" dirty="0"/>
        </a:p>
      </dgm:t>
    </dgm:pt>
    <dgm:pt modelId="{508EFCD7-D0E7-44BD-926A-B19CC87DACF1}" type="parTrans" cxnId="{32C9777B-B593-45C1-A9AF-6B4AFF9DFACF}">
      <dgm:prSet/>
      <dgm:spPr/>
      <dgm:t>
        <a:bodyPr/>
        <a:lstStyle/>
        <a:p>
          <a:endParaRPr lang="ru-RU"/>
        </a:p>
      </dgm:t>
    </dgm:pt>
    <dgm:pt modelId="{3CCE3AD0-E98E-4561-9540-C6C90B71ACB6}" type="sibTrans" cxnId="{32C9777B-B593-45C1-A9AF-6B4AFF9DFACF}">
      <dgm:prSet/>
      <dgm:spPr/>
      <dgm:t>
        <a:bodyPr/>
        <a:lstStyle/>
        <a:p>
          <a:endParaRPr lang="ru-RU"/>
        </a:p>
      </dgm:t>
    </dgm:pt>
    <dgm:pt modelId="{10C7C0BD-79EE-4BF0-8087-D3CC541FBD52}" type="pres">
      <dgm:prSet presAssocID="{7A199F91-6D0F-473F-80AC-24D486A59A52}" presName="Name0" presStyleCnt="0">
        <dgm:presLayoutVars>
          <dgm:chMax val="7"/>
          <dgm:chPref val="7"/>
          <dgm:dir/>
        </dgm:presLayoutVars>
      </dgm:prSet>
      <dgm:spPr/>
    </dgm:pt>
    <dgm:pt modelId="{AA676F94-F154-445A-9B78-36EC2AF7959D}" type="pres">
      <dgm:prSet presAssocID="{7A199F91-6D0F-473F-80AC-24D486A59A52}" presName="Name1" presStyleCnt="0"/>
      <dgm:spPr/>
    </dgm:pt>
    <dgm:pt modelId="{9F278EC9-D029-423B-8C21-E24CC6E5B264}" type="pres">
      <dgm:prSet presAssocID="{7A199F91-6D0F-473F-80AC-24D486A59A52}" presName="cycle" presStyleCnt="0"/>
      <dgm:spPr/>
    </dgm:pt>
    <dgm:pt modelId="{6AFAAF5C-86B0-42B7-9DC0-96C0002FC988}" type="pres">
      <dgm:prSet presAssocID="{7A199F91-6D0F-473F-80AC-24D486A59A52}" presName="srcNode" presStyleLbl="node1" presStyleIdx="0" presStyleCnt="6"/>
      <dgm:spPr/>
    </dgm:pt>
    <dgm:pt modelId="{5AC04024-9E41-48F8-903D-E06C3C131632}" type="pres">
      <dgm:prSet presAssocID="{7A199F91-6D0F-473F-80AC-24D486A59A52}" presName="conn" presStyleLbl="parChTrans1D2" presStyleIdx="0" presStyleCnt="1"/>
      <dgm:spPr/>
    </dgm:pt>
    <dgm:pt modelId="{3C6AF0E2-E8A6-4D0D-B61E-0572F92EF726}" type="pres">
      <dgm:prSet presAssocID="{7A199F91-6D0F-473F-80AC-24D486A59A52}" presName="extraNode" presStyleLbl="node1" presStyleIdx="0" presStyleCnt="6"/>
      <dgm:spPr/>
    </dgm:pt>
    <dgm:pt modelId="{25E238DF-CA1B-4B1B-92C3-6FD623B2F4CF}" type="pres">
      <dgm:prSet presAssocID="{7A199F91-6D0F-473F-80AC-24D486A59A52}" presName="dstNode" presStyleLbl="node1" presStyleIdx="0" presStyleCnt="6"/>
      <dgm:spPr/>
    </dgm:pt>
    <dgm:pt modelId="{395FE551-6E35-4132-A85E-39E46DCFD78D}" type="pres">
      <dgm:prSet presAssocID="{DF627932-EF05-4E7D-84E7-CFEE4634DD4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9AA0F-EDC5-4F17-B9E3-BBCC8BA32394}" type="pres">
      <dgm:prSet presAssocID="{DF627932-EF05-4E7D-84E7-CFEE4634DD4D}" presName="accent_1" presStyleCnt="0"/>
      <dgm:spPr/>
    </dgm:pt>
    <dgm:pt modelId="{EB85C891-C7BD-4E32-AFB7-50FC02E78ABE}" type="pres">
      <dgm:prSet presAssocID="{DF627932-EF05-4E7D-84E7-CFEE4634DD4D}" presName="accentRepeatNode" presStyleLbl="solidFgAcc1" presStyleIdx="0" presStyleCnt="6"/>
      <dgm:spPr/>
    </dgm:pt>
    <dgm:pt modelId="{48A88F8F-95F0-4D5C-B982-F331BCE88AC2}" type="pres">
      <dgm:prSet presAssocID="{4F12AC24-A031-422A-89FA-9348838C92F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DDB0D-9AD8-4B6E-8173-01F30F076458}" type="pres">
      <dgm:prSet presAssocID="{4F12AC24-A031-422A-89FA-9348838C92FA}" presName="accent_2" presStyleCnt="0"/>
      <dgm:spPr/>
    </dgm:pt>
    <dgm:pt modelId="{B7590B8D-DFF9-4235-947C-1025300B2FD3}" type="pres">
      <dgm:prSet presAssocID="{4F12AC24-A031-422A-89FA-9348838C92FA}" presName="accentRepeatNode" presStyleLbl="solidFgAcc1" presStyleIdx="1" presStyleCnt="6"/>
      <dgm:spPr/>
    </dgm:pt>
    <dgm:pt modelId="{44807081-CD7C-41D8-B018-0685EAAF92C7}" type="pres">
      <dgm:prSet presAssocID="{CE04AB7A-8105-483A-AC93-C71F43A1A1F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1895A-B48C-40D9-A965-B035BD8B2E18}" type="pres">
      <dgm:prSet presAssocID="{CE04AB7A-8105-483A-AC93-C71F43A1A1FB}" presName="accent_3" presStyleCnt="0"/>
      <dgm:spPr/>
    </dgm:pt>
    <dgm:pt modelId="{075A535E-F44D-49CF-BBCE-CA419D32649E}" type="pres">
      <dgm:prSet presAssocID="{CE04AB7A-8105-483A-AC93-C71F43A1A1FB}" presName="accentRepeatNode" presStyleLbl="solidFgAcc1" presStyleIdx="2" presStyleCnt="6"/>
      <dgm:spPr/>
    </dgm:pt>
    <dgm:pt modelId="{FDF7EE5E-F735-45F6-973A-6068E45CF2BC}" type="pres">
      <dgm:prSet presAssocID="{B7EBAC0C-8722-4837-A782-62B3D98D98E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BD4FC-28E6-4A90-98CF-F2F4588BF903}" type="pres">
      <dgm:prSet presAssocID="{B7EBAC0C-8722-4837-A782-62B3D98D98E9}" presName="accent_4" presStyleCnt="0"/>
      <dgm:spPr/>
    </dgm:pt>
    <dgm:pt modelId="{386747B4-5DF0-4F83-AA11-58B1AAED431A}" type="pres">
      <dgm:prSet presAssocID="{B7EBAC0C-8722-4837-A782-62B3D98D98E9}" presName="accentRepeatNode" presStyleLbl="solidFgAcc1" presStyleIdx="3" presStyleCnt="6"/>
      <dgm:spPr/>
    </dgm:pt>
    <dgm:pt modelId="{BB0FA24B-9D65-44D5-904A-8E865B9FEC8B}" type="pres">
      <dgm:prSet presAssocID="{6DCCF96E-BE2F-4590-B8D9-D3681AAD79BB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059C0-E5D1-446C-80EC-31E490822490}" type="pres">
      <dgm:prSet presAssocID="{6DCCF96E-BE2F-4590-B8D9-D3681AAD79BB}" presName="accent_5" presStyleCnt="0"/>
      <dgm:spPr/>
    </dgm:pt>
    <dgm:pt modelId="{50F7B60C-A2A0-48EC-9415-9A2BEB3208A5}" type="pres">
      <dgm:prSet presAssocID="{6DCCF96E-BE2F-4590-B8D9-D3681AAD79BB}" presName="accentRepeatNode" presStyleLbl="solidFgAcc1" presStyleIdx="4" presStyleCnt="6"/>
      <dgm:spPr/>
    </dgm:pt>
    <dgm:pt modelId="{1F7BA13C-81DC-42E6-98DE-7A298D64D90C}" type="pres">
      <dgm:prSet presAssocID="{60F8B529-A725-4433-9E21-731C33B4C83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C1775-A8F3-43E9-93B0-45DAC0512452}" type="pres">
      <dgm:prSet presAssocID="{60F8B529-A725-4433-9E21-731C33B4C83F}" presName="accent_6" presStyleCnt="0"/>
      <dgm:spPr/>
    </dgm:pt>
    <dgm:pt modelId="{C93F9049-5CDB-405C-9AC6-56456266DF87}" type="pres">
      <dgm:prSet presAssocID="{60F8B529-A725-4433-9E21-731C33B4C83F}" presName="accentRepeatNode" presStyleLbl="solidFgAcc1" presStyleIdx="5" presStyleCnt="6"/>
      <dgm:spPr/>
    </dgm:pt>
  </dgm:ptLst>
  <dgm:cxnLst>
    <dgm:cxn modelId="{89D89DF5-3486-4C7F-83E3-CB54F717A7C9}" srcId="{7A199F91-6D0F-473F-80AC-24D486A59A52}" destId="{DF627932-EF05-4E7D-84E7-CFEE4634DD4D}" srcOrd="0" destOrd="0" parTransId="{62108BE2-39E8-4216-8AD5-DDAE05B51CFA}" sibTransId="{F67CBBD4-F649-4CC8-B348-10A2A3283B54}"/>
    <dgm:cxn modelId="{89CB0FBA-98D5-4691-A145-132BE2FBBA19}" type="presOf" srcId="{4F12AC24-A031-422A-89FA-9348838C92FA}" destId="{48A88F8F-95F0-4D5C-B982-F331BCE88AC2}" srcOrd="0" destOrd="0" presId="urn:microsoft.com/office/officeart/2008/layout/VerticalCurvedList"/>
    <dgm:cxn modelId="{5261C46D-CD62-4CEC-96E1-D21535C35272}" srcId="{7A199F91-6D0F-473F-80AC-24D486A59A52}" destId="{6DCCF96E-BE2F-4590-B8D9-D3681AAD79BB}" srcOrd="4" destOrd="0" parTransId="{BD133FA9-DB0F-42B4-9DE2-DE4479100768}" sibTransId="{51BEF193-37A5-4618-948F-D263BD5134C1}"/>
    <dgm:cxn modelId="{E74B4B49-5CB8-4D49-8D6F-FE961B56C213}" type="presOf" srcId="{B7EBAC0C-8722-4837-A782-62B3D98D98E9}" destId="{FDF7EE5E-F735-45F6-973A-6068E45CF2BC}" srcOrd="0" destOrd="0" presId="urn:microsoft.com/office/officeart/2008/layout/VerticalCurvedList"/>
    <dgm:cxn modelId="{809D55EB-9AB4-4833-8033-3D0C23842724}" srcId="{7A199F91-6D0F-473F-80AC-24D486A59A52}" destId="{B7EBAC0C-8722-4837-A782-62B3D98D98E9}" srcOrd="3" destOrd="0" parTransId="{C569C0DC-E79B-4AAF-839F-379F6E3C5662}" sibTransId="{F3874510-CF63-4B16-920D-DEBC4B02AB20}"/>
    <dgm:cxn modelId="{7D8B3407-94C9-4E21-B3E9-72EBDF24031F}" type="presOf" srcId="{DF627932-EF05-4E7D-84E7-CFEE4634DD4D}" destId="{395FE551-6E35-4132-A85E-39E46DCFD78D}" srcOrd="0" destOrd="0" presId="urn:microsoft.com/office/officeart/2008/layout/VerticalCurvedList"/>
    <dgm:cxn modelId="{3E1845D8-201F-461E-988C-C63650FCCE9F}" type="presOf" srcId="{CE04AB7A-8105-483A-AC93-C71F43A1A1FB}" destId="{44807081-CD7C-41D8-B018-0685EAAF92C7}" srcOrd="0" destOrd="0" presId="urn:microsoft.com/office/officeart/2008/layout/VerticalCurvedList"/>
    <dgm:cxn modelId="{A087E796-DD30-4A4F-9BF6-082F462EC18D}" srcId="{7A199F91-6D0F-473F-80AC-24D486A59A52}" destId="{CE04AB7A-8105-483A-AC93-C71F43A1A1FB}" srcOrd="2" destOrd="0" parTransId="{3A6D261D-D56C-49DE-BCEE-2EE34F583AB5}" sibTransId="{77DF2E33-A07C-4955-857B-3776857C631C}"/>
    <dgm:cxn modelId="{17287F57-EE0C-4D51-94DA-905A4680B495}" type="presOf" srcId="{F67CBBD4-F649-4CC8-B348-10A2A3283B54}" destId="{5AC04024-9E41-48F8-903D-E06C3C131632}" srcOrd="0" destOrd="0" presId="urn:microsoft.com/office/officeart/2008/layout/VerticalCurvedList"/>
    <dgm:cxn modelId="{1238A48F-1F24-4DED-B76F-8AC529721C1F}" type="presOf" srcId="{6DCCF96E-BE2F-4590-B8D9-D3681AAD79BB}" destId="{BB0FA24B-9D65-44D5-904A-8E865B9FEC8B}" srcOrd="0" destOrd="0" presId="urn:microsoft.com/office/officeart/2008/layout/VerticalCurvedList"/>
    <dgm:cxn modelId="{C36F47A5-6C13-4AA8-B785-BF8372020A6F}" type="presOf" srcId="{7A199F91-6D0F-473F-80AC-24D486A59A52}" destId="{10C7C0BD-79EE-4BF0-8087-D3CC541FBD52}" srcOrd="0" destOrd="0" presId="urn:microsoft.com/office/officeart/2008/layout/VerticalCurvedList"/>
    <dgm:cxn modelId="{32C9777B-B593-45C1-A9AF-6B4AFF9DFACF}" srcId="{7A199F91-6D0F-473F-80AC-24D486A59A52}" destId="{60F8B529-A725-4433-9E21-731C33B4C83F}" srcOrd="5" destOrd="0" parTransId="{508EFCD7-D0E7-44BD-926A-B19CC87DACF1}" sibTransId="{3CCE3AD0-E98E-4561-9540-C6C90B71ACB6}"/>
    <dgm:cxn modelId="{DAD164C5-D59E-4253-A1B5-BC2983F0A3B6}" srcId="{7A199F91-6D0F-473F-80AC-24D486A59A52}" destId="{4F12AC24-A031-422A-89FA-9348838C92FA}" srcOrd="1" destOrd="0" parTransId="{FD23FFE9-FCFD-47D6-A581-BB5AAA383D7B}" sibTransId="{DDEDDCBD-F5BC-42A4-8A59-70A8179DF0D6}"/>
    <dgm:cxn modelId="{93C81415-B865-4A24-BF74-2058158493F0}" type="presOf" srcId="{60F8B529-A725-4433-9E21-731C33B4C83F}" destId="{1F7BA13C-81DC-42E6-98DE-7A298D64D90C}" srcOrd="0" destOrd="0" presId="urn:microsoft.com/office/officeart/2008/layout/VerticalCurvedList"/>
    <dgm:cxn modelId="{F1F5F8BC-F440-4240-9811-887F9DB96F25}" type="presParOf" srcId="{10C7C0BD-79EE-4BF0-8087-D3CC541FBD52}" destId="{AA676F94-F154-445A-9B78-36EC2AF7959D}" srcOrd="0" destOrd="0" presId="urn:microsoft.com/office/officeart/2008/layout/VerticalCurvedList"/>
    <dgm:cxn modelId="{7828D0BA-A565-403E-A15E-868070DD00B1}" type="presParOf" srcId="{AA676F94-F154-445A-9B78-36EC2AF7959D}" destId="{9F278EC9-D029-423B-8C21-E24CC6E5B264}" srcOrd="0" destOrd="0" presId="urn:microsoft.com/office/officeart/2008/layout/VerticalCurvedList"/>
    <dgm:cxn modelId="{285053EF-9917-4D1D-9C1F-1E66F04FCA1C}" type="presParOf" srcId="{9F278EC9-D029-423B-8C21-E24CC6E5B264}" destId="{6AFAAF5C-86B0-42B7-9DC0-96C0002FC988}" srcOrd="0" destOrd="0" presId="urn:microsoft.com/office/officeart/2008/layout/VerticalCurvedList"/>
    <dgm:cxn modelId="{B424FE1E-3AE8-462C-9D69-C16515D8BFC9}" type="presParOf" srcId="{9F278EC9-D029-423B-8C21-E24CC6E5B264}" destId="{5AC04024-9E41-48F8-903D-E06C3C131632}" srcOrd="1" destOrd="0" presId="urn:microsoft.com/office/officeart/2008/layout/VerticalCurvedList"/>
    <dgm:cxn modelId="{E45FA3EF-5CB5-4345-9499-52B6E78E9490}" type="presParOf" srcId="{9F278EC9-D029-423B-8C21-E24CC6E5B264}" destId="{3C6AF0E2-E8A6-4D0D-B61E-0572F92EF726}" srcOrd="2" destOrd="0" presId="urn:microsoft.com/office/officeart/2008/layout/VerticalCurvedList"/>
    <dgm:cxn modelId="{5EC261A5-D417-497D-A971-13D673A9DD92}" type="presParOf" srcId="{9F278EC9-D029-423B-8C21-E24CC6E5B264}" destId="{25E238DF-CA1B-4B1B-92C3-6FD623B2F4CF}" srcOrd="3" destOrd="0" presId="urn:microsoft.com/office/officeart/2008/layout/VerticalCurvedList"/>
    <dgm:cxn modelId="{06FE3450-934C-473B-8849-AAE7D0694E3E}" type="presParOf" srcId="{AA676F94-F154-445A-9B78-36EC2AF7959D}" destId="{395FE551-6E35-4132-A85E-39E46DCFD78D}" srcOrd="1" destOrd="0" presId="urn:microsoft.com/office/officeart/2008/layout/VerticalCurvedList"/>
    <dgm:cxn modelId="{FB62DDE7-FCA3-408B-85D4-CAB8204723E0}" type="presParOf" srcId="{AA676F94-F154-445A-9B78-36EC2AF7959D}" destId="{6E69AA0F-EDC5-4F17-B9E3-BBCC8BA32394}" srcOrd="2" destOrd="0" presId="urn:microsoft.com/office/officeart/2008/layout/VerticalCurvedList"/>
    <dgm:cxn modelId="{7B03F8CE-7CB9-4F5F-B64C-4C2C7D9C965C}" type="presParOf" srcId="{6E69AA0F-EDC5-4F17-B9E3-BBCC8BA32394}" destId="{EB85C891-C7BD-4E32-AFB7-50FC02E78ABE}" srcOrd="0" destOrd="0" presId="urn:microsoft.com/office/officeart/2008/layout/VerticalCurvedList"/>
    <dgm:cxn modelId="{D6C5E7E6-B84F-4F5E-BA28-F08E50B92C0F}" type="presParOf" srcId="{AA676F94-F154-445A-9B78-36EC2AF7959D}" destId="{48A88F8F-95F0-4D5C-B982-F331BCE88AC2}" srcOrd="3" destOrd="0" presId="urn:microsoft.com/office/officeart/2008/layout/VerticalCurvedList"/>
    <dgm:cxn modelId="{34E06316-8004-4B82-A6F8-AE85245C4F0A}" type="presParOf" srcId="{AA676F94-F154-445A-9B78-36EC2AF7959D}" destId="{ED2DDB0D-9AD8-4B6E-8173-01F30F076458}" srcOrd="4" destOrd="0" presId="urn:microsoft.com/office/officeart/2008/layout/VerticalCurvedList"/>
    <dgm:cxn modelId="{648CB854-4EB2-4BEF-9F13-9AB1DD61AA6E}" type="presParOf" srcId="{ED2DDB0D-9AD8-4B6E-8173-01F30F076458}" destId="{B7590B8D-DFF9-4235-947C-1025300B2FD3}" srcOrd="0" destOrd="0" presId="urn:microsoft.com/office/officeart/2008/layout/VerticalCurvedList"/>
    <dgm:cxn modelId="{CE3BEDDE-63CA-475E-B3E6-DB37234925B0}" type="presParOf" srcId="{AA676F94-F154-445A-9B78-36EC2AF7959D}" destId="{44807081-CD7C-41D8-B018-0685EAAF92C7}" srcOrd="5" destOrd="0" presId="urn:microsoft.com/office/officeart/2008/layout/VerticalCurvedList"/>
    <dgm:cxn modelId="{D5DE393B-CC12-40E0-973F-E0793F461BAA}" type="presParOf" srcId="{AA676F94-F154-445A-9B78-36EC2AF7959D}" destId="{71C1895A-B48C-40D9-A965-B035BD8B2E18}" srcOrd="6" destOrd="0" presId="urn:microsoft.com/office/officeart/2008/layout/VerticalCurvedList"/>
    <dgm:cxn modelId="{765A851A-4B0D-40DF-83A3-B15F889C1E46}" type="presParOf" srcId="{71C1895A-B48C-40D9-A965-B035BD8B2E18}" destId="{075A535E-F44D-49CF-BBCE-CA419D32649E}" srcOrd="0" destOrd="0" presId="urn:microsoft.com/office/officeart/2008/layout/VerticalCurvedList"/>
    <dgm:cxn modelId="{80D6E34E-E7CD-419D-8865-DE8806A15D7D}" type="presParOf" srcId="{AA676F94-F154-445A-9B78-36EC2AF7959D}" destId="{FDF7EE5E-F735-45F6-973A-6068E45CF2BC}" srcOrd="7" destOrd="0" presId="urn:microsoft.com/office/officeart/2008/layout/VerticalCurvedList"/>
    <dgm:cxn modelId="{25ADD8BC-211A-4F48-9D51-5893839D7D8C}" type="presParOf" srcId="{AA676F94-F154-445A-9B78-36EC2AF7959D}" destId="{6C4BD4FC-28E6-4A90-98CF-F2F4588BF903}" srcOrd="8" destOrd="0" presId="urn:microsoft.com/office/officeart/2008/layout/VerticalCurvedList"/>
    <dgm:cxn modelId="{9C8BCD1F-1DCC-42CF-A37C-E7A84D20479F}" type="presParOf" srcId="{6C4BD4FC-28E6-4A90-98CF-F2F4588BF903}" destId="{386747B4-5DF0-4F83-AA11-58B1AAED431A}" srcOrd="0" destOrd="0" presId="urn:microsoft.com/office/officeart/2008/layout/VerticalCurvedList"/>
    <dgm:cxn modelId="{9B532FDF-075F-46D5-98F8-5C327087E3EA}" type="presParOf" srcId="{AA676F94-F154-445A-9B78-36EC2AF7959D}" destId="{BB0FA24B-9D65-44D5-904A-8E865B9FEC8B}" srcOrd="9" destOrd="0" presId="urn:microsoft.com/office/officeart/2008/layout/VerticalCurvedList"/>
    <dgm:cxn modelId="{91940EBA-69F3-416C-9E0C-7DA26D260886}" type="presParOf" srcId="{AA676F94-F154-445A-9B78-36EC2AF7959D}" destId="{B3A059C0-E5D1-446C-80EC-31E490822490}" srcOrd="10" destOrd="0" presId="urn:microsoft.com/office/officeart/2008/layout/VerticalCurvedList"/>
    <dgm:cxn modelId="{0F448CB9-A639-426F-82B2-CC075BA4A516}" type="presParOf" srcId="{B3A059C0-E5D1-446C-80EC-31E490822490}" destId="{50F7B60C-A2A0-48EC-9415-9A2BEB3208A5}" srcOrd="0" destOrd="0" presId="urn:microsoft.com/office/officeart/2008/layout/VerticalCurvedList"/>
    <dgm:cxn modelId="{08A729B4-D8C2-4F4E-B394-313E68B56C08}" type="presParOf" srcId="{AA676F94-F154-445A-9B78-36EC2AF7959D}" destId="{1F7BA13C-81DC-42E6-98DE-7A298D64D90C}" srcOrd="11" destOrd="0" presId="urn:microsoft.com/office/officeart/2008/layout/VerticalCurvedList"/>
    <dgm:cxn modelId="{549516A4-CA09-4555-9A0D-E98CB6558495}" type="presParOf" srcId="{AA676F94-F154-445A-9B78-36EC2AF7959D}" destId="{B7DC1775-A8F3-43E9-93B0-45DAC0512452}" srcOrd="12" destOrd="0" presId="urn:microsoft.com/office/officeart/2008/layout/VerticalCurvedList"/>
    <dgm:cxn modelId="{CB23AE7F-48BD-46D7-969D-E7D84DA8F68C}" type="presParOf" srcId="{B7DC1775-A8F3-43E9-93B0-45DAC0512452}" destId="{C93F9049-5CDB-405C-9AC6-56456266DF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BBB4E-BF6A-4173-828F-87585750D6E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4E707-3C8E-4C53-B1FC-6B98A6FBEFF3}">
      <dgm:prSet phldrT="[Текст]"/>
      <dgm:spPr/>
      <dgm:t>
        <a:bodyPr/>
        <a:lstStyle/>
        <a:p>
          <a:r>
            <a:rPr lang="ru-RU" dirty="0" smtClean="0"/>
            <a:t>отношения валютного контроля</a:t>
          </a:r>
          <a:endParaRPr lang="ru-RU" dirty="0"/>
        </a:p>
      </dgm:t>
    </dgm:pt>
    <dgm:pt modelId="{04129985-0F6C-4B1F-903F-FD68376B8922}" type="parTrans" cxnId="{F8D5A102-8D73-46C9-BD8A-829A68B8816A}">
      <dgm:prSet/>
      <dgm:spPr/>
      <dgm:t>
        <a:bodyPr/>
        <a:lstStyle/>
        <a:p>
          <a:endParaRPr lang="ru-RU"/>
        </a:p>
      </dgm:t>
    </dgm:pt>
    <dgm:pt modelId="{AEDA0E1A-C9C5-4B3C-97A2-203130EEE000}" type="sibTrans" cxnId="{F8D5A102-8D73-46C9-BD8A-829A68B8816A}">
      <dgm:prSet/>
      <dgm:spPr/>
      <dgm:t>
        <a:bodyPr/>
        <a:lstStyle/>
        <a:p>
          <a:endParaRPr lang="ru-RU"/>
        </a:p>
      </dgm:t>
    </dgm:pt>
    <dgm:pt modelId="{5CA7ACF0-7E83-4CBC-88B3-19A388E02933}">
      <dgm:prSet phldrT="[Текст]"/>
      <dgm:spPr/>
      <dgm:t>
        <a:bodyPr/>
        <a:lstStyle/>
        <a:p>
          <a:r>
            <a:rPr lang="ru-RU" dirty="0" smtClean="0"/>
            <a:t>налоговые отношения</a:t>
          </a:r>
          <a:endParaRPr lang="ru-RU" dirty="0"/>
        </a:p>
      </dgm:t>
    </dgm:pt>
    <dgm:pt modelId="{D1ED4628-1073-4F64-BE41-E364D82E0B78}" type="parTrans" cxnId="{15FFBFD4-F156-4CFD-A1EF-7657B865B6BA}">
      <dgm:prSet/>
      <dgm:spPr/>
      <dgm:t>
        <a:bodyPr/>
        <a:lstStyle/>
        <a:p>
          <a:endParaRPr lang="ru-RU"/>
        </a:p>
      </dgm:t>
    </dgm:pt>
    <dgm:pt modelId="{BB17C0F4-7896-4B8E-84D6-14BF2CC91246}" type="sibTrans" cxnId="{15FFBFD4-F156-4CFD-A1EF-7657B865B6BA}">
      <dgm:prSet/>
      <dgm:spPr/>
      <dgm:t>
        <a:bodyPr/>
        <a:lstStyle/>
        <a:p>
          <a:endParaRPr lang="ru-RU"/>
        </a:p>
      </dgm:t>
    </dgm:pt>
    <dgm:pt modelId="{1937E3E8-0231-4822-A397-DBBA0EF967D6}">
      <dgm:prSet phldrT="[Текст]"/>
      <dgm:spPr/>
      <dgm:t>
        <a:bodyPr/>
        <a:lstStyle/>
        <a:p>
          <a:r>
            <a:rPr lang="ru-RU" dirty="0" smtClean="0"/>
            <a:t>отношения, возникающие в процессе осуществления кредитными организациями функций государственного контроля</a:t>
          </a:r>
          <a:endParaRPr lang="ru-RU" dirty="0"/>
        </a:p>
      </dgm:t>
    </dgm:pt>
    <dgm:pt modelId="{4B544D18-7ED0-4EA8-9E38-ED55424302DD}" type="parTrans" cxnId="{13083D42-4C39-49F9-A55A-AF5E4D4FD5F8}">
      <dgm:prSet/>
      <dgm:spPr/>
      <dgm:t>
        <a:bodyPr/>
        <a:lstStyle/>
        <a:p>
          <a:endParaRPr lang="ru-RU"/>
        </a:p>
      </dgm:t>
    </dgm:pt>
    <dgm:pt modelId="{431BDE10-F383-43CA-AFB0-07C9C1288217}" type="sibTrans" cxnId="{13083D42-4C39-49F9-A55A-AF5E4D4FD5F8}">
      <dgm:prSet/>
      <dgm:spPr/>
      <dgm:t>
        <a:bodyPr/>
        <a:lstStyle/>
        <a:p>
          <a:endParaRPr lang="ru-RU"/>
        </a:p>
      </dgm:t>
    </dgm:pt>
    <dgm:pt modelId="{A64C1823-273F-4800-B769-FEFA6BFC4EC6}">
      <dgm:prSet phldrT="[Текст]"/>
      <dgm:spPr/>
      <dgm:t>
        <a:bodyPr/>
        <a:lstStyle/>
        <a:p>
          <a:r>
            <a:rPr lang="ru-RU" dirty="0" smtClean="0"/>
            <a:t>отношения, возникающие в процессе исполнения кредитными организациями поручений </a:t>
          </a:r>
          <a:endParaRPr lang="ru-RU" dirty="0"/>
        </a:p>
      </dgm:t>
    </dgm:pt>
    <dgm:pt modelId="{56CD8019-2BB3-496C-9C54-24D254A2A894}" type="parTrans" cxnId="{F741B905-86D8-40C0-A8B4-B66C85D9B400}">
      <dgm:prSet/>
      <dgm:spPr/>
    </dgm:pt>
    <dgm:pt modelId="{72A86E24-B8D3-47C4-AECD-7C87F01030CD}" type="sibTrans" cxnId="{F741B905-86D8-40C0-A8B4-B66C85D9B400}">
      <dgm:prSet/>
      <dgm:spPr/>
    </dgm:pt>
    <dgm:pt modelId="{E161996E-1C6A-435D-BDE6-BE2F85E23263}" type="pres">
      <dgm:prSet presAssocID="{83DBBB4E-BF6A-4173-828F-87585750D6E9}" presName="Name0" presStyleCnt="0">
        <dgm:presLayoutVars>
          <dgm:chMax val="7"/>
          <dgm:chPref val="7"/>
          <dgm:dir/>
        </dgm:presLayoutVars>
      </dgm:prSet>
      <dgm:spPr/>
    </dgm:pt>
    <dgm:pt modelId="{47F3D6D8-DC54-4269-8BC2-2488B788EB8A}" type="pres">
      <dgm:prSet presAssocID="{83DBBB4E-BF6A-4173-828F-87585750D6E9}" presName="Name1" presStyleCnt="0"/>
      <dgm:spPr/>
    </dgm:pt>
    <dgm:pt modelId="{345D96BC-5512-4384-920E-D34728601DB9}" type="pres">
      <dgm:prSet presAssocID="{83DBBB4E-BF6A-4173-828F-87585750D6E9}" presName="cycle" presStyleCnt="0"/>
      <dgm:spPr/>
    </dgm:pt>
    <dgm:pt modelId="{ECC9DF6D-E4CC-4E28-94B5-36475D6E16E0}" type="pres">
      <dgm:prSet presAssocID="{83DBBB4E-BF6A-4173-828F-87585750D6E9}" presName="srcNode" presStyleLbl="node1" presStyleIdx="0" presStyleCnt="4"/>
      <dgm:spPr/>
    </dgm:pt>
    <dgm:pt modelId="{6889F5CC-9E13-4DCA-878B-647195546680}" type="pres">
      <dgm:prSet presAssocID="{83DBBB4E-BF6A-4173-828F-87585750D6E9}" presName="conn" presStyleLbl="parChTrans1D2" presStyleIdx="0" presStyleCnt="1"/>
      <dgm:spPr/>
    </dgm:pt>
    <dgm:pt modelId="{7202FDE8-CDB4-49D9-9D5A-116CE44E11D2}" type="pres">
      <dgm:prSet presAssocID="{83DBBB4E-BF6A-4173-828F-87585750D6E9}" presName="extraNode" presStyleLbl="node1" presStyleIdx="0" presStyleCnt="4"/>
      <dgm:spPr/>
    </dgm:pt>
    <dgm:pt modelId="{0811CB52-9666-4E7E-96EA-C1203965A695}" type="pres">
      <dgm:prSet presAssocID="{83DBBB4E-BF6A-4173-828F-87585750D6E9}" presName="dstNode" presStyleLbl="node1" presStyleIdx="0" presStyleCnt="4"/>
      <dgm:spPr/>
    </dgm:pt>
    <dgm:pt modelId="{59205930-EC81-4274-8214-7E565827F6B3}" type="pres">
      <dgm:prSet presAssocID="{A554E707-3C8E-4C53-B1FC-6B98A6FBEF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B2F8A-DE3E-45DB-97B4-BCCC53CB21F7}" type="pres">
      <dgm:prSet presAssocID="{A554E707-3C8E-4C53-B1FC-6B98A6FBEFF3}" presName="accent_1" presStyleCnt="0"/>
      <dgm:spPr/>
    </dgm:pt>
    <dgm:pt modelId="{B4B728E1-E4D7-442F-8297-E2C56F6945CF}" type="pres">
      <dgm:prSet presAssocID="{A554E707-3C8E-4C53-B1FC-6B98A6FBEFF3}" presName="accentRepeatNode" presStyleLbl="solidFgAcc1" presStyleIdx="0" presStyleCnt="4"/>
      <dgm:spPr/>
    </dgm:pt>
    <dgm:pt modelId="{42D88D4A-0DA3-433D-A7D3-0804F7D51D9F}" type="pres">
      <dgm:prSet presAssocID="{5CA7ACF0-7E83-4CBC-88B3-19A388E0293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FBA54-D085-4D12-96A5-7CAED1DFD1B9}" type="pres">
      <dgm:prSet presAssocID="{5CA7ACF0-7E83-4CBC-88B3-19A388E02933}" presName="accent_2" presStyleCnt="0"/>
      <dgm:spPr/>
    </dgm:pt>
    <dgm:pt modelId="{77A82BF0-22FA-4DD5-B99A-872CDB9B3652}" type="pres">
      <dgm:prSet presAssocID="{5CA7ACF0-7E83-4CBC-88B3-19A388E02933}" presName="accentRepeatNode" presStyleLbl="solidFgAcc1" presStyleIdx="1" presStyleCnt="4"/>
      <dgm:spPr/>
    </dgm:pt>
    <dgm:pt modelId="{74572D07-4798-4111-BF46-7637F9199039}" type="pres">
      <dgm:prSet presAssocID="{1937E3E8-0231-4822-A397-DBBA0EF967D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9B9AA-F509-42B2-A164-5ABCA93171E1}" type="pres">
      <dgm:prSet presAssocID="{1937E3E8-0231-4822-A397-DBBA0EF967D6}" presName="accent_3" presStyleCnt="0"/>
      <dgm:spPr/>
    </dgm:pt>
    <dgm:pt modelId="{4BA4CA17-0C3D-46EC-9843-FB2B5C004103}" type="pres">
      <dgm:prSet presAssocID="{1937E3E8-0231-4822-A397-DBBA0EF967D6}" presName="accentRepeatNode" presStyleLbl="solidFgAcc1" presStyleIdx="2" presStyleCnt="4"/>
      <dgm:spPr/>
    </dgm:pt>
    <dgm:pt modelId="{1FD3E363-3095-43B4-8E30-38B0A018B465}" type="pres">
      <dgm:prSet presAssocID="{A64C1823-273F-4800-B769-FEFA6BFC4EC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9F3DB-BE64-4965-AAF6-63E5AE7267C4}" type="pres">
      <dgm:prSet presAssocID="{A64C1823-273F-4800-B769-FEFA6BFC4EC6}" presName="accent_4" presStyleCnt="0"/>
      <dgm:spPr/>
    </dgm:pt>
    <dgm:pt modelId="{56123EC2-C75E-4BA8-A8D1-87DC46D98FCA}" type="pres">
      <dgm:prSet presAssocID="{A64C1823-273F-4800-B769-FEFA6BFC4EC6}" presName="accentRepeatNode" presStyleLbl="solidFgAcc1" presStyleIdx="3" presStyleCnt="4"/>
      <dgm:spPr/>
    </dgm:pt>
  </dgm:ptLst>
  <dgm:cxnLst>
    <dgm:cxn modelId="{8999891C-7430-4EC7-9F1D-00F6CAB555D9}" type="presOf" srcId="{AEDA0E1A-C9C5-4B3C-97A2-203130EEE000}" destId="{6889F5CC-9E13-4DCA-878B-647195546680}" srcOrd="0" destOrd="0" presId="urn:microsoft.com/office/officeart/2008/layout/VerticalCurvedList"/>
    <dgm:cxn modelId="{5D2F659E-CBE6-4FE4-ABA7-CE9EFDE114F8}" type="presOf" srcId="{83DBBB4E-BF6A-4173-828F-87585750D6E9}" destId="{E161996E-1C6A-435D-BDE6-BE2F85E23263}" srcOrd="0" destOrd="0" presId="urn:microsoft.com/office/officeart/2008/layout/VerticalCurvedList"/>
    <dgm:cxn modelId="{401D7EE1-9601-4A3F-97DF-9D38B1C67C3E}" type="presOf" srcId="{A554E707-3C8E-4C53-B1FC-6B98A6FBEFF3}" destId="{59205930-EC81-4274-8214-7E565827F6B3}" srcOrd="0" destOrd="0" presId="urn:microsoft.com/office/officeart/2008/layout/VerticalCurvedList"/>
    <dgm:cxn modelId="{F8D5A102-8D73-46C9-BD8A-829A68B8816A}" srcId="{83DBBB4E-BF6A-4173-828F-87585750D6E9}" destId="{A554E707-3C8E-4C53-B1FC-6B98A6FBEFF3}" srcOrd="0" destOrd="0" parTransId="{04129985-0F6C-4B1F-903F-FD68376B8922}" sibTransId="{AEDA0E1A-C9C5-4B3C-97A2-203130EEE000}"/>
    <dgm:cxn modelId="{DA7A8728-1A1A-4EB2-AD4C-866652FB57A7}" type="presOf" srcId="{1937E3E8-0231-4822-A397-DBBA0EF967D6}" destId="{74572D07-4798-4111-BF46-7637F9199039}" srcOrd="0" destOrd="0" presId="urn:microsoft.com/office/officeart/2008/layout/VerticalCurvedList"/>
    <dgm:cxn modelId="{F741B905-86D8-40C0-A8B4-B66C85D9B400}" srcId="{83DBBB4E-BF6A-4173-828F-87585750D6E9}" destId="{A64C1823-273F-4800-B769-FEFA6BFC4EC6}" srcOrd="3" destOrd="0" parTransId="{56CD8019-2BB3-496C-9C54-24D254A2A894}" sibTransId="{72A86E24-B8D3-47C4-AECD-7C87F01030CD}"/>
    <dgm:cxn modelId="{15FFBFD4-F156-4CFD-A1EF-7657B865B6BA}" srcId="{83DBBB4E-BF6A-4173-828F-87585750D6E9}" destId="{5CA7ACF0-7E83-4CBC-88B3-19A388E02933}" srcOrd="1" destOrd="0" parTransId="{D1ED4628-1073-4F64-BE41-E364D82E0B78}" sibTransId="{BB17C0F4-7896-4B8E-84D6-14BF2CC91246}"/>
    <dgm:cxn modelId="{20D08AA8-0FD2-441D-8BBC-11D479506F52}" type="presOf" srcId="{5CA7ACF0-7E83-4CBC-88B3-19A388E02933}" destId="{42D88D4A-0DA3-433D-A7D3-0804F7D51D9F}" srcOrd="0" destOrd="0" presId="urn:microsoft.com/office/officeart/2008/layout/VerticalCurvedList"/>
    <dgm:cxn modelId="{83B6FD5A-EDC6-4337-874B-00E848B8D9E6}" type="presOf" srcId="{A64C1823-273F-4800-B769-FEFA6BFC4EC6}" destId="{1FD3E363-3095-43B4-8E30-38B0A018B465}" srcOrd="0" destOrd="0" presId="urn:microsoft.com/office/officeart/2008/layout/VerticalCurvedList"/>
    <dgm:cxn modelId="{13083D42-4C39-49F9-A55A-AF5E4D4FD5F8}" srcId="{83DBBB4E-BF6A-4173-828F-87585750D6E9}" destId="{1937E3E8-0231-4822-A397-DBBA0EF967D6}" srcOrd="2" destOrd="0" parTransId="{4B544D18-7ED0-4EA8-9E38-ED55424302DD}" sibTransId="{431BDE10-F383-43CA-AFB0-07C9C1288217}"/>
    <dgm:cxn modelId="{735D32A8-53D7-45B4-B8B3-D3DA8B82FC8D}" type="presParOf" srcId="{E161996E-1C6A-435D-BDE6-BE2F85E23263}" destId="{47F3D6D8-DC54-4269-8BC2-2488B788EB8A}" srcOrd="0" destOrd="0" presId="urn:microsoft.com/office/officeart/2008/layout/VerticalCurvedList"/>
    <dgm:cxn modelId="{29D60A40-0B56-47A9-A165-FE3FAECDB781}" type="presParOf" srcId="{47F3D6D8-DC54-4269-8BC2-2488B788EB8A}" destId="{345D96BC-5512-4384-920E-D34728601DB9}" srcOrd="0" destOrd="0" presId="urn:microsoft.com/office/officeart/2008/layout/VerticalCurvedList"/>
    <dgm:cxn modelId="{444140ED-1C06-43E2-B073-FF485E08E383}" type="presParOf" srcId="{345D96BC-5512-4384-920E-D34728601DB9}" destId="{ECC9DF6D-E4CC-4E28-94B5-36475D6E16E0}" srcOrd="0" destOrd="0" presId="urn:microsoft.com/office/officeart/2008/layout/VerticalCurvedList"/>
    <dgm:cxn modelId="{0BF7B069-B469-4D20-AC27-594A5514E7B7}" type="presParOf" srcId="{345D96BC-5512-4384-920E-D34728601DB9}" destId="{6889F5CC-9E13-4DCA-878B-647195546680}" srcOrd="1" destOrd="0" presId="urn:microsoft.com/office/officeart/2008/layout/VerticalCurvedList"/>
    <dgm:cxn modelId="{BB6F2451-22F6-46E3-8178-D37F952CDA62}" type="presParOf" srcId="{345D96BC-5512-4384-920E-D34728601DB9}" destId="{7202FDE8-CDB4-49D9-9D5A-116CE44E11D2}" srcOrd="2" destOrd="0" presId="urn:microsoft.com/office/officeart/2008/layout/VerticalCurvedList"/>
    <dgm:cxn modelId="{9140890C-49DC-481D-9D6C-1FFA7B56CA9A}" type="presParOf" srcId="{345D96BC-5512-4384-920E-D34728601DB9}" destId="{0811CB52-9666-4E7E-96EA-C1203965A695}" srcOrd="3" destOrd="0" presId="urn:microsoft.com/office/officeart/2008/layout/VerticalCurvedList"/>
    <dgm:cxn modelId="{FCCC349E-220B-4D25-8D0D-668421A8BAE5}" type="presParOf" srcId="{47F3D6D8-DC54-4269-8BC2-2488B788EB8A}" destId="{59205930-EC81-4274-8214-7E565827F6B3}" srcOrd="1" destOrd="0" presId="urn:microsoft.com/office/officeart/2008/layout/VerticalCurvedList"/>
    <dgm:cxn modelId="{38DC713F-3FD3-49A6-9EA1-A93F0A220B4A}" type="presParOf" srcId="{47F3D6D8-DC54-4269-8BC2-2488B788EB8A}" destId="{509B2F8A-DE3E-45DB-97B4-BCCC53CB21F7}" srcOrd="2" destOrd="0" presId="urn:microsoft.com/office/officeart/2008/layout/VerticalCurvedList"/>
    <dgm:cxn modelId="{A897DACB-9367-4EDF-86EA-01A269CDA4A3}" type="presParOf" srcId="{509B2F8A-DE3E-45DB-97B4-BCCC53CB21F7}" destId="{B4B728E1-E4D7-442F-8297-E2C56F6945CF}" srcOrd="0" destOrd="0" presId="urn:microsoft.com/office/officeart/2008/layout/VerticalCurvedList"/>
    <dgm:cxn modelId="{1F57DDB6-7154-4629-BED0-A8BCDF210E15}" type="presParOf" srcId="{47F3D6D8-DC54-4269-8BC2-2488B788EB8A}" destId="{42D88D4A-0DA3-433D-A7D3-0804F7D51D9F}" srcOrd="3" destOrd="0" presId="urn:microsoft.com/office/officeart/2008/layout/VerticalCurvedList"/>
    <dgm:cxn modelId="{B700ED8A-7C75-49E5-AB28-B67DAE57C166}" type="presParOf" srcId="{47F3D6D8-DC54-4269-8BC2-2488B788EB8A}" destId="{435FBA54-D085-4D12-96A5-7CAED1DFD1B9}" srcOrd="4" destOrd="0" presId="urn:microsoft.com/office/officeart/2008/layout/VerticalCurvedList"/>
    <dgm:cxn modelId="{7C53A9E4-5D02-44FA-8008-FD37F4175EA7}" type="presParOf" srcId="{435FBA54-D085-4D12-96A5-7CAED1DFD1B9}" destId="{77A82BF0-22FA-4DD5-B99A-872CDB9B3652}" srcOrd="0" destOrd="0" presId="urn:microsoft.com/office/officeart/2008/layout/VerticalCurvedList"/>
    <dgm:cxn modelId="{F24C84A7-951D-45CB-9D8A-5DAC40C62EBB}" type="presParOf" srcId="{47F3D6D8-DC54-4269-8BC2-2488B788EB8A}" destId="{74572D07-4798-4111-BF46-7637F9199039}" srcOrd="5" destOrd="0" presId="urn:microsoft.com/office/officeart/2008/layout/VerticalCurvedList"/>
    <dgm:cxn modelId="{D2A10E7E-06EB-4683-982A-FBC8819A1B2A}" type="presParOf" srcId="{47F3D6D8-DC54-4269-8BC2-2488B788EB8A}" destId="{4AF9B9AA-F509-42B2-A164-5ABCA93171E1}" srcOrd="6" destOrd="0" presId="urn:microsoft.com/office/officeart/2008/layout/VerticalCurvedList"/>
    <dgm:cxn modelId="{B5EAC9C0-5FDA-4F6E-B657-035464A67F26}" type="presParOf" srcId="{4AF9B9AA-F509-42B2-A164-5ABCA93171E1}" destId="{4BA4CA17-0C3D-46EC-9843-FB2B5C004103}" srcOrd="0" destOrd="0" presId="urn:microsoft.com/office/officeart/2008/layout/VerticalCurvedList"/>
    <dgm:cxn modelId="{B23A130C-9C77-4DBD-960E-64DE132DD570}" type="presParOf" srcId="{47F3D6D8-DC54-4269-8BC2-2488B788EB8A}" destId="{1FD3E363-3095-43B4-8E30-38B0A018B465}" srcOrd="7" destOrd="0" presId="urn:microsoft.com/office/officeart/2008/layout/VerticalCurvedList"/>
    <dgm:cxn modelId="{84906C3C-2845-4E5F-BBBA-49AAE4A6E0E4}" type="presParOf" srcId="{47F3D6D8-DC54-4269-8BC2-2488B788EB8A}" destId="{CE29F3DB-BE64-4965-AAF6-63E5AE7267C4}" srcOrd="8" destOrd="0" presId="urn:microsoft.com/office/officeart/2008/layout/VerticalCurvedList"/>
    <dgm:cxn modelId="{4886E54A-8C26-400C-A1A7-7A44A2E74B18}" type="presParOf" srcId="{CE29F3DB-BE64-4965-AAF6-63E5AE7267C4}" destId="{56123EC2-C75E-4BA8-A8D1-87DC46D98F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66BC0-FD1E-4DC4-B53F-FDF9A31FD59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E7761EA-2E50-4BB5-AFAE-ADC226915D81}">
      <dgm:prSet phldrT="[Текст]"/>
      <dgm:spPr/>
      <dgm:t>
        <a:bodyPr/>
        <a:lstStyle/>
        <a:p>
          <a:r>
            <a:rPr lang="ru-RU" dirty="0" smtClean="0"/>
            <a:t>Отношения, возникающие в процессе банковской деятельности</a:t>
          </a:r>
          <a:endParaRPr lang="ru-RU" dirty="0"/>
        </a:p>
      </dgm:t>
    </dgm:pt>
    <dgm:pt modelId="{83FA08C4-834C-48C6-98AB-C76B178ADF45}" type="parTrans" cxnId="{C0C808F9-8455-415D-ACC4-F42DCA892F24}">
      <dgm:prSet/>
      <dgm:spPr/>
      <dgm:t>
        <a:bodyPr/>
        <a:lstStyle/>
        <a:p>
          <a:endParaRPr lang="ru-RU"/>
        </a:p>
      </dgm:t>
    </dgm:pt>
    <dgm:pt modelId="{C0D8E1D4-59DC-4344-A20B-F3CA32C62D43}" type="sibTrans" cxnId="{C0C808F9-8455-415D-ACC4-F42DCA892F24}">
      <dgm:prSet/>
      <dgm:spPr/>
      <dgm:t>
        <a:bodyPr/>
        <a:lstStyle/>
        <a:p>
          <a:endParaRPr lang="ru-RU"/>
        </a:p>
      </dgm:t>
    </dgm:pt>
    <dgm:pt modelId="{D35E2ADA-EF35-43FE-A903-A82DC08D2572}">
      <dgm:prSet phldrT="[Текст]"/>
      <dgm:spPr/>
      <dgm:t>
        <a:bodyPr/>
        <a:lstStyle/>
        <a:p>
          <a:r>
            <a:rPr lang="ru-RU" dirty="0" smtClean="0"/>
            <a:t>вертикальные (императивные отношения власти и подчинения)</a:t>
          </a:r>
          <a:endParaRPr lang="ru-RU" dirty="0"/>
        </a:p>
      </dgm:t>
    </dgm:pt>
    <dgm:pt modelId="{E2B751CF-ED7A-4928-A705-68BEE2FF0AD9}" type="parTrans" cxnId="{2A42B820-8969-444D-BFA7-CCA06C139BE5}">
      <dgm:prSet/>
      <dgm:spPr/>
      <dgm:t>
        <a:bodyPr/>
        <a:lstStyle/>
        <a:p>
          <a:endParaRPr lang="ru-RU"/>
        </a:p>
      </dgm:t>
    </dgm:pt>
    <dgm:pt modelId="{4A307592-101C-439C-9EDB-07B48421678C}" type="sibTrans" cxnId="{2A42B820-8969-444D-BFA7-CCA06C139BE5}">
      <dgm:prSet/>
      <dgm:spPr/>
      <dgm:t>
        <a:bodyPr/>
        <a:lstStyle/>
        <a:p>
          <a:endParaRPr lang="ru-RU"/>
        </a:p>
      </dgm:t>
    </dgm:pt>
    <dgm:pt modelId="{813AC006-7135-497B-A29E-4EF2C7E86736}">
      <dgm:prSet phldrT="[Текст]"/>
      <dgm:spPr/>
      <dgm:t>
        <a:bodyPr/>
        <a:lstStyle/>
        <a:p>
          <a:r>
            <a:rPr lang="ru-RU" dirty="0" smtClean="0"/>
            <a:t>непосредственно вертикальные (отношения власти и подчинения)</a:t>
          </a:r>
          <a:endParaRPr lang="ru-RU" dirty="0"/>
        </a:p>
      </dgm:t>
    </dgm:pt>
    <dgm:pt modelId="{84BFA988-7EDC-47C3-A30E-3C317E528F52}" type="parTrans" cxnId="{64E8216C-0721-4E29-A38C-DE8FBD621C2F}">
      <dgm:prSet/>
      <dgm:spPr/>
      <dgm:t>
        <a:bodyPr/>
        <a:lstStyle/>
        <a:p>
          <a:endParaRPr lang="ru-RU"/>
        </a:p>
      </dgm:t>
    </dgm:pt>
    <dgm:pt modelId="{2BC02778-6CA3-4E0D-9470-D3577ADA3C28}" type="sibTrans" cxnId="{64E8216C-0721-4E29-A38C-DE8FBD621C2F}">
      <dgm:prSet/>
      <dgm:spPr/>
      <dgm:t>
        <a:bodyPr/>
        <a:lstStyle/>
        <a:p>
          <a:endParaRPr lang="ru-RU"/>
        </a:p>
      </dgm:t>
    </dgm:pt>
    <dgm:pt modelId="{157FFEAD-FB43-42FB-BE6C-80FD76141851}">
      <dgm:prSet phldrT="[Текст]"/>
      <dgm:spPr/>
      <dgm:t>
        <a:bodyPr/>
        <a:lstStyle/>
        <a:p>
          <a:r>
            <a:rPr lang="ru-RU" dirty="0" smtClean="0"/>
            <a:t>опосредованно вертикальные</a:t>
          </a:r>
          <a:endParaRPr lang="ru-RU" dirty="0"/>
        </a:p>
      </dgm:t>
    </dgm:pt>
    <dgm:pt modelId="{62AE5F09-1AAD-4022-A454-9E6A07E765C1}" type="parTrans" cxnId="{13D4ED76-4668-400E-91F3-FF79E1733AAF}">
      <dgm:prSet/>
      <dgm:spPr/>
      <dgm:t>
        <a:bodyPr/>
        <a:lstStyle/>
        <a:p>
          <a:endParaRPr lang="ru-RU"/>
        </a:p>
      </dgm:t>
    </dgm:pt>
    <dgm:pt modelId="{FCA40008-A5FA-4257-9E41-07FF91082AD0}" type="sibTrans" cxnId="{13D4ED76-4668-400E-91F3-FF79E1733AAF}">
      <dgm:prSet/>
      <dgm:spPr/>
      <dgm:t>
        <a:bodyPr/>
        <a:lstStyle/>
        <a:p>
          <a:endParaRPr lang="ru-RU"/>
        </a:p>
      </dgm:t>
    </dgm:pt>
    <dgm:pt modelId="{44112980-6F26-4FA8-A2ED-6E6EC2F8CDF5}">
      <dgm:prSet phldrT="[Текст]"/>
      <dgm:spPr/>
      <dgm:t>
        <a:bodyPr/>
        <a:lstStyle/>
        <a:p>
          <a:r>
            <a:rPr lang="ru-RU" dirty="0" smtClean="0"/>
            <a:t>горизонтальные (диспозитивные)</a:t>
          </a:r>
          <a:endParaRPr lang="ru-RU" dirty="0"/>
        </a:p>
      </dgm:t>
    </dgm:pt>
    <dgm:pt modelId="{6DC0B0A5-72D8-4848-9666-17B90CEE305D}" type="parTrans" cxnId="{C08A2E90-8A39-49FB-9CEE-D9EBC4BC8E83}">
      <dgm:prSet/>
      <dgm:spPr/>
      <dgm:t>
        <a:bodyPr/>
        <a:lstStyle/>
        <a:p>
          <a:endParaRPr lang="ru-RU"/>
        </a:p>
      </dgm:t>
    </dgm:pt>
    <dgm:pt modelId="{39B50E47-032F-4290-8541-D7406D0841EA}" type="sibTrans" cxnId="{C08A2E90-8A39-49FB-9CEE-D9EBC4BC8E83}">
      <dgm:prSet/>
      <dgm:spPr/>
      <dgm:t>
        <a:bodyPr/>
        <a:lstStyle/>
        <a:p>
          <a:endParaRPr lang="ru-RU"/>
        </a:p>
      </dgm:t>
    </dgm:pt>
    <dgm:pt modelId="{09D6BADD-3426-4685-806C-F5FD68552E41}" type="pres">
      <dgm:prSet presAssocID="{39A66BC0-FD1E-4DC4-B53F-FDF9A31FD5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647A00-0E15-4E1C-99EA-B31408702958}" type="pres">
      <dgm:prSet presAssocID="{1E7761EA-2E50-4BB5-AFAE-ADC226915D81}" presName="hierRoot1" presStyleCnt="0"/>
      <dgm:spPr/>
    </dgm:pt>
    <dgm:pt modelId="{28A67761-8EDA-4F56-A55D-92BA009398F4}" type="pres">
      <dgm:prSet presAssocID="{1E7761EA-2E50-4BB5-AFAE-ADC226915D81}" presName="composite" presStyleCnt="0"/>
      <dgm:spPr/>
    </dgm:pt>
    <dgm:pt modelId="{EACA2859-22DD-4D98-99C9-96D73D62ED92}" type="pres">
      <dgm:prSet presAssocID="{1E7761EA-2E50-4BB5-AFAE-ADC226915D81}" presName="background" presStyleLbl="node0" presStyleIdx="0" presStyleCnt="1"/>
      <dgm:spPr/>
    </dgm:pt>
    <dgm:pt modelId="{1F7E61FA-A2EF-4FE0-BD88-BED04BE9FF70}" type="pres">
      <dgm:prSet presAssocID="{1E7761EA-2E50-4BB5-AFAE-ADC226915D8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2732D6-6FAF-4FAB-AE20-A401B5E3FF75}" type="pres">
      <dgm:prSet presAssocID="{1E7761EA-2E50-4BB5-AFAE-ADC226915D81}" presName="hierChild2" presStyleCnt="0"/>
      <dgm:spPr/>
    </dgm:pt>
    <dgm:pt modelId="{AF8F94CE-73C4-4763-8D4E-691E106F8220}" type="pres">
      <dgm:prSet presAssocID="{E2B751CF-ED7A-4928-A705-68BEE2FF0AD9}" presName="Name10" presStyleLbl="parChTrans1D2" presStyleIdx="0" presStyleCnt="2"/>
      <dgm:spPr/>
    </dgm:pt>
    <dgm:pt modelId="{3D382001-D299-45D0-99FF-7824A55930FC}" type="pres">
      <dgm:prSet presAssocID="{D35E2ADA-EF35-43FE-A903-A82DC08D2572}" presName="hierRoot2" presStyleCnt="0"/>
      <dgm:spPr/>
    </dgm:pt>
    <dgm:pt modelId="{EE977DCD-9B0C-4939-81EA-79CA1F598412}" type="pres">
      <dgm:prSet presAssocID="{D35E2ADA-EF35-43FE-A903-A82DC08D2572}" presName="composite2" presStyleCnt="0"/>
      <dgm:spPr/>
    </dgm:pt>
    <dgm:pt modelId="{E0F1586F-E2CF-4385-86DA-06B62851808B}" type="pres">
      <dgm:prSet presAssocID="{D35E2ADA-EF35-43FE-A903-A82DC08D2572}" presName="background2" presStyleLbl="node2" presStyleIdx="0" presStyleCnt="2"/>
      <dgm:spPr/>
    </dgm:pt>
    <dgm:pt modelId="{26C803EA-DD1D-4B2B-8312-08FD0CAB556C}" type="pres">
      <dgm:prSet presAssocID="{D35E2ADA-EF35-43FE-A903-A82DC08D257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67C24B-93C7-4598-BFE3-FE366F5D8F8B}" type="pres">
      <dgm:prSet presAssocID="{D35E2ADA-EF35-43FE-A903-A82DC08D2572}" presName="hierChild3" presStyleCnt="0"/>
      <dgm:spPr/>
    </dgm:pt>
    <dgm:pt modelId="{9A1C0F88-0547-4E61-9144-6C3093D5EE56}" type="pres">
      <dgm:prSet presAssocID="{84BFA988-7EDC-47C3-A30E-3C317E528F52}" presName="Name17" presStyleLbl="parChTrans1D3" presStyleIdx="0" presStyleCnt="2"/>
      <dgm:spPr/>
    </dgm:pt>
    <dgm:pt modelId="{3C72014A-18AC-4B2A-9322-A594D117A5DB}" type="pres">
      <dgm:prSet presAssocID="{813AC006-7135-497B-A29E-4EF2C7E86736}" presName="hierRoot3" presStyleCnt="0"/>
      <dgm:spPr/>
    </dgm:pt>
    <dgm:pt modelId="{8A2DAD46-CFC4-47E3-8A67-DF930C25965B}" type="pres">
      <dgm:prSet presAssocID="{813AC006-7135-497B-A29E-4EF2C7E86736}" presName="composite3" presStyleCnt="0"/>
      <dgm:spPr/>
    </dgm:pt>
    <dgm:pt modelId="{7BF64EA2-F1B1-446B-8015-C6790F52B537}" type="pres">
      <dgm:prSet presAssocID="{813AC006-7135-497B-A29E-4EF2C7E86736}" presName="background3" presStyleLbl="node3" presStyleIdx="0" presStyleCnt="2"/>
      <dgm:spPr/>
    </dgm:pt>
    <dgm:pt modelId="{7BCAB0E1-8B38-42FA-8D39-CC6B6B0CDF65}" type="pres">
      <dgm:prSet presAssocID="{813AC006-7135-497B-A29E-4EF2C7E86736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2FA338-5EF1-4C31-BAC6-AE8E11FD0961}" type="pres">
      <dgm:prSet presAssocID="{813AC006-7135-497B-A29E-4EF2C7E86736}" presName="hierChild4" presStyleCnt="0"/>
      <dgm:spPr/>
    </dgm:pt>
    <dgm:pt modelId="{C3202D1B-F103-4B63-9207-313FE3FDD68F}" type="pres">
      <dgm:prSet presAssocID="{62AE5F09-1AAD-4022-A454-9E6A07E765C1}" presName="Name17" presStyleLbl="parChTrans1D3" presStyleIdx="1" presStyleCnt="2"/>
      <dgm:spPr/>
    </dgm:pt>
    <dgm:pt modelId="{1988D7C9-C689-48F6-B6FB-3F046C9F1E7E}" type="pres">
      <dgm:prSet presAssocID="{157FFEAD-FB43-42FB-BE6C-80FD76141851}" presName="hierRoot3" presStyleCnt="0"/>
      <dgm:spPr/>
    </dgm:pt>
    <dgm:pt modelId="{F41CD22E-F9BE-4127-978C-E7B565D472E1}" type="pres">
      <dgm:prSet presAssocID="{157FFEAD-FB43-42FB-BE6C-80FD76141851}" presName="composite3" presStyleCnt="0"/>
      <dgm:spPr/>
    </dgm:pt>
    <dgm:pt modelId="{D5A94664-7910-47EA-804A-16699C25FD17}" type="pres">
      <dgm:prSet presAssocID="{157FFEAD-FB43-42FB-BE6C-80FD76141851}" presName="background3" presStyleLbl="node3" presStyleIdx="1" presStyleCnt="2"/>
      <dgm:spPr/>
    </dgm:pt>
    <dgm:pt modelId="{735BA575-713B-4434-9BAF-FEC02539E3B3}" type="pres">
      <dgm:prSet presAssocID="{157FFEAD-FB43-42FB-BE6C-80FD7614185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BB0B38-117C-4160-A538-E848F9DB257D}" type="pres">
      <dgm:prSet presAssocID="{157FFEAD-FB43-42FB-BE6C-80FD76141851}" presName="hierChild4" presStyleCnt="0"/>
      <dgm:spPr/>
    </dgm:pt>
    <dgm:pt modelId="{E37D5B11-8F72-401A-AC3A-68952CA51260}" type="pres">
      <dgm:prSet presAssocID="{6DC0B0A5-72D8-4848-9666-17B90CEE305D}" presName="Name10" presStyleLbl="parChTrans1D2" presStyleIdx="1" presStyleCnt="2"/>
      <dgm:spPr/>
    </dgm:pt>
    <dgm:pt modelId="{240A9816-1716-423B-BAB1-3918C09BD5BA}" type="pres">
      <dgm:prSet presAssocID="{44112980-6F26-4FA8-A2ED-6E6EC2F8CDF5}" presName="hierRoot2" presStyleCnt="0"/>
      <dgm:spPr/>
    </dgm:pt>
    <dgm:pt modelId="{1603E37A-1FE8-4611-98DD-7F087A289C49}" type="pres">
      <dgm:prSet presAssocID="{44112980-6F26-4FA8-A2ED-6E6EC2F8CDF5}" presName="composite2" presStyleCnt="0"/>
      <dgm:spPr/>
    </dgm:pt>
    <dgm:pt modelId="{B1805C97-9957-447A-8BAF-4691D9AA431F}" type="pres">
      <dgm:prSet presAssocID="{44112980-6F26-4FA8-A2ED-6E6EC2F8CDF5}" presName="background2" presStyleLbl="node2" presStyleIdx="1" presStyleCnt="2"/>
      <dgm:spPr/>
    </dgm:pt>
    <dgm:pt modelId="{8EE4997A-84F5-4712-82E9-8C306E31B14B}" type="pres">
      <dgm:prSet presAssocID="{44112980-6F26-4FA8-A2ED-6E6EC2F8CDF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A54FB-A6C3-4718-8B5C-0022E87AEEA9}" type="pres">
      <dgm:prSet presAssocID="{44112980-6F26-4FA8-A2ED-6E6EC2F8CDF5}" presName="hierChild3" presStyleCnt="0"/>
      <dgm:spPr/>
    </dgm:pt>
  </dgm:ptLst>
  <dgm:cxnLst>
    <dgm:cxn modelId="{64E8216C-0721-4E29-A38C-DE8FBD621C2F}" srcId="{D35E2ADA-EF35-43FE-A903-A82DC08D2572}" destId="{813AC006-7135-497B-A29E-4EF2C7E86736}" srcOrd="0" destOrd="0" parTransId="{84BFA988-7EDC-47C3-A30E-3C317E528F52}" sibTransId="{2BC02778-6CA3-4E0D-9470-D3577ADA3C28}"/>
    <dgm:cxn modelId="{4AFBD0D3-8B5D-4CF3-A664-AAC5B1601074}" type="presOf" srcId="{D35E2ADA-EF35-43FE-A903-A82DC08D2572}" destId="{26C803EA-DD1D-4B2B-8312-08FD0CAB556C}" srcOrd="0" destOrd="0" presId="urn:microsoft.com/office/officeart/2005/8/layout/hierarchy1"/>
    <dgm:cxn modelId="{AD2B46AF-8173-4F83-B088-8E0146CEE73F}" type="presOf" srcId="{157FFEAD-FB43-42FB-BE6C-80FD76141851}" destId="{735BA575-713B-4434-9BAF-FEC02539E3B3}" srcOrd="0" destOrd="0" presId="urn:microsoft.com/office/officeart/2005/8/layout/hierarchy1"/>
    <dgm:cxn modelId="{54969116-9D16-4211-9499-832F2EB29024}" type="presOf" srcId="{1E7761EA-2E50-4BB5-AFAE-ADC226915D81}" destId="{1F7E61FA-A2EF-4FE0-BD88-BED04BE9FF70}" srcOrd="0" destOrd="0" presId="urn:microsoft.com/office/officeart/2005/8/layout/hierarchy1"/>
    <dgm:cxn modelId="{B458D998-0E74-4A3F-A11A-FC8E63C8AA72}" type="presOf" srcId="{84BFA988-7EDC-47C3-A30E-3C317E528F52}" destId="{9A1C0F88-0547-4E61-9144-6C3093D5EE56}" srcOrd="0" destOrd="0" presId="urn:microsoft.com/office/officeart/2005/8/layout/hierarchy1"/>
    <dgm:cxn modelId="{8F2453C2-29F5-422C-BD71-E8DA22E463DF}" type="presOf" srcId="{6DC0B0A5-72D8-4848-9666-17B90CEE305D}" destId="{E37D5B11-8F72-401A-AC3A-68952CA51260}" srcOrd="0" destOrd="0" presId="urn:microsoft.com/office/officeart/2005/8/layout/hierarchy1"/>
    <dgm:cxn modelId="{C08A2E90-8A39-49FB-9CEE-D9EBC4BC8E83}" srcId="{1E7761EA-2E50-4BB5-AFAE-ADC226915D81}" destId="{44112980-6F26-4FA8-A2ED-6E6EC2F8CDF5}" srcOrd="1" destOrd="0" parTransId="{6DC0B0A5-72D8-4848-9666-17B90CEE305D}" sibTransId="{39B50E47-032F-4290-8541-D7406D0841EA}"/>
    <dgm:cxn modelId="{C0C808F9-8455-415D-ACC4-F42DCA892F24}" srcId="{39A66BC0-FD1E-4DC4-B53F-FDF9A31FD591}" destId="{1E7761EA-2E50-4BB5-AFAE-ADC226915D81}" srcOrd="0" destOrd="0" parTransId="{83FA08C4-834C-48C6-98AB-C76B178ADF45}" sibTransId="{C0D8E1D4-59DC-4344-A20B-F3CA32C62D43}"/>
    <dgm:cxn modelId="{13D4ED76-4668-400E-91F3-FF79E1733AAF}" srcId="{D35E2ADA-EF35-43FE-A903-A82DC08D2572}" destId="{157FFEAD-FB43-42FB-BE6C-80FD76141851}" srcOrd="1" destOrd="0" parTransId="{62AE5F09-1AAD-4022-A454-9E6A07E765C1}" sibTransId="{FCA40008-A5FA-4257-9E41-07FF91082AD0}"/>
    <dgm:cxn modelId="{B84B4ED4-A4BE-480A-BBB0-D8E74CF68BE2}" type="presOf" srcId="{E2B751CF-ED7A-4928-A705-68BEE2FF0AD9}" destId="{AF8F94CE-73C4-4763-8D4E-691E106F8220}" srcOrd="0" destOrd="0" presId="urn:microsoft.com/office/officeart/2005/8/layout/hierarchy1"/>
    <dgm:cxn modelId="{E9B316F8-01EB-4A3D-A47C-C7DDF3AD6DC6}" type="presOf" srcId="{813AC006-7135-497B-A29E-4EF2C7E86736}" destId="{7BCAB0E1-8B38-42FA-8D39-CC6B6B0CDF65}" srcOrd="0" destOrd="0" presId="urn:microsoft.com/office/officeart/2005/8/layout/hierarchy1"/>
    <dgm:cxn modelId="{CE00C3ED-D0A8-4FCB-9136-CD9E706052E9}" type="presOf" srcId="{62AE5F09-1AAD-4022-A454-9E6A07E765C1}" destId="{C3202D1B-F103-4B63-9207-313FE3FDD68F}" srcOrd="0" destOrd="0" presId="urn:microsoft.com/office/officeart/2005/8/layout/hierarchy1"/>
    <dgm:cxn modelId="{963FD7EC-F4A2-47D9-AE8A-E04AB93CD0F9}" type="presOf" srcId="{44112980-6F26-4FA8-A2ED-6E6EC2F8CDF5}" destId="{8EE4997A-84F5-4712-82E9-8C306E31B14B}" srcOrd="0" destOrd="0" presId="urn:microsoft.com/office/officeart/2005/8/layout/hierarchy1"/>
    <dgm:cxn modelId="{415F9ED5-A2F1-4D88-BD53-D3221D58FDC5}" type="presOf" srcId="{39A66BC0-FD1E-4DC4-B53F-FDF9A31FD591}" destId="{09D6BADD-3426-4685-806C-F5FD68552E41}" srcOrd="0" destOrd="0" presId="urn:microsoft.com/office/officeart/2005/8/layout/hierarchy1"/>
    <dgm:cxn modelId="{2A42B820-8969-444D-BFA7-CCA06C139BE5}" srcId="{1E7761EA-2E50-4BB5-AFAE-ADC226915D81}" destId="{D35E2ADA-EF35-43FE-A903-A82DC08D2572}" srcOrd="0" destOrd="0" parTransId="{E2B751CF-ED7A-4928-A705-68BEE2FF0AD9}" sibTransId="{4A307592-101C-439C-9EDB-07B48421678C}"/>
    <dgm:cxn modelId="{827D1488-8FC0-479D-84F6-4D809D3E3C26}" type="presParOf" srcId="{09D6BADD-3426-4685-806C-F5FD68552E41}" destId="{AC647A00-0E15-4E1C-99EA-B31408702958}" srcOrd="0" destOrd="0" presId="urn:microsoft.com/office/officeart/2005/8/layout/hierarchy1"/>
    <dgm:cxn modelId="{FF7F26B1-71F5-4614-9B1A-BB2B81B2EAC0}" type="presParOf" srcId="{AC647A00-0E15-4E1C-99EA-B31408702958}" destId="{28A67761-8EDA-4F56-A55D-92BA009398F4}" srcOrd="0" destOrd="0" presId="urn:microsoft.com/office/officeart/2005/8/layout/hierarchy1"/>
    <dgm:cxn modelId="{8747E27B-9F45-4FB7-81CD-B4C8818CD2CA}" type="presParOf" srcId="{28A67761-8EDA-4F56-A55D-92BA009398F4}" destId="{EACA2859-22DD-4D98-99C9-96D73D62ED92}" srcOrd="0" destOrd="0" presId="urn:microsoft.com/office/officeart/2005/8/layout/hierarchy1"/>
    <dgm:cxn modelId="{151D7686-6E91-416D-9F1A-E84C45AC4135}" type="presParOf" srcId="{28A67761-8EDA-4F56-A55D-92BA009398F4}" destId="{1F7E61FA-A2EF-4FE0-BD88-BED04BE9FF70}" srcOrd="1" destOrd="0" presId="urn:microsoft.com/office/officeart/2005/8/layout/hierarchy1"/>
    <dgm:cxn modelId="{4F478F18-2E6B-4BCE-B8A3-C65C60F1F147}" type="presParOf" srcId="{AC647A00-0E15-4E1C-99EA-B31408702958}" destId="{A62732D6-6FAF-4FAB-AE20-A401B5E3FF75}" srcOrd="1" destOrd="0" presId="urn:microsoft.com/office/officeart/2005/8/layout/hierarchy1"/>
    <dgm:cxn modelId="{B18C97E9-3EEA-4DF1-9CCA-C47418D576DC}" type="presParOf" srcId="{A62732D6-6FAF-4FAB-AE20-A401B5E3FF75}" destId="{AF8F94CE-73C4-4763-8D4E-691E106F8220}" srcOrd="0" destOrd="0" presId="urn:microsoft.com/office/officeart/2005/8/layout/hierarchy1"/>
    <dgm:cxn modelId="{A7300D41-A3EE-4883-8CD7-02DDBC91659B}" type="presParOf" srcId="{A62732D6-6FAF-4FAB-AE20-A401B5E3FF75}" destId="{3D382001-D299-45D0-99FF-7824A55930FC}" srcOrd="1" destOrd="0" presId="urn:microsoft.com/office/officeart/2005/8/layout/hierarchy1"/>
    <dgm:cxn modelId="{0C8C04D5-C565-43CC-A0D9-61F4D5EEC03C}" type="presParOf" srcId="{3D382001-D299-45D0-99FF-7824A55930FC}" destId="{EE977DCD-9B0C-4939-81EA-79CA1F598412}" srcOrd="0" destOrd="0" presId="urn:microsoft.com/office/officeart/2005/8/layout/hierarchy1"/>
    <dgm:cxn modelId="{26490C24-BD54-468D-84F1-52D11EE27073}" type="presParOf" srcId="{EE977DCD-9B0C-4939-81EA-79CA1F598412}" destId="{E0F1586F-E2CF-4385-86DA-06B62851808B}" srcOrd="0" destOrd="0" presId="urn:microsoft.com/office/officeart/2005/8/layout/hierarchy1"/>
    <dgm:cxn modelId="{54601139-4CE3-4276-AA1B-1F3D550816AF}" type="presParOf" srcId="{EE977DCD-9B0C-4939-81EA-79CA1F598412}" destId="{26C803EA-DD1D-4B2B-8312-08FD0CAB556C}" srcOrd="1" destOrd="0" presId="urn:microsoft.com/office/officeart/2005/8/layout/hierarchy1"/>
    <dgm:cxn modelId="{62233349-281C-4487-A106-AD92620D52D3}" type="presParOf" srcId="{3D382001-D299-45D0-99FF-7824A55930FC}" destId="{AA67C24B-93C7-4598-BFE3-FE366F5D8F8B}" srcOrd="1" destOrd="0" presId="urn:microsoft.com/office/officeart/2005/8/layout/hierarchy1"/>
    <dgm:cxn modelId="{75CF3830-A56C-41A2-A88E-75FB1D696DFB}" type="presParOf" srcId="{AA67C24B-93C7-4598-BFE3-FE366F5D8F8B}" destId="{9A1C0F88-0547-4E61-9144-6C3093D5EE56}" srcOrd="0" destOrd="0" presId="urn:microsoft.com/office/officeart/2005/8/layout/hierarchy1"/>
    <dgm:cxn modelId="{25DB1AA9-CEC5-493E-BADB-58C4908C339D}" type="presParOf" srcId="{AA67C24B-93C7-4598-BFE3-FE366F5D8F8B}" destId="{3C72014A-18AC-4B2A-9322-A594D117A5DB}" srcOrd="1" destOrd="0" presId="urn:microsoft.com/office/officeart/2005/8/layout/hierarchy1"/>
    <dgm:cxn modelId="{5ACB6572-9B18-4CD2-B500-DB7D152C02B1}" type="presParOf" srcId="{3C72014A-18AC-4B2A-9322-A594D117A5DB}" destId="{8A2DAD46-CFC4-47E3-8A67-DF930C25965B}" srcOrd="0" destOrd="0" presId="urn:microsoft.com/office/officeart/2005/8/layout/hierarchy1"/>
    <dgm:cxn modelId="{EA27F87C-E3B9-4FDD-8F5D-116CD90B074E}" type="presParOf" srcId="{8A2DAD46-CFC4-47E3-8A67-DF930C25965B}" destId="{7BF64EA2-F1B1-446B-8015-C6790F52B537}" srcOrd="0" destOrd="0" presId="urn:microsoft.com/office/officeart/2005/8/layout/hierarchy1"/>
    <dgm:cxn modelId="{67960877-DECB-4AAB-BD91-C6F502759991}" type="presParOf" srcId="{8A2DAD46-CFC4-47E3-8A67-DF930C25965B}" destId="{7BCAB0E1-8B38-42FA-8D39-CC6B6B0CDF65}" srcOrd="1" destOrd="0" presId="urn:microsoft.com/office/officeart/2005/8/layout/hierarchy1"/>
    <dgm:cxn modelId="{A8055742-1619-4D03-AAB5-DE66264A483A}" type="presParOf" srcId="{3C72014A-18AC-4B2A-9322-A594D117A5DB}" destId="{AD2FA338-5EF1-4C31-BAC6-AE8E11FD0961}" srcOrd="1" destOrd="0" presId="urn:microsoft.com/office/officeart/2005/8/layout/hierarchy1"/>
    <dgm:cxn modelId="{19A25F3A-CF2A-474A-86A4-1153F7F994DF}" type="presParOf" srcId="{AA67C24B-93C7-4598-BFE3-FE366F5D8F8B}" destId="{C3202D1B-F103-4B63-9207-313FE3FDD68F}" srcOrd="2" destOrd="0" presId="urn:microsoft.com/office/officeart/2005/8/layout/hierarchy1"/>
    <dgm:cxn modelId="{9E13FD34-AC6F-42DB-8392-6F82A30391E5}" type="presParOf" srcId="{AA67C24B-93C7-4598-BFE3-FE366F5D8F8B}" destId="{1988D7C9-C689-48F6-B6FB-3F046C9F1E7E}" srcOrd="3" destOrd="0" presId="urn:microsoft.com/office/officeart/2005/8/layout/hierarchy1"/>
    <dgm:cxn modelId="{489DDB93-C977-4001-9216-CEA6A1CE5948}" type="presParOf" srcId="{1988D7C9-C689-48F6-B6FB-3F046C9F1E7E}" destId="{F41CD22E-F9BE-4127-978C-E7B565D472E1}" srcOrd="0" destOrd="0" presId="urn:microsoft.com/office/officeart/2005/8/layout/hierarchy1"/>
    <dgm:cxn modelId="{DA4211A9-982E-456F-999A-1E10DA3F1064}" type="presParOf" srcId="{F41CD22E-F9BE-4127-978C-E7B565D472E1}" destId="{D5A94664-7910-47EA-804A-16699C25FD17}" srcOrd="0" destOrd="0" presId="urn:microsoft.com/office/officeart/2005/8/layout/hierarchy1"/>
    <dgm:cxn modelId="{7B33A3E6-D78F-4D73-BB31-0A5445AB826A}" type="presParOf" srcId="{F41CD22E-F9BE-4127-978C-E7B565D472E1}" destId="{735BA575-713B-4434-9BAF-FEC02539E3B3}" srcOrd="1" destOrd="0" presId="urn:microsoft.com/office/officeart/2005/8/layout/hierarchy1"/>
    <dgm:cxn modelId="{791D4424-7B9B-4ECD-BC1E-451EEA209AD8}" type="presParOf" srcId="{1988D7C9-C689-48F6-B6FB-3F046C9F1E7E}" destId="{DBBB0B38-117C-4160-A538-E848F9DB257D}" srcOrd="1" destOrd="0" presId="urn:microsoft.com/office/officeart/2005/8/layout/hierarchy1"/>
    <dgm:cxn modelId="{5C9C77DB-6BA0-4613-9FDD-4599B61C7A2E}" type="presParOf" srcId="{A62732D6-6FAF-4FAB-AE20-A401B5E3FF75}" destId="{E37D5B11-8F72-401A-AC3A-68952CA51260}" srcOrd="2" destOrd="0" presId="urn:microsoft.com/office/officeart/2005/8/layout/hierarchy1"/>
    <dgm:cxn modelId="{EB59E111-020C-4106-BABD-CF64608034D7}" type="presParOf" srcId="{A62732D6-6FAF-4FAB-AE20-A401B5E3FF75}" destId="{240A9816-1716-423B-BAB1-3918C09BD5BA}" srcOrd="3" destOrd="0" presId="urn:microsoft.com/office/officeart/2005/8/layout/hierarchy1"/>
    <dgm:cxn modelId="{9F121E24-73B1-4BB4-92A3-52C387A2481A}" type="presParOf" srcId="{240A9816-1716-423B-BAB1-3918C09BD5BA}" destId="{1603E37A-1FE8-4611-98DD-7F087A289C49}" srcOrd="0" destOrd="0" presId="urn:microsoft.com/office/officeart/2005/8/layout/hierarchy1"/>
    <dgm:cxn modelId="{0887804B-6E2B-4D0E-9BBC-72CDAEDEAD14}" type="presParOf" srcId="{1603E37A-1FE8-4611-98DD-7F087A289C49}" destId="{B1805C97-9957-447A-8BAF-4691D9AA431F}" srcOrd="0" destOrd="0" presId="urn:microsoft.com/office/officeart/2005/8/layout/hierarchy1"/>
    <dgm:cxn modelId="{1E8F0414-C0DB-46DB-B892-12BEB01D6C98}" type="presParOf" srcId="{1603E37A-1FE8-4611-98DD-7F087A289C49}" destId="{8EE4997A-84F5-4712-82E9-8C306E31B14B}" srcOrd="1" destOrd="0" presId="urn:microsoft.com/office/officeart/2005/8/layout/hierarchy1"/>
    <dgm:cxn modelId="{3F036045-3A63-40DB-AC4B-BF9DEF78EE64}" type="presParOf" srcId="{240A9816-1716-423B-BAB1-3918C09BD5BA}" destId="{16FA54FB-A6C3-4718-8B5C-0022E87AEE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C04D4C-35BC-4214-8A7F-C4FBA7C82384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2F856E-C3B7-49C5-9DB4-3119BAD60ABA}">
      <dgm:prSet phldrT="[Текст]" custT="1"/>
      <dgm:spPr/>
      <dgm:t>
        <a:bodyPr/>
        <a:lstStyle/>
        <a:p>
          <a:r>
            <a:rPr lang="ru-RU" sz="1600" b="1" dirty="0" smtClean="0"/>
            <a:t>объект отношений </a:t>
          </a:r>
          <a:endParaRPr lang="ru-RU" sz="1600" b="1" dirty="0"/>
        </a:p>
      </dgm:t>
    </dgm:pt>
    <dgm:pt modelId="{1E6D6DD0-D157-42FC-992D-71F119C3230B}" type="parTrans" cxnId="{1A601F57-DFD9-4615-853C-56C5A3563D1C}">
      <dgm:prSet/>
      <dgm:spPr/>
      <dgm:t>
        <a:bodyPr/>
        <a:lstStyle/>
        <a:p>
          <a:endParaRPr lang="ru-RU"/>
        </a:p>
      </dgm:t>
    </dgm:pt>
    <dgm:pt modelId="{1835A392-F2EA-43B1-951C-B40CBF6268BA}" type="sibTrans" cxnId="{1A601F57-DFD9-4615-853C-56C5A3563D1C}">
      <dgm:prSet/>
      <dgm:spPr/>
      <dgm:t>
        <a:bodyPr/>
        <a:lstStyle/>
        <a:p>
          <a:endParaRPr lang="ru-RU"/>
        </a:p>
      </dgm:t>
    </dgm:pt>
    <dgm:pt modelId="{BB100799-ACF1-460A-A3DA-C89C0F4407AF}">
      <dgm:prSet phldrT="[Текст]"/>
      <dgm:spPr/>
      <dgm:t>
        <a:bodyPr/>
        <a:lstStyle/>
        <a:p>
          <a:r>
            <a:rPr lang="ru-RU" dirty="0" smtClean="0"/>
            <a:t>обращение денежных средств </a:t>
          </a:r>
          <a:endParaRPr lang="ru-RU" dirty="0"/>
        </a:p>
      </dgm:t>
    </dgm:pt>
    <dgm:pt modelId="{60CE3F95-420D-431C-BE5B-A97F788519EB}" type="parTrans" cxnId="{9E5B1731-D973-46F3-96DB-B29D22956016}">
      <dgm:prSet/>
      <dgm:spPr/>
      <dgm:t>
        <a:bodyPr/>
        <a:lstStyle/>
        <a:p>
          <a:endParaRPr lang="ru-RU"/>
        </a:p>
      </dgm:t>
    </dgm:pt>
    <dgm:pt modelId="{4CF64C9B-1738-4618-B79B-3F01B56191D1}" type="sibTrans" cxnId="{9E5B1731-D973-46F3-96DB-B29D22956016}">
      <dgm:prSet/>
      <dgm:spPr/>
      <dgm:t>
        <a:bodyPr/>
        <a:lstStyle/>
        <a:p>
          <a:endParaRPr lang="ru-RU"/>
        </a:p>
      </dgm:t>
    </dgm:pt>
    <dgm:pt modelId="{321D4CD8-947C-4430-88AE-D51E02D1FD33}">
      <dgm:prSet phldrT="[Текст]" custT="1"/>
      <dgm:spPr/>
      <dgm:t>
        <a:bodyPr/>
        <a:lstStyle/>
        <a:p>
          <a:r>
            <a:rPr lang="ru-RU" sz="1600" b="1" dirty="0" smtClean="0"/>
            <a:t>круг субъектов </a:t>
          </a:r>
          <a:endParaRPr lang="ru-RU" sz="1600" b="1" dirty="0"/>
        </a:p>
      </dgm:t>
    </dgm:pt>
    <dgm:pt modelId="{5D05F94E-44D6-486A-8E5A-EEF55A37AC16}" type="parTrans" cxnId="{17E89F9F-99E6-4030-B051-2EB55FD035BC}">
      <dgm:prSet/>
      <dgm:spPr/>
      <dgm:t>
        <a:bodyPr/>
        <a:lstStyle/>
        <a:p>
          <a:endParaRPr lang="ru-RU"/>
        </a:p>
      </dgm:t>
    </dgm:pt>
    <dgm:pt modelId="{ED98610F-3351-40BD-99A1-504E0C40A648}" type="sibTrans" cxnId="{17E89F9F-99E6-4030-B051-2EB55FD035BC}">
      <dgm:prSet/>
      <dgm:spPr/>
      <dgm:t>
        <a:bodyPr/>
        <a:lstStyle/>
        <a:p>
          <a:endParaRPr lang="ru-RU"/>
        </a:p>
      </dgm:t>
    </dgm:pt>
    <dgm:pt modelId="{C6A45243-CEFF-4E9D-A318-CD915EC98674}">
      <dgm:prSet phldrT="[Текст]"/>
      <dgm:spPr/>
      <dgm:t>
        <a:bodyPr/>
        <a:lstStyle/>
        <a:p>
          <a:r>
            <a:rPr lang="ru-RU" dirty="0" smtClean="0"/>
            <a:t>специальный состав </a:t>
          </a:r>
          <a:endParaRPr lang="ru-RU" dirty="0"/>
        </a:p>
      </dgm:t>
    </dgm:pt>
    <dgm:pt modelId="{65439E86-6167-44C9-8FDA-18C257EE04AA}" type="parTrans" cxnId="{4A2A0AE6-B8BF-4C81-8704-769ADB182E32}">
      <dgm:prSet/>
      <dgm:spPr/>
      <dgm:t>
        <a:bodyPr/>
        <a:lstStyle/>
        <a:p>
          <a:endParaRPr lang="ru-RU"/>
        </a:p>
      </dgm:t>
    </dgm:pt>
    <dgm:pt modelId="{52A389AF-CB20-4B96-8DDB-CCD1BC788775}" type="sibTrans" cxnId="{4A2A0AE6-B8BF-4C81-8704-769ADB182E32}">
      <dgm:prSet/>
      <dgm:spPr/>
      <dgm:t>
        <a:bodyPr/>
        <a:lstStyle/>
        <a:p>
          <a:endParaRPr lang="ru-RU"/>
        </a:p>
      </dgm:t>
    </dgm:pt>
    <dgm:pt modelId="{D68B36A5-B8F7-4E4A-B1CC-DB43661FA772}">
      <dgm:prSet phldrT="[Текст]" custT="1"/>
      <dgm:spPr/>
      <dgm:t>
        <a:bodyPr/>
        <a:lstStyle/>
        <a:p>
          <a:r>
            <a:rPr lang="ru-RU" sz="1600" b="1" dirty="0" smtClean="0"/>
            <a:t>характер и виды взаимодействия субъектов </a:t>
          </a:r>
          <a:endParaRPr lang="ru-RU" sz="1600" b="1" dirty="0"/>
        </a:p>
      </dgm:t>
    </dgm:pt>
    <dgm:pt modelId="{B450A234-B8E9-4DF2-9C61-B1197F9FF5A2}" type="parTrans" cxnId="{F996DE42-3BC7-49E6-AF46-1F4DF3F7B569}">
      <dgm:prSet/>
      <dgm:spPr/>
      <dgm:t>
        <a:bodyPr/>
        <a:lstStyle/>
        <a:p>
          <a:endParaRPr lang="ru-RU"/>
        </a:p>
      </dgm:t>
    </dgm:pt>
    <dgm:pt modelId="{C4ED24D3-F794-4037-B9A3-40EF3D313EBA}" type="sibTrans" cxnId="{F996DE42-3BC7-49E6-AF46-1F4DF3F7B569}">
      <dgm:prSet/>
      <dgm:spPr/>
      <dgm:t>
        <a:bodyPr/>
        <a:lstStyle/>
        <a:p>
          <a:endParaRPr lang="ru-RU"/>
        </a:p>
      </dgm:t>
    </dgm:pt>
    <dgm:pt modelId="{50CE9FEA-65E0-441C-9E41-8B9AFFD88316}">
      <dgm:prSet phldrT="[Текст]"/>
      <dgm:spPr/>
      <dgm:t>
        <a:bodyPr/>
        <a:lstStyle/>
        <a:p>
          <a:r>
            <a:rPr lang="ru-RU" dirty="0" smtClean="0"/>
            <a:t>основанные на нормативных актах административные отношения </a:t>
          </a:r>
          <a:endParaRPr lang="ru-RU" dirty="0"/>
        </a:p>
      </dgm:t>
    </dgm:pt>
    <dgm:pt modelId="{7C1698FF-4886-470A-BE7C-1102F7DBE40F}" type="parTrans" cxnId="{0F5E81DC-80EE-4F1E-BFBD-6CF2F3EF64D0}">
      <dgm:prSet/>
      <dgm:spPr/>
      <dgm:t>
        <a:bodyPr/>
        <a:lstStyle/>
        <a:p>
          <a:endParaRPr lang="ru-RU"/>
        </a:p>
      </dgm:t>
    </dgm:pt>
    <dgm:pt modelId="{3BCAC553-269E-4D3A-84C7-5998449D4DC6}" type="sibTrans" cxnId="{0F5E81DC-80EE-4F1E-BFBD-6CF2F3EF64D0}">
      <dgm:prSet/>
      <dgm:spPr/>
      <dgm:t>
        <a:bodyPr/>
        <a:lstStyle/>
        <a:p>
          <a:endParaRPr lang="ru-RU"/>
        </a:p>
      </dgm:t>
    </dgm:pt>
    <dgm:pt modelId="{60847DFE-33FF-4895-94A9-8B775A3DE547}">
      <dgm:prSet phldrT="[Текст]"/>
      <dgm:spPr/>
      <dgm:t>
        <a:bodyPr/>
        <a:lstStyle/>
        <a:p>
          <a:r>
            <a:rPr lang="ru-RU" dirty="0" smtClean="0"/>
            <a:t>основанные на договоре равноправные отношения</a:t>
          </a:r>
          <a:endParaRPr lang="ru-RU" dirty="0"/>
        </a:p>
      </dgm:t>
    </dgm:pt>
    <dgm:pt modelId="{EFB9BE68-49C8-4CBA-8E54-B35FC49E2C37}" type="parTrans" cxnId="{D12F9736-4A0E-4978-B14D-49B35EF6B968}">
      <dgm:prSet/>
      <dgm:spPr/>
      <dgm:t>
        <a:bodyPr/>
        <a:lstStyle/>
        <a:p>
          <a:endParaRPr lang="ru-RU"/>
        </a:p>
      </dgm:t>
    </dgm:pt>
    <dgm:pt modelId="{08171370-A659-4027-B54D-FF46EE73AC7E}" type="sibTrans" cxnId="{D12F9736-4A0E-4978-B14D-49B35EF6B968}">
      <dgm:prSet/>
      <dgm:spPr/>
      <dgm:t>
        <a:bodyPr/>
        <a:lstStyle/>
        <a:p>
          <a:endParaRPr lang="ru-RU"/>
        </a:p>
      </dgm:t>
    </dgm:pt>
    <dgm:pt modelId="{EED18006-F291-4A2C-836A-0CA3D47F7C2E}">
      <dgm:prSet phldrT="[Текст]" custT="1"/>
      <dgm:spPr/>
      <dgm:t>
        <a:bodyPr/>
        <a:lstStyle/>
        <a:p>
          <a:r>
            <a:rPr lang="ru-RU" sz="1600" b="1" dirty="0" smtClean="0"/>
            <a:t>инструменты правового регулирования </a:t>
          </a:r>
          <a:endParaRPr lang="ru-RU" sz="1600" b="1" dirty="0"/>
        </a:p>
      </dgm:t>
    </dgm:pt>
    <dgm:pt modelId="{BB35266E-0691-409D-AB06-8F2AE27B49BE}" type="parTrans" cxnId="{31B862B5-327F-4344-AEA0-383EAA4D1021}">
      <dgm:prSet/>
      <dgm:spPr/>
      <dgm:t>
        <a:bodyPr/>
        <a:lstStyle/>
        <a:p>
          <a:endParaRPr lang="ru-RU"/>
        </a:p>
      </dgm:t>
    </dgm:pt>
    <dgm:pt modelId="{42D64409-8967-4F4C-B45F-B1EBB748436C}" type="sibTrans" cxnId="{31B862B5-327F-4344-AEA0-383EAA4D1021}">
      <dgm:prSet/>
      <dgm:spPr/>
      <dgm:t>
        <a:bodyPr/>
        <a:lstStyle/>
        <a:p>
          <a:endParaRPr lang="ru-RU"/>
        </a:p>
      </dgm:t>
    </dgm:pt>
    <dgm:pt modelId="{06FB0ABA-79AE-40D7-B822-E437F3CBEBAD}">
      <dgm:prSet phldrT="[Текст]"/>
      <dgm:spPr/>
      <dgm:t>
        <a:bodyPr/>
        <a:lstStyle/>
        <a:p>
          <a:r>
            <a:rPr lang="ru-RU" dirty="0" smtClean="0"/>
            <a:t>сочетание императивных и диспозитивных методов</a:t>
          </a:r>
          <a:endParaRPr lang="ru-RU" dirty="0"/>
        </a:p>
      </dgm:t>
    </dgm:pt>
    <dgm:pt modelId="{66007B49-90D1-4C4E-9970-D19B462E13D8}" type="parTrans" cxnId="{637F83BF-62E2-4473-8D45-F6DA7D448AFA}">
      <dgm:prSet/>
      <dgm:spPr/>
      <dgm:t>
        <a:bodyPr/>
        <a:lstStyle/>
        <a:p>
          <a:endParaRPr lang="ru-RU"/>
        </a:p>
      </dgm:t>
    </dgm:pt>
    <dgm:pt modelId="{956F0BA5-D190-4769-A749-7A8977CA3986}" type="sibTrans" cxnId="{637F83BF-62E2-4473-8D45-F6DA7D448AFA}">
      <dgm:prSet/>
      <dgm:spPr/>
      <dgm:t>
        <a:bodyPr/>
        <a:lstStyle/>
        <a:p>
          <a:endParaRPr lang="ru-RU"/>
        </a:p>
      </dgm:t>
    </dgm:pt>
    <dgm:pt modelId="{08CF540B-B476-42B9-A0BE-635190D29AF5}">
      <dgm:prSet phldrT="[Текст]" custT="1"/>
      <dgm:spPr/>
      <dgm:t>
        <a:bodyPr/>
        <a:lstStyle/>
        <a:p>
          <a:r>
            <a:rPr lang="ru-RU" sz="1200" dirty="0" smtClean="0"/>
            <a:t> </a:t>
          </a:r>
          <a:r>
            <a:rPr lang="ru-RU" sz="1600" b="1" dirty="0" smtClean="0"/>
            <a:t>наличие конституционной основы правового регулирования </a:t>
          </a:r>
          <a:endParaRPr lang="ru-RU" sz="1200" b="1" dirty="0"/>
        </a:p>
      </dgm:t>
    </dgm:pt>
    <dgm:pt modelId="{FB55F0BB-C226-4179-A64C-E5418BE5A38E}" type="parTrans" cxnId="{4C729561-DDF8-4391-8FCC-E9955130A8EF}">
      <dgm:prSet/>
      <dgm:spPr/>
      <dgm:t>
        <a:bodyPr/>
        <a:lstStyle/>
        <a:p>
          <a:endParaRPr lang="ru-RU"/>
        </a:p>
      </dgm:t>
    </dgm:pt>
    <dgm:pt modelId="{6EC1CCDB-66C1-4F52-A376-901D813670F0}" type="sibTrans" cxnId="{4C729561-DDF8-4391-8FCC-E9955130A8EF}">
      <dgm:prSet/>
      <dgm:spPr/>
      <dgm:t>
        <a:bodyPr/>
        <a:lstStyle/>
        <a:p>
          <a:endParaRPr lang="ru-RU"/>
        </a:p>
      </dgm:t>
    </dgm:pt>
    <dgm:pt modelId="{D81697C6-B526-4795-B6C9-5DD0590FA086}" type="pres">
      <dgm:prSet presAssocID="{93C04D4C-35BC-4214-8A7F-C4FBA7C82384}" presName="Name0" presStyleCnt="0">
        <dgm:presLayoutVars>
          <dgm:chMax/>
          <dgm:chPref/>
          <dgm:dir/>
        </dgm:presLayoutVars>
      </dgm:prSet>
      <dgm:spPr/>
    </dgm:pt>
    <dgm:pt modelId="{8B77B3ED-EF04-4B1C-A502-0C59F68A61BF}" type="pres">
      <dgm:prSet presAssocID="{7D2F856E-C3B7-49C5-9DB4-3119BAD60ABA}" presName="parenttextcomposite" presStyleCnt="0"/>
      <dgm:spPr/>
    </dgm:pt>
    <dgm:pt modelId="{ED0A9B71-AA77-4FF0-AA20-42D838169094}" type="pres">
      <dgm:prSet presAssocID="{7D2F856E-C3B7-49C5-9DB4-3119BAD60ABA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0EA12-9B74-44DA-9812-6919B8F3D818}" type="pres">
      <dgm:prSet presAssocID="{7D2F856E-C3B7-49C5-9DB4-3119BAD60ABA}" presName="composite" presStyleCnt="0"/>
      <dgm:spPr/>
    </dgm:pt>
    <dgm:pt modelId="{87F470B0-7A32-4D4D-A003-1A35C6631C0C}" type="pres">
      <dgm:prSet presAssocID="{7D2F856E-C3B7-49C5-9DB4-3119BAD60ABA}" presName="chevron1" presStyleLbl="alignNode1" presStyleIdx="0" presStyleCnt="35"/>
      <dgm:spPr/>
    </dgm:pt>
    <dgm:pt modelId="{9DF5CA31-3D6C-4674-80A1-A89AB504ACEB}" type="pres">
      <dgm:prSet presAssocID="{7D2F856E-C3B7-49C5-9DB4-3119BAD60ABA}" presName="chevron2" presStyleLbl="alignNode1" presStyleIdx="1" presStyleCnt="35"/>
      <dgm:spPr/>
    </dgm:pt>
    <dgm:pt modelId="{92A52528-19DA-404B-9082-B9DD92B1B438}" type="pres">
      <dgm:prSet presAssocID="{7D2F856E-C3B7-49C5-9DB4-3119BAD60ABA}" presName="chevron3" presStyleLbl="alignNode1" presStyleIdx="2" presStyleCnt="35"/>
      <dgm:spPr/>
    </dgm:pt>
    <dgm:pt modelId="{FD2EEF15-30B5-4499-9ECA-C82A5C6EC965}" type="pres">
      <dgm:prSet presAssocID="{7D2F856E-C3B7-49C5-9DB4-3119BAD60ABA}" presName="chevron4" presStyleLbl="alignNode1" presStyleIdx="3" presStyleCnt="35"/>
      <dgm:spPr/>
    </dgm:pt>
    <dgm:pt modelId="{7C0990F5-09D0-458D-B0B8-25D4A3E0F20F}" type="pres">
      <dgm:prSet presAssocID="{7D2F856E-C3B7-49C5-9DB4-3119BAD60ABA}" presName="chevron5" presStyleLbl="alignNode1" presStyleIdx="4" presStyleCnt="35"/>
      <dgm:spPr/>
    </dgm:pt>
    <dgm:pt modelId="{1E3D240D-B326-4F3E-AFD4-2208F37553B8}" type="pres">
      <dgm:prSet presAssocID="{7D2F856E-C3B7-49C5-9DB4-3119BAD60ABA}" presName="chevron6" presStyleLbl="alignNode1" presStyleIdx="5" presStyleCnt="35"/>
      <dgm:spPr/>
    </dgm:pt>
    <dgm:pt modelId="{544BB4EC-AB7D-49AD-B63B-664EC25E8F75}" type="pres">
      <dgm:prSet presAssocID="{7D2F856E-C3B7-49C5-9DB4-3119BAD60ABA}" presName="chevron7" presStyleLbl="alignNode1" presStyleIdx="6" presStyleCnt="35"/>
      <dgm:spPr/>
    </dgm:pt>
    <dgm:pt modelId="{B342759E-8923-411B-9A7B-080C34CC7AC9}" type="pres">
      <dgm:prSet presAssocID="{7D2F856E-C3B7-49C5-9DB4-3119BAD60ABA}" presName="childtext" presStyleLbl="solidFgAcc1" presStyleIdx="0" presStyleCnt="4" custScaleX="11849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A8E3C-670E-428D-BAB8-A5193BBDE1D5}" type="pres">
      <dgm:prSet presAssocID="{1835A392-F2EA-43B1-951C-B40CBF6268BA}" presName="sibTrans" presStyleCnt="0"/>
      <dgm:spPr/>
    </dgm:pt>
    <dgm:pt modelId="{29AA5BC3-69C7-49C4-A7F7-679B397C7606}" type="pres">
      <dgm:prSet presAssocID="{321D4CD8-947C-4430-88AE-D51E02D1FD33}" presName="parenttextcomposite" presStyleCnt="0"/>
      <dgm:spPr/>
    </dgm:pt>
    <dgm:pt modelId="{7F191EDA-4FB8-4E32-9A79-1D48267E372E}" type="pres">
      <dgm:prSet presAssocID="{321D4CD8-947C-4430-88AE-D51E02D1FD33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06B1B-E454-4E6B-9F18-0923E6935CC2}" type="pres">
      <dgm:prSet presAssocID="{321D4CD8-947C-4430-88AE-D51E02D1FD33}" presName="composite" presStyleCnt="0"/>
      <dgm:spPr/>
    </dgm:pt>
    <dgm:pt modelId="{89A515C6-462A-4214-ABE8-F46CB1BB4D08}" type="pres">
      <dgm:prSet presAssocID="{321D4CD8-947C-4430-88AE-D51E02D1FD33}" presName="chevron1" presStyleLbl="alignNode1" presStyleIdx="7" presStyleCnt="35"/>
      <dgm:spPr/>
    </dgm:pt>
    <dgm:pt modelId="{204957DA-0E58-4935-820B-1C865B35AEBC}" type="pres">
      <dgm:prSet presAssocID="{321D4CD8-947C-4430-88AE-D51E02D1FD33}" presName="chevron2" presStyleLbl="alignNode1" presStyleIdx="8" presStyleCnt="35"/>
      <dgm:spPr/>
    </dgm:pt>
    <dgm:pt modelId="{4DC532F4-D431-45A7-8C4A-E86959E32061}" type="pres">
      <dgm:prSet presAssocID="{321D4CD8-947C-4430-88AE-D51E02D1FD33}" presName="chevron3" presStyleLbl="alignNode1" presStyleIdx="9" presStyleCnt="35"/>
      <dgm:spPr/>
    </dgm:pt>
    <dgm:pt modelId="{94CA9A52-7565-4248-8BFB-86848AC43B8F}" type="pres">
      <dgm:prSet presAssocID="{321D4CD8-947C-4430-88AE-D51E02D1FD33}" presName="chevron4" presStyleLbl="alignNode1" presStyleIdx="10" presStyleCnt="35"/>
      <dgm:spPr/>
    </dgm:pt>
    <dgm:pt modelId="{BC62A693-5532-4E5B-B5BA-7F4136C51EFD}" type="pres">
      <dgm:prSet presAssocID="{321D4CD8-947C-4430-88AE-D51E02D1FD33}" presName="chevron5" presStyleLbl="alignNode1" presStyleIdx="11" presStyleCnt="35"/>
      <dgm:spPr/>
    </dgm:pt>
    <dgm:pt modelId="{40CE8799-1BEF-4A1B-8B83-165DF24F5B89}" type="pres">
      <dgm:prSet presAssocID="{321D4CD8-947C-4430-88AE-D51E02D1FD33}" presName="chevron6" presStyleLbl="alignNode1" presStyleIdx="12" presStyleCnt="35"/>
      <dgm:spPr/>
    </dgm:pt>
    <dgm:pt modelId="{4A32FFE2-CF9B-44EA-83D9-EFDAC6774753}" type="pres">
      <dgm:prSet presAssocID="{321D4CD8-947C-4430-88AE-D51E02D1FD33}" presName="chevron7" presStyleLbl="alignNode1" presStyleIdx="13" presStyleCnt="35"/>
      <dgm:spPr/>
    </dgm:pt>
    <dgm:pt modelId="{7A3D6F5A-8A56-47CB-BC9F-274087BF9C14}" type="pres">
      <dgm:prSet presAssocID="{321D4CD8-947C-4430-88AE-D51E02D1FD33}" presName="childtext" presStyleLbl="solidFgAcc1" presStyleIdx="1" presStyleCnt="4" custScaleX="120831" custLinFactNeighborX="1493" custLinFactNeighborY="-268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DE983-455F-4DAD-9A80-9D2EE5112456}" type="pres">
      <dgm:prSet presAssocID="{ED98610F-3351-40BD-99A1-504E0C40A648}" presName="sibTrans" presStyleCnt="0"/>
      <dgm:spPr/>
    </dgm:pt>
    <dgm:pt modelId="{183183A5-8024-436C-9231-4204C22BAB6D}" type="pres">
      <dgm:prSet presAssocID="{D68B36A5-B8F7-4E4A-B1CC-DB43661FA772}" presName="parenttextcomposite" presStyleCnt="0"/>
      <dgm:spPr/>
    </dgm:pt>
    <dgm:pt modelId="{2663747E-DF3C-4654-8E26-E0D2DF105424}" type="pres">
      <dgm:prSet presAssocID="{D68B36A5-B8F7-4E4A-B1CC-DB43661FA772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2507A-0617-4B3B-AD80-9512A30BC6C1}" type="pres">
      <dgm:prSet presAssocID="{D68B36A5-B8F7-4E4A-B1CC-DB43661FA772}" presName="composite" presStyleCnt="0"/>
      <dgm:spPr/>
    </dgm:pt>
    <dgm:pt modelId="{870992E5-0155-4145-A58D-8C5ED9C8A0CF}" type="pres">
      <dgm:prSet presAssocID="{D68B36A5-B8F7-4E4A-B1CC-DB43661FA772}" presName="chevron1" presStyleLbl="alignNode1" presStyleIdx="14" presStyleCnt="35"/>
      <dgm:spPr/>
    </dgm:pt>
    <dgm:pt modelId="{FE2BF52C-31CE-4427-A24B-329350E8AFE9}" type="pres">
      <dgm:prSet presAssocID="{D68B36A5-B8F7-4E4A-B1CC-DB43661FA772}" presName="chevron2" presStyleLbl="alignNode1" presStyleIdx="15" presStyleCnt="35"/>
      <dgm:spPr/>
    </dgm:pt>
    <dgm:pt modelId="{F4A3FDE1-7E71-4827-9974-F43793FB81DE}" type="pres">
      <dgm:prSet presAssocID="{D68B36A5-B8F7-4E4A-B1CC-DB43661FA772}" presName="chevron3" presStyleLbl="alignNode1" presStyleIdx="16" presStyleCnt="35"/>
      <dgm:spPr/>
    </dgm:pt>
    <dgm:pt modelId="{017B5273-E3AF-4F3F-9338-F9C63F7119E1}" type="pres">
      <dgm:prSet presAssocID="{D68B36A5-B8F7-4E4A-B1CC-DB43661FA772}" presName="chevron4" presStyleLbl="alignNode1" presStyleIdx="17" presStyleCnt="35"/>
      <dgm:spPr/>
    </dgm:pt>
    <dgm:pt modelId="{082356D6-A77A-4DF1-9443-C537E5A873AC}" type="pres">
      <dgm:prSet presAssocID="{D68B36A5-B8F7-4E4A-B1CC-DB43661FA772}" presName="chevron5" presStyleLbl="alignNode1" presStyleIdx="18" presStyleCnt="35"/>
      <dgm:spPr/>
    </dgm:pt>
    <dgm:pt modelId="{3D9F1670-1E7A-4F7F-8922-97B0DD715157}" type="pres">
      <dgm:prSet presAssocID="{D68B36A5-B8F7-4E4A-B1CC-DB43661FA772}" presName="chevron6" presStyleLbl="alignNode1" presStyleIdx="19" presStyleCnt="35"/>
      <dgm:spPr/>
    </dgm:pt>
    <dgm:pt modelId="{247B6C84-0378-49C3-94C4-768512302D65}" type="pres">
      <dgm:prSet presAssocID="{D68B36A5-B8F7-4E4A-B1CC-DB43661FA772}" presName="chevron7" presStyleLbl="alignNode1" presStyleIdx="20" presStyleCnt="35"/>
      <dgm:spPr/>
    </dgm:pt>
    <dgm:pt modelId="{720B9E4E-903C-47E2-87E4-88D3B6A8D90A}" type="pres">
      <dgm:prSet presAssocID="{D68B36A5-B8F7-4E4A-B1CC-DB43661FA772}" presName="childtext" presStyleLbl="solidFgAcc1" presStyleIdx="2" presStyleCnt="4" custScaleX="12954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AA989-417F-45A7-9FD4-365E4EBB7249}" type="pres">
      <dgm:prSet presAssocID="{C4ED24D3-F794-4037-B9A3-40EF3D313EBA}" presName="sibTrans" presStyleCnt="0"/>
      <dgm:spPr/>
    </dgm:pt>
    <dgm:pt modelId="{FFFF9C79-2523-4044-8AD4-D19108B1B910}" type="pres">
      <dgm:prSet presAssocID="{EED18006-F291-4A2C-836A-0CA3D47F7C2E}" presName="parenttextcomposite" presStyleCnt="0"/>
      <dgm:spPr/>
    </dgm:pt>
    <dgm:pt modelId="{EAA3F7A5-1080-4A9B-9B7B-565134A7A2A0}" type="pres">
      <dgm:prSet presAssocID="{EED18006-F291-4A2C-836A-0CA3D47F7C2E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92295-F486-48A2-BAE9-5BE630D3DAAD}" type="pres">
      <dgm:prSet presAssocID="{EED18006-F291-4A2C-836A-0CA3D47F7C2E}" presName="composite" presStyleCnt="0"/>
      <dgm:spPr/>
    </dgm:pt>
    <dgm:pt modelId="{51F49123-5B18-4C25-9827-1C372375ADB1}" type="pres">
      <dgm:prSet presAssocID="{EED18006-F291-4A2C-836A-0CA3D47F7C2E}" presName="chevron1" presStyleLbl="alignNode1" presStyleIdx="21" presStyleCnt="35"/>
      <dgm:spPr/>
    </dgm:pt>
    <dgm:pt modelId="{C11DC4F1-84A1-44E2-A90F-E36A18E9590C}" type="pres">
      <dgm:prSet presAssocID="{EED18006-F291-4A2C-836A-0CA3D47F7C2E}" presName="chevron2" presStyleLbl="alignNode1" presStyleIdx="22" presStyleCnt="35"/>
      <dgm:spPr/>
    </dgm:pt>
    <dgm:pt modelId="{8275D38A-4CCE-4C3B-B489-10776570D9BF}" type="pres">
      <dgm:prSet presAssocID="{EED18006-F291-4A2C-836A-0CA3D47F7C2E}" presName="chevron3" presStyleLbl="alignNode1" presStyleIdx="23" presStyleCnt="35"/>
      <dgm:spPr/>
    </dgm:pt>
    <dgm:pt modelId="{1B4820B9-DEF3-458C-83D5-EDF587883F95}" type="pres">
      <dgm:prSet presAssocID="{EED18006-F291-4A2C-836A-0CA3D47F7C2E}" presName="chevron4" presStyleLbl="alignNode1" presStyleIdx="24" presStyleCnt="35"/>
      <dgm:spPr/>
    </dgm:pt>
    <dgm:pt modelId="{C5EA0628-6F2D-4E28-A1A5-A9CB0D7C94AB}" type="pres">
      <dgm:prSet presAssocID="{EED18006-F291-4A2C-836A-0CA3D47F7C2E}" presName="chevron5" presStyleLbl="alignNode1" presStyleIdx="25" presStyleCnt="35"/>
      <dgm:spPr/>
    </dgm:pt>
    <dgm:pt modelId="{BF38725D-1BF3-4C34-81E0-F70C8A11BAD5}" type="pres">
      <dgm:prSet presAssocID="{EED18006-F291-4A2C-836A-0CA3D47F7C2E}" presName="chevron6" presStyleLbl="alignNode1" presStyleIdx="26" presStyleCnt="35"/>
      <dgm:spPr/>
    </dgm:pt>
    <dgm:pt modelId="{6A524E08-4E89-4EA2-A9AB-1C53937CDF44}" type="pres">
      <dgm:prSet presAssocID="{EED18006-F291-4A2C-836A-0CA3D47F7C2E}" presName="chevron7" presStyleLbl="alignNode1" presStyleIdx="27" presStyleCnt="35"/>
      <dgm:spPr/>
    </dgm:pt>
    <dgm:pt modelId="{CC7849E7-5B1C-475C-8C2E-8A222D09C294}" type="pres">
      <dgm:prSet presAssocID="{EED18006-F291-4A2C-836A-0CA3D47F7C2E}" presName="childtext" presStyleLbl="solidFgAcc1" presStyleIdx="3" presStyleCnt="4" custScaleX="131469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ADB02-25E2-4164-93CD-947D5C82AD9D}" type="pres">
      <dgm:prSet presAssocID="{42D64409-8967-4F4C-B45F-B1EBB748436C}" presName="sibTrans" presStyleCnt="0"/>
      <dgm:spPr/>
    </dgm:pt>
    <dgm:pt modelId="{32C6D6B2-1729-43A5-A6FD-0151C46C0E87}" type="pres">
      <dgm:prSet presAssocID="{08CF540B-B476-42B9-A0BE-635190D29AF5}" presName="parenttextcomposite" presStyleCnt="0"/>
      <dgm:spPr/>
    </dgm:pt>
    <dgm:pt modelId="{3FF09AE4-62DF-42F6-990F-AEC6204314EC}" type="pres">
      <dgm:prSet presAssocID="{08CF540B-B476-42B9-A0BE-635190D29AF5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87147-5859-4FBD-B320-01547F310330}" type="pres">
      <dgm:prSet presAssocID="{08CF540B-B476-42B9-A0BE-635190D29AF5}" presName="parallelogramComposite" presStyleCnt="0"/>
      <dgm:spPr/>
    </dgm:pt>
    <dgm:pt modelId="{3C19A2EE-955C-4EDF-AEB9-F3C9F4122E9B}" type="pres">
      <dgm:prSet presAssocID="{08CF540B-B476-42B9-A0BE-635190D29AF5}" presName="parallelogram1" presStyleLbl="alignNode1" presStyleIdx="28" presStyleCnt="35"/>
      <dgm:spPr/>
    </dgm:pt>
    <dgm:pt modelId="{2BF26860-4AA9-4B6C-A550-C1164624CE08}" type="pres">
      <dgm:prSet presAssocID="{08CF540B-B476-42B9-A0BE-635190D29AF5}" presName="parallelogram2" presStyleLbl="alignNode1" presStyleIdx="29" presStyleCnt="35"/>
      <dgm:spPr/>
    </dgm:pt>
    <dgm:pt modelId="{AC7B8DB9-E6D8-48B6-8A3E-5CEDE14D813B}" type="pres">
      <dgm:prSet presAssocID="{08CF540B-B476-42B9-A0BE-635190D29AF5}" presName="parallelogram3" presStyleLbl="alignNode1" presStyleIdx="30" presStyleCnt="35"/>
      <dgm:spPr/>
    </dgm:pt>
    <dgm:pt modelId="{CA3A2B1C-85A8-48AB-9C2B-08CD5D088988}" type="pres">
      <dgm:prSet presAssocID="{08CF540B-B476-42B9-A0BE-635190D29AF5}" presName="parallelogram4" presStyleLbl="alignNode1" presStyleIdx="31" presStyleCnt="35"/>
      <dgm:spPr/>
    </dgm:pt>
    <dgm:pt modelId="{A44E3440-D80F-4B1E-89BC-3302C9937FB6}" type="pres">
      <dgm:prSet presAssocID="{08CF540B-B476-42B9-A0BE-635190D29AF5}" presName="parallelogram5" presStyleLbl="alignNode1" presStyleIdx="32" presStyleCnt="35"/>
      <dgm:spPr/>
    </dgm:pt>
    <dgm:pt modelId="{ACE50E97-ACEF-47FC-B8C2-6581C01DA3D2}" type="pres">
      <dgm:prSet presAssocID="{08CF540B-B476-42B9-A0BE-635190D29AF5}" presName="parallelogram6" presStyleLbl="alignNode1" presStyleIdx="33" presStyleCnt="35"/>
      <dgm:spPr/>
    </dgm:pt>
    <dgm:pt modelId="{4716FA7D-C96D-4196-B6C1-8282B3FFD2DB}" type="pres">
      <dgm:prSet presAssocID="{08CF540B-B476-42B9-A0BE-635190D29AF5}" presName="parallelogram7" presStyleLbl="alignNode1" presStyleIdx="34" presStyleCnt="35"/>
      <dgm:spPr/>
    </dgm:pt>
  </dgm:ptLst>
  <dgm:cxnLst>
    <dgm:cxn modelId="{983A43D8-A56F-4C96-B44B-39551E48B7BF}" type="presOf" srcId="{08CF540B-B476-42B9-A0BE-635190D29AF5}" destId="{3FF09AE4-62DF-42F6-990F-AEC6204314EC}" srcOrd="0" destOrd="0" presId="urn:microsoft.com/office/officeart/2008/layout/VerticalAccentList"/>
    <dgm:cxn modelId="{F996DE42-3BC7-49E6-AF46-1F4DF3F7B569}" srcId="{93C04D4C-35BC-4214-8A7F-C4FBA7C82384}" destId="{D68B36A5-B8F7-4E4A-B1CC-DB43661FA772}" srcOrd="2" destOrd="0" parTransId="{B450A234-B8E9-4DF2-9C61-B1197F9FF5A2}" sibTransId="{C4ED24D3-F794-4037-B9A3-40EF3D313EBA}"/>
    <dgm:cxn modelId="{4C729561-DDF8-4391-8FCC-E9955130A8EF}" srcId="{93C04D4C-35BC-4214-8A7F-C4FBA7C82384}" destId="{08CF540B-B476-42B9-A0BE-635190D29AF5}" srcOrd="4" destOrd="0" parTransId="{FB55F0BB-C226-4179-A64C-E5418BE5A38E}" sibTransId="{6EC1CCDB-66C1-4F52-A376-901D813670F0}"/>
    <dgm:cxn modelId="{EC7ECDF8-A2F2-47D0-A49F-EF9852DF6D92}" type="presOf" srcId="{7D2F856E-C3B7-49C5-9DB4-3119BAD60ABA}" destId="{ED0A9B71-AA77-4FF0-AA20-42D838169094}" srcOrd="0" destOrd="0" presId="urn:microsoft.com/office/officeart/2008/layout/VerticalAccentList"/>
    <dgm:cxn modelId="{B832597F-1786-4960-BEBE-640E3D43CF4F}" type="presOf" srcId="{BB100799-ACF1-460A-A3DA-C89C0F4407AF}" destId="{B342759E-8923-411B-9A7B-080C34CC7AC9}" srcOrd="0" destOrd="0" presId="urn:microsoft.com/office/officeart/2008/layout/VerticalAccentList"/>
    <dgm:cxn modelId="{17E89F9F-99E6-4030-B051-2EB55FD035BC}" srcId="{93C04D4C-35BC-4214-8A7F-C4FBA7C82384}" destId="{321D4CD8-947C-4430-88AE-D51E02D1FD33}" srcOrd="1" destOrd="0" parTransId="{5D05F94E-44D6-486A-8E5A-EEF55A37AC16}" sibTransId="{ED98610F-3351-40BD-99A1-504E0C40A648}"/>
    <dgm:cxn modelId="{A928B6C7-BBAE-4BA1-8F44-5CA59DE86944}" type="presOf" srcId="{D68B36A5-B8F7-4E4A-B1CC-DB43661FA772}" destId="{2663747E-DF3C-4654-8E26-E0D2DF105424}" srcOrd="0" destOrd="0" presId="urn:microsoft.com/office/officeart/2008/layout/VerticalAccentList"/>
    <dgm:cxn modelId="{2E7BBD93-19F2-4B89-8488-5D0BAB41186E}" type="presOf" srcId="{321D4CD8-947C-4430-88AE-D51E02D1FD33}" destId="{7F191EDA-4FB8-4E32-9A79-1D48267E372E}" srcOrd="0" destOrd="0" presId="urn:microsoft.com/office/officeart/2008/layout/VerticalAccentList"/>
    <dgm:cxn modelId="{A7C43611-EC33-4109-8F16-6AF0455B7CEF}" type="presOf" srcId="{50CE9FEA-65E0-441C-9E41-8B9AFFD88316}" destId="{720B9E4E-903C-47E2-87E4-88D3B6A8D90A}" srcOrd="0" destOrd="0" presId="urn:microsoft.com/office/officeart/2008/layout/VerticalAccentList"/>
    <dgm:cxn modelId="{1A601F57-DFD9-4615-853C-56C5A3563D1C}" srcId="{93C04D4C-35BC-4214-8A7F-C4FBA7C82384}" destId="{7D2F856E-C3B7-49C5-9DB4-3119BAD60ABA}" srcOrd="0" destOrd="0" parTransId="{1E6D6DD0-D157-42FC-992D-71F119C3230B}" sibTransId="{1835A392-F2EA-43B1-951C-B40CBF6268BA}"/>
    <dgm:cxn modelId="{677873A3-B86A-42DA-93F5-91EA014CEB84}" type="presOf" srcId="{C6A45243-CEFF-4E9D-A318-CD915EC98674}" destId="{7A3D6F5A-8A56-47CB-BC9F-274087BF9C14}" srcOrd="0" destOrd="0" presId="urn:microsoft.com/office/officeart/2008/layout/VerticalAccentList"/>
    <dgm:cxn modelId="{0F5E81DC-80EE-4F1E-BFBD-6CF2F3EF64D0}" srcId="{D68B36A5-B8F7-4E4A-B1CC-DB43661FA772}" destId="{50CE9FEA-65E0-441C-9E41-8B9AFFD88316}" srcOrd="0" destOrd="0" parTransId="{7C1698FF-4886-470A-BE7C-1102F7DBE40F}" sibTransId="{3BCAC553-269E-4D3A-84C7-5998449D4DC6}"/>
    <dgm:cxn modelId="{D12F9736-4A0E-4978-B14D-49B35EF6B968}" srcId="{D68B36A5-B8F7-4E4A-B1CC-DB43661FA772}" destId="{60847DFE-33FF-4895-94A9-8B775A3DE547}" srcOrd="1" destOrd="0" parTransId="{EFB9BE68-49C8-4CBA-8E54-B35FC49E2C37}" sibTransId="{08171370-A659-4027-B54D-FF46EE73AC7E}"/>
    <dgm:cxn modelId="{637F83BF-62E2-4473-8D45-F6DA7D448AFA}" srcId="{EED18006-F291-4A2C-836A-0CA3D47F7C2E}" destId="{06FB0ABA-79AE-40D7-B822-E437F3CBEBAD}" srcOrd="0" destOrd="0" parTransId="{66007B49-90D1-4C4E-9970-D19B462E13D8}" sibTransId="{956F0BA5-D190-4769-A749-7A8977CA3986}"/>
    <dgm:cxn modelId="{9E5B1731-D973-46F3-96DB-B29D22956016}" srcId="{7D2F856E-C3B7-49C5-9DB4-3119BAD60ABA}" destId="{BB100799-ACF1-460A-A3DA-C89C0F4407AF}" srcOrd="0" destOrd="0" parTransId="{60CE3F95-420D-431C-BE5B-A97F788519EB}" sibTransId="{4CF64C9B-1738-4618-B79B-3F01B56191D1}"/>
    <dgm:cxn modelId="{C35F1435-7120-4AA5-B672-C4686F9E842C}" type="presOf" srcId="{EED18006-F291-4A2C-836A-0CA3D47F7C2E}" destId="{EAA3F7A5-1080-4A9B-9B7B-565134A7A2A0}" srcOrd="0" destOrd="0" presId="urn:microsoft.com/office/officeart/2008/layout/VerticalAccentList"/>
    <dgm:cxn modelId="{31B862B5-327F-4344-AEA0-383EAA4D1021}" srcId="{93C04D4C-35BC-4214-8A7F-C4FBA7C82384}" destId="{EED18006-F291-4A2C-836A-0CA3D47F7C2E}" srcOrd="3" destOrd="0" parTransId="{BB35266E-0691-409D-AB06-8F2AE27B49BE}" sibTransId="{42D64409-8967-4F4C-B45F-B1EBB748436C}"/>
    <dgm:cxn modelId="{0FFE7D71-A65D-4F79-919B-E77E8AD6B9F0}" type="presOf" srcId="{60847DFE-33FF-4895-94A9-8B775A3DE547}" destId="{720B9E4E-903C-47E2-87E4-88D3B6A8D90A}" srcOrd="0" destOrd="1" presId="urn:microsoft.com/office/officeart/2008/layout/VerticalAccentList"/>
    <dgm:cxn modelId="{B642F68C-3841-4659-992C-8C537D76AA14}" type="presOf" srcId="{06FB0ABA-79AE-40D7-B822-E437F3CBEBAD}" destId="{CC7849E7-5B1C-475C-8C2E-8A222D09C294}" srcOrd="0" destOrd="0" presId="urn:microsoft.com/office/officeart/2008/layout/VerticalAccentList"/>
    <dgm:cxn modelId="{418245C1-9F56-40B4-BC42-D7A854C61FD8}" type="presOf" srcId="{93C04D4C-35BC-4214-8A7F-C4FBA7C82384}" destId="{D81697C6-B526-4795-B6C9-5DD0590FA086}" srcOrd="0" destOrd="0" presId="urn:microsoft.com/office/officeart/2008/layout/VerticalAccentList"/>
    <dgm:cxn modelId="{4A2A0AE6-B8BF-4C81-8704-769ADB182E32}" srcId="{321D4CD8-947C-4430-88AE-D51E02D1FD33}" destId="{C6A45243-CEFF-4E9D-A318-CD915EC98674}" srcOrd="0" destOrd="0" parTransId="{65439E86-6167-44C9-8FDA-18C257EE04AA}" sibTransId="{52A389AF-CB20-4B96-8DDB-CCD1BC788775}"/>
    <dgm:cxn modelId="{A5416274-D445-4BD8-B9CD-0A085C44D37D}" type="presParOf" srcId="{D81697C6-B526-4795-B6C9-5DD0590FA086}" destId="{8B77B3ED-EF04-4B1C-A502-0C59F68A61BF}" srcOrd="0" destOrd="0" presId="urn:microsoft.com/office/officeart/2008/layout/VerticalAccentList"/>
    <dgm:cxn modelId="{56F7A4DE-4160-4ABE-BB7A-D5D47AC9FDFA}" type="presParOf" srcId="{8B77B3ED-EF04-4B1C-A502-0C59F68A61BF}" destId="{ED0A9B71-AA77-4FF0-AA20-42D838169094}" srcOrd="0" destOrd="0" presId="urn:microsoft.com/office/officeart/2008/layout/VerticalAccentList"/>
    <dgm:cxn modelId="{CD75CFA5-3D77-4115-8A2B-DEE001E5D24A}" type="presParOf" srcId="{D81697C6-B526-4795-B6C9-5DD0590FA086}" destId="{80A0EA12-9B74-44DA-9812-6919B8F3D818}" srcOrd="1" destOrd="0" presId="urn:microsoft.com/office/officeart/2008/layout/VerticalAccentList"/>
    <dgm:cxn modelId="{616917F4-F9ED-44F2-AA64-23580309F684}" type="presParOf" srcId="{80A0EA12-9B74-44DA-9812-6919B8F3D818}" destId="{87F470B0-7A32-4D4D-A003-1A35C6631C0C}" srcOrd="0" destOrd="0" presId="urn:microsoft.com/office/officeart/2008/layout/VerticalAccentList"/>
    <dgm:cxn modelId="{EF0C5B52-9964-48B1-8ACC-035DF86DE831}" type="presParOf" srcId="{80A0EA12-9B74-44DA-9812-6919B8F3D818}" destId="{9DF5CA31-3D6C-4674-80A1-A89AB504ACEB}" srcOrd="1" destOrd="0" presId="urn:microsoft.com/office/officeart/2008/layout/VerticalAccentList"/>
    <dgm:cxn modelId="{9213FBF2-79D1-4A19-9670-15C35EAEE11C}" type="presParOf" srcId="{80A0EA12-9B74-44DA-9812-6919B8F3D818}" destId="{92A52528-19DA-404B-9082-B9DD92B1B438}" srcOrd="2" destOrd="0" presId="urn:microsoft.com/office/officeart/2008/layout/VerticalAccentList"/>
    <dgm:cxn modelId="{34422ADB-2206-418E-9770-EF7B2A5D5ECF}" type="presParOf" srcId="{80A0EA12-9B74-44DA-9812-6919B8F3D818}" destId="{FD2EEF15-30B5-4499-9ECA-C82A5C6EC965}" srcOrd="3" destOrd="0" presId="urn:microsoft.com/office/officeart/2008/layout/VerticalAccentList"/>
    <dgm:cxn modelId="{8C076D5F-6EEF-4951-B7D6-61C35E3D0017}" type="presParOf" srcId="{80A0EA12-9B74-44DA-9812-6919B8F3D818}" destId="{7C0990F5-09D0-458D-B0B8-25D4A3E0F20F}" srcOrd="4" destOrd="0" presId="urn:microsoft.com/office/officeart/2008/layout/VerticalAccentList"/>
    <dgm:cxn modelId="{8616EAD8-8E33-411B-9561-42DCA7E371EB}" type="presParOf" srcId="{80A0EA12-9B74-44DA-9812-6919B8F3D818}" destId="{1E3D240D-B326-4F3E-AFD4-2208F37553B8}" srcOrd="5" destOrd="0" presId="urn:microsoft.com/office/officeart/2008/layout/VerticalAccentList"/>
    <dgm:cxn modelId="{3F20C93C-2666-4413-8013-76E24D408826}" type="presParOf" srcId="{80A0EA12-9B74-44DA-9812-6919B8F3D818}" destId="{544BB4EC-AB7D-49AD-B63B-664EC25E8F75}" srcOrd="6" destOrd="0" presId="urn:microsoft.com/office/officeart/2008/layout/VerticalAccentList"/>
    <dgm:cxn modelId="{CE38CE38-1E5B-42E9-8CAB-C4A05F9AEA1D}" type="presParOf" srcId="{80A0EA12-9B74-44DA-9812-6919B8F3D818}" destId="{B342759E-8923-411B-9A7B-080C34CC7AC9}" srcOrd="7" destOrd="0" presId="urn:microsoft.com/office/officeart/2008/layout/VerticalAccentList"/>
    <dgm:cxn modelId="{47B75684-2BD6-4E1F-A1F9-290D84C45EDB}" type="presParOf" srcId="{D81697C6-B526-4795-B6C9-5DD0590FA086}" destId="{2DCA8E3C-670E-428D-BAB8-A5193BBDE1D5}" srcOrd="2" destOrd="0" presId="urn:microsoft.com/office/officeart/2008/layout/VerticalAccentList"/>
    <dgm:cxn modelId="{019865C1-999B-4EA8-9B78-D20D983B6227}" type="presParOf" srcId="{D81697C6-B526-4795-B6C9-5DD0590FA086}" destId="{29AA5BC3-69C7-49C4-A7F7-679B397C7606}" srcOrd="3" destOrd="0" presId="urn:microsoft.com/office/officeart/2008/layout/VerticalAccentList"/>
    <dgm:cxn modelId="{BB680EE0-1F88-43EC-BDE9-70C9DA2478EE}" type="presParOf" srcId="{29AA5BC3-69C7-49C4-A7F7-679B397C7606}" destId="{7F191EDA-4FB8-4E32-9A79-1D48267E372E}" srcOrd="0" destOrd="0" presId="urn:microsoft.com/office/officeart/2008/layout/VerticalAccentList"/>
    <dgm:cxn modelId="{E18E73EF-766C-4B73-9B58-73BBD2534F6D}" type="presParOf" srcId="{D81697C6-B526-4795-B6C9-5DD0590FA086}" destId="{3F306B1B-E454-4E6B-9F18-0923E6935CC2}" srcOrd="4" destOrd="0" presId="urn:microsoft.com/office/officeart/2008/layout/VerticalAccentList"/>
    <dgm:cxn modelId="{2FF02C39-5B24-4BF4-8099-F2B4379AD805}" type="presParOf" srcId="{3F306B1B-E454-4E6B-9F18-0923E6935CC2}" destId="{89A515C6-462A-4214-ABE8-F46CB1BB4D08}" srcOrd="0" destOrd="0" presId="urn:microsoft.com/office/officeart/2008/layout/VerticalAccentList"/>
    <dgm:cxn modelId="{066FAF82-CCD7-408C-9EA6-3C6B1F41A74B}" type="presParOf" srcId="{3F306B1B-E454-4E6B-9F18-0923E6935CC2}" destId="{204957DA-0E58-4935-820B-1C865B35AEBC}" srcOrd="1" destOrd="0" presId="urn:microsoft.com/office/officeart/2008/layout/VerticalAccentList"/>
    <dgm:cxn modelId="{207EA332-FEB2-4EA3-BB95-1B69605351F7}" type="presParOf" srcId="{3F306B1B-E454-4E6B-9F18-0923E6935CC2}" destId="{4DC532F4-D431-45A7-8C4A-E86959E32061}" srcOrd="2" destOrd="0" presId="urn:microsoft.com/office/officeart/2008/layout/VerticalAccentList"/>
    <dgm:cxn modelId="{99A8D5B8-77F0-4AC8-A9D2-5FDB5ED2414E}" type="presParOf" srcId="{3F306B1B-E454-4E6B-9F18-0923E6935CC2}" destId="{94CA9A52-7565-4248-8BFB-86848AC43B8F}" srcOrd="3" destOrd="0" presId="urn:microsoft.com/office/officeart/2008/layout/VerticalAccentList"/>
    <dgm:cxn modelId="{A6172CA0-8185-4B9D-B806-F67D48D1FEF0}" type="presParOf" srcId="{3F306B1B-E454-4E6B-9F18-0923E6935CC2}" destId="{BC62A693-5532-4E5B-B5BA-7F4136C51EFD}" srcOrd="4" destOrd="0" presId="urn:microsoft.com/office/officeart/2008/layout/VerticalAccentList"/>
    <dgm:cxn modelId="{84C42C70-AC86-4130-B342-5AE0A08CE290}" type="presParOf" srcId="{3F306B1B-E454-4E6B-9F18-0923E6935CC2}" destId="{40CE8799-1BEF-4A1B-8B83-165DF24F5B89}" srcOrd="5" destOrd="0" presId="urn:microsoft.com/office/officeart/2008/layout/VerticalAccentList"/>
    <dgm:cxn modelId="{9E10C90E-632E-4839-8374-F057D8897A60}" type="presParOf" srcId="{3F306B1B-E454-4E6B-9F18-0923E6935CC2}" destId="{4A32FFE2-CF9B-44EA-83D9-EFDAC6774753}" srcOrd="6" destOrd="0" presId="urn:microsoft.com/office/officeart/2008/layout/VerticalAccentList"/>
    <dgm:cxn modelId="{873284CC-F6FF-4B32-B675-669053FDC0A2}" type="presParOf" srcId="{3F306B1B-E454-4E6B-9F18-0923E6935CC2}" destId="{7A3D6F5A-8A56-47CB-BC9F-274087BF9C14}" srcOrd="7" destOrd="0" presId="urn:microsoft.com/office/officeart/2008/layout/VerticalAccentList"/>
    <dgm:cxn modelId="{64AA36A0-5241-4BAC-8D74-A5A4BB906176}" type="presParOf" srcId="{D81697C6-B526-4795-B6C9-5DD0590FA086}" destId="{70CDE983-455F-4DAD-9A80-9D2EE5112456}" srcOrd="5" destOrd="0" presId="urn:microsoft.com/office/officeart/2008/layout/VerticalAccentList"/>
    <dgm:cxn modelId="{C09C6D56-1462-4DB6-B92D-1FFC8D8B16C2}" type="presParOf" srcId="{D81697C6-B526-4795-B6C9-5DD0590FA086}" destId="{183183A5-8024-436C-9231-4204C22BAB6D}" srcOrd="6" destOrd="0" presId="urn:microsoft.com/office/officeart/2008/layout/VerticalAccentList"/>
    <dgm:cxn modelId="{DDC6A137-B770-49A6-91C8-3312AA1DFF26}" type="presParOf" srcId="{183183A5-8024-436C-9231-4204C22BAB6D}" destId="{2663747E-DF3C-4654-8E26-E0D2DF105424}" srcOrd="0" destOrd="0" presId="urn:microsoft.com/office/officeart/2008/layout/VerticalAccentList"/>
    <dgm:cxn modelId="{1F7CC771-69B0-47C6-9730-BC0208DEA426}" type="presParOf" srcId="{D81697C6-B526-4795-B6C9-5DD0590FA086}" destId="{9102507A-0617-4B3B-AD80-9512A30BC6C1}" srcOrd="7" destOrd="0" presId="urn:microsoft.com/office/officeart/2008/layout/VerticalAccentList"/>
    <dgm:cxn modelId="{FCB1BA20-3B5B-461B-82A7-50EF1C6CABCC}" type="presParOf" srcId="{9102507A-0617-4B3B-AD80-9512A30BC6C1}" destId="{870992E5-0155-4145-A58D-8C5ED9C8A0CF}" srcOrd="0" destOrd="0" presId="urn:microsoft.com/office/officeart/2008/layout/VerticalAccentList"/>
    <dgm:cxn modelId="{B0D58C4A-005D-42CB-B475-B3ED9B1008A2}" type="presParOf" srcId="{9102507A-0617-4B3B-AD80-9512A30BC6C1}" destId="{FE2BF52C-31CE-4427-A24B-329350E8AFE9}" srcOrd="1" destOrd="0" presId="urn:microsoft.com/office/officeart/2008/layout/VerticalAccentList"/>
    <dgm:cxn modelId="{62F8E626-6D40-4077-8277-46506690EDC3}" type="presParOf" srcId="{9102507A-0617-4B3B-AD80-9512A30BC6C1}" destId="{F4A3FDE1-7E71-4827-9974-F43793FB81DE}" srcOrd="2" destOrd="0" presId="urn:microsoft.com/office/officeart/2008/layout/VerticalAccentList"/>
    <dgm:cxn modelId="{6820C7FC-8AAF-415D-9B43-4F05ED26A71A}" type="presParOf" srcId="{9102507A-0617-4B3B-AD80-9512A30BC6C1}" destId="{017B5273-E3AF-4F3F-9338-F9C63F7119E1}" srcOrd="3" destOrd="0" presId="urn:microsoft.com/office/officeart/2008/layout/VerticalAccentList"/>
    <dgm:cxn modelId="{A7630DD7-403C-47C4-B93D-FDD14710A4BA}" type="presParOf" srcId="{9102507A-0617-4B3B-AD80-9512A30BC6C1}" destId="{082356D6-A77A-4DF1-9443-C537E5A873AC}" srcOrd="4" destOrd="0" presId="urn:microsoft.com/office/officeart/2008/layout/VerticalAccentList"/>
    <dgm:cxn modelId="{B171AE8B-6C7A-4AE9-B847-FB6A1387244B}" type="presParOf" srcId="{9102507A-0617-4B3B-AD80-9512A30BC6C1}" destId="{3D9F1670-1E7A-4F7F-8922-97B0DD715157}" srcOrd="5" destOrd="0" presId="urn:microsoft.com/office/officeart/2008/layout/VerticalAccentList"/>
    <dgm:cxn modelId="{B1C364A4-0D59-4594-8C33-E2D5CF4B76AB}" type="presParOf" srcId="{9102507A-0617-4B3B-AD80-9512A30BC6C1}" destId="{247B6C84-0378-49C3-94C4-768512302D65}" srcOrd="6" destOrd="0" presId="urn:microsoft.com/office/officeart/2008/layout/VerticalAccentList"/>
    <dgm:cxn modelId="{F18515C0-DED5-4999-BEB5-E6A856C0BD99}" type="presParOf" srcId="{9102507A-0617-4B3B-AD80-9512A30BC6C1}" destId="{720B9E4E-903C-47E2-87E4-88D3B6A8D90A}" srcOrd="7" destOrd="0" presId="urn:microsoft.com/office/officeart/2008/layout/VerticalAccentList"/>
    <dgm:cxn modelId="{4B7B810D-D5CF-4D61-A774-9061A110EBF3}" type="presParOf" srcId="{D81697C6-B526-4795-B6C9-5DD0590FA086}" destId="{A31AA989-417F-45A7-9FD4-365E4EBB7249}" srcOrd="8" destOrd="0" presId="urn:microsoft.com/office/officeart/2008/layout/VerticalAccentList"/>
    <dgm:cxn modelId="{EDE1A402-8FAB-4A39-9CCC-3675F751A8D9}" type="presParOf" srcId="{D81697C6-B526-4795-B6C9-5DD0590FA086}" destId="{FFFF9C79-2523-4044-8AD4-D19108B1B910}" srcOrd="9" destOrd="0" presId="urn:microsoft.com/office/officeart/2008/layout/VerticalAccentList"/>
    <dgm:cxn modelId="{3B3CF668-5A8A-4F0E-84E7-0DB4ED0C9218}" type="presParOf" srcId="{FFFF9C79-2523-4044-8AD4-D19108B1B910}" destId="{EAA3F7A5-1080-4A9B-9B7B-565134A7A2A0}" srcOrd="0" destOrd="0" presId="urn:microsoft.com/office/officeart/2008/layout/VerticalAccentList"/>
    <dgm:cxn modelId="{14310692-F7E1-41E9-A53F-64CEA4E72FDD}" type="presParOf" srcId="{D81697C6-B526-4795-B6C9-5DD0590FA086}" destId="{09392295-F486-48A2-BAE9-5BE630D3DAAD}" srcOrd="10" destOrd="0" presId="urn:microsoft.com/office/officeart/2008/layout/VerticalAccentList"/>
    <dgm:cxn modelId="{6D8F9E02-456D-4966-AE00-6CFC04FC2F08}" type="presParOf" srcId="{09392295-F486-48A2-BAE9-5BE630D3DAAD}" destId="{51F49123-5B18-4C25-9827-1C372375ADB1}" srcOrd="0" destOrd="0" presId="urn:microsoft.com/office/officeart/2008/layout/VerticalAccentList"/>
    <dgm:cxn modelId="{C7E71702-5E38-4227-B987-BD36E1899BDF}" type="presParOf" srcId="{09392295-F486-48A2-BAE9-5BE630D3DAAD}" destId="{C11DC4F1-84A1-44E2-A90F-E36A18E9590C}" srcOrd="1" destOrd="0" presId="urn:microsoft.com/office/officeart/2008/layout/VerticalAccentList"/>
    <dgm:cxn modelId="{84EA92B4-FDD0-4B48-BCCC-2CAE08685FDA}" type="presParOf" srcId="{09392295-F486-48A2-BAE9-5BE630D3DAAD}" destId="{8275D38A-4CCE-4C3B-B489-10776570D9BF}" srcOrd="2" destOrd="0" presId="urn:microsoft.com/office/officeart/2008/layout/VerticalAccentList"/>
    <dgm:cxn modelId="{91A26049-64B4-4589-B61C-F33B16224EF1}" type="presParOf" srcId="{09392295-F486-48A2-BAE9-5BE630D3DAAD}" destId="{1B4820B9-DEF3-458C-83D5-EDF587883F95}" srcOrd="3" destOrd="0" presId="urn:microsoft.com/office/officeart/2008/layout/VerticalAccentList"/>
    <dgm:cxn modelId="{E41C181D-69E8-48BE-A4FF-42F9A7DF70EB}" type="presParOf" srcId="{09392295-F486-48A2-BAE9-5BE630D3DAAD}" destId="{C5EA0628-6F2D-4E28-A1A5-A9CB0D7C94AB}" srcOrd="4" destOrd="0" presId="urn:microsoft.com/office/officeart/2008/layout/VerticalAccentList"/>
    <dgm:cxn modelId="{3AE4E037-8ABD-481D-BEBF-8A3E0C69AF57}" type="presParOf" srcId="{09392295-F486-48A2-BAE9-5BE630D3DAAD}" destId="{BF38725D-1BF3-4C34-81E0-F70C8A11BAD5}" srcOrd="5" destOrd="0" presId="urn:microsoft.com/office/officeart/2008/layout/VerticalAccentList"/>
    <dgm:cxn modelId="{7679B7CC-1208-4705-9DF6-9B2EF2633F0C}" type="presParOf" srcId="{09392295-F486-48A2-BAE9-5BE630D3DAAD}" destId="{6A524E08-4E89-4EA2-A9AB-1C53937CDF44}" srcOrd="6" destOrd="0" presId="urn:microsoft.com/office/officeart/2008/layout/VerticalAccentList"/>
    <dgm:cxn modelId="{9055A0E6-F5CF-4F7A-948C-49087ADE99F1}" type="presParOf" srcId="{09392295-F486-48A2-BAE9-5BE630D3DAAD}" destId="{CC7849E7-5B1C-475C-8C2E-8A222D09C294}" srcOrd="7" destOrd="0" presId="urn:microsoft.com/office/officeart/2008/layout/VerticalAccentList"/>
    <dgm:cxn modelId="{5036E995-6325-4446-B291-626B500D757B}" type="presParOf" srcId="{D81697C6-B526-4795-B6C9-5DD0590FA086}" destId="{188ADB02-25E2-4164-93CD-947D5C82AD9D}" srcOrd="11" destOrd="0" presId="urn:microsoft.com/office/officeart/2008/layout/VerticalAccentList"/>
    <dgm:cxn modelId="{F3A88D48-5D41-4DDA-B7A1-F1196102A0CF}" type="presParOf" srcId="{D81697C6-B526-4795-B6C9-5DD0590FA086}" destId="{32C6D6B2-1729-43A5-A6FD-0151C46C0E87}" srcOrd="12" destOrd="0" presId="urn:microsoft.com/office/officeart/2008/layout/VerticalAccentList"/>
    <dgm:cxn modelId="{F027D149-C879-4043-B8C6-C63CDCE2F846}" type="presParOf" srcId="{32C6D6B2-1729-43A5-A6FD-0151C46C0E87}" destId="{3FF09AE4-62DF-42F6-990F-AEC6204314EC}" srcOrd="0" destOrd="0" presId="urn:microsoft.com/office/officeart/2008/layout/VerticalAccentList"/>
    <dgm:cxn modelId="{4A227E19-2F7E-4163-9418-BFB96A87CEBD}" type="presParOf" srcId="{D81697C6-B526-4795-B6C9-5DD0590FA086}" destId="{34187147-5859-4FBD-B320-01547F310330}" srcOrd="13" destOrd="0" presId="urn:microsoft.com/office/officeart/2008/layout/VerticalAccentList"/>
    <dgm:cxn modelId="{FD5CA4B3-04CA-45CA-AE71-D89F5EA760AF}" type="presParOf" srcId="{34187147-5859-4FBD-B320-01547F310330}" destId="{3C19A2EE-955C-4EDF-AEB9-F3C9F4122E9B}" srcOrd="0" destOrd="0" presId="urn:microsoft.com/office/officeart/2008/layout/VerticalAccentList"/>
    <dgm:cxn modelId="{FE951BCE-E097-421D-8ACE-3DF808DA22BC}" type="presParOf" srcId="{34187147-5859-4FBD-B320-01547F310330}" destId="{2BF26860-4AA9-4B6C-A550-C1164624CE08}" srcOrd="1" destOrd="0" presId="urn:microsoft.com/office/officeart/2008/layout/VerticalAccentList"/>
    <dgm:cxn modelId="{F8AD666D-BD05-4DB0-9607-8C20E8DDE9BF}" type="presParOf" srcId="{34187147-5859-4FBD-B320-01547F310330}" destId="{AC7B8DB9-E6D8-48B6-8A3E-5CEDE14D813B}" srcOrd="2" destOrd="0" presId="urn:microsoft.com/office/officeart/2008/layout/VerticalAccentList"/>
    <dgm:cxn modelId="{58D9BA5E-18FC-41BA-ABE1-0E07A12F65D8}" type="presParOf" srcId="{34187147-5859-4FBD-B320-01547F310330}" destId="{CA3A2B1C-85A8-48AB-9C2B-08CD5D088988}" srcOrd="3" destOrd="0" presId="urn:microsoft.com/office/officeart/2008/layout/VerticalAccentList"/>
    <dgm:cxn modelId="{484D6CA8-44C2-495E-9960-D91313DF6DD9}" type="presParOf" srcId="{34187147-5859-4FBD-B320-01547F310330}" destId="{A44E3440-D80F-4B1E-89BC-3302C9937FB6}" srcOrd="4" destOrd="0" presId="urn:microsoft.com/office/officeart/2008/layout/VerticalAccentList"/>
    <dgm:cxn modelId="{2C8B7C7B-9776-40E1-9EE2-323061ECD287}" type="presParOf" srcId="{34187147-5859-4FBD-B320-01547F310330}" destId="{ACE50E97-ACEF-47FC-B8C2-6581C01DA3D2}" srcOrd="5" destOrd="0" presId="urn:microsoft.com/office/officeart/2008/layout/VerticalAccentList"/>
    <dgm:cxn modelId="{E9451141-A2C9-47CD-8C3C-501F5E183CEF}" type="presParOf" srcId="{34187147-5859-4FBD-B320-01547F310330}" destId="{4716FA7D-C96D-4196-B6C1-8282B3FFD2D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3C9C2C-966C-4B4C-9DDE-E5A45CC497A7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9FB9AD-0A75-4658-823D-5E4B2CA0C4C5}">
      <dgm:prSet phldrT="[Текст]"/>
      <dgm:spPr/>
      <dgm:t>
        <a:bodyPr/>
        <a:lstStyle/>
        <a:p>
          <a:r>
            <a:rPr lang="ru-RU" dirty="0" smtClean="0"/>
            <a:t>публичные отношения кредитных организаций с регулирующими и контролирующими органами по поводу обеспечения и соблюдения условий, необходимых для осуществления банковской деятельности</a:t>
          </a:r>
          <a:endParaRPr lang="ru-RU" dirty="0"/>
        </a:p>
      </dgm:t>
    </dgm:pt>
    <dgm:pt modelId="{0FD30F99-C749-4166-ADEE-FA10597B7613}" type="parTrans" cxnId="{F4326BAF-A886-4158-8D70-5B61C0955024}">
      <dgm:prSet/>
      <dgm:spPr/>
      <dgm:t>
        <a:bodyPr/>
        <a:lstStyle/>
        <a:p>
          <a:endParaRPr lang="ru-RU"/>
        </a:p>
      </dgm:t>
    </dgm:pt>
    <dgm:pt modelId="{BBE7460D-AFE1-4048-AA0F-35537883469D}" type="sibTrans" cxnId="{F4326BAF-A886-4158-8D70-5B61C0955024}">
      <dgm:prSet/>
      <dgm:spPr/>
      <dgm:t>
        <a:bodyPr/>
        <a:lstStyle/>
        <a:p>
          <a:endParaRPr lang="ru-RU"/>
        </a:p>
      </dgm:t>
    </dgm:pt>
    <dgm:pt modelId="{1F8FCADD-0BBB-436D-850E-FEEC866A38A5}">
      <dgm:prSet phldrT="[Текст]"/>
      <dgm:spPr/>
      <dgm:t>
        <a:bodyPr/>
        <a:lstStyle/>
        <a:p>
          <a:r>
            <a:rPr lang="ru-RU" dirty="0" smtClean="0"/>
            <a:t>публичные отношения банков с их клиентами по поводу контроля выполнения последними установленных законодательством условий совершения банковских операций</a:t>
          </a:r>
          <a:endParaRPr lang="ru-RU" dirty="0"/>
        </a:p>
      </dgm:t>
    </dgm:pt>
    <dgm:pt modelId="{36AD04D0-CF58-4C36-9255-057111D5A6E6}" type="parTrans" cxnId="{AF04144F-C5F6-4840-81D5-6D21151DB6C5}">
      <dgm:prSet/>
      <dgm:spPr/>
      <dgm:t>
        <a:bodyPr/>
        <a:lstStyle/>
        <a:p>
          <a:endParaRPr lang="ru-RU"/>
        </a:p>
      </dgm:t>
    </dgm:pt>
    <dgm:pt modelId="{CEF41217-F6E6-4B3B-9090-97677478F215}" type="sibTrans" cxnId="{AF04144F-C5F6-4840-81D5-6D21151DB6C5}">
      <dgm:prSet/>
      <dgm:spPr/>
      <dgm:t>
        <a:bodyPr/>
        <a:lstStyle/>
        <a:p>
          <a:endParaRPr lang="ru-RU"/>
        </a:p>
      </dgm:t>
    </dgm:pt>
    <dgm:pt modelId="{C8B2C8A6-15CD-4896-B9ED-891544B34DE9}">
      <dgm:prSet phldrT="[Текст]"/>
      <dgm:spPr/>
      <dgm:t>
        <a:bodyPr/>
        <a:lstStyle/>
        <a:p>
          <a:r>
            <a:rPr lang="ru-RU" dirty="0" smtClean="0"/>
            <a:t>частные отношения кредитных организаций с клиентами и иными контрагентами по поводу непосредственного совершения банковских операций</a:t>
          </a:r>
          <a:endParaRPr lang="ru-RU" dirty="0"/>
        </a:p>
      </dgm:t>
    </dgm:pt>
    <dgm:pt modelId="{86A46699-B36B-4BE4-B24E-3FE4A68DD055}" type="parTrans" cxnId="{FA5CD77C-63E6-44BB-9162-E217A0566693}">
      <dgm:prSet/>
      <dgm:spPr/>
      <dgm:t>
        <a:bodyPr/>
        <a:lstStyle/>
        <a:p>
          <a:endParaRPr lang="ru-RU"/>
        </a:p>
      </dgm:t>
    </dgm:pt>
    <dgm:pt modelId="{5B0C6B6B-A376-4EBE-809D-E6E39B1B01CE}" type="sibTrans" cxnId="{FA5CD77C-63E6-44BB-9162-E217A0566693}">
      <dgm:prSet/>
      <dgm:spPr/>
      <dgm:t>
        <a:bodyPr/>
        <a:lstStyle/>
        <a:p>
          <a:endParaRPr lang="ru-RU"/>
        </a:p>
      </dgm:t>
    </dgm:pt>
    <dgm:pt modelId="{72962D35-B267-4F09-83E5-C94BF100D1A7}" type="pres">
      <dgm:prSet presAssocID="{443C9C2C-966C-4B4C-9DDE-E5A45CC497A7}" presName="Name0" presStyleCnt="0">
        <dgm:presLayoutVars>
          <dgm:chMax val="7"/>
          <dgm:chPref val="7"/>
          <dgm:dir/>
        </dgm:presLayoutVars>
      </dgm:prSet>
      <dgm:spPr/>
    </dgm:pt>
    <dgm:pt modelId="{A9830BF4-329C-4904-B921-BE35831DD08F}" type="pres">
      <dgm:prSet presAssocID="{443C9C2C-966C-4B4C-9DDE-E5A45CC497A7}" presName="Name1" presStyleCnt="0"/>
      <dgm:spPr/>
    </dgm:pt>
    <dgm:pt modelId="{F46320BE-A1F9-40D8-AF5E-62D5CEF255E6}" type="pres">
      <dgm:prSet presAssocID="{443C9C2C-966C-4B4C-9DDE-E5A45CC497A7}" presName="cycle" presStyleCnt="0"/>
      <dgm:spPr/>
    </dgm:pt>
    <dgm:pt modelId="{6FBDC90E-F571-43FC-B57C-B4F14EE2F232}" type="pres">
      <dgm:prSet presAssocID="{443C9C2C-966C-4B4C-9DDE-E5A45CC497A7}" presName="srcNode" presStyleLbl="node1" presStyleIdx="0" presStyleCnt="3"/>
      <dgm:spPr/>
    </dgm:pt>
    <dgm:pt modelId="{7D9A8790-7219-4F8D-A503-224805E4F271}" type="pres">
      <dgm:prSet presAssocID="{443C9C2C-966C-4B4C-9DDE-E5A45CC497A7}" presName="conn" presStyleLbl="parChTrans1D2" presStyleIdx="0" presStyleCnt="1"/>
      <dgm:spPr/>
    </dgm:pt>
    <dgm:pt modelId="{D5AAC589-3742-4D33-9E33-9D19F9790F89}" type="pres">
      <dgm:prSet presAssocID="{443C9C2C-966C-4B4C-9DDE-E5A45CC497A7}" presName="extraNode" presStyleLbl="node1" presStyleIdx="0" presStyleCnt="3"/>
      <dgm:spPr/>
    </dgm:pt>
    <dgm:pt modelId="{93F84CA8-89C9-4CA5-935F-B7B595B1C8E1}" type="pres">
      <dgm:prSet presAssocID="{443C9C2C-966C-4B4C-9DDE-E5A45CC497A7}" presName="dstNode" presStyleLbl="node1" presStyleIdx="0" presStyleCnt="3"/>
      <dgm:spPr/>
    </dgm:pt>
    <dgm:pt modelId="{10052EB3-8F7E-4F02-BA1D-6565AB1C9F64}" type="pres">
      <dgm:prSet presAssocID="{259FB9AD-0A75-4658-823D-5E4B2CA0C4C5}" presName="text_1" presStyleLbl="node1" presStyleIdx="0" presStyleCnt="3">
        <dgm:presLayoutVars>
          <dgm:bulletEnabled val="1"/>
        </dgm:presLayoutVars>
      </dgm:prSet>
      <dgm:spPr/>
    </dgm:pt>
    <dgm:pt modelId="{F0563A4A-8A50-46A8-9586-1ECBFE7E3558}" type="pres">
      <dgm:prSet presAssocID="{259FB9AD-0A75-4658-823D-5E4B2CA0C4C5}" presName="accent_1" presStyleCnt="0"/>
      <dgm:spPr/>
    </dgm:pt>
    <dgm:pt modelId="{D01FB02D-E1B8-4C50-A42D-670816BBEEFC}" type="pres">
      <dgm:prSet presAssocID="{259FB9AD-0A75-4658-823D-5E4B2CA0C4C5}" presName="accentRepeatNode" presStyleLbl="solidFgAcc1" presStyleIdx="0" presStyleCnt="3"/>
      <dgm:spPr/>
    </dgm:pt>
    <dgm:pt modelId="{707A798C-1AD9-4F3A-A5DF-A814EDE9CD0E}" type="pres">
      <dgm:prSet presAssocID="{1F8FCADD-0BBB-436D-850E-FEEC866A38A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DA8B3-F497-4B6C-8C56-939E344C68EE}" type="pres">
      <dgm:prSet presAssocID="{1F8FCADD-0BBB-436D-850E-FEEC866A38A5}" presName="accent_2" presStyleCnt="0"/>
      <dgm:spPr/>
    </dgm:pt>
    <dgm:pt modelId="{EC7BB204-FD23-4750-84F4-EBDFE07DDBA5}" type="pres">
      <dgm:prSet presAssocID="{1F8FCADD-0BBB-436D-850E-FEEC866A38A5}" presName="accentRepeatNode" presStyleLbl="solidFgAcc1" presStyleIdx="1" presStyleCnt="3"/>
      <dgm:spPr/>
    </dgm:pt>
    <dgm:pt modelId="{D51E6C56-CD82-4A6E-8D36-DAC05D256E24}" type="pres">
      <dgm:prSet presAssocID="{C8B2C8A6-15CD-4896-B9ED-891544B34D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7F64A-2585-4000-9F15-5A5515E84EE9}" type="pres">
      <dgm:prSet presAssocID="{C8B2C8A6-15CD-4896-B9ED-891544B34DE9}" presName="accent_3" presStyleCnt="0"/>
      <dgm:spPr/>
    </dgm:pt>
    <dgm:pt modelId="{1E9F3ED6-F260-45E9-B400-4ECB87F2798C}" type="pres">
      <dgm:prSet presAssocID="{C8B2C8A6-15CD-4896-B9ED-891544B34DE9}" presName="accentRepeatNode" presStyleLbl="solidFgAcc1" presStyleIdx="2" presStyleCnt="3"/>
      <dgm:spPr/>
    </dgm:pt>
  </dgm:ptLst>
  <dgm:cxnLst>
    <dgm:cxn modelId="{C7E0709E-9F40-4587-930E-D8BEA4919768}" type="presOf" srcId="{443C9C2C-966C-4B4C-9DDE-E5A45CC497A7}" destId="{72962D35-B267-4F09-83E5-C94BF100D1A7}" srcOrd="0" destOrd="0" presId="urn:microsoft.com/office/officeart/2008/layout/VerticalCurvedList"/>
    <dgm:cxn modelId="{8BDAC703-E9FF-41E6-9A5A-107382576726}" type="presOf" srcId="{1F8FCADD-0BBB-436D-850E-FEEC866A38A5}" destId="{707A798C-1AD9-4F3A-A5DF-A814EDE9CD0E}" srcOrd="0" destOrd="0" presId="urn:microsoft.com/office/officeart/2008/layout/VerticalCurvedList"/>
    <dgm:cxn modelId="{AF04144F-C5F6-4840-81D5-6D21151DB6C5}" srcId="{443C9C2C-966C-4B4C-9DDE-E5A45CC497A7}" destId="{1F8FCADD-0BBB-436D-850E-FEEC866A38A5}" srcOrd="1" destOrd="0" parTransId="{36AD04D0-CF58-4C36-9255-057111D5A6E6}" sibTransId="{CEF41217-F6E6-4B3B-9090-97677478F215}"/>
    <dgm:cxn modelId="{6ED41036-1EC5-44D1-A231-7C774FEE816C}" type="presOf" srcId="{BBE7460D-AFE1-4048-AA0F-35537883469D}" destId="{7D9A8790-7219-4F8D-A503-224805E4F271}" srcOrd="0" destOrd="0" presId="urn:microsoft.com/office/officeart/2008/layout/VerticalCurvedList"/>
    <dgm:cxn modelId="{F4326BAF-A886-4158-8D70-5B61C0955024}" srcId="{443C9C2C-966C-4B4C-9DDE-E5A45CC497A7}" destId="{259FB9AD-0A75-4658-823D-5E4B2CA0C4C5}" srcOrd="0" destOrd="0" parTransId="{0FD30F99-C749-4166-ADEE-FA10597B7613}" sibTransId="{BBE7460D-AFE1-4048-AA0F-35537883469D}"/>
    <dgm:cxn modelId="{FA5CD77C-63E6-44BB-9162-E217A0566693}" srcId="{443C9C2C-966C-4B4C-9DDE-E5A45CC497A7}" destId="{C8B2C8A6-15CD-4896-B9ED-891544B34DE9}" srcOrd="2" destOrd="0" parTransId="{86A46699-B36B-4BE4-B24E-3FE4A68DD055}" sibTransId="{5B0C6B6B-A376-4EBE-809D-E6E39B1B01CE}"/>
    <dgm:cxn modelId="{32912862-DAD0-46BC-A8EA-00346C3A1A2A}" type="presOf" srcId="{C8B2C8A6-15CD-4896-B9ED-891544B34DE9}" destId="{D51E6C56-CD82-4A6E-8D36-DAC05D256E24}" srcOrd="0" destOrd="0" presId="urn:microsoft.com/office/officeart/2008/layout/VerticalCurvedList"/>
    <dgm:cxn modelId="{523C2B2E-E96C-4326-9CAE-3D7E5EF3D177}" type="presOf" srcId="{259FB9AD-0A75-4658-823D-5E4B2CA0C4C5}" destId="{10052EB3-8F7E-4F02-BA1D-6565AB1C9F64}" srcOrd="0" destOrd="0" presId="urn:microsoft.com/office/officeart/2008/layout/VerticalCurvedList"/>
    <dgm:cxn modelId="{1BCE3C74-5E0A-47C8-9B1D-B7E7AB639BBD}" type="presParOf" srcId="{72962D35-B267-4F09-83E5-C94BF100D1A7}" destId="{A9830BF4-329C-4904-B921-BE35831DD08F}" srcOrd="0" destOrd="0" presId="urn:microsoft.com/office/officeart/2008/layout/VerticalCurvedList"/>
    <dgm:cxn modelId="{4F629A44-E563-48CA-8BA4-AE3DAE0BBB24}" type="presParOf" srcId="{A9830BF4-329C-4904-B921-BE35831DD08F}" destId="{F46320BE-A1F9-40D8-AF5E-62D5CEF255E6}" srcOrd="0" destOrd="0" presId="urn:microsoft.com/office/officeart/2008/layout/VerticalCurvedList"/>
    <dgm:cxn modelId="{3D6DE65F-A566-4042-9B8A-0F7E60BE210D}" type="presParOf" srcId="{F46320BE-A1F9-40D8-AF5E-62D5CEF255E6}" destId="{6FBDC90E-F571-43FC-B57C-B4F14EE2F232}" srcOrd="0" destOrd="0" presId="urn:microsoft.com/office/officeart/2008/layout/VerticalCurvedList"/>
    <dgm:cxn modelId="{7AF8B1FD-DC6C-4398-B8A9-1DA34081B5BF}" type="presParOf" srcId="{F46320BE-A1F9-40D8-AF5E-62D5CEF255E6}" destId="{7D9A8790-7219-4F8D-A503-224805E4F271}" srcOrd="1" destOrd="0" presId="urn:microsoft.com/office/officeart/2008/layout/VerticalCurvedList"/>
    <dgm:cxn modelId="{613E0EDE-8568-443C-ACA2-3CC9307AA230}" type="presParOf" srcId="{F46320BE-A1F9-40D8-AF5E-62D5CEF255E6}" destId="{D5AAC589-3742-4D33-9E33-9D19F9790F89}" srcOrd="2" destOrd="0" presId="urn:microsoft.com/office/officeart/2008/layout/VerticalCurvedList"/>
    <dgm:cxn modelId="{FCE0BF4A-A8EC-449A-9ED9-F2F49367BF75}" type="presParOf" srcId="{F46320BE-A1F9-40D8-AF5E-62D5CEF255E6}" destId="{93F84CA8-89C9-4CA5-935F-B7B595B1C8E1}" srcOrd="3" destOrd="0" presId="urn:microsoft.com/office/officeart/2008/layout/VerticalCurvedList"/>
    <dgm:cxn modelId="{DCBA8231-8017-44BE-A891-8AE92D9B4CCC}" type="presParOf" srcId="{A9830BF4-329C-4904-B921-BE35831DD08F}" destId="{10052EB3-8F7E-4F02-BA1D-6565AB1C9F64}" srcOrd="1" destOrd="0" presId="urn:microsoft.com/office/officeart/2008/layout/VerticalCurvedList"/>
    <dgm:cxn modelId="{DF3BB3B3-78FF-45FF-AA26-9BE86516FA44}" type="presParOf" srcId="{A9830BF4-329C-4904-B921-BE35831DD08F}" destId="{F0563A4A-8A50-46A8-9586-1ECBFE7E3558}" srcOrd="2" destOrd="0" presId="urn:microsoft.com/office/officeart/2008/layout/VerticalCurvedList"/>
    <dgm:cxn modelId="{4C4C2C4A-5B17-4AEC-9008-218CA153C564}" type="presParOf" srcId="{F0563A4A-8A50-46A8-9586-1ECBFE7E3558}" destId="{D01FB02D-E1B8-4C50-A42D-670816BBEEFC}" srcOrd="0" destOrd="0" presId="urn:microsoft.com/office/officeart/2008/layout/VerticalCurvedList"/>
    <dgm:cxn modelId="{30C3836D-25CE-4DBD-8B15-0DCDF9807E3F}" type="presParOf" srcId="{A9830BF4-329C-4904-B921-BE35831DD08F}" destId="{707A798C-1AD9-4F3A-A5DF-A814EDE9CD0E}" srcOrd="3" destOrd="0" presId="urn:microsoft.com/office/officeart/2008/layout/VerticalCurvedList"/>
    <dgm:cxn modelId="{00374D27-0B1D-4A75-91CB-4543D234C6FB}" type="presParOf" srcId="{A9830BF4-329C-4904-B921-BE35831DD08F}" destId="{3FCDA8B3-F497-4B6C-8C56-939E344C68EE}" srcOrd="4" destOrd="0" presId="urn:microsoft.com/office/officeart/2008/layout/VerticalCurvedList"/>
    <dgm:cxn modelId="{D3AEDC45-7686-438A-8642-B009216B6666}" type="presParOf" srcId="{3FCDA8B3-F497-4B6C-8C56-939E344C68EE}" destId="{EC7BB204-FD23-4750-84F4-EBDFE07DDBA5}" srcOrd="0" destOrd="0" presId="urn:microsoft.com/office/officeart/2008/layout/VerticalCurvedList"/>
    <dgm:cxn modelId="{083DDAFC-1F23-4AD0-97FD-E56DF18FF11D}" type="presParOf" srcId="{A9830BF4-329C-4904-B921-BE35831DD08F}" destId="{D51E6C56-CD82-4A6E-8D36-DAC05D256E24}" srcOrd="5" destOrd="0" presId="urn:microsoft.com/office/officeart/2008/layout/VerticalCurvedList"/>
    <dgm:cxn modelId="{2396E9BF-1803-4C04-9080-A7D3217758F4}" type="presParOf" srcId="{A9830BF4-329C-4904-B921-BE35831DD08F}" destId="{4EC7F64A-2585-4000-9F15-5A5515E84EE9}" srcOrd="6" destOrd="0" presId="urn:microsoft.com/office/officeart/2008/layout/VerticalCurvedList"/>
    <dgm:cxn modelId="{AE77C51D-B8B0-4BB2-95F3-B5BDEB64CDCF}" type="presParOf" srcId="{4EC7F64A-2585-4000-9F15-5A5515E84EE9}" destId="{1E9F3ED6-F260-45E9-B400-4ECB87F279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AAAF02-47B3-4B7A-A96E-C803952696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90B5D-151A-439C-8D06-53DC97CE214E}">
      <dgm:prSet phldrT="[Текст]"/>
      <dgm:spPr/>
      <dgm:t>
        <a:bodyPr/>
        <a:lstStyle/>
        <a:p>
          <a:r>
            <a:rPr lang="ru-RU" dirty="0" smtClean="0"/>
            <a:t>Метод банковского права </a:t>
          </a:r>
          <a:endParaRPr lang="ru-RU" dirty="0"/>
        </a:p>
      </dgm:t>
    </dgm:pt>
    <dgm:pt modelId="{F9C0EE33-099D-4DA0-8FF9-CF943950F8E2}" type="parTrans" cxnId="{44318B55-147F-4FEE-80FD-72112D217055}">
      <dgm:prSet/>
      <dgm:spPr/>
      <dgm:t>
        <a:bodyPr/>
        <a:lstStyle/>
        <a:p>
          <a:endParaRPr lang="ru-RU"/>
        </a:p>
      </dgm:t>
    </dgm:pt>
    <dgm:pt modelId="{D9E3F27B-5644-46B5-8E06-55201B3878D4}" type="sibTrans" cxnId="{44318B55-147F-4FEE-80FD-72112D217055}">
      <dgm:prSet/>
      <dgm:spPr/>
      <dgm:t>
        <a:bodyPr/>
        <a:lstStyle/>
        <a:p>
          <a:endParaRPr lang="ru-RU"/>
        </a:p>
      </dgm:t>
    </dgm:pt>
    <dgm:pt modelId="{70D9EDB2-5CA6-4FB8-8F0A-6DF32BBA812B}">
      <dgm:prSet phldrT="[Текст]"/>
      <dgm:spPr/>
      <dgm:t>
        <a:bodyPr/>
        <a:lstStyle/>
        <a:p>
          <a:r>
            <a:rPr lang="ru-RU" dirty="0" smtClean="0"/>
            <a:t>императивно-диспозитивный с учетом сочетания публичных (их преобладания) и частных интересов, которые лежат в основе банковской деятельности</a:t>
          </a:r>
          <a:endParaRPr lang="ru-RU" dirty="0"/>
        </a:p>
      </dgm:t>
    </dgm:pt>
    <dgm:pt modelId="{F849720D-BC68-422A-87C5-D00F16B9E229}" type="parTrans" cxnId="{D4D78098-FD8E-49C3-A372-633436067F65}">
      <dgm:prSet/>
      <dgm:spPr/>
      <dgm:t>
        <a:bodyPr/>
        <a:lstStyle/>
        <a:p>
          <a:endParaRPr lang="ru-RU"/>
        </a:p>
      </dgm:t>
    </dgm:pt>
    <dgm:pt modelId="{C9708582-1C1A-403F-9AC0-7625FE3987E1}" type="sibTrans" cxnId="{D4D78098-FD8E-49C3-A372-633436067F65}">
      <dgm:prSet/>
      <dgm:spPr/>
      <dgm:t>
        <a:bodyPr/>
        <a:lstStyle/>
        <a:p>
          <a:endParaRPr lang="ru-RU"/>
        </a:p>
      </dgm:t>
    </dgm:pt>
    <dgm:pt modelId="{BEB22B24-126F-4F92-9AE6-34D603DA0CE0}">
      <dgm:prSet phldrT="[Текст]"/>
      <dgm:spPr/>
      <dgm:t>
        <a:bodyPr/>
        <a:lstStyle/>
        <a:p>
          <a:r>
            <a:rPr lang="ru-RU" dirty="0" smtClean="0"/>
            <a:t>Банковское правоотношение </a:t>
          </a:r>
          <a:endParaRPr lang="ru-RU" dirty="0"/>
        </a:p>
      </dgm:t>
    </dgm:pt>
    <dgm:pt modelId="{ECCC3D6B-1D3D-471B-87C9-3965B6AD1AEB}" type="parTrans" cxnId="{A18F3CE0-1BFE-44A1-88FF-86929FE912B1}">
      <dgm:prSet/>
      <dgm:spPr/>
      <dgm:t>
        <a:bodyPr/>
        <a:lstStyle/>
        <a:p>
          <a:endParaRPr lang="ru-RU"/>
        </a:p>
      </dgm:t>
    </dgm:pt>
    <dgm:pt modelId="{9FFEF175-CF7C-4528-9742-D3F387EA87F7}" type="sibTrans" cxnId="{A18F3CE0-1BFE-44A1-88FF-86929FE912B1}">
      <dgm:prSet/>
      <dgm:spPr/>
      <dgm:t>
        <a:bodyPr/>
        <a:lstStyle/>
        <a:p>
          <a:endParaRPr lang="ru-RU"/>
        </a:p>
      </dgm:t>
    </dgm:pt>
    <dgm:pt modelId="{ECB80034-6B41-492D-97B9-677F43D3D20F}">
      <dgm:prSet phldrT="[Текст]"/>
      <dgm:spPr/>
      <dgm:t>
        <a:bodyPr/>
        <a:lstStyle/>
        <a:p>
          <a:r>
            <a:rPr lang="ru-RU" smtClean="0"/>
            <a:t>юридическое отношение между субъектами банковского права, основным содержанием которого являются права и обязанности, возникающие по поводу соблюдения, исполнения, использования и применения установленного законами и нормативными актами Банка России, порядка проведения банковских операций</a:t>
          </a:r>
          <a:endParaRPr lang="ru-RU" dirty="0"/>
        </a:p>
      </dgm:t>
    </dgm:pt>
    <dgm:pt modelId="{FED94644-8E48-4DAF-83B7-3C27ABA59823}" type="parTrans" cxnId="{B430988A-28FA-4334-8FC4-1FBC5D7A90A7}">
      <dgm:prSet/>
      <dgm:spPr/>
      <dgm:t>
        <a:bodyPr/>
        <a:lstStyle/>
        <a:p>
          <a:endParaRPr lang="ru-RU"/>
        </a:p>
      </dgm:t>
    </dgm:pt>
    <dgm:pt modelId="{F49552C8-E302-4D7F-96E1-001FDE08F2FD}" type="sibTrans" cxnId="{B430988A-28FA-4334-8FC4-1FBC5D7A90A7}">
      <dgm:prSet/>
      <dgm:spPr/>
      <dgm:t>
        <a:bodyPr/>
        <a:lstStyle/>
        <a:p>
          <a:endParaRPr lang="ru-RU"/>
        </a:p>
      </dgm:t>
    </dgm:pt>
    <dgm:pt modelId="{3ABC0894-08C0-4C73-8FA5-C68D7FA4F389}" type="pres">
      <dgm:prSet presAssocID="{B5AAAF02-47B3-4B7A-A96E-C80395269606}" presName="linearFlow" presStyleCnt="0">
        <dgm:presLayoutVars>
          <dgm:dir/>
          <dgm:animLvl val="lvl"/>
          <dgm:resizeHandles val="exact"/>
        </dgm:presLayoutVars>
      </dgm:prSet>
      <dgm:spPr/>
    </dgm:pt>
    <dgm:pt modelId="{2F46D16B-FE9B-4F24-8FFA-9D8F92151136}" type="pres">
      <dgm:prSet presAssocID="{EAC90B5D-151A-439C-8D06-53DC97CE214E}" presName="composite" presStyleCnt="0"/>
      <dgm:spPr/>
    </dgm:pt>
    <dgm:pt modelId="{C7CF46B7-3C55-43CC-ACAE-54ABAD06462E}" type="pres">
      <dgm:prSet presAssocID="{EAC90B5D-151A-439C-8D06-53DC97CE214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9B40D-2912-4CF0-AB78-8307C759437B}" type="pres">
      <dgm:prSet presAssocID="{EAC90B5D-151A-439C-8D06-53DC97CE214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468E1-372E-47F5-AF53-77B54D22625B}" type="pres">
      <dgm:prSet presAssocID="{D9E3F27B-5644-46B5-8E06-55201B3878D4}" presName="sp" presStyleCnt="0"/>
      <dgm:spPr/>
    </dgm:pt>
    <dgm:pt modelId="{05D838E5-8067-4E11-8191-C260170D2F1F}" type="pres">
      <dgm:prSet presAssocID="{BEB22B24-126F-4F92-9AE6-34D603DA0CE0}" presName="composite" presStyleCnt="0"/>
      <dgm:spPr/>
    </dgm:pt>
    <dgm:pt modelId="{A1B43DC4-0DD8-4349-8709-893FA2F17E20}" type="pres">
      <dgm:prSet presAssocID="{BEB22B24-126F-4F92-9AE6-34D603DA0CE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548B7-9711-4AB4-962B-5A933F1A5BEE}" type="pres">
      <dgm:prSet presAssocID="{BEB22B24-126F-4F92-9AE6-34D603DA0CE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E3C85-B76F-4962-AA41-CFA59496EFF8}" type="presOf" srcId="{B5AAAF02-47B3-4B7A-A96E-C80395269606}" destId="{3ABC0894-08C0-4C73-8FA5-C68D7FA4F389}" srcOrd="0" destOrd="0" presId="urn:microsoft.com/office/officeart/2005/8/layout/chevron2"/>
    <dgm:cxn modelId="{0FF7EFC7-D924-4584-B6C4-AAD0DB9FEDE3}" type="presOf" srcId="{ECB80034-6B41-492D-97B9-677F43D3D20F}" destId="{DFE548B7-9711-4AB4-962B-5A933F1A5BEE}" srcOrd="0" destOrd="0" presId="urn:microsoft.com/office/officeart/2005/8/layout/chevron2"/>
    <dgm:cxn modelId="{D4D78098-FD8E-49C3-A372-633436067F65}" srcId="{EAC90B5D-151A-439C-8D06-53DC97CE214E}" destId="{70D9EDB2-5CA6-4FB8-8F0A-6DF32BBA812B}" srcOrd="0" destOrd="0" parTransId="{F849720D-BC68-422A-87C5-D00F16B9E229}" sibTransId="{C9708582-1C1A-403F-9AC0-7625FE3987E1}"/>
    <dgm:cxn modelId="{5A98EA56-8B4E-441D-81D1-820A62B1A50A}" type="presOf" srcId="{EAC90B5D-151A-439C-8D06-53DC97CE214E}" destId="{C7CF46B7-3C55-43CC-ACAE-54ABAD06462E}" srcOrd="0" destOrd="0" presId="urn:microsoft.com/office/officeart/2005/8/layout/chevron2"/>
    <dgm:cxn modelId="{A18F3CE0-1BFE-44A1-88FF-86929FE912B1}" srcId="{B5AAAF02-47B3-4B7A-A96E-C80395269606}" destId="{BEB22B24-126F-4F92-9AE6-34D603DA0CE0}" srcOrd="1" destOrd="0" parTransId="{ECCC3D6B-1D3D-471B-87C9-3965B6AD1AEB}" sibTransId="{9FFEF175-CF7C-4528-9742-D3F387EA87F7}"/>
    <dgm:cxn modelId="{50C4E9DC-A1B1-42FD-9043-E7998A3F0003}" type="presOf" srcId="{70D9EDB2-5CA6-4FB8-8F0A-6DF32BBA812B}" destId="{41F9B40D-2912-4CF0-AB78-8307C759437B}" srcOrd="0" destOrd="0" presId="urn:microsoft.com/office/officeart/2005/8/layout/chevron2"/>
    <dgm:cxn modelId="{8B6D33FF-426E-4730-962D-AF8DEFE8449E}" type="presOf" srcId="{BEB22B24-126F-4F92-9AE6-34D603DA0CE0}" destId="{A1B43DC4-0DD8-4349-8709-893FA2F17E20}" srcOrd="0" destOrd="0" presId="urn:microsoft.com/office/officeart/2005/8/layout/chevron2"/>
    <dgm:cxn modelId="{44318B55-147F-4FEE-80FD-72112D217055}" srcId="{B5AAAF02-47B3-4B7A-A96E-C80395269606}" destId="{EAC90B5D-151A-439C-8D06-53DC97CE214E}" srcOrd="0" destOrd="0" parTransId="{F9C0EE33-099D-4DA0-8FF9-CF943950F8E2}" sibTransId="{D9E3F27B-5644-46B5-8E06-55201B3878D4}"/>
    <dgm:cxn modelId="{B430988A-28FA-4334-8FC4-1FBC5D7A90A7}" srcId="{BEB22B24-126F-4F92-9AE6-34D603DA0CE0}" destId="{ECB80034-6B41-492D-97B9-677F43D3D20F}" srcOrd="0" destOrd="0" parTransId="{FED94644-8E48-4DAF-83B7-3C27ABA59823}" sibTransId="{F49552C8-E302-4D7F-96E1-001FDE08F2FD}"/>
    <dgm:cxn modelId="{F3F8EFF0-2310-4921-B0C7-EDA3037FD270}" type="presParOf" srcId="{3ABC0894-08C0-4C73-8FA5-C68D7FA4F389}" destId="{2F46D16B-FE9B-4F24-8FFA-9D8F92151136}" srcOrd="0" destOrd="0" presId="urn:microsoft.com/office/officeart/2005/8/layout/chevron2"/>
    <dgm:cxn modelId="{6852367F-0D74-469A-8E82-C1B29102633A}" type="presParOf" srcId="{2F46D16B-FE9B-4F24-8FFA-9D8F92151136}" destId="{C7CF46B7-3C55-43CC-ACAE-54ABAD06462E}" srcOrd="0" destOrd="0" presId="urn:microsoft.com/office/officeart/2005/8/layout/chevron2"/>
    <dgm:cxn modelId="{2FCDF017-26BA-498A-9C67-A99D51FB40D8}" type="presParOf" srcId="{2F46D16B-FE9B-4F24-8FFA-9D8F92151136}" destId="{41F9B40D-2912-4CF0-AB78-8307C759437B}" srcOrd="1" destOrd="0" presId="urn:microsoft.com/office/officeart/2005/8/layout/chevron2"/>
    <dgm:cxn modelId="{8E059F61-970D-44E3-8833-A89AA8431BE3}" type="presParOf" srcId="{3ABC0894-08C0-4C73-8FA5-C68D7FA4F389}" destId="{48D468E1-372E-47F5-AF53-77B54D22625B}" srcOrd="1" destOrd="0" presId="urn:microsoft.com/office/officeart/2005/8/layout/chevron2"/>
    <dgm:cxn modelId="{49DC2085-1238-4688-B3F7-486CDF3062F9}" type="presParOf" srcId="{3ABC0894-08C0-4C73-8FA5-C68D7FA4F389}" destId="{05D838E5-8067-4E11-8191-C260170D2F1F}" srcOrd="2" destOrd="0" presId="urn:microsoft.com/office/officeart/2005/8/layout/chevron2"/>
    <dgm:cxn modelId="{89424368-6A40-4233-A17E-289AEBB230DF}" type="presParOf" srcId="{05D838E5-8067-4E11-8191-C260170D2F1F}" destId="{A1B43DC4-0DD8-4349-8709-893FA2F17E20}" srcOrd="0" destOrd="0" presId="urn:microsoft.com/office/officeart/2005/8/layout/chevron2"/>
    <dgm:cxn modelId="{51FF67BD-B040-4C4D-B1A4-D4E50FCC0584}" type="presParOf" srcId="{05D838E5-8067-4E11-8191-C260170D2F1F}" destId="{DFE548B7-9711-4AB4-962B-5A933F1A5BE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A91E31-3B7A-4B21-A9C0-33F7C7C2AD0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58C956-B29D-4B93-A50C-4FEF40013213}">
      <dgm:prSet phldrT="[Текст]"/>
      <dgm:spPr/>
      <dgm:t>
        <a:bodyPr/>
        <a:lstStyle/>
        <a:p>
          <a:r>
            <a:rPr lang="ru-RU" b="1" dirty="0" smtClean="0"/>
            <a:t>Принципы организации банковской системы</a:t>
          </a:r>
          <a:endParaRPr lang="ru-RU" b="1" dirty="0"/>
        </a:p>
      </dgm:t>
    </dgm:pt>
    <dgm:pt modelId="{02B875C3-4372-4290-9801-25084CD9B56E}" type="parTrans" cxnId="{94D189EA-283A-401B-A083-B5F16719FD15}">
      <dgm:prSet/>
      <dgm:spPr/>
      <dgm:t>
        <a:bodyPr/>
        <a:lstStyle/>
        <a:p>
          <a:endParaRPr lang="ru-RU"/>
        </a:p>
      </dgm:t>
    </dgm:pt>
    <dgm:pt modelId="{7A2703CD-A094-41EB-B37F-C22879E32097}" type="sibTrans" cxnId="{94D189EA-283A-401B-A083-B5F16719FD15}">
      <dgm:prSet/>
      <dgm:spPr/>
      <dgm:t>
        <a:bodyPr/>
        <a:lstStyle/>
        <a:p>
          <a:endParaRPr lang="ru-RU"/>
        </a:p>
      </dgm:t>
    </dgm:pt>
    <dgm:pt modelId="{6C736CB2-BC50-401B-8984-921C8B6DF21B}">
      <dgm:prSet phldrT="[Текст]"/>
      <dgm:spPr/>
      <dgm:t>
        <a:bodyPr/>
        <a:lstStyle/>
        <a:p>
          <a:r>
            <a:rPr lang="ru-RU" dirty="0" smtClean="0"/>
            <a:t>Принцип двухуровневого построения банковской системы </a:t>
          </a:r>
          <a:endParaRPr lang="ru-RU" dirty="0"/>
        </a:p>
      </dgm:t>
    </dgm:pt>
    <dgm:pt modelId="{C9F788B9-0AC8-4792-9B29-D0875A2FFAF0}" type="parTrans" cxnId="{94C33787-8C0F-4808-9930-31C4F7666539}">
      <dgm:prSet/>
      <dgm:spPr/>
      <dgm:t>
        <a:bodyPr/>
        <a:lstStyle/>
        <a:p>
          <a:endParaRPr lang="ru-RU"/>
        </a:p>
      </dgm:t>
    </dgm:pt>
    <dgm:pt modelId="{ABCA51B8-18DD-4682-AE48-26EA435CA834}" type="sibTrans" cxnId="{94C33787-8C0F-4808-9930-31C4F7666539}">
      <dgm:prSet/>
      <dgm:spPr/>
      <dgm:t>
        <a:bodyPr/>
        <a:lstStyle/>
        <a:p>
          <a:endParaRPr lang="ru-RU"/>
        </a:p>
      </dgm:t>
    </dgm:pt>
    <dgm:pt modelId="{DE25229A-E41E-4C7C-8173-91335BCAF42B}">
      <dgm:prSet phldrT="[Текст]"/>
      <dgm:spPr/>
      <dgm:t>
        <a:bodyPr/>
        <a:lstStyle/>
        <a:p>
          <a:r>
            <a:rPr lang="ru-RU" dirty="0" smtClean="0"/>
            <a:t>Принцип единого (централизующего) </a:t>
          </a:r>
          <a:endParaRPr lang="ru-RU" dirty="0"/>
        </a:p>
      </dgm:t>
    </dgm:pt>
    <dgm:pt modelId="{FD1B6D5F-5C06-4E1C-AE51-7ACCE12D7550}" type="parTrans" cxnId="{1F5D0BE5-ACA3-4032-B1A0-AB54B38E5B7D}">
      <dgm:prSet/>
      <dgm:spPr/>
      <dgm:t>
        <a:bodyPr/>
        <a:lstStyle/>
        <a:p>
          <a:endParaRPr lang="ru-RU"/>
        </a:p>
      </dgm:t>
    </dgm:pt>
    <dgm:pt modelId="{C99BD0F8-3138-45EA-B846-B933C57432A9}" type="sibTrans" cxnId="{1F5D0BE5-ACA3-4032-B1A0-AB54B38E5B7D}">
      <dgm:prSet/>
      <dgm:spPr/>
      <dgm:t>
        <a:bodyPr/>
        <a:lstStyle/>
        <a:p>
          <a:endParaRPr lang="ru-RU"/>
        </a:p>
      </dgm:t>
    </dgm:pt>
    <dgm:pt modelId="{CE2E5975-E253-44E9-9A2B-A20C6F99040F}">
      <dgm:prSet phldrT="[Текст]"/>
      <dgm:spPr/>
      <dgm:t>
        <a:bodyPr/>
        <a:lstStyle/>
        <a:p>
          <a:r>
            <a:rPr lang="ru-RU" b="1" dirty="0" smtClean="0"/>
            <a:t>Принципы осуществления банковской деятельности</a:t>
          </a:r>
          <a:endParaRPr lang="ru-RU" b="1" dirty="0"/>
        </a:p>
      </dgm:t>
    </dgm:pt>
    <dgm:pt modelId="{F7E46B15-BA65-454E-A8F0-B38F460B30DD}" type="parTrans" cxnId="{FB8E8DCA-923A-4E7B-A767-BC0EA7166CCA}">
      <dgm:prSet/>
      <dgm:spPr/>
      <dgm:t>
        <a:bodyPr/>
        <a:lstStyle/>
        <a:p>
          <a:endParaRPr lang="ru-RU"/>
        </a:p>
      </dgm:t>
    </dgm:pt>
    <dgm:pt modelId="{ABC17D63-0A23-4F35-9135-BB908B79239A}" type="sibTrans" cxnId="{FB8E8DCA-923A-4E7B-A767-BC0EA7166CCA}">
      <dgm:prSet/>
      <dgm:spPr/>
      <dgm:t>
        <a:bodyPr/>
        <a:lstStyle/>
        <a:p>
          <a:endParaRPr lang="ru-RU"/>
        </a:p>
      </dgm:t>
    </dgm:pt>
    <dgm:pt modelId="{78461CDD-12E9-4A78-A617-E66B4F9C5BC4}">
      <dgm:prSet phldrT="[Текст]"/>
      <dgm:spPr/>
      <dgm:t>
        <a:bodyPr/>
        <a:lstStyle/>
        <a:p>
          <a:r>
            <a:rPr lang="ru-RU" dirty="0" smtClean="0"/>
            <a:t>Принцип регулирования банковской деятельности только федеральными нормативными актами </a:t>
          </a:r>
          <a:endParaRPr lang="ru-RU" dirty="0"/>
        </a:p>
      </dgm:t>
    </dgm:pt>
    <dgm:pt modelId="{ED109064-A369-4426-B58D-5331117087EC}" type="parTrans" cxnId="{88ABC9E9-FDB5-49DE-8B03-EF36BA54C316}">
      <dgm:prSet/>
      <dgm:spPr/>
      <dgm:t>
        <a:bodyPr/>
        <a:lstStyle/>
        <a:p>
          <a:endParaRPr lang="ru-RU"/>
        </a:p>
      </dgm:t>
    </dgm:pt>
    <dgm:pt modelId="{814A7EA2-2137-4795-A145-3DCB2B39A2A3}" type="sibTrans" cxnId="{88ABC9E9-FDB5-49DE-8B03-EF36BA54C316}">
      <dgm:prSet/>
      <dgm:spPr/>
      <dgm:t>
        <a:bodyPr/>
        <a:lstStyle/>
        <a:p>
          <a:endParaRPr lang="ru-RU"/>
        </a:p>
      </dgm:t>
    </dgm:pt>
    <dgm:pt modelId="{E777050C-0C79-45ED-B658-558F3E087E37}">
      <dgm:prSet phldrT="[Текст]"/>
      <dgm:spPr/>
      <dgm:t>
        <a:bodyPr/>
        <a:lstStyle/>
        <a:p>
          <a:r>
            <a:rPr lang="ru-RU" dirty="0" smtClean="0"/>
            <a:t>Принцип исключительности банковской деятельности </a:t>
          </a:r>
          <a:endParaRPr lang="ru-RU" dirty="0"/>
        </a:p>
      </dgm:t>
    </dgm:pt>
    <dgm:pt modelId="{49481F35-C4F0-4121-BABE-944E92620600}" type="parTrans" cxnId="{37C09680-5925-420E-839F-3219D4EE3CCD}">
      <dgm:prSet/>
      <dgm:spPr/>
      <dgm:t>
        <a:bodyPr/>
        <a:lstStyle/>
        <a:p>
          <a:endParaRPr lang="ru-RU"/>
        </a:p>
      </dgm:t>
    </dgm:pt>
    <dgm:pt modelId="{E045E501-4849-4D01-A82C-07AB3F3F8EB6}" type="sibTrans" cxnId="{37C09680-5925-420E-839F-3219D4EE3CCD}">
      <dgm:prSet/>
      <dgm:spPr/>
      <dgm:t>
        <a:bodyPr/>
        <a:lstStyle/>
        <a:p>
          <a:endParaRPr lang="ru-RU"/>
        </a:p>
      </dgm:t>
    </dgm:pt>
    <dgm:pt modelId="{E7DB9F2C-975F-4268-BE6A-CF75AAC6A2FC}">
      <dgm:prSet phldrT="[Текст]"/>
      <dgm:spPr/>
      <dgm:t>
        <a:bodyPr/>
        <a:lstStyle/>
        <a:p>
          <a:r>
            <a:rPr lang="ru-RU" dirty="0" smtClean="0"/>
            <a:t>Принцип монопольного права эмиссии денежных знаков </a:t>
          </a:r>
          <a:endParaRPr lang="ru-RU" dirty="0"/>
        </a:p>
      </dgm:t>
    </dgm:pt>
    <dgm:pt modelId="{E38C42C1-5F6B-4D52-A0B7-B8CAEE0D8998}" type="parTrans" cxnId="{E18E484A-C55F-4469-BC34-D4BCD3A791C8}">
      <dgm:prSet/>
      <dgm:spPr/>
      <dgm:t>
        <a:bodyPr/>
        <a:lstStyle/>
        <a:p>
          <a:endParaRPr lang="ru-RU"/>
        </a:p>
      </dgm:t>
    </dgm:pt>
    <dgm:pt modelId="{F01A0341-5116-488B-A09A-DFD7D27771B0}" type="sibTrans" cxnId="{E18E484A-C55F-4469-BC34-D4BCD3A791C8}">
      <dgm:prSet/>
      <dgm:spPr/>
      <dgm:t>
        <a:bodyPr/>
        <a:lstStyle/>
        <a:p>
          <a:endParaRPr lang="ru-RU"/>
        </a:p>
      </dgm:t>
    </dgm:pt>
    <dgm:pt modelId="{B45A3971-50DE-403D-BB7E-BF6498D53837}">
      <dgm:prSet phldrT="[Текст]"/>
      <dgm:spPr/>
      <dgm:t>
        <a:bodyPr/>
        <a:lstStyle/>
        <a:p>
          <a:r>
            <a:rPr lang="ru-RU" dirty="0" smtClean="0"/>
            <a:t>Принцип обеспечения банковской тайны </a:t>
          </a:r>
          <a:endParaRPr lang="ru-RU" dirty="0"/>
        </a:p>
      </dgm:t>
    </dgm:pt>
    <dgm:pt modelId="{8BD41448-8DB7-490F-A087-7D908DF62B17}" type="parTrans" cxnId="{7A5D75B0-6048-4D61-A807-5F83BEC98A03}">
      <dgm:prSet/>
      <dgm:spPr/>
      <dgm:t>
        <a:bodyPr/>
        <a:lstStyle/>
        <a:p>
          <a:endParaRPr lang="ru-RU"/>
        </a:p>
      </dgm:t>
    </dgm:pt>
    <dgm:pt modelId="{E89BE155-4D87-4A22-A874-077CA8CEC42B}" type="sibTrans" cxnId="{7A5D75B0-6048-4D61-A807-5F83BEC98A03}">
      <dgm:prSet/>
      <dgm:spPr/>
      <dgm:t>
        <a:bodyPr/>
        <a:lstStyle/>
        <a:p>
          <a:endParaRPr lang="ru-RU"/>
        </a:p>
      </dgm:t>
    </dgm:pt>
    <dgm:pt modelId="{969FD421-DD35-4F1A-A45D-ED853AA3CB4B}">
      <dgm:prSet phldrT="[Текст]"/>
      <dgm:spPr/>
      <dgm:t>
        <a:bodyPr/>
        <a:lstStyle/>
        <a:p>
          <a:r>
            <a:rPr lang="ru-RU" dirty="0" smtClean="0"/>
            <a:t>Принцип обязательной идентификации клиентов, представителей клиентов, выгодоприобретателей и </a:t>
          </a:r>
          <a:r>
            <a:rPr lang="ru-RU" dirty="0" err="1" smtClean="0"/>
            <a:t>бенефициарных</a:t>
          </a:r>
          <a:r>
            <a:rPr lang="ru-RU" dirty="0" smtClean="0"/>
            <a:t> владельцев</a:t>
          </a:r>
          <a:endParaRPr lang="ru-RU" dirty="0"/>
        </a:p>
      </dgm:t>
    </dgm:pt>
    <dgm:pt modelId="{D5B12932-EE5F-47C1-A112-535E00A1A39D}" type="parTrans" cxnId="{E113E833-0448-4ABE-8C48-5CA6675F9125}">
      <dgm:prSet/>
      <dgm:spPr/>
      <dgm:t>
        <a:bodyPr/>
        <a:lstStyle/>
        <a:p>
          <a:endParaRPr lang="ru-RU"/>
        </a:p>
      </dgm:t>
    </dgm:pt>
    <dgm:pt modelId="{1BCD0544-D1E4-494F-9475-5A9D27B9D1B6}" type="sibTrans" cxnId="{E113E833-0448-4ABE-8C48-5CA6675F9125}">
      <dgm:prSet/>
      <dgm:spPr/>
      <dgm:t>
        <a:bodyPr/>
        <a:lstStyle/>
        <a:p>
          <a:endParaRPr lang="ru-RU"/>
        </a:p>
      </dgm:t>
    </dgm:pt>
    <dgm:pt modelId="{84B4826D-997C-4DC9-8D23-58F19EC31C7F}">
      <dgm:prSet phldrT="[Текст]"/>
      <dgm:spPr/>
      <dgm:t>
        <a:bodyPr/>
        <a:lstStyle/>
        <a:p>
          <a:r>
            <a:rPr lang="ru-RU" dirty="0" smtClean="0"/>
            <a:t>Принцип обеспечения прозрачности банковского капитала</a:t>
          </a:r>
          <a:endParaRPr lang="ru-RU" dirty="0"/>
        </a:p>
      </dgm:t>
    </dgm:pt>
    <dgm:pt modelId="{97D557D7-7A6B-47AF-B097-7B007CC421A5}" type="parTrans" cxnId="{F5E83F58-B231-4229-983B-1218A28CB8C3}">
      <dgm:prSet/>
      <dgm:spPr/>
      <dgm:t>
        <a:bodyPr/>
        <a:lstStyle/>
        <a:p>
          <a:endParaRPr lang="ru-RU"/>
        </a:p>
      </dgm:t>
    </dgm:pt>
    <dgm:pt modelId="{C3AB1EA9-630C-4301-99DC-68EA6B1EB0B4}" type="sibTrans" cxnId="{F5E83F58-B231-4229-983B-1218A28CB8C3}">
      <dgm:prSet/>
      <dgm:spPr/>
      <dgm:t>
        <a:bodyPr/>
        <a:lstStyle/>
        <a:p>
          <a:endParaRPr lang="ru-RU"/>
        </a:p>
      </dgm:t>
    </dgm:pt>
    <dgm:pt modelId="{A0066D78-83AD-4143-B539-2276493FAA10}">
      <dgm:prSet phldrT="[Текст]"/>
      <dgm:spPr/>
      <dgm:t>
        <a:bodyPr/>
        <a:lstStyle/>
        <a:p>
          <a:r>
            <a:rPr lang="ru-RU" dirty="0" smtClean="0"/>
            <a:t>Принцип приоритетной защиты интересов клиентов банка </a:t>
          </a:r>
          <a:endParaRPr lang="ru-RU" dirty="0"/>
        </a:p>
      </dgm:t>
    </dgm:pt>
    <dgm:pt modelId="{A4333ABC-39A6-416D-9235-FE5E748B1DED}" type="parTrans" cxnId="{20079E0A-E1C0-4A6D-BB46-0CFE266752D1}">
      <dgm:prSet/>
      <dgm:spPr/>
      <dgm:t>
        <a:bodyPr/>
        <a:lstStyle/>
        <a:p>
          <a:endParaRPr lang="ru-RU"/>
        </a:p>
      </dgm:t>
    </dgm:pt>
    <dgm:pt modelId="{75B2E820-8EC3-4052-B73C-ABED815E2378}" type="sibTrans" cxnId="{20079E0A-E1C0-4A6D-BB46-0CFE266752D1}">
      <dgm:prSet/>
      <dgm:spPr/>
      <dgm:t>
        <a:bodyPr/>
        <a:lstStyle/>
        <a:p>
          <a:endParaRPr lang="ru-RU"/>
        </a:p>
      </dgm:t>
    </dgm:pt>
    <dgm:pt modelId="{5F7DD11B-73EB-441B-94D6-9C1378073714}" type="pres">
      <dgm:prSet presAssocID="{6DA91E31-3B7A-4B21-A9C0-33F7C7C2AD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72A011-C621-4CFC-9E4A-7370E0567B52}" type="pres">
      <dgm:prSet presAssocID="{8958C956-B29D-4B93-A50C-4FEF40013213}" presName="root" presStyleCnt="0"/>
      <dgm:spPr/>
    </dgm:pt>
    <dgm:pt modelId="{06D374EC-FA72-47EC-93B0-61F61ECDFA3A}" type="pres">
      <dgm:prSet presAssocID="{8958C956-B29D-4B93-A50C-4FEF40013213}" presName="rootComposite" presStyleCnt="0"/>
      <dgm:spPr/>
    </dgm:pt>
    <dgm:pt modelId="{1F4CAC3C-4370-418A-8E4A-02B93833889A}" type="pres">
      <dgm:prSet presAssocID="{8958C956-B29D-4B93-A50C-4FEF40013213}" presName="rootText" presStyleLbl="node1" presStyleIdx="0" presStyleCnt="2" custScaleX="138383"/>
      <dgm:spPr/>
      <dgm:t>
        <a:bodyPr/>
        <a:lstStyle/>
        <a:p>
          <a:endParaRPr lang="ru-RU"/>
        </a:p>
      </dgm:t>
    </dgm:pt>
    <dgm:pt modelId="{083AA692-5497-4A6D-A3E0-B4C2279523F7}" type="pres">
      <dgm:prSet presAssocID="{8958C956-B29D-4B93-A50C-4FEF40013213}" presName="rootConnector" presStyleLbl="node1" presStyleIdx="0" presStyleCnt="2"/>
      <dgm:spPr/>
    </dgm:pt>
    <dgm:pt modelId="{44E9FD89-416F-4980-A320-656C351CAC90}" type="pres">
      <dgm:prSet presAssocID="{8958C956-B29D-4B93-A50C-4FEF40013213}" presName="childShape" presStyleCnt="0"/>
      <dgm:spPr/>
    </dgm:pt>
    <dgm:pt modelId="{1642D271-702E-4508-A7B8-C26BC0C79259}" type="pres">
      <dgm:prSet presAssocID="{C9F788B9-0AC8-4792-9B29-D0875A2FFAF0}" presName="Name13" presStyleLbl="parChTrans1D2" presStyleIdx="0" presStyleCnt="9"/>
      <dgm:spPr/>
    </dgm:pt>
    <dgm:pt modelId="{2110EBE4-94AD-40EE-9278-3ACE53217CA5}" type="pres">
      <dgm:prSet presAssocID="{6C736CB2-BC50-401B-8984-921C8B6DF21B}" presName="childText" presStyleLbl="bgAcc1" presStyleIdx="0" presStyleCnt="9" custScaleX="197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F5CC5-11CF-4329-8274-D8BA6B1D6BDE}" type="pres">
      <dgm:prSet presAssocID="{FD1B6D5F-5C06-4E1C-AE51-7ACCE12D7550}" presName="Name13" presStyleLbl="parChTrans1D2" presStyleIdx="1" presStyleCnt="9"/>
      <dgm:spPr/>
    </dgm:pt>
    <dgm:pt modelId="{C6CFF68D-266D-4190-A94B-3580AC1F2A62}" type="pres">
      <dgm:prSet presAssocID="{DE25229A-E41E-4C7C-8173-91335BCAF42B}" presName="childText" presStyleLbl="bgAcc1" presStyleIdx="1" presStyleCnt="9" custScaleX="207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6925C-7621-4F6B-9480-CEF78098FAEF}" type="pres">
      <dgm:prSet presAssocID="{E38C42C1-5F6B-4D52-A0B7-B8CAEE0D8998}" presName="Name13" presStyleLbl="parChTrans1D2" presStyleIdx="2" presStyleCnt="9"/>
      <dgm:spPr/>
    </dgm:pt>
    <dgm:pt modelId="{CE02D48E-56B1-4C56-9364-D981BC3FF068}" type="pres">
      <dgm:prSet presAssocID="{E7DB9F2C-975F-4268-BE6A-CF75AAC6A2FC}" presName="childText" presStyleLbl="bgAcc1" presStyleIdx="2" presStyleCnt="9" custScaleX="210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2C550-B7EA-4BB0-B5D9-0D917596C7B2}" type="pres">
      <dgm:prSet presAssocID="{CE2E5975-E253-44E9-9A2B-A20C6F99040F}" presName="root" presStyleCnt="0"/>
      <dgm:spPr/>
    </dgm:pt>
    <dgm:pt modelId="{FDE3C7E5-8CFE-43FD-A19A-DFB3464D7546}" type="pres">
      <dgm:prSet presAssocID="{CE2E5975-E253-44E9-9A2B-A20C6F99040F}" presName="rootComposite" presStyleCnt="0"/>
      <dgm:spPr/>
    </dgm:pt>
    <dgm:pt modelId="{4E034DCC-FAEB-45D5-BBD9-4C1CC79A70C5}" type="pres">
      <dgm:prSet presAssocID="{CE2E5975-E253-44E9-9A2B-A20C6F99040F}" presName="rootText" presStyleLbl="node1" presStyleIdx="1" presStyleCnt="2" custScaleX="170923"/>
      <dgm:spPr/>
      <dgm:t>
        <a:bodyPr/>
        <a:lstStyle/>
        <a:p>
          <a:endParaRPr lang="ru-RU"/>
        </a:p>
      </dgm:t>
    </dgm:pt>
    <dgm:pt modelId="{F4DFC6A4-6198-4FAC-A2CE-E3E234CC6AAD}" type="pres">
      <dgm:prSet presAssocID="{CE2E5975-E253-44E9-9A2B-A20C6F99040F}" presName="rootConnector" presStyleLbl="node1" presStyleIdx="1" presStyleCnt="2"/>
      <dgm:spPr/>
    </dgm:pt>
    <dgm:pt modelId="{AB194897-5939-4D51-A66C-D0BDD82FE8B8}" type="pres">
      <dgm:prSet presAssocID="{CE2E5975-E253-44E9-9A2B-A20C6F99040F}" presName="childShape" presStyleCnt="0"/>
      <dgm:spPr/>
    </dgm:pt>
    <dgm:pt modelId="{9CBC1F42-FEAF-45D6-B757-BFBA622ACA18}" type="pres">
      <dgm:prSet presAssocID="{ED109064-A369-4426-B58D-5331117087EC}" presName="Name13" presStyleLbl="parChTrans1D2" presStyleIdx="3" presStyleCnt="9"/>
      <dgm:spPr/>
    </dgm:pt>
    <dgm:pt modelId="{CF8E5D96-01E4-4FC3-8126-F4208303246B}" type="pres">
      <dgm:prSet presAssocID="{78461CDD-12E9-4A78-A617-E66B4F9C5BC4}" presName="childText" presStyleLbl="bgAcc1" presStyleIdx="3" presStyleCnt="9" custScaleX="433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6647C-3D44-4828-9F4B-ECA0F1BE8F57}" type="pres">
      <dgm:prSet presAssocID="{49481F35-C4F0-4121-BABE-944E92620600}" presName="Name13" presStyleLbl="parChTrans1D2" presStyleIdx="4" presStyleCnt="9"/>
      <dgm:spPr/>
    </dgm:pt>
    <dgm:pt modelId="{E9343618-E447-4D20-892C-CEB1621FB6A8}" type="pres">
      <dgm:prSet presAssocID="{E777050C-0C79-45ED-B658-558F3E087E37}" presName="childText" presStyleLbl="bgAcc1" presStyleIdx="4" presStyleCnt="9" custScaleX="30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EE9CD-3A1B-4A22-954E-2A920A5D42E1}" type="pres">
      <dgm:prSet presAssocID="{8BD41448-8DB7-490F-A087-7D908DF62B17}" presName="Name13" presStyleLbl="parChTrans1D2" presStyleIdx="5" presStyleCnt="9"/>
      <dgm:spPr/>
    </dgm:pt>
    <dgm:pt modelId="{ACE2A29C-7C03-4A97-A35D-279DBE63C545}" type="pres">
      <dgm:prSet presAssocID="{B45A3971-50DE-403D-BB7E-BF6498D53837}" presName="childText" presStyleLbl="bgAcc1" presStyleIdx="5" presStyleCnt="9" custScaleX="237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20A16-6FB2-46A7-B316-133B90795755}" type="pres">
      <dgm:prSet presAssocID="{D5B12932-EE5F-47C1-A112-535E00A1A39D}" presName="Name13" presStyleLbl="parChTrans1D2" presStyleIdx="6" presStyleCnt="9"/>
      <dgm:spPr/>
    </dgm:pt>
    <dgm:pt modelId="{151F8495-45C5-4DED-BE60-F5FE993BB64B}" type="pres">
      <dgm:prSet presAssocID="{969FD421-DD35-4F1A-A45D-ED853AA3CB4B}" presName="childText" presStyleLbl="bgAcc1" presStyleIdx="6" presStyleCnt="9" custScaleX="470780" custLinFactNeighborX="971" custLinFactNeighborY="-5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4D3A8-8CBB-4E42-98C0-B7852DDC8B3F}" type="pres">
      <dgm:prSet presAssocID="{97D557D7-7A6B-47AF-B097-7B007CC421A5}" presName="Name13" presStyleLbl="parChTrans1D2" presStyleIdx="7" presStyleCnt="9"/>
      <dgm:spPr/>
    </dgm:pt>
    <dgm:pt modelId="{A99C031A-A34B-4820-91BB-68A3A1249920}" type="pres">
      <dgm:prSet presAssocID="{84B4826D-997C-4DC9-8D23-58F19EC31C7F}" presName="childText" presStyleLbl="bgAcc1" presStyleIdx="7" presStyleCnt="9" custScaleX="285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79FB1-BFFE-4939-8786-F66CEE09B122}" type="pres">
      <dgm:prSet presAssocID="{A4333ABC-39A6-416D-9235-FE5E748B1DED}" presName="Name13" presStyleLbl="parChTrans1D2" presStyleIdx="8" presStyleCnt="9"/>
      <dgm:spPr/>
    </dgm:pt>
    <dgm:pt modelId="{4116C04A-31C9-4796-A81A-99E43A7F9E4F}" type="pres">
      <dgm:prSet presAssocID="{A0066D78-83AD-4143-B539-2276493FAA10}" presName="childText" presStyleLbl="bgAcc1" presStyleIdx="8" presStyleCnt="9" custScaleX="393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D32A97-77B5-4C06-94D0-777EB5113B51}" type="presOf" srcId="{84B4826D-997C-4DC9-8D23-58F19EC31C7F}" destId="{A99C031A-A34B-4820-91BB-68A3A1249920}" srcOrd="0" destOrd="0" presId="urn:microsoft.com/office/officeart/2005/8/layout/hierarchy3"/>
    <dgm:cxn modelId="{37C09680-5925-420E-839F-3219D4EE3CCD}" srcId="{CE2E5975-E253-44E9-9A2B-A20C6F99040F}" destId="{E777050C-0C79-45ED-B658-558F3E087E37}" srcOrd="1" destOrd="0" parTransId="{49481F35-C4F0-4121-BABE-944E92620600}" sibTransId="{E045E501-4849-4D01-A82C-07AB3F3F8EB6}"/>
    <dgm:cxn modelId="{88494C53-6123-474A-A1C8-DDC93E10541B}" type="presOf" srcId="{E7DB9F2C-975F-4268-BE6A-CF75AAC6A2FC}" destId="{CE02D48E-56B1-4C56-9364-D981BC3FF068}" srcOrd="0" destOrd="0" presId="urn:microsoft.com/office/officeart/2005/8/layout/hierarchy3"/>
    <dgm:cxn modelId="{F5E83F58-B231-4229-983B-1218A28CB8C3}" srcId="{CE2E5975-E253-44E9-9A2B-A20C6F99040F}" destId="{84B4826D-997C-4DC9-8D23-58F19EC31C7F}" srcOrd="4" destOrd="0" parTransId="{97D557D7-7A6B-47AF-B097-7B007CC421A5}" sibTransId="{C3AB1EA9-630C-4301-99DC-68EA6B1EB0B4}"/>
    <dgm:cxn modelId="{B23F39C8-3993-4203-9416-90EB532A9C32}" type="presOf" srcId="{8BD41448-8DB7-490F-A087-7D908DF62B17}" destId="{8F6EE9CD-3A1B-4A22-954E-2A920A5D42E1}" srcOrd="0" destOrd="0" presId="urn:microsoft.com/office/officeart/2005/8/layout/hierarchy3"/>
    <dgm:cxn modelId="{B804A977-6F2B-4BCB-BF4D-98403F5F3781}" type="presOf" srcId="{49481F35-C4F0-4121-BABE-944E92620600}" destId="{0806647C-3D44-4828-9F4B-ECA0F1BE8F57}" srcOrd="0" destOrd="0" presId="urn:microsoft.com/office/officeart/2005/8/layout/hierarchy3"/>
    <dgm:cxn modelId="{8FF3036A-A911-4CB1-A76A-158323E5A0B3}" type="presOf" srcId="{78461CDD-12E9-4A78-A617-E66B4F9C5BC4}" destId="{CF8E5D96-01E4-4FC3-8126-F4208303246B}" srcOrd="0" destOrd="0" presId="urn:microsoft.com/office/officeart/2005/8/layout/hierarchy3"/>
    <dgm:cxn modelId="{88ABC9E9-FDB5-49DE-8B03-EF36BA54C316}" srcId="{CE2E5975-E253-44E9-9A2B-A20C6F99040F}" destId="{78461CDD-12E9-4A78-A617-E66B4F9C5BC4}" srcOrd="0" destOrd="0" parTransId="{ED109064-A369-4426-B58D-5331117087EC}" sibTransId="{814A7EA2-2137-4795-A145-3DCB2B39A2A3}"/>
    <dgm:cxn modelId="{7713F696-3739-4B9A-97FE-716740ED94D6}" type="presOf" srcId="{DE25229A-E41E-4C7C-8173-91335BCAF42B}" destId="{C6CFF68D-266D-4190-A94B-3580AC1F2A62}" srcOrd="0" destOrd="0" presId="urn:microsoft.com/office/officeart/2005/8/layout/hierarchy3"/>
    <dgm:cxn modelId="{C72D6267-A465-4B38-AF81-4A3427D311F8}" type="presOf" srcId="{A4333ABC-39A6-416D-9235-FE5E748B1DED}" destId="{9CF79FB1-BFFE-4939-8786-F66CEE09B122}" srcOrd="0" destOrd="0" presId="urn:microsoft.com/office/officeart/2005/8/layout/hierarchy3"/>
    <dgm:cxn modelId="{6121F78A-0E90-44F8-B194-D83BA73199AA}" type="presOf" srcId="{D5B12932-EE5F-47C1-A112-535E00A1A39D}" destId="{FFA20A16-6FB2-46A7-B316-133B90795755}" srcOrd="0" destOrd="0" presId="urn:microsoft.com/office/officeart/2005/8/layout/hierarchy3"/>
    <dgm:cxn modelId="{E60A5D19-A4C2-4806-9051-BC3AFB95F7A8}" type="presOf" srcId="{6C736CB2-BC50-401B-8984-921C8B6DF21B}" destId="{2110EBE4-94AD-40EE-9278-3ACE53217CA5}" srcOrd="0" destOrd="0" presId="urn:microsoft.com/office/officeart/2005/8/layout/hierarchy3"/>
    <dgm:cxn modelId="{9DD61025-8A11-4643-90E5-21EB34BAA975}" type="presOf" srcId="{8958C956-B29D-4B93-A50C-4FEF40013213}" destId="{1F4CAC3C-4370-418A-8E4A-02B93833889A}" srcOrd="0" destOrd="0" presId="urn:microsoft.com/office/officeart/2005/8/layout/hierarchy3"/>
    <dgm:cxn modelId="{55012297-04C4-4286-8738-FDBFB85752DC}" type="presOf" srcId="{FD1B6D5F-5C06-4E1C-AE51-7ACCE12D7550}" destId="{19DF5CC5-11CF-4329-8274-D8BA6B1D6BDE}" srcOrd="0" destOrd="0" presId="urn:microsoft.com/office/officeart/2005/8/layout/hierarchy3"/>
    <dgm:cxn modelId="{6FF64C19-E3DD-4B79-934E-FA3BD8DA84F8}" type="presOf" srcId="{CE2E5975-E253-44E9-9A2B-A20C6F99040F}" destId="{4E034DCC-FAEB-45D5-BBD9-4C1CC79A70C5}" srcOrd="0" destOrd="0" presId="urn:microsoft.com/office/officeart/2005/8/layout/hierarchy3"/>
    <dgm:cxn modelId="{E113E833-0448-4ABE-8C48-5CA6675F9125}" srcId="{CE2E5975-E253-44E9-9A2B-A20C6F99040F}" destId="{969FD421-DD35-4F1A-A45D-ED853AA3CB4B}" srcOrd="3" destOrd="0" parTransId="{D5B12932-EE5F-47C1-A112-535E00A1A39D}" sibTransId="{1BCD0544-D1E4-494F-9475-5A9D27B9D1B6}"/>
    <dgm:cxn modelId="{D7E7C3E4-50BC-47B3-9441-A1DEDB071510}" type="presOf" srcId="{969FD421-DD35-4F1A-A45D-ED853AA3CB4B}" destId="{151F8495-45C5-4DED-BE60-F5FE993BB64B}" srcOrd="0" destOrd="0" presId="urn:microsoft.com/office/officeart/2005/8/layout/hierarchy3"/>
    <dgm:cxn modelId="{40BE2654-5BAA-4C01-904E-733329976A8C}" type="presOf" srcId="{6DA91E31-3B7A-4B21-A9C0-33F7C7C2AD0D}" destId="{5F7DD11B-73EB-441B-94D6-9C1378073714}" srcOrd="0" destOrd="0" presId="urn:microsoft.com/office/officeart/2005/8/layout/hierarchy3"/>
    <dgm:cxn modelId="{94D189EA-283A-401B-A083-B5F16719FD15}" srcId="{6DA91E31-3B7A-4B21-A9C0-33F7C7C2AD0D}" destId="{8958C956-B29D-4B93-A50C-4FEF40013213}" srcOrd="0" destOrd="0" parTransId="{02B875C3-4372-4290-9801-25084CD9B56E}" sibTransId="{7A2703CD-A094-41EB-B37F-C22879E32097}"/>
    <dgm:cxn modelId="{1F5D0BE5-ACA3-4032-B1A0-AB54B38E5B7D}" srcId="{8958C956-B29D-4B93-A50C-4FEF40013213}" destId="{DE25229A-E41E-4C7C-8173-91335BCAF42B}" srcOrd="1" destOrd="0" parTransId="{FD1B6D5F-5C06-4E1C-AE51-7ACCE12D7550}" sibTransId="{C99BD0F8-3138-45EA-B846-B933C57432A9}"/>
    <dgm:cxn modelId="{635DDB3B-4F9E-47E3-BCFB-6A28922756AB}" type="presOf" srcId="{E38C42C1-5F6B-4D52-A0B7-B8CAEE0D8998}" destId="{0776925C-7621-4F6B-9480-CEF78098FAEF}" srcOrd="0" destOrd="0" presId="urn:microsoft.com/office/officeart/2005/8/layout/hierarchy3"/>
    <dgm:cxn modelId="{A15A0E01-0A73-40F9-99E5-2E1A2EA01AAD}" type="presOf" srcId="{E777050C-0C79-45ED-B658-558F3E087E37}" destId="{E9343618-E447-4D20-892C-CEB1621FB6A8}" srcOrd="0" destOrd="0" presId="urn:microsoft.com/office/officeart/2005/8/layout/hierarchy3"/>
    <dgm:cxn modelId="{FB8E8DCA-923A-4E7B-A767-BC0EA7166CCA}" srcId="{6DA91E31-3B7A-4B21-A9C0-33F7C7C2AD0D}" destId="{CE2E5975-E253-44E9-9A2B-A20C6F99040F}" srcOrd="1" destOrd="0" parTransId="{F7E46B15-BA65-454E-A8F0-B38F460B30DD}" sibTransId="{ABC17D63-0A23-4F35-9135-BB908B79239A}"/>
    <dgm:cxn modelId="{94C33787-8C0F-4808-9930-31C4F7666539}" srcId="{8958C956-B29D-4B93-A50C-4FEF40013213}" destId="{6C736CB2-BC50-401B-8984-921C8B6DF21B}" srcOrd="0" destOrd="0" parTransId="{C9F788B9-0AC8-4792-9B29-D0875A2FFAF0}" sibTransId="{ABCA51B8-18DD-4682-AE48-26EA435CA834}"/>
    <dgm:cxn modelId="{E18E484A-C55F-4469-BC34-D4BCD3A791C8}" srcId="{8958C956-B29D-4B93-A50C-4FEF40013213}" destId="{E7DB9F2C-975F-4268-BE6A-CF75AAC6A2FC}" srcOrd="2" destOrd="0" parTransId="{E38C42C1-5F6B-4D52-A0B7-B8CAEE0D8998}" sibTransId="{F01A0341-5116-488B-A09A-DFD7D27771B0}"/>
    <dgm:cxn modelId="{B4052610-F344-4B47-AB94-8DB6A19C997E}" type="presOf" srcId="{A0066D78-83AD-4143-B539-2276493FAA10}" destId="{4116C04A-31C9-4796-A81A-99E43A7F9E4F}" srcOrd="0" destOrd="0" presId="urn:microsoft.com/office/officeart/2005/8/layout/hierarchy3"/>
    <dgm:cxn modelId="{808B14AD-5B62-4BFC-A6F1-89F7291B2B28}" type="presOf" srcId="{97D557D7-7A6B-47AF-B097-7B007CC421A5}" destId="{DE64D3A8-8CBB-4E42-98C0-B7852DDC8B3F}" srcOrd="0" destOrd="0" presId="urn:microsoft.com/office/officeart/2005/8/layout/hierarchy3"/>
    <dgm:cxn modelId="{01756FC4-A272-48E2-A8C0-57D935CDECD1}" type="presOf" srcId="{8958C956-B29D-4B93-A50C-4FEF40013213}" destId="{083AA692-5497-4A6D-A3E0-B4C2279523F7}" srcOrd="1" destOrd="0" presId="urn:microsoft.com/office/officeart/2005/8/layout/hierarchy3"/>
    <dgm:cxn modelId="{20079E0A-E1C0-4A6D-BB46-0CFE266752D1}" srcId="{CE2E5975-E253-44E9-9A2B-A20C6F99040F}" destId="{A0066D78-83AD-4143-B539-2276493FAA10}" srcOrd="5" destOrd="0" parTransId="{A4333ABC-39A6-416D-9235-FE5E748B1DED}" sibTransId="{75B2E820-8EC3-4052-B73C-ABED815E2378}"/>
    <dgm:cxn modelId="{F437D218-E047-43F5-9940-F9C2EC16CE79}" type="presOf" srcId="{ED109064-A369-4426-B58D-5331117087EC}" destId="{9CBC1F42-FEAF-45D6-B757-BFBA622ACA18}" srcOrd="0" destOrd="0" presId="urn:microsoft.com/office/officeart/2005/8/layout/hierarchy3"/>
    <dgm:cxn modelId="{7A5D75B0-6048-4D61-A807-5F83BEC98A03}" srcId="{CE2E5975-E253-44E9-9A2B-A20C6F99040F}" destId="{B45A3971-50DE-403D-BB7E-BF6498D53837}" srcOrd="2" destOrd="0" parTransId="{8BD41448-8DB7-490F-A087-7D908DF62B17}" sibTransId="{E89BE155-4D87-4A22-A874-077CA8CEC42B}"/>
    <dgm:cxn modelId="{FEF2D520-7AE0-4862-9EC8-A4B530FAE954}" type="presOf" srcId="{C9F788B9-0AC8-4792-9B29-D0875A2FFAF0}" destId="{1642D271-702E-4508-A7B8-C26BC0C79259}" srcOrd="0" destOrd="0" presId="urn:microsoft.com/office/officeart/2005/8/layout/hierarchy3"/>
    <dgm:cxn modelId="{A6E923B9-EACF-4987-8ABD-16A875666750}" type="presOf" srcId="{CE2E5975-E253-44E9-9A2B-A20C6F99040F}" destId="{F4DFC6A4-6198-4FAC-A2CE-E3E234CC6AAD}" srcOrd="1" destOrd="0" presId="urn:microsoft.com/office/officeart/2005/8/layout/hierarchy3"/>
    <dgm:cxn modelId="{E3C70425-8F12-4A5A-A1A0-773087589747}" type="presOf" srcId="{B45A3971-50DE-403D-BB7E-BF6498D53837}" destId="{ACE2A29C-7C03-4A97-A35D-279DBE63C545}" srcOrd="0" destOrd="0" presId="urn:microsoft.com/office/officeart/2005/8/layout/hierarchy3"/>
    <dgm:cxn modelId="{FC8664B1-9113-4D3B-AD7A-E60E9547DAB4}" type="presParOf" srcId="{5F7DD11B-73EB-441B-94D6-9C1378073714}" destId="{3072A011-C621-4CFC-9E4A-7370E0567B52}" srcOrd="0" destOrd="0" presId="urn:microsoft.com/office/officeart/2005/8/layout/hierarchy3"/>
    <dgm:cxn modelId="{C25D155D-3700-4F6D-B0AE-C32D4260DFE8}" type="presParOf" srcId="{3072A011-C621-4CFC-9E4A-7370E0567B52}" destId="{06D374EC-FA72-47EC-93B0-61F61ECDFA3A}" srcOrd="0" destOrd="0" presId="urn:microsoft.com/office/officeart/2005/8/layout/hierarchy3"/>
    <dgm:cxn modelId="{D1683835-667D-41B1-87D5-D7BD00FD81B4}" type="presParOf" srcId="{06D374EC-FA72-47EC-93B0-61F61ECDFA3A}" destId="{1F4CAC3C-4370-418A-8E4A-02B93833889A}" srcOrd="0" destOrd="0" presId="urn:microsoft.com/office/officeart/2005/8/layout/hierarchy3"/>
    <dgm:cxn modelId="{F25C84A3-22C7-4A24-A92E-6CE12F0DD94F}" type="presParOf" srcId="{06D374EC-FA72-47EC-93B0-61F61ECDFA3A}" destId="{083AA692-5497-4A6D-A3E0-B4C2279523F7}" srcOrd="1" destOrd="0" presId="urn:microsoft.com/office/officeart/2005/8/layout/hierarchy3"/>
    <dgm:cxn modelId="{F7FAC525-E1E3-4495-8FED-416420C293CB}" type="presParOf" srcId="{3072A011-C621-4CFC-9E4A-7370E0567B52}" destId="{44E9FD89-416F-4980-A320-656C351CAC90}" srcOrd="1" destOrd="0" presId="urn:microsoft.com/office/officeart/2005/8/layout/hierarchy3"/>
    <dgm:cxn modelId="{E1040246-3E73-499D-8348-EDD9FB91700D}" type="presParOf" srcId="{44E9FD89-416F-4980-A320-656C351CAC90}" destId="{1642D271-702E-4508-A7B8-C26BC0C79259}" srcOrd="0" destOrd="0" presId="urn:microsoft.com/office/officeart/2005/8/layout/hierarchy3"/>
    <dgm:cxn modelId="{F155891C-5FB0-44B4-B046-21F94B34ABB0}" type="presParOf" srcId="{44E9FD89-416F-4980-A320-656C351CAC90}" destId="{2110EBE4-94AD-40EE-9278-3ACE53217CA5}" srcOrd="1" destOrd="0" presId="urn:microsoft.com/office/officeart/2005/8/layout/hierarchy3"/>
    <dgm:cxn modelId="{0162BA6D-9D58-4E86-8298-83397791F0AC}" type="presParOf" srcId="{44E9FD89-416F-4980-A320-656C351CAC90}" destId="{19DF5CC5-11CF-4329-8274-D8BA6B1D6BDE}" srcOrd="2" destOrd="0" presId="urn:microsoft.com/office/officeart/2005/8/layout/hierarchy3"/>
    <dgm:cxn modelId="{8869BB48-83D3-4A48-AF37-18CC89FD65F3}" type="presParOf" srcId="{44E9FD89-416F-4980-A320-656C351CAC90}" destId="{C6CFF68D-266D-4190-A94B-3580AC1F2A62}" srcOrd="3" destOrd="0" presId="urn:microsoft.com/office/officeart/2005/8/layout/hierarchy3"/>
    <dgm:cxn modelId="{22256AD1-2220-4B0F-A28E-7B2AD9491AC8}" type="presParOf" srcId="{44E9FD89-416F-4980-A320-656C351CAC90}" destId="{0776925C-7621-4F6B-9480-CEF78098FAEF}" srcOrd="4" destOrd="0" presId="urn:microsoft.com/office/officeart/2005/8/layout/hierarchy3"/>
    <dgm:cxn modelId="{D0A1BA79-46A4-4903-B811-33AADEF8576B}" type="presParOf" srcId="{44E9FD89-416F-4980-A320-656C351CAC90}" destId="{CE02D48E-56B1-4C56-9364-D981BC3FF068}" srcOrd="5" destOrd="0" presId="urn:microsoft.com/office/officeart/2005/8/layout/hierarchy3"/>
    <dgm:cxn modelId="{C6B65C41-4487-4D97-B4B2-BE53A5937694}" type="presParOf" srcId="{5F7DD11B-73EB-441B-94D6-9C1378073714}" destId="{52F2C550-B7EA-4BB0-B5D9-0D917596C7B2}" srcOrd="1" destOrd="0" presId="urn:microsoft.com/office/officeart/2005/8/layout/hierarchy3"/>
    <dgm:cxn modelId="{44E8AEBF-DC15-40B2-9FD4-8B88E6C54CC8}" type="presParOf" srcId="{52F2C550-B7EA-4BB0-B5D9-0D917596C7B2}" destId="{FDE3C7E5-8CFE-43FD-A19A-DFB3464D7546}" srcOrd="0" destOrd="0" presId="urn:microsoft.com/office/officeart/2005/8/layout/hierarchy3"/>
    <dgm:cxn modelId="{730C00EE-4304-4E78-851B-10DA8D78E8F9}" type="presParOf" srcId="{FDE3C7E5-8CFE-43FD-A19A-DFB3464D7546}" destId="{4E034DCC-FAEB-45D5-BBD9-4C1CC79A70C5}" srcOrd="0" destOrd="0" presId="urn:microsoft.com/office/officeart/2005/8/layout/hierarchy3"/>
    <dgm:cxn modelId="{01205CBF-B0ED-4E4D-9170-0A598CD4EB54}" type="presParOf" srcId="{FDE3C7E5-8CFE-43FD-A19A-DFB3464D7546}" destId="{F4DFC6A4-6198-4FAC-A2CE-E3E234CC6AAD}" srcOrd="1" destOrd="0" presId="urn:microsoft.com/office/officeart/2005/8/layout/hierarchy3"/>
    <dgm:cxn modelId="{E0DF966F-ED11-48A6-AF71-6945395910E9}" type="presParOf" srcId="{52F2C550-B7EA-4BB0-B5D9-0D917596C7B2}" destId="{AB194897-5939-4D51-A66C-D0BDD82FE8B8}" srcOrd="1" destOrd="0" presId="urn:microsoft.com/office/officeart/2005/8/layout/hierarchy3"/>
    <dgm:cxn modelId="{6A429EAC-087D-4E7C-BE85-C88FEA3A48A0}" type="presParOf" srcId="{AB194897-5939-4D51-A66C-D0BDD82FE8B8}" destId="{9CBC1F42-FEAF-45D6-B757-BFBA622ACA18}" srcOrd="0" destOrd="0" presId="urn:microsoft.com/office/officeart/2005/8/layout/hierarchy3"/>
    <dgm:cxn modelId="{1766C31B-3AB9-4E13-9581-655F961C2702}" type="presParOf" srcId="{AB194897-5939-4D51-A66C-D0BDD82FE8B8}" destId="{CF8E5D96-01E4-4FC3-8126-F4208303246B}" srcOrd="1" destOrd="0" presId="urn:microsoft.com/office/officeart/2005/8/layout/hierarchy3"/>
    <dgm:cxn modelId="{E7C7EDD3-9903-4B51-BC31-0B2D8CC785EC}" type="presParOf" srcId="{AB194897-5939-4D51-A66C-D0BDD82FE8B8}" destId="{0806647C-3D44-4828-9F4B-ECA0F1BE8F57}" srcOrd="2" destOrd="0" presId="urn:microsoft.com/office/officeart/2005/8/layout/hierarchy3"/>
    <dgm:cxn modelId="{1C73F83A-2697-4691-97D0-EC3947ABF739}" type="presParOf" srcId="{AB194897-5939-4D51-A66C-D0BDD82FE8B8}" destId="{E9343618-E447-4D20-892C-CEB1621FB6A8}" srcOrd="3" destOrd="0" presId="urn:microsoft.com/office/officeart/2005/8/layout/hierarchy3"/>
    <dgm:cxn modelId="{4D684ADB-11CA-4A0F-8B1A-49D5E27CD724}" type="presParOf" srcId="{AB194897-5939-4D51-A66C-D0BDD82FE8B8}" destId="{8F6EE9CD-3A1B-4A22-954E-2A920A5D42E1}" srcOrd="4" destOrd="0" presId="urn:microsoft.com/office/officeart/2005/8/layout/hierarchy3"/>
    <dgm:cxn modelId="{C9451F55-E7F9-4E3F-9B7F-4E94FA88788E}" type="presParOf" srcId="{AB194897-5939-4D51-A66C-D0BDD82FE8B8}" destId="{ACE2A29C-7C03-4A97-A35D-279DBE63C545}" srcOrd="5" destOrd="0" presId="urn:microsoft.com/office/officeart/2005/8/layout/hierarchy3"/>
    <dgm:cxn modelId="{1DE9701E-E6B7-4054-A918-100DCBD6A61A}" type="presParOf" srcId="{AB194897-5939-4D51-A66C-D0BDD82FE8B8}" destId="{FFA20A16-6FB2-46A7-B316-133B90795755}" srcOrd="6" destOrd="0" presId="urn:microsoft.com/office/officeart/2005/8/layout/hierarchy3"/>
    <dgm:cxn modelId="{D3994DB9-5D85-47FC-897C-4D68F80869EE}" type="presParOf" srcId="{AB194897-5939-4D51-A66C-D0BDD82FE8B8}" destId="{151F8495-45C5-4DED-BE60-F5FE993BB64B}" srcOrd="7" destOrd="0" presId="urn:microsoft.com/office/officeart/2005/8/layout/hierarchy3"/>
    <dgm:cxn modelId="{D95D1E55-65A4-49C3-A8BE-61BCFD31011B}" type="presParOf" srcId="{AB194897-5939-4D51-A66C-D0BDD82FE8B8}" destId="{DE64D3A8-8CBB-4E42-98C0-B7852DDC8B3F}" srcOrd="8" destOrd="0" presId="urn:microsoft.com/office/officeart/2005/8/layout/hierarchy3"/>
    <dgm:cxn modelId="{89121073-A1BD-4918-9DA6-8CAA4CAA22B6}" type="presParOf" srcId="{AB194897-5939-4D51-A66C-D0BDD82FE8B8}" destId="{A99C031A-A34B-4820-91BB-68A3A1249920}" srcOrd="9" destOrd="0" presId="urn:microsoft.com/office/officeart/2005/8/layout/hierarchy3"/>
    <dgm:cxn modelId="{B22C151E-FBAC-48E4-A072-EC9C86E87C4D}" type="presParOf" srcId="{AB194897-5939-4D51-A66C-D0BDD82FE8B8}" destId="{9CF79FB1-BFFE-4939-8786-F66CEE09B122}" srcOrd="10" destOrd="0" presId="urn:microsoft.com/office/officeart/2005/8/layout/hierarchy3"/>
    <dgm:cxn modelId="{7968DCED-0C69-407E-8D84-329D1407B053}" type="presParOf" srcId="{AB194897-5939-4D51-A66C-D0BDD82FE8B8}" destId="{4116C04A-31C9-4796-A81A-99E43A7F9E4F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8297BC-756B-43EB-B743-BFD13F452E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F66E9-4E25-4580-8674-855F8423973B}">
      <dgm:prSet phldrT="[Текст]"/>
      <dgm:spPr/>
      <dgm:t>
        <a:bodyPr/>
        <a:lstStyle/>
        <a:p>
          <a:r>
            <a:rPr lang="ru-RU" dirty="0" smtClean="0"/>
            <a:t>Общепризнанные принципы и нормы международного права и международные договоры РФ </a:t>
          </a:r>
          <a:endParaRPr lang="ru-RU" dirty="0"/>
        </a:p>
      </dgm:t>
    </dgm:pt>
    <dgm:pt modelId="{65986185-6E78-4140-B0EC-81155B2706FC}" type="parTrans" cxnId="{B058EFE7-5AD2-4E60-9267-73EA312950C8}">
      <dgm:prSet/>
      <dgm:spPr/>
      <dgm:t>
        <a:bodyPr/>
        <a:lstStyle/>
        <a:p>
          <a:endParaRPr lang="ru-RU"/>
        </a:p>
      </dgm:t>
    </dgm:pt>
    <dgm:pt modelId="{AB652656-6396-4684-8884-C7B96C12CCD7}" type="sibTrans" cxnId="{B058EFE7-5AD2-4E60-9267-73EA312950C8}">
      <dgm:prSet/>
      <dgm:spPr/>
      <dgm:t>
        <a:bodyPr/>
        <a:lstStyle/>
        <a:p>
          <a:endParaRPr lang="ru-RU"/>
        </a:p>
      </dgm:t>
    </dgm:pt>
    <dgm:pt modelId="{946E1BD6-E00E-4F4D-AD3C-8D4CB479C53F}">
      <dgm:prSet phldrT="[Текст]"/>
      <dgm:spPr/>
      <dgm:t>
        <a:bodyPr/>
        <a:lstStyle/>
        <a:p>
          <a:r>
            <a:rPr lang="ru-RU" dirty="0" smtClean="0"/>
            <a:t>Конвенция о единообразном законе о простом и переводном векселе</a:t>
          </a:r>
          <a:endParaRPr lang="ru-RU" dirty="0"/>
        </a:p>
      </dgm:t>
    </dgm:pt>
    <dgm:pt modelId="{6F152E85-4344-4513-B1EB-8B1CDFBC5163}" type="parTrans" cxnId="{85AFD63B-B500-41C3-AD9B-F44036AA1A2A}">
      <dgm:prSet/>
      <dgm:spPr/>
      <dgm:t>
        <a:bodyPr/>
        <a:lstStyle/>
        <a:p>
          <a:endParaRPr lang="ru-RU"/>
        </a:p>
      </dgm:t>
    </dgm:pt>
    <dgm:pt modelId="{692E2403-0DFD-4361-BCEF-F03A496AA9DC}" type="sibTrans" cxnId="{85AFD63B-B500-41C3-AD9B-F44036AA1A2A}">
      <dgm:prSet/>
      <dgm:spPr/>
      <dgm:t>
        <a:bodyPr/>
        <a:lstStyle/>
        <a:p>
          <a:endParaRPr lang="ru-RU"/>
        </a:p>
      </dgm:t>
    </dgm:pt>
    <dgm:pt modelId="{35420F98-5FA0-4C39-B1A1-7D6C1713985E}">
      <dgm:prSet phldrT="[Текст]"/>
      <dgm:spPr/>
      <dgm:t>
        <a:bodyPr/>
        <a:lstStyle/>
        <a:p>
          <a:r>
            <a:rPr lang="ru-RU" dirty="0" smtClean="0"/>
            <a:t>Конституция РФ </a:t>
          </a:r>
          <a:endParaRPr lang="ru-RU" dirty="0"/>
        </a:p>
      </dgm:t>
    </dgm:pt>
    <dgm:pt modelId="{B977FA9B-C5DD-4757-957F-84005C106BAC}" type="parTrans" cxnId="{775AE8AF-6D58-42AF-96FC-795D12619708}">
      <dgm:prSet/>
      <dgm:spPr/>
      <dgm:t>
        <a:bodyPr/>
        <a:lstStyle/>
        <a:p>
          <a:endParaRPr lang="ru-RU"/>
        </a:p>
      </dgm:t>
    </dgm:pt>
    <dgm:pt modelId="{8545BD98-CA8A-4A3E-88D1-41FA78011E29}" type="sibTrans" cxnId="{775AE8AF-6D58-42AF-96FC-795D12619708}">
      <dgm:prSet/>
      <dgm:spPr/>
      <dgm:t>
        <a:bodyPr/>
        <a:lstStyle/>
        <a:p>
          <a:endParaRPr lang="ru-RU"/>
        </a:p>
      </dgm:t>
    </dgm:pt>
    <dgm:pt modelId="{DAABB157-C9DE-4F40-A957-C1DE858E6FBA}">
      <dgm:prSet phldrT="[Текст]"/>
      <dgm:spPr/>
      <dgm:t>
        <a:bodyPr/>
        <a:lstStyle/>
        <a:p>
          <a:r>
            <a:rPr lang="ru-RU" dirty="0" smtClean="0"/>
            <a:t>нормы, устанавливающие уровень правового регулирования банковской деятельности</a:t>
          </a:r>
          <a:endParaRPr lang="ru-RU" dirty="0"/>
        </a:p>
      </dgm:t>
    </dgm:pt>
    <dgm:pt modelId="{747238B6-14D1-44EC-8B41-FFD04AA1FC2B}" type="parTrans" cxnId="{2841D3EB-C8F0-4393-86C4-858E0A21A1DC}">
      <dgm:prSet/>
      <dgm:spPr/>
      <dgm:t>
        <a:bodyPr/>
        <a:lstStyle/>
        <a:p>
          <a:endParaRPr lang="ru-RU"/>
        </a:p>
      </dgm:t>
    </dgm:pt>
    <dgm:pt modelId="{B6C3354F-E41B-4FBF-AFDF-3E03E6FB807A}" type="sibTrans" cxnId="{2841D3EB-C8F0-4393-86C4-858E0A21A1DC}">
      <dgm:prSet/>
      <dgm:spPr/>
      <dgm:t>
        <a:bodyPr/>
        <a:lstStyle/>
        <a:p>
          <a:endParaRPr lang="ru-RU"/>
        </a:p>
      </dgm:t>
    </dgm:pt>
    <dgm:pt modelId="{F90A431B-C969-4212-951E-E898125AD6B0}">
      <dgm:prSet phldrT="[Текст]"/>
      <dgm:spPr/>
      <dgm:t>
        <a:bodyPr/>
        <a:lstStyle/>
        <a:p>
          <a:r>
            <a:rPr lang="ru-RU" dirty="0" smtClean="0"/>
            <a:t>Конвенция о гербовом сборе в отношении переводного и простого векселя</a:t>
          </a:r>
          <a:endParaRPr lang="ru-RU" dirty="0"/>
        </a:p>
      </dgm:t>
    </dgm:pt>
    <dgm:pt modelId="{ABC2CB4C-A4F2-48A3-A491-152AE03C3BE3}" type="parTrans" cxnId="{23DF1BA8-E2F0-487B-AFDC-79D693B1D724}">
      <dgm:prSet/>
      <dgm:spPr/>
      <dgm:t>
        <a:bodyPr/>
        <a:lstStyle/>
        <a:p>
          <a:endParaRPr lang="ru-RU"/>
        </a:p>
      </dgm:t>
    </dgm:pt>
    <dgm:pt modelId="{9B965199-C685-43C2-8D87-9B7C2CDD55D3}" type="sibTrans" cxnId="{23DF1BA8-E2F0-487B-AFDC-79D693B1D724}">
      <dgm:prSet/>
      <dgm:spPr/>
      <dgm:t>
        <a:bodyPr/>
        <a:lstStyle/>
        <a:p>
          <a:endParaRPr lang="ru-RU"/>
        </a:p>
      </dgm:t>
    </dgm:pt>
    <dgm:pt modelId="{DECDBA1F-8EB0-425E-ADA2-12219CC72612}">
      <dgm:prSet phldrT="[Текст]"/>
      <dgm:spPr/>
      <dgm:t>
        <a:bodyPr/>
        <a:lstStyle/>
        <a:p>
          <a:r>
            <a:rPr lang="ru-RU" dirty="0" smtClean="0"/>
            <a:t>нормы, регламентирующие основы денежной системы России</a:t>
          </a:r>
          <a:endParaRPr lang="ru-RU" dirty="0"/>
        </a:p>
      </dgm:t>
    </dgm:pt>
    <dgm:pt modelId="{D18CD2EE-5A1F-4EF4-8447-F3F3C6154A4C}" type="parTrans" cxnId="{9441A991-2FB3-4C35-8FA6-BE2E2A642CEB}">
      <dgm:prSet/>
      <dgm:spPr/>
      <dgm:t>
        <a:bodyPr/>
        <a:lstStyle/>
        <a:p>
          <a:endParaRPr lang="ru-RU"/>
        </a:p>
      </dgm:t>
    </dgm:pt>
    <dgm:pt modelId="{019B7A1C-8CB4-4736-AB34-AEFDE920CB73}" type="sibTrans" cxnId="{9441A991-2FB3-4C35-8FA6-BE2E2A642CEB}">
      <dgm:prSet/>
      <dgm:spPr/>
      <dgm:t>
        <a:bodyPr/>
        <a:lstStyle/>
        <a:p>
          <a:endParaRPr lang="ru-RU"/>
        </a:p>
      </dgm:t>
    </dgm:pt>
    <dgm:pt modelId="{4E3A5F9C-E52F-41D1-8D53-E88FFF10FE69}">
      <dgm:prSet phldrT="[Текст]"/>
      <dgm:spPr/>
      <dgm:t>
        <a:bodyPr/>
        <a:lstStyle/>
        <a:p>
          <a:r>
            <a:rPr lang="ru-RU" dirty="0" smtClean="0"/>
            <a:t>нормы, устанавливающие компетенцию высших органов государственной власти по назначению на должность Председателя Банка России</a:t>
          </a:r>
          <a:endParaRPr lang="ru-RU" dirty="0"/>
        </a:p>
      </dgm:t>
    </dgm:pt>
    <dgm:pt modelId="{A2D37937-73EF-4F4D-BEB8-94C5A37AAF29}" type="parTrans" cxnId="{D8CF99CC-BF88-47C4-B2F4-42A6942E9AA6}">
      <dgm:prSet/>
      <dgm:spPr/>
      <dgm:t>
        <a:bodyPr/>
        <a:lstStyle/>
        <a:p>
          <a:endParaRPr lang="ru-RU"/>
        </a:p>
      </dgm:t>
    </dgm:pt>
    <dgm:pt modelId="{C3C7C644-B2CE-4CEA-BC4F-1796B6F9C5AC}" type="sibTrans" cxnId="{D8CF99CC-BF88-47C4-B2F4-42A6942E9AA6}">
      <dgm:prSet/>
      <dgm:spPr/>
      <dgm:t>
        <a:bodyPr/>
        <a:lstStyle/>
        <a:p>
          <a:endParaRPr lang="ru-RU"/>
        </a:p>
      </dgm:t>
    </dgm:pt>
    <dgm:pt modelId="{8D053AA1-0C95-4144-9BB4-B221CBF39BC4}" type="pres">
      <dgm:prSet presAssocID="{368297BC-756B-43EB-B743-BFD13F452E66}" presName="linear" presStyleCnt="0">
        <dgm:presLayoutVars>
          <dgm:animLvl val="lvl"/>
          <dgm:resizeHandles val="exact"/>
        </dgm:presLayoutVars>
      </dgm:prSet>
      <dgm:spPr/>
    </dgm:pt>
    <dgm:pt modelId="{98FAF940-D241-47B7-8107-B3ADB2626D28}" type="pres">
      <dgm:prSet presAssocID="{681F66E9-4E25-4580-8674-855F842397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E8473-0F4E-47F4-952D-CB4B210EAEAA}" type="pres">
      <dgm:prSet presAssocID="{681F66E9-4E25-4580-8674-855F842397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7C22F-F65E-453D-AD1E-78ED5999A1D0}" type="pres">
      <dgm:prSet presAssocID="{35420F98-5FA0-4C39-B1A1-7D6C171398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B6901-3357-4BF4-9287-417CB3729138}" type="pres">
      <dgm:prSet presAssocID="{35420F98-5FA0-4C39-B1A1-7D6C1713985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58EFE7-5AD2-4E60-9267-73EA312950C8}" srcId="{368297BC-756B-43EB-B743-BFD13F452E66}" destId="{681F66E9-4E25-4580-8674-855F8423973B}" srcOrd="0" destOrd="0" parTransId="{65986185-6E78-4140-B0EC-81155B2706FC}" sibTransId="{AB652656-6396-4684-8884-C7B96C12CCD7}"/>
    <dgm:cxn modelId="{DE19E723-EC7E-42C9-AB16-FF3878FEE8EC}" type="presOf" srcId="{681F66E9-4E25-4580-8674-855F8423973B}" destId="{98FAF940-D241-47B7-8107-B3ADB2626D28}" srcOrd="0" destOrd="0" presId="urn:microsoft.com/office/officeart/2005/8/layout/vList2"/>
    <dgm:cxn modelId="{83FF4038-BF2D-4BD5-B70B-A7733368A740}" type="presOf" srcId="{946E1BD6-E00E-4F4D-AD3C-8D4CB479C53F}" destId="{90EE8473-0F4E-47F4-952D-CB4B210EAEAA}" srcOrd="0" destOrd="0" presId="urn:microsoft.com/office/officeart/2005/8/layout/vList2"/>
    <dgm:cxn modelId="{D8CF99CC-BF88-47C4-B2F4-42A6942E9AA6}" srcId="{35420F98-5FA0-4C39-B1A1-7D6C1713985E}" destId="{4E3A5F9C-E52F-41D1-8D53-E88FFF10FE69}" srcOrd="2" destOrd="0" parTransId="{A2D37937-73EF-4F4D-BEB8-94C5A37AAF29}" sibTransId="{C3C7C644-B2CE-4CEA-BC4F-1796B6F9C5AC}"/>
    <dgm:cxn modelId="{3BA51346-5CAE-4ADC-B4A9-C6D6F5302E28}" type="presOf" srcId="{DAABB157-C9DE-4F40-A957-C1DE858E6FBA}" destId="{CECB6901-3357-4BF4-9287-417CB3729138}" srcOrd="0" destOrd="0" presId="urn:microsoft.com/office/officeart/2005/8/layout/vList2"/>
    <dgm:cxn modelId="{2841D3EB-C8F0-4393-86C4-858E0A21A1DC}" srcId="{35420F98-5FA0-4C39-B1A1-7D6C1713985E}" destId="{DAABB157-C9DE-4F40-A957-C1DE858E6FBA}" srcOrd="0" destOrd="0" parTransId="{747238B6-14D1-44EC-8B41-FFD04AA1FC2B}" sibTransId="{B6C3354F-E41B-4FBF-AFDF-3E03E6FB807A}"/>
    <dgm:cxn modelId="{DFAA8B73-93FF-40B9-B764-7C6B233F72D9}" type="presOf" srcId="{F90A431B-C969-4212-951E-E898125AD6B0}" destId="{90EE8473-0F4E-47F4-952D-CB4B210EAEAA}" srcOrd="0" destOrd="1" presId="urn:microsoft.com/office/officeart/2005/8/layout/vList2"/>
    <dgm:cxn modelId="{23DF1BA8-E2F0-487B-AFDC-79D693B1D724}" srcId="{681F66E9-4E25-4580-8674-855F8423973B}" destId="{F90A431B-C969-4212-951E-E898125AD6B0}" srcOrd="1" destOrd="0" parTransId="{ABC2CB4C-A4F2-48A3-A491-152AE03C3BE3}" sibTransId="{9B965199-C685-43C2-8D87-9B7C2CDD55D3}"/>
    <dgm:cxn modelId="{6488F0E2-F928-4478-BC29-3B7178197B1A}" type="presOf" srcId="{35420F98-5FA0-4C39-B1A1-7D6C1713985E}" destId="{3CC7C22F-F65E-453D-AD1E-78ED5999A1D0}" srcOrd="0" destOrd="0" presId="urn:microsoft.com/office/officeart/2005/8/layout/vList2"/>
    <dgm:cxn modelId="{39DD3A6F-7C36-4C52-B1C0-B0A3F63F2F59}" type="presOf" srcId="{4E3A5F9C-E52F-41D1-8D53-E88FFF10FE69}" destId="{CECB6901-3357-4BF4-9287-417CB3729138}" srcOrd="0" destOrd="2" presId="urn:microsoft.com/office/officeart/2005/8/layout/vList2"/>
    <dgm:cxn modelId="{775AE8AF-6D58-42AF-96FC-795D12619708}" srcId="{368297BC-756B-43EB-B743-BFD13F452E66}" destId="{35420F98-5FA0-4C39-B1A1-7D6C1713985E}" srcOrd="1" destOrd="0" parTransId="{B977FA9B-C5DD-4757-957F-84005C106BAC}" sibTransId="{8545BD98-CA8A-4A3E-88D1-41FA78011E29}"/>
    <dgm:cxn modelId="{85AFD63B-B500-41C3-AD9B-F44036AA1A2A}" srcId="{681F66E9-4E25-4580-8674-855F8423973B}" destId="{946E1BD6-E00E-4F4D-AD3C-8D4CB479C53F}" srcOrd="0" destOrd="0" parTransId="{6F152E85-4344-4513-B1EB-8B1CDFBC5163}" sibTransId="{692E2403-0DFD-4361-BCEF-F03A496AA9DC}"/>
    <dgm:cxn modelId="{0D3752D9-5964-438F-A460-09E2E9BAC625}" type="presOf" srcId="{368297BC-756B-43EB-B743-BFD13F452E66}" destId="{8D053AA1-0C95-4144-9BB4-B221CBF39BC4}" srcOrd="0" destOrd="0" presId="urn:microsoft.com/office/officeart/2005/8/layout/vList2"/>
    <dgm:cxn modelId="{02934CC7-F08D-40F4-81E8-E350F5751364}" type="presOf" srcId="{DECDBA1F-8EB0-425E-ADA2-12219CC72612}" destId="{CECB6901-3357-4BF4-9287-417CB3729138}" srcOrd="0" destOrd="1" presId="urn:microsoft.com/office/officeart/2005/8/layout/vList2"/>
    <dgm:cxn modelId="{9441A991-2FB3-4C35-8FA6-BE2E2A642CEB}" srcId="{35420F98-5FA0-4C39-B1A1-7D6C1713985E}" destId="{DECDBA1F-8EB0-425E-ADA2-12219CC72612}" srcOrd="1" destOrd="0" parTransId="{D18CD2EE-5A1F-4EF4-8447-F3F3C6154A4C}" sibTransId="{019B7A1C-8CB4-4736-AB34-AEFDE920CB73}"/>
    <dgm:cxn modelId="{21F0C325-5BA0-444A-A779-8BABAC744C9B}" type="presParOf" srcId="{8D053AA1-0C95-4144-9BB4-B221CBF39BC4}" destId="{98FAF940-D241-47B7-8107-B3ADB2626D28}" srcOrd="0" destOrd="0" presId="urn:microsoft.com/office/officeart/2005/8/layout/vList2"/>
    <dgm:cxn modelId="{F14D707E-8916-4D1F-9786-9BA82FC1659E}" type="presParOf" srcId="{8D053AA1-0C95-4144-9BB4-B221CBF39BC4}" destId="{90EE8473-0F4E-47F4-952D-CB4B210EAEAA}" srcOrd="1" destOrd="0" presId="urn:microsoft.com/office/officeart/2005/8/layout/vList2"/>
    <dgm:cxn modelId="{6A211D9D-0E78-412D-B2AC-94C83BD7E408}" type="presParOf" srcId="{8D053AA1-0C95-4144-9BB4-B221CBF39BC4}" destId="{3CC7C22F-F65E-453D-AD1E-78ED5999A1D0}" srcOrd="2" destOrd="0" presId="urn:microsoft.com/office/officeart/2005/8/layout/vList2"/>
    <dgm:cxn modelId="{42B13606-6660-4C5F-BE0E-84CA5EDA91C1}" type="presParOf" srcId="{8D053AA1-0C95-4144-9BB4-B221CBF39BC4}" destId="{CECB6901-3357-4BF4-9287-417CB372913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8297BC-756B-43EB-B743-BFD13F452E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F66E9-4E25-4580-8674-855F8423973B}">
      <dgm:prSet phldrT="[Текст]"/>
      <dgm:spPr/>
      <dgm:t>
        <a:bodyPr/>
        <a:lstStyle/>
        <a:p>
          <a:r>
            <a:rPr lang="ru-RU" dirty="0" smtClean="0"/>
            <a:t>Законы</a:t>
          </a:r>
          <a:endParaRPr lang="ru-RU" dirty="0"/>
        </a:p>
      </dgm:t>
    </dgm:pt>
    <dgm:pt modelId="{65986185-6E78-4140-B0EC-81155B2706FC}" type="parTrans" cxnId="{B058EFE7-5AD2-4E60-9267-73EA312950C8}">
      <dgm:prSet/>
      <dgm:spPr/>
      <dgm:t>
        <a:bodyPr/>
        <a:lstStyle/>
        <a:p>
          <a:endParaRPr lang="ru-RU"/>
        </a:p>
      </dgm:t>
    </dgm:pt>
    <dgm:pt modelId="{AB652656-6396-4684-8884-C7B96C12CCD7}" type="sibTrans" cxnId="{B058EFE7-5AD2-4E60-9267-73EA312950C8}">
      <dgm:prSet/>
      <dgm:spPr/>
      <dgm:t>
        <a:bodyPr/>
        <a:lstStyle/>
        <a:p>
          <a:endParaRPr lang="ru-RU"/>
        </a:p>
      </dgm:t>
    </dgm:pt>
    <dgm:pt modelId="{946E1BD6-E00E-4F4D-AD3C-8D4CB479C53F}">
      <dgm:prSet phldrT="[Текст]"/>
      <dgm:spPr/>
      <dgm:t>
        <a:bodyPr/>
        <a:lstStyle/>
        <a:p>
          <a:r>
            <a:rPr lang="ru-RU" dirty="0" smtClean="0"/>
            <a:t>специальные</a:t>
          </a:r>
          <a:endParaRPr lang="ru-RU" dirty="0"/>
        </a:p>
      </dgm:t>
    </dgm:pt>
    <dgm:pt modelId="{6F152E85-4344-4513-B1EB-8B1CDFBC5163}" type="parTrans" cxnId="{85AFD63B-B500-41C3-AD9B-F44036AA1A2A}">
      <dgm:prSet/>
      <dgm:spPr/>
      <dgm:t>
        <a:bodyPr/>
        <a:lstStyle/>
        <a:p>
          <a:endParaRPr lang="ru-RU"/>
        </a:p>
      </dgm:t>
    </dgm:pt>
    <dgm:pt modelId="{692E2403-0DFD-4361-BCEF-F03A496AA9DC}" type="sibTrans" cxnId="{85AFD63B-B500-41C3-AD9B-F44036AA1A2A}">
      <dgm:prSet/>
      <dgm:spPr/>
      <dgm:t>
        <a:bodyPr/>
        <a:lstStyle/>
        <a:p>
          <a:endParaRPr lang="ru-RU"/>
        </a:p>
      </dgm:t>
    </dgm:pt>
    <dgm:pt modelId="{35420F98-5FA0-4C39-B1A1-7D6C1713985E}">
      <dgm:prSet phldrT="[Текст]"/>
      <dgm:spPr/>
      <dgm:t>
        <a:bodyPr/>
        <a:lstStyle/>
        <a:p>
          <a:r>
            <a:rPr lang="ru-RU" dirty="0" smtClean="0"/>
            <a:t>Нормативные акты Банка России</a:t>
          </a:r>
          <a:endParaRPr lang="ru-RU" dirty="0"/>
        </a:p>
      </dgm:t>
    </dgm:pt>
    <dgm:pt modelId="{B977FA9B-C5DD-4757-957F-84005C106BAC}" type="parTrans" cxnId="{775AE8AF-6D58-42AF-96FC-795D12619708}">
      <dgm:prSet/>
      <dgm:spPr/>
      <dgm:t>
        <a:bodyPr/>
        <a:lstStyle/>
        <a:p>
          <a:endParaRPr lang="ru-RU"/>
        </a:p>
      </dgm:t>
    </dgm:pt>
    <dgm:pt modelId="{8545BD98-CA8A-4A3E-88D1-41FA78011E29}" type="sibTrans" cxnId="{775AE8AF-6D58-42AF-96FC-795D12619708}">
      <dgm:prSet/>
      <dgm:spPr/>
      <dgm:t>
        <a:bodyPr/>
        <a:lstStyle/>
        <a:p>
          <a:endParaRPr lang="ru-RU"/>
        </a:p>
      </dgm:t>
    </dgm:pt>
    <dgm:pt modelId="{DAABB157-C9DE-4F40-A957-C1DE858E6FBA}">
      <dgm:prSet phldrT="[Текст]"/>
      <dgm:spPr/>
      <dgm:t>
        <a:bodyPr/>
        <a:lstStyle/>
        <a:p>
          <a:r>
            <a:rPr lang="ru-RU" dirty="0" smtClean="0"/>
            <a:t>указания</a:t>
          </a:r>
          <a:endParaRPr lang="ru-RU" dirty="0"/>
        </a:p>
      </dgm:t>
    </dgm:pt>
    <dgm:pt modelId="{747238B6-14D1-44EC-8B41-FFD04AA1FC2B}" type="parTrans" cxnId="{2841D3EB-C8F0-4393-86C4-858E0A21A1DC}">
      <dgm:prSet/>
      <dgm:spPr/>
      <dgm:t>
        <a:bodyPr/>
        <a:lstStyle/>
        <a:p>
          <a:endParaRPr lang="ru-RU"/>
        </a:p>
      </dgm:t>
    </dgm:pt>
    <dgm:pt modelId="{B6C3354F-E41B-4FBF-AFDF-3E03E6FB807A}" type="sibTrans" cxnId="{2841D3EB-C8F0-4393-86C4-858E0A21A1DC}">
      <dgm:prSet/>
      <dgm:spPr/>
      <dgm:t>
        <a:bodyPr/>
        <a:lstStyle/>
        <a:p>
          <a:endParaRPr lang="ru-RU"/>
        </a:p>
      </dgm:t>
    </dgm:pt>
    <dgm:pt modelId="{F90A431B-C969-4212-951E-E898125AD6B0}">
      <dgm:prSet phldrT="[Текст]"/>
      <dgm:spPr/>
      <dgm:t>
        <a:bodyPr/>
        <a:lstStyle/>
        <a:p>
          <a:r>
            <a:rPr lang="ru-RU" dirty="0" smtClean="0"/>
            <a:t>общие</a:t>
          </a:r>
          <a:endParaRPr lang="ru-RU" dirty="0"/>
        </a:p>
      </dgm:t>
    </dgm:pt>
    <dgm:pt modelId="{ABC2CB4C-A4F2-48A3-A491-152AE03C3BE3}" type="parTrans" cxnId="{23DF1BA8-E2F0-487B-AFDC-79D693B1D724}">
      <dgm:prSet/>
      <dgm:spPr/>
      <dgm:t>
        <a:bodyPr/>
        <a:lstStyle/>
        <a:p>
          <a:endParaRPr lang="ru-RU"/>
        </a:p>
      </dgm:t>
    </dgm:pt>
    <dgm:pt modelId="{9B965199-C685-43C2-8D87-9B7C2CDD55D3}" type="sibTrans" cxnId="{23DF1BA8-E2F0-487B-AFDC-79D693B1D724}">
      <dgm:prSet/>
      <dgm:spPr/>
      <dgm:t>
        <a:bodyPr/>
        <a:lstStyle/>
        <a:p>
          <a:endParaRPr lang="ru-RU"/>
        </a:p>
      </dgm:t>
    </dgm:pt>
    <dgm:pt modelId="{DECDBA1F-8EB0-425E-ADA2-12219CC72612}">
      <dgm:prSet phldrT="[Текст]"/>
      <dgm:spPr/>
      <dgm:t>
        <a:bodyPr/>
        <a:lstStyle/>
        <a:p>
          <a:r>
            <a:rPr lang="ru-RU" dirty="0" smtClean="0"/>
            <a:t>положения</a:t>
          </a:r>
          <a:endParaRPr lang="ru-RU" dirty="0"/>
        </a:p>
      </dgm:t>
    </dgm:pt>
    <dgm:pt modelId="{D18CD2EE-5A1F-4EF4-8447-F3F3C6154A4C}" type="parTrans" cxnId="{9441A991-2FB3-4C35-8FA6-BE2E2A642CEB}">
      <dgm:prSet/>
      <dgm:spPr/>
      <dgm:t>
        <a:bodyPr/>
        <a:lstStyle/>
        <a:p>
          <a:endParaRPr lang="ru-RU"/>
        </a:p>
      </dgm:t>
    </dgm:pt>
    <dgm:pt modelId="{019B7A1C-8CB4-4736-AB34-AEFDE920CB73}" type="sibTrans" cxnId="{9441A991-2FB3-4C35-8FA6-BE2E2A642CEB}">
      <dgm:prSet/>
      <dgm:spPr/>
      <dgm:t>
        <a:bodyPr/>
        <a:lstStyle/>
        <a:p>
          <a:endParaRPr lang="ru-RU"/>
        </a:p>
      </dgm:t>
    </dgm:pt>
    <dgm:pt modelId="{3E26E0BB-920E-4BF0-96B1-4A6B632EABA7}">
      <dgm:prSet phldrT="[Текст]"/>
      <dgm:spPr/>
      <dgm:t>
        <a:bodyPr/>
        <a:lstStyle/>
        <a:p>
          <a:r>
            <a:rPr lang="ru-RU" dirty="0" smtClean="0"/>
            <a:t>инструкции</a:t>
          </a:r>
          <a:endParaRPr lang="ru-RU" dirty="0"/>
        </a:p>
      </dgm:t>
    </dgm:pt>
    <dgm:pt modelId="{BD7AA1E5-C06D-4099-ACC3-96CB5C88A24D}" type="parTrans" cxnId="{AE48F2B9-8ED4-41E8-BB5D-684AFB8ED506}">
      <dgm:prSet/>
      <dgm:spPr/>
      <dgm:t>
        <a:bodyPr/>
        <a:lstStyle/>
        <a:p>
          <a:endParaRPr lang="ru-RU"/>
        </a:p>
      </dgm:t>
    </dgm:pt>
    <dgm:pt modelId="{A4EB00AF-3C29-47F8-86FE-F9EAC39AD0C5}" type="sibTrans" cxnId="{AE48F2B9-8ED4-41E8-BB5D-684AFB8ED506}">
      <dgm:prSet/>
      <dgm:spPr/>
      <dgm:t>
        <a:bodyPr/>
        <a:lstStyle/>
        <a:p>
          <a:endParaRPr lang="ru-RU"/>
        </a:p>
      </dgm:t>
    </dgm:pt>
    <dgm:pt modelId="{4578F1A2-A1CC-4103-9E8A-0DF94294CCC8}">
      <dgm:prSet phldrT="[Текст]"/>
      <dgm:spPr/>
      <dgm:t>
        <a:bodyPr/>
        <a:lstStyle/>
        <a:p>
          <a:r>
            <a:rPr lang="ru-RU" dirty="0" smtClean="0"/>
            <a:t>Обычаи</a:t>
          </a:r>
          <a:endParaRPr lang="ru-RU" dirty="0"/>
        </a:p>
      </dgm:t>
    </dgm:pt>
    <dgm:pt modelId="{04E19230-63A8-4E18-B67E-70569755F488}" type="parTrans" cxnId="{E2DCF1EA-F02E-4D2E-A76D-AE0F1545826C}">
      <dgm:prSet/>
      <dgm:spPr/>
      <dgm:t>
        <a:bodyPr/>
        <a:lstStyle/>
        <a:p>
          <a:endParaRPr lang="ru-RU"/>
        </a:p>
      </dgm:t>
    </dgm:pt>
    <dgm:pt modelId="{6606188C-304F-4FA1-A41C-C766F7183AC3}" type="sibTrans" cxnId="{E2DCF1EA-F02E-4D2E-A76D-AE0F1545826C}">
      <dgm:prSet/>
      <dgm:spPr/>
      <dgm:t>
        <a:bodyPr/>
        <a:lstStyle/>
        <a:p>
          <a:endParaRPr lang="ru-RU"/>
        </a:p>
      </dgm:t>
    </dgm:pt>
    <dgm:pt modelId="{8A72B478-B83C-4243-958F-5C03A289E867}">
      <dgm:prSet phldrT="[Текст]"/>
      <dgm:spPr/>
      <dgm:t>
        <a:bodyPr/>
        <a:lstStyle/>
        <a:p>
          <a:r>
            <a:rPr lang="ru-RU" dirty="0" smtClean="0"/>
            <a:t>Судебная практика</a:t>
          </a:r>
          <a:endParaRPr lang="ru-RU" dirty="0"/>
        </a:p>
      </dgm:t>
    </dgm:pt>
    <dgm:pt modelId="{62A55FFD-6B39-4B73-98B6-5E6CBEC11986}" type="parTrans" cxnId="{EF508D43-AD80-4BFC-8910-874C6CBCDB66}">
      <dgm:prSet/>
      <dgm:spPr/>
      <dgm:t>
        <a:bodyPr/>
        <a:lstStyle/>
        <a:p>
          <a:endParaRPr lang="ru-RU"/>
        </a:p>
      </dgm:t>
    </dgm:pt>
    <dgm:pt modelId="{73BF031E-719E-44F2-AE25-19443D1AA86E}" type="sibTrans" cxnId="{EF508D43-AD80-4BFC-8910-874C6CBCDB66}">
      <dgm:prSet/>
      <dgm:spPr/>
      <dgm:t>
        <a:bodyPr/>
        <a:lstStyle/>
        <a:p>
          <a:endParaRPr lang="ru-RU"/>
        </a:p>
      </dgm:t>
    </dgm:pt>
    <dgm:pt modelId="{03B9B9F3-34D3-4675-9970-208DC25F32A9}">
      <dgm:prSet phldrT="[Текст]"/>
      <dgm:spPr/>
      <dgm:t>
        <a:bodyPr/>
        <a:lstStyle/>
        <a:p>
          <a:r>
            <a:rPr lang="ru-RU" dirty="0" smtClean="0"/>
            <a:t>акты Конституционного Суда РФ</a:t>
          </a:r>
          <a:endParaRPr lang="ru-RU" dirty="0"/>
        </a:p>
      </dgm:t>
    </dgm:pt>
    <dgm:pt modelId="{292E7080-7E68-4017-B2F3-6034DFACA3B5}" type="parTrans" cxnId="{1C30A8E0-6AB4-4325-918E-227F359488EB}">
      <dgm:prSet/>
      <dgm:spPr/>
      <dgm:t>
        <a:bodyPr/>
        <a:lstStyle/>
        <a:p>
          <a:endParaRPr lang="ru-RU"/>
        </a:p>
      </dgm:t>
    </dgm:pt>
    <dgm:pt modelId="{9C32A7D5-F799-4DC6-9926-C5DBA51DBE0E}" type="sibTrans" cxnId="{1C30A8E0-6AB4-4325-918E-227F359488EB}">
      <dgm:prSet/>
      <dgm:spPr/>
      <dgm:t>
        <a:bodyPr/>
        <a:lstStyle/>
        <a:p>
          <a:endParaRPr lang="ru-RU"/>
        </a:p>
      </dgm:t>
    </dgm:pt>
    <dgm:pt modelId="{A8B3AB37-A725-4E66-9313-D0AF91E7BB11}">
      <dgm:prSet phldrT="[Текст]"/>
      <dgm:spPr/>
      <dgm:t>
        <a:bodyPr/>
        <a:lstStyle/>
        <a:p>
          <a:r>
            <a:rPr lang="ru-RU" dirty="0" smtClean="0"/>
            <a:t>судебно-арбитражная практика</a:t>
          </a:r>
          <a:endParaRPr lang="ru-RU" dirty="0"/>
        </a:p>
      </dgm:t>
    </dgm:pt>
    <dgm:pt modelId="{30282751-9AB8-4185-B745-7854EE918B22}" type="parTrans" cxnId="{C50D8CA1-6F87-4FAB-8EB6-35A266199ED5}">
      <dgm:prSet/>
      <dgm:spPr/>
      <dgm:t>
        <a:bodyPr/>
        <a:lstStyle/>
        <a:p>
          <a:endParaRPr lang="ru-RU"/>
        </a:p>
      </dgm:t>
    </dgm:pt>
    <dgm:pt modelId="{1046AB3A-5CFC-4CBB-9DC8-06D3FB8643F1}" type="sibTrans" cxnId="{C50D8CA1-6F87-4FAB-8EB6-35A266199ED5}">
      <dgm:prSet/>
      <dgm:spPr/>
      <dgm:t>
        <a:bodyPr/>
        <a:lstStyle/>
        <a:p>
          <a:endParaRPr lang="ru-RU"/>
        </a:p>
      </dgm:t>
    </dgm:pt>
    <dgm:pt modelId="{CEDD482F-0ADC-4E14-9098-7ECA14FEE6C1}">
      <dgm:prSet phldrT="[Текст]"/>
      <dgm:spPr/>
      <dgm:t>
        <a:bodyPr/>
        <a:lstStyle/>
        <a:p>
          <a:r>
            <a:rPr lang="ru-RU" dirty="0" smtClean="0"/>
            <a:t>Унифицированные правила по инкассо (публикация МТП № 522) и др.</a:t>
          </a:r>
          <a:endParaRPr lang="ru-RU" dirty="0"/>
        </a:p>
      </dgm:t>
    </dgm:pt>
    <dgm:pt modelId="{C460542A-53E1-4995-ABC7-5BF010BA507B}" type="parTrans" cxnId="{7FBCE49B-94C3-4E2D-83EC-D43035F3FCF2}">
      <dgm:prSet/>
      <dgm:spPr/>
      <dgm:t>
        <a:bodyPr/>
        <a:lstStyle/>
        <a:p>
          <a:endParaRPr lang="ru-RU"/>
        </a:p>
      </dgm:t>
    </dgm:pt>
    <dgm:pt modelId="{8A52F888-6BD6-4DC2-8AAA-06BC82C37161}" type="sibTrans" cxnId="{7FBCE49B-94C3-4E2D-83EC-D43035F3FCF2}">
      <dgm:prSet/>
      <dgm:spPr/>
      <dgm:t>
        <a:bodyPr/>
        <a:lstStyle/>
        <a:p>
          <a:endParaRPr lang="ru-RU"/>
        </a:p>
      </dgm:t>
    </dgm:pt>
    <dgm:pt modelId="{8D053AA1-0C95-4144-9BB4-B221CBF39BC4}" type="pres">
      <dgm:prSet presAssocID="{368297BC-756B-43EB-B743-BFD13F452E66}" presName="linear" presStyleCnt="0">
        <dgm:presLayoutVars>
          <dgm:animLvl val="lvl"/>
          <dgm:resizeHandles val="exact"/>
        </dgm:presLayoutVars>
      </dgm:prSet>
      <dgm:spPr/>
    </dgm:pt>
    <dgm:pt modelId="{98FAF940-D241-47B7-8107-B3ADB2626D28}" type="pres">
      <dgm:prSet presAssocID="{681F66E9-4E25-4580-8674-855F842397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E8473-0F4E-47F4-952D-CB4B210EAEAA}" type="pres">
      <dgm:prSet presAssocID="{681F66E9-4E25-4580-8674-855F8423973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7C22F-F65E-453D-AD1E-78ED5999A1D0}" type="pres">
      <dgm:prSet presAssocID="{35420F98-5FA0-4C39-B1A1-7D6C1713985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B6901-3357-4BF4-9287-417CB3729138}" type="pres">
      <dgm:prSet presAssocID="{35420F98-5FA0-4C39-B1A1-7D6C1713985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8EA90-6E6D-4626-8BAF-406BCE2E9F57}" type="pres">
      <dgm:prSet presAssocID="{4578F1A2-A1CC-4103-9E8A-0DF94294CC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5A9C8AA-2C1A-4765-B4E1-3EE6D3C00B04}" type="pres">
      <dgm:prSet presAssocID="{4578F1A2-A1CC-4103-9E8A-0DF94294CCC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B0E29-C27A-478A-98BE-15F763472FC2}" type="pres">
      <dgm:prSet presAssocID="{8A72B478-B83C-4243-958F-5C03A289E8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FB0C2-F998-41E0-BBCA-192A51447B62}" type="pres">
      <dgm:prSet presAssocID="{8A72B478-B83C-4243-958F-5C03A289E867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1A991-2FB3-4C35-8FA6-BE2E2A642CEB}" srcId="{35420F98-5FA0-4C39-B1A1-7D6C1713985E}" destId="{DECDBA1F-8EB0-425E-ADA2-12219CC72612}" srcOrd="1" destOrd="0" parTransId="{D18CD2EE-5A1F-4EF4-8447-F3F3C6154A4C}" sibTransId="{019B7A1C-8CB4-4736-AB34-AEFDE920CB73}"/>
    <dgm:cxn modelId="{2E2CBF3C-DC8F-4F50-A763-7EBC52D9BF17}" type="presOf" srcId="{CEDD482F-0ADC-4E14-9098-7ECA14FEE6C1}" destId="{85A9C8AA-2C1A-4765-B4E1-3EE6D3C00B04}" srcOrd="0" destOrd="0" presId="urn:microsoft.com/office/officeart/2005/8/layout/vList2"/>
    <dgm:cxn modelId="{C6C65192-9295-4A44-BC0D-C57A29131491}" type="presOf" srcId="{DAABB157-C9DE-4F40-A957-C1DE858E6FBA}" destId="{CECB6901-3357-4BF4-9287-417CB3729138}" srcOrd="0" destOrd="0" presId="urn:microsoft.com/office/officeart/2005/8/layout/vList2"/>
    <dgm:cxn modelId="{2841D3EB-C8F0-4393-86C4-858E0A21A1DC}" srcId="{35420F98-5FA0-4C39-B1A1-7D6C1713985E}" destId="{DAABB157-C9DE-4F40-A957-C1DE858E6FBA}" srcOrd="0" destOrd="0" parTransId="{747238B6-14D1-44EC-8B41-FFD04AA1FC2B}" sibTransId="{B6C3354F-E41B-4FBF-AFDF-3E03E6FB807A}"/>
    <dgm:cxn modelId="{811D89AD-5100-4F9F-BA51-CA0560F6ADDA}" type="presOf" srcId="{368297BC-756B-43EB-B743-BFD13F452E66}" destId="{8D053AA1-0C95-4144-9BB4-B221CBF39BC4}" srcOrd="0" destOrd="0" presId="urn:microsoft.com/office/officeart/2005/8/layout/vList2"/>
    <dgm:cxn modelId="{AE48F2B9-8ED4-41E8-BB5D-684AFB8ED506}" srcId="{35420F98-5FA0-4C39-B1A1-7D6C1713985E}" destId="{3E26E0BB-920E-4BF0-96B1-4A6B632EABA7}" srcOrd="2" destOrd="0" parTransId="{BD7AA1E5-C06D-4099-ACC3-96CB5C88A24D}" sibTransId="{A4EB00AF-3C29-47F8-86FE-F9EAC39AD0C5}"/>
    <dgm:cxn modelId="{8986A5DF-D390-403F-AB0C-58CB8E138AC8}" type="presOf" srcId="{A8B3AB37-A725-4E66-9313-D0AF91E7BB11}" destId="{7B2FB0C2-F998-41E0-BBCA-192A51447B62}" srcOrd="0" destOrd="1" presId="urn:microsoft.com/office/officeart/2005/8/layout/vList2"/>
    <dgm:cxn modelId="{775AE8AF-6D58-42AF-96FC-795D12619708}" srcId="{368297BC-756B-43EB-B743-BFD13F452E66}" destId="{35420F98-5FA0-4C39-B1A1-7D6C1713985E}" srcOrd="1" destOrd="0" parTransId="{B977FA9B-C5DD-4757-957F-84005C106BAC}" sibTransId="{8545BD98-CA8A-4A3E-88D1-41FA78011E29}"/>
    <dgm:cxn modelId="{DBFDCBDE-0E66-4C76-89E9-61E3E378FAED}" type="presOf" srcId="{03B9B9F3-34D3-4675-9970-208DC25F32A9}" destId="{7B2FB0C2-F998-41E0-BBCA-192A51447B62}" srcOrd="0" destOrd="0" presId="urn:microsoft.com/office/officeart/2005/8/layout/vList2"/>
    <dgm:cxn modelId="{39EC8162-7F84-4B8D-8BA7-6CCFF2AC9A03}" type="presOf" srcId="{946E1BD6-E00E-4F4D-AD3C-8D4CB479C53F}" destId="{90EE8473-0F4E-47F4-952D-CB4B210EAEAA}" srcOrd="0" destOrd="0" presId="urn:microsoft.com/office/officeart/2005/8/layout/vList2"/>
    <dgm:cxn modelId="{E2DCF1EA-F02E-4D2E-A76D-AE0F1545826C}" srcId="{368297BC-756B-43EB-B743-BFD13F452E66}" destId="{4578F1A2-A1CC-4103-9E8A-0DF94294CCC8}" srcOrd="2" destOrd="0" parTransId="{04E19230-63A8-4E18-B67E-70569755F488}" sibTransId="{6606188C-304F-4FA1-A41C-C766F7183AC3}"/>
    <dgm:cxn modelId="{1C30A8E0-6AB4-4325-918E-227F359488EB}" srcId="{8A72B478-B83C-4243-958F-5C03A289E867}" destId="{03B9B9F3-34D3-4675-9970-208DC25F32A9}" srcOrd="0" destOrd="0" parTransId="{292E7080-7E68-4017-B2F3-6034DFACA3B5}" sibTransId="{9C32A7D5-F799-4DC6-9926-C5DBA51DBE0E}"/>
    <dgm:cxn modelId="{8D5DEDE3-5C20-4E3F-9BA5-342AB46F0DDF}" type="presOf" srcId="{35420F98-5FA0-4C39-B1A1-7D6C1713985E}" destId="{3CC7C22F-F65E-453D-AD1E-78ED5999A1D0}" srcOrd="0" destOrd="0" presId="urn:microsoft.com/office/officeart/2005/8/layout/vList2"/>
    <dgm:cxn modelId="{9D33D2A8-5055-4EE8-B2FC-CB0227105310}" type="presOf" srcId="{DECDBA1F-8EB0-425E-ADA2-12219CC72612}" destId="{CECB6901-3357-4BF4-9287-417CB3729138}" srcOrd="0" destOrd="1" presId="urn:microsoft.com/office/officeart/2005/8/layout/vList2"/>
    <dgm:cxn modelId="{B058EFE7-5AD2-4E60-9267-73EA312950C8}" srcId="{368297BC-756B-43EB-B743-BFD13F452E66}" destId="{681F66E9-4E25-4580-8674-855F8423973B}" srcOrd="0" destOrd="0" parTransId="{65986185-6E78-4140-B0EC-81155B2706FC}" sibTransId="{AB652656-6396-4684-8884-C7B96C12CCD7}"/>
    <dgm:cxn modelId="{3ABC66F9-7C48-4BE0-AB0E-94D677533E87}" type="presOf" srcId="{4578F1A2-A1CC-4103-9E8A-0DF94294CCC8}" destId="{3138EA90-6E6D-4626-8BAF-406BCE2E9F57}" srcOrd="0" destOrd="0" presId="urn:microsoft.com/office/officeart/2005/8/layout/vList2"/>
    <dgm:cxn modelId="{C50D8CA1-6F87-4FAB-8EB6-35A266199ED5}" srcId="{8A72B478-B83C-4243-958F-5C03A289E867}" destId="{A8B3AB37-A725-4E66-9313-D0AF91E7BB11}" srcOrd="1" destOrd="0" parTransId="{30282751-9AB8-4185-B745-7854EE918B22}" sibTransId="{1046AB3A-5CFC-4CBB-9DC8-06D3FB8643F1}"/>
    <dgm:cxn modelId="{7FBCE49B-94C3-4E2D-83EC-D43035F3FCF2}" srcId="{4578F1A2-A1CC-4103-9E8A-0DF94294CCC8}" destId="{CEDD482F-0ADC-4E14-9098-7ECA14FEE6C1}" srcOrd="0" destOrd="0" parTransId="{C460542A-53E1-4995-ABC7-5BF010BA507B}" sibTransId="{8A52F888-6BD6-4DC2-8AAA-06BC82C37161}"/>
    <dgm:cxn modelId="{23DF1BA8-E2F0-487B-AFDC-79D693B1D724}" srcId="{681F66E9-4E25-4580-8674-855F8423973B}" destId="{F90A431B-C969-4212-951E-E898125AD6B0}" srcOrd="1" destOrd="0" parTransId="{ABC2CB4C-A4F2-48A3-A491-152AE03C3BE3}" sibTransId="{9B965199-C685-43C2-8D87-9B7C2CDD55D3}"/>
    <dgm:cxn modelId="{F7388900-B68B-4C22-AAFD-A9659F1DD03D}" type="presOf" srcId="{681F66E9-4E25-4580-8674-855F8423973B}" destId="{98FAF940-D241-47B7-8107-B3ADB2626D28}" srcOrd="0" destOrd="0" presId="urn:microsoft.com/office/officeart/2005/8/layout/vList2"/>
    <dgm:cxn modelId="{42B65387-1BF6-471C-8840-C169771F1DE1}" type="presOf" srcId="{3E26E0BB-920E-4BF0-96B1-4A6B632EABA7}" destId="{CECB6901-3357-4BF4-9287-417CB3729138}" srcOrd="0" destOrd="2" presId="urn:microsoft.com/office/officeart/2005/8/layout/vList2"/>
    <dgm:cxn modelId="{C6EFEA93-AABB-40B3-9F08-94A532C927C0}" type="presOf" srcId="{F90A431B-C969-4212-951E-E898125AD6B0}" destId="{90EE8473-0F4E-47F4-952D-CB4B210EAEAA}" srcOrd="0" destOrd="1" presId="urn:microsoft.com/office/officeart/2005/8/layout/vList2"/>
    <dgm:cxn modelId="{DCE7B6A5-0FCA-43FE-8191-5CEA1B02574E}" type="presOf" srcId="{8A72B478-B83C-4243-958F-5C03A289E867}" destId="{B94B0E29-C27A-478A-98BE-15F763472FC2}" srcOrd="0" destOrd="0" presId="urn:microsoft.com/office/officeart/2005/8/layout/vList2"/>
    <dgm:cxn modelId="{85AFD63B-B500-41C3-AD9B-F44036AA1A2A}" srcId="{681F66E9-4E25-4580-8674-855F8423973B}" destId="{946E1BD6-E00E-4F4D-AD3C-8D4CB479C53F}" srcOrd="0" destOrd="0" parTransId="{6F152E85-4344-4513-B1EB-8B1CDFBC5163}" sibTransId="{692E2403-0DFD-4361-BCEF-F03A496AA9DC}"/>
    <dgm:cxn modelId="{EF508D43-AD80-4BFC-8910-874C6CBCDB66}" srcId="{368297BC-756B-43EB-B743-BFD13F452E66}" destId="{8A72B478-B83C-4243-958F-5C03A289E867}" srcOrd="3" destOrd="0" parTransId="{62A55FFD-6B39-4B73-98B6-5E6CBEC11986}" sibTransId="{73BF031E-719E-44F2-AE25-19443D1AA86E}"/>
    <dgm:cxn modelId="{17018DA0-22A2-41EA-8D7D-173706B3F61A}" type="presParOf" srcId="{8D053AA1-0C95-4144-9BB4-B221CBF39BC4}" destId="{98FAF940-D241-47B7-8107-B3ADB2626D28}" srcOrd="0" destOrd="0" presId="urn:microsoft.com/office/officeart/2005/8/layout/vList2"/>
    <dgm:cxn modelId="{F5112D31-E4E5-4589-B7C4-32835F660390}" type="presParOf" srcId="{8D053AA1-0C95-4144-9BB4-B221CBF39BC4}" destId="{90EE8473-0F4E-47F4-952D-CB4B210EAEAA}" srcOrd="1" destOrd="0" presId="urn:microsoft.com/office/officeart/2005/8/layout/vList2"/>
    <dgm:cxn modelId="{0AFFF0E5-EEE1-4E14-B1FE-41C236E174F3}" type="presParOf" srcId="{8D053AA1-0C95-4144-9BB4-B221CBF39BC4}" destId="{3CC7C22F-F65E-453D-AD1E-78ED5999A1D0}" srcOrd="2" destOrd="0" presId="urn:microsoft.com/office/officeart/2005/8/layout/vList2"/>
    <dgm:cxn modelId="{9309D916-6F22-45E6-91D2-6E9E9A6A2A8A}" type="presParOf" srcId="{8D053AA1-0C95-4144-9BB4-B221CBF39BC4}" destId="{CECB6901-3357-4BF4-9287-417CB3729138}" srcOrd="3" destOrd="0" presId="urn:microsoft.com/office/officeart/2005/8/layout/vList2"/>
    <dgm:cxn modelId="{16168DCA-9525-447D-87F7-56A54E621143}" type="presParOf" srcId="{8D053AA1-0C95-4144-9BB4-B221CBF39BC4}" destId="{3138EA90-6E6D-4626-8BAF-406BCE2E9F57}" srcOrd="4" destOrd="0" presId="urn:microsoft.com/office/officeart/2005/8/layout/vList2"/>
    <dgm:cxn modelId="{6DB578B1-FD8D-41D5-A3F3-AF0983C912A0}" type="presParOf" srcId="{8D053AA1-0C95-4144-9BB4-B221CBF39BC4}" destId="{85A9C8AA-2C1A-4765-B4E1-3EE6D3C00B04}" srcOrd="5" destOrd="0" presId="urn:microsoft.com/office/officeart/2005/8/layout/vList2"/>
    <dgm:cxn modelId="{0A251A06-F9B3-4F4B-BAC0-48C81A65E21C}" type="presParOf" srcId="{8D053AA1-0C95-4144-9BB4-B221CBF39BC4}" destId="{B94B0E29-C27A-478A-98BE-15F763472FC2}" srcOrd="6" destOrd="0" presId="urn:microsoft.com/office/officeart/2005/8/layout/vList2"/>
    <dgm:cxn modelId="{FECFBD94-ECB6-4BCA-B2BE-3F0DA8359E72}" type="presParOf" srcId="{8D053AA1-0C95-4144-9BB4-B221CBF39BC4}" destId="{7B2FB0C2-F998-41E0-BBCA-192A51447B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DFC36-740C-426E-8DD0-4174E3B76C59}">
      <dsp:nvSpPr>
        <dsp:cNvPr id="0" name=""/>
        <dsp:cNvSpPr/>
      </dsp:nvSpPr>
      <dsp:spPr>
        <a:xfrm>
          <a:off x="122608" y="2178"/>
          <a:ext cx="3209313" cy="192558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между кредитными организациями и Банком России</a:t>
          </a:r>
          <a:endParaRPr lang="ru-RU" sz="1900" kern="1200" dirty="0"/>
        </a:p>
      </dsp:txBody>
      <dsp:txXfrm>
        <a:off x="122608" y="2178"/>
        <a:ext cx="3209313" cy="1925588"/>
      </dsp:txXfrm>
    </dsp:sp>
    <dsp:sp modelId="{5D9EDBA9-A237-4F12-A4AB-1792D84C32F8}">
      <dsp:nvSpPr>
        <dsp:cNvPr id="0" name=""/>
        <dsp:cNvSpPr/>
      </dsp:nvSpPr>
      <dsp:spPr>
        <a:xfrm>
          <a:off x="3652853" y="2178"/>
          <a:ext cx="3209313" cy="1925588"/>
        </a:xfrm>
        <a:prstGeom prst="rect">
          <a:avLst/>
        </a:prstGeom>
        <a:gradFill rotWithShape="0">
          <a:gsLst>
            <a:gs pos="0">
              <a:schemeClr val="accent5">
                <a:hueOff val="-2548429"/>
                <a:satOff val="3414"/>
                <a:lumOff val="-10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48429"/>
                <a:satOff val="3414"/>
                <a:lumOff val="-10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48429"/>
                <a:satOff val="3414"/>
                <a:lumOff val="-10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между кредитными организациями и их клиентами по осуществлению банковских операций и банковских сделок</a:t>
          </a:r>
          <a:endParaRPr lang="ru-RU" sz="1900" kern="1200" dirty="0"/>
        </a:p>
      </dsp:txBody>
      <dsp:txXfrm>
        <a:off x="3652853" y="2178"/>
        <a:ext cx="3209313" cy="1925588"/>
      </dsp:txXfrm>
    </dsp:sp>
    <dsp:sp modelId="{CC9A820A-D387-481D-BF2C-055F68CF9A7F}">
      <dsp:nvSpPr>
        <dsp:cNvPr id="0" name=""/>
        <dsp:cNvSpPr/>
      </dsp:nvSpPr>
      <dsp:spPr>
        <a:xfrm>
          <a:off x="122608" y="2248697"/>
          <a:ext cx="3209313" cy="1925588"/>
        </a:xfrm>
        <a:prstGeom prst="rect">
          <a:avLst/>
        </a:prstGeom>
        <a:gradFill rotWithShape="0">
          <a:gsLst>
            <a:gs pos="0">
              <a:schemeClr val="accent5">
                <a:hueOff val="-5096857"/>
                <a:satOff val="6827"/>
                <a:lumOff val="-2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96857"/>
                <a:satOff val="6827"/>
                <a:lumOff val="-2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96857"/>
                <a:satOff val="6827"/>
                <a:lumOff val="-2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отношения между кредитными организациями и контрагентами по осуществлению хозяйственных и обеспечительных сделок</a:t>
          </a:r>
          <a:endParaRPr lang="ru-RU" sz="1900" kern="1200" dirty="0"/>
        </a:p>
      </dsp:txBody>
      <dsp:txXfrm>
        <a:off x="122608" y="2248697"/>
        <a:ext cx="3209313" cy="1925588"/>
      </dsp:txXfrm>
    </dsp:sp>
    <dsp:sp modelId="{BA43F60A-9D3E-43EA-A883-36A428C91445}">
      <dsp:nvSpPr>
        <dsp:cNvPr id="0" name=""/>
        <dsp:cNvSpPr/>
      </dsp:nvSpPr>
      <dsp:spPr>
        <a:xfrm>
          <a:off x="3652853" y="2248697"/>
          <a:ext cx="3209313" cy="1925588"/>
        </a:xfrm>
        <a:prstGeom prst="rect">
          <a:avLst/>
        </a:prstGeom>
        <a:gradFill rotWithShape="0">
          <a:gsLst>
            <a:gs pos="0">
              <a:schemeClr val="accent5">
                <a:hueOff val="-7645286"/>
                <a:satOff val="10241"/>
                <a:lumOff val="-3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645286"/>
                <a:satOff val="10241"/>
                <a:lumOff val="-3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645286"/>
                <a:satOff val="10241"/>
                <a:lumOff val="-3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вспомогательные отношения, направленные на обеспечение благоприятных условий осуществления основной банковской деятельности</a:t>
          </a:r>
          <a:endParaRPr lang="ru-RU" sz="1900" kern="1200" dirty="0"/>
        </a:p>
      </dsp:txBody>
      <dsp:txXfrm>
        <a:off x="3652853" y="2248697"/>
        <a:ext cx="3209313" cy="19255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04024-9E41-48F8-903D-E06C3C131632}">
      <dsp:nvSpPr>
        <dsp:cNvPr id="0" name=""/>
        <dsp:cNvSpPr/>
      </dsp:nvSpPr>
      <dsp:spPr>
        <a:xfrm>
          <a:off x="-5862135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FE551-6E35-4132-A85E-39E46DCFD78D}">
      <dsp:nvSpPr>
        <dsp:cNvPr id="0" name=""/>
        <dsp:cNvSpPr/>
      </dsp:nvSpPr>
      <dsp:spPr>
        <a:xfrm>
          <a:off x="416020" y="273019"/>
          <a:ext cx="8152054" cy="545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"О банках и банковской деятельности" от 02.12.1990 N 395-1</a:t>
          </a:r>
          <a:endParaRPr lang="ru-RU" sz="1600" kern="1200" dirty="0"/>
        </a:p>
      </dsp:txBody>
      <dsp:txXfrm>
        <a:off x="416020" y="273019"/>
        <a:ext cx="8152054" cy="545832"/>
      </dsp:txXfrm>
    </dsp:sp>
    <dsp:sp modelId="{EB85C891-C7BD-4E32-AFB7-50FC02E78ABE}">
      <dsp:nvSpPr>
        <dsp:cNvPr id="0" name=""/>
        <dsp:cNvSpPr/>
      </dsp:nvSpPr>
      <dsp:spPr>
        <a:xfrm>
          <a:off x="74875" y="204790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88F8F-95F0-4D5C-B982-F331BCE88AC2}">
      <dsp:nvSpPr>
        <dsp:cNvPr id="0" name=""/>
        <dsp:cNvSpPr/>
      </dsp:nvSpPr>
      <dsp:spPr>
        <a:xfrm>
          <a:off x="865004" y="1091664"/>
          <a:ext cx="7703070" cy="545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"О Центральном банке Российской Федерации (Банке России)" от 10.07.2002 N 86-ФЗ</a:t>
          </a:r>
          <a:endParaRPr lang="ru-RU" sz="1600" kern="1200" dirty="0"/>
        </a:p>
      </dsp:txBody>
      <dsp:txXfrm>
        <a:off x="865004" y="1091664"/>
        <a:ext cx="7703070" cy="545832"/>
      </dsp:txXfrm>
    </dsp:sp>
    <dsp:sp modelId="{B7590B8D-DFF9-4235-947C-1025300B2FD3}">
      <dsp:nvSpPr>
        <dsp:cNvPr id="0" name=""/>
        <dsp:cNvSpPr/>
      </dsp:nvSpPr>
      <dsp:spPr>
        <a:xfrm>
          <a:off x="523859" y="102343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07081-CD7C-41D8-B018-0685EAAF92C7}">
      <dsp:nvSpPr>
        <dsp:cNvPr id="0" name=""/>
        <dsp:cNvSpPr/>
      </dsp:nvSpPr>
      <dsp:spPr>
        <a:xfrm>
          <a:off x="1070314" y="1910308"/>
          <a:ext cx="7497760" cy="545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"О страховании вкладов в банках Российской Федерации" от 23.12.2003 N 177-ФЗ</a:t>
          </a:r>
          <a:endParaRPr lang="ru-RU" sz="1600" kern="1200" dirty="0"/>
        </a:p>
      </dsp:txBody>
      <dsp:txXfrm>
        <a:off x="1070314" y="1910308"/>
        <a:ext cx="7497760" cy="545832"/>
      </dsp:txXfrm>
    </dsp:sp>
    <dsp:sp modelId="{075A535E-F44D-49CF-BBCE-CA419D32649E}">
      <dsp:nvSpPr>
        <dsp:cNvPr id="0" name=""/>
        <dsp:cNvSpPr/>
      </dsp:nvSpPr>
      <dsp:spPr>
        <a:xfrm>
          <a:off x="729169" y="1842079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7EE5E-F735-45F6-973A-6068E45CF2BC}">
      <dsp:nvSpPr>
        <dsp:cNvPr id="0" name=""/>
        <dsp:cNvSpPr/>
      </dsp:nvSpPr>
      <dsp:spPr>
        <a:xfrm>
          <a:off x="1070314" y="2728434"/>
          <a:ext cx="7497760" cy="545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"О кредитных историях" от 30.12.2004 N 218-ФЗ</a:t>
          </a:r>
          <a:endParaRPr lang="ru-RU" sz="1600" kern="1200" dirty="0"/>
        </a:p>
      </dsp:txBody>
      <dsp:txXfrm>
        <a:off x="1070314" y="2728434"/>
        <a:ext cx="7497760" cy="545832"/>
      </dsp:txXfrm>
    </dsp:sp>
    <dsp:sp modelId="{386747B4-5DF0-4F83-AA11-58B1AAED431A}">
      <dsp:nvSpPr>
        <dsp:cNvPr id="0" name=""/>
        <dsp:cNvSpPr/>
      </dsp:nvSpPr>
      <dsp:spPr>
        <a:xfrm>
          <a:off x="729169" y="266020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FA24B-9D65-44D5-904A-8E865B9FEC8B}">
      <dsp:nvSpPr>
        <dsp:cNvPr id="0" name=""/>
        <dsp:cNvSpPr/>
      </dsp:nvSpPr>
      <dsp:spPr>
        <a:xfrm>
          <a:off x="865004" y="3547079"/>
          <a:ext cx="7703070" cy="545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"О национальной платежной системе" от 27.06.2011 N 161-ФЗ</a:t>
          </a:r>
          <a:endParaRPr lang="ru-RU" sz="1600" kern="1200" dirty="0"/>
        </a:p>
      </dsp:txBody>
      <dsp:txXfrm>
        <a:off x="865004" y="3547079"/>
        <a:ext cx="7703070" cy="545832"/>
      </dsp:txXfrm>
    </dsp:sp>
    <dsp:sp modelId="{50F7B60C-A2A0-48EC-9415-9A2BEB3208A5}">
      <dsp:nvSpPr>
        <dsp:cNvPr id="0" name=""/>
        <dsp:cNvSpPr/>
      </dsp:nvSpPr>
      <dsp:spPr>
        <a:xfrm>
          <a:off x="523859" y="3478850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BA13C-81DC-42E6-98DE-7A298D64D90C}">
      <dsp:nvSpPr>
        <dsp:cNvPr id="0" name=""/>
        <dsp:cNvSpPr/>
      </dsp:nvSpPr>
      <dsp:spPr>
        <a:xfrm>
          <a:off x="416020" y="4365724"/>
          <a:ext cx="8152054" cy="5458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3325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Федеральный закон "О потребительском кредите (займе)" от 21.12.2013 N 353-ФЗ</a:t>
          </a:r>
          <a:endParaRPr lang="ru-RU" sz="1600" kern="1200" dirty="0"/>
        </a:p>
      </dsp:txBody>
      <dsp:txXfrm>
        <a:off x="416020" y="4365724"/>
        <a:ext cx="8152054" cy="545832"/>
      </dsp:txXfrm>
    </dsp:sp>
    <dsp:sp modelId="{C93F9049-5CDB-405C-9AC6-56456266DF87}">
      <dsp:nvSpPr>
        <dsp:cNvPr id="0" name=""/>
        <dsp:cNvSpPr/>
      </dsp:nvSpPr>
      <dsp:spPr>
        <a:xfrm>
          <a:off x="74875" y="4297495"/>
          <a:ext cx="682290" cy="6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9F5CC-9E13-4DCA-878B-647195546680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05930-EC81-4274-8214-7E565827F6B3}">
      <dsp:nvSpPr>
        <dsp:cNvPr id="0" name=""/>
        <dsp:cNvSpPr/>
      </dsp:nvSpPr>
      <dsp:spPr>
        <a:xfrm>
          <a:off x="533437" y="363211"/>
          <a:ext cx="7630546" cy="7268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6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отношения валютного контроля</a:t>
          </a:r>
          <a:endParaRPr lang="ru-RU" sz="1800" kern="1200" dirty="0"/>
        </a:p>
      </dsp:txBody>
      <dsp:txXfrm>
        <a:off x="533437" y="363211"/>
        <a:ext cx="7630546" cy="726801"/>
      </dsp:txXfrm>
    </dsp:sp>
    <dsp:sp modelId="{B4B728E1-E4D7-442F-8297-E2C56F6945CF}">
      <dsp:nvSpPr>
        <dsp:cNvPr id="0" name=""/>
        <dsp:cNvSpPr/>
      </dsp:nvSpPr>
      <dsp:spPr>
        <a:xfrm>
          <a:off x="79185" y="272361"/>
          <a:ext cx="908502" cy="9085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D88D4A-0DA3-433D-A7D3-0804F7D51D9F}">
      <dsp:nvSpPr>
        <dsp:cNvPr id="0" name=""/>
        <dsp:cNvSpPr/>
      </dsp:nvSpPr>
      <dsp:spPr>
        <a:xfrm>
          <a:off x="950129" y="1453603"/>
          <a:ext cx="7213854" cy="7268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6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отношения</a:t>
          </a:r>
          <a:endParaRPr lang="ru-RU" sz="1800" kern="1200" dirty="0"/>
        </a:p>
      </dsp:txBody>
      <dsp:txXfrm>
        <a:off x="950129" y="1453603"/>
        <a:ext cx="7213854" cy="726801"/>
      </dsp:txXfrm>
    </dsp:sp>
    <dsp:sp modelId="{77A82BF0-22FA-4DD5-B99A-872CDB9B3652}">
      <dsp:nvSpPr>
        <dsp:cNvPr id="0" name=""/>
        <dsp:cNvSpPr/>
      </dsp:nvSpPr>
      <dsp:spPr>
        <a:xfrm>
          <a:off x="495878" y="1362753"/>
          <a:ext cx="908502" cy="9085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4572D07-4798-4111-BF46-7637F9199039}">
      <dsp:nvSpPr>
        <dsp:cNvPr id="0" name=""/>
        <dsp:cNvSpPr/>
      </dsp:nvSpPr>
      <dsp:spPr>
        <a:xfrm>
          <a:off x="950129" y="2543994"/>
          <a:ext cx="7213854" cy="7268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6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отношения, возникающие в процессе осуществления кредитными организациями функций государственного контроля</a:t>
          </a:r>
          <a:endParaRPr lang="ru-RU" sz="1800" kern="1200" dirty="0"/>
        </a:p>
      </dsp:txBody>
      <dsp:txXfrm>
        <a:off x="950129" y="2543994"/>
        <a:ext cx="7213854" cy="726801"/>
      </dsp:txXfrm>
    </dsp:sp>
    <dsp:sp modelId="{4BA4CA17-0C3D-46EC-9843-FB2B5C004103}">
      <dsp:nvSpPr>
        <dsp:cNvPr id="0" name=""/>
        <dsp:cNvSpPr/>
      </dsp:nvSpPr>
      <dsp:spPr>
        <a:xfrm>
          <a:off x="495878" y="2453144"/>
          <a:ext cx="908502" cy="9085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D3E363-3095-43B4-8E30-38B0A018B465}">
      <dsp:nvSpPr>
        <dsp:cNvPr id="0" name=""/>
        <dsp:cNvSpPr/>
      </dsp:nvSpPr>
      <dsp:spPr>
        <a:xfrm>
          <a:off x="533437" y="3634386"/>
          <a:ext cx="7630546" cy="7268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6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отношения, возникающие в процессе исполнения кредитными организациями поручений </a:t>
          </a:r>
          <a:endParaRPr lang="ru-RU" sz="1800" kern="1200" dirty="0"/>
        </a:p>
      </dsp:txBody>
      <dsp:txXfrm>
        <a:off x="533437" y="3634386"/>
        <a:ext cx="7630546" cy="726801"/>
      </dsp:txXfrm>
    </dsp:sp>
    <dsp:sp modelId="{56123EC2-C75E-4BA8-A8D1-87DC46D98FCA}">
      <dsp:nvSpPr>
        <dsp:cNvPr id="0" name=""/>
        <dsp:cNvSpPr/>
      </dsp:nvSpPr>
      <dsp:spPr>
        <a:xfrm>
          <a:off x="79185" y="3543536"/>
          <a:ext cx="908502" cy="9085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D5B11-8F72-401A-AC3A-68952CA51260}">
      <dsp:nvSpPr>
        <dsp:cNvPr id="0" name=""/>
        <dsp:cNvSpPr/>
      </dsp:nvSpPr>
      <dsp:spPr>
        <a:xfrm>
          <a:off x="4730169" y="1393749"/>
          <a:ext cx="1340859" cy="63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865"/>
              </a:lnTo>
              <a:lnTo>
                <a:pt x="1340859" y="434865"/>
              </a:lnTo>
              <a:lnTo>
                <a:pt x="1340859" y="6381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02D1B-F103-4B63-9207-313FE3FDD68F}">
      <dsp:nvSpPr>
        <dsp:cNvPr id="0" name=""/>
        <dsp:cNvSpPr/>
      </dsp:nvSpPr>
      <dsp:spPr>
        <a:xfrm>
          <a:off x="3389309" y="3425151"/>
          <a:ext cx="1340859" cy="63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865"/>
              </a:lnTo>
              <a:lnTo>
                <a:pt x="1340859" y="434865"/>
              </a:lnTo>
              <a:lnTo>
                <a:pt x="1340859" y="6381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C0F88-0547-4E61-9144-6C3093D5EE56}">
      <dsp:nvSpPr>
        <dsp:cNvPr id="0" name=""/>
        <dsp:cNvSpPr/>
      </dsp:nvSpPr>
      <dsp:spPr>
        <a:xfrm>
          <a:off x="2048450" y="3425151"/>
          <a:ext cx="1340859" cy="638127"/>
        </a:xfrm>
        <a:custGeom>
          <a:avLst/>
          <a:gdLst/>
          <a:ahLst/>
          <a:cxnLst/>
          <a:rect l="0" t="0" r="0" b="0"/>
          <a:pathLst>
            <a:path>
              <a:moveTo>
                <a:pt x="1340859" y="0"/>
              </a:moveTo>
              <a:lnTo>
                <a:pt x="1340859" y="434865"/>
              </a:lnTo>
              <a:lnTo>
                <a:pt x="0" y="434865"/>
              </a:lnTo>
              <a:lnTo>
                <a:pt x="0" y="6381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F94CE-73C4-4763-8D4E-691E106F8220}">
      <dsp:nvSpPr>
        <dsp:cNvPr id="0" name=""/>
        <dsp:cNvSpPr/>
      </dsp:nvSpPr>
      <dsp:spPr>
        <a:xfrm>
          <a:off x="3389309" y="1393749"/>
          <a:ext cx="1340859" cy="638127"/>
        </a:xfrm>
        <a:custGeom>
          <a:avLst/>
          <a:gdLst/>
          <a:ahLst/>
          <a:cxnLst/>
          <a:rect l="0" t="0" r="0" b="0"/>
          <a:pathLst>
            <a:path>
              <a:moveTo>
                <a:pt x="1340859" y="0"/>
              </a:moveTo>
              <a:lnTo>
                <a:pt x="1340859" y="434865"/>
              </a:lnTo>
              <a:lnTo>
                <a:pt x="0" y="434865"/>
              </a:lnTo>
              <a:lnTo>
                <a:pt x="0" y="63812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A2859-22DD-4D98-99C9-96D73D62ED92}">
      <dsp:nvSpPr>
        <dsp:cNvPr id="0" name=""/>
        <dsp:cNvSpPr/>
      </dsp:nvSpPr>
      <dsp:spPr>
        <a:xfrm>
          <a:off x="3633102" y="474"/>
          <a:ext cx="2194133" cy="1393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E61FA-A2EF-4FE0-BD88-BED04BE9FF70}">
      <dsp:nvSpPr>
        <dsp:cNvPr id="0" name=""/>
        <dsp:cNvSpPr/>
      </dsp:nvSpPr>
      <dsp:spPr>
        <a:xfrm>
          <a:off x="3876895" y="232077"/>
          <a:ext cx="2194133" cy="139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Отношения, возникающие в процессе банковской деятельности</a:t>
          </a:r>
          <a:endParaRPr lang="ru-RU" sz="1700" kern="1200" dirty="0"/>
        </a:p>
      </dsp:txBody>
      <dsp:txXfrm>
        <a:off x="3917703" y="272885"/>
        <a:ext cx="2112517" cy="1311658"/>
      </dsp:txXfrm>
    </dsp:sp>
    <dsp:sp modelId="{E0F1586F-E2CF-4385-86DA-06B62851808B}">
      <dsp:nvSpPr>
        <dsp:cNvPr id="0" name=""/>
        <dsp:cNvSpPr/>
      </dsp:nvSpPr>
      <dsp:spPr>
        <a:xfrm>
          <a:off x="2292242" y="2031877"/>
          <a:ext cx="2194133" cy="13932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803EA-DD1D-4B2B-8312-08FD0CAB556C}">
      <dsp:nvSpPr>
        <dsp:cNvPr id="0" name=""/>
        <dsp:cNvSpPr/>
      </dsp:nvSpPr>
      <dsp:spPr>
        <a:xfrm>
          <a:off x="2536035" y="2263480"/>
          <a:ext cx="2194133" cy="139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вертикальные (императивные отношения власти и подчинения)</a:t>
          </a:r>
          <a:endParaRPr lang="ru-RU" sz="1700" kern="1200" dirty="0"/>
        </a:p>
      </dsp:txBody>
      <dsp:txXfrm>
        <a:off x="2576843" y="2304288"/>
        <a:ext cx="2112517" cy="1311658"/>
      </dsp:txXfrm>
    </dsp:sp>
    <dsp:sp modelId="{7BF64EA2-F1B1-446B-8015-C6790F52B537}">
      <dsp:nvSpPr>
        <dsp:cNvPr id="0" name=""/>
        <dsp:cNvSpPr/>
      </dsp:nvSpPr>
      <dsp:spPr>
        <a:xfrm>
          <a:off x="951383" y="4063279"/>
          <a:ext cx="2194133" cy="13932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AB0E1-8B38-42FA-8D39-CC6B6B0CDF65}">
      <dsp:nvSpPr>
        <dsp:cNvPr id="0" name=""/>
        <dsp:cNvSpPr/>
      </dsp:nvSpPr>
      <dsp:spPr>
        <a:xfrm>
          <a:off x="1195176" y="4294882"/>
          <a:ext cx="2194133" cy="139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непосредственно вертикальные (отношения власти и подчинения)</a:t>
          </a:r>
          <a:endParaRPr lang="ru-RU" sz="1700" kern="1200" dirty="0"/>
        </a:p>
      </dsp:txBody>
      <dsp:txXfrm>
        <a:off x="1235984" y="4335690"/>
        <a:ext cx="2112517" cy="1311658"/>
      </dsp:txXfrm>
    </dsp:sp>
    <dsp:sp modelId="{D5A94664-7910-47EA-804A-16699C25FD17}">
      <dsp:nvSpPr>
        <dsp:cNvPr id="0" name=""/>
        <dsp:cNvSpPr/>
      </dsp:nvSpPr>
      <dsp:spPr>
        <a:xfrm>
          <a:off x="3633102" y="4063279"/>
          <a:ext cx="2194133" cy="13932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BA575-713B-4434-9BAF-FEC02539E3B3}">
      <dsp:nvSpPr>
        <dsp:cNvPr id="0" name=""/>
        <dsp:cNvSpPr/>
      </dsp:nvSpPr>
      <dsp:spPr>
        <a:xfrm>
          <a:off x="3876895" y="4294882"/>
          <a:ext cx="2194133" cy="139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опосредованно вертикальные</a:t>
          </a:r>
          <a:endParaRPr lang="ru-RU" sz="1700" kern="1200" dirty="0"/>
        </a:p>
      </dsp:txBody>
      <dsp:txXfrm>
        <a:off x="3917703" y="4335690"/>
        <a:ext cx="2112517" cy="1311658"/>
      </dsp:txXfrm>
    </dsp:sp>
    <dsp:sp modelId="{B1805C97-9957-447A-8BAF-4691D9AA431F}">
      <dsp:nvSpPr>
        <dsp:cNvPr id="0" name=""/>
        <dsp:cNvSpPr/>
      </dsp:nvSpPr>
      <dsp:spPr>
        <a:xfrm>
          <a:off x="4973962" y="2031877"/>
          <a:ext cx="2194133" cy="13932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4997A-84F5-4712-82E9-8C306E31B14B}">
      <dsp:nvSpPr>
        <dsp:cNvPr id="0" name=""/>
        <dsp:cNvSpPr/>
      </dsp:nvSpPr>
      <dsp:spPr>
        <a:xfrm>
          <a:off x="5217754" y="2263480"/>
          <a:ext cx="2194133" cy="1393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горизонтальные (диспозитивные)</a:t>
          </a:r>
          <a:endParaRPr lang="ru-RU" sz="1700" kern="1200" dirty="0"/>
        </a:p>
      </dsp:txBody>
      <dsp:txXfrm>
        <a:off x="5258562" y="2304288"/>
        <a:ext cx="2112517" cy="1311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A9B71-AA77-4FF0-AA20-42D838169094}">
      <dsp:nvSpPr>
        <dsp:cNvPr id="0" name=""/>
        <dsp:cNvSpPr/>
      </dsp:nvSpPr>
      <dsp:spPr>
        <a:xfrm>
          <a:off x="1533980" y="2200"/>
          <a:ext cx="4184621" cy="38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объект отношений </a:t>
          </a:r>
          <a:endParaRPr lang="ru-RU" sz="1600" b="1" kern="1200" dirty="0"/>
        </a:p>
      </dsp:txBody>
      <dsp:txXfrm>
        <a:off x="1533980" y="2200"/>
        <a:ext cx="4184621" cy="380420"/>
      </dsp:txXfrm>
    </dsp:sp>
    <dsp:sp modelId="{87F470B0-7A32-4D4D-A003-1A35C6631C0C}">
      <dsp:nvSpPr>
        <dsp:cNvPr id="0" name=""/>
        <dsp:cNvSpPr/>
      </dsp:nvSpPr>
      <dsp:spPr>
        <a:xfrm>
          <a:off x="1926047" y="38262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F5CA31-3D6C-4674-80A1-A89AB504ACEB}">
      <dsp:nvSpPr>
        <dsp:cNvPr id="0" name=""/>
        <dsp:cNvSpPr/>
      </dsp:nvSpPr>
      <dsp:spPr>
        <a:xfrm>
          <a:off x="2514219" y="38262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24861"/>
                <a:satOff val="301"/>
                <a:lumOff val="-9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861"/>
                <a:satOff val="301"/>
                <a:lumOff val="-9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861"/>
                <a:satOff val="301"/>
                <a:lumOff val="-9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4861"/>
              <a:satOff val="301"/>
              <a:lumOff val="-9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A52528-19DA-404B-9082-B9DD92B1B438}">
      <dsp:nvSpPr>
        <dsp:cNvPr id="0" name=""/>
        <dsp:cNvSpPr/>
      </dsp:nvSpPr>
      <dsp:spPr>
        <a:xfrm>
          <a:off x="3102856" y="38262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49723"/>
                <a:satOff val="602"/>
                <a:lumOff val="-18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723"/>
                <a:satOff val="602"/>
                <a:lumOff val="-18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723"/>
                <a:satOff val="602"/>
                <a:lumOff val="-18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9723"/>
              <a:satOff val="602"/>
              <a:lumOff val="-188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2EEF15-30B5-4499-9ECA-C82A5C6EC965}">
      <dsp:nvSpPr>
        <dsp:cNvPr id="0" name=""/>
        <dsp:cNvSpPr/>
      </dsp:nvSpPr>
      <dsp:spPr>
        <a:xfrm>
          <a:off x="3691027" y="38262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74584"/>
                <a:satOff val="904"/>
                <a:lumOff val="-28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4584"/>
                <a:satOff val="904"/>
                <a:lumOff val="-28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4584"/>
                <a:satOff val="904"/>
                <a:lumOff val="-28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4584"/>
              <a:satOff val="904"/>
              <a:lumOff val="-282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0990F5-09D0-458D-B0B8-25D4A3E0F20F}">
      <dsp:nvSpPr>
        <dsp:cNvPr id="0" name=""/>
        <dsp:cNvSpPr/>
      </dsp:nvSpPr>
      <dsp:spPr>
        <a:xfrm>
          <a:off x="4279664" y="38262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899445"/>
                <a:satOff val="1205"/>
                <a:lumOff val="-37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9445"/>
                <a:satOff val="1205"/>
                <a:lumOff val="-37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9445"/>
                <a:satOff val="1205"/>
                <a:lumOff val="-37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899445"/>
              <a:satOff val="1205"/>
              <a:lumOff val="-376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3D240D-B326-4F3E-AFD4-2208F37553B8}">
      <dsp:nvSpPr>
        <dsp:cNvPr id="0" name=""/>
        <dsp:cNvSpPr/>
      </dsp:nvSpPr>
      <dsp:spPr>
        <a:xfrm>
          <a:off x="4867836" y="38262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124307"/>
                <a:satOff val="1506"/>
                <a:lumOff val="-47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4307"/>
                <a:satOff val="1506"/>
                <a:lumOff val="-47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4307"/>
                <a:satOff val="1506"/>
                <a:lumOff val="-47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124307"/>
              <a:satOff val="1506"/>
              <a:lumOff val="-470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4BB4EC-AB7D-49AD-B63B-664EC25E8F75}">
      <dsp:nvSpPr>
        <dsp:cNvPr id="0" name=""/>
        <dsp:cNvSpPr/>
      </dsp:nvSpPr>
      <dsp:spPr>
        <a:xfrm>
          <a:off x="5456473" y="38262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349168"/>
                <a:satOff val="1807"/>
                <a:lumOff val="-56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49168"/>
                <a:satOff val="1807"/>
                <a:lumOff val="-56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49168"/>
                <a:satOff val="1807"/>
                <a:lumOff val="-56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349168"/>
              <a:satOff val="1807"/>
              <a:lumOff val="-56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42759E-8923-411B-9A7B-080C34CC7AC9}">
      <dsp:nvSpPr>
        <dsp:cNvPr id="0" name=""/>
        <dsp:cNvSpPr/>
      </dsp:nvSpPr>
      <dsp:spPr>
        <a:xfrm>
          <a:off x="1533980" y="460113"/>
          <a:ext cx="5023155" cy="619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обращение денежных средств </a:t>
          </a:r>
          <a:endParaRPr lang="ru-RU" sz="1500" kern="1200" dirty="0"/>
        </a:p>
      </dsp:txBody>
      <dsp:txXfrm>
        <a:off x="1533980" y="460113"/>
        <a:ext cx="5023155" cy="619943"/>
      </dsp:txXfrm>
    </dsp:sp>
    <dsp:sp modelId="{7F191EDA-4FB8-4E32-9A79-1D48267E372E}">
      <dsp:nvSpPr>
        <dsp:cNvPr id="0" name=""/>
        <dsp:cNvSpPr/>
      </dsp:nvSpPr>
      <dsp:spPr>
        <a:xfrm>
          <a:off x="1533980" y="1214895"/>
          <a:ext cx="4184621" cy="38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круг субъектов </a:t>
          </a:r>
          <a:endParaRPr lang="ru-RU" sz="1600" b="1" kern="1200" dirty="0"/>
        </a:p>
      </dsp:txBody>
      <dsp:txXfrm>
        <a:off x="1533980" y="1214895"/>
        <a:ext cx="4184621" cy="380420"/>
      </dsp:txXfrm>
    </dsp:sp>
    <dsp:sp modelId="{89A515C6-462A-4214-ABE8-F46CB1BB4D08}">
      <dsp:nvSpPr>
        <dsp:cNvPr id="0" name=""/>
        <dsp:cNvSpPr/>
      </dsp:nvSpPr>
      <dsp:spPr>
        <a:xfrm>
          <a:off x="1975495" y="159531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574029"/>
                <a:satOff val="2108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74029"/>
                <a:satOff val="2108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74029"/>
                <a:satOff val="2108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574029"/>
              <a:satOff val="2108"/>
              <a:lumOff val="-658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957DA-0E58-4935-820B-1C865B35AEBC}">
      <dsp:nvSpPr>
        <dsp:cNvPr id="0" name=""/>
        <dsp:cNvSpPr/>
      </dsp:nvSpPr>
      <dsp:spPr>
        <a:xfrm>
          <a:off x="2563667" y="159531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798891"/>
                <a:satOff val="2410"/>
                <a:lumOff val="-75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98891"/>
                <a:satOff val="2410"/>
                <a:lumOff val="-75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98891"/>
                <a:satOff val="2410"/>
                <a:lumOff val="-75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798891"/>
              <a:satOff val="2410"/>
              <a:lumOff val="-752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C532F4-D431-45A7-8C4A-E86959E32061}">
      <dsp:nvSpPr>
        <dsp:cNvPr id="0" name=""/>
        <dsp:cNvSpPr/>
      </dsp:nvSpPr>
      <dsp:spPr>
        <a:xfrm>
          <a:off x="3152304" y="159531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023752"/>
                <a:satOff val="2711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3752"/>
                <a:satOff val="2711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3752"/>
                <a:satOff val="2711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023752"/>
              <a:satOff val="2711"/>
              <a:lumOff val="-846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CA9A52-7565-4248-8BFB-86848AC43B8F}">
      <dsp:nvSpPr>
        <dsp:cNvPr id="0" name=""/>
        <dsp:cNvSpPr/>
      </dsp:nvSpPr>
      <dsp:spPr>
        <a:xfrm>
          <a:off x="3740476" y="159531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248614"/>
                <a:satOff val="3012"/>
                <a:lumOff val="-9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8614"/>
                <a:satOff val="3012"/>
                <a:lumOff val="-9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8614"/>
                <a:satOff val="3012"/>
                <a:lumOff val="-9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48614"/>
              <a:satOff val="3012"/>
              <a:lumOff val="-940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62A693-5532-4E5B-B5BA-7F4136C51EFD}">
      <dsp:nvSpPr>
        <dsp:cNvPr id="0" name=""/>
        <dsp:cNvSpPr/>
      </dsp:nvSpPr>
      <dsp:spPr>
        <a:xfrm>
          <a:off x="4329112" y="159531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473475"/>
                <a:satOff val="3313"/>
                <a:lumOff val="-103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73475"/>
                <a:satOff val="3313"/>
                <a:lumOff val="-103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73475"/>
                <a:satOff val="3313"/>
                <a:lumOff val="-103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73475"/>
              <a:satOff val="3313"/>
              <a:lumOff val="-103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CE8799-1BEF-4A1B-8B83-165DF24F5B89}">
      <dsp:nvSpPr>
        <dsp:cNvPr id="0" name=""/>
        <dsp:cNvSpPr/>
      </dsp:nvSpPr>
      <dsp:spPr>
        <a:xfrm>
          <a:off x="4917284" y="159531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698336"/>
                <a:satOff val="3614"/>
                <a:lumOff val="-11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98336"/>
                <a:satOff val="3614"/>
                <a:lumOff val="-11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98336"/>
                <a:satOff val="3614"/>
                <a:lumOff val="-11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698336"/>
              <a:satOff val="3614"/>
              <a:lumOff val="-1128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32FFE2-CF9B-44EA-83D9-EFDAC6774753}">
      <dsp:nvSpPr>
        <dsp:cNvPr id="0" name=""/>
        <dsp:cNvSpPr/>
      </dsp:nvSpPr>
      <dsp:spPr>
        <a:xfrm>
          <a:off x="5505921" y="159531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923198"/>
                <a:satOff val="3916"/>
                <a:lumOff val="-122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23198"/>
                <a:satOff val="3916"/>
                <a:lumOff val="-122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23198"/>
                <a:satOff val="3916"/>
                <a:lumOff val="-122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923198"/>
              <a:satOff val="3916"/>
              <a:lumOff val="-1222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3D6F5A-8A56-47CB-BC9F-274087BF9C14}">
      <dsp:nvSpPr>
        <dsp:cNvPr id="0" name=""/>
        <dsp:cNvSpPr/>
      </dsp:nvSpPr>
      <dsp:spPr>
        <a:xfrm>
          <a:off x="1597269" y="1656181"/>
          <a:ext cx="5122051" cy="619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548429"/>
              <a:satOff val="3414"/>
              <a:lumOff val="-10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специальный состав </a:t>
          </a:r>
          <a:endParaRPr lang="ru-RU" sz="1500" kern="1200" dirty="0"/>
        </a:p>
      </dsp:txBody>
      <dsp:txXfrm>
        <a:off x="1597269" y="1656181"/>
        <a:ext cx="5122051" cy="619943"/>
      </dsp:txXfrm>
    </dsp:sp>
    <dsp:sp modelId="{2663747E-DF3C-4654-8E26-E0D2DF105424}">
      <dsp:nvSpPr>
        <dsp:cNvPr id="0" name=""/>
        <dsp:cNvSpPr/>
      </dsp:nvSpPr>
      <dsp:spPr>
        <a:xfrm>
          <a:off x="1533980" y="2427590"/>
          <a:ext cx="4184621" cy="38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характер и виды взаимодействия субъектов </a:t>
          </a:r>
          <a:endParaRPr lang="ru-RU" sz="1600" b="1" kern="1200" dirty="0"/>
        </a:p>
      </dsp:txBody>
      <dsp:txXfrm>
        <a:off x="1533980" y="2427590"/>
        <a:ext cx="4184621" cy="380420"/>
      </dsp:txXfrm>
    </dsp:sp>
    <dsp:sp modelId="{870992E5-0155-4145-A58D-8C5ED9C8A0CF}">
      <dsp:nvSpPr>
        <dsp:cNvPr id="0" name=""/>
        <dsp:cNvSpPr/>
      </dsp:nvSpPr>
      <dsp:spPr>
        <a:xfrm>
          <a:off x="2160232" y="280801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148059"/>
                <a:satOff val="4217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48059"/>
                <a:satOff val="4217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48059"/>
                <a:satOff val="4217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148059"/>
              <a:satOff val="4217"/>
              <a:lumOff val="-1316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2BF52C-31CE-4427-A24B-329350E8AFE9}">
      <dsp:nvSpPr>
        <dsp:cNvPr id="0" name=""/>
        <dsp:cNvSpPr/>
      </dsp:nvSpPr>
      <dsp:spPr>
        <a:xfrm>
          <a:off x="2748404" y="280801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372920"/>
                <a:satOff val="4518"/>
                <a:lumOff val="-141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2920"/>
                <a:satOff val="4518"/>
                <a:lumOff val="-141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2920"/>
                <a:satOff val="4518"/>
                <a:lumOff val="-141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2920"/>
              <a:satOff val="4518"/>
              <a:lumOff val="-1410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A3FDE1-7E71-4827-9974-F43793FB81DE}">
      <dsp:nvSpPr>
        <dsp:cNvPr id="0" name=""/>
        <dsp:cNvSpPr/>
      </dsp:nvSpPr>
      <dsp:spPr>
        <a:xfrm>
          <a:off x="3337040" y="280801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597782"/>
                <a:satOff val="4819"/>
                <a:lumOff val="-15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597782"/>
                <a:satOff val="4819"/>
                <a:lumOff val="-15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597782"/>
                <a:satOff val="4819"/>
                <a:lumOff val="-15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597782"/>
              <a:satOff val="4819"/>
              <a:lumOff val="-150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7B5273-E3AF-4F3F-9338-F9C63F7119E1}">
      <dsp:nvSpPr>
        <dsp:cNvPr id="0" name=""/>
        <dsp:cNvSpPr/>
      </dsp:nvSpPr>
      <dsp:spPr>
        <a:xfrm>
          <a:off x="3925212" y="280801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822643"/>
                <a:satOff val="5120"/>
                <a:lumOff val="-15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22643"/>
                <a:satOff val="5120"/>
                <a:lumOff val="-15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22643"/>
                <a:satOff val="5120"/>
                <a:lumOff val="-15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22643"/>
              <a:satOff val="5120"/>
              <a:lumOff val="-15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2356D6-A77A-4DF1-9443-C537E5A873AC}">
      <dsp:nvSpPr>
        <dsp:cNvPr id="0" name=""/>
        <dsp:cNvSpPr/>
      </dsp:nvSpPr>
      <dsp:spPr>
        <a:xfrm>
          <a:off x="4513849" y="280801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047505"/>
                <a:satOff val="5422"/>
                <a:lumOff val="-16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47505"/>
                <a:satOff val="5422"/>
                <a:lumOff val="-16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47505"/>
                <a:satOff val="5422"/>
                <a:lumOff val="-16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047505"/>
              <a:satOff val="5422"/>
              <a:lumOff val="-169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9F1670-1E7A-4F7F-8922-97B0DD715157}">
      <dsp:nvSpPr>
        <dsp:cNvPr id="0" name=""/>
        <dsp:cNvSpPr/>
      </dsp:nvSpPr>
      <dsp:spPr>
        <a:xfrm>
          <a:off x="5102021" y="280801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272366"/>
                <a:satOff val="5723"/>
                <a:lumOff val="-178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72366"/>
                <a:satOff val="5723"/>
                <a:lumOff val="-178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72366"/>
                <a:satOff val="5723"/>
                <a:lumOff val="-178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272366"/>
              <a:satOff val="5723"/>
              <a:lumOff val="-178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7B6C84-0378-49C3-94C4-768512302D65}">
      <dsp:nvSpPr>
        <dsp:cNvPr id="0" name=""/>
        <dsp:cNvSpPr/>
      </dsp:nvSpPr>
      <dsp:spPr>
        <a:xfrm>
          <a:off x="5690657" y="2808010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497227"/>
                <a:satOff val="6024"/>
                <a:lumOff val="-18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7227"/>
                <a:satOff val="6024"/>
                <a:lumOff val="-18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7227"/>
                <a:satOff val="6024"/>
                <a:lumOff val="-18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97227"/>
              <a:satOff val="6024"/>
              <a:lumOff val="-188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0B9E4E-903C-47E2-87E4-88D3B6A8D90A}">
      <dsp:nvSpPr>
        <dsp:cNvPr id="0" name=""/>
        <dsp:cNvSpPr/>
      </dsp:nvSpPr>
      <dsp:spPr>
        <a:xfrm>
          <a:off x="1533980" y="2885503"/>
          <a:ext cx="5491524" cy="619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96857"/>
              <a:satOff val="6827"/>
              <a:lumOff val="-2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основанные на нормативных актах административные отношения </a:t>
          </a:r>
          <a:endParaRPr lang="ru-RU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основанные на договоре равноправные отношения</a:t>
          </a:r>
          <a:endParaRPr lang="ru-RU" sz="1500" kern="1200" dirty="0"/>
        </a:p>
      </dsp:txBody>
      <dsp:txXfrm>
        <a:off x="1533980" y="2885503"/>
        <a:ext cx="5491524" cy="619943"/>
      </dsp:txXfrm>
    </dsp:sp>
    <dsp:sp modelId="{EAA3F7A5-1080-4A9B-9B7B-565134A7A2A0}">
      <dsp:nvSpPr>
        <dsp:cNvPr id="0" name=""/>
        <dsp:cNvSpPr/>
      </dsp:nvSpPr>
      <dsp:spPr>
        <a:xfrm>
          <a:off x="1533980" y="3640284"/>
          <a:ext cx="4184621" cy="38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инструменты правового регулирования </a:t>
          </a:r>
          <a:endParaRPr lang="ru-RU" sz="1600" b="1" kern="1200" dirty="0"/>
        </a:p>
      </dsp:txBody>
      <dsp:txXfrm>
        <a:off x="1533980" y="3640284"/>
        <a:ext cx="4184621" cy="380420"/>
      </dsp:txXfrm>
    </dsp:sp>
    <dsp:sp modelId="{51F49123-5B18-4C25-9827-1C372375ADB1}">
      <dsp:nvSpPr>
        <dsp:cNvPr id="0" name=""/>
        <dsp:cNvSpPr/>
      </dsp:nvSpPr>
      <dsp:spPr>
        <a:xfrm>
          <a:off x="2200969" y="402070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722088"/>
                <a:satOff val="6325"/>
                <a:lumOff val="-197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722088"/>
                <a:satOff val="6325"/>
                <a:lumOff val="-197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722088"/>
                <a:satOff val="6325"/>
                <a:lumOff val="-197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722088"/>
              <a:satOff val="6325"/>
              <a:lumOff val="-197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1DC4F1-84A1-44E2-A90F-E36A18E9590C}">
      <dsp:nvSpPr>
        <dsp:cNvPr id="0" name=""/>
        <dsp:cNvSpPr/>
      </dsp:nvSpPr>
      <dsp:spPr>
        <a:xfrm>
          <a:off x="2789141" y="402070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946950"/>
                <a:satOff val="6627"/>
                <a:lumOff val="-20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46950"/>
                <a:satOff val="6627"/>
                <a:lumOff val="-20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46950"/>
                <a:satOff val="6627"/>
                <a:lumOff val="-20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46950"/>
              <a:satOff val="6627"/>
              <a:lumOff val="-206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75D38A-4CCE-4C3B-B489-10776570D9BF}">
      <dsp:nvSpPr>
        <dsp:cNvPr id="0" name=""/>
        <dsp:cNvSpPr/>
      </dsp:nvSpPr>
      <dsp:spPr>
        <a:xfrm>
          <a:off x="3377777" y="402070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171811"/>
                <a:satOff val="6928"/>
                <a:lumOff val="-216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71811"/>
                <a:satOff val="6928"/>
                <a:lumOff val="-216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71811"/>
                <a:satOff val="6928"/>
                <a:lumOff val="-216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71811"/>
              <a:satOff val="6928"/>
              <a:lumOff val="-216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4820B9-DEF3-458C-83D5-EDF587883F95}">
      <dsp:nvSpPr>
        <dsp:cNvPr id="0" name=""/>
        <dsp:cNvSpPr/>
      </dsp:nvSpPr>
      <dsp:spPr>
        <a:xfrm>
          <a:off x="3965949" y="402070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396673"/>
                <a:satOff val="7229"/>
                <a:lumOff val="-225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96673"/>
                <a:satOff val="7229"/>
                <a:lumOff val="-225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96673"/>
                <a:satOff val="7229"/>
                <a:lumOff val="-225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396673"/>
              <a:satOff val="7229"/>
              <a:lumOff val="-225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EA0628-6F2D-4E28-A1A5-A9CB0D7C94AB}">
      <dsp:nvSpPr>
        <dsp:cNvPr id="0" name=""/>
        <dsp:cNvSpPr/>
      </dsp:nvSpPr>
      <dsp:spPr>
        <a:xfrm>
          <a:off x="4554586" y="402070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621534"/>
                <a:satOff val="7530"/>
                <a:lumOff val="-23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21534"/>
                <a:satOff val="7530"/>
                <a:lumOff val="-23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21534"/>
                <a:satOff val="7530"/>
                <a:lumOff val="-23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621534"/>
              <a:satOff val="7530"/>
              <a:lumOff val="-235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38725D-1BF3-4C34-81E0-F70C8A11BAD5}">
      <dsp:nvSpPr>
        <dsp:cNvPr id="0" name=""/>
        <dsp:cNvSpPr/>
      </dsp:nvSpPr>
      <dsp:spPr>
        <a:xfrm>
          <a:off x="5142758" y="402070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846395"/>
                <a:satOff val="7831"/>
                <a:lumOff val="-24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46395"/>
                <a:satOff val="7831"/>
                <a:lumOff val="-24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46395"/>
                <a:satOff val="7831"/>
                <a:lumOff val="-24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846395"/>
              <a:satOff val="7831"/>
              <a:lumOff val="-244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524E08-4E89-4EA2-A9AB-1C53937CDF44}">
      <dsp:nvSpPr>
        <dsp:cNvPr id="0" name=""/>
        <dsp:cNvSpPr/>
      </dsp:nvSpPr>
      <dsp:spPr>
        <a:xfrm>
          <a:off x="5731394" y="4020705"/>
          <a:ext cx="979201" cy="77492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071256"/>
                <a:satOff val="8133"/>
                <a:lumOff val="-253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1256"/>
                <a:satOff val="8133"/>
                <a:lumOff val="-253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1256"/>
                <a:satOff val="8133"/>
                <a:lumOff val="-253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071256"/>
              <a:satOff val="8133"/>
              <a:lumOff val="-253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7849E7-5B1C-475C-8C2E-8A222D09C294}">
      <dsp:nvSpPr>
        <dsp:cNvPr id="0" name=""/>
        <dsp:cNvSpPr/>
      </dsp:nvSpPr>
      <dsp:spPr>
        <a:xfrm>
          <a:off x="1533980" y="4098198"/>
          <a:ext cx="5572998" cy="619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645286"/>
              <a:satOff val="10241"/>
              <a:lumOff val="-3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сочетание императивных и диспозитивных методов</a:t>
          </a:r>
          <a:endParaRPr lang="ru-RU" sz="1500" kern="1200" dirty="0"/>
        </a:p>
      </dsp:txBody>
      <dsp:txXfrm>
        <a:off x="1533980" y="4098198"/>
        <a:ext cx="5572998" cy="619943"/>
      </dsp:txXfrm>
    </dsp:sp>
    <dsp:sp modelId="{3FF09AE4-62DF-42F6-990F-AEC6204314EC}">
      <dsp:nvSpPr>
        <dsp:cNvPr id="0" name=""/>
        <dsp:cNvSpPr/>
      </dsp:nvSpPr>
      <dsp:spPr>
        <a:xfrm>
          <a:off x="1533980" y="4852979"/>
          <a:ext cx="4184621" cy="38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r>
            <a:rPr lang="ru-RU" sz="1600" b="1" kern="1200" dirty="0" smtClean="0"/>
            <a:t>наличие конституционной основы правового регулирования </a:t>
          </a:r>
          <a:endParaRPr lang="ru-RU" sz="1200" b="1" kern="1200" dirty="0"/>
        </a:p>
      </dsp:txBody>
      <dsp:txXfrm>
        <a:off x="1533980" y="4852979"/>
        <a:ext cx="4184621" cy="380420"/>
      </dsp:txXfrm>
    </dsp:sp>
    <dsp:sp modelId="{3C19A2EE-955C-4EDF-AEB9-F3C9F4122E9B}">
      <dsp:nvSpPr>
        <dsp:cNvPr id="0" name=""/>
        <dsp:cNvSpPr/>
      </dsp:nvSpPr>
      <dsp:spPr>
        <a:xfrm>
          <a:off x="1533980" y="5233399"/>
          <a:ext cx="557949" cy="9299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296118"/>
                <a:satOff val="8434"/>
                <a:lumOff val="-26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96118"/>
                <a:satOff val="8434"/>
                <a:lumOff val="-26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96118"/>
                <a:satOff val="8434"/>
                <a:lumOff val="-26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296118"/>
              <a:satOff val="8434"/>
              <a:lumOff val="-263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F26860-4AA9-4B6C-A550-C1164624CE08}">
      <dsp:nvSpPr>
        <dsp:cNvPr id="0" name=""/>
        <dsp:cNvSpPr/>
      </dsp:nvSpPr>
      <dsp:spPr>
        <a:xfrm>
          <a:off x="2124477" y="5233399"/>
          <a:ext cx="557949" cy="9299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520979"/>
                <a:satOff val="8735"/>
                <a:lumOff val="-27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20979"/>
                <a:satOff val="8735"/>
                <a:lumOff val="-27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20979"/>
                <a:satOff val="8735"/>
                <a:lumOff val="-27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520979"/>
              <a:satOff val="8735"/>
              <a:lumOff val="-272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7B8DB9-E6D8-48B6-8A3E-5CEDE14D813B}">
      <dsp:nvSpPr>
        <dsp:cNvPr id="0" name=""/>
        <dsp:cNvSpPr/>
      </dsp:nvSpPr>
      <dsp:spPr>
        <a:xfrm>
          <a:off x="2714973" y="5233399"/>
          <a:ext cx="557949" cy="9299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745841"/>
                <a:satOff val="9036"/>
                <a:lumOff val="-282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45841"/>
                <a:satOff val="9036"/>
                <a:lumOff val="-282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45841"/>
                <a:satOff val="9036"/>
                <a:lumOff val="-282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45841"/>
              <a:satOff val="9036"/>
              <a:lumOff val="-282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3A2B1C-85A8-48AB-9C2B-08CD5D088988}">
      <dsp:nvSpPr>
        <dsp:cNvPr id="0" name=""/>
        <dsp:cNvSpPr/>
      </dsp:nvSpPr>
      <dsp:spPr>
        <a:xfrm>
          <a:off x="3305470" y="5233399"/>
          <a:ext cx="557949" cy="9299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6970702"/>
                <a:satOff val="9337"/>
                <a:lumOff val="-291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70702"/>
                <a:satOff val="9337"/>
                <a:lumOff val="-291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70702"/>
                <a:satOff val="9337"/>
                <a:lumOff val="-291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70702"/>
              <a:satOff val="9337"/>
              <a:lumOff val="-291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4E3440-D80F-4B1E-89BC-3302C9937FB6}">
      <dsp:nvSpPr>
        <dsp:cNvPr id="0" name=""/>
        <dsp:cNvSpPr/>
      </dsp:nvSpPr>
      <dsp:spPr>
        <a:xfrm>
          <a:off x="3895966" y="5233399"/>
          <a:ext cx="557949" cy="9299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195563"/>
                <a:satOff val="9639"/>
                <a:lumOff val="-30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195563"/>
                <a:satOff val="9639"/>
                <a:lumOff val="-30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195563"/>
                <a:satOff val="9639"/>
                <a:lumOff val="-30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195563"/>
              <a:satOff val="9639"/>
              <a:lumOff val="-300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50E97-ACEF-47FC-B8C2-6581C01DA3D2}">
      <dsp:nvSpPr>
        <dsp:cNvPr id="0" name=""/>
        <dsp:cNvSpPr/>
      </dsp:nvSpPr>
      <dsp:spPr>
        <a:xfrm>
          <a:off x="4486463" y="5233399"/>
          <a:ext cx="557949" cy="9299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420424"/>
                <a:satOff val="9940"/>
                <a:lumOff val="-310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420424"/>
                <a:satOff val="9940"/>
                <a:lumOff val="-310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420424"/>
                <a:satOff val="9940"/>
                <a:lumOff val="-310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420424"/>
              <a:satOff val="9940"/>
              <a:lumOff val="-310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16FA7D-C96D-4196-B6C1-8282B3FFD2DB}">
      <dsp:nvSpPr>
        <dsp:cNvPr id="0" name=""/>
        <dsp:cNvSpPr/>
      </dsp:nvSpPr>
      <dsp:spPr>
        <a:xfrm>
          <a:off x="5076959" y="5233399"/>
          <a:ext cx="557949" cy="9299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-7645286"/>
                <a:satOff val="10241"/>
                <a:lumOff val="-3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645286"/>
                <a:satOff val="10241"/>
                <a:lumOff val="-3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645286"/>
                <a:satOff val="10241"/>
                <a:lumOff val="-3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645286"/>
              <a:satOff val="10241"/>
              <a:lumOff val="-3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8790-7219-4F8D-A503-224805E4F271}">
      <dsp:nvSpPr>
        <dsp:cNvPr id="0" name=""/>
        <dsp:cNvSpPr/>
      </dsp:nvSpPr>
      <dsp:spPr>
        <a:xfrm>
          <a:off x="-534108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52EB3-8F7E-4F02-BA1D-6565AB1C9F64}">
      <dsp:nvSpPr>
        <dsp:cNvPr id="0" name=""/>
        <dsp:cNvSpPr/>
      </dsp:nvSpPr>
      <dsp:spPr>
        <a:xfrm>
          <a:off x="655746" y="472440"/>
          <a:ext cx="7508656" cy="944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999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публичные отношения кредитных организаций с регулирующими и контролирующими органами по поводу обеспечения и соблюдения условий, необходимых для осуществления банковской деятельности</a:t>
          </a:r>
          <a:endParaRPr lang="ru-RU" sz="1700" kern="1200" dirty="0"/>
        </a:p>
      </dsp:txBody>
      <dsp:txXfrm>
        <a:off x="655746" y="472440"/>
        <a:ext cx="7508656" cy="944880"/>
      </dsp:txXfrm>
    </dsp:sp>
    <dsp:sp modelId="{D01FB02D-E1B8-4C50-A42D-670816BBEEFC}">
      <dsp:nvSpPr>
        <dsp:cNvPr id="0" name=""/>
        <dsp:cNvSpPr/>
      </dsp:nvSpPr>
      <dsp:spPr>
        <a:xfrm>
          <a:off x="65196" y="354330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7A798C-1AD9-4F3A-A5DF-A814EDE9CD0E}">
      <dsp:nvSpPr>
        <dsp:cNvPr id="0" name=""/>
        <dsp:cNvSpPr/>
      </dsp:nvSpPr>
      <dsp:spPr>
        <a:xfrm>
          <a:off x="999210" y="1889759"/>
          <a:ext cx="7165192" cy="944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999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публичные отношения банков с их клиентами по поводу контроля выполнения последними установленных законодательством условий совершения банковских операций</a:t>
          </a:r>
          <a:endParaRPr lang="ru-RU" sz="1700" kern="1200" dirty="0"/>
        </a:p>
      </dsp:txBody>
      <dsp:txXfrm>
        <a:off x="999210" y="1889759"/>
        <a:ext cx="7165192" cy="944880"/>
      </dsp:txXfrm>
    </dsp:sp>
    <dsp:sp modelId="{EC7BB204-FD23-4750-84F4-EBDFE07DDBA5}">
      <dsp:nvSpPr>
        <dsp:cNvPr id="0" name=""/>
        <dsp:cNvSpPr/>
      </dsp:nvSpPr>
      <dsp:spPr>
        <a:xfrm>
          <a:off x="408660" y="1771649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1E6C56-CD82-4A6E-8D36-DAC05D256E24}">
      <dsp:nvSpPr>
        <dsp:cNvPr id="0" name=""/>
        <dsp:cNvSpPr/>
      </dsp:nvSpPr>
      <dsp:spPr>
        <a:xfrm>
          <a:off x="655746" y="3307080"/>
          <a:ext cx="7508656" cy="944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49998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частные отношения кредитных организаций с клиентами и иными контрагентами по поводу непосредственного совершения банковских операций</a:t>
          </a:r>
          <a:endParaRPr lang="ru-RU" sz="1700" kern="1200" dirty="0"/>
        </a:p>
      </dsp:txBody>
      <dsp:txXfrm>
        <a:off x="655746" y="3307080"/>
        <a:ext cx="7508656" cy="944880"/>
      </dsp:txXfrm>
    </dsp:sp>
    <dsp:sp modelId="{1E9F3ED6-F260-45E9-B400-4ECB87F2798C}">
      <dsp:nvSpPr>
        <dsp:cNvPr id="0" name=""/>
        <dsp:cNvSpPr/>
      </dsp:nvSpPr>
      <dsp:spPr>
        <a:xfrm>
          <a:off x="65196" y="3188970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F46B7-3C55-43CC-ACAE-54ABAD06462E}">
      <dsp:nvSpPr>
        <dsp:cNvPr id="0" name=""/>
        <dsp:cNvSpPr/>
      </dsp:nvSpPr>
      <dsp:spPr>
        <a:xfrm rot="5400000">
          <a:off x="-390308" y="392331"/>
          <a:ext cx="2602053" cy="1821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Метод банковского права </a:t>
          </a:r>
          <a:endParaRPr lang="ru-RU" sz="1800" kern="1200" dirty="0"/>
        </a:p>
      </dsp:txBody>
      <dsp:txXfrm rot="-5400000">
        <a:off x="1" y="912742"/>
        <a:ext cx="1821437" cy="780616"/>
      </dsp:txXfrm>
    </dsp:sp>
    <dsp:sp modelId="{41F9B40D-2912-4CF0-AB78-8307C759437B}">
      <dsp:nvSpPr>
        <dsp:cNvPr id="0" name=""/>
        <dsp:cNvSpPr/>
      </dsp:nvSpPr>
      <dsp:spPr>
        <a:xfrm rot="5400000">
          <a:off x="4318695" y="-2495234"/>
          <a:ext cx="1691334" cy="6685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императивно-диспозитивный с учетом сочетания публичных (их преобладания) и частных интересов, которые лежат в основе банковской деятельности</a:t>
          </a:r>
          <a:endParaRPr lang="ru-RU" sz="1700" kern="1200" dirty="0"/>
        </a:p>
      </dsp:txBody>
      <dsp:txXfrm rot="-5400000">
        <a:off x="1821437" y="84588"/>
        <a:ext cx="6603286" cy="1526206"/>
      </dsp:txXfrm>
    </dsp:sp>
    <dsp:sp modelId="{A1B43DC4-0DD8-4349-8709-893FA2F17E20}">
      <dsp:nvSpPr>
        <dsp:cNvPr id="0" name=""/>
        <dsp:cNvSpPr/>
      </dsp:nvSpPr>
      <dsp:spPr>
        <a:xfrm rot="5400000">
          <a:off x="-390308" y="2711374"/>
          <a:ext cx="2602053" cy="18214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Банковское правоотношение </a:t>
          </a:r>
          <a:endParaRPr lang="ru-RU" sz="1800" kern="1200" dirty="0"/>
        </a:p>
      </dsp:txBody>
      <dsp:txXfrm rot="-5400000">
        <a:off x="1" y="3231785"/>
        <a:ext cx="1821437" cy="780616"/>
      </dsp:txXfrm>
    </dsp:sp>
    <dsp:sp modelId="{DFE548B7-9711-4AB4-962B-5A933F1A5BEE}">
      <dsp:nvSpPr>
        <dsp:cNvPr id="0" name=""/>
        <dsp:cNvSpPr/>
      </dsp:nvSpPr>
      <dsp:spPr>
        <a:xfrm rot="5400000">
          <a:off x="4318695" y="-176191"/>
          <a:ext cx="1691334" cy="6685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юридическое отношение между субъектами банковского права, основным содержанием которого являются права и обязанности, возникающие по поводу соблюдения, исполнения, использования и применения установленного законами и нормативными актами Банка России, порядка проведения банковских операций</a:t>
          </a:r>
          <a:endParaRPr lang="ru-RU" sz="1700" kern="1200" dirty="0"/>
        </a:p>
      </dsp:txBody>
      <dsp:txXfrm rot="-5400000">
        <a:off x="1821437" y="2403631"/>
        <a:ext cx="6603286" cy="15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CAC3C-4370-418A-8E4A-02B93833889A}">
      <dsp:nvSpPr>
        <dsp:cNvPr id="0" name=""/>
        <dsp:cNvSpPr/>
      </dsp:nvSpPr>
      <dsp:spPr>
        <a:xfrm>
          <a:off x="493360" y="1265"/>
          <a:ext cx="1804541" cy="6520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Принципы организации банковской системы</a:t>
          </a:r>
          <a:endParaRPr lang="ru-RU" sz="1300" b="1" kern="1200" dirty="0"/>
        </a:p>
      </dsp:txBody>
      <dsp:txXfrm>
        <a:off x="512457" y="20362"/>
        <a:ext cx="1766347" cy="613815"/>
      </dsp:txXfrm>
    </dsp:sp>
    <dsp:sp modelId="{1642D271-702E-4508-A7B8-C26BC0C79259}">
      <dsp:nvSpPr>
        <dsp:cNvPr id="0" name=""/>
        <dsp:cNvSpPr/>
      </dsp:nvSpPr>
      <dsp:spPr>
        <a:xfrm>
          <a:off x="673814" y="653275"/>
          <a:ext cx="180454" cy="489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007"/>
              </a:lnTo>
              <a:lnTo>
                <a:pt x="180454" y="4890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0EBE4-94AD-40EE-9278-3ACE53217CA5}">
      <dsp:nvSpPr>
        <dsp:cNvPr id="0" name=""/>
        <dsp:cNvSpPr/>
      </dsp:nvSpPr>
      <dsp:spPr>
        <a:xfrm>
          <a:off x="854268" y="816278"/>
          <a:ext cx="2062406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двухуровневого построения банковской системы </a:t>
          </a:r>
          <a:endParaRPr lang="ru-RU" sz="1300" kern="1200" dirty="0"/>
        </a:p>
      </dsp:txBody>
      <dsp:txXfrm>
        <a:off x="873365" y="835375"/>
        <a:ext cx="2024212" cy="613815"/>
      </dsp:txXfrm>
    </dsp:sp>
    <dsp:sp modelId="{19DF5CC5-11CF-4329-8274-D8BA6B1D6BDE}">
      <dsp:nvSpPr>
        <dsp:cNvPr id="0" name=""/>
        <dsp:cNvSpPr/>
      </dsp:nvSpPr>
      <dsp:spPr>
        <a:xfrm>
          <a:off x="673814" y="653275"/>
          <a:ext cx="180454" cy="130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019"/>
              </a:lnTo>
              <a:lnTo>
                <a:pt x="180454" y="13040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F68D-266D-4190-A94B-3580AC1F2A62}">
      <dsp:nvSpPr>
        <dsp:cNvPr id="0" name=""/>
        <dsp:cNvSpPr/>
      </dsp:nvSpPr>
      <dsp:spPr>
        <a:xfrm>
          <a:off x="854268" y="1631290"/>
          <a:ext cx="2167865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55661"/>
              <a:satOff val="1280"/>
              <a:lumOff val="-39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единого (централизующего) </a:t>
          </a:r>
          <a:endParaRPr lang="ru-RU" sz="1300" kern="1200" dirty="0"/>
        </a:p>
      </dsp:txBody>
      <dsp:txXfrm>
        <a:off x="873365" y="1650387"/>
        <a:ext cx="2129671" cy="613815"/>
      </dsp:txXfrm>
    </dsp:sp>
    <dsp:sp modelId="{0776925C-7621-4F6B-9480-CEF78098FAEF}">
      <dsp:nvSpPr>
        <dsp:cNvPr id="0" name=""/>
        <dsp:cNvSpPr/>
      </dsp:nvSpPr>
      <dsp:spPr>
        <a:xfrm>
          <a:off x="673814" y="653275"/>
          <a:ext cx="180454" cy="211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032"/>
              </a:lnTo>
              <a:lnTo>
                <a:pt x="180454" y="2119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2D48E-56B1-4C56-9364-D981BC3FF068}">
      <dsp:nvSpPr>
        <dsp:cNvPr id="0" name=""/>
        <dsp:cNvSpPr/>
      </dsp:nvSpPr>
      <dsp:spPr>
        <a:xfrm>
          <a:off x="854268" y="2446303"/>
          <a:ext cx="2200090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11321"/>
              <a:satOff val="2560"/>
              <a:lumOff val="-79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монопольного права эмиссии денежных знаков </a:t>
          </a:r>
          <a:endParaRPr lang="ru-RU" sz="1300" kern="1200" dirty="0"/>
        </a:p>
      </dsp:txBody>
      <dsp:txXfrm>
        <a:off x="873365" y="2465400"/>
        <a:ext cx="2161896" cy="613815"/>
      </dsp:txXfrm>
    </dsp:sp>
    <dsp:sp modelId="{4E034DCC-FAEB-45D5-BBD9-4C1CC79A70C5}">
      <dsp:nvSpPr>
        <dsp:cNvPr id="0" name=""/>
        <dsp:cNvSpPr/>
      </dsp:nvSpPr>
      <dsp:spPr>
        <a:xfrm>
          <a:off x="2934589" y="1265"/>
          <a:ext cx="2228869" cy="652009"/>
        </a:xfrm>
        <a:prstGeom prst="roundRect">
          <a:avLst>
            <a:gd name="adj" fmla="val 10000"/>
          </a:avLst>
        </a:prstGeom>
        <a:solidFill>
          <a:schemeClr val="accent5">
            <a:hueOff val="-7645286"/>
            <a:satOff val="10241"/>
            <a:lumOff val="-3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Принципы осуществления банковской деятельности</a:t>
          </a:r>
          <a:endParaRPr lang="ru-RU" sz="1300" b="1" kern="1200" dirty="0"/>
        </a:p>
      </dsp:txBody>
      <dsp:txXfrm>
        <a:off x="2953686" y="20362"/>
        <a:ext cx="2190675" cy="613815"/>
      </dsp:txXfrm>
    </dsp:sp>
    <dsp:sp modelId="{9CBC1F42-FEAF-45D6-B757-BFBA622ACA18}">
      <dsp:nvSpPr>
        <dsp:cNvPr id="0" name=""/>
        <dsp:cNvSpPr/>
      </dsp:nvSpPr>
      <dsp:spPr>
        <a:xfrm>
          <a:off x="3157476" y="653275"/>
          <a:ext cx="222886" cy="489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007"/>
              </a:lnTo>
              <a:lnTo>
                <a:pt x="222886" y="48900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E5D96-01E4-4FC3-8126-F4208303246B}">
      <dsp:nvSpPr>
        <dsp:cNvPr id="0" name=""/>
        <dsp:cNvSpPr/>
      </dsp:nvSpPr>
      <dsp:spPr>
        <a:xfrm>
          <a:off x="3380363" y="816278"/>
          <a:ext cx="4524688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66982"/>
              <a:satOff val="3840"/>
              <a:lumOff val="-119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регулирования банковской деятельности только федеральными нормативными актами </a:t>
          </a:r>
          <a:endParaRPr lang="ru-RU" sz="1300" kern="1200" dirty="0"/>
        </a:p>
      </dsp:txBody>
      <dsp:txXfrm>
        <a:off x="3399460" y="835375"/>
        <a:ext cx="4486494" cy="613815"/>
      </dsp:txXfrm>
    </dsp:sp>
    <dsp:sp modelId="{0806647C-3D44-4828-9F4B-ECA0F1BE8F57}">
      <dsp:nvSpPr>
        <dsp:cNvPr id="0" name=""/>
        <dsp:cNvSpPr/>
      </dsp:nvSpPr>
      <dsp:spPr>
        <a:xfrm>
          <a:off x="3157476" y="653275"/>
          <a:ext cx="222886" cy="130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019"/>
              </a:lnTo>
              <a:lnTo>
                <a:pt x="222886" y="130401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3618-E447-4D20-892C-CEB1621FB6A8}">
      <dsp:nvSpPr>
        <dsp:cNvPr id="0" name=""/>
        <dsp:cNvSpPr/>
      </dsp:nvSpPr>
      <dsp:spPr>
        <a:xfrm>
          <a:off x="3380363" y="1631290"/>
          <a:ext cx="3143032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22643"/>
              <a:satOff val="5120"/>
              <a:lumOff val="-15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исключительности банковской деятельности </a:t>
          </a:r>
          <a:endParaRPr lang="ru-RU" sz="1300" kern="1200" dirty="0"/>
        </a:p>
      </dsp:txBody>
      <dsp:txXfrm>
        <a:off x="3399460" y="1650387"/>
        <a:ext cx="3104838" cy="613815"/>
      </dsp:txXfrm>
    </dsp:sp>
    <dsp:sp modelId="{8F6EE9CD-3A1B-4A22-954E-2A920A5D42E1}">
      <dsp:nvSpPr>
        <dsp:cNvPr id="0" name=""/>
        <dsp:cNvSpPr/>
      </dsp:nvSpPr>
      <dsp:spPr>
        <a:xfrm>
          <a:off x="3157476" y="653275"/>
          <a:ext cx="222886" cy="211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032"/>
              </a:lnTo>
              <a:lnTo>
                <a:pt x="222886" y="2119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2A29C-7C03-4A97-A35D-279DBE63C545}">
      <dsp:nvSpPr>
        <dsp:cNvPr id="0" name=""/>
        <dsp:cNvSpPr/>
      </dsp:nvSpPr>
      <dsp:spPr>
        <a:xfrm>
          <a:off x="3380363" y="2446303"/>
          <a:ext cx="2472734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778304"/>
              <a:satOff val="6401"/>
              <a:lumOff val="-19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обеспечения банковской тайны </a:t>
          </a:r>
          <a:endParaRPr lang="ru-RU" sz="1300" kern="1200" dirty="0"/>
        </a:p>
      </dsp:txBody>
      <dsp:txXfrm>
        <a:off x="3399460" y="2465400"/>
        <a:ext cx="2434540" cy="613815"/>
      </dsp:txXfrm>
    </dsp:sp>
    <dsp:sp modelId="{FFA20A16-6FB2-46A7-B316-133B90795755}">
      <dsp:nvSpPr>
        <dsp:cNvPr id="0" name=""/>
        <dsp:cNvSpPr/>
      </dsp:nvSpPr>
      <dsp:spPr>
        <a:xfrm>
          <a:off x="3157476" y="653275"/>
          <a:ext cx="233016" cy="2895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5680"/>
              </a:lnTo>
              <a:lnTo>
                <a:pt x="233016" y="28956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F8495-45C5-4DED-BE60-F5FE993BB64B}">
      <dsp:nvSpPr>
        <dsp:cNvPr id="0" name=""/>
        <dsp:cNvSpPr/>
      </dsp:nvSpPr>
      <dsp:spPr>
        <a:xfrm>
          <a:off x="3390493" y="3222951"/>
          <a:ext cx="4911251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33964"/>
              <a:satOff val="7681"/>
              <a:lumOff val="-23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обязательной идентификации клиентов, представителей клиентов, выгодоприобретателей и </a:t>
          </a:r>
          <a:r>
            <a:rPr lang="ru-RU" sz="1300" kern="1200" dirty="0" err="1" smtClean="0"/>
            <a:t>бенефициарных</a:t>
          </a:r>
          <a:r>
            <a:rPr lang="ru-RU" sz="1300" kern="1200" dirty="0" smtClean="0"/>
            <a:t> владельцев</a:t>
          </a:r>
          <a:endParaRPr lang="ru-RU" sz="1300" kern="1200" dirty="0"/>
        </a:p>
      </dsp:txBody>
      <dsp:txXfrm>
        <a:off x="3409590" y="3242048"/>
        <a:ext cx="4873057" cy="613815"/>
      </dsp:txXfrm>
    </dsp:sp>
    <dsp:sp modelId="{DE64D3A8-8CBB-4E42-98C0-B7852DDC8B3F}">
      <dsp:nvSpPr>
        <dsp:cNvPr id="0" name=""/>
        <dsp:cNvSpPr/>
      </dsp:nvSpPr>
      <dsp:spPr>
        <a:xfrm>
          <a:off x="3157476" y="653275"/>
          <a:ext cx="222886" cy="374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057"/>
              </a:lnTo>
              <a:lnTo>
                <a:pt x="222886" y="374905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C031A-A34B-4820-91BB-68A3A1249920}">
      <dsp:nvSpPr>
        <dsp:cNvPr id="0" name=""/>
        <dsp:cNvSpPr/>
      </dsp:nvSpPr>
      <dsp:spPr>
        <a:xfrm>
          <a:off x="3380363" y="4076327"/>
          <a:ext cx="2981010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689625"/>
              <a:satOff val="8961"/>
              <a:lumOff val="-27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обеспечения прозрачности банковского капитала</a:t>
          </a:r>
          <a:endParaRPr lang="ru-RU" sz="1300" kern="1200" dirty="0"/>
        </a:p>
      </dsp:txBody>
      <dsp:txXfrm>
        <a:off x="3399460" y="4095424"/>
        <a:ext cx="2942816" cy="613815"/>
      </dsp:txXfrm>
    </dsp:sp>
    <dsp:sp modelId="{9CF79FB1-BFFE-4939-8786-F66CEE09B122}">
      <dsp:nvSpPr>
        <dsp:cNvPr id="0" name=""/>
        <dsp:cNvSpPr/>
      </dsp:nvSpPr>
      <dsp:spPr>
        <a:xfrm>
          <a:off x="3157476" y="653275"/>
          <a:ext cx="222886" cy="4564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4069"/>
              </a:lnTo>
              <a:lnTo>
                <a:pt x="222886" y="456406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6C04A-31C9-4796-A81A-99E43A7F9E4F}">
      <dsp:nvSpPr>
        <dsp:cNvPr id="0" name=""/>
        <dsp:cNvSpPr/>
      </dsp:nvSpPr>
      <dsp:spPr>
        <a:xfrm>
          <a:off x="3380363" y="4891340"/>
          <a:ext cx="4107203" cy="652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645286"/>
              <a:satOff val="10241"/>
              <a:lumOff val="-3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приоритетной защиты интересов клиентов банка </a:t>
          </a:r>
          <a:endParaRPr lang="ru-RU" sz="1300" kern="1200" dirty="0"/>
        </a:p>
      </dsp:txBody>
      <dsp:txXfrm>
        <a:off x="3399460" y="4910437"/>
        <a:ext cx="4069009" cy="613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AF940-D241-47B7-8107-B3ADB2626D28}">
      <dsp:nvSpPr>
        <dsp:cNvPr id="0" name=""/>
        <dsp:cNvSpPr/>
      </dsp:nvSpPr>
      <dsp:spPr>
        <a:xfrm>
          <a:off x="0" y="74070"/>
          <a:ext cx="871296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Общепризнанные принципы и нормы международного права и международные договоры РФ </a:t>
          </a:r>
          <a:endParaRPr lang="ru-RU" sz="2600" kern="1200" dirty="0"/>
        </a:p>
      </dsp:txBody>
      <dsp:txXfrm>
        <a:off x="50489" y="124559"/>
        <a:ext cx="8611990" cy="933302"/>
      </dsp:txXfrm>
    </dsp:sp>
    <dsp:sp modelId="{90EE8473-0F4E-47F4-952D-CB4B210EAEAA}">
      <dsp:nvSpPr>
        <dsp:cNvPr id="0" name=""/>
        <dsp:cNvSpPr/>
      </dsp:nvSpPr>
      <dsp:spPr>
        <a:xfrm>
          <a:off x="0" y="1108350"/>
          <a:ext cx="8712968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Конвенция о единообразном законе о простом и переводном векселе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Конвенция о гербовом сборе в отношении переводного и простого векселя</a:t>
          </a:r>
          <a:endParaRPr lang="ru-RU" sz="2000" kern="1200" dirty="0"/>
        </a:p>
      </dsp:txBody>
      <dsp:txXfrm>
        <a:off x="0" y="1108350"/>
        <a:ext cx="8712968" cy="968760"/>
      </dsp:txXfrm>
    </dsp:sp>
    <dsp:sp modelId="{3CC7C22F-F65E-453D-AD1E-78ED5999A1D0}">
      <dsp:nvSpPr>
        <dsp:cNvPr id="0" name=""/>
        <dsp:cNvSpPr/>
      </dsp:nvSpPr>
      <dsp:spPr>
        <a:xfrm>
          <a:off x="0" y="2077110"/>
          <a:ext cx="8712968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Конституция РФ </a:t>
          </a:r>
          <a:endParaRPr lang="ru-RU" sz="2600" kern="1200" dirty="0"/>
        </a:p>
      </dsp:txBody>
      <dsp:txXfrm>
        <a:off x="50489" y="2127599"/>
        <a:ext cx="8611990" cy="933302"/>
      </dsp:txXfrm>
    </dsp:sp>
    <dsp:sp modelId="{CECB6901-3357-4BF4-9287-417CB3729138}">
      <dsp:nvSpPr>
        <dsp:cNvPr id="0" name=""/>
        <dsp:cNvSpPr/>
      </dsp:nvSpPr>
      <dsp:spPr>
        <a:xfrm>
          <a:off x="0" y="3111390"/>
          <a:ext cx="8712968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нормы, устанавливающие уровень правового регулирования банковской деятельности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нормы, регламентирующие основы денежной системы России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/>
            <a:t>нормы, устанавливающие компетенцию высших органов государственной власти по назначению на должность Председателя Банка России</a:t>
          </a:r>
          <a:endParaRPr lang="ru-RU" sz="2000" kern="1200" dirty="0"/>
        </a:p>
      </dsp:txBody>
      <dsp:txXfrm>
        <a:off x="0" y="3111390"/>
        <a:ext cx="8712968" cy="1883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AF940-D241-47B7-8107-B3ADB2626D28}">
      <dsp:nvSpPr>
        <dsp:cNvPr id="0" name=""/>
        <dsp:cNvSpPr/>
      </dsp:nvSpPr>
      <dsp:spPr>
        <a:xfrm>
          <a:off x="0" y="87227"/>
          <a:ext cx="871296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Законы</a:t>
          </a:r>
          <a:endParaRPr lang="ru-RU" sz="2400" kern="1200" dirty="0"/>
        </a:p>
      </dsp:txBody>
      <dsp:txXfrm>
        <a:off x="28100" y="115327"/>
        <a:ext cx="8656768" cy="519439"/>
      </dsp:txXfrm>
    </dsp:sp>
    <dsp:sp modelId="{90EE8473-0F4E-47F4-952D-CB4B210EAEAA}">
      <dsp:nvSpPr>
        <dsp:cNvPr id="0" name=""/>
        <dsp:cNvSpPr/>
      </dsp:nvSpPr>
      <dsp:spPr>
        <a:xfrm>
          <a:off x="0" y="662867"/>
          <a:ext cx="8712968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специальные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общие</a:t>
          </a:r>
          <a:endParaRPr lang="ru-RU" sz="1900" kern="1200" dirty="0"/>
        </a:p>
      </dsp:txBody>
      <dsp:txXfrm>
        <a:off x="0" y="662867"/>
        <a:ext cx="8712968" cy="658260"/>
      </dsp:txXfrm>
    </dsp:sp>
    <dsp:sp modelId="{3CC7C22F-F65E-453D-AD1E-78ED5999A1D0}">
      <dsp:nvSpPr>
        <dsp:cNvPr id="0" name=""/>
        <dsp:cNvSpPr/>
      </dsp:nvSpPr>
      <dsp:spPr>
        <a:xfrm>
          <a:off x="0" y="1321127"/>
          <a:ext cx="871296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Нормативные акты Банка России</a:t>
          </a:r>
          <a:endParaRPr lang="ru-RU" sz="2400" kern="1200" dirty="0"/>
        </a:p>
      </dsp:txBody>
      <dsp:txXfrm>
        <a:off x="28100" y="1349227"/>
        <a:ext cx="8656768" cy="519439"/>
      </dsp:txXfrm>
    </dsp:sp>
    <dsp:sp modelId="{CECB6901-3357-4BF4-9287-417CB3729138}">
      <dsp:nvSpPr>
        <dsp:cNvPr id="0" name=""/>
        <dsp:cNvSpPr/>
      </dsp:nvSpPr>
      <dsp:spPr>
        <a:xfrm>
          <a:off x="0" y="1896767"/>
          <a:ext cx="8712968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указания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положения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инструкции</a:t>
          </a:r>
          <a:endParaRPr lang="ru-RU" sz="1900" kern="1200" dirty="0"/>
        </a:p>
      </dsp:txBody>
      <dsp:txXfrm>
        <a:off x="0" y="1896767"/>
        <a:ext cx="8712968" cy="993600"/>
      </dsp:txXfrm>
    </dsp:sp>
    <dsp:sp modelId="{3138EA90-6E6D-4626-8BAF-406BCE2E9F57}">
      <dsp:nvSpPr>
        <dsp:cNvPr id="0" name=""/>
        <dsp:cNvSpPr/>
      </dsp:nvSpPr>
      <dsp:spPr>
        <a:xfrm>
          <a:off x="0" y="2890368"/>
          <a:ext cx="871296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Обычаи</a:t>
          </a:r>
          <a:endParaRPr lang="ru-RU" sz="2400" kern="1200" dirty="0"/>
        </a:p>
      </dsp:txBody>
      <dsp:txXfrm>
        <a:off x="28100" y="2918468"/>
        <a:ext cx="8656768" cy="519439"/>
      </dsp:txXfrm>
    </dsp:sp>
    <dsp:sp modelId="{85A9C8AA-2C1A-4765-B4E1-3EE6D3C00B04}">
      <dsp:nvSpPr>
        <dsp:cNvPr id="0" name=""/>
        <dsp:cNvSpPr/>
      </dsp:nvSpPr>
      <dsp:spPr>
        <a:xfrm>
          <a:off x="0" y="3466008"/>
          <a:ext cx="8712968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Унифицированные правила по инкассо (публикация МТП № 522) и др.</a:t>
          </a:r>
          <a:endParaRPr lang="ru-RU" sz="1900" kern="1200" dirty="0"/>
        </a:p>
      </dsp:txBody>
      <dsp:txXfrm>
        <a:off x="0" y="3466008"/>
        <a:ext cx="8712968" cy="397440"/>
      </dsp:txXfrm>
    </dsp:sp>
    <dsp:sp modelId="{B94B0E29-C27A-478A-98BE-15F763472FC2}">
      <dsp:nvSpPr>
        <dsp:cNvPr id="0" name=""/>
        <dsp:cNvSpPr/>
      </dsp:nvSpPr>
      <dsp:spPr>
        <a:xfrm>
          <a:off x="0" y="3863448"/>
          <a:ext cx="871296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Судебная практика</a:t>
          </a:r>
          <a:endParaRPr lang="ru-RU" sz="2400" kern="1200" dirty="0"/>
        </a:p>
      </dsp:txBody>
      <dsp:txXfrm>
        <a:off x="28100" y="3891548"/>
        <a:ext cx="8656768" cy="519439"/>
      </dsp:txXfrm>
    </dsp:sp>
    <dsp:sp modelId="{7B2FB0C2-F998-41E0-BBCA-192A51447B62}">
      <dsp:nvSpPr>
        <dsp:cNvPr id="0" name=""/>
        <dsp:cNvSpPr/>
      </dsp:nvSpPr>
      <dsp:spPr>
        <a:xfrm>
          <a:off x="0" y="4439088"/>
          <a:ext cx="8712968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акты Конституционного Суда РФ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900" kern="1200" dirty="0" smtClean="0"/>
            <a:t>судебно-арбитражная практика</a:t>
          </a:r>
          <a:endParaRPr lang="ru-RU" sz="1900" kern="1200" dirty="0"/>
        </a:p>
      </dsp:txBody>
      <dsp:txXfrm>
        <a:off x="0" y="4439088"/>
        <a:ext cx="8712968" cy="65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 dirty="0"/>
              <a:t>Банковское право: предмет, метод</a:t>
            </a:r>
            <a:r>
              <a:rPr lang="ru-RU" altLang="ru-RU" sz="2800"/>
              <a:t>, </a:t>
            </a:r>
            <a:r>
              <a:rPr lang="ru-RU" altLang="ru-RU" sz="2800" smtClean="0"/>
              <a:t>система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1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Источники банковского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387123"/>
              </p:ext>
            </p:extLst>
          </p:nvPr>
        </p:nvGraphicFramePr>
        <p:xfrm>
          <a:off x="179512" y="1484784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09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Специальные банковские законы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782983"/>
              </p:ext>
            </p:extLst>
          </p:nvPr>
        </p:nvGraphicFramePr>
        <p:xfrm>
          <a:off x="323528" y="148478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08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920880" cy="838200"/>
          </a:xfrm>
        </p:spPr>
        <p:txBody>
          <a:bodyPr/>
          <a:lstStyle/>
          <a:p>
            <a:pPr algn="ctr"/>
            <a:r>
              <a:rPr lang="ru-RU" sz="2000" dirty="0" smtClean="0"/>
              <a:t>Общественные отношения, возникающие в процессе осуществления банковской деятельности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56795"/>
              </p:ext>
            </p:extLst>
          </p:nvPr>
        </p:nvGraphicFramePr>
        <p:xfrm>
          <a:off x="1187624" y="2060848"/>
          <a:ext cx="69847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41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Кредитные организации, как представители властного субъекта, вступают в отношения: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94081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22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766954"/>
              </p:ext>
            </p:extLst>
          </p:nvPr>
        </p:nvGraphicFramePr>
        <p:xfrm>
          <a:off x="457200" y="908720"/>
          <a:ext cx="83632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53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Признаки </a:t>
            </a:r>
            <a:r>
              <a:rPr lang="ru-RU" sz="2400" dirty="0" smtClean="0"/>
              <a:t>отношений, складывающихся </a:t>
            </a:r>
            <a:r>
              <a:rPr lang="ru-RU" sz="2400" dirty="0"/>
              <a:t>при осуществлении банковской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29554"/>
              </p:ext>
            </p:extLst>
          </p:nvPr>
        </p:nvGraphicFramePr>
        <p:xfrm>
          <a:off x="251520" y="1340768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46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Предмет </a:t>
            </a:r>
            <a:r>
              <a:rPr lang="ru-RU" sz="3200" dirty="0"/>
              <a:t>банковского права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123858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774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018060"/>
              </p:ext>
            </p:extLst>
          </p:nvPr>
        </p:nvGraphicFramePr>
        <p:xfrm>
          <a:off x="179512" y="1600200"/>
          <a:ext cx="850728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6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Принципы банковского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94526"/>
              </p:ext>
            </p:extLst>
          </p:nvPr>
        </p:nvGraphicFramePr>
        <p:xfrm>
          <a:off x="179512" y="1196752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315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Источники банковского права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351312"/>
              </p:ext>
            </p:extLst>
          </p:nvPr>
        </p:nvGraphicFramePr>
        <p:xfrm>
          <a:off x="179512" y="1600200"/>
          <a:ext cx="871296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2662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714</TotalTime>
  <Words>545</Words>
  <Application>Microsoft Office PowerPoint</Application>
  <PresentationFormat>Экран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Банковское право: предмет, метод, система</vt:lpstr>
      <vt:lpstr>Общественные отношения, возникающие в процессе осуществления банковской деятельности</vt:lpstr>
      <vt:lpstr>Кредитные организации, как представители властного субъекта, вступают в отношения:</vt:lpstr>
      <vt:lpstr>Презентация PowerPoint</vt:lpstr>
      <vt:lpstr>Признаки отношений, складывающихся при осуществлении банковской деятельности</vt:lpstr>
      <vt:lpstr>Предмет банковского права </vt:lpstr>
      <vt:lpstr>Презентация PowerPoint</vt:lpstr>
      <vt:lpstr>Принципы банковского права</vt:lpstr>
      <vt:lpstr>Источники банковского права</vt:lpstr>
      <vt:lpstr>Источники банковского права</vt:lpstr>
      <vt:lpstr>Специальные банковские законы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Иван Баскаков</cp:lastModifiedBy>
  <cp:revision>34</cp:revision>
  <dcterms:created xsi:type="dcterms:W3CDTF">2020-11-19T03:03:24Z</dcterms:created>
  <dcterms:modified xsi:type="dcterms:W3CDTF">2022-09-13T06:02:03Z</dcterms:modified>
</cp:coreProperties>
</file>