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45" r:id="rId3"/>
    <p:sldId id="346" r:id="rId4"/>
    <p:sldId id="348" r:id="rId5"/>
    <p:sldId id="347" r:id="rId6"/>
    <p:sldId id="349" r:id="rId7"/>
    <p:sldId id="350" r:id="rId8"/>
    <p:sldId id="35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786" autoAdjust="0"/>
  </p:normalViewPr>
  <p:slideViewPr>
    <p:cSldViewPr>
      <p:cViewPr>
        <p:scale>
          <a:sx n="100" d="100"/>
          <a:sy n="100" d="100"/>
        </p:scale>
        <p:origin x="-8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F7815-BD56-49C0-9A8C-FD6C14770DFA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34A0EA-4313-4FDD-A597-6A06336BFEEC}">
      <dgm:prSet phldrT="[Текст]"/>
      <dgm:spPr/>
      <dgm:t>
        <a:bodyPr/>
        <a:lstStyle/>
        <a:p>
          <a:r>
            <a:rPr lang="ru-RU" dirty="0" smtClean="0"/>
            <a:t>банковско-финансово-кредитная система</a:t>
          </a:r>
          <a:endParaRPr lang="ru-RU" dirty="0"/>
        </a:p>
      </dgm:t>
    </dgm:pt>
    <dgm:pt modelId="{A9C53002-AC5A-44EA-A52F-0E03EC96A36C}" type="parTrans" cxnId="{FB72E5BD-F1B9-4502-AF8C-B7463D72A90F}">
      <dgm:prSet/>
      <dgm:spPr/>
      <dgm:t>
        <a:bodyPr/>
        <a:lstStyle/>
        <a:p>
          <a:endParaRPr lang="ru-RU"/>
        </a:p>
      </dgm:t>
    </dgm:pt>
    <dgm:pt modelId="{088195F8-F632-4BC5-89B1-F3B680CC24CB}" type="sibTrans" cxnId="{FB72E5BD-F1B9-4502-AF8C-B7463D72A90F}">
      <dgm:prSet/>
      <dgm:spPr/>
      <dgm:t>
        <a:bodyPr/>
        <a:lstStyle/>
        <a:p>
          <a:endParaRPr lang="ru-RU"/>
        </a:p>
      </dgm:t>
    </dgm:pt>
    <dgm:pt modelId="{F011EE33-DF19-42DC-A51F-DAC642AB19CC}">
      <dgm:prSet phldrT="[Текст]"/>
      <dgm:spPr/>
      <dgm:t>
        <a:bodyPr/>
        <a:lstStyle/>
        <a:p>
          <a:r>
            <a:rPr lang="ru-RU" dirty="0" smtClean="0"/>
            <a:t>центральный банк</a:t>
          </a:r>
          <a:endParaRPr lang="ru-RU" dirty="0"/>
        </a:p>
      </dgm:t>
    </dgm:pt>
    <dgm:pt modelId="{19CBBEEB-D0B5-4F96-AAE4-3E115F405676}" type="parTrans" cxnId="{45343DD0-A88B-4304-A134-BB5BD71D8483}">
      <dgm:prSet/>
      <dgm:spPr/>
      <dgm:t>
        <a:bodyPr/>
        <a:lstStyle/>
        <a:p>
          <a:endParaRPr lang="ru-RU"/>
        </a:p>
      </dgm:t>
    </dgm:pt>
    <dgm:pt modelId="{B0917A27-933E-4431-A4DE-628CE86DC185}" type="sibTrans" cxnId="{45343DD0-A88B-4304-A134-BB5BD71D8483}">
      <dgm:prSet/>
      <dgm:spPr/>
      <dgm:t>
        <a:bodyPr/>
        <a:lstStyle/>
        <a:p>
          <a:endParaRPr lang="ru-RU"/>
        </a:p>
      </dgm:t>
    </dgm:pt>
    <dgm:pt modelId="{77F07C10-CE4A-47BC-99C2-1C6A570972DE}">
      <dgm:prSet phldrT="[Текст]"/>
      <dgm:spPr/>
      <dgm:t>
        <a:bodyPr/>
        <a:lstStyle/>
        <a:p>
          <a:r>
            <a:rPr lang="ru-RU" dirty="0" smtClean="0"/>
            <a:t>коммерческие, сберегательные, ипотечные и др.</a:t>
          </a:r>
          <a:endParaRPr lang="ru-RU" dirty="0"/>
        </a:p>
      </dgm:t>
    </dgm:pt>
    <dgm:pt modelId="{62B00964-4B02-43A7-A547-AFAE47E227C9}" type="parTrans" cxnId="{87746540-3659-42AE-BBD4-28EF985277C4}">
      <dgm:prSet/>
      <dgm:spPr/>
      <dgm:t>
        <a:bodyPr/>
        <a:lstStyle/>
        <a:p>
          <a:endParaRPr lang="ru-RU"/>
        </a:p>
      </dgm:t>
    </dgm:pt>
    <dgm:pt modelId="{9C78582A-0096-4B60-8F37-3E7BB578C33E}" type="sibTrans" cxnId="{87746540-3659-42AE-BBD4-28EF985277C4}">
      <dgm:prSet/>
      <dgm:spPr/>
      <dgm:t>
        <a:bodyPr/>
        <a:lstStyle/>
        <a:p>
          <a:endParaRPr lang="ru-RU"/>
        </a:p>
      </dgm:t>
    </dgm:pt>
    <dgm:pt modelId="{57C1037B-58D1-4945-BA34-EA08CA1D6E6F}">
      <dgm:prSet phldrT="[Текст]"/>
      <dgm:spPr/>
      <dgm:t>
        <a:bodyPr/>
        <a:lstStyle/>
        <a:p>
          <a:r>
            <a:rPr lang="ru-RU" dirty="0" smtClean="0"/>
            <a:t>небанковские кредитные организации </a:t>
          </a:r>
          <a:endParaRPr lang="ru-RU" dirty="0"/>
        </a:p>
      </dgm:t>
    </dgm:pt>
    <dgm:pt modelId="{CF4E46D1-FD94-4A63-9C37-7ECF297C6BFE}" type="parTrans" cxnId="{52DF0428-F914-4E53-B98B-1FEDEF7F7C63}">
      <dgm:prSet/>
      <dgm:spPr/>
      <dgm:t>
        <a:bodyPr/>
        <a:lstStyle/>
        <a:p>
          <a:endParaRPr lang="ru-RU"/>
        </a:p>
      </dgm:t>
    </dgm:pt>
    <dgm:pt modelId="{5B53AC40-1F04-4A25-941D-A1252D7543E7}" type="sibTrans" cxnId="{52DF0428-F914-4E53-B98B-1FEDEF7F7C63}">
      <dgm:prSet/>
      <dgm:spPr/>
      <dgm:t>
        <a:bodyPr/>
        <a:lstStyle/>
        <a:p>
          <a:endParaRPr lang="ru-RU"/>
        </a:p>
      </dgm:t>
    </dgm:pt>
    <dgm:pt modelId="{BEA2ACDE-B02C-4573-BC92-17ACF4C45ECF}">
      <dgm:prSet phldrT="[Текст]"/>
      <dgm:spPr/>
      <dgm:t>
        <a:bodyPr/>
        <a:lstStyle/>
        <a:p>
          <a:r>
            <a:rPr lang="ru-RU" dirty="0" smtClean="0"/>
            <a:t>специализированные небанковские кредитно-финансовые институты </a:t>
          </a:r>
          <a:endParaRPr lang="ru-RU" dirty="0"/>
        </a:p>
      </dgm:t>
    </dgm:pt>
    <dgm:pt modelId="{7BD8C8B8-D371-42CC-858C-79E48A1BF932}" type="parTrans" cxnId="{7C978728-08DA-487D-BFEB-87B3175A6890}">
      <dgm:prSet/>
      <dgm:spPr/>
      <dgm:t>
        <a:bodyPr/>
        <a:lstStyle/>
        <a:p>
          <a:endParaRPr lang="ru-RU"/>
        </a:p>
      </dgm:t>
    </dgm:pt>
    <dgm:pt modelId="{8F55554F-74E2-43F1-9EC0-86A9B49777C0}" type="sibTrans" cxnId="{7C978728-08DA-487D-BFEB-87B3175A6890}">
      <dgm:prSet/>
      <dgm:spPr/>
      <dgm:t>
        <a:bodyPr/>
        <a:lstStyle/>
        <a:p>
          <a:endParaRPr lang="ru-RU"/>
        </a:p>
      </dgm:t>
    </dgm:pt>
    <dgm:pt modelId="{2E6F302E-7437-485C-8FCA-F7A9638E08C2}">
      <dgm:prSet phldrT="[Текст]"/>
      <dgm:spPr/>
      <dgm:t>
        <a:bodyPr/>
        <a:lstStyle/>
        <a:p>
          <a:r>
            <a:rPr lang="ru-RU" dirty="0" smtClean="0"/>
            <a:t>банки</a:t>
          </a:r>
          <a:endParaRPr lang="ru-RU" dirty="0"/>
        </a:p>
      </dgm:t>
    </dgm:pt>
    <dgm:pt modelId="{19A253D2-2054-4588-A0C8-52E444BD34EF}" type="parTrans" cxnId="{A7ED77CC-B383-45B2-BA9D-CEC5133A33AB}">
      <dgm:prSet/>
      <dgm:spPr/>
      <dgm:t>
        <a:bodyPr/>
        <a:lstStyle/>
        <a:p>
          <a:endParaRPr lang="ru-RU"/>
        </a:p>
      </dgm:t>
    </dgm:pt>
    <dgm:pt modelId="{885069D8-6CAA-450F-A562-EB3051413DC8}" type="sibTrans" cxnId="{A7ED77CC-B383-45B2-BA9D-CEC5133A33AB}">
      <dgm:prSet/>
      <dgm:spPr/>
      <dgm:t>
        <a:bodyPr/>
        <a:lstStyle/>
        <a:p>
          <a:endParaRPr lang="ru-RU"/>
        </a:p>
      </dgm:t>
    </dgm:pt>
    <dgm:pt modelId="{3018C40E-390B-4C6F-8ED1-E47F5097D59A}">
      <dgm:prSet phldrT="[Текст]"/>
      <dgm:spPr/>
      <dgm:t>
        <a:bodyPr/>
        <a:lstStyle/>
        <a:p>
          <a:r>
            <a:rPr lang="ru-RU" dirty="0" smtClean="0"/>
            <a:t>расчетные, клиринговые и др.</a:t>
          </a:r>
          <a:endParaRPr lang="ru-RU" dirty="0"/>
        </a:p>
      </dgm:t>
    </dgm:pt>
    <dgm:pt modelId="{5BB97362-579B-412F-9171-B4D5D622E147}" type="parTrans" cxnId="{6AE7A43C-D4D1-4029-AEC5-12AD02E509E9}">
      <dgm:prSet/>
      <dgm:spPr/>
      <dgm:t>
        <a:bodyPr/>
        <a:lstStyle/>
        <a:p>
          <a:endParaRPr lang="ru-RU"/>
        </a:p>
      </dgm:t>
    </dgm:pt>
    <dgm:pt modelId="{E32C85A7-EBBD-4BC4-A973-A87E5C05C582}" type="sibTrans" cxnId="{6AE7A43C-D4D1-4029-AEC5-12AD02E509E9}">
      <dgm:prSet/>
      <dgm:spPr/>
      <dgm:t>
        <a:bodyPr/>
        <a:lstStyle/>
        <a:p>
          <a:endParaRPr lang="ru-RU"/>
        </a:p>
      </dgm:t>
    </dgm:pt>
    <dgm:pt modelId="{678908B0-76EA-4E83-9314-A2B504D6D9FB}">
      <dgm:prSet phldrT="[Текст]"/>
      <dgm:spPr/>
      <dgm:t>
        <a:bodyPr/>
        <a:lstStyle/>
        <a:p>
          <a:r>
            <a:rPr lang="ru-RU" dirty="0" smtClean="0"/>
            <a:t>страховые компании, инвестиционные фонды, пенсионные фонды и пр.</a:t>
          </a:r>
          <a:endParaRPr lang="ru-RU" dirty="0"/>
        </a:p>
      </dgm:t>
    </dgm:pt>
    <dgm:pt modelId="{E3366712-8E7C-47DC-B570-2B7DB9FE9759}" type="parTrans" cxnId="{01A67C6B-757D-4CAD-AC16-3AFF04D97FE6}">
      <dgm:prSet/>
      <dgm:spPr/>
      <dgm:t>
        <a:bodyPr/>
        <a:lstStyle/>
        <a:p>
          <a:endParaRPr lang="ru-RU"/>
        </a:p>
      </dgm:t>
    </dgm:pt>
    <dgm:pt modelId="{9ED10F07-562D-4D20-9A68-8113C1D438A1}" type="sibTrans" cxnId="{01A67C6B-757D-4CAD-AC16-3AFF04D97FE6}">
      <dgm:prSet/>
      <dgm:spPr/>
      <dgm:t>
        <a:bodyPr/>
        <a:lstStyle/>
        <a:p>
          <a:endParaRPr lang="ru-RU"/>
        </a:p>
      </dgm:t>
    </dgm:pt>
    <dgm:pt modelId="{9EE9E893-3DF8-4A61-898D-DF50482A52DB}" type="pres">
      <dgm:prSet presAssocID="{FADF7815-BD56-49C0-9A8C-FD6C14770D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21A5BC-B975-422A-A269-3AD3F04FD591}" type="pres">
      <dgm:prSet presAssocID="{C034A0EA-4313-4FDD-A597-6A06336BFEEC}" presName="hierRoot1" presStyleCnt="0"/>
      <dgm:spPr/>
    </dgm:pt>
    <dgm:pt modelId="{13E24476-70D7-49A6-99D9-C50C8F22B749}" type="pres">
      <dgm:prSet presAssocID="{C034A0EA-4313-4FDD-A597-6A06336BFEEC}" presName="composite" presStyleCnt="0"/>
      <dgm:spPr/>
    </dgm:pt>
    <dgm:pt modelId="{3F35DD90-E1DF-4F73-A3C1-FAECC604DA7F}" type="pres">
      <dgm:prSet presAssocID="{C034A0EA-4313-4FDD-A597-6A06336BFEEC}" presName="background" presStyleLbl="node0" presStyleIdx="0" presStyleCnt="1"/>
      <dgm:spPr/>
    </dgm:pt>
    <dgm:pt modelId="{0D60E404-D583-4609-A465-DD783A762403}" type="pres">
      <dgm:prSet presAssocID="{C034A0EA-4313-4FDD-A597-6A06336BFEE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BF975-1B8F-400A-A0C7-C90D738CC7A0}" type="pres">
      <dgm:prSet presAssocID="{C034A0EA-4313-4FDD-A597-6A06336BFEEC}" presName="hierChild2" presStyleCnt="0"/>
      <dgm:spPr/>
    </dgm:pt>
    <dgm:pt modelId="{AE177204-6BC8-43FA-B148-1EDA27418DB4}" type="pres">
      <dgm:prSet presAssocID="{19CBBEEB-D0B5-4F96-AAE4-3E115F405676}" presName="Name10" presStyleLbl="parChTrans1D2" presStyleIdx="0" presStyleCnt="4"/>
      <dgm:spPr/>
      <dgm:t>
        <a:bodyPr/>
        <a:lstStyle/>
        <a:p>
          <a:endParaRPr lang="ru-RU"/>
        </a:p>
      </dgm:t>
    </dgm:pt>
    <dgm:pt modelId="{61C3BC9C-00B0-491C-94FF-33C3FDCAE378}" type="pres">
      <dgm:prSet presAssocID="{F011EE33-DF19-42DC-A51F-DAC642AB19CC}" presName="hierRoot2" presStyleCnt="0"/>
      <dgm:spPr/>
    </dgm:pt>
    <dgm:pt modelId="{25FC330E-BE80-418F-966D-8B2818BCECC1}" type="pres">
      <dgm:prSet presAssocID="{F011EE33-DF19-42DC-A51F-DAC642AB19CC}" presName="composite2" presStyleCnt="0"/>
      <dgm:spPr/>
    </dgm:pt>
    <dgm:pt modelId="{B8284472-0CE8-40A3-8085-351F68FAD046}" type="pres">
      <dgm:prSet presAssocID="{F011EE33-DF19-42DC-A51F-DAC642AB19CC}" presName="background2" presStyleLbl="node2" presStyleIdx="0" presStyleCnt="4"/>
      <dgm:spPr/>
    </dgm:pt>
    <dgm:pt modelId="{BAD30847-1FBF-4403-85C0-7F24A46AB95C}" type="pres">
      <dgm:prSet presAssocID="{F011EE33-DF19-42DC-A51F-DAC642AB19C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0D31D-8122-4528-BF8B-442DF58C6E87}" type="pres">
      <dgm:prSet presAssocID="{F011EE33-DF19-42DC-A51F-DAC642AB19CC}" presName="hierChild3" presStyleCnt="0"/>
      <dgm:spPr/>
    </dgm:pt>
    <dgm:pt modelId="{4BE16451-6C7D-4D4B-980C-A38BB832A220}" type="pres">
      <dgm:prSet presAssocID="{19A253D2-2054-4588-A0C8-52E444BD34E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34C887C9-804E-4843-A45D-8EBAD2386954}" type="pres">
      <dgm:prSet presAssocID="{2E6F302E-7437-485C-8FCA-F7A9638E08C2}" presName="hierRoot2" presStyleCnt="0"/>
      <dgm:spPr/>
    </dgm:pt>
    <dgm:pt modelId="{A19BFEA9-C6B1-43AE-831E-C01875A3F20B}" type="pres">
      <dgm:prSet presAssocID="{2E6F302E-7437-485C-8FCA-F7A9638E08C2}" presName="composite2" presStyleCnt="0"/>
      <dgm:spPr/>
    </dgm:pt>
    <dgm:pt modelId="{FD65111D-7B8B-47EB-B3D5-D0DD91ABD22A}" type="pres">
      <dgm:prSet presAssocID="{2E6F302E-7437-485C-8FCA-F7A9638E08C2}" presName="background2" presStyleLbl="node2" presStyleIdx="1" presStyleCnt="4"/>
      <dgm:spPr/>
    </dgm:pt>
    <dgm:pt modelId="{58E25319-B09E-4CFB-8EFD-560CCAA6BA7C}" type="pres">
      <dgm:prSet presAssocID="{2E6F302E-7437-485C-8FCA-F7A9638E08C2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5B99C3-FCD1-45A1-8CF0-23E7B2CBBB4B}" type="pres">
      <dgm:prSet presAssocID="{2E6F302E-7437-485C-8FCA-F7A9638E08C2}" presName="hierChild3" presStyleCnt="0"/>
      <dgm:spPr/>
    </dgm:pt>
    <dgm:pt modelId="{5CB038D4-869E-46F3-95AE-3094A46C3B20}" type="pres">
      <dgm:prSet presAssocID="{62B00964-4B02-43A7-A547-AFAE47E227C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7507071-673D-4C22-871D-A9B76F7ADEC7}" type="pres">
      <dgm:prSet presAssocID="{77F07C10-CE4A-47BC-99C2-1C6A570972DE}" presName="hierRoot3" presStyleCnt="0"/>
      <dgm:spPr/>
    </dgm:pt>
    <dgm:pt modelId="{9FF179AF-4DF5-4888-9249-1EA39A70ABC1}" type="pres">
      <dgm:prSet presAssocID="{77F07C10-CE4A-47BC-99C2-1C6A570972DE}" presName="composite3" presStyleCnt="0"/>
      <dgm:spPr/>
    </dgm:pt>
    <dgm:pt modelId="{F1B3FDCF-807E-461A-AE24-617B3BC02EBC}" type="pres">
      <dgm:prSet presAssocID="{77F07C10-CE4A-47BC-99C2-1C6A570972DE}" presName="background3" presStyleLbl="node3" presStyleIdx="0" presStyleCnt="3"/>
      <dgm:spPr/>
    </dgm:pt>
    <dgm:pt modelId="{81E529C9-E641-41E8-979A-522B4C933CFC}" type="pres">
      <dgm:prSet presAssocID="{77F07C10-CE4A-47BC-99C2-1C6A570972D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75F437-22A4-45E6-A4AE-357E2D0BC2D2}" type="pres">
      <dgm:prSet presAssocID="{77F07C10-CE4A-47BC-99C2-1C6A570972DE}" presName="hierChild4" presStyleCnt="0"/>
      <dgm:spPr/>
    </dgm:pt>
    <dgm:pt modelId="{4E9CC65B-1F1A-4EFD-A3B6-0F7723FEDA5B}" type="pres">
      <dgm:prSet presAssocID="{CF4E46D1-FD94-4A63-9C37-7ECF297C6BFE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E794C76-D017-47BE-9C9D-62913B4A9870}" type="pres">
      <dgm:prSet presAssocID="{57C1037B-58D1-4945-BA34-EA08CA1D6E6F}" presName="hierRoot2" presStyleCnt="0"/>
      <dgm:spPr/>
    </dgm:pt>
    <dgm:pt modelId="{6093034C-6F72-48B9-AE3F-9E8173825F5E}" type="pres">
      <dgm:prSet presAssocID="{57C1037B-58D1-4945-BA34-EA08CA1D6E6F}" presName="composite2" presStyleCnt="0"/>
      <dgm:spPr/>
    </dgm:pt>
    <dgm:pt modelId="{C6159F78-71BF-4394-8C80-50D69C51C559}" type="pres">
      <dgm:prSet presAssocID="{57C1037B-58D1-4945-BA34-EA08CA1D6E6F}" presName="background2" presStyleLbl="node2" presStyleIdx="2" presStyleCnt="4"/>
      <dgm:spPr/>
    </dgm:pt>
    <dgm:pt modelId="{78C3A5D7-0E41-44DF-AC0E-02A18DEC02DD}" type="pres">
      <dgm:prSet presAssocID="{57C1037B-58D1-4945-BA34-EA08CA1D6E6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B1FCB7-6BB8-431F-B4D5-A5EB778415B0}" type="pres">
      <dgm:prSet presAssocID="{57C1037B-58D1-4945-BA34-EA08CA1D6E6F}" presName="hierChild3" presStyleCnt="0"/>
      <dgm:spPr/>
    </dgm:pt>
    <dgm:pt modelId="{0A1068AC-CBE2-49A0-A3D2-9B86D68A6F70}" type="pres">
      <dgm:prSet presAssocID="{5BB97362-579B-412F-9171-B4D5D622E147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FD9F281-0A43-4CB4-8F4F-DFCDCA0DD5DC}" type="pres">
      <dgm:prSet presAssocID="{3018C40E-390B-4C6F-8ED1-E47F5097D59A}" presName="hierRoot3" presStyleCnt="0"/>
      <dgm:spPr/>
    </dgm:pt>
    <dgm:pt modelId="{FED9E7F7-DF7C-4022-AE1C-A86A850F5807}" type="pres">
      <dgm:prSet presAssocID="{3018C40E-390B-4C6F-8ED1-E47F5097D59A}" presName="composite3" presStyleCnt="0"/>
      <dgm:spPr/>
    </dgm:pt>
    <dgm:pt modelId="{A76B7254-CDBB-48F2-9AD6-17BA27E873B0}" type="pres">
      <dgm:prSet presAssocID="{3018C40E-390B-4C6F-8ED1-E47F5097D59A}" presName="background3" presStyleLbl="node3" presStyleIdx="1" presStyleCnt="3"/>
      <dgm:spPr/>
    </dgm:pt>
    <dgm:pt modelId="{501C5DA6-3E6A-48C0-8BEB-EFB1F258E699}" type="pres">
      <dgm:prSet presAssocID="{3018C40E-390B-4C6F-8ED1-E47F5097D59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80B132-5C2D-4B37-8F00-6611F96ACD25}" type="pres">
      <dgm:prSet presAssocID="{3018C40E-390B-4C6F-8ED1-E47F5097D59A}" presName="hierChild4" presStyleCnt="0"/>
      <dgm:spPr/>
    </dgm:pt>
    <dgm:pt modelId="{FB7FF88D-4055-428B-850E-FB2070C91CA7}" type="pres">
      <dgm:prSet presAssocID="{7BD8C8B8-D371-42CC-858C-79E48A1BF93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E7DFB179-A629-4E36-81D4-50A46BC712CB}" type="pres">
      <dgm:prSet presAssocID="{BEA2ACDE-B02C-4573-BC92-17ACF4C45ECF}" presName="hierRoot2" presStyleCnt="0"/>
      <dgm:spPr/>
    </dgm:pt>
    <dgm:pt modelId="{E0804C79-1D02-41E0-82C5-1CEB828A7B77}" type="pres">
      <dgm:prSet presAssocID="{BEA2ACDE-B02C-4573-BC92-17ACF4C45ECF}" presName="composite2" presStyleCnt="0"/>
      <dgm:spPr/>
    </dgm:pt>
    <dgm:pt modelId="{CDDF5531-10FB-48F9-B8E4-B59E5F76EF51}" type="pres">
      <dgm:prSet presAssocID="{BEA2ACDE-B02C-4573-BC92-17ACF4C45ECF}" presName="background2" presStyleLbl="node2" presStyleIdx="3" presStyleCnt="4"/>
      <dgm:spPr/>
    </dgm:pt>
    <dgm:pt modelId="{30362915-C526-4EE4-A2ED-50CDFEE50946}" type="pres">
      <dgm:prSet presAssocID="{BEA2ACDE-B02C-4573-BC92-17ACF4C45ECF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15C6D1-2ED1-43FC-B1C7-FF5A653DD96A}" type="pres">
      <dgm:prSet presAssocID="{BEA2ACDE-B02C-4573-BC92-17ACF4C45ECF}" presName="hierChild3" presStyleCnt="0"/>
      <dgm:spPr/>
    </dgm:pt>
    <dgm:pt modelId="{C5CBDDA5-1322-4899-9768-91267D686E41}" type="pres">
      <dgm:prSet presAssocID="{E3366712-8E7C-47DC-B570-2B7DB9FE975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790EC26-7242-4199-887A-8D06F595CF64}" type="pres">
      <dgm:prSet presAssocID="{678908B0-76EA-4E83-9314-A2B504D6D9FB}" presName="hierRoot3" presStyleCnt="0"/>
      <dgm:spPr/>
    </dgm:pt>
    <dgm:pt modelId="{4D3DC64B-D974-4364-AD70-B9D30313199C}" type="pres">
      <dgm:prSet presAssocID="{678908B0-76EA-4E83-9314-A2B504D6D9FB}" presName="composite3" presStyleCnt="0"/>
      <dgm:spPr/>
    </dgm:pt>
    <dgm:pt modelId="{A9205E24-5048-4334-829A-8292E7A4BBCE}" type="pres">
      <dgm:prSet presAssocID="{678908B0-76EA-4E83-9314-A2B504D6D9FB}" presName="background3" presStyleLbl="node3" presStyleIdx="2" presStyleCnt="3"/>
      <dgm:spPr/>
    </dgm:pt>
    <dgm:pt modelId="{82B34751-517F-4885-B08A-C2358502370B}" type="pres">
      <dgm:prSet presAssocID="{678908B0-76EA-4E83-9314-A2B504D6D9F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EA256B-A728-4722-99A2-8808A27006DA}" type="pres">
      <dgm:prSet presAssocID="{678908B0-76EA-4E83-9314-A2B504D6D9FB}" presName="hierChild4" presStyleCnt="0"/>
      <dgm:spPr/>
    </dgm:pt>
  </dgm:ptLst>
  <dgm:cxnLst>
    <dgm:cxn modelId="{52DF0428-F914-4E53-B98B-1FEDEF7F7C63}" srcId="{C034A0EA-4313-4FDD-A597-6A06336BFEEC}" destId="{57C1037B-58D1-4945-BA34-EA08CA1D6E6F}" srcOrd="2" destOrd="0" parTransId="{CF4E46D1-FD94-4A63-9C37-7ECF297C6BFE}" sibTransId="{5B53AC40-1F04-4A25-941D-A1252D7543E7}"/>
    <dgm:cxn modelId="{5AD2EBC0-E643-4A76-AC49-B92A6DE9DF2E}" type="presOf" srcId="{57C1037B-58D1-4945-BA34-EA08CA1D6E6F}" destId="{78C3A5D7-0E41-44DF-AC0E-02A18DEC02DD}" srcOrd="0" destOrd="0" presId="urn:microsoft.com/office/officeart/2005/8/layout/hierarchy1"/>
    <dgm:cxn modelId="{87746540-3659-42AE-BBD4-28EF985277C4}" srcId="{2E6F302E-7437-485C-8FCA-F7A9638E08C2}" destId="{77F07C10-CE4A-47BC-99C2-1C6A570972DE}" srcOrd="0" destOrd="0" parTransId="{62B00964-4B02-43A7-A547-AFAE47E227C9}" sibTransId="{9C78582A-0096-4B60-8F37-3E7BB578C33E}"/>
    <dgm:cxn modelId="{2B28169E-0934-4B4C-852E-7495556839F7}" type="presOf" srcId="{7BD8C8B8-D371-42CC-858C-79E48A1BF932}" destId="{FB7FF88D-4055-428B-850E-FB2070C91CA7}" srcOrd="0" destOrd="0" presId="urn:microsoft.com/office/officeart/2005/8/layout/hierarchy1"/>
    <dgm:cxn modelId="{FB72E5BD-F1B9-4502-AF8C-B7463D72A90F}" srcId="{FADF7815-BD56-49C0-9A8C-FD6C14770DFA}" destId="{C034A0EA-4313-4FDD-A597-6A06336BFEEC}" srcOrd="0" destOrd="0" parTransId="{A9C53002-AC5A-44EA-A52F-0E03EC96A36C}" sibTransId="{088195F8-F632-4BC5-89B1-F3B680CC24CB}"/>
    <dgm:cxn modelId="{1C6DA6B1-3181-4DDD-A309-D83E9223A4B3}" type="presOf" srcId="{CF4E46D1-FD94-4A63-9C37-7ECF297C6BFE}" destId="{4E9CC65B-1F1A-4EFD-A3B6-0F7723FEDA5B}" srcOrd="0" destOrd="0" presId="urn:microsoft.com/office/officeart/2005/8/layout/hierarchy1"/>
    <dgm:cxn modelId="{D0182C62-18B7-4E22-9C40-EB29F8DD6B3B}" type="presOf" srcId="{2E6F302E-7437-485C-8FCA-F7A9638E08C2}" destId="{58E25319-B09E-4CFB-8EFD-560CCAA6BA7C}" srcOrd="0" destOrd="0" presId="urn:microsoft.com/office/officeart/2005/8/layout/hierarchy1"/>
    <dgm:cxn modelId="{E15D6F0B-EBB3-4908-BBCA-D573AE67112E}" type="presOf" srcId="{C034A0EA-4313-4FDD-A597-6A06336BFEEC}" destId="{0D60E404-D583-4609-A465-DD783A762403}" srcOrd="0" destOrd="0" presId="urn:microsoft.com/office/officeart/2005/8/layout/hierarchy1"/>
    <dgm:cxn modelId="{8304391B-E211-4C14-A442-612E624389A8}" type="presOf" srcId="{5BB97362-579B-412F-9171-B4D5D622E147}" destId="{0A1068AC-CBE2-49A0-A3D2-9B86D68A6F70}" srcOrd="0" destOrd="0" presId="urn:microsoft.com/office/officeart/2005/8/layout/hierarchy1"/>
    <dgm:cxn modelId="{CB12EF2C-B425-4308-B935-3A3CACFCA085}" type="presOf" srcId="{BEA2ACDE-B02C-4573-BC92-17ACF4C45ECF}" destId="{30362915-C526-4EE4-A2ED-50CDFEE50946}" srcOrd="0" destOrd="0" presId="urn:microsoft.com/office/officeart/2005/8/layout/hierarchy1"/>
    <dgm:cxn modelId="{A7ED77CC-B383-45B2-BA9D-CEC5133A33AB}" srcId="{C034A0EA-4313-4FDD-A597-6A06336BFEEC}" destId="{2E6F302E-7437-485C-8FCA-F7A9638E08C2}" srcOrd="1" destOrd="0" parTransId="{19A253D2-2054-4588-A0C8-52E444BD34EF}" sibTransId="{885069D8-6CAA-450F-A562-EB3051413DC8}"/>
    <dgm:cxn modelId="{E312AC61-6572-4A3B-AB67-3EE6E8672B59}" type="presOf" srcId="{F011EE33-DF19-42DC-A51F-DAC642AB19CC}" destId="{BAD30847-1FBF-4403-85C0-7F24A46AB95C}" srcOrd="0" destOrd="0" presId="urn:microsoft.com/office/officeart/2005/8/layout/hierarchy1"/>
    <dgm:cxn modelId="{45343DD0-A88B-4304-A134-BB5BD71D8483}" srcId="{C034A0EA-4313-4FDD-A597-6A06336BFEEC}" destId="{F011EE33-DF19-42DC-A51F-DAC642AB19CC}" srcOrd="0" destOrd="0" parTransId="{19CBBEEB-D0B5-4F96-AAE4-3E115F405676}" sibTransId="{B0917A27-933E-4431-A4DE-628CE86DC185}"/>
    <dgm:cxn modelId="{505FE614-F7A0-42EC-9C30-07E3BCB88A16}" type="presOf" srcId="{678908B0-76EA-4E83-9314-A2B504D6D9FB}" destId="{82B34751-517F-4885-B08A-C2358502370B}" srcOrd="0" destOrd="0" presId="urn:microsoft.com/office/officeart/2005/8/layout/hierarchy1"/>
    <dgm:cxn modelId="{A4056862-2E6C-4332-B475-9CB55A990D26}" type="presOf" srcId="{62B00964-4B02-43A7-A547-AFAE47E227C9}" destId="{5CB038D4-869E-46F3-95AE-3094A46C3B20}" srcOrd="0" destOrd="0" presId="urn:microsoft.com/office/officeart/2005/8/layout/hierarchy1"/>
    <dgm:cxn modelId="{BED620D7-2640-472B-83D3-FD89CFC15313}" type="presOf" srcId="{19A253D2-2054-4588-A0C8-52E444BD34EF}" destId="{4BE16451-6C7D-4D4B-980C-A38BB832A220}" srcOrd="0" destOrd="0" presId="urn:microsoft.com/office/officeart/2005/8/layout/hierarchy1"/>
    <dgm:cxn modelId="{7C978728-08DA-487D-BFEB-87B3175A6890}" srcId="{C034A0EA-4313-4FDD-A597-6A06336BFEEC}" destId="{BEA2ACDE-B02C-4573-BC92-17ACF4C45ECF}" srcOrd="3" destOrd="0" parTransId="{7BD8C8B8-D371-42CC-858C-79E48A1BF932}" sibTransId="{8F55554F-74E2-43F1-9EC0-86A9B49777C0}"/>
    <dgm:cxn modelId="{B83194EA-2E19-4286-904D-ED23C4142A3C}" type="presOf" srcId="{19CBBEEB-D0B5-4F96-AAE4-3E115F405676}" destId="{AE177204-6BC8-43FA-B148-1EDA27418DB4}" srcOrd="0" destOrd="0" presId="urn:microsoft.com/office/officeart/2005/8/layout/hierarchy1"/>
    <dgm:cxn modelId="{03783596-D515-4358-9191-6988F00B42CE}" type="presOf" srcId="{77F07C10-CE4A-47BC-99C2-1C6A570972DE}" destId="{81E529C9-E641-41E8-979A-522B4C933CFC}" srcOrd="0" destOrd="0" presId="urn:microsoft.com/office/officeart/2005/8/layout/hierarchy1"/>
    <dgm:cxn modelId="{01A67C6B-757D-4CAD-AC16-3AFF04D97FE6}" srcId="{BEA2ACDE-B02C-4573-BC92-17ACF4C45ECF}" destId="{678908B0-76EA-4E83-9314-A2B504D6D9FB}" srcOrd="0" destOrd="0" parTransId="{E3366712-8E7C-47DC-B570-2B7DB9FE9759}" sibTransId="{9ED10F07-562D-4D20-9A68-8113C1D438A1}"/>
    <dgm:cxn modelId="{FD7A3830-492B-48E5-9E22-BB5CACB85DF4}" type="presOf" srcId="{E3366712-8E7C-47DC-B570-2B7DB9FE9759}" destId="{C5CBDDA5-1322-4899-9768-91267D686E41}" srcOrd="0" destOrd="0" presId="urn:microsoft.com/office/officeart/2005/8/layout/hierarchy1"/>
    <dgm:cxn modelId="{AB56D49A-4DC0-4727-97CC-71E569ABB533}" type="presOf" srcId="{FADF7815-BD56-49C0-9A8C-FD6C14770DFA}" destId="{9EE9E893-3DF8-4A61-898D-DF50482A52DB}" srcOrd="0" destOrd="0" presId="urn:microsoft.com/office/officeart/2005/8/layout/hierarchy1"/>
    <dgm:cxn modelId="{6AE7A43C-D4D1-4029-AEC5-12AD02E509E9}" srcId="{57C1037B-58D1-4945-BA34-EA08CA1D6E6F}" destId="{3018C40E-390B-4C6F-8ED1-E47F5097D59A}" srcOrd="0" destOrd="0" parTransId="{5BB97362-579B-412F-9171-B4D5D622E147}" sibTransId="{E32C85A7-EBBD-4BC4-A973-A87E5C05C582}"/>
    <dgm:cxn modelId="{037FB7D9-6178-4DB2-BBCC-56DFCA79F118}" type="presOf" srcId="{3018C40E-390B-4C6F-8ED1-E47F5097D59A}" destId="{501C5DA6-3E6A-48C0-8BEB-EFB1F258E699}" srcOrd="0" destOrd="0" presId="urn:microsoft.com/office/officeart/2005/8/layout/hierarchy1"/>
    <dgm:cxn modelId="{F49C5FE8-F2EC-43A2-89CB-EC83C505E5D4}" type="presParOf" srcId="{9EE9E893-3DF8-4A61-898D-DF50482A52DB}" destId="{7C21A5BC-B975-422A-A269-3AD3F04FD591}" srcOrd="0" destOrd="0" presId="urn:microsoft.com/office/officeart/2005/8/layout/hierarchy1"/>
    <dgm:cxn modelId="{65C53FE4-F4DB-4AB1-A668-00B300002A1E}" type="presParOf" srcId="{7C21A5BC-B975-422A-A269-3AD3F04FD591}" destId="{13E24476-70D7-49A6-99D9-C50C8F22B749}" srcOrd="0" destOrd="0" presId="urn:microsoft.com/office/officeart/2005/8/layout/hierarchy1"/>
    <dgm:cxn modelId="{941B1C1D-2C82-489E-B787-BBDC6F736103}" type="presParOf" srcId="{13E24476-70D7-49A6-99D9-C50C8F22B749}" destId="{3F35DD90-E1DF-4F73-A3C1-FAECC604DA7F}" srcOrd="0" destOrd="0" presId="urn:microsoft.com/office/officeart/2005/8/layout/hierarchy1"/>
    <dgm:cxn modelId="{CD00B9D6-FDCF-4EBB-83BD-F8D276A4CD08}" type="presParOf" srcId="{13E24476-70D7-49A6-99D9-C50C8F22B749}" destId="{0D60E404-D583-4609-A465-DD783A762403}" srcOrd="1" destOrd="0" presId="urn:microsoft.com/office/officeart/2005/8/layout/hierarchy1"/>
    <dgm:cxn modelId="{B80D4473-2498-43BF-B324-104D58810E89}" type="presParOf" srcId="{7C21A5BC-B975-422A-A269-3AD3F04FD591}" destId="{0F9BF975-1B8F-400A-A0C7-C90D738CC7A0}" srcOrd="1" destOrd="0" presId="urn:microsoft.com/office/officeart/2005/8/layout/hierarchy1"/>
    <dgm:cxn modelId="{48525374-69BB-48E6-AE40-E8601C2302B4}" type="presParOf" srcId="{0F9BF975-1B8F-400A-A0C7-C90D738CC7A0}" destId="{AE177204-6BC8-43FA-B148-1EDA27418DB4}" srcOrd="0" destOrd="0" presId="urn:microsoft.com/office/officeart/2005/8/layout/hierarchy1"/>
    <dgm:cxn modelId="{B46479C3-E6F5-4CC6-A5F1-AB6BD0744AC9}" type="presParOf" srcId="{0F9BF975-1B8F-400A-A0C7-C90D738CC7A0}" destId="{61C3BC9C-00B0-491C-94FF-33C3FDCAE378}" srcOrd="1" destOrd="0" presId="urn:microsoft.com/office/officeart/2005/8/layout/hierarchy1"/>
    <dgm:cxn modelId="{B83B3112-B5AF-4597-9400-4808000BC1B4}" type="presParOf" srcId="{61C3BC9C-00B0-491C-94FF-33C3FDCAE378}" destId="{25FC330E-BE80-418F-966D-8B2818BCECC1}" srcOrd="0" destOrd="0" presId="urn:microsoft.com/office/officeart/2005/8/layout/hierarchy1"/>
    <dgm:cxn modelId="{84AE6610-0224-4C1A-9DAC-72F996A978E3}" type="presParOf" srcId="{25FC330E-BE80-418F-966D-8B2818BCECC1}" destId="{B8284472-0CE8-40A3-8085-351F68FAD046}" srcOrd="0" destOrd="0" presId="urn:microsoft.com/office/officeart/2005/8/layout/hierarchy1"/>
    <dgm:cxn modelId="{6CAE2337-991E-4F5A-87CE-F52814E9E32C}" type="presParOf" srcId="{25FC330E-BE80-418F-966D-8B2818BCECC1}" destId="{BAD30847-1FBF-4403-85C0-7F24A46AB95C}" srcOrd="1" destOrd="0" presId="urn:microsoft.com/office/officeart/2005/8/layout/hierarchy1"/>
    <dgm:cxn modelId="{913DF2C4-CBEF-4BA1-8BD1-19FCCBE06D44}" type="presParOf" srcId="{61C3BC9C-00B0-491C-94FF-33C3FDCAE378}" destId="{5C60D31D-8122-4528-BF8B-442DF58C6E87}" srcOrd="1" destOrd="0" presId="urn:microsoft.com/office/officeart/2005/8/layout/hierarchy1"/>
    <dgm:cxn modelId="{3B732639-6A6B-4545-8C9C-89E48FC8614B}" type="presParOf" srcId="{0F9BF975-1B8F-400A-A0C7-C90D738CC7A0}" destId="{4BE16451-6C7D-4D4B-980C-A38BB832A220}" srcOrd="2" destOrd="0" presId="urn:microsoft.com/office/officeart/2005/8/layout/hierarchy1"/>
    <dgm:cxn modelId="{C9995F59-B5E7-4641-88BB-E66B14D409C9}" type="presParOf" srcId="{0F9BF975-1B8F-400A-A0C7-C90D738CC7A0}" destId="{34C887C9-804E-4843-A45D-8EBAD2386954}" srcOrd="3" destOrd="0" presId="urn:microsoft.com/office/officeart/2005/8/layout/hierarchy1"/>
    <dgm:cxn modelId="{501083DC-700B-41FE-BB33-F887E6D16755}" type="presParOf" srcId="{34C887C9-804E-4843-A45D-8EBAD2386954}" destId="{A19BFEA9-C6B1-43AE-831E-C01875A3F20B}" srcOrd="0" destOrd="0" presId="urn:microsoft.com/office/officeart/2005/8/layout/hierarchy1"/>
    <dgm:cxn modelId="{B21BC995-691F-4A70-8BEC-8871784596A5}" type="presParOf" srcId="{A19BFEA9-C6B1-43AE-831E-C01875A3F20B}" destId="{FD65111D-7B8B-47EB-B3D5-D0DD91ABD22A}" srcOrd="0" destOrd="0" presId="urn:microsoft.com/office/officeart/2005/8/layout/hierarchy1"/>
    <dgm:cxn modelId="{B95340E4-27AA-4291-A81B-903D159B744C}" type="presParOf" srcId="{A19BFEA9-C6B1-43AE-831E-C01875A3F20B}" destId="{58E25319-B09E-4CFB-8EFD-560CCAA6BA7C}" srcOrd="1" destOrd="0" presId="urn:microsoft.com/office/officeart/2005/8/layout/hierarchy1"/>
    <dgm:cxn modelId="{D0640843-3BE2-4092-BBE1-87D60FBA40EE}" type="presParOf" srcId="{34C887C9-804E-4843-A45D-8EBAD2386954}" destId="{225B99C3-FCD1-45A1-8CF0-23E7B2CBBB4B}" srcOrd="1" destOrd="0" presId="urn:microsoft.com/office/officeart/2005/8/layout/hierarchy1"/>
    <dgm:cxn modelId="{F14DB66A-1249-44E1-A03A-BD39F78039FF}" type="presParOf" srcId="{225B99C3-FCD1-45A1-8CF0-23E7B2CBBB4B}" destId="{5CB038D4-869E-46F3-95AE-3094A46C3B20}" srcOrd="0" destOrd="0" presId="urn:microsoft.com/office/officeart/2005/8/layout/hierarchy1"/>
    <dgm:cxn modelId="{3690D6F8-8D88-45DE-A687-6B118F8C7F34}" type="presParOf" srcId="{225B99C3-FCD1-45A1-8CF0-23E7B2CBBB4B}" destId="{47507071-673D-4C22-871D-A9B76F7ADEC7}" srcOrd="1" destOrd="0" presId="urn:microsoft.com/office/officeart/2005/8/layout/hierarchy1"/>
    <dgm:cxn modelId="{4BCBE289-F4C1-4242-833D-0D092A3E7FF7}" type="presParOf" srcId="{47507071-673D-4C22-871D-A9B76F7ADEC7}" destId="{9FF179AF-4DF5-4888-9249-1EA39A70ABC1}" srcOrd="0" destOrd="0" presId="urn:microsoft.com/office/officeart/2005/8/layout/hierarchy1"/>
    <dgm:cxn modelId="{2FA83DDF-AD53-4B0F-8764-3A8E1E71E98F}" type="presParOf" srcId="{9FF179AF-4DF5-4888-9249-1EA39A70ABC1}" destId="{F1B3FDCF-807E-461A-AE24-617B3BC02EBC}" srcOrd="0" destOrd="0" presId="urn:microsoft.com/office/officeart/2005/8/layout/hierarchy1"/>
    <dgm:cxn modelId="{F9FB0455-6BF5-4458-8675-7618CFA6E0D4}" type="presParOf" srcId="{9FF179AF-4DF5-4888-9249-1EA39A70ABC1}" destId="{81E529C9-E641-41E8-979A-522B4C933CFC}" srcOrd="1" destOrd="0" presId="urn:microsoft.com/office/officeart/2005/8/layout/hierarchy1"/>
    <dgm:cxn modelId="{D838EEA3-24FA-4AB7-B60E-3AA13CE4CC7B}" type="presParOf" srcId="{47507071-673D-4C22-871D-A9B76F7ADEC7}" destId="{3975F437-22A4-45E6-A4AE-357E2D0BC2D2}" srcOrd="1" destOrd="0" presId="urn:microsoft.com/office/officeart/2005/8/layout/hierarchy1"/>
    <dgm:cxn modelId="{BC63403D-7055-447C-9B09-916E2585F764}" type="presParOf" srcId="{0F9BF975-1B8F-400A-A0C7-C90D738CC7A0}" destId="{4E9CC65B-1F1A-4EFD-A3B6-0F7723FEDA5B}" srcOrd="4" destOrd="0" presId="urn:microsoft.com/office/officeart/2005/8/layout/hierarchy1"/>
    <dgm:cxn modelId="{2671446F-8165-4757-B763-B6F0F2802DC8}" type="presParOf" srcId="{0F9BF975-1B8F-400A-A0C7-C90D738CC7A0}" destId="{FE794C76-D017-47BE-9C9D-62913B4A9870}" srcOrd="5" destOrd="0" presId="urn:microsoft.com/office/officeart/2005/8/layout/hierarchy1"/>
    <dgm:cxn modelId="{178EA6C3-E8F7-41E0-BCA3-600A29D5A2E6}" type="presParOf" srcId="{FE794C76-D017-47BE-9C9D-62913B4A9870}" destId="{6093034C-6F72-48B9-AE3F-9E8173825F5E}" srcOrd="0" destOrd="0" presId="urn:microsoft.com/office/officeart/2005/8/layout/hierarchy1"/>
    <dgm:cxn modelId="{0F902280-D088-450D-BDC9-CCDE0DA377B5}" type="presParOf" srcId="{6093034C-6F72-48B9-AE3F-9E8173825F5E}" destId="{C6159F78-71BF-4394-8C80-50D69C51C559}" srcOrd="0" destOrd="0" presId="urn:microsoft.com/office/officeart/2005/8/layout/hierarchy1"/>
    <dgm:cxn modelId="{A21C70E1-26A3-4CF0-B522-6615775097FB}" type="presParOf" srcId="{6093034C-6F72-48B9-AE3F-9E8173825F5E}" destId="{78C3A5D7-0E41-44DF-AC0E-02A18DEC02DD}" srcOrd="1" destOrd="0" presId="urn:microsoft.com/office/officeart/2005/8/layout/hierarchy1"/>
    <dgm:cxn modelId="{DE7C936E-DD9F-48D4-A606-5A9976662418}" type="presParOf" srcId="{FE794C76-D017-47BE-9C9D-62913B4A9870}" destId="{D1B1FCB7-6BB8-431F-B4D5-A5EB778415B0}" srcOrd="1" destOrd="0" presId="urn:microsoft.com/office/officeart/2005/8/layout/hierarchy1"/>
    <dgm:cxn modelId="{C500B5EA-DDFA-4808-9CE2-4CC49DEB6C0E}" type="presParOf" srcId="{D1B1FCB7-6BB8-431F-B4D5-A5EB778415B0}" destId="{0A1068AC-CBE2-49A0-A3D2-9B86D68A6F70}" srcOrd="0" destOrd="0" presId="urn:microsoft.com/office/officeart/2005/8/layout/hierarchy1"/>
    <dgm:cxn modelId="{E09C6810-896C-42B8-87EF-17734E04C0D3}" type="presParOf" srcId="{D1B1FCB7-6BB8-431F-B4D5-A5EB778415B0}" destId="{0FD9F281-0A43-4CB4-8F4F-DFCDCA0DD5DC}" srcOrd="1" destOrd="0" presId="urn:microsoft.com/office/officeart/2005/8/layout/hierarchy1"/>
    <dgm:cxn modelId="{453FCBC5-373E-4E9D-8C1D-DA052B0970CF}" type="presParOf" srcId="{0FD9F281-0A43-4CB4-8F4F-DFCDCA0DD5DC}" destId="{FED9E7F7-DF7C-4022-AE1C-A86A850F5807}" srcOrd="0" destOrd="0" presId="urn:microsoft.com/office/officeart/2005/8/layout/hierarchy1"/>
    <dgm:cxn modelId="{7636BED9-209D-4A5A-BBA4-A36C485E28EF}" type="presParOf" srcId="{FED9E7F7-DF7C-4022-AE1C-A86A850F5807}" destId="{A76B7254-CDBB-48F2-9AD6-17BA27E873B0}" srcOrd="0" destOrd="0" presId="urn:microsoft.com/office/officeart/2005/8/layout/hierarchy1"/>
    <dgm:cxn modelId="{4130A0A9-40A0-46BB-8A10-EDFF59065024}" type="presParOf" srcId="{FED9E7F7-DF7C-4022-AE1C-A86A850F5807}" destId="{501C5DA6-3E6A-48C0-8BEB-EFB1F258E699}" srcOrd="1" destOrd="0" presId="urn:microsoft.com/office/officeart/2005/8/layout/hierarchy1"/>
    <dgm:cxn modelId="{BFFB4CAA-C7B3-4E18-8538-49B6547240F5}" type="presParOf" srcId="{0FD9F281-0A43-4CB4-8F4F-DFCDCA0DD5DC}" destId="{2F80B132-5C2D-4B37-8F00-6611F96ACD25}" srcOrd="1" destOrd="0" presId="urn:microsoft.com/office/officeart/2005/8/layout/hierarchy1"/>
    <dgm:cxn modelId="{6560E5A8-7603-409D-8C4A-411961C94FB6}" type="presParOf" srcId="{0F9BF975-1B8F-400A-A0C7-C90D738CC7A0}" destId="{FB7FF88D-4055-428B-850E-FB2070C91CA7}" srcOrd="6" destOrd="0" presId="urn:microsoft.com/office/officeart/2005/8/layout/hierarchy1"/>
    <dgm:cxn modelId="{759D991A-4898-41D5-BA08-DC4CB59E1D5F}" type="presParOf" srcId="{0F9BF975-1B8F-400A-A0C7-C90D738CC7A0}" destId="{E7DFB179-A629-4E36-81D4-50A46BC712CB}" srcOrd="7" destOrd="0" presId="urn:microsoft.com/office/officeart/2005/8/layout/hierarchy1"/>
    <dgm:cxn modelId="{9AFA05CC-8D98-48CA-AF7C-A93BB3A4B0F7}" type="presParOf" srcId="{E7DFB179-A629-4E36-81D4-50A46BC712CB}" destId="{E0804C79-1D02-41E0-82C5-1CEB828A7B77}" srcOrd="0" destOrd="0" presId="urn:microsoft.com/office/officeart/2005/8/layout/hierarchy1"/>
    <dgm:cxn modelId="{F7CAF6BC-044A-47A7-919C-74712AAC7869}" type="presParOf" srcId="{E0804C79-1D02-41E0-82C5-1CEB828A7B77}" destId="{CDDF5531-10FB-48F9-B8E4-B59E5F76EF51}" srcOrd="0" destOrd="0" presId="urn:microsoft.com/office/officeart/2005/8/layout/hierarchy1"/>
    <dgm:cxn modelId="{37C424CE-541D-4304-8524-7D46394CA46C}" type="presParOf" srcId="{E0804C79-1D02-41E0-82C5-1CEB828A7B77}" destId="{30362915-C526-4EE4-A2ED-50CDFEE50946}" srcOrd="1" destOrd="0" presId="urn:microsoft.com/office/officeart/2005/8/layout/hierarchy1"/>
    <dgm:cxn modelId="{C5D4554F-9CFE-4127-880E-64AA1645A1A0}" type="presParOf" srcId="{E7DFB179-A629-4E36-81D4-50A46BC712CB}" destId="{8515C6D1-2ED1-43FC-B1C7-FF5A653DD96A}" srcOrd="1" destOrd="0" presId="urn:microsoft.com/office/officeart/2005/8/layout/hierarchy1"/>
    <dgm:cxn modelId="{76BCA978-98F6-4BBD-8A43-483914AB60B7}" type="presParOf" srcId="{8515C6D1-2ED1-43FC-B1C7-FF5A653DD96A}" destId="{C5CBDDA5-1322-4899-9768-91267D686E41}" srcOrd="0" destOrd="0" presId="urn:microsoft.com/office/officeart/2005/8/layout/hierarchy1"/>
    <dgm:cxn modelId="{F021391F-07FF-43F0-8790-7EC594DFD880}" type="presParOf" srcId="{8515C6D1-2ED1-43FC-B1C7-FF5A653DD96A}" destId="{D790EC26-7242-4199-887A-8D06F595CF64}" srcOrd="1" destOrd="0" presId="urn:microsoft.com/office/officeart/2005/8/layout/hierarchy1"/>
    <dgm:cxn modelId="{DE6776BF-E556-42D3-A25E-298DB3745353}" type="presParOf" srcId="{D790EC26-7242-4199-887A-8D06F595CF64}" destId="{4D3DC64B-D974-4364-AD70-B9D30313199C}" srcOrd="0" destOrd="0" presId="urn:microsoft.com/office/officeart/2005/8/layout/hierarchy1"/>
    <dgm:cxn modelId="{B9C9EBD0-FF2B-48F4-BCC2-CD4A628D71F1}" type="presParOf" srcId="{4D3DC64B-D974-4364-AD70-B9D30313199C}" destId="{A9205E24-5048-4334-829A-8292E7A4BBCE}" srcOrd="0" destOrd="0" presId="urn:microsoft.com/office/officeart/2005/8/layout/hierarchy1"/>
    <dgm:cxn modelId="{9A2EC4D2-C39C-4C6C-9C9A-C1E40F06702D}" type="presParOf" srcId="{4D3DC64B-D974-4364-AD70-B9D30313199C}" destId="{82B34751-517F-4885-B08A-C2358502370B}" srcOrd="1" destOrd="0" presId="urn:microsoft.com/office/officeart/2005/8/layout/hierarchy1"/>
    <dgm:cxn modelId="{D9F0AB43-4CC0-4490-A66B-E120C9370192}" type="presParOf" srcId="{D790EC26-7242-4199-887A-8D06F595CF64}" destId="{91EA256B-A728-4722-99A2-8808A27006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75425E-492B-40C0-A1CF-6BE82F08D080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3A015B-39A6-4087-BF6E-00BF9A837AB4}">
      <dgm:prSet phldrT="[Текст]"/>
      <dgm:spPr/>
      <dgm:t>
        <a:bodyPr/>
        <a:lstStyle/>
        <a:p>
          <a:r>
            <a:rPr lang="ru-RU" dirty="0" smtClean="0"/>
            <a:t>Банковская инфраструктура - совокупность элементов, которая обеспечивает жизнедеятельность банков</a:t>
          </a:r>
          <a:endParaRPr lang="ru-RU" dirty="0"/>
        </a:p>
      </dgm:t>
    </dgm:pt>
    <dgm:pt modelId="{B780A81B-6E99-423C-B616-6E20020D5276}" type="parTrans" cxnId="{9210C6ED-AFCF-4EB5-9263-86F85ED211DF}">
      <dgm:prSet/>
      <dgm:spPr/>
      <dgm:t>
        <a:bodyPr/>
        <a:lstStyle/>
        <a:p>
          <a:endParaRPr lang="ru-RU"/>
        </a:p>
      </dgm:t>
    </dgm:pt>
    <dgm:pt modelId="{97C4D765-5216-42B1-97D4-A84490D0F482}" type="sibTrans" cxnId="{9210C6ED-AFCF-4EB5-9263-86F85ED211DF}">
      <dgm:prSet/>
      <dgm:spPr/>
      <dgm:t>
        <a:bodyPr/>
        <a:lstStyle/>
        <a:p>
          <a:endParaRPr lang="ru-RU"/>
        </a:p>
      </dgm:t>
    </dgm:pt>
    <dgm:pt modelId="{CCE7BF24-AD1D-4210-BAA8-0A0BAFC417E3}" type="asst">
      <dgm:prSet phldrT="[Текст]"/>
      <dgm:spPr/>
      <dgm:t>
        <a:bodyPr/>
        <a:lstStyle/>
        <a:p>
          <a:r>
            <a:rPr lang="ru-RU" dirty="0" smtClean="0"/>
            <a:t>элементы «внутреннего блока»</a:t>
          </a:r>
          <a:endParaRPr lang="ru-RU" dirty="0"/>
        </a:p>
      </dgm:t>
    </dgm:pt>
    <dgm:pt modelId="{412F0EF7-ED09-403F-A9E4-B03E495C0957}" type="parTrans" cxnId="{EE3713C8-3EED-4A52-8D03-DDD3596927A8}">
      <dgm:prSet/>
      <dgm:spPr/>
      <dgm:t>
        <a:bodyPr/>
        <a:lstStyle/>
        <a:p>
          <a:endParaRPr lang="ru-RU"/>
        </a:p>
      </dgm:t>
    </dgm:pt>
    <dgm:pt modelId="{0B93FDA2-762E-4F32-B3A0-03FEDFC70D5A}" type="sibTrans" cxnId="{EE3713C8-3EED-4A52-8D03-DDD3596927A8}">
      <dgm:prSet/>
      <dgm:spPr/>
      <dgm:t>
        <a:bodyPr/>
        <a:lstStyle/>
        <a:p>
          <a:endParaRPr lang="ru-RU"/>
        </a:p>
      </dgm:t>
    </dgm:pt>
    <dgm:pt modelId="{AC6B8F85-95B0-48F8-B105-E0C59F3497F3}" type="asst">
      <dgm:prSet phldrT="[Текст]"/>
      <dgm:spPr/>
      <dgm:t>
        <a:bodyPr/>
        <a:lstStyle/>
        <a:p>
          <a:r>
            <a:rPr lang="ru-RU" dirty="0" smtClean="0"/>
            <a:t>законодательные нормы</a:t>
          </a:r>
          <a:endParaRPr lang="ru-RU" dirty="0"/>
        </a:p>
      </dgm:t>
    </dgm:pt>
    <dgm:pt modelId="{39F8CAF5-E0D2-497D-8BAF-B4DB7CF07571}" type="parTrans" cxnId="{23A77778-38D0-4A3E-8EA0-7220CE7B4C35}">
      <dgm:prSet/>
      <dgm:spPr/>
      <dgm:t>
        <a:bodyPr/>
        <a:lstStyle/>
        <a:p>
          <a:endParaRPr lang="ru-RU"/>
        </a:p>
      </dgm:t>
    </dgm:pt>
    <dgm:pt modelId="{FF323211-BBE8-4D81-98E3-EB04341104D0}" type="sibTrans" cxnId="{23A77778-38D0-4A3E-8EA0-7220CE7B4C35}">
      <dgm:prSet/>
      <dgm:spPr/>
      <dgm:t>
        <a:bodyPr/>
        <a:lstStyle/>
        <a:p>
          <a:endParaRPr lang="ru-RU"/>
        </a:p>
      </dgm:t>
    </dgm:pt>
    <dgm:pt modelId="{DAAEB086-CE9E-4973-B0EB-CB3758301728}" type="asst">
      <dgm:prSet phldrT="[Текст]"/>
      <dgm:spPr/>
      <dgm:t>
        <a:bodyPr/>
        <a:lstStyle/>
        <a:p>
          <a:r>
            <a:rPr lang="ru-RU" dirty="0" smtClean="0"/>
            <a:t>элементы «внешнего блока»</a:t>
          </a:r>
          <a:endParaRPr lang="ru-RU" dirty="0"/>
        </a:p>
      </dgm:t>
    </dgm:pt>
    <dgm:pt modelId="{18AD8879-B94D-4A63-AC31-3E1E528AB510}" type="sibTrans" cxnId="{51A0820B-DFBF-499E-B847-19E577A064FC}">
      <dgm:prSet/>
      <dgm:spPr/>
      <dgm:t>
        <a:bodyPr/>
        <a:lstStyle/>
        <a:p>
          <a:endParaRPr lang="ru-RU"/>
        </a:p>
      </dgm:t>
    </dgm:pt>
    <dgm:pt modelId="{4410A3C8-2220-41B0-8700-8880DEAFF55C}" type="parTrans" cxnId="{51A0820B-DFBF-499E-B847-19E577A064FC}">
      <dgm:prSet/>
      <dgm:spPr/>
      <dgm:t>
        <a:bodyPr/>
        <a:lstStyle/>
        <a:p>
          <a:endParaRPr lang="ru-RU"/>
        </a:p>
      </dgm:t>
    </dgm:pt>
    <dgm:pt modelId="{02E08D92-1444-4D7A-8630-F4F893FD2FFE}" type="asst">
      <dgm:prSet phldrT="[Текст]"/>
      <dgm:spPr/>
      <dgm:t>
        <a:bodyPr/>
        <a:lstStyle/>
        <a:p>
          <a:r>
            <a:rPr lang="ru-RU" dirty="0" smtClean="0"/>
            <a:t>внутренние правила совершения операций</a:t>
          </a:r>
          <a:endParaRPr lang="ru-RU" dirty="0"/>
        </a:p>
      </dgm:t>
    </dgm:pt>
    <dgm:pt modelId="{7DCE10D8-544A-418B-BAD1-E98A99F49B0E}" type="parTrans" cxnId="{C1F67AC5-F61A-49B2-A274-325E1CA2390D}">
      <dgm:prSet/>
      <dgm:spPr/>
      <dgm:t>
        <a:bodyPr/>
        <a:lstStyle/>
        <a:p>
          <a:endParaRPr lang="ru-RU"/>
        </a:p>
      </dgm:t>
    </dgm:pt>
    <dgm:pt modelId="{42317FC5-69E7-41B3-8A12-2045A6B5D404}" type="sibTrans" cxnId="{C1F67AC5-F61A-49B2-A274-325E1CA2390D}">
      <dgm:prSet/>
      <dgm:spPr/>
      <dgm:t>
        <a:bodyPr/>
        <a:lstStyle/>
        <a:p>
          <a:endParaRPr lang="ru-RU"/>
        </a:p>
      </dgm:t>
    </dgm:pt>
    <dgm:pt modelId="{505A5CD3-EFAF-40F6-970D-C0A1DE4EE043}" type="asst">
      <dgm:prSet phldrT="[Текст]"/>
      <dgm:spPr/>
      <dgm:t>
        <a:bodyPr/>
        <a:lstStyle/>
        <a:p>
          <a:r>
            <a:rPr lang="ru-RU" dirty="0" smtClean="0"/>
            <a:t>систему учета, отчетности, аналитики</a:t>
          </a:r>
          <a:endParaRPr lang="ru-RU" dirty="0"/>
        </a:p>
      </dgm:t>
    </dgm:pt>
    <dgm:pt modelId="{969974F6-F8F1-4EFA-B5C6-478D6042D166}" type="parTrans" cxnId="{8D828C95-BD3D-4ED4-A4F4-211311A2072B}">
      <dgm:prSet/>
      <dgm:spPr/>
      <dgm:t>
        <a:bodyPr/>
        <a:lstStyle/>
        <a:p>
          <a:endParaRPr lang="ru-RU"/>
        </a:p>
      </dgm:t>
    </dgm:pt>
    <dgm:pt modelId="{626E7A3E-A429-47B9-9B27-C044A4B6746B}" type="sibTrans" cxnId="{8D828C95-BD3D-4ED4-A4F4-211311A2072B}">
      <dgm:prSet/>
      <dgm:spPr/>
      <dgm:t>
        <a:bodyPr/>
        <a:lstStyle/>
        <a:p>
          <a:endParaRPr lang="ru-RU"/>
        </a:p>
      </dgm:t>
    </dgm:pt>
    <dgm:pt modelId="{B2D2DB22-5FF9-4074-BE49-FFA48FA6537C}" type="asst">
      <dgm:prSet phldrT="[Текст]"/>
      <dgm:spPr/>
      <dgm:t>
        <a:bodyPr/>
        <a:lstStyle/>
        <a:p>
          <a:r>
            <a:rPr lang="ru-RU" dirty="0" smtClean="0"/>
            <a:t>аппарат управления банком</a:t>
          </a:r>
          <a:endParaRPr lang="ru-RU" dirty="0"/>
        </a:p>
      </dgm:t>
    </dgm:pt>
    <dgm:pt modelId="{FF3DE333-A2E4-415E-8FF5-4C594A4B442F}" type="parTrans" cxnId="{6E25E164-12CF-443F-8B7E-F25D41BAB22D}">
      <dgm:prSet/>
      <dgm:spPr/>
      <dgm:t>
        <a:bodyPr/>
        <a:lstStyle/>
        <a:p>
          <a:endParaRPr lang="ru-RU"/>
        </a:p>
      </dgm:t>
    </dgm:pt>
    <dgm:pt modelId="{ED909FB9-E97C-46DF-BB6C-B61DCD75306B}" type="sibTrans" cxnId="{6E25E164-12CF-443F-8B7E-F25D41BAB22D}">
      <dgm:prSet/>
      <dgm:spPr/>
      <dgm:t>
        <a:bodyPr/>
        <a:lstStyle/>
        <a:p>
          <a:endParaRPr lang="ru-RU"/>
        </a:p>
      </dgm:t>
    </dgm:pt>
    <dgm:pt modelId="{958F883B-1EA1-4C43-8003-A53A6C30F282}" type="asst">
      <dgm:prSet phldrT="[Текст]"/>
      <dgm:spPr/>
      <dgm:t>
        <a:bodyPr/>
        <a:lstStyle/>
        <a:p>
          <a:r>
            <a:rPr lang="ru-RU" dirty="0" smtClean="0"/>
            <a:t>информационное обеспечение</a:t>
          </a:r>
          <a:endParaRPr lang="ru-RU" dirty="0"/>
        </a:p>
      </dgm:t>
    </dgm:pt>
    <dgm:pt modelId="{BF3FD2FC-FD2C-4185-BB28-3EFCA7B18588}" type="parTrans" cxnId="{35BBF0E5-FDFE-4FBE-B2A1-5FB860A8221A}">
      <dgm:prSet/>
      <dgm:spPr/>
      <dgm:t>
        <a:bodyPr/>
        <a:lstStyle/>
        <a:p>
          <a:endParaRPr lang="ru-RU"/>
        </a:p>
      </dgm:t>
    </dgm:pt>
    <dgm:pt modelId="{45BA42F7-8230-4BC6-93C3-A5612B4B5315}" type="sibTrans" cxnId="{35BBF0E5-FDFE-4FBE-B2A1-5FB860A8221A}">
      <dgm:prSet/>
      <dgm:spPr/>
      <dgm:t>
        <a:bodyPr/>
        <a:lstStyle/>
        <a:p>
          <a:endParaRPr lang="ru-RU"/>
        </a:p>
      </dgm:t>
    </dgm:pt>
    <dgm:pt modelId="{86F8BEE7-DD00-4E8A-996B-60A519FB5CB2}" type="asst">
      <dgm:prSet phldrT="[Текст]"/>
      <dgm:spPr/>
      <dgm:t>
        <a:bodyPr/>
        <a:lstStyle/>
        <a:p>
          <a:r>
            <a:rPr lang="ru-RU" dirty="0" smtClean="0"/>
            <a:t>научное обеспечение</a:t>
          </a:r>
        </a:p>
      </dgm:t>
    </dgm:pt>
    <dgm:pt modelId="{86205A44-7126-4EFB-A2FB-CE4DEA5A1E57}" type="parTrans" cxnId="{6CE3F889-CF49-4B3C-A0DF-474A7485549D}">
      <dgm:prSet/>
      <dgm:spPr/>
      <dgm:t>
        <a:bodyPr/>
        <a:lstStyle/>
        <a:p>
          <a:endParaRPr lang="ru-RU"/>
        </a:p>
      </dgm:t>
    </dgm:pt>
    <dgm:pt modelId="{FD456108-5DDB-437B-A1F7-843224DE6317}" type="sibTrans" cxnId="{6CE3F889-CF49-4B3C-A0DF-474A7485549D}">
      <dgm:prSet/>
      <dgm:spPr/>
      <dgm:t>
        <a:bodyPr/>
        <a:lstStyle/>
        <a:p>
          <a:endParaRPr lang="ru-RU"/>
        </a:p>
      </dgm:t>
    </dgm:pt>
    <dgm:pt modelId="{650F532F-D19C-4322-88CA-ED1AEB501E62}" type="asst">
      <dgm:prSet phldrT="[Текст]"/>
      <dgm:spPr/>
      <dgm:t>
        <a:bodyPr/>
        <a:lstStyle/>
        <a:p>
          <a:r>
            <a:rPr lang="ru-RU" dirty="0" smtClean="0"/>
            <a:t>кадровое обеспечение</a:t>
          </a:r>
        </a:p>
      </dgm:t>
    </dgm:pt>
    <dgm:pt modelId="{8DD47573-A8A2-46F4-A1C0-2B4CE65BAD23}" type="parTrans" cxnId="{6838111D-5F31-4133-B717-2AC7C04B2AB7}">
      <dgm:prSet/>
      <dgm:spPr/>
      <dgm:t>
        <a:bodyPr/>
        <a:lstStyle/>
        <a:p>
          <a:endParaRPr lang="ru-RU"/>
        </a:p>
      </dgm:t>
    </dgm:pt>
    <dgm:pt modelId="{9721CF88-D53A-4B6D-B8EF-0B203B4A8EF8}" type="sibTrans" cxnId="{6838111D-5F31-4133-B717-2AC7C04B2AB7}">
      <dgm:prSet/>
      <dgm:spPr/>
      <dgm:t>
        <a:bodyPr/>
        <a:lstStyle/>
        <a:p>
          <a:endParaRPr lang="ru-RU"/>
        </a:p>
      </dgm:t>
    </dgm:pt>
    <dgm:pt modelId="{B1C7F3FB-FA9E-44FC-9C50-CF739E1741E0}" type="asst">
      <dgm:prSet phldrT="[Текст]"/>
      <dgm:spPr/>
      <dgm:t>
        <a:bodyPr/>
        <a:lstStyle/>
        <a:p>
          <a:r>
            <a:rPr lang="ru-RU" dirty="0" smtClean="0"/>
            <a:t>банковское законодательство</a:t>
          </a:r>
        </a:p>
      </dgm:t>
    </dgm:pt>
    <dgm:pt modelId="{09BD979F-AD41-4F55-855B-31EC18BEF134}" type="parTrans" cxnId="{C97B7D83-147B-48D8-B2DF-E6F7270EC1B6}">
      <dgm:prSet/>
      <dgm:spPr/>
      <dgm:t>
        <a:bodyPr/>
        <a:lstStyle/>
        <a:p>
          <a:endParaRPr lang="ru-RU"/>
        </a:p>
      </dgm:t>
    </dgm:pt>
    <dgm:pt modelId="{97C2375C-0CE4-44A8-AD16-BCC211E7B313}" type="sibTrans" cxnId="{C97B7D83-147B-48D8-B2DF-E6F7270EC1B6}">
      <dgm:prSet/>
      <dgm:spPr/>
      <dgm:t>
        <a:bodyPr/>
        <a:lstStyle/>
        <a:p>
          <a:endParaRPr lang="ru-RU"/>
        </a:p>
      </dgm:t>
    </dgm:pt>
    <dgm:pt modelId="{8F329003-7A68-47FA-862C-E7586156B1E1}" type="pres">
      <dgm:prSet presAssocID="{8E75425E-492B-40C0-A1CF-6BE82F08D0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57445A-550D-4A79-9000-E9FAEC9D68E6}" type="pres">
      <dgm:prSet presAssocID="{333A015B-39A6-4087-BF6E-00BF9A837AB4}" presName="hierRoot1" presStyleCnt="0">
        <dgm:presLayoutVars>
          <dgm:hierBranch val="init"/>
        </dgm:presLayoutVars>
      </dgm:prSet>
      <dgm:spPr/>
    </dgm:pt>
    <dgm:pt modelId="{68A2CA6C-2AEC-4AB0-8DF1-E8B82ADBE553}" type="pres">
      <dgm:prSet presAssocID="{333A015B-39A6-4087-BF6E-00BF9A837AB4}" presName="rootComposite1" presStyleCnt="0"/>
      <dgm:spPr/>
    </dgm:pt>
    <dgm:pt modelId="{0C84032C-DE2C-4373-BE82-EFB28F58EC46}" type="pres">
      <dgm:prSet presAssocID="{333A015B-39A6-4087-BF6E-00BF9A837AB4}" presName="rootText1" presStyleLbl="node0" presStyleIdx="0" presStyleCnt="1" custScaleX="250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6D1B7-F07C-41E8-9BF8-84E858F0F75C}" type="pres">
      <dgm:prSet presAssocID="{333A015B-39A6-4087-BF6E-00BF9A837A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BB2303B-A61E-4FBA-B557-D9F88C18A0D5}" type="pres">
      <dgm:prSet presAssocID="{333A015B-39A6-4087-BF6E-00BF9A837AB4}" presName="hierChild2" presStyleCnt="0"/>
      <dgm:spPr/>
    </dgm:pt>
    <dgm:pt modelId="{5C28CF6E-ACF5-44DF-925A-D25F138C42BE}" type="pres">
      <dgm:prSet presAssocID="{333A015B-39A6-4087-BF6E-00BF9A837AB4}" presName="hierChild3" presStyleCnt="0"/>
      <dgm:spPr/>
    </dgm:pt>
    <dgm:pt modelId="{1C80755B-5083-4835-8AD6-08023D448293}" type="pres">
      <dgm:prSet presAssocID="{412F0EF7-ED09-403F-A9E4-B03E495C0957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89799170-1569-4EB5-BA1A-2145F3949BB1}" type="pres">
      <dgm:prSet presAssocID="{CCE7BF24-AD1D-4210-BAA8-0A0BAFC417E3}" presName="hierRoot3" presStyleCnt="0">
        <dgm:presLayoutVars>
          <dgm:hierBranch val="init"/>
        </dgm:presLayoutVars>
      </dgm:prSet>
      <dgm:spPr/>
    </dgm:pt>
    <dgm:pt modelId="{AE26EA99-E279-4ED6-A77D-E8BC6C09BD79}" type="pres">
      <dgm:prSet presAssocID="{CCE7BF24-AD1D-4210-BAA8-0A0BAFC417E3}" presName="rootComposite3" presStyleCnt="0"/>
      <dgm:spPr/>
    </dgm:pt>
    <dgm:pt modelId="{A758DB86-4CE9-4FE9-A9FA-81DDB80DBB00}" type="pres">
      <dgm:prSet presAssocID="{CCE7BF24-AD1D-4210-BAA8-0A0BAFC417E3}" presName="rootText3" presStyleLbl="asst1" presStyleIdx="0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A86C9-1D95-42EB-900C-7BBD328700F9}" type="pres">
      <dgm:prSet presAssocID="{CCE7BF24-AD1D-4210-BAA8-0A0BAFC417E3}" presName="rootConnector3" presStyleLbl="asst1" presStyleIdx="0" presStyleCnt="10"/>
      <dgm:spPr/>
      <dgm:t>
        <a:bodyPr/>
        <a:lstStyle/>
        <a:p>
          <a:endParaRPr lang="ru-RU"/>
        </a:p>
      </dgm:t>
    </dgm:pt>
    <dgm:pt modelId="{D850F31C-B6AC-4DDE-9A85-A8161AFD0447}" type="pres">
      <dgm:prSet presAssocID="{CCE7BF24-AD1D-4210-BAA8-0A0BAFC417E3}" presName="hierChild6" presStyleCnt="0"/>
      <dgm:spPr/>
    </dgm:pt>
    <dgm:pt modelId="{A68AC6CC-1008-4112-BBE4-99E12BF9639A}" type="pres">
      <dgm:prSet presAssocID="{CCE7BF24-AD1D-4210-BAA8-0A0BAFC417E3}" presName="hierChild7" presStyleCnt="0"/>
      <dgm:spPr/>
    </dgm:pt>
    <dgm:pt modelId="{F49D2264-E9D8-4E04-B81F-F4C0B4D89AFF}" type="pres">
      <dgm:prSet presAssocID="{39F8CAF5-E0D2-497D-8BAF-B4DB7CF07571}" presName="Name111" presStyleLbl="parChTrans1D3" presStyleIdx="0" presStyleCnt="8"/>
      <dgm:spPr/>
      <dgm:t>
        <a:bodyPr/>
        <a:lstStyle/>
        <a:p>
          <a:endParaRPr lang="ru-RU"/>
        </a:p>
      </dgm:t>
    </dgm:pt>
    <dgm:pt modelId="{8715CE55-B6D2-4ED9-8E30-B5500C57A867}" type="pres">
      <dgm:prSet presAssocID="{AC6B8F85-95B0-48F8-B105-E0C59F3497F3}" presName="hierRoot3" presStyleCnt="0">
        <dgm:presLayoutVars>
          <dgm:hierBranch val="init"/>
        </dgm:presLayoutVars>
      </dgm:prSet>
      <dgm:spPr/>
    </dgm:pt>
    <dgm:pt modelId="{C6411AFB-EF92-4983-8B2A-62674415F7EF}" type="pres">
      <dgm:prSet presAssocID="{AC6B8F85-95B0-48F8-B105-E0C59F3497F3}" presName="rootComposite3" presStyleCnt="0"/>
      <dgm:spPr/>
    </dgm:pt>
    <dgm:pt modelId="{D5661FED-4303-4B24-8434-09D4D115116C}" type="pres">
      <dgm:prSet presAssocID="{AC6B8F85-95B0-48F8-B105-E0C59F3497F3}" presName="rootText3" presStyleLbl="asst1" presStyleIdx="1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80B02-DC92-4288-94F6-48082DD7E395}" type="pres">
      <dgm:prSet presAssocID="{AC6B8F85-95B0-48F8-B105-E0C59F3497F3}" presName="rootConnector3" presStyleLbl="asst1" presStyleIdx="1" presStyleCnt="10"/>
      <dgm:spPr/>
      <dgm:t>
        <a:bodyPr/>
        <a:lstStyle/>
        <a:p>
          <a:endParaRPr lang="ru-RU"/>
        </a:p>
      </dgm:t>
    </dgm:pt>
    <dgm:pt modelId="{26E8216A-2A96-47EB-A7D2-2E4AD374C97D}" type="pres">
      <dgm:prSet presAssocID="{AC6B8F85-95B0-48F8-B105-E0C59F3497F3}" presName="hierChild6" presStyleCnt="0"/>
      <dgm:spPr/>
    </dgm:pt>
    <dgm:pt modelId="{098F3167-3F61-4EAB-8DFB-69EC8788F736}" type="pres">
      <dgm:prSet presAssocID="{AC6B8F85-95B0-48F8-B105-E0C59F3497F3}" presName="hierChild7" presStyleCnt="0"/>
      <dgm:spPr/>
    </dgm:pt>
    <dgm:pt modelId="{6B5D942C-1D3B-4E0A-819E-A1B82A79E3C6}" type="pres">
      <dgm:prSet presAssocID="{7DCE10D8-544A-418B-BAD1-E98A99F49B0E}" presName="Name111" presStyleLbl="parChTrans1D3" presStyleIdx="1" presStyleCnt="8"/>
      <dgm:spPr/>
      <dgm:t>
        <a:bodyPr/>
        <a:lstStyle/>
        <a:p>
          <a:endParaRPr lang="ru-RU"/>
        </a:p>
      </dgm:t>
    </dgm:pt>
    <dgm:pt modelId="{69910652-A571-4FEE-A287-F2F7651F98E6}" type="pres">
      <dgm:prSet presAssocID="{02E08D92-1444-4D7A-8630-F4F893FD2FFE}" presName="hierRoot3" presStyleCnt="0">
        <dgm:presLayoutVars>
          <dgm:hierBranch val="init"/>
        </dgm:presLayoutVars>
      </dgm:prSet>
      <dgm:spPr/>
    </dgm:pt>
    <dgm:pt modelId="{9EFF1334-B428-4312-BEFE-857BCAABA6CF}" type="pres">
      <dgm:prSet presAssocID="{02E08D92-1444-4D7A-8630-F4F893FD2FFE}" presName="rootComposite3" presStyleCnt="0"/>
      <dgm:spPr/>
    </dgm:pt>
    <dgm:pt modelId="{C1507D50-4C1A-422A-8CEC-0D4BBF2DCB00}" type="pres">
      <dgm:prSet presAssocID="{02E08D92-1444-4D7A-8630-F4F893FD2FFE}" presName="rootText3" presStyleLbl="asst1" presStyleIdx="2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EF2592-2A3E-4273-8816-6DFB527222F9}" type="pres">
      <dgm:prSet presAssocID="{02E08D92-1444-4D7A-8630-F4F893FD2FFE}" presName="rootConnector3" presStyleLbl="asst1" presStyleIdx="2" presStyleCnt="10"/>
      <dgm:spPr/>
      <dgm:t>
        <a:bodyPr/>
        <a:lstStyle/>
        <a:p>
          <a:endParaRPr lang="ru-RU"/>
        </a:p>
      </dgm:t>
    </dgm:pt>
    <dgm:pt modelId="{350EAC35-105A-483E-BE12-612474A83C9C}" type="pres">
      <dgm:prSet presAssocID="{02E08D92-1444-4D7A-8630-F4F893FD2FFE}" presName="hierChild6" presStyleCnt="0"/>
      <dgm:spPr/>
    </dgm:pt>
    <dgm:pt modelId="{8EF79B50-E201-4AAE-9B35-ABEF00A64DCD}" type="pres">
      <dgm:prSet presAssocID="{02E08D92-1444-4D7A-8630-F4F893FD2FFE}" presName="hierChild7" presStyleCnt="0"/>
      <dgm:spPr/>
    </dgm:pt>
    <dgm:pt modelId="{EF000DFC-B8C9-4B82-853D-4C25D1A8CCBD}" type="pres">
      <dgm:prSet presAssocID="{969974F6-F8F1-4EFA-B5C6-478D6042D166}" presName="Name111" presStyleLbl="parChTrans1D3" presStyleIdx="2" presStyleCnt="8"/>
      <dgm:spPr/>
      <dgm:t>
        <a:bodyPr/>
        <a:lstStyle/>
        <a:p>
          <a:endParaRPr lang="ru-RU"/>
        </a:p>
      </dgm:t>
    </dgm:pt>
    <dgm:pt modelId="{5959D98F-05AA-4DA6-9898-3025411EBB49}" type="pres">
      <dgm:prSet presAssocID="{505A5CD3-EFAF-40F6-970D-C0A1DE4EE043}" presName="hierRoot3" presStyleCnt="0">
        <dgm:presLayoutVars>
          <dgm:hierBranch val="init"/>
        </dgm:presLayoutVars>
      </dgm:prSet>
      <dgm:spPr/>
    </dgm:pt>
    <dgm:pt modelId="{6645E698-F297-4D90-B829-3EA851719AC7}" type="pres">
      <dgm:prSet presAssocID="{505A5CD3-EFAF-40F6-970D-C0A1DE4EE043}" presName="rootComposite3" presStyleCnt="0"/>
      <dgm:spPr/>
    </dgm:pt>
    <dgm:pt modelId="{FF8D722B-675A-4CA0-9F0B-234A34000C19}" type="pres">
      <dgm:prSet presAssocID="{505A5CD3-EFAF-40F6-970D-C0A1DE4EE043}" presName="rootText3" presStyleLbl="asst1" presStyleIdx="3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496B0F-4AB2-4B8A-BEBA-506B65CCAD09}" type="pres">
      <dgm:prSet presAssocID="{505A5CD3-EFAF-40F6-970D-C0A1DE4EE043}" presName="rootConnector3" presStyleLbl="asst1" presStyleIdx="3" presStyleCnt="10"/>
      <dgm:spPr/>
      <dgm:t>
        <a:bodyPr/>
        <a:lstStyle/>
        <a:p>
          <a:endParaRPr lang="ru-RU"/>
        </a:p>
      </dgm:t>
    </dgm:pt>
    <dgm:pt modelId="{5D08954B-7004-4AEC-A8C7-7E1BB67207B1}" type="pres">
      <dgm:prSet presAssocID="{505A5CD3-EFAF-40F6-970D-C0A1DE4EE043}" presName="hierChild6" presStyleCnt="0"/>
      <dgm:spPr/>
    </dgm:pt>
    <dgm:pt modelId="{68322231-9D1C-49FD-9033-5AA19F32E11D}" type="pres">
      <dgm:prSet presAssocID="{505A5CD3-EFAF-40F6-970D-C0A1DE4EE043}" presName="hierChild7" presStyleCnt="0"/>
      <dgm:spPr/>
    </dgm:pt>
    <dgm:pt modelId="{522AF235-58F9-404B-B654-DC3646DC0B2B}" type="pres">
      <dgm:prSet presAssocID="{FF3DE333-A2E4-415E-8FF5-4C594A4B442F}" presName="Name111" presStyleLbl="parChTrans1D3" presStyleIdx="3" presStyleCnt="8"/>
      <dgm:spPr/>
      <dgm:t>
        <a:bodyPr/>
        <a:lstStyle/>
        <a:p>
          <a:endParaRPr lang="ru-RU"/>
        </a:p>
      </dgm:t>
    </dgm:pt>
    <dgm:pt modelId="{B977CC9A-B77B-41AA-8226-C8FDFEC3956C}" type="pres">
      <dgm:prSet presAssocID="{B2D2DB22-5FF9-4074-BE49-FFA48FA6537C}" presName="hierRoot3" presStyleCnt="0">
        <dgm:presLayoutVars>
          <dgm:hierBranch val="init"/>
        </dgm:presLayoutVars>
      </dgm:prSet>
      <dgm:spPr/>
    </dgm:pt>
    <dgm:pt modelId="{FB852826-7424-49A6-9A27-F3E3EF210972}" type="pres">
      <dgm:prSet presAssocID="{B2D2DB22-5FF9-4074-BE49-FFA48FA6537C}" presName="rootComposite3" presStyleCnt="0"/>
      <dgm:spPr/>
    </dgm:pt>
    <dgm:pt modelId="{8BD022B1-AF8C-43AB-B7A0-3D4840C0E302}" type="pres">
      <dgm:prSet presAssocID="{B2D2DB22-5FF9-4074-BE49-FFA48FA6537C}" presName="rootText3" presStyleLbl="asst1" presStyleIdx="4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BA2B17-51F2-4D63-8E4F-E1B6268D5145}" type="pres">
      <dgm:prSet presAssocID="{B2D2DB22-5FF9-4074-BE49-FFA48FA6537C}" presName="rootConnector3" presStyleLbl="asst1" presStyleIdx="4" presStyleCnt="10"/>
      <dgm:spPr/>
      <dgm:t>
        <a:bodyPr/>
        <a:lstStyle/>
        <a:p>
          <a:endParaRPr lang="ru-RU"/>
        </a:p>
      </dgm:t>
    </dgm:pt>
    <dgm:pt modelId="{1AAFCD17-BD9A-49F2-8F69-CA133807A3BF}" type="pres">
      <dgm:prSet presAssocID="{B2D2DB22-5FF9-4074-BE49-FFA48FA6537C}" presName="hierChild6" presStyleCnt="0"/>
      <dgm:spPr/>
    </dgm:pt>
    <dgm:pt modelId="{6AFB1543-C59B-4D64-BA4A-7ABDCD4FA49E}" type="pres">
      <dgm:prSet presAssocID="{B2D2DB22-5FF9-4074-BE49-FFA48FA6537C}" presName="hierChild7" presStyleCnt="0"/>
      <dgm:spPr/>
    </dgm:pt>
    <dgm:pt modelId="{AFD326D2-C9D2-4840-95DE-C9B6F786C52F}" type="pres">
      <dgm:prSet presAssocID="{4410A3C8-2220-41B0-8700-8880DEAFF55C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6E076C02-A839-4F29-8B6A-1F42D78DF913}" type="pres">
      <dgm:prSet presAssocID="{DAAEB086-CE9E-4973-B0EB-CB3758301728}" presName="hierRoot3" presStyleCnt="0">
        <dgm:presLayoutVars>
          <dgm:hierBranch val="init"/>
        </dgm:presLayoutVars>
      </dgm:prSet>
      <dgm:spPr/>
    </dgm:pt>
    <dgm:pt modelId="{8BD466D0-2D9C-4156-90AA-516FE8B3DB2A}" type="pres">
      <dgm:prSet presAssocID="{DAAEB086-CE9E-4973-B0EB-CB3758301728}" presName="rootComposite3" presStyleCnt="0"/>
      <dgm:spPr/>
    </dgm:pt>
    <dgm:pt modelId="{67895493-82EE-4C9A-A47C-4BB6772A5680}" type="pres">
      <dgm:prSet presAssocID="{DAAEB086-CE9E-4973-B0EB-CB3758301728}" presName="rootText3" presStyleLbl="asst1" presStyleIdx="5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00BF9-A275-4391-840B-F205C6D198FB}" type="pres">
      <dgm:prSet presAssocID="{DAAEB086-CE9E-4973-B0EB-CB3758301728}" presName="rootConnector3" presStyleLbl="asst1" presStyleIdx="5" presStyleCnt="10"/>
      <dgm:spPr/>
      <dgm:t>
        <a:bodyPr/>
        <a:lstStyle/>
        <a:p>
          <a:endParaRPr lang="ru-RU"/>
        </a:p>
      </dgm:t>
    </dgm:pt>
    <dgm:pt modelId="{BFEABFEB-A0F6-47AA-84F3-458F1C03E0B6}" type="pres">
      <dgm:prSet presAssocID="{DAAEB086-CE9E-4973-B0EB-CB3758301728}" presName="hierChild6" presStyleCnt="0"/>
      <dgm:spPr/>
    </dgm:pt>
    <dgm:pt modelId="{385AAAC8-274A-4899-BCB4-435A9209641D}" type="pres">
      <dgm:prSet presAssocID="{DAAEB086-CE9E-4973-B0EB-CB3758301728}" presName="hierChild7" presStyleCnt="0"/>
      <dgm:spPr/>
    </dgm:pt>
    <dgm:pt modelId="{AF789859-FA89-4CC9-9419-C0CE5FF824C0}" type="pres">
      <dgm:prSet presAssocID="{BF3FD2FC-FD2C-4185-BB28-3EFCA7B18588}" presName="Name111" presStyleLbl="parChTrans1D3" presStyleIdx="4" presStyleCnt="8"/>
      <dgm:spPr/>
      <dgm:t>
        <a:bodyPr/>
        <a:lstStyle/>
        <a:p>
          <a:endParaRPr lang="ru-RU"/>
        </a:p>
      </dgm:t>
    </dgm:pt>
    <dgm:pt modelId="{77120213-EF7D-4DAB-B448-08A624B80833}" type="pres">
      <dgm:prSet presAssocID="{958F883B-1EA1-4C43-8003-A53A6C30F282}" presName="hierRoot3" presStyleCnt="0">
        <dgm:presLayoutVars>
          <dgm:hierBranch val="init"/>
        </dgm:presLayoutVars>
      </dgm:prSet>
      <dgm:spPr/>
    </dgm:pt>
    <dgm:pt modelId="{1977BA9A-7098-405B-9B30-1AA59977073D}" type="pres">
      <dgm:prSet presAssocID="{958F883B-1EA1-4C43-8003-A53A6C30F282}" presName="rootComposite3" presStyleCnt="0"/>
      <dgm:spPr/>
    </dgm:pt>
    <dgm:pt modelId="{66C28246-C893-4498-BC6C-443307120914}" type="pres">
      <dgm:prSet presAssocID="{958F883B-1EA1-4C43-8003-A53A6C30F282}" presName="rootText3" presStyleLbl="asst1" presStyleIdx="6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A5D9A8-3933-43AF-9D26-7F108D38A5DC}" type="pres">
      <dgm:prSet presAssocID="{958F883B-1EA1-4C43-8003-A53A6C30F282}" presName="rootConnector3" presStyleLbl="asst1" presStyleIdx="6" presStyleCnt="10"/>
      <dgm:spPr/>
      <dgm:t>
        <a:bodyPr/>
        <a:lstStyle/>
        <a:p>
          <a:endParaRPr lang="ru-RU"/>
        </a:p>
      </dgm:t>
    </dgm:pt>
    <dgm:pt modelId="{1BE0EAAE-7293-4847-9893-68C573A58304}" type="pres">
      <dgm:prSet presAssocID="{958F883B-1EA1-4C43-8003-A53A6C30F282}" presName="hierChild6" presStyleCnt="0"/>
      <dgm:spPr/>
    </dgm:pt>
    <dgm:pt modelId="{B3A5341D-60A9-4118-8364-CF209B61AE53}" type="pres">
      <dgm:prSet presAssocID="{958F883B-1EA1-4C43-8003-A53A6C30F282}" presName="hierChild7" presStyleCnt="0"/>
      <dgm:spPr/>
    </dgm:pt>
    <dgm:pt modelId="{B77A5837-6661-4C1D-9FFA-8D713A59516F}" type="pres">
      <dgm:prSet presAssocID="{86205A44-7126-4EFB-A2FB-CE4DEA5A1E57}" presName="Name111" presStyleLbl="parChTrans1D3" presStyleIdx="5" presStyleCnt="8"/>
      <dgm:spPr/>
      <dgm:t>
        <a:bodyPr/>
        <a:lstStyle/>
        <a:p>
          <a:endParaRPr lang="ru-RU"/>
        </a:p>
      </dgm:t>
    </dgm:pt>
    <dgm:pt modelId="{9886370C-E345-4051-A072-5291094EB6B9}" type="pres">
      <dgm:prSet presAssocID="{86F8BEE7-DD00-4E8A-996B-60A519FB5CB2}" presName="hierRoot3" presStyleCnt="0">
        <dgm:presLayoutVars>
          <dgm:hierBranch val="init"/>
        </dgm:presLayoutVars>
      </dgm:prSet>
      <dgm:spPr/>
    </dgm:pt>
    <dgm:pt modelId="{CB7F6467-1B17-4497-AE11-FD25370ADA24}" type="pres">
      <dgm:prSet presAssocID="{86F8BEE7-DD00-4E8A-996B-60A519FB5CB2}" presName="rootComposite3" presStyleCnt="0"/>
      <dgm:spPr/>
    </dgm:pt>
    <dgm:pt modelId="{9F25D921-ABC4-498E-8BE8-41A7408ED9C6}" type="pres">
      <dgm:prSet presAssocID="{86F8BEE7-DD00-4E8A-996B-60A519FB5CB2}" presName="rootText3" presStyleLbl="asst1" presStyleIdx="7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0D46FB-B934-4343-AE3E-0ADA5F3B9C36}" type="pres">
      <dgm:prSet presAssocID="{86F8BEE7-DD00-4E8A-996B-60A519FB5CB2}" presName="rootConnector3" presStyleLbl="asst1" presStyleIdx="7" presStyleCnt="10"/>
      <dgm:spPr/>
      <dgm:t>
        <a:bodyPr/>
        <a:lstStyle/>
        <a:p>
          <a:endParaRPr lang="ru-RU"/>
        </a:p>
      </dgm:t>
    </dgm:pt>
    <dgm:pt modelId="{FB2C9DF6-2696-4115-8290-398C27357849}" type="pres">
      <dgm:prSet presAssocID="{86F8BEE7-DD00-4E8A-996B-60A519FB5CB2}" presName="hierChild6" presStyleCnt="0"/>
      <dgm:spPr/>
    </dgm:pt>
    <dgm:pt modelId="{1CD9882F-F600-496D-852D-057BB1829057}" type="pres">
      <dgm:prSet presAssocID="{86F8BEE7-DD00-4E8A-996B-60A519FB5CB2}" presName="hierChild7" presStyleCnt="0"/>
      <dgm:spPr/>
    </dgm:pt>
    <dgm:pt modelId="{D0F1D6B0-6EE0-4B18-B413-2E2CC644ED72}" type="pres">
      <dgm:prSet presAssocID="{8DD47573-A8A2-46F4-A1C0-2B4CE65BAD23}" presName="Name111" presStyleLbl="parChTrans1D3" presStyleIdx="6" presStyleCnt="8"/>
      <dgm:spPr/>
      <dgm:t>
        <a:bodyPr/>
        <a:lstStyle/>
        <a:p>
          <a:endParaRPr lang="ru-RU"/>
        </a:p>
      </dgm:t>
    </dgm:pt>
    <dgm:pt modelId="{95827BCF-FEF5-4605-93DA-29019806C686}" type="pres">
      <dgm:prSet presAssocID="{650F532F-D19C-4322-88CA-ED1AEB501E62}" presName="hierRoot3" presStyleCnt="0">
        <dgm:presLayoutVars>
          <dgm:hierBranch val="init"/>
        </dgm:presLayoutVars>
      </dgm:prSet>
      <dgm:spPr/>
    </dgm:pt>
    <dgm:pt modelId="{4278437C-953B-4677-B6DF-FD9C1960F940}" type="pres">
      <dgm:prSet presAssocID="{650F532F-D19C-4322-88CA-ED1AEB501E62}" presName="rootComposite3" presStyleCnt="0"/>
      <dgm:spPr/>
    </dgm:pt>
    <dgm:pt modelId="{1B5344FA-4009-411F-A41F-77A4E4092AAD}" type="pres">
      <dgm:prSet presAssocID="{650F532F-D19C-4322-88CA-ED1AEB501E62}" presName="rootText3" presStyleLbl="asst1" presStyleIdx="8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5DCBF7-67EA-43E3-963A-1184C995741B}" type="pres">
      <dgm:prSet presAssocID="{650F532F-D19C-4322-88CA-ED1AEB501E62}" presName="rootConnector3" presStyleLbl="asst1" presStyleIdx="8" presStyleCnt="10"/>
      <dgm:spPr/>
      <dgm:t>
        <a:bodyPr/>
        <a:lstStyle/>
        <a:p>
          <a:endParaRPr lang="ru-RU"/>
        </a:p>
      </dgm:t>
    </dgm:pt>
    <dgm:pt modelId="{40F1E967-DDBD-4DC3-9B3D-B2AE843BD8B6}" type="pres">
      <dgm:prSet presAssocID="{650F532F-D19C-4322-88CA-ED1AEB501E62}" presName="hierChild6" presStyleCnt="0"/>
      <dgm:spPr/>
    </dgm:pt>
    <dgm:pt modelId="{7DF93A88-0F8D-4F47-8C9D-764653DBE865}" type="pres">
      <dgm:prSet presAssocID="{650F532F-D19C-4322-88CA-ED1AEB501E62}" presName="hierChild7" presStyleCnt="0"/>
      <dgm:spPr/>
    </dgm:pt>
    <dgm:pt modelId="{F03F9D99-EAA5-4DD1-AB20-2A3EFBFF527B}" type="pres">
      <dgm:prSet presAssocID="{09BD979F-AD41-4F55-855B-31EC18BEF134}" presName="Name111" presStyleLbl="parChTrans1D3" presStyleIdx="7" presStyleCnt="8"/>
      <dgm:spPr/>
      <dgm:t>
        <a:bodyPr/>
        <a:lstStyle/>
        <a:p>
          <a:endParaRPr lang="ru-RU"/>
        </a:p>
      </dgm:t>
    </dgm:pt>
    <dgm:pt modelId="{85588A1A-7B8B-412C-A419-58A67DB353E6}" type="pres">
      <dgm:prSet presAssocID="{B1C7F3FB-FA9E-44FC-9C50-CF739E1741E0}" presName="hierRoot3" presStyleCnt="0">
        <dgm:presLayoutVars>
          <dgm:hierBranch val="init"/>
        </dgm:presLayoutVars>
      </dgm:prSet>
      <dgm:spPr/>
    </dgm:pt>
    <dgm:pt modelId="{0ED6E0C8-5EFB-40CB-AEFA-19A96C8B8A3D}" type="pres">
      <dgm:prSet presAssocID="{B1C7F3FB-FA9E-44FC-9C50-CF739E1741E0}" presName="rootComposite3" presStyleCnt="0"/>
      <dgm:spPr/>
    </dgm:pt>
    <dgm:pt modelId="{6E824FAC-90C4-4E8D-AD3A-95FF0C182984}" type="pres">
      <dgm:prSet presAssocID="{B1C7F3FB-FA9E-44FC-9C50-CF739E1741E0}" presName="rootText3" presStyleLbl="asst1" presStyleIdx="9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209DF-7701-483F-8D27-B29A6F76B2FE}" type="pres">
      <dgm:prSet presAssocID="{B1C7F3FB-FA9E-44FC-9C50-CF739E1741E0}" presName="rootConnector3" presStyleLbl="asst1" presStyleIdx="9" presStyleCnt="10"/>
      <dgm:spPr/>
      <dgm:t>
        <a:bodyPr/>
        <a:lstStyle/>
        <a:p>
          <a:endParaRPr lang="ru-RU"/>
        </a:p>
      </dgm:t>
    </dgm:pt>
    <dgm:pt modelId="{1CBBD77C-4EBF-4D39-B8C8-573C75401CD4}" type="pres">
      <dgm:prSet presAssocID="{B1C7F3FB-FA9E-44FC-9C50-CF739E1741E0}" presName="hierChild6" presStyleCnt="0"/>
      <dgm:spPr/>
    </dgm:pt>
    <dgm:pt modelId="{F3877849-9D38-4419-BBF5-3387BF0453FC}" type="pres">
      <dgm:prSet presAssocID="{B1C7F3FB-FA9E-44FC-9C50-CF739E1741E0}" presName="hierChild7" presStyleCnt="0"/>
      <dgm:spPr/>
    </dgm:pt>
  </dgm:ptLst>
  <dgm:cxnLst>
    <dgm:cxn modelId="{91BD9A75-D413-4716-89F4-F70F7B9B2466}" type="presOf" srcId="{B1C7F3FB-FA9E-44FC-9C50-CF739E1741E0}" destId="{6E824FAC-90C4-4E8D-AD3A-95FF0C182984}" srcOrd="0" destOrd="0" presId="urn:microsoft.com/office/officeart/2005/8/layout/orgChart1"/>
    <dgm:cxn modelId="{87B7C4F0-BAAB-4FC2-B09F-4191A4F517F2}" type="presOf" srcId="{FF3DE333-A2E4-415E-8FF5-4C594A4B442F}" destId="{522AF235-58F9-404B-B654-DC3646DC0B2B}" srcOrd="0" destOrd="0" presId="urn:microsoft.com/office/officeart/2005/8/layout/orgChart1"/>
    <dgm:cxn modelId="{DC5B5EED-562B-4B45-BC5A-8EE8F26B9E3C}" type="presOf" srcId="{969974F6-F8F1-4EFA-B5C6-478D6042D166}" destId="{EF000DFC-B8C9-4B82-853D-4C25D1A8CCBD}" srcOrd="0" destOrd="0" presId="urn:microsoft.com/office/officeart/2005/8/layout/orgChart1"/>
    <dgm:cxn modelId="{0BDC95C4-3BCB-48B1-9195-497D683FF01B}" type="presOf" srcId="{CCE7BF24-AD1D-4210-BAA8-0A0BAFC417E3}" destId="{D8DA86C9-1D95-42EB-900C-7BBD328700F9}" srcOrd="1" destOrd="0" presId="urn:microsoft.com/office/officeart/2005/8/layout/orgChart1"/>
    <dgm:cxn modelId="{44BE39D3-001C-413A-A8E9-F7A1061892E8}" type="presOf" srcId="{958F883B-1EA1-4C43-8003-A53A6C30F282}" destId="{D8A5D9A8-3933-43AF-9D26-7F108D38A5DC}" srcOrd="1" destOrd="0" presId="urn:microsoft.com/office/officeart/2005/8/layout/orgChart1"/>
    <dgm:cxn modelId="{3EAE0CBE-12F2-4791-B5E3-3E9ABEC66319}" type="presOf" srcId="{958F883B-1EA1-4C43-8003-A53A6C30F282}" destId="{66C28246-C893-4498-BC6C-443307120914}" srcOrd="0" destOrd="0" presId="urn:microsoft.com/office/officeart/2005/8/layout/orgChart1"/>
    <dgm:cxn modelId="{3CC1BBA8-8067-4697-8A2C-443C21C604DB}" type="presOf" srcId="{412F0EF7-ED09-403F-A9E4-B03E495C0957}" destId="{1C80755B-5083-4835-8AD6-08023D448293}" srcOrd="0" destOrd="0" presId="urn:microsoft.com/office/officeart/2005/8/layout/orgChart1"/>
    <dgm:cxn modelId="{8D828C95-BD3D-4ED4-A4F4-211311A2072B}" srcId="{CCE7BF24-AD1D-4210-BAA8-0A0BAFC417E3}" destId="{505A5CD3-EFAF-40F6-970D-C0A1DE4EE043}" srcOrd="2" destOrd="0" parTransId="{969974F6-F8F1-4EFA-B5C6-478D6042D166}" sibTransId="{626E7A3E-A429-47B9-9B27-C044A4B6746B}"/>
    <dgm:cxn modelId="{FC6732ED-1D34-4DC4-9731-585948017DD0}" type="presOf" srcId="{86F8BEE7-DD00-4E8A-996B-60A519FB5CB2}" destId="{F20D46FB-B934-4343-AE3E-0ADA5F3B9C36}" srcOrd="1" destOrd="0" presId="urn:microsoft.com/office/officeart/2005/8/layout/orgChart1"/>
    <dgm:cxn modelId="{46DF5C8C-4073-4E74-B85E-6D040FE0BE43}" type="presOf" srcId="{333A015B-39A6-4087-BF6E-00BF9A837AB4}" destId="{6CE6D1B7-F07C-41E8-9BF8-84E858F0F75C}" srcOrd="1" destOrd="0" presId="urn:microsoft.com/office/officeart/2005/8/layout/orgChart1"/>
    <dgm:cxn modelId="{51A0820B-DFBF-499E-B847-19E577A064FC}" srcId="{333A015B-39A6-4087-BF6E-00BF9A837AB4}" destId="{DAAEB086-CE9E-4973-B0EB-CB3758301728}" srcOrd="1" destOrd="0" parTransId="{4410A3C8-2220-41B0-8700-8880DEAFF55C}" sibTransId="{18AD8879-B94D-4A63-AC31-3E1E528AB510}"/>
    <dgm:cxn modelId="{EE3713C8-3EED-4A52-8D03-DDD3596927A8}" srcId="{333A015B-39A6-4087-BF6E-00BF9A837AB4}" destId="{CCE7BF24-AD1D-4210-BAA8-0A0BAFC417E3}" srcOrd="0" destOrd="0" parTransId="{412F0EF7-ED09-403F-A9E4-B03E495C0957}" sibTransId="{0B93FDA2-762E-4F32-B3A0-03FEDFC70D5A}"/>
    <dgm:cxn modelId="{AD0FDBB5-BBE4-4A43-9A0C-E5EB6BD8F77A}" type="presOf" srcId="{8E75425E-492B-40C0-A1CF-6BE82F08D080}" destId="{8F329003-7A68-47FA-862C-E7586156B1E1}" srcOrd="0" destOrd="0" presId="urn:microsoft.com/office/officeart/2005/8/layout/orgChart1"/>
    <dgm:cxn modelId="{78D13284-E125-471F-9F27-1E5DDB5D79C8}" type="presOf" srcId="{BF3FD2FC-FD2C-4185-BB28-3EFCA7B18588}" destId="{AF789859-FA89-4CC9-9419-C0CE5FF824C0}" srcOrd="0" destOrd="0" presId="urn:microsoft.com/office/officeart/2005/8/layout/orgChart1"/>
    <dgm:cxn modelId="{F9AEE259-A129-4535-87CA-C1E7BFD6D354}" type="presOf" srcId="{02E08D92-1444-4D7A-8630-F4F893FD2FFE}" destId="{1BEF2592-2A3E-4273-8816-6DFB527222F9}" srcOrd="1" destOrd="0" presId="urn:microsoft.com/office/officeart/2005/8/layout/orgChart1"/>
    <dgm:cxn modelId="{2FCEA132-921B-4409-B602-35E7D58DD652}" type="presOf" srcId="{650F532F-D19C-4322-88CA-ED1AEB501E62}" destId="{285DCBF7-67EA-43E3-963A-1184C995741B}" srcOrd="1" destOrd="0" presId="urn:microsoft.com/office/officeart/2005/8/layout/orgChart1"/>
    <dgm:cxn modelId="{6838111D-5F31-4133-B717-2AC7C04B2AB7}" srcId="{DAAEB086-CE9E-4973-B0EB-CB3758301728}" destId="{650F532F-D19C-4322-88CA-ED1AEB501E62}" srcOrd="2" destOrd="0" parTransId="{8DD47573-A8A2-46F4-A1C0-2B4CE65BAD23}" sibTransId="{9721CF88-D53A-4B6D-B8EF-0B203B4A8EF8}"/>
    <dgm:cxn modelId="{3699CE07-D0D8-4EA9-AD46-940E0AF4C757}" type="presOf" srcId="{02E08D92-1444-4D7A-8630-F4F893FD2FFE}" destId="{C1507D50-4C1A-422A-8CEC-0D4BBF2DCB00}" srcOrd="0" destOrd="0" presId="urn:microsoft.com/office/officeart/2005/8/layout/orgChart1"/>
    <dgm:cxn modelId="{23A77778-38D0-4A3E-8EA0-7220CE7B4C35}" srcId="{CCE7BF24-AD1D-4210-BAA8-0A0BAFC417E3}" destId="{AC6B8F85-95B0-48F8-B105-E0C59F3497F3}" srcOrd="0" destOrd="0" parTransId="{39F8CAF5-E0D2-497D-8BAF-B4DB7CF07571}" sibTransId="{FF323211-BBE8-4D81-98E3-EB04341104D0}"/>
    <dgm:cxn modelId="{9A7657B6-EBC1-49BF-88FC-30B5B7593F67}" type="presOf" srcId="{AC6B8F85-95B0-48F8-B105-E0C59F3497F3}" destId="{D5661FED-4303-4B24-8434-09D4D115116C}" srcOrd="0" destOrd="0" presId="urn:microsoft.com/office/officeart/2005/8/layout/orgChart1"/>
    <dgm:cxn modelId="{BE53BD66-624E-441D-8A6C-501A8BFC051C}" type="presOf" srcId="{09BD979F-AD41-4F55-855B-31EC18BEF134}" destId="{F03F9D99-EAA5-4DD1-AB20-2A3EFBFF527B}" srcOrd="0" destOrd="0" presId="urn:microsoft.com/office/officeart/2005/8/layout/orgChart1"/>
    <dgm:cxn modelId="{87A5BB4C-F8F9-4E58-81BE-7C36A299B2D2}" type="presOf" srcId="{650F532F-D19C-4322-88CA-ED1AEB501E62}" destId="{1B5344FA-4009-411F-A41F-77A4E4092AAD}" srcOrd="0" destOrd="0" presId="urn:microsoft.com/office/officeart/2005/8/layout/orgChart1"/>
    <dgm:cxn modelId="{8871D606-B086-4501-B0B2-A6CC4F3F529C}" type="presOf" srcId="{DAAEB086-CE9E-4973-B0EB-CB3758301728}" destId="{67895493-82EE-4C9A-A47C-4BB6772A5680}" srcOrd="0" destOrd="0" presId="urn:microsoft.com/office/officeart/2005/8/layout/orgChart1"/>
    <dgm:cxn modelId="{8525809B-3EE2-4C19-BD60-2FC2EEE0BD79}" type="presOf" srcId="{505A5CD3-EFAF-40F6-970D-C0A1DE4EE043}" destId="{FF8D722B-675A-4CA0-9F0B-234A34000C19}" srcOrd="0" destOrd="0" presId="urn:microsoft.com/office/officeart/2005/8/layout/orgChart1"/>
    <dgm:cxn modelId="{9210C6ED-AFCF-4EB5-9263-86F85ED211DF}" srcId="{8E75425E-492B-40C0-A1CF-6BE82F08D080}" destId="{333A015B-39A6-4087-BF6E-00BF9A837AB4}" srcOrd="0" destOrd="0" parTransId="{B780A81B-6E99-423C-B616-6E20020D5276}" sibTransId="{97C4D765-5216-42B1-97D4-A84490D0F482}"/>
    <dgm:cxn modelId="{5726C2A8-FE4E-4D86-B6FC-8F1C7159C41B}" type="presOf" srcId="{B2D2DB22-5FF9-4074-BE49-FFA48FA6537C}" destId="{ECBA2B17-51F2-4D63-8E4F-E1B6268D5145}" srcOrd="1" destOrd="0" presId="urn:microsoft.com/office/officeart/2005/8/layout/orgChart1"/>
    <dgm:cxn modelId="{3AE296F0-0B77-4EE6-BFA7-93AE04B0BA7A}" type="presOf" srcId="{333A015B-39A6-4087-BF6E-00BF9A837AB4}" destId="{0C84032C-DE2C-4373-BE82-EFB28F58EC46}" srcOrd="0" destOrd="0" presId="urn:microsoft.com/office/officeart/2005/8/layout/orgChart1"/>
    <dgm:cxn modelId="{6CE3F889-CF49-4B3C-A0DF-474A7485549D}" srcId="{DAAEB086-CE9E-4973-B0EB-CB3758301728}" destId="{86F8BEE7-DD00-4E8A-996B-60A519FB5CB2}" srcOrd="1" destOrd="0" parTransId="{86205A44-7126-4EFB-A2FB-CE4DEA5A1E57}" sibTransId="{FD456108-5DDB-437B-A1F7-843224DE6317}"/>
    <dgm:cxn modelId="{35BBF0E5-FDFE-4FBE-B2A1-5FB860A8221A}" srcId="{DAAEB086-CE9E-4973-B0EB-CB3758301728}" destId="{958F883B-1EA1-4C43-8003-A53A6C30F282}" srcOrd="0" destOrd="0" parTransId="{BF3FD2FC-FD2C-4185-BB28-3EFCA7B18588}" sibTransId="{45BA42F7-8230-4BC6-93C3-A5612B4B5315}"/>
    <dgm:cxn modelId="{6E25E164-12CF-443F-8B7E-F25D41BAB22D}" srcId="{CCE7BF24-AD1D-4210-BAA8-0A0BAFC417E3}" destId="{B2D2DB22-5FF9-4074-BE49-FFA48FA6537C}" srcOrd="3" destOrd="0" parTransId="{FF3DE333-A2E4-415E-8FF5-4C594A4B442F}" sibTransId="{ED909FB9-E97C-46DF-BB6C-B61DCD75306B}"/>
    <dgm:cxn modelId="{0BAD61ED-AD5D-4F9A-A077-B09AA295AA31}" type="presOf" srcId="{7DCE10D8-544A-418B-BAD1-E98A99F49B0E}" destId="{6B5D942C-1D3B-4E0A-819E-A1B82A79E3C6}" srcOrd="0" destOrd="0" presId="urn:microsoft.com/office/officeart/2005/8/layout/orgChart1"/>
    <dgm:cxn modelId="{78CE4DE2-636A-49F2-A069-2184A474A808}" type="presOf" srcId="{39F8CAF5-E0D2-497D-8BAF-B4DB7CF07571}" destId="{F49D2264-E9D8-4E04-B81F-F4C0B4D89AFF}" srcOrd="0" destOrd="0" presId="urn:microsoft.com/office/officeart/2005/8/layout/orgChart1"/>
    <dgm:cxn modelId="{72CA5956-3B72-4D07-983A-DBF2356DB51A}" type="presOf" srcId="{8DD47573-A8A2-46F4-A1C0-2B4CE65BAD23}" destId="{D0F1D6B0-6EE0-4B18-B413-2E2CC644ED72}" srcOrd="0" destOrd="0" presId="urn:microsoft.com/office/officeart/2005/8/layout/orgChart1"/>
    <dgm:cxn modelId="{28D5D518-D772-4549-8F8D-AC04F8614081}" type="presOf" srcId="{86F8BEE7-DD00-4E8A-996B-60A519FB5CB2}" destId="{9F25D921-ABC4-498E-8BE8-41A7408ED9C6}" srcOrd="0" destOrd="0" presId="urn:microsoft.com/office/officeart/2005/8/layout/orgChart1"/>
    <dgm:cxn modelId="{AAAD19FB-4079-4538-A9E2-240DCBEF03C9}" type="presOf" srcId="{4410A3C8-2220-41B0-8700-8880DEAFF55C}" destId="{AFD326D2-C9D2-4840-95DE-C9B6F786C52F}" srcOrd="0" destOrd="0" presId="urn:microsoft.com/office/officeart/2005/8/layout/orgChart1"/>
    <dgm:cxn modelId="{CF18A873-2AC1-4862-B1C7-DF2D33FD7BE3}" type="presOf" srcId="{AC6B8F85-95B0-48F8-B105-E0C59F3497F3}" destId="{B5480B02-DC92-4288-94F6-48082DD7E395}" srcOrd="1" destOrd="0" presId="urn:microsoft.com/office/officeart/2005/8/layout/orgChart1"/>
    <dgm:cxn modelId="{488F3D37-9EA6-42CE-A01E-94F65D9811E0}" type="presOf" srcId="{B1C7F3FB-FA9E-44FC-9C50-CF739E1741E0}" destId="{455209DF-7701-483F-8D27-B29A6F76B2FE}" srcOrd="1" destOrd="0" presId="urn:microsoft.com/office/officeart/2005/8/layout/orgChart1"/>
    <dgm:cxn modelId="{C1F67AC5-F61A-49B2-A274-325E1CA2390D}" srcId="{CCE7BF24-AD1D-4210-BAA8-0A0BAFC417E3}" destId="{02E08D92-1444-4D7A-8630-F4F893FD2FFE}" srcOrd="1" destOrd="0" parTransId="{7DCE10D8-544A-418B-BAD1-E98A99F49B0E}" sibTransId="{42317FC5-69E7-41B3-8A12-2045A6B5D404}"/>
    <dgm:cxn modelId="{5BD0398D-0685-419C-AA98-32D7B8178766}" type="presOf" srcId="{B2D2DB22-5FF9-4074-BE49-FFA48FA6537C}" destId="{8BD022B1-AF8C-43AB-B7A0-3D4840C0E302}" srcOrd="0" destOrd="0" presId="urn:microsoft.com/office/officeart/2005/8/layout/orgChart1"/>
    <dgm:cxn modelId="{C39F7230-59F7-4EED-B7BE-67E09EF9EF30}" type="presOf" srcId="{505A5CD3-EFAF-40F6-970D-C0A1DE4EE043}" destId="{78496B0F-4AB2-4B8A-BEBA-506B65CCAD09}" srcOrd="1" destOrd="0" presId="urn:microsoft.com/office/officeart/2005/8/layout/orgChart1"/>
    <dgm:cxn modelId="{44443FF6-7247-44E1-A6F8-16CA9BC7C99D}" type="presOf" srcId="{86205A44-7126-4EFB-A2FB-CE4DEA5A1E57}" destId="{B77A5837-6661-4C1D-9FFA-8D713A59516F}" srcOrd="0" destOrd="0" presId="urn:microsoft.com/office/officeart/2005/8/layout/orgChart1"/>
    <dgm:cxn modelId="{2548DEAA-251A-42D1-845C-B14C44461792}" type="presOf" srcId="{CCE7BF24-AD1D-4210-BAA8-0A0BAFC417E3}" destId="{A758DB86-4CE9-4FE9-A9FA-81DDB80DBB00}" srcOrd="0" destOrd="0" presId="urn:microsoft.com/office/officeart/2005/8/layout/orgChart1"/>
    <dgm:cxn modelId="{C97B7D83-147B-48D8-B2DF-E6F7270EC1B6}" srcId="{DAAEB086-CE9E-4973-B0EB-CB3758301728}" destId="{B1C7F3FB-FA9E-44FC-9C50-CF739E1741E0}" srcOrd="3" destOrd="0" parTransId="{09BD979F-AD41-4F55-855B-31EC18BEF134}" sibTransId="{97C2375C-0CE4-44A8-AD16-BCC211E7B313}"/>
    <dgm:cxn modelId="{5CAD1E84-7A78-47FB-923A-05FFCC3585D1}" type="presOf" srcId="{DAAEB086-CE9E-4973-B0EB-CB3758301728}" destId="{F0500BF9-A275-4391-840B-F205C6D198FB}" srcOrd="1" destOrd="0" presId="urn:microsoft.com/office/officeart/2005/8/layout/orgChart1"/>
    <dgm:cxn modelId="{A75097B8-DFB0-4614-96B8-B58F424A7485}" type="presParOf" srcId="{8F329003-7A68-47FA-862C-E7586156B1E1}" destId="{AA57445A-550D-4A79-9000-E9FAEC9D68E6}" srcOrd="0" destOrd="0" presId="urn:microsoft.com/office/officeart/2005/8/layout/orgChart1"/>
    <dgm:cxn modelId="{86E3B22F-5D20-4A82-BEF5-5D5A0C653F46}" type="presParOf" srcId="{AA57445A-550D-4A79-9000-E9FAEC9D68E6}" destId="{68A2CA6C-2AEC-4AB0-8DF1-E8B82ADBE553}" srcOrd="0" destOrd="0" presId="urn:microsoft.com/office/officeart/2005/8/layout/orgChart1"/>
    <dgm:cxn modelId="{78CB60AB-F639-4A4C-858F-F9D4AE18D226}" type="presParOf" srcId="{68A2CA6C-2AEC-4AB0-8DF1-E8B82ADBE553}" destId="{0C84032C-DE2C-4373-BE82-EFB28F58EC46}" srcOrd="0" destOrd="0" presId="urn:microsoft.com/office/officeart/2005/8/layout/orgChart1"/>
    <dgm:cxn modelId="{1C8C5255-999D-4F9C-AA19-17DE8351E0EE}" type="presParOf" srcId="{68A2CA6C-2AEC-4AB0-8DF1-E8B82ADBE553}" destId="{6CE6D1B7-F07C-41E8-9BF8-84E858F0F75C}" srcOrd="1" destOrd="0" presId="urn:microsoft.com/office/officeart/2005/8/layout/orgChart1"/>
    <dgm:cxn modelId="{AE8D9DCA-5C94-41E0-975B-C2DD0B75CF26}" type="presParOf" srcId="{AA57445A-550D-4A79-9000-E9FAEC9D68E6}" destId="{ABB2303B-A61E-4FBA-B557-D9F88C18A0D5}" srcOrd="1" destOrd="0" presId="urn:microsoft.com/office/officeart/2005/8/layout/orgChart1"/>
    <dgm:cxn modelId="{2008D9B7-3D73-4CB9-BE41-CEC7F72A4621}" type="presParOf" srcId="{AA57445A-550D-4A79-9000-E9FAEC9D68E6}" destId="{5C28CF6E-ACF5-44DF-925A-D25F138C42BE}" srcOrd="2" destOrd="0" presId="urn:microsoft.com/office/officeart/2005/8/layout/orgChart1"/>
    <dgm:cxn modelId="{800D41D4-87F3-45C1-ABC7-D670BCB2A7BA}" type="presParOf" srcId="{5C28CF6E-ACF5-44DF-925A-D25F138C42BE}" destId="{1C80755B-5083-4835-8AD6-08023D448293}" srcOrd="0" destOrd="0" presId="urn:microsoft.com/office/officeart/2005/8/layout/orgChart1"/>
    <dgm:cxn modelId="{29348F93-15DF-4F3E-AD4C-B1F886983944}" type="presParOf" srcId="{5C28CF6E-ACF5-44DF-925A-D25F138C42BE}" destId="{89799170-1569-4EB5-BA1A-2145F3949BB1}" srcOrd="1" destOrd="0" presId="urn:microsoft.com/office/officeart/2005/8/layout/orgChart1"/>
    <dgm:cxn modelId="{A5B2E437-298C-43C1-A072-9ED07CFE6F1B}" type="presParOf" srcId="{89799170-1569-4EB5-BA1A-2145F3949BB1}" destId="{AE26EA99-E279-4ED6-A77D-E8BC6C09BD79}" srcOrd="0" destOrd="0" presId="urn:microsoft.com/office/officeart/2005/8/layout/orgChart1"/>
    <dgm:cxn modelId="{907D03C0-0C88-4426-BBE8-D34917BB733D}" type="presParOf" srcId="{AE26EA99-E279-4ED6-A77D-E8BC6C09BD79}" destId="{A758DB86-4CE9-4FE9-A9FA-81DDB80DBB00}" srcOrd="0" destOrd="0" presId="urn:microsoft.com/office/officeart/2005/8/layout/orgChart1"/>
    <dgm:cxn modelId="{C7756E8A-57D8-4E1F-999F-1FDCE87F3586}" type="presParOf" srcId="{AE26EA99-E279-4ED6-A77D-E8BC6C09BD79}" destId="{D8DA86C9-1D95-42EB-900C-7BBD328700F9}" srcOrd="1" destOrd="0" presId="urn:microsoft.com/office/officeart/2005/8/layout/orgChart1"/>
    <dgm:cxn modelId="{B701613F-DE6C-496B-BD5F-B18A4DB1FE13}" type="presParOf" srcId="{89799170-1569-4EB5-BA1A-2145F3949BB1}" destId="{D850F31C-B6AC-4DDE-9A85-A8161AFD0447}" srcOrd="1" destOrd="0" presId="urn:microsoft.com/office/officeart/2005/8/layout/orgChart1"/>
    <dgm:cxn modelId="{0A4602EC-FC29-4FA7-B4B7-C4B4CCE2D3C4}" type="presParOf" srcId="{89799170-1569-4EB5-BA1A-2145F3949BB1}" destId="{A68AC6CC-1008-4112-BBE4-99E12BF9639A}" srcOrd="2" destOrd="0" presId="urn:microsoft.com/office/officeart/2005/8/layout/orgChart1"/>
    <dgm:cxn modelId="{C3183F67-FD79-4064-AA2E-89BD3786625B}" type="presParOf" srcId="{A68AC6CC-1008-4112-BBE4-99E12BF9639A}" destId="{F49D2264-E9D8-4E04-B81F-F4C0B4D89AFF}" srcOrd="0" destOrd="0" presId="urn:microsoft.com/office/officeart/2005/8/layout/orgChart1"/>
    <dgm:cxn modelId="{5029B64A-DBF0-44BC-BE57-05836F811AFB}" type="presParOf" srcId="{A68AC6CC-1008-4112-BBE4-99E12BF9639A}" destId="{8715CE55-B6D2-4ED9-8E30-B5500C57A867}" srcOrd="1" destOrd="0" presId="urn:microsoft.com/office/officeart/2005/8/layout/orgChart1"/>
    <dgm:cxn modelId="{C52A0F9A-8E5C-4CCA-9A50-7BF03E07EE7F}" type="presParOf" srcId="{8715CE55-B6D2-4ED9-8E30-B5500C57A867}" destId="{C6411AFB-EF92-4983-8B2A-62674415F7EF}" srcOrd="0" destOrd="0" presId="urn:microsoft.com/office/officeart/2005/8/layout/orgChart1"/>
    <dgm:cxn modelId="{35F9666F-A501-4798-8A23-DF941F965FD5}" type="presParOf" srcId="{C6411AFB-EF92-4983-8B2A-62674415F7EF}" destId="{D5661FED-4303-4B24-8434-09D4D115116C}" srcOrd="0" destOrd="0" presId="urn:microsoft.com/office/officeart/2005/8/layout/orgChart1"/>
    <dgm:cxn modelId="{C4228EAE-EE72-4DF5-8C29-035EB0DEAA0B}" type="presParOf" srcId="{C6411AFB-EF92-4983-8B2A-62674415F7EF}" destId="{B5480B02-DC92-4288-94F6-48082DD7E395}" srcOrd="1" destOrd="0" presId="urn:microsoft.com/office/officeart/2005/8/layout/orgChart1"/>
    <dgm:cxn modelId="{F97F3B5B-1A7B-4B1E-AD13-9A8DB258B9B5}" type="presParOf" srcId="{8715CE55-B6D2-4ED9-8E30-B5500C57A867}" destId="{26E8216A-2A96-47EB-A7D2-2E4AD374C97D}" srcOrd="1" destOrd="0" presId="urn:microsoft.com/office/officeart/2005/8/layout/orgChart1"/>
    <dgm:cxn modelId="{AA6A999D-3FD8-4AAF-BC88-D2A8A51D0BDC}" type="presParOf" srcId="{8715CE55-B6D2-4ED9-8E30-B5500C57A867}" destId="{098F3167-3F61-4EAB-8DFB-69EC8788F736}" srcOrd="2" destOrd="0" presId="urn:microsoft.com/office/officeart/2005/8/layout/orgChart1"/>
    <dgm:cxn modelId="{E9266A44-C7A5-4AD4-9D83-A6D7C83DC507}" type="presParOf" srcId="{A68AC6CC-1008-4112-BBE4-99E12BF9639A}" destId="{6B5D942C-1D3B-4E0A-819E-A1B82A79E3C6}" srcOrd="2" destOrd="0" presId="urn:microsoft.com/office/officeart/2005/8/layout/orgChart1"/>
    <dgm:cxn modelId="{01445664-5193-46E5-8973-CFDA5FFEBB24}" type="presParOf" srcId="{A68AC6CC-1008-4112-BBE4-99E12BF9639A}" destId="{69910652-A571-4FEE-A287-F2F7651F98E6}" srcOrd="3" destOrd="0" presId="urn:microsoft.com/office/officeart/2005/8/layout/orgChart1"/>
    <dgm:cxn modelId="{AE7F6604-A2D6-4750-8D13-6D727C6DB8D7}" type="presParOf" srcId="{69910652-A571-4FEE-A287-F2F7651F98E6}" destId="{9EFF1334-B428-4312-BEFE-857BCAABA6CF}" srcOrd="0" destOrd="0" presId="urn:microsoft.com/office/officeart/2005/8/layout/orgChart1"/>
    <dgm:cxn modelId="{5B91540F-FC56-4B1C-99B9-5376E0F0650C}" type="presParOf" srcId="{9EFF1334-B428-4312-BEFE-857BCAABA6CF}" destId="{C1507D50-4C1A-422A-8CEC-0D4BBF2DCB00}" srcOrd="0" destOrd="0" presId="urn:microsoft.com/office/officeart/2005/8/layout/orgChart1"/>
    <dgm:cxn modelId="{C09E492F-AA58-46CA-B1D4-F66173B5DFAF}" type="presParOf" srcId="{9EFF1334-B428-4312-BEFE-857BCAABA6CF}" destId="{1BEF2592-2A3E-4273-8816-6DFB527222F9}" srcOrd="1" destOrd="0" presId="urn:microsoft.com/office/officeart/2005/8/layout/orgChart1"/>
    <dgm:cxn modelId="{0B0F4A14-5F18-48D6-8D1E-7DA2FB79DD0F}" type="presParOf" srcId="{69910652-A571-4FEE-A287-F2F7651F98E6}" destId="{350EAC35-105A-483E-BE12-612474A83C9C}" srcOrd="1" destOrd="0" presId="urn:microsoft.com/office/officeart/2005/8/layout/orgChart1"/>
    <dgm:cxn modelId="{448FCD0A-AADB-4885-B26D-3D28C19B4486}" type="presParOf" srcId="{69910652-A571-4FEE-A287-F2F7651F98E6}" destId="{8EF79B50-E201-4AAE-9B35-ABEF00A64DCD}" srcOrd="2" destOrd="0" presId="urn:microsoft.com/office/officeart/2005/8/layout/orgChart1"/>
    <dgm:cxn modelId="{99FC5BFF-19D6-4F26-A7D9-C43DB3591E60}" type="presParOf" srcId="{A68AC6CC-1008-4112-BBE4-99E12BF9639A}" destId="{EF000DFC-B8C9-4B82-853D-4C25D1A8CCBD}" srcOrd="4" destOrd="0" presId="urn:microsoft.com/office/officeart/2005/8/layout/orgChart1"/>
    <dgm:cxn modelId="{E1CACE2D-1649-42BC-915C-20921028343B}" type="presParOf" srcId="{A68AC6CC-1008-4112-BBE4-99E12BF9639A}" destId="{5959D98F-05AA-4DA6-9898-3025411EBB49}" srcOrd="5" destOrd="0" presId="urn:microsoft.com/office/officeart/2005/8/layout/orgChart1"/>
    <dgm:cxn modelId="{69262849-D8E9-45A0-9F5E-8E78FBC14D9A}" type="presParOf" srcId="{5959D98F-05AA-4DA6-9898-3025411EBB49}" destId="{6645E698-F297-4D90-B829-3EA851719AC7}" srcOrd="0" destOrd="0" presId="urn:microsoft.com/office/officeart/2005/8/layout/orgChart1"/>
    <dgm:cxn modelId="{3B4CA24A-D177-4501-9CE0-A408DF933CD5}" type="presParOf" srcId="{6645E698-F297-4D90-B829-3EA851719AC7}" destId="{FF8D722B-675A-4CA0-9F0B-234A34000C19}" srcOrd="0" destOrd="0" presId="urn:microsoft.com/office/officeart/2005/8/layout/orgChart1"/>
    <dgm:cxn modelId="{59D45668-AEEB-470D-B24A-A73072C97E38}" type="presParOf" srcId="{6645E698-F297-4D90-B829-3EA851719AC7}" destId="{78496B0F-4AB2-4B8A-BEBA-506B65CCAD09}" srcOrd="1" destOrd="0" presId="urn:microsoft.com/office/officeart/2005/8/layout/orgChart1"/>
    <dgm:cxn modelId="{4DBE4202-38A5-45ED-BF6A-D9FBDA569901}" type="presParOf" srcId="{5959D98F-05AA-4DA6-9898-3025411EBB49}" destId="{5D08954B-7004-4AEC-A8C7-7E1BB67207B1}" srcOrd="1" destOrd="0" presId="urn:microsoft.com/office/officeart/2005/8/layout/orgChart1"/>
    <dgm:cxn modelId="{79475ADF-A357-41B7-87DD-0836F2B894E3}" type="presParOf" srcId="{5959D98F-05AA-4DA6-9898-3025411EBB49}" destId="{68322231-9D1C-49FD-9033-5AA19F32E11D}" srcOrd="2" destOrd="0" presId="urn:microsoft.com/office/officeart/2005/8/layout/orgChart1"/>
    <dgm:cxn modelId="{E00665C1-0AE8-4F6A-9766-9FA944CB70FA}" type="presParOf" srcId="{A68AC6CC-1008-4112-BBE4-99E12BF9639A}" destId="{522AF235-58F9-404B-B654-DC3646DC0B2B}" srcOrd="6" destOrd="0" presId="urn:microsoft.com/office/officeart/2005/8/layout/orgChart1"/>
    <dgm:cxn modelId="{09C60E38-4F84-4656-9B04-CD03B12564ED}" type="presParOf" srcId="{A68AC6CC-1008-4112-BBE4-99E12BF9639A}" destId="{B977CC9A-B77B-41AA-8226-C8FDFEC3956C}" srcOrd="7" destOrd="0" presId="urn:microsoft.com/office/officeart/2005/8/layout/orgChart1"/>
    <dgm:cxn modelId="{D1CB313B-81F1-4E29-A3DC-72BE11805B69}" type="presParOf" srcId="{B977CC9A-B77B-41AA-8226-C8FDFEC3956C}" destId="{FB852826-7424-49A6-9A27-F3E3EF210972}" srcOrd="0" destOrd="0" presId="urn:microsoft.com/office/officeart/2005/8/layout/orgChart1"/>
    <dgm:cxn modelId="{8E272DDC-5B31-4709-980D-72AF87CA52EC}" type="presParOf" srcId="{FB852826-7424-49A6-9A27-F3E3EF210972}" destId="{8BD022B1-AF8C-43AB-B7A0-3D4840C0E302}" srcOrd="0" destOrd="0" presId="urn:microsoft.com/office/officeart/2005/8/layout/orgChart1"/>
    <dgm:cxn modelId="{6BD8FA24-998B-4382-92B6-6D3103154775}" type="presParOf" srcId="{FB852826-7424-49A6-9A27-F3E3EF210972}" destId="{ECBA2B17-51F2-4D63-8E4F-E1B6268D5145}" srcOrd="1" destOrd="0" presId="urn:microsoft.com/office/officeart/2005/8/layout/orgChart1"/>
    <dgm:cxn modelId="{933166A1-88C4-428D-BFAD-9A35CDCCE2E2}" type="presParOf" srcId="{B977CC9A-B77B-41AA-8226-C8FDFEC3956C}" destId="{1AAFCD17-BD9A-49F2-8F69-CA133807A3BF}" srcOrd="1" destOrd="0" presId="urn:microsoft.com/office/officeart/2005/8/layout/orgChart1"/>
    <dgm:cxn modelId="{A5832BA9-F7FF-4C0F-8D0F-C2BD7F5C0F8B}" type="presParOf" srcId="{B977CC9A-B77B-41AA-8226-C8FDFEC3956C}" destId="{6AFB1543-C59B-4D64-BA4A-7ABDCD4FA49E}" srcOrd="2" destOrd="0" presId="urn:microsoft.com/office/officeart/2005/8/layout/orgChart1"/>
    <dgm:cxn modelId="{611FE846-BF3B-4D58-A911-1C6DCDECB69A}" type="presParOf" srcId="{5C28CF6E-ACF5-44DF-925A-D25F138C42BE}" destId="{AFD326D2-C9D2-4840-95DE-C9B6F786C52F}" srcOrd="2" destOrd="0" presId="urn:microsoft.com/office/officeart/2005/8/layout/orgChart1"/>
    <dgm:cxn modelId="{88982C42-757B-4880-975D-115DEA247535}" type="presParOf" srcId="{5C28CF6E-ACF5-44DF-925A-D25F138C42BE}" destId="{6E076C02-A839-4F29-8B6A-1F42D78DF913}" srcOrd="3" destOrd="0" presId="urn:microsoft.com/office/officeart/2005/8/layout/orgChart1"/>
    <dgm:cxn modelId="{9EDBF111-88CD-4817-82F2-7D2A0CFC71AE}" type="presParOf" srcId="{6E076C02-A839-4F29-8B6A-1F42D78DF913}" destId="{8BD466D0-2D9C-4156-90AA-516FE8B3DB2A}" srcOrd="0" destOrd="0" presId="urn:microsoft.com/office/officeart/2005/8/layout/orgChart1"/>
    <dgm:cxn modelId="{6C5F89AF-9767-4ACA-AC89-696EEB3A70AE}" type="presParOf" srcId="{8BD466D0-2D9C-4156-90AA-516FE8B3DB2A}" destId="{67895493-82EE-4C9A-A47C-4BB6772A5680}" srcOrd="0" destOrd="0" presId="urn:microsoft.com/office/officeart/2005/8/layout/orgChart1"/>
    <dgm:cxn modelId="{F6778570-121C-4218-BF15-13E5B8682D0A}" type="presParOf" srcId="{8BD466D0-2D9C-4156-90AA-516FE8B3DB2A}" destId="{F0500BF9-A275-4391-840B-F205C6D198FB}" srcOrd="1" destOrd="0" presId="urn:microsoft.com/office/officeart/2005/8/layout/orgChart1"/>
    <dgm:cxn modelId="{08743A83-F753-46CA-A12F-F7C60063873E}" type="presParOf" srcId="{6E076C02-A839-4F29-8B6A-1F42D78DF913}" destId="{BFEABFEB-A0F6-47AA-84F3-458F1C03E0B6}" srcOrd="1" destOrd="0" presId="urn:microsoft.com/office/officeart/2005/8/layout/orgChart1"/>
    <dgm:cxn modelId="{A7DD94D5-8383-42F9-88F3-88CD79312AF6}" type="presParOf" srcId="{6E076C02-A839-4F29-8B6A-1F42D78DF913}" destId="{385AAAC8-274A-4899-BCB4-435A9209641D}" srcOrd="2" destOrd="0" presId="urn:microsoft.com/office/officeart/2005/8/layout/orgChart1"/>
    <dgm:cxn modelId="{03FA01B5-F98F-4ACE-BF4E-380605B38A52}" type="presParOf" srcId="{385AAAC8-274A-4899-BCB4-435A9209641D}" destId="{AF789859-FA89-4CC9-9419-C0CE5FF824C0}" srcOrd="0" destOrd="0" presId="urn:microsoft.com/office/officeart/2005/8/layout/orgChart1"/>
    <dgm:cxn modelId="{A74787B3-AEA4-4533-901C-210A41D79D1C}" type="presParOf" srcId="{385AAAC8-274A-4899-BCB4-435A9209641D}" destId="{77120213-EF7D-4DAB-B448-08A624B80833}" srcOrd="1" destOrd="0" presId="urn:microsoft.com/office/officeart/2005/8/layout/orgChart1"/>
    <dgm:cxn modelId="{BFAD0FD2-388B-4F03-98F6-1D8364EC7D8D}" type="presParOf" srcId="{77120213-EF7D-4DAB-B448-08A624B80833}" destId="{1977BA9A-7098-405B-9B30-1AA59977073D}" srcOrd="0" destOrd="0" presId="urn:microsoft.com/office/officeart/2005/8/layout/orgChart1"/>
    <dgm:cxn modelId="{B92B98C0-01F4-4300-86D9-54D5F3DF9F8C}" type="presParOf" srcId="{1977BA9A-7098-405B-9B30-1AA59977073D}" destId="{66C28246-C893-4498-BC6C-443307120914}" srcOrd="0" destOrd="0" presId="urn:microsoft.com/office/officeart/2005/8/layout/orgChart1"/>
    <dgm:cxn modelId="{A73EF785-E4D9-4BF9-AC59-E259B6E4BA7C}" type="presParOf" srcId="{1977BA9A-7098-405B-9B30-1AA59977073D}" destId="{D8A5D9A8-3933-43AF-9D26-7F108D38A5DC}" srcOrd="1" destOrd="0" presId="urn:microsoft.com/office/officeart/2005/8/layout/orgChart1"/>
    <dgm:cxn modelId="{9AA72C3A-1C9B-465E-B231-9CBF68A83477}" type="presParOf" srcId="{77120213-EF7D-4DAB-B448-08A624B80833}" destId="{1BE0EAAE-7293-4847-9893-68C573A58304}" srcOrd="1" destOrd="0" presId="urn:microsoft.com/office/officeart/2005/8/layout/orgChart1"/>
    <dgm:cxn modelId="{F886FE80-2EA9-48EA-9C7A-9500C8348FBC}" type="presParOf" srcId="{77120213-EF7D-4DAB-B448-08A624B80833}" destId="{B3A5341D-60A9-4118-8364-CF209B61AE53}" srcOrd="2" destOrd="0" presId="urn:microsoft.com/office/officeart/2005/8/layout/orgChart1"/>
    <dgm:cxn modelId="{B5851E48-AF63-4F5F-84F0-C9514ABE691C}" type="presParOf" srcId="{385AAAC8-274A-4899-BCB4-435A9209641D}" destId="{B77A5837-6661-4C1D-9FFA-8D713A59516F}" srcOrd="2" destOrd="0" presId="urn:microsoft.com/office/officeart/2005/8/layout/orgChart1"/>
    <dgm:cxn modelId="{88D7311E-A780-47FB-895A-7E11E4DC19A6}" type="presParOf" srcId="{385AAAC8-274A-4899-BCB4-435A9209641D}" destId="{9886370C-E345-4051-A072-5291094EB6B9}" srcOrd="3" destOrd="0" presId="urn:microsoft.com/office/officeart/2005/8/layout/orgChart1"/>
    <dgm:cxn modelId="{C22C0056-EF1F-42F1-B669-266ECDD424D2}" type="presParOf" srcId="{9886370C-E345-4051-A072-5291094EB6B9}" destId="{CB7F6467-1B17-4497-AE11-FD25370ADA24}" srcOrd="0" destOrd="0" presId="urn:microsoft.com/office/officeart/2005/8/layout/orgChart1"/>
    <dgm:cxn modelId="{92FC8026-BE5C-4EC7-997E-D037AA203168}" type="presParOf" srcId="{CB7F6467-1B17-4497-AE11-FD25370ADA24}" destId="{9F25D921-ABC4-498E-8BE8-41A7408ED9C6}" srcOrd="0" destOrd="0" presId="urn:microsoft.com/office/officeart/2005/8/layout/orgChart1"/>
    <dgm:cxn modelId="{A277F3BC-303B-424B-8D86-5701FD70FF87}" type="presParOf" srcId="{CB7F6467-1B17-4497-AE11-FD25370ADA24}" destId="{F20D46FB-B934-4343-AE3E-0ADA5F3B9C36}" srcOrd="1" destOrd="0" presId="urn:microsoft.com/office/officeart/2005/8/layout/orgChart1"/>
    <dgm:cxn modelId="{4AAFC0B4-E2E3-4431-998D-7DC7632105DD}" type="presParOf" srcId="{9886370C-E345-4051-A072-5291094EB6B9}" destId="{FB2C9DF6-2696-4115-8290-398C27357849}" srcOrd="1" destOrd="0" presId="urn:microsoft.com/office/officeart/2005/8/layout/orgChart1"/>
    <dgm:cxn modelId="{27692B34-5069-4F73-83F8-FC030E7FC549}" type="presParOf" srcId="{9886370C-E345-4051-A072-5291094EB6B9}" destId="{1CD9882F-F600-496D-852D-057BB1829057}" srcOrd="2" destOrd="0" presId="urn:microsoft.com/office/officeart/2005/8/layout/orgChart1"/>
    <dgm:cxn modelId="{0AED2960-0CD4-4FC3-BBC1-EB0E26B2B6A4}" type="presParOf" srcId="{385AAAC8-274A-4899-BCB4-435A9209641D}" destId="{D0F1D6B0-6EE0-4B18-B413-2E2CC644ED72}" srcOrd="4" destOrd="0" presId="urn:microsoft.com/office/officeart/2005/8/layout/orgChart1"/>
    <dgm:cxn modelId="{9886B2E4-9DCA-4ACD-9675-6E23E2CD328E}" type="presParOf" srcId="{385AAAC8-274A-4899-BCB4-435A9209641D}" destId="{95827BCF-FEF5-4605-93DA-29019806C686}" srcOrd="5" destOrd="0" presId="urn:microsoft.com/office/officeart/2005/8/layout/orgChart1"/>
    <dgm:cxn modelId="{1EB76107-54A2-4A55-9BC1-D62CE337A95E}" type="presParOf" srcId="{95827BCF-FEF5-4605-93DA-29019806C686}" destId="{4278437C-953B-4677-B6DF-FD9C1960F940}" srcOrd="0" destOrd="0" presId="urn:microsoft.com/office/officeart/2005/8/layout/orgChart1"/>
    <dgm:cxn modelId="{4551BF96-E403-415F-8DC8-396BD2AA4C67}" type="presParOf" srcId="{4278437C-953B-4677-B6DF-FD9C1960F940}" destId="{1B5344FA-4009-411F-A41F-77A4E4092AAD}" srcOrd="0" destOrd="0" presId="urn:microsoft.com/office/officeart/2005/8/layout/orgChart1"/>
    <dgm:cxn modelId="{616366F0-1ADD-4ACC-A799-1F030B60CB9A}" type="presParOf" srcId="{4278437C-953B-4677-B6DF-FD9C1960F940}" destId="{285DCBF7-67EA-43E3-963A-1184C995741B}" srcOrd="1" destOrd="0" presId="urn:microsoft.com/office/officeart/2005/8/layout/orgChart1"/>
    <dgm:cxn modelId="{27B74376-4B2E-4D48-9610-27578959F90A}" type="presParOf" srcId="{95827BCF-FEF5-4605-93DA-29019806C686}" destId="{40F1E967-DDBD-4DC3-9B3D-B2AE843BD8B6}" srcOrd="1" destOrd="0" presId="urn:microsoft.com/office/officeart/2005/8/layout/orgChart1"/>
    <dgm:cxn modelId="{5BC3C481-B00B-4F89-8B85-B609777976A5}" type="presParOf" srcId="{95827BCF-FEF5-4605-93DA-29019806C686}" destId="{7DF93A88-0F8D-4F47-8C9D-764653DBE865}" srcOrd="2" destOrd="0" presId="urn:microsoft.com/office/officeart/2005/8/layout/orgChart1"/>
    <dgm:cxn modelId="{9E69A312-BCB7-4658-8D9C-E069A3C2E582}" type="presParOf" srcId="{385AAAC8-274A-4899-BCB4-435A9209641D}" destId="{F03F9D99-EAA5-4DD1-AB20-2A3EFBFF527B}" srcOrd="6" destOrd="0" presId="urn:microsoft.com/office/officeart/2005/8/layout/orgChart1"/>
    <dgm:cxn modelId="{41B2DA2D-620F-4EAB-A57A-F966F0707DCB}" type="presParOf" srcId="{385AAAC8-274A-4899-BCB4-435A9209641D}" destId="{85588A1A-7B8B-412C-A419-58A67DB353E6}" srcOrd="7" destOrd="0" presId="urn:microsoft.com/office/officeart/2005/8/layout/orgChart1"/>
    <dgm:cxn modelId="{5EA2AF40-F2D1-4C6C-8D73-D496DF3A39A7}" type="presParOf" srcId="{85588A1A-7B8B-412C-A419-58A67DB353E6}" destId="{0ED6E0C8-5EFB-40CB-AEFA-19A96C8B8A3D}" srcOrd="0" destOrd="0" presId="urn:microsoft.com/office/officeart/2005/8/layout/orgChart1"/>
    <dgm:cxn modelId="{C8CF76B0-B1FE-44D3-A0DF-6CF092C0C900}" type="presParOf" srcId="{0ED6E0C8-5EFB-40CB-AEFA-19A96C8B8A3D}" destId="{6E824FAC-90C4-4E8D-AD3A-95FF0C182984}" srcOrd="0" destOrd="0" presId="urn:microsoft.com/office/officeart/2005/8/layout/orgChart1"/>
    <dgm:cxn modelId="{C043DC28-1ED2-4898-B001-BE0A01312907}" type="presParOf" srcId="{0ED6E0C8-5EFB-40CB-AEFA-19A96C8B8A3D}" destId="{455209DF-7701-483F-8D27-B29A6F76B2FE}" srcOrd="1" destOrd="0" presId="urn:microsoft.com/office/officeart/2005/8/layout/orgChart1"/>
    <dgm:cxn modelId="{A878713F-835B-457E-B809-743E008C23A6}" type="presParOf" srcId="{85588A1A-7B8B-412C-A419-58A67DB353E6}" destId="{1CBBD77C-4EBF-4D39-B8C8-573C75401CD4}" srcOrd="1" destOrd="0" presId="urn:microsoft.com/office/officeart/2005/8/layout/orgChart1"/>
    <dgm:cxn modelId="{C3C60E88-A10C-45AE-B2C9-14F1DBFA169B}" type="presParOf" srcId="{85588A1A-7B8B-412C-A419-58A67DB353E6}" destId="{F3877849-9D38-4419-BBF5-3387BF0453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A3BEAB-2C60-4F8F-9C53-38AC06ECECB3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CFD468-ECF2-413F-9BFF-1C1009D3AFD2}">
      <dgm:prSet phldrT="[Текст]"/>
      <dgm:spPr/>
      <dgm:t>
        <a:bodyPr/>
        <a:lstStyle/>
        <a:p>
          <a:r>
            <a:rPr lang="ru-RU" dirty="0" smtClean="0"/>
            <a:t>Элементы банковской системы СССР</a:t>
          </a:r>
          <a:endParaRPr lang="ru-RU" dirty="0"/>
        </a:p>
      </dgm:t>
    </dgm:pt>
    <dgm:pt modelId="{DC99D473-CE2E-4B52-A0FB-9BB915D86A32}" type="parTrans" cxnId="{CE54452E-D67B-46D1-B735-97AFE1C18EA0}">
      <dgm:prSet/>
      <dgm:spPr/>
      <dgm:t>
        <a:bodyPr/>
        <a:lstStyle/>
        <a:p>
          <a:endParaRPr lang="ru-RU"/>
        </a:p>
      </dgm:t>
    </dgm:pt>
    <dgm:pt modelId="{22938493-4396-4FB5-8255-BAD2FB0C8762}" type="sibTrans" cxnId="{CE54452E-D67B-46D1-B735-97AFE1C18EA0}">
      <dgm:prSet/>
      <dgm:spPr/>
      <dgm:t>
        <a:bodyPr/>
        <a:lstStyle/>
        <a:p>
          <a:endParaRPr lang="ru-RU"/>
        </a:p>
      </dgm:t>
    </dgm:pt>
    <dgm:pt modelId="{770D4B05-4A38-4FE8-A6AF-C69B9A4F9885}">
      <dgm:prSet phldrT="[Текст]"/>
      <dgm:spPr/>
      <dgm:t>
        <a:bodyPr/>
        <a:lstStyle/>
        <a:p>
          <a:r>
            <a:rPr lang="ru-RU" dirty="0" smtClean="0"/>
            <a:t>Государственный банк СССР</a:t>
          </a:r>
          <a:endParaRPr lang="ru-RU" dirty="0"/>
        </a:p>
      </dgm:t>
    </dgm:pt>
    <dgm:pt modelId="{92E39B8E-959C-4736-A866-C26140242364}" type="parTrans" cxnId="{5D2CAA1E-190F-4675-A3CC-5A49B768F487}">
      <dgm:prSet/>
      <dgm:spPr/>
      <dgm:t>
        <a:bodyPr/>
        <a:lstStyle/>
        <a:p>
          <a:endParaRPr lang="ru-RU"/>
        </a:p>
      </dgm:t>
    </dgm:pt>
    <dgm:pt modelId="{2334C55A-EFB6-4FCA-8F2E-FEAE1DA91439}" type="sibTrans" cxnId="{5D2CAA1E-190F-4675-A3CC-5A49B768F487}">
      <dgm:prSet/>
      <dgm:spPr/>
      <dgm:t>
        <a:bodyPr/>
        <a:lstStyle/>
        <a:p>
          <a:endParaRPr lang="ru-RU"/>
        </a:p>
      </dgm:t>
    </dgm:pt>
    <dgm:pt modelId="{1C10FAB4-19DD-44B9-9B8A-6FBB25586660}">
      <dgm:prSet phldrT="[Текст]"/>
      <dgm:spPr/>
      <dgm:t>
        <a:bodyPr/>
        <a:lstStyle/>
        <a:p>
          <a:r>
            <a:rPr lang="ru-RU" dirty="0" smtClean="0"/>
            <a:t>коммерческие банки</a:t>
          </a:r>
          <a:endParaRPr lang="ru-RU" dirty="0"/>
        </a:p>
      </dgm:t>
    </dgm:pt>
    <dgm:pt modelId="{EAFDA191-0561-44D3-9C00-D68E9D940D38}" type="parTrans" cxnId="{752AD881-81B4-4477-9F9B-9D19794A373D}">
      <dgm:prSet/>
      <dgm:spPr/>
      <dgm:t>
        <a:bodyPr/>
        <a:lstStyle/>
        <a:p>
          <a:endParaRPr lang="ru-RU"/>
        </a:p>
      </dgm:t>
    </dgm:pt>
    <dgm:pt modelId="{9CA909F4-2E2A-464E-BE50-D5EB91D0C5DE}" type="sibTrans" cxnId="{752AD881-81B4-4477-9F9B-9D19794A373D}">
      <dgm:prSet/>
      <dgm:spPr/>
      <dgm:t>
        <a:bodyPr/>
        <a:lstStyle/>
        <a:p>
          <a:endParaRPr lang="ru-RU"/>
        </a:p>
      </dgm:t>
    </dgm:pt>
    <dgm:pt modelId="{E66615EA-37F1-40A8-9ED4-BEA55DB21807}">
      <dgm:prSet phldrT="[Текст]"/>
      <dgm:spPr/>
      <dgm:t>
        <a:bodyPr/>
        <a:lstStyle/>
        <a:p>
          <a:r>
            <a:rPr lang="ru-RU" dirty="0" smtClean="0"/>
            <a:t>банки в форме АО и ООО, банки с участием иностранного капитала, иностранные банки</a:t>
          </a:r>
          <a:endParaRPr lang="ru-RU" dirty="0"/>
        </a:p>
      </dgm:t>
    </dgm:pt>
    <dgm:pt modelId="{0EFABBF0-F9E7-4806-A0B0-738DC2DDC8BF}" type="parTrans" cxnId="{6D476A81-4A47-4F13-B794-B12FC481FF3F}">
      <dgm:prSet/>
      <dgm:spPr/>
      <dgm:t>
        <a:bodyPr/>
        <a:lstStyle/>
        <a:p>
          <a:endParaRPr lang="ru-RU"/>
        </a:p>
      </dgm:t>
    </dgm:pt>
    <dgm:pt modelId="{37743D47-FE11-46F0-B024-0F3AD4DE5CEF}" type="sibTrans" cxnId="{6D476A81-4A47-4F13-B794-B12FC481FF3F}">
      <dgm:prSet/>
      <dgm:spPr/>
      <dgm:t>
        <a:bodyPr/>
        <a:lstStyle/>
        <a:p>
          <a:endParaRPr lang="ru-RU"/>
        </a:p>
      </dgm:t>
    </dgm:pt>
    <dgm:pt modelId="{D0BA7769-0F10-4DC4-A1DC-86E542EBC744}">
      <dgm:prSet phldrT="[Текст]"/>
      <dgm:spPr/>
      <dgm:t>
        <a:bodyPr/>
        <a:lstStyle/>
        <a:p>
          <a:r>
            <a:rPr lang="ru-RU" dirty="0" smtClean="0"/>
            <a:t>центральные (государственные, национальные) банки союзных и автономных республик</a:t>
          </a:r>
          <a:endParaRPr lang="ru-RU" dirty="0"/>
        </a:p>
      </dgm:t>
    </dgm:pt>
    <dgm:pt modelId="{5D9DA166-2E38-439B-BAC0-FA5E503260D1}" type="parTrans" cxnId="{2DC4F7AE-D211-4665-89F4-BC102B2C952B}">
      <dgm:prSet/>
      <dgm:spPr/>
      <dgm:t>
        <a:bodyPr/>
        <a:lstStyle/>
        <a:p>
          <a:endParaRPr lang="ru-RU"/>
        </a:p>
      </dgm:t>
    </dgm:pt>
    <dgm:pt modelId="{351598A8-480A-449D-B309-3C1CBF96B936}" type="sibTrans" cxnId="{2DC4F7AE-D211-4665-89F4-BC102B2C952B}">
      <dgm:prSet/>
      <dgm:spPr/>
      <dgm:t>
        <a:bodyPr/>
        <a:lstStyle/>
        <a:p>
          <a:endParaRPr lang="ru-RU"/>
        </a:p>
      </dgm:t>
    </dgm:pt>
    <dgm:pt modelId="{AC41C484-5B60-431B-8DC7-30199AB6A83B}">
      <dgm:prSet phldrT="[Текст]"/>
      <dgm:spPr/>
      <dgm:t>
        <a:bodyPr/>
        <a:lstStyle/>
        <a:p>
          <a:r>
            <a:rPr lang="ru-RU" dirty="0" smtClean="0"/>
            <a:t>универсальные и специализированные</a:t>
          </a:r>
          <a:endParaRPr lang="ru-RU" dirty="0"/>
        </a:p>
      </dgm:t>
    </dgm:pt>
    <dgm:pt modelId="{020042C1-2A94-43F4-B3A4-BB94AB7DDE21}" type="parTrans" cxnId="{A53BA3DC-12D1-4CF4-8BB6-C1371BD420B1}">
      <dgm:prSet/>
      <dgm:spPr/>
      <dgm:t>
        <a:bodyPr/>
        <a:lstStyle/>
        <a:p>
          <a:endParaRPr lang="ru-RU"/>
        </a:p>
      </dgm:t>
    </dgm:pt>
    <dgm:pt modelId="{A5F986B0-4250-4B5C-BB95-B3ED68883290}" type="sibTrans" cxnId="{A53BA3DC-12D1-4CF4-8BB6-C1371BD420B1}">
      <dgm:prSet/>
      <dgm:spPr/>
      <dgm:t>
        <a:bodyPr/>
        <a:lstStyle/>
        <a:p>
          <a:endParaRPr lang="ru-RU"/>
        </a:p>
      </dgm:t>
    </dgm:pt>
    <dgm:pt modelId="{377CFE45-CCFA-4898-B1DF-8FFFDFC5B6CE}">
      <dgm:prSet phldrT="[Текст]"/>
      <dgm:spPr/>
      <dgm:t>
        <a:bodyPr/>
        <a:lstStyle/>
        <a:p>
          <a:r>
            <a:rPr lang="ru-RU" dirty="0" smtClean="0"/>
            <a:t>общесоюзные, республиканские, региональные</a:t>
          </a:r>
          <a:endParaRPr lang="ru-RU" dirty="0"/>
        </a:p>
      </dgm:t>
    </dgm:pt>
    <dgm:pt modelId="{A43FF637-E4AC-4BB1-AB17-CAA7B30E3C95}" type="parTrans" cxnId="{EDF488A9-58F6-472D-85C4-A036FA755084}">
      <dgm:prSet/>
      <dgm:spPr/>
      <dgm:t>
        <a:bodyPr/>
        <a:lstStyle/>
        <a:p>
          <a:endParaRPr lang="ru-RU"/>
        </a:p>
      </dgm:t>
    </dgm:pt>
    <dgm:pt modelId="{A0D7AD30-BD44-4882-BFFA-11AE3F6D652B}" type="sibTrans" cxnId="{EDF488A9-58F6-472D-85C4-A036FA755084}">
      <dgm:prSet/>
      <dgm:spPr/>
      <dgm:t>
        <a:bodyPr/>
        <a:lstStyle/>
        <a:p>
          <a:endParaRPr lang="ru-RU"/>
        </a:p>
      </dgm:t>
    </dgm:pt>
    <dgm:pt modelId="{C7C60E9B-93C9-4CD9-AC88-5EF154AE74BE}">
      <dgm:prSet phldrT="[Текст]"/>
      <dgm:spPr/>
      <dgm:t>
        <a:bodyPr/>
        <a:lstStyle/>
        <a:p>
          <a:r>
            <a:rPr lang="ru-RU" dirty="0" smtClean="0"/>
            <a:t>универсальные и специальные коммерческие банки</a:t>
          </a:r>
          <a:endParaRPr lang="ru-RU" dirty="0"/>
        </a:p>
      </dgm:t>
    </dgm:pt>
    <dgm:pt modelId="{4344E5D8-A6C3-473D-A1E6-3887BFF4CD20}" type="parTrans" cxnId="{F6A9E2BB-0DBB-4843-89C0-6F666200B577}">
      <dgm:prSet/>
      <dgm:spPr/>
      <dgm:t>
        <a:bodyPr/>
        <a:lstStyle/>
        <a:p>
          <a:endParaRPr lang="ru-RU"/>
        </a:p>
      </dgm:t>
    </dgm:pt>
    <dgm:pt modelId="{D0D32243-568B-4F70-AF9E-A43ECF070E8B}" type="sibTrans" cxnId="{F6A9E2BB-0DBB-4843-89C0-6F666200B577}">
      <dgm:prSet/>
      <dgm:spPr/>
      <dgm:t>
        <a:bodyPr/>
        <a:lstStyle/>
        <a:p>
          <a:endParaRPr lang="ru-RU"/>
        </a:p>
      </dgm:t>
    </dgm:pt>
    <dgm:pt modelId="{94206CCB-D62C-46A0-BCAD-DB22F640DD7E}" type="pres">
      <dgm:prSet presAssocID="{44A3BEAB-2C60-4F8F-9C53-38AC06ECEC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2CEFEE-03E7-4A52-BE46-59E575F1C0C2}" type="pres">
      <dgm:prSet presAssocID="{8ACFD468-ECF2-413F-9BFF-1C1009D3AFD2}" presName="root1" presStyleCnt="0"/>
      <dgm:spPr/>
    </dgm:pt>
    <dgm:pt modelId="{21D68C1C-B05E-493D-957F-BEF521FD93C8}" type="pres">
      <dgm:prSet presAssocID="{8ACFD468-ECF2-413F-9BFF-1C1009D3AFD2}" presName="LevelOneTextNode" presStyleLbl="node0" presStyleIdx="0" presStyleCnt="1" custScaleX="112010" custScaleY="125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475CB4-0579-4849-9E13-7EB5CB21A56F}" type="pres">
      <dgm:prSet presAssocID="{8ACFD468-ECF2-413F-9BFF-1C1009D3AFD2}" presName="level2hierChild" presStyleCnt="0"/>
      <dgm:spPr/>
    </dgm:pt>
    <dgm:pt modelId="{93920F75-9A58-490B-9231-A470CC58A80E}" type="pres">
      <dgm:prSet presAssocID="{92E39B8E-959C-4736-A866-C2614024236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489C8C0-D632-4910-B046-C677190922D3}" type="pres">
      <dgm:prSet presAssocID="{92E39B8E-959C-4736-A866-C2614024236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B109AF6-22AF-41B7-BE89-8EC1B3A2C3F5}" type="pres">
      <dgm:prSet presAssocID="{770D4B05-4A38-4FE8-A6AF-C69B9A4F9885}" presName="root2" presStyleCnt="0"/>
      <dgm:spPr/>
    </dgm:pt>
    <dgm:pt modelId="{F84D8F2D-8500-4DB8-998E-FF425E028165}" type="pres">
      <dgm:prSet presAssocID="{770D4B05-4A38-4FE8-A6AF-C69B9A4F988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89BFCC-D3E4-43F5-AB13-28EDC90C7C3E}" type="pres">
      <dgm:prSet presAssocID="{770D4B05-4A38-4FE8-A6AF-C69B9A4F9885}" presName="level3hierChild" presStyleCnt="0"/>
      <dgm:spPr/>
    </dgm:pt>
    <dgm:pt modelId="{7889A412-611C-4C8F-BCD0-33DE48A9EF59}" type="pres">
      <dgm:prSet presAssocID="{5D9DA166-2E38-439B-BAC0-FA5E503260D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5FA3A5C-5F70-4AAE-B049-BD38D4A2DE03}" type="pres">
      <dgm:prSet presAssocID="{5D9DA166-2E38-439B-BAC0-FA5E503260D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EE3DD60-3DD5-457C-A090-83F9EAE7ECA0}" type="pres">
      <dgm:prSet presAssocID="{D0BA7769-0F10-4DC4-A1DC-86E542EBC744}" presName="root2" presStyleCnt="0"/>
      <dgm:spPr/>
    </dgm:pt>
    <dgm:pt modelId="{442808A2-F417-4E29-8BC4-CB6E0EF2C19F}" type="pres">
      <dgm:prSet presAssocID="{D0BA7769-0F10-4DC4-A1DC-86E542EBC74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276695-5BCC-4265-9778-0AAB39939AE2}" type="pres">
      <dgm:prSet presAssocID="{D0BA7769-0F10-4DC4-A1DC-86E542EBC744}" presName="level3hierChild" presStyleCnt="0"/>
      <dgm:spPr/>
    </dgm:pt>
    <dgm:pt modelId="{713DB974-B6F7-47B5-A1B4-A9367D57E218}" type="pres">
      <dgm:prSet presAssocID="{EAFDA191-0561-44D3-9C00-D68E9D940D3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4FCA150-7704-4BEE-88D8-A3B7903A0ADC}" type="pres">
      <dgm:prSet presAssocID="{EAFDA191-0561-44D3-9C00-D68E9D940D3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5FD9562-B59A-48BD-8384-3E953531C35F}" type="pres">
      <dgm:prSet presAssocID="{1C10FAB4-19DD-44B9-9B8A-6FBB25586660}" presName="root2" presStyleCnt="0"/>
      <dgm:spPr/>
    </dgm:pt>
    <dgm:pt modelId="{9D2E2EF4-95CE-4BE2-9E79-6B3999008976}" type="pres">
      <dgm:prSet presAssocID="{1C10FAB4-19DD-44B9-9B8A-6FBB2558666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5E7260-51A0-4E59-A9C3-2778542ACA60}" type="pres">
      <dgm:prSet presAssocID="{1C10FAB4-19DD-44B9-9B8A-6FBB25586660}" presName="level3hierChild" presStyleCnt="0"/>
      <dgm:spPr/>
    </dgm:pt>
    <dgm:pt modelId="{831D5BC9-5DEB-4399-A437-00758E381389}" type="pres">
      <dgm:prSet presAssocID="{0EFABBF0-F9E7-4806-A0B0-738DC2DDC8BF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CFCEDA87-BFCB-41FC-A656-B49BBEA39648}" type="pres">
      <dgm:prSet presAssocID="{0EFABBF0-F9E7-4806-A0B0-738DC2DDC8BF}" presName="connTx" presStyleLbl="parChTrans1D3" presStyleIdx="0" presStyleCnt="4"/>
      <dgm:spPr/>
      <dgm:t>
        <a:bodyPr/>
        <a:lstStyle/>
        <a:p>
          <a:endParaRPr lang="ru-RU"/>
        </a:p>
      </dgm:t>
    </dgm:pt>
    <dgm:pt modelId="{0CB647C3-CAA0-4E52-B255-87666AFB90D8}" type="pres">
      <dgm:prSet presAssocID="{E66615EA-37F1-40A8-9ED4-BEA55DB21807}" presName="root2" presStyleCnt="0"/>
      <dgm:spPr/>
    </dgm:pt>
    <dgm:pt modelId="{FBA3B321-ABB6-4BF7-9886-6180A96017EF}" type="pres">
      <dgm:prSet presAssocID="{E66615EA-37F1-40A8-9ED4-BEA55DB2180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AADC3-3195-4C8B-9F2A-4DFF11658DB5}" type="pres">
      <dgm:prSet presAssocID="{E66615EA-37F1-40A8-9ED4-BEA55DB21807}" presName="level3hierChild" presStyleCnt="0"/>
      <dgm:spPr/>
    </dgm:pt>
    <dgm:pt modelId="{9CBA6B73-7FB1-4597-A7F1-8F1483F95A36}" type="pres">
      <dgm:prSet presAssocID="{020042C1-2A94-43F4-B3A4-BB94AB7DDE21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A5D7F599-BE5B-4EE6-A692-A6BCC138FECA}" type="pres">
      <dgm:prSet presAssocID="{020042C1-2A94-43F4-B3A4-BB94AB7DDE21}" presName="connTx" presStyleLbl="parChTrans1D3" presStyleIdx="1" presStyleCnt="4"/>
      <dgm:spPr/>
      <dgm:t>
        <a:bodyPr/>
        <a:lstStyle/>
        <a:p>
          <a:endParaRPr lang="ru-RU"/>
        </a:p>
      </dgm:t>
    </dgm:pt>
    <dgm:pt modelId="{DD14739F-742C-4E2F-8177-D830B784476B}" type="pres">
      <dgm:prSet presAssocID="{AC41C484-5B60-431B-8DC7-30199AB6A83B}" presName="root2" presStyleCnt="0"/>
      <dgm:spPr/>
    </dgm:pt>
    <dgm:pt modelId="{D4AFF2C3-D415-4534-830F-326A7655340A}" type="pres">
      <dgm:prSet presAssocID="{AC41C484-5B60-431B-8DC7-30199AB6A83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3F9AFB-3FA7-4756-B292-ED0D63085804}" type="pres">
      <dgm:prSet presAssocID="{AC41C484-5B60-431B-8DC7-30199AB6A83B}" presName="level3hierChild" presStyleCnt="0"/>
      <dgm:spPr/>
    </dgm:pt>
    <dgm:pt modelId="{AFC7601C-E668-4F3C-95C6-EDE3FD14D5E8}" type="pres">
      <dgm:prSet presAssocID="{A43FF637-E4AC-4BB1-AB17-CAA7B30E3C95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D8655D15-31F1-4D97-8CCF-C858B51018A3}" type="pres">
      <dgm:prSet presAssocID="{A43FF637-E4AC-4BB1-AB17-CAA7B30E3C95}" presName="connTx" presStyleLbl="parChTrans1D3" presStyleIdx="2" presStyleCnt="4"/>
      <dgm:spPr/>
      <dgm:t>
        <a:bodyPr/>
        <a:lstStyle/>
        <a:p>
          <a:endParaRPr lang="ru-RU"/>
        </a:p>
      </dgm:t>
    </dgm:pt>
    <dgm:pt modelId="{A9EC49DB-DE30-4525-9770-36DBFE7AC7ED}" type="pres">
      <dgm:prSet presAssocID="{377CFE45-CCFA-4898-B1DF-8FFFDFC5B6CE}" presName="root2" presStyleCnt="0"/>
      <dgm:spPr/>
    </dgm:pt>
    <dgm:pt modelId="{D18931F8-8F33-4146-8D63-5C4A18357854}" type="pres">
      <dgm:prSet presAssocID="{377CFE45-CCFA-4898-B1DF-8FFFDFC5B6C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26A54-B056-4B66-AF4E-3E05787BC84C}" type="pres">
      <dgm:prSet presAssocID="{377CFE45-CCFA-4898-B1DF-8FFFDFC5B6CE}" presName="level3hierChild" presStyleCnt="0"/>
      <dgm:spPr/>
    </dgm:pt>
    <dgm:pt modelId="{DE18C15B-8D5F-4E0D-94DA-F1BD5DCC1910}" type="pres">
      <dgm:prSet presAssocID="{4344E5D8-A6C3-473D-A1E6-3887BFF4CD20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E93FDF40-2F19-4334-B367-1530DEC3FF78}" type="pres">
      <dgm:prSet presAssocID="{4344E5D8-A6C3-473D-A1E6-3887BFF4CD20}" presName="connTx" presStyleLbl="parChTrans1D3" presStyleIdx="3" presStyleCnt="4"/>
      <dgm:spPr/>
      <dgm:t>
        <a:bodyPr/>
        <a:lstStyle/>
        <a:p>
          <a:endParaRPr lang="ru-RU"/>
        </a:p>
      </dgm:t>
    </dgm:pt>
    <dgm:pt modelId="{323D3F70-F775-48C1-82AC-342D311F7243}" type="pres">
      <dgm:prSet presAssocID="{C7C60E9B-93C9-4CD9-AC88-5EF154AE74BE}" presName="root2" presStyleCnt="0"/>
      <dgm:spPr/>
    </dgm:pt>
    <dgm:pt modelId="{09377669-2D5B-4F47-9E8E-FC303DCF3A3C}" type="pres">
      <dgm:prSet presAssocID="{C7C60E9B-93C9-4CD9-AC88-5EF154AE74B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889145-FACC-4B04-8D9C-C614AA188374}" type="pres">
      <dgm:prSet presAssocID="{C7C60E9B-93C9-4CD9-AC88-5EF154AE74BE}" presName="level3hierChild" presStyleCnt="0"/>
      <dgm:spPr/>
    </dgm:pt>
  </dgm:ptLst>
  <dgm:cxnLst>
    <dgm:cxn modelId="{6D476A81-4A47-4F13-B794-B12FC481FF3F}" srcId="{1C10FAB4-19DD-44B9-9B8A-6FBB25586660}" destId="{E66615EA-37F1-40A8-9ED4-BEA55DB21807}" srcOrd="0" destOrd="0" parTransId="{0EFABBF0-F9E7-4806-A0B0-738DC2DDC8BF}" sibTransId="{37743D47-FE11-46F0-B024-0F3AD4DE5CEF}"/>
    <dgm:cxn modelId="{0C605C6A-E1DD-43A6-B636-287FDD69083B}" type="presOf" srcId="{44A3BEAB-2C60-4F8F-9C53-38AC06ECECB3}" destId="{94206CCB-D62C-46A0-BCAD-DB22F640DD7E}" srcOrd="0" destOrd="0" presId="urn:microsoft.com/office/officeart/2005/8/layout/hierarchy2"/>
    <dgm:cxn modelId="{2DC4F7AE-D211-4665-89F4-BC102B2C952B}" srcId="{8ACFD468-ECF2-413F-9BFF-1C1009D3AFD2}" destId="{D0BA7769-0F10-4DC4-A1DC-86E542EBC744}" srcOrd="1" destOrd="0" parTransId="{5D9DA166-2E38-439B-BAC0-FA5E503260D1}" sibTransId="{351598A8-480A-449D-B309-3C1CBF96B936}"/>
    <dgm:cxn modelId="{A53BA3DC-12D1-4CF4-8BB6-C1371BD420B1}" srcId="{1C10FAB4-19DD-44B9-9B8A-6FBB25586660}" destId="{AC41C484-5B60-431B-8DC7-30199AB6A83B}" srcOrd="1" destOrd="0" parTransId="{020042C1-2A94-43F4-B3A4-BB94AB7DDE21}" sibTransId="{A5F986B0-4250-4B5C-BB95-B3ED68883290}"/>
    <dgm:cxn modelId="{EBDE730B-17D1-4016-B72C-6DFAF923ADAB}" type="presOf" srcId="{4344E5D8-A6C3-473D-A1E6-3887BFF4CD20}" destId="{DE18C15B-8D5F-4E0D-94DA-F1BD5DCC1910}" srcOrd="0" destOrd="0" presId="urn:microsoft.com/office/officeart/2005/8/layout/hierarchy2"/>
    <dgm:cxn modelId="{04F64036-9BD8-434B-AC4B-87AF5D8F9CE4}" type="presOf" srcId="{5D9DA166-2E38-439B-BAC0-FA5E503260D1}" destId="{C5FA3A5C-5F70-4AAE-B049-BD38D4A2DE03}" srcOrd="1" destOrd="0" presId="urn:microsoft.com/office/officeart/2005/8/layout/hierarchy2"/>
    <dgm:cxn modelId="{5D2CAA1E-190F-4675-A3CC-5A49B768F487}" srcId="{8ACFD468-ECF2-413F-9BFF-1C1009D3AFD2}" destId="{770D4B05-4A38-4FE8-A6AF-C69B9A4F9885}" srcOrd="0" destOrd="0" parTransId="{92E39B8E-959C-4736-A866-C26140242364}" sibTransId="{2334C55A-EFB6-4FCA-8F2E-FEAE1DA91439}"/>
    <dgm:cxn modelId="{7A3FDA85-C791-4AAF-B2B4-D7B140723A48}" type="presOf" srcId="{1C10FAB4-19DD-44B9-9B8A-6FBB25586660}" destId="{9D2E2EF4-95CE-4BE2-9E79-6B3999008976}" srcOrd="0" destOrd="0" presId="urn:microsoft.com/office/officeart/2005/8/layout/hierarchy2"/>
    <dgm:cxn modelId="{16638879-DC59-4949-A45F-1DA088239FAB}" type="presOf" srcId="{92E39B8E-959C-4736-A866-C26140242364}" destId="{93920F75-9A58-490B-9231-A470CC58A80E}" srcOrd="0" destOrd="0" presId="urn:microsoft.com/office/officeart/2005/8/layout/hierarchy2"/>
    <dgm:cxn modelId="{77E2AA6B-933D-4A18-9C3E-0DF3EF8D83EB}" type="presOf" srcId="{C7C60E9B-93C9-4CD9-AC88-5EF154AE74BE}" destId="{09377669-2D5B-4F47-9E8E-FC303DCF3A3C}" srcOrd="0" destOrd="0" presId="urn:microsoft.com/office/officeart/2005/8/layout/hierarchy2"/>
    <dgm:cxn modelId="{26A6A3F7-2975-49F2-84B8-3932B3CFEC38}" type="presOf" srcId="{5D9DA166-2E38-439B-BAC0-FA5E503260D1}" destId="{7889A412-611C-4C8F-BCD0-33DE48A9EF59}" srcOrd="0" destOrd="0" presId="urn:microsoft.com/office/officeart/2005/8/layout/hierarchy2"/>
    <dgm:cxn modelId="{CE54452E-D67B-46D1-B735-97AFE1C18EA0}" srcId="{44A3BEAB-2C60-4F8F-9C53-38AC06ECECB3}" destId="{8ACFD468-ECF2-413F-9BFF-1C1009D3AFD2}" srcOrd="0" destOrd="0" parTransId="{DC99D473-CE2E-4B52-A0FB-9BB915D86A32}" sibTransId="{22938493-4396-4FB5-8255-BAD2FB0C8762}"/>
    <dgm:cxn modelId="{5BC917FD-1281-46FA-BA5B-853CD755F853}" type="presOf" srcId="{770D4B05-4A38-4FE8-A6AF-C69B9A4F9885}" destId="{F84D8F2D-8500-4DB8-998E-FF425E028165}" srcOrd="0" destOrd="0" presId="urn:microsoft.com/office/officeart/2005/8/layout/hierarchy2"/>
    <dgm:cxn modelId="{25E35E72-FE64-494D-AC08-540466C5C463}" type="presOf" srcId="{0EFABBF0-F9E7-4806-A0B0-738DC2DDC8BF}" destId="{831D5BC9-5DEB-4399-A437-00758E381389}" srcOrd="0" destOrd="0" presId="urn:microsoft.com/office/officeart/2005/8/layout/hierarchy2"/>
    <dgm:cxn modelId="{32A46E8C-E537-4E88-B68E-C69FEA1CE265}" type="presOf" srcId="{D0BA7769-0F10-4DC4-A1DC-86E542EBC744}" destId="{442808A2-F417-4E29-8BC4-CB6E0EF2C19F}" srcOrd="0" destOrd="0" presId="urn:microsoft.com/office/officeart/2005/8/layout/hierarchy2"/>
    <dgm:cxn modelId="{D488BD46-B89C-445F-B59C-B65CBC9C91E0}" type="presOf" srcId="{020042C1-2A94-43F4-B3A4-BB94AB7DDE21}" destId="{9CBA6B73-7FB1-4597-A7F1-8F1483F95A36}" srcOrd="0" destOrd="0" presId="urn:microsoft.com/office/officeart/2005/8/layout/hierarchy2"/>
    <dgm:cxn modelId="{35A8F030-4DD0-4A58-8689-AECB482FF6EC}" type="presOf" srcId="{92E39B8E-959C-4736-A866-C26140242364}" destId="{D489C8C0-D632-4910-B046-C677190922D3}" srcOrd="1" destOrd="0" presId="urn:microsoft.com/office/officeart/2005/8/layout/hierarchy2"/>
    <dgm:cxn modelId="{F4799F33-0637-4F21-AC69-7AAEAB390863}" type="presOf" srcId="{A43FF637-E4AC-4BB1-AB17-CAA7B30E3C95}" destId="{D8655D15-31F1-4D97-8CCF-C858B51018A3}" srcOrd="1" destOrd="0" presId="urn:microsoft.com/office/officeart/2005/8/layout/hierarchy2"/>
    <dgm:cxn modelId="{0DBBFCF0-C650-4EE1-BA0F-64A25F0D68DD}" type="presOf" srcId="{020042C1-2A94-43F4-B3A4-BB94AB7DDE21}" destId="{A5D7F599-BE5B-4EE6-A692-A6BCC138FECA}" srcOrd="1" destOrd="0" presId="urn:microsoft.com/office/officeart/2005/8/layout/hierarchy2"/>
    <dgm:cxn modelId="{CB114D19-959D-4CFC-93A6-267EF11DC76A}" type="presOf" srcId="{E66615EA-37F1-40A8-9ED4-BEA55DB21807}" destId="{FBA3B321-ABB6-4BF7-9886-6180A96017EF}" srcOrd="0" destOrd="0" presId="urn:microsoft.com/office/officeart/2005/8/layout/hierarchy2"/>
    <dgm:cxn modelId="{52EEC554-9849-4DC0-8E4D-BE7B3EABF849}" type="presOf" srcId="{A43FF637-E4AC-4BB1-AB17-CAA7B30E3C95}" destId="{AFC7601C-E668-4F3C-95C6-EDE3FD14D5E8}" srcOrd="0" destOrd="0" presId="urn:microsoft.com/office/officeart/2005/8/layout/hierarchy2"/>
    <dgm:cxn modelId="{F9ABD309-52FE-4A43-8116-FA0EFF075EF8}" type="presOf" srcId="{4344E5D8-A6C3-473D-A1E6-3887BFF4CD20}" destId="{E93FDF40-2F19-4334-B367-1530DEC3FF78}" srcOrd="1" destOrd="0" presId="urn:microsoft.com/office/officeart/2005/8/layout/hierarchy2"/>
    <dgm:cxn modelId="{F6A9E2BB-0DBB-4843-89C0-6F666200B577}" srcId="{1C10FAB4-19DD-44B9-9B8A-6FBB25586660}" destId="{C7C60E9B-93C9-4CD9-AC88-5EF154AE74BE}" srcOrd="3" destOrd="0" parTransId="{4344E5D8-A6C3-473D-A1E6-3887BFF4CD20}" sibTransId="{D0D32243-568B-4F70-AF9E-A43ECF070E8B}"/>
    <dgm:cxn modelId="{CBF31657-A744-4D02-9CCB-7E2CCE834BA6}" type="presOf" srcId="{8ACFD468-ECF2-413F-9BFF-1C1009D3AFD2}" destId="{21D68C1C-B05E-493D-957F-BEF521FD93C8}" srcOrd="0" destOrd="0" presId="urn:microsoft.com/office/officeart/2005/8/layout/hierarchy2"/>
    <dgm:cxn modelId="{EDF488A9-58F6-472D-85C4-A036FA755084}" srcId="{1C10FAB4-19DD-44B9-9B8A-6FBB25586660}" destId="{377CFE45-CCFA-4898-B1DF-8FFFDFC5B6CE}" srcOrd="2" destOrd="0" parTransId="{A43FF637-E4AC-4BB1-AB17-CAA7B30E3C95}" sibTransId="{A0D7AD30-BD44-4882-BFFA-11AE3F6D652B}"/>
    <dgm:cxn modelId="{13A99536-FD75-4C12-A6A7-02ED49FE7435}" type="presOf" srcId="{0EFABBF0-F9E7-4806-A0B0-738DC2DDC8BF}" destId="{CFCEDA87-BFCB-41FC-A656-B49BBEA39648}" srcOrd="1" destOrd="0" presId="urn:microsoft.com/office/officeart/2005/8/layout/hierarchy2"/>
    <dgm:cxn modelId="{7EA14516-9B23-4B74-8B82-5DB9C00DB5CB}" type="presOf" srcId="{EAFDA191-0561-44D3-9C00-D68E9D940D38}" destId="{713DB974-B6F7-47B5-A1B4-A9367D57E218}" srcOrd="0" destOrd="0" presId="urn:microsoft.com/office/officeart/2005/8/layout/hierarchy2"/>
    <dgm:cxn modelId="{BAAC8A4E-B66B-48C0-869C-5F03D5AD217C}" type="presOf" srcId="{377CFE45-CCFA-4898-B1DF-8FFFDFC5B6CE}" destId="{D18931F8-8F33-4146-8D63-5C4A18357854}" srcOrd="0" destOrd="0" presId="urn:microsoft.com/office/officeart/2005/8/layout/hierarchy2"/>
    <dgm:cxn modelId="{C41E332D-9B48-4A34-B3EE-9EB271321174}" type="presOf" srcId="{EAFDA191-0561-44D3-9C00-D68E9D940D38}" destId="{04FCA150-7704-4BEE-88D8-A3B7903A0ADC}" srcOrd="1" destOrd="0" presId="urn:microsoft.com/office/officeart/2005/8/layout/hierarchy2"/>
    <dgm:cxn modelId="{4FB73D33-109D-4292-97D3-C2A61E7BA0E7}" type="presOf" srcId="{AC41C484-5B60-431B-8DC7-30199AB6A83B}" destId="{D4AFF2C3-D415-4534-830F-326A7655340A}" srcOrd="0" destOrd="0" presId="urn:microsoft.com/office/officeart/2005/8/layout/hierarchy2"/>
    <dgm:cxn modelId="{752AD881-81B4-4477-9F9B-9D19794A373D}" srcId="{8ACFD468-ECF2-413F-9BFF-1C1009D3AFD2}" destId="{1C10FAB4-19DD-44B9-9B8A-6FBB25586660}" srcOrd="2" destOrd="0" parTransId="{EAFDA191-0561-44D3-9C00-D68E9D940D38}" sibTransId="{9CA909F4-2E2A-464E-BE50-D5EB91D0C5DE}"/>
    <dgm:cxn modelId="{BD14F034-11E5-4208-8FCF-2CC7DE429692}" type="presParOf" srcId="{94206CCB-D62C-46A0-BCAD-DB22F640DD7E}" destId="{1F2CEFEE-03E7-4A52-BE46-59E575F1C0C2}" srcOrd="0" destOrd="0" presId="urn:microsoft.com/office/officeart/2005/8/layout/hierarchy2"/>
    <dgm:cxn modelId="{627B3404-E130-4F81-9242-3FDFB9917843}" type="presParOf" srcId="{1F2CEFEE-03E7-4A52-BE46-59E575F1C0C2}" destId="{21D68C1C-B05E-493D-957F-BEF521FD93C8}" srcOrd="0" destOrd="0" presId="urn:microsoft.com/office/officeart/2005/8/layout/hierarchy2"/>
    <dgm:cxn modelId="{9587550B-3C39-49A9-B081-E3DB310BB1B0}" type="presParOf" srcId="{1F2CEFEE-03E7-4A52-BE46-59E575F1C0C2}" destId="{A5475CB4-0579-4849-9E13-7EB5CB21A56F}" srcOrd="1" destOrd="0" presId="urn:microsoft.com/office/officeart/2005/8/layout/hierarchy2"/>
    <dgm:cxn modelId="{C81ED5A1-D540-4555-AD7E-7F66E4154665}" type="presParOf" srcId="{A5475CB4-0579-4849-9E13-7EB5CB21A56F}" destId="{93920F75-9A58-490B-9231-A470CC58A80E}" srcOrd="0" destOrd="0" presId="urn:microsoft.com/office/officeart/2005/8/layout/hierarchy2"/>
    <dgm:cxn modelId="{7CD40EE5-5B72-45E5-B432-20FA4712F10B}" type="presParOf" srcId="{93920F75-9A58-490B-9231-A470CC58A80E}" destId="{D489C8C0-D632-4910-B046-C677190922D3}" srcOrd="0" destOrd="0" presId="urn:microsoft.com/office/officeart/2005/8/layout/hierarchy2"/>
    <dgm:cxn modelId="{7363BC47-E13C-48F7-8F6D-A9772E4EE645}" type="presParOf" srcId="{A5475CB4-0579-4849-9E13-7EB5CB21A56F}" destId="{EB109AF6-22AF-41B7-BE89-8EC1B3A2C3F5}" srcOrd="1" destOrd="0" presId="urn:microsoft.com/office/officeart/2005/8/layout/hierarchy2"/>
    <dgm:cxn modelId="{D05C23DD-2427-41AF-B0FE-6A888932760B}" type="presParOf" srcId="{EB109AF6-22AF-41B7-BE89-8EC1B3A2C3F5}" destId="{F84D8F2D-8500-4DB8-998E-FF425E028165}" srcOrd="0" destOrd="0" presId="urn:microsoft.com/office/officeart/2005/8/layout/hierarchy2"/>
    <dgm:cxn modelId="{0C33FE69-1261-4F46-A221-C6494CF79658}" type="presParOf" srcId="{EB109AF6-22AF-41B7-BE89-8EC1B3A2C3F5}" destId="{FD89BFCC-D3E4-43F5-AB13-28EDC90C7C3E}" srcOrd="1" destOrd="0" presId="urn:microsoft.com/office/officeart/2005/8/layout/hierarchy2"/>
    <dgm:cxn modelId="{C2B4A94E-DDCA-49B7-95F4-23AA5C56DF6D}" type="presParOf" srcId="{A5475CB4-0579-4849-9E13-7EB5CB21A56F}" destId="{7889A412-611C-4C8F-BCD0-33DE48A9EF59}" srcOrd="2" destOrd="0" presId="urn:microsoft.com/office/officeart/2005/8/layout/hierarchy2"/>
    <dgm:cxn modelId="{D1A6AB8A-F23A-4598-8AA5-161023E129D3}" type="presParOf" srcId="{7889A412-611C-4C8F-BCD0-33DE48A9EF59}" destId="{C5FA3A5C-5F70-4AAE-B049-BD38D4A2DE03}" srcOrd="0" destOrd="0" presId="urn:microsoft.com/office/officeart/2005/8/layout/hierarchy2"/>
    <dgm:cxn modelId="{EE15E952-15D0-4B69-9B25-52B5FF577385}" type="presParOf" srcId="{A5475CB4-0579-4849-9E13-7EB5CB21A56F}" destId="{0EE3DD60-3DD5-457C-A090-83F9EAE7ECA0}" srcOrd="3" destOrd="0" presId="urn:microsoft.com/office/officeart/2005/8/layout/hierarchy2"/>
    <dgm:cxn modelId="{CA7CC942-7230-46AC-B7BE-757B134C727A}" type="presParOf" srcId="{0EE3DD60-3DD5-457C-A090-83F9EAE7ECA0}" destId="{442808A2-F417-4E29-8BC4-CB6E0EF2C19F}" srcOrd="0" destOrd="0" presId="urn:microsoft.com/office/officeart/2005/8/layout/hierarchy2"/>
    <dgm:cxn modelId="{753F4413-00BD-45BC-BE81-6A2B323FCD3C}" type="presParOf" srcId="{0EE3DD60-3DD5-457C-A090-83F9EAE7ECA0}" destId="{D0276695-5BCC-4265-9778-0AAB39939AE2}" srcOrd="1" destOrd="0" presId="urn:microsoft.com/office/officeart/2005/8/layout/hierarchy2"/>
    <dgm:cxn modelId="{73CD4EFB-6F53-417B-A7B7-03C5AFE82417}" type="presParOf" srcId="{A5475CB4-0579-4849-9E13-7EB5CB21A56F}" destId="{713DB974-B6F7-47B5-A1B4-A9367D57E218}" srcOrd="4" destOrd="0" presId="urn:microsoft.com/office/officeart/2005/8/layout/hierarchy2"/>
    <dgm:cxn modelId="{8699AA0C-07D5-47EF-9667-249875259C2F}" type="presParOf" srcId="{713DB974-B6F7-47B5-A1B4-A9367D57E218}" destId="{04FCA150-7704-4BEE-88D8-A3B7903A0ADC}" srcOrd="0" destOrd="0" presId="urn:microsoft.com/office/officeart/2005/8/layout/hierarchy2"/>
    <dgm:cxn modelId="{EF73D106-1428-4026-8EA9-AF6B2184980F}" type="presParOf" srcId="{A5475CB4-0579-4849-9E13-7EB5CB21A56F}" destId="{E5FD9562-B59A-48BD-8384-3E953531C35F}" srcOrd="5" destOrd="0" presId="urn:microsoft.com/office/officeart/2005/8/layout/hierarchy2"/>
    <dgm:cxn modelId="{2F9A2C58-5C79-4F9C-A1CB-12B779FF58E8}" type="presParOf" srcId="{E5FD9562-B59A-48BD-8384-3E953531C35F}" destId="{9D2E2EF4-95CE-4BE2-9E79-6B3999008976}" srcOrd="0" destOrd="0" presId="urn:microsoft.com/office/officeart/2005/8/layout/hierarchy2"/>
    <dgm:cxn modelId="{C7CE4E9D-3D76-44D1-AEB4-9E97BFE40004}" type="presParOf" srcId="{E5FD9562-B59A-48BD-8384-3E953531C35F}" destId="{655E7260-51A0-4E59-A9C3-2778542ACA60}" srcOrd="1" destOrd="0" presId="urn:microsoft.com/office/officeart/2005/8/layout/hierarchy2"/>
    <dgm:cxn modelId="{74C241EC-016B-48B2-8C54-5C19763915B5}" type="presParOf" srcId="{655E7260-51A0-4E59-A9C3-2778542ACA60}" destId="{831D5BC9-5DEB-4399-A437-00758E381389}" srcOrd="0" destOrd="0" presId="urn:microsoft.com/office/officeart/2005/8/layout/hierarchy2"/>
    <dgm:cxn modelId="{D96DC6FA-9FC2-44C8-9669-EBC447909C4E}" type="presParOf" srcId="{831D5BC9-5DEB-4399-A437-00758E381389}" destId="{CFCEDA87-BFCB-41FC-A656-B49BBEA39648}" srcOrd="0" destOrd="0" presId="urn:microsoft.com/office/officeart/2005/8/layout/hierarchy2"/>
    <dgm:cxn modelId="{4C14D859-D5D0-4AB1-BB86-C256F87AD8C3}" type="presParOf" srcId="{655E7260-51A0-4E59-A9C3-2778542ACA60}" destId="{0CB647C3-CAA0-4E52-B255-87666AFB90D8}" srcOrd="1" destOrd="0" presId="urn:microsoft.com/office/officeart/2005/8/layout/hierarchy2"/>
    <dgm:cxn modelId="{34483CDB-70CB-4FA5-85C7-950A17B7C41D}" type="presParOf" srcId="{0CB647C3-CAA0-4E52-B255-87666AFB90D8}" destId="{FBA3B321-ABB6-4BF7-9886-6180A96017EF}" srcOrd="0" destOrd="0" presId="urn:microsoft.com/office/officeart/2005/8/layout/hierarchy2"/>
    <dgm:cxn modelId="{6894E2FC-8BA8-4E59-A29C-2A016633683A}" type="presParOf" srcId="{0CB647C3-CAA0-4E52-B255-87666AFB90D8}" destId="{51FAADC3-3195-4C8B-9F2A-4DFF11658DB5}" srcOrd="1" destOrd="0" presId="urn:microsoft.com/office/officeart/2005/8/layout/hierarchy2"/>
    <dgm:cxn modelId="{36E4BE8F-7FF1-4EDE-B6DC-083AB6BB4295}" type="presParOf" srcId="{655E7260-51A0-4E59-A9C3-2778542ACA60}" destId="{9CBA6B73-7FB1-4597-A7F1-8F1483F95A36}" srcOrd="2" destOrd="0" presId="urn:microsoft.com/office/officeart/2005/8/layout/hierarchy2"/>
    <dgm:cxn modelId="{E42C5BE9-C4EC-484C-96A2-D030836FABC1}" type="presParOf" srcId="{9CBA6B73-7FB1-4597-A7F1-8F1483F95A36}" destId="{A5D7F599-BE5B-4EE6-A692-A6BCC138FECA}" srcOrd="0" destOrd="0" presId="urn:microsoft.com/office/officeart/2005/8/layout/hierarchy2"/>
    <dgm:cxn modelId="{57A9078B-4E0E-44BC-B709-18AF65031BD7}" type="presParOf" srcId="{655E7260-51A0-4E59-A9C3-2778542ACA60}" destId="{DD14739F-742C-4E2F-8177-D830B784476B}" srcOrd="3" destOrd="0" presId="urn:microsoft.com/office/officeart/2005/8/layout/hierarchy2"/>
    <dgm:cxn modelId="{3DED0391-65EB-437B-8CF2-754D7DFD5896}" type="presParOf" srcId="{DD14739F-742C-4E2F-8177-D830B784476B}" destId="{D4AFF2C3-D415-4534-830F-326A7655340A}" srcOrd="0" destOrd="0" presId="urn:microsoft.com/office/officeart/2005/8/layout/hierarchy2"/>
    <dgm:cxn modelId="{18CA5290-9A23-4D8D-9B3C-065C41F60C57}" type="presParOf" srcId="{DD14739F-742C-4E2F-8177-D830B784476B}" destId="{143F9AFB-3FA7-4756-B292-ED0D63085804}" srcOrd="1" destOrd="0" presId="urn:microsoft.com/office/officeart/2005/8/layout/hierarchy2"/>
    <dgm:cxn modelId="{00920DF3-4156-4FBD-BCE0-812D3370F448}" type="presParOf" srcId="{655E7260-51A0-4E59-A9C3-2778542ACA60}" destId="{AFC7601C-E668-4F3C-95C6-EDE3FD14D5E8}" srcOrd="4" destOrd="0" presId="urn:microsoft.com/office/officeart/2005/8/layout/hierarchy2"/>
    <dgm:cxn modelId="{ECDFBD4E-E328-48BB-83C0-AB1DF2AEF8DB}" type="presParOf" srcId="{AFC7601C-E668-4F3C-95C6-EDE3FD14D5E8}" destId="{D8655D15-31F1-4D97-8CCF-C858B51018A3}" srcOrd="0" destOrd="0" presId="urn:microsoft.com/office/officeart/2005/8/layout/hierarchy2"/>
    <dgm:cxn modelId="{25AF4B5F-7106-40A4-9DDF-B068AF7272B2}" type="presParOf" srcId="{655E7260-51A0-4E59-A9C3-2778542ACA60}" destId="{A9EC49DB-DE30-4525-9770-36DBFE7AC7ED}" srcOrd="5" destOrd="0" presId="urn:microsoft.com/office/officeart/2005/8/layout/hierarchy2"/>
    <dgm:cxn modelId="{681FD5A6-C946-4AEE-9774-2962E507D398}" type="presParOf" srcId="{A9EC49DB-DE30-4525-9770-36DBFE7AC7ED}" destId="{D18931F8-8F33-4146-8D63-5C4A18357854}" srcOrd="0" destOrd="0" presId="urn:microsoft.com/office/officeart/2005/8/layout/hierarchy2"/>
    <dgm:cxn modelId="{46EAE5C6-A954-4A31-B000-525E213315C4}" type="presParOf" srcId="{A9EC49DB-DE30-4525-9770-36DBFE7AC7ED}" destId="{95C26A54-B056-4B66-AF4E-3E05787BC84C}" srcOrd="1" destOrd="0" presId="urn:microsoft.com/office/officeart/2005/8/layout/hierarchy2"/>
    <dgm:cxn modelId="{EF68A57D-A221-4052-8972-DBEEB0192FA4}" type="presParOf" srcId="{655E7260-51A0-4E59-A9C3-2778542ACA60}" destId="{DE18C15B-8D5F-4E0D-94DA-F1BD5DCC1910}" srcOrd="6" destOrd="0" presId="urn:microsoft.com/office/officeart/2005/8/layout/hierarchy2"/>
    <dgm:cxn modelId="{287936F6-27FA-4D5D-AFAA-3DF5AD57DEB6}" type="presParOf" srcId="{DE18C15B-8D5F-4E0D-94DA-F1BD5DCC1910}" destId="{E93FDF40-2F19-4334-B367-1530DEC3FF78}" srcOrd="0" destOrd="0" presId="urn:microsoft.com/office/officeart/2005/8/layout/hierarchy2"/>
    <dgm:cxn modelId="{34A65F9A-39B3-45CF-B4DA-6B18DF265182}" type="presParOf" srcId="{655E7260-51A0-4E59-A9C3-2778542ACA60}" destId="{323D3F70-F775-48C1-82AC-342D311F7243}" srcOrd="7" destOrd="0" presId="urn:microsoft.com/office/officeart/2005/8/layout/hierarchy2"/>
    <dgm:cxn modelId="{F80F8423-2F95-457E-A646-62DB449C38BA}" type="presParOf" srcId="{323D3F70-F775-48C1-82AC-342D311F7243}" destId="{09377669-2D5B-4F47-9E8E-FC303DCF3A3C}" srcOrd="0" destOrd="0" presId="urn:microsoft.com/office/officeart/2005/8/layout/hierarchy2"/>
    <dgm:cxn modelId="{B0EE1621-736F-444A-AF9C-127364E9A123}" type="presParOf" srcId="{323D3F70-F775-48C1-82AC-342D311F7243}" destId="{EF889145-FACC-4B04-8D9C-C614AA1883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6F56F5-C423-44E6-90DF-4B8EA637E514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BCAEF6-8ABC-4435-A645-FCDC45A84C3E}">
      <dgm:prSet phldrT="[Текст]"/>
      <dgm:spPr/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Кредитная организация</a:t>
          </a:r>
          <a:r>
            <a:rPr lang="ru-RU" dirty="0" smtClean="0">
              <a:solidFill>
                <a:schemeClr val="tx1"/>
              </a:solidFill>
            </a:rPr>
            <a:t> - юридическое лицо, которое для извлечения прибыли как основной цели своей деятельности на основании специального разрешения (лицензии) Банка России имеет право осуществлять банковские операции</a:t>
          </a:r>
          <a:endParaRPr lang="ru-RU" dirty="0">
            <a:solidFill>
              <a:schemeClr val="tx1"/>
            </a:solidFill>
          </a:endParaRPr>
        </a:p>
      </dgm:t>
    </dgm:pt>
    <dgm:pt modelId="{DB73C0AA-3C08-41DF-82D6-AAF4F776210C}" type="parTrans" cxnId="{B521533A-46F3-49D5-84F1-19CC98A62CF1}">
      <dgm:prSet/>
      <dgm:spPr/>
      <dgm:t>
        <a:bodyPr/>
        <a:lstStyle/>
        <a:p>
          <a:endParaRPr lang="ru-RU"/>
        </a:p>
      </dgm:t>
    </dgm:pt>
    <dgm:pt modelId="{C4DB80AC-1347-4739-9B4B-A9A55C31781F}" type="sibTrans" cxnId="{B521533A-46F3-49D5-84F1-19CC98A62CF1}">
      <dgm:prSet/>
      <dgm:spPr/>
      <dgm:t>
        <a:bodyPr/>
        <a:lstStyle/>
        <a:p>
          <a:endParaRPr lang="ru-RU"/>
        </a:p>
      </dgm:t>
    </dgm:pt>
    <dgm:pt modelId="{F22D627F-2B08-4F0B-85F2-F408717870E3}">
      <dgm:prSet phldrT="[Текст]"/>
      <dgm:spPr/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Банк</a:t>
          </a:r>
          <a:r>
            <a:rPr lang="ru-RU" dirty="0" smtClean="0">
              <a:solidFill>
                <a:schemeClr val="tx1"/>
              </a:solidFill>
            </a:rPr>
            <a:t> - кредитная организация, которая имеет исключительное право осуществлять в совокупности следующие банковские операции: привлечение во вклады денежных средств физических и юридических лиц, размещение указанных средств от своего имени и за свой счет на условиях возвратности, платности, срочности, открытие и ведение банковских счетов физических и юридических лиц</a:t>
          </a:r>
          <a:endParaRPr lang="ru-RU" dirty="0">
            <a:solidFill>
              <a:schemeClr val="tx1"/>
            </a:solidFill>
          </a:endParaRPr>
        </a:p>
      </dgm:t>
    </dgm:pt>
    <dgm:pt modelId="{BE150CFA-4E21-48F0-874B-9154C3991A4B}" type="parTrans" cxnId="{20B0DF8B-75BD-4125-8220-4D738E84DD9E}">
      <dgm:prSet/>
      <dgm:spPr/>
      <dgm:t>
        <a:bodyPr/>
        <a:lstStyle/>
        <a:p>
          <a:endParaRPr lang="ru-RU"/>
        </a:p>
      </dgm:t>
    </dgm:pt>
    <dgm:pt modelId="{D0A7B8C7-B49B-4B0A-82D2-802FE4280EA4}" type="sibTrans" cxnId="{20B0DF8B-75BD-4125-8220-4D738E84DD9E}">
      <dgm:prSet/>
      <dgm:spPr/>
      <dgm:t>
        <a:bodyPr/>
        <a:lstStyle/>
        <a:p>
          <a:endParaRPr lang="ru-RU"/>
        </a:p>
      </dgm:t>
    </dgm:pt>
    <dgm:pt modelId="{38D98D0C-0D40-409D-8323-84BFD55C071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Небанковская кредитная организация - кредитная͙ организация,͙ имеющая право осуществлять отдельные банковские операции, предусмотренные Законом о банках</a:t>
          </a:r>
          <a:endParaRPr lang="ru-RU" dirty="0">
            <a:solidFill>
              <a:schemeClr val="tx1"/>
            </a:solidFill>
          </a:endParaRPr>
        </a:p>
      </dgm:t>
    </dgm:pt>
    <dgm:pt modelId="{C05A7C38-0DC4-4F69-97FA-C91D252F1846}" type="parTrans" cxnId="{02BF539A-1BA3-4D9E-AA9F-0EE403F924DB}">
      <dgm:prSet/>
      <dgm:spPr/>
      <dgm:t>
        <a:bodyPr/>
        <a:lstStyle/>
        <a:p>
          <a:endParaRPr lang="ru-RU"/>
        </a:p>
      </dgm:t>
    </dgm:pt>
    <dgm:pt modelId="{68631867-72C4-4C26-BC4F-D57810404A89}" type="sibTrans" cxnId="{02BF539A-1BA3-4D9E-AA9F-0EE403F924DB}">
      <dgm:prSet/>
      <dgm:spPr/>
      <dgm:t>
        <a:bodyPr/>
        <a:lstStyle/>
        <a:p>
          <a:endParaRPr lang="ru-RU"/>
        </a:p>
      </dgm:t>
    </dgm:pt>
    <dgm:pt modelId="{84BBDBCA-C166-4134-966F-1DFCF69107C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Иностранный банк - банк, признанный таковым по законодательству иностранного государства, на территории которого он зарегистрирован</a:t>
          </a:r>
          <a:endParaRPr lang="ru-RU" dirty="0">
            <a:solidFill>
              <a:schemeClr val="tx1"/>
            </a:solidFill>
          </a:endParaRPr>
        </a:p>
      </dgm:t>
    </dgm:pt>
    <dgm:pt modelId="{3CB4134C-D299-49F6-A41E-4833C7217E37}" type="parTrans" cxnId="{22293B91-2DEE-483A-9987-6E3FB38EF74F}">
      <dgm:prSet/>
      <dgm:spPr/>
      <dgm:t>
        <a:bodyPr/>
        <a:lstStyle/>
        <a:p>
          <a:endParaRPr lang="ru-RU"/>
        </a:p>
      </dgm:t>
    </dgm:pt>
    <dgm:pt modelId="{7112CC06-9E28-41C0-A316-CB1F3C288252}" type="sibTrans" cxnId="{22293B91-2DEE-483A-9987-6E3FB38EF74F}">
      <dgm:prSet/>
      <dgm:spPr/>
      <dgm:t>
        <a:bodyPr/>
        <a:lstStyle/>
        <a:p>
          <a:endParaRPr lang="ru-RU"/>
        </a:p>
      </dgm:t>
    </dgm:pt>
    <dgm:pt modelId="{7BAF4469-D85D-4101-B7CA-307DA2059C1B}" type="pres">
      <dgm:prSet presAssocID="{3F6F56F5-C423-44E6-90DF-4B8EA637E5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18E45-9E6B-402C-A2AD-D15013580DAC}" type="pres">
      <dgm:prSet presAssocID="{37BCAEF6-8ABC-4435-A645-FCDC45A84C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810B2-BFEA-46C7-A8B8-ACE3CD1BE633}" type="pres">
      <dgm:prSet presAssocID="{C4DB80AC-1347-4739-9B4B-A9A55C31781F}" presName="sibTrans" presStyleCnt="0"/>
      <dgm:spPr/>
    </dgm:pt>
    <dgm:pt modelId="{BDD5D99B-7C2D-453A-8608-04F2C7C2CD86}" type="pres">
      <dgm:prSet presAssocID="{F22D627F-2B08-4F0B-85F2-F408717870E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EF3FF-A137-4E49-BE49-A6CFA7DA3B79}" type="pres">
      <dgm:prSet presAssocID="{D0A7B8C7-B49B-4B0A-82D2-802FE4280EA4}" presName="sibTrans" presStyleCnt="0"/>
      <dgm:spPr/>
    </dgm:pt>
    <dgm:pt modelId="{2CC88340-1216-470A-816E-C591A2068CC2}" type="pres">
      <dgm:prSet presAssocID="{38D98D0C-0D40-409D-8323-84BFD55C071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CA919-5745-4A61-8B06-35642EE738FF}" type="pres">
      <dgm:prSet presAssocID="{68631867-72C4-4C26-BC4F-D57810404A89}" presName="sibTrans" presStyleCnt="0"/>
      <dgm:spPr/>
    </dgm:pt>
    <dgm:pt modelId="{2FA8EB81-2502-45E3-BD56-59D068F24684}" type="pres">
      <dgm:prSet presAssocID="{84BBDBCA-C166-4134-966F-1DFCF69107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9CF93F-EDFF-49EE-8CF7-FFF21C2AE9CA}" type="presOf" srcId="{38D98D0C-0D40-409D-8323-84BFD55C071B}" destId="{2CC88340-1216-470A-816E-C591A2068CC2}" srcOrd="0" destOrd="0" presId="urn:microsoft.com/office/officeart/2005/8/layout/default"/>
    <dgm:cxn modelId="{3D60D464-A821-419E-80DF-D9253443E642}" type="presOf" srcId="{84BBDBCA-C166-4134-966F-1DFCF69107C6}" destId="{2FA8EB81-2502-45E3-BD56-59D068F24684}" srcOrd="0" destOrd="0" presId="urn:microsoft.com/office/officeart/2005/8/layout/default"/>
    <dgm:cxn modelId="{02BF539A-1BA3-4D9E-AA9F-0EE403F924DB}" srcId="{3F6F56F5-C423-44E6-90DF-4B8EA637E514}" destId="{38D98D0C-0D40-409D-8323-84BFD55C071B}" srcOrd="2" destOrd="0" parTransId="{C05A7C38-0DC4-4F69-97FA-C91D252F1846}" sibTransId="{68631867-72C4-4C26-BC4F-D57810404A89}"/>
    <dgm:cxn modelId="{22293B91-2DEE-483A-9987-6E3FB38EF74F}" srcId="{3F6F56F5-C423-44E6-90DF-4B8EA637E514}" destId="{84BBDBCA-C166-4134-966F-1DFCF69107C6}" srcOrd="3" destOrd="0" parTransId="{3CB4134C-D299-49F6-A41E-4833C7217E37}" sibTransId="{7112CC06-9E28-41C0-A316-CB1F3C288252}"/>
    <dgm:cxn modelId="{20B0DF8B-75BD-4125-8220-4D738E84DD9E}" srcId="{3F6F56F5-C423-44E6-90DF-4B8EA637E514}" destId="{F22D627F-2B08-4F0B-85F2-F408717870E3}" srcOrd="1" destOrd="0" parTransId="{BE150CFA-4E21-48F0-874B-9154C3991A4B}" sibTransId="{D0A7B8C7-B49B-4B0A-82D2-802FE4280EA4}"/>
    <dgm:cxn modelId="{921A175B-568F-46F0-B76C-609ACA4EC958}" type="presOf" srcId="{F22D627F-2B08-4F0B-85F2-F408717870E3}" destId="{BDD5D99B-7C2D-453A-8608-04F2C7C2CD86}" srcOrd="0" destOrd="0" presId="urn:microsoft.com/office/officeart/2005/8/layout/default"/>
    <dgm:cxn modelId="{923E2920-AD88-4681-95D9-773C32891EF5}" type="presOf" srcId="{3F6F56F5-C423-44E6-90DF-4B8EA637E514}" destId="{7BAF4469-D85D-4101-B7CA-307DA2059C1B}" srcOrd="0" destOrd="0" presId="urn:microsoft.com/office/officeart/2005/8/layout/default"/>
    <dgm:cxn modelId="{B521533A-46F3-49D5-84F1-19CC98A62CF1}" srcId="{3F6F56F5-C423-44E6-90DF-4B8EA637E514}" destId="{37BCAEF6-8ABC-4435-A645-FCDC45A84C3E}" srcOrd="0" destOrd="0" parTransId="{DB73C0AA-3C08-41DF-82D6-AAF4F776210C}" sibTransId="{C4DB80AC-1347-4739-9B4B-A9A55C31781F}"/>
    <dgm:cxn modelId="{D39A8F96-2D79-44AF-8650-59DDE0D35A87}" type="presOf" srcId="{37BCAEF6-8ABC-4435-A645-FCDC45A84C3E}" destId="{B9618E45-9E6B-402C-A2AD-D15013580DAC}" srcOrd="0" destOrd="0" presId="urn:microsoft.com/office/officeart/2005/8/layout/default"/>
    <dgm:cxn modelId="{81D41036-1595-4E75-B2C3-98A5BF1A61A5}" type="presParOf" srcId="{7BAF4469-D85D-4101-B7CA-307DA2059C1B}" destId="{B9618E45-9E6B-402C-A2AD-D15013580DAC}" srcOrd="0" destOrd="0" presId="urn:microsoft.com/office/officeart/2005/8/layout/default"/>
    <dgm:cxn modelId="{9D060E6E-7138-41E3-8908-7B7FEA00CD98}" type="presParOf" srcId="{7BAF4469-D85D-4101-B7CA-307DA2059C1B}" destId="{EC2810B2-BFEA-46C7-A8B8-ACE3CD1BE633}" srcOrd="1" destOrd="0" presId="urn:microsoft.com/office/officeart/2005/8/layout/default"/>
    <dgm:cxn modelId="{44C95A24-7860-4192-A1FF-39054A8ED702}" type="presParOf" srcId="{7BAF4469-D85D-4101-B7CA-307DA2059C1B}" destId="{BDD5D99B-7C2D-453A-8608-04F2C7C2CD86}" srcOrd="2" destOrd="0" presId="urn:microsoft.com/office/officeart/2005/8/layout/default"/>
    <dgm:cxn modelId="{6C509C45-B015-4C8C-8B68-E51EBA728D08}" type="presParOf" srcId="{7BAF4469-D85D-4101-B7CA-307DA2059C1B}" destId="{0CCEF3FF-A137-4E49-BE49-A6CFA7DA3B79}" srcOrd="3" destOrd="0" presId="urn:microsoft.com/office/officeart/2005/8/layout/default"/>
    <dgm:cxn modelId="{52459083-BE1F-4418-B86A-8CC3EE056808}" type="presParOf" srcId="{7BAF4469-D85D-4101-B7CA-307DA2059C1B}" destId="{2CC88340-1216-470A-816E-C591A2068CC2}" srcOrd="4" destOrd="0" presId="urn:microsoft.com/office/officeart/2005/8/layout/default"/>
    <dgm:cxn modelId="{04DD0D40-E6D6-4168-BC1C-11A30F4A8149}" type="presParOf" srcId="{7BAF4469-D85D-4101-B7CA-307DA2059C1B}" destId="{05FCA919-5745-4A61-8B06-35642EE738FF}" srcOrd="5" destOrd="0" presId="urn:microsoft.com/office/officeart/2005/8/layout/default"/>
    <dgm:cxn modelId="{6C7DB1D2-FDB5-4F84-A018-376F6216ACE8}" type="presParOf" srcId="{7BAF4469-D85D-4101-B7CA-307DA2059C1B}" destId="{2FA8EB81-2502-45E3-BD56-59D068F2468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A46B5F-F610-465E-A054-95B262B57DA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24347C-C7BD-40C4-8BA9-07FDD627B794}">
      <dgm:prSet phldrT="[Текст]"/>
      <dgm:spPr/>
      <dgm:t>
        <a:bodyPr/>
        <a:lstStyle/>
        <a:p>
          <a:r>
            <a:rPr lang="ru-RU" dirty="0" smtClean="0"/>
            <a:t>Современная банковская система</a:t>
          </a:r>
          <a:endParaRPr lang="ru-RU" dirty="0"/>
        </a:p>
      </dgm:t>
    </dgm:pt>
    <dgm:pt modelId="{4F9F361B-1B43-4B39-B913-7CC0B86E6754}" type="parTrans" cxnId="{C23C4598-9259-41B0-AD4F-ACCF58C9AE67}">
      <dgm:prSet/>
      <dgm:spPr/>
      <dgm:t>
        <a:bodyPr/>
        <a:lstStyle/>
        <a:p>
          <a:endParaRPr lang="ru-RU"/>
        </a:p>
      </dgm:t>
    </dgm:pt>
    <dgm:pt modelId="{7416C46E-F762-431B-B0D8-DCFD1AA968FF}" type="sibTrans" cxnId="{C23C4598-9259-41B0-AD4F-ACCF58C9AE67}">
      <dgm:prSet/>
      <dgm:spPr/>
      <dgm:t>
        <a:bodyPr/>
        <a:lstStyle/>
        <a:p>
          <a:endParaRPr lang="ru-RU"/>
        </a:p>
      </dgm:t>
    </dgm:pt>
    <dgm:pt modelId="{297DB6EE-62D4-4877-BE6D-580FC5D709F6}">
      <dgm:prSet phldrT="[Текст]"/>
      <dgm:spPr/>
      <dgm:t>
        <a:bodyPr/>
        <a:lstStyle/>
        <a:p>
          <a:r>
            <a:rPr lang="ru-RU" dirty="0" smtClean="0"/>
            <a:t>Банк России </a:t>
          </a:r>
          <a:endParaRPr lang="ru-RU" dirty="0"/>
        </a:p>
      </dgm:t>
    </dgm:pt>
    <dgm:pt modelId="{3A949A11-64C9-4413-B4F9-9CFAAA1FE682}" type="parTrans" cxnId="{508560C7-26E2-4550-B78F-D6DA4D2BD5D0}">
      <dgm:prSet/>
      <dgm:spPr/>
      <dgm:t>
        <a:bodyPr/>
        <a:lstStyle/>
        <a:p>
          <a:endParaRPr lang="ru-RU"/>
        </a:p>
      </dgm:t>
    </dgm:pt>
    <dgm:pt modelId="{90534A52-2058-4938-A9E8-BD589D556CDA}" type="sibTrans" cxnId="{508560C7-26E2-4550-B78F-D6DA4D2BD5D0}">
      <dgm:prSet/>
      <dgm:spPr/>
      <dgm:t>
        <a:bodyPr/>
        <a:lstStyle/>
        <a:p>
          <a:endParaRPr lang="ru-RU"/>
        </a:p>
      </dgm:t>
    </dgm:pt>
    <dgm:pt modelId="{C8E95AB9-FCEC-41EF-9526-96471469ABD6}">
      <dgm:prSet phldrT="[Текст]"/>
      <dgm:spPr/>
      <dgm:t>
        <a:bodyPr/>
        <a:lstStyle/>
        <a:p>
          <a:r>
            <a:rPr lang="ru-RU" dirty="0" smtClean="0"/>
            <a:t>банковские и небанковские кредитные организации</a:t>
          </a:r>
          <a:endParaRPr lang="ru-RU" dirty="0"/>
        </a:p>
      </dgm:t>
    </dgm:pt>
    <dgm:pt modelId="{131E1348-AB27-4BEA-9A24-67EDB1BB5DAA}" type="parTrans" cxnId="{16D91075-4C9B-4355-9BDD-07551D8EF3EE}">
      <dgm:prSet/>
      <dgm:spPr/>
      <dgm:t>
        <a:bodyPr/>
        <a:lstStyle/>
        <a:p>
          <a:endParaRPr lang="ru-RU"/>
        </a:p>
      </dgm:t>
    </dgm:pt>
    <dgm:pt modelId="{EF217D51-DA03-4A90-BEEE-6780BC6AD68B}" type="sibTrans" cxnId="{16D91075-4C9B-4355-9BDD-07551D8EF3EE}">
      <dgm:prSet/>
      <dgm:spPr/>
      <dgm:t>
        <a:bodyPr/>
        <a:lstStyle/>
        <a:p>
          <a:endParaRPr lang="ru-RU"/>
        </a:p>
      </dgm:t>
    </dgm:pt>
    <dgm:pt modelId="{7D790544-A64A-4DBB-81FF-A978B4141A15}">
      <dgm:prSet phldrT="[Текст]"/>
      <dgm:spPr/>
      <dgm:t>
        <a:bodyPr/>
        <a:lstStyle/>
        <a:p>
          <a:r>
            <a:rPr lang="ru-RU" dirty="0" smtClean="0"/>
            <a:t>Внешэкономбанк</a:t>
          </a:r>
          <a:endParaRPr lang="ru-RU" dirty="0"/>
        </a:p>
      </dgm:t>
    </dgm:pt>
    <dgm:pt modelId="{846A85E8-42B6-44C4-9502-2B1009383D22}" type="parTrans" cxnId="{4F19F792-83C1-4908-A1C0-00A0B6659724}">
      <dgm:prSet/>
      <dgm:spPr/>
      <dgm:t>
        <a:bodyPr/>
        <a:lstStyle/>
        <a:p>
          <a:endParaRPr lang="ru-RU"/>
        </a:p>
      </dgm:t>
    </dgm:pt>
    <dgm:pt modelId="{501B67EA-AE62-450C-A9AE-1D0A48F893DA}" type="sibTrans" cxnId="{4F19F792-83C1-4908-A1C0-00A0B6659724}">
      <dgm:prSet/>
      <dgm:spPr/>
      <dgm:t>
        <a:bodyPr/>
        <a:lstStyle/>
        <a:p>
          <a:endParaRPr lang="ru-RU"/>
        </a:p>
      </dgm:t>
    </dgm:pt>
    <dgm:pt modelId="{A35267F6-808E-456E-8114-5BD493740C88}">
      <dgm:prSet phldrT="[Текст]"/>
      <dgm:spPr/>
      <dgm:t>
        <a:bodyPr/>
        <a:lstStyle/>
        <a:p>
          <a:r>
            <a:rPr lang="ru-RU" dirty="0" smtClean="0"/>
            <a:t>структуры, объединяющие банки</a:t>
          </a:r>
          <a:endParaRPr lang="ru-RU" dirty="0"/>
        </a:p>
      </dgm:t>
    </dgm:pt>
    <dgm:pt modelId="{711442E7-64E5-4B9F-9119-61CD2FA28E34}" type="parTrans" cxnId="{465632AA-20E3-44FC-85B4-C4D2E3EDE1F1}">
      <dgm:prSet/>
      <dgm:spPr/>
      <dgm:t>
        <a:bodyPr/>
        <a:lstStyle/>
        <a:p>
          <a:endParaRPr lang="ru-RU"/>
        </a:p>
      </dgm:t>
    </dgm:pt>
    <dgm:pt modelId="{0B330057-4855-4E90-89B2-AA664883D25D}" type="sibTrans" cxnId="{465632AA-20E3-44FC-85B4-C4D2E3EDE1F1}">
      <dgm:prSet/>
      <dgm:spPr/>
      <dgm:t>
        <a:bodyPr/>
        <a:lstStyle/>
        <a:p>
          <a:endParaRPr lang="ru-RU"/>
        </a:p>
      </dgm:t>
    </dgm:pt>
    <dgm:pt modelId="{6462EAB8-0AFA-4590-BC0B-E3B59FC4F982}">
      <dgm:prSet phldrT="[Текст]"/>
      <dgm:spPr/>
      <dgm:t>
        <a:bodyPr/>
        <a:lstStyle/>
        <a:p>
          <a:r>
            <a:rPr lang="ru-RU" dirty="0" smtClean="0"/>
            <a:t>субъекты экономической деятельности, деятельность которых неразрывно связана с банковской деятельностью </a:t>
          </a:r>
          <a:endParaRPr lang="ru-RU" dirty="0"/>
        </a:p>
      </dgm:t>
    </dgm:pt>
    <dgm:pt modelId="{0A7EE7C9-8558-4FEB-8BB0-226321E997D0}" type="parTrans" cxnId="{1B9DA766-13ED-45BD-B528-A45F005D445A}">
      <dgm:prSet/>
      <dgm:spPr/>
      <dgm:t>
        <a:bodyPr/>
        <a:lstStyle/>
        <a:p>
          <a:endParaRPr lang="ru-RU"/>
        </a:p>
      </dgm:t>
    </dgm:pt>
    <dgm:pt modelId="{5AFCE209-A72C-4DC9-BF19-0BE63F0C44AC}" type="sibTrans" cxnId="{1B9DA766-13ED-45BD-B528-A45F005D445A}">
      <dgm:prSet/>
      <dgm:spPr/>
      <dgm:t>
        <a:bodyPr/>
        <a:lstStyle/>
        <a:p>
          <a:endParaRPr lang="ru-RU"/>
        </a:p>
      </dgm:t>
    </dgm:pt>
    <dgm:pt modelId="{DB7DFE56-5FE1-4B84-A4B8-C0151540D798}">
      <dgm:prSet phldrT="[Текст]"/>
      <dgm:spPr/>
      <dgm:t>
        <a:bodyPr/>
        <a:lstStyle/>
        <a:p>
          <a:r>
            <a:rPr lang="ru-RU" dirty="0" smtClean="0"/>
            <a:t>субъекты, участвующие в совершении отдельных банковских операций</a:t>
          </a:r>
          <a:endParaRPr lang="ru-RU" dirty="0"/>
        </a:p>
      </dgm:t>
    </dgm:pt>
    <dgm:pt modelId="{A142A204-D5CA-4068-8AEB-14B9A5A48C24}" type="parTrans" cxnId="{7804CDB4-3C58-46F9-BD8A-2393024C49FE}">
      <dgm:prSet/>
      <dgm:spPr/>
      <dgm:t>
        <a:bodyPr/>
        <a:lstStyle/>
        <a:p>
          <a:endParaRPr lang="ru-RU"/>
        </a:p>
      </dgm:t>
    </dgm:pt>
    <dgm:pt modelId="{BD1E8C19-4DF0-4AFE-B390-D04E90AE449F}" type="sibTrans" cxnId="{7804CDB4-3C58-46F9-BD8A-2393024C49FE}">
      <dgm:prSet/>
      <dgm:spPr/>
      <dgm:t>
        <a:bodyPr/>
        <a:lstStyle/>
        <a:p>
          <a:endParaRPr lang="ru-RU"/>
        </a:p>
      </dgm:t>
    </dgm:pt>
    <dgm:pt modelId="{83544A2A-4794-444A-8CDA-591C51B63D54}" type="pres">
      <dgm:prSet presAssocID="{12A46B5F-F610-465E-A054-95B262B57DA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32577-5C63-4C4F-B1EC-34A8F48EBCBB}" type="pres">
      <dgm:prSet presAssocID="{E024347C-C7BD-40C4-8BA9-07FDD627B794}" presName="root1" presStyleCnt="0"/>
      <dgm:spPr/>
    </dgm:pt>
    <dgm:pt modelId="{7F5092A7-2A4D-4B0D-8D36-53868116F1F4}" type="pres">
      <dgm:prSet presAssocID="{E024347C-C7BD-40C4-8BA9-07FDD627B79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EC676D-23CE-4A50-B11A-24344E3F6962}" type="pres">
      <dgm:prSet presAssocID="{E024347C-C7BD-40C4-8BA9-07FDD627B794}" presName="level2hierChild" presStyleCnt="0"/>
      <dgm:spPr/>
    </dgm:pt>
    <dgm:pt modelId="{EE903A45-6B57-471B-928D-ABACD3CE1689}" type="pres">
      <dgm:prSet presAssocID="{3A949A11-64C9-4413-B4F9-9CFAAA1FE682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8626B4E6-30CD-454E-A4EF-729197796D58}" type="pres">
      <dgm:prSet presAssocID="{3A949A11-64C9-4413-B4F9-9CFAAA1FE68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6A10620-736A-4622-9FB7-8FF81BE5C04F}" type="pres">
      <dgm:prSet presAssocID="{297DB6EE-62D4-4877-BE6D-580FC5D709F6}" presName="root2" presStyleCnt="0"/>
      <dgm:spPr/>
    </dgm:pt>
    <dgm:pt modelId="{713D533A-B4A4-4F5A-97F1-55F4A2E7A1FD}" type="pres">
      <dgm:prSet presAssocID="{297DB6EE-62D4-4877-BE6D-580FC5D709F6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83CA8A-A822-4800-B002-79E546D35E8B}" type="pres">
      <dgm:prSet presAssocID="{297DB6EE-62D4-4877-BE6D-580FC5D709F6}" presName="level3hierChild" presStyleCnt="0"/>
      <dgm:spPr/>
    </dgm:pt>
    <dgm:pt modelId="{F60CD938-D026-48C7-A0D8-3CFDDADED9C3}" type="pres">
      <dgm:prSet presAssocID="{131E1348-AB27-4BEA-9A24-67EDB1BB5DAA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81C20AFE-B109-44F2-9C71-C213A26A30ED}" type="pres">
      <dgm:prSet presAssocID="{131E1348-AB27-4BEA-9A24-67EDB1BB5DA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E70B418-9CD5-4842-9ADA-5F216AA3F7F2}" type="pres">
      <dgm:prSet presAssocID="{C8E95AB9-FCEC-41EF-9526-96471469ABD6}" presName="root2" presStyleCnt="0"/>
      <dgm:spPr/>
    </dgm:pt>
    <dgm:pt modelId="{DCD285AB-55CA-4F25-B3ED-5DB66EF820D8}" type="pres">
      <dgm:prSet presAssocID="{C8E95AB9-FCEC-41EF-9526-96471469ABD6}" presName="LevelTwoTextNode" presStyleLbl="node2" presStyleIdx="1" presStyleCnt="6" custScaleX="183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37D6E6-6AF5-42F6-B057-887DC1BE55F6}" type="pres">
      <dgm:prSet presAssocID="{C8E95AB9-FCEC-41EF-9526-96471469ABD6}" presName="level3hierChild" presStyleCnt="0"/>
      <dgm:spPr/>
    </dgm:pt>
    <dgm:pt modelId="{409CBA3E-B451-41CE-BF8B-B8F184166B1B}" type="pres">
      <dgm:prSet presAssocID="{846A85E8-42B6-44C4-9502-2B1009383D22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D66B5D8A-F783-41A2-8562-F5B204C92B21}" type="pres">
      <dgm:prSet presAssocID="{846A85E8-42B6-44C4-9502-2B1009383D2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7787049-FF4F-4CC6-8968-012A167A753C}" type="pres">
      <dgm:prSet presAssocID="{7D790544-A64A-4DBB-81FF-A978B4141A15}" presName="root2" presStyleCnt="0"/>
      <dgm:spPr/>
    </dgm:pt>
    <dgm:pt modelId="{E3C19AD2-F743-4E8C-810A-D456D7C5517D}" type="pres">
      <dgm:prSet presAssocID="{7D790544-A64A-4DBB-81FF-A978B4141A15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3710C1-E952-4D2B-9C23-12630FA4CA5A}" type="pres">
      <dgm:prSet presAssocID="{7D790544-A64A-4DBB-81FF-A978B4141A15}" presName="level3hierChild" presStyleCnt="0"/>
      <dgm:spPr/>
    </dgm:pt>
    <dgm:pt modelId="{7B4FB140-1A13-4285-B885-795077B92BB7}" type="pres">
      <dgm:prSet presAssocID="{711442E7-64E5-4B9F-9119-61CD2FA28E3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EF84D595-D086-4EB0-80FF-58736056112D}" type="pres">
      <dgm:prSet presAssocID="{711442E7-64E5-4B9F-9119-61CD2FA28E3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3D54399-90CD-467A-AA16-413D6CF0AC6C}" type="pres">
      <dgm:prSet presAssocID="{A35267F6-808E-456E-8114-5BD493740C88}" presName="root2" presStyleCnt="0"/>
      <dgm:spPr/>
    </dgm:pt>
    <dgm:pt modelId="{73FB48E5-A462-485D-8774-49C0E3CEDD7B}" type="pres">
      <dgm:prSet presAssocID="{A35267F6-808E-456E-8114-5BD493740C88}" presName="LevelTwoTextNode" presStyleLbl="node2" presStyleIdx="3" presStyleCnt="6" custScaleX="137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3E79C9-BB43-4B27-82A9-8BA8676BD288}" type="pres">
      <dgm:prSet presAssocID="{A35267F6-808E-456E-8114-5BD493740C88}" presName="level3hierChild" presStyleCnt="0"/>
      <dgm:spPr/>
    </dgm:pt>
    <dgm:pt modelId="{3D7E1A31-7F81-4C90-9EDD-FB815F719A91}" type="pres">
      <dgm:prSet presAssocID="{0A7EE7C9-8558-4FEB-8BB0-226321E997D0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37792450-3242-498D-90AA-660BB28075F6}" type="pres">
      <dgm:prSet presAssocID="{0A7EE7C9-8558-4FEB-8BB0-226321E997D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F048109-6963-47DB-8A71-52FD7DE87502}" type="pres">
      <dgm:prSet presAssocID="{6462EAB8-0AFA-4590-BC0B-E3B59FC4F982}" presName="root2" presStyleCnt="0"/>
      <dgm:spPr/>
    </dgm:pt>
    <dgm:pt modelId="{984C2C0D-48B8-43E7-A86E-82E4E26577CB}" type="pres">
      <dgm:prSet presAssocID="{6462EAB8-0AFA-4590-BC0B-E3B59FC4F982}" presName="LevelTwoTextNode" presStyleLbl="node2" presStyleIdx="4" presStyleCnt="6" custScaleX="155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F0A1D-CE19-4DF6-9BC5-CB3D82D63C66}" type="pres">
      <dgm:prSet presAssocID="{6462EAB8-0AFA-4590-BC0B-E3B59FC4F982}" presName="level3hierChild" presStyleCnt="0"/>
      <dgm:spPr/>
    </dgm:pt>
    <dgm:pt modelId="{2A90BF9C-65DB-4675-A3C2-A7A25AC530B9}" type="pres">
      <dgm:prSet presAssocID="{A142A204-D5CA-4068-8AEB-14B9A5A48C24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C8E666A6-E6D2-4B51-B4F0-F36BA1AEF93A}" type="pres">
      <dgm:prSet presAssocID="{A142A204-D5CA-4068-8AEB-14B9A5A48C2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5DC4122-714D-4A54-8B6C-CBF8F0386A09}" type="pres">
      <dgm:prSet presAssocID="{DB7DFE56-5FE1-4B84-A4B8-C0151540D798}" presName="root2" presStyleCnt="0"/>
      <dgm:spPr/>
    </dgm:pt>
    <dgm:pt modelId="{ECC7FEDF-5B28-496C-8D05-745496BB9A79}" type="pres">
      <dgm:prSet presAssocID="{DB7DFE56-5FE1-4B84-A4B8-C0151540D798}" presName="LevelTwoTextNode" presStyleLbl="node2" presStyleIdx="5" presStyleCnt="6" custScaleX="183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F00472-C2F2-4C0F-AACC-3B497F043E9B}" type="pres">
      <dgm:prSet presAssocID="{DB7DFE56-5FE1-4B84-A4B8-C0151540D798}" presName="level3hierChild" presStyleCnt="0"/>
      <dgm:spPr/>
    </dgm:pt>
  </dgm:ptLst>
  <dgm:cxnLst>
    <dgm:cxn modelId="{EC636737-F982-45C9-85F1-766B7FDF4F1E}" type="presOf" srcId="{0A7EE7C9-8558-4FEB-8BB0-226321E997D0}" destId="{37792450-3242-498D-90AA-660BB28075F6}" srcOrd="1" destOrd="0" presId="urn:microsoft.com/office/officeart/2008/layout/HorizontalMultiLevelHierarchy"/>
    <dgm:cxn modelId="{5B344110-0404-46C1-A116-D2E0B646614E}" type="presOf" srcId="{A142A204-D5CA-4068-8AEB-14B9A5A48C24}" destId="{2A90BF9C-65DB-4675-A3C2-A7A25AC530B9}" srcOrd="0" destOrd="0" presId="urn:microsoft.com/office/officeart/2008/layout/HorizontalMultiLevelHierarchy"/>
    <dgm:cxn modelId="{FAF26D36-9697-4B34-A109-A26F9BC66A2E}" type="presOf" srcId="{297DB6EE-62D4-4877-BE6D-580FC5D709F6}" destId="{713D533A-B4A4-4F5A-97F1-55F4A2E7A1FD}" srcOrd="0" destOrd="0" presId="urn:microsoft.com/office/officeart/2008/layout/HorizontalMultiLevelHierarchy"/>
    <dgm:cxn modelId="{4F19F792-83C1-4908-A1C0-00A0B6659724}" srcId="{E024347C-C7BD-40C4-8BA9-07FDD627B794}" destId="{7D790544-A64A-4DBB-81FF-A978B4141A15}" srcOrd="2" destOrd="0" parTransId="{846A85E8-42B6-44C4-9502-2B1009383D22}" sibTransId="{501B67EA-AE62-450C-A9AE-1D0A48F893DA}"/>
    <dgm:cxn modelId="{A9C799DE-6FBD-4326-B5D6-D9002E07DA49}" type="presOf" srcId="{131E1348-AB27-4BEA-9A24-67EDB1BB5DAA}" destId="{F60CD938-D026-48C7-A0D8-3CFDDADED9C3}" srcOrd="0" destOrd="0" presId="urn:microsoft.com/office/officeart/2008/layout/HorizontalMultiLevelHierarchy"/>
    <dgm:cxn modelId="{1B9DA766-13ED-45BD-B528-A45F005D445A}" srcId="{E024347C-C7BD-40C4-8BA9-07FDD627B794}" destId="{6462EAB8-0AFA-4590-BC0B-E3B59FC4F982}" srcOrd="4" destOrd="0" parTransId="{0A7EE7C9-8558-4FEB-8BB0-226321E997D0}" sibTransId="{5AFCE209-A72C-4DC9-BF19-0BE63F0C44AC}"/>
    <dgm:cxn modelId="{35151C0A-605A-4E3F-99C1-BF4840CC0BF1}" type="presOf" srcId="{E024347C-C7BD-40C4-8BA9-07FDD627B794}" destId="{7F5092A7-2A4D-4B0D-8D36-53868116F1F4}" srcOrd="0" destOrd="0" presId="urn:microsoft.com/office/officeart/2008/layout/HorizontalMultiLevelHierarchy"/>
    <dgm:cxn modelId="{083D2DCF-8CDF-427F-84FE-E5599F2A2216}" type="presOf" srcId="{12A46B5F-F610-465E-A054-95B262B57DA7}" destId="{83544A2A-4794-444A-8CDA-591C51B63D54}" srcOrd="0" destOrd="0" presId="urn:microsoft.com/office/officeart/2008/layout/HorizontalMultiLevelHierarchy"/>
    <dgm:cxn modelId="{A62A1175-EA20-47F2-8FAA-02C9D48CAB39}" type="presOf" srcId="{3A949A11-64C9-4413-B4F9-9CFAAA1FE682}" destId="{8626B4E6-30CD-454E-A4EF-729197796D58}" srcOrd="1" destOrd="0" presId="urn:microsoft.com/office/officeart/2008/layout/HorizontalMultiLevelHierarchy"/>
    <dgm:cxn modelId="{AB56F83B-9A28-4D47-B2BA-C93129AB0BA4}" type="presOf" srcId="{846A85E8-42B6-44C4-9502-2B1009383D22}" destId="{409CBA3E-B451-41CE-BF8B-B8F184166B1B}" srcOrd="0" destOrd="0" presId="urn:microsoft.com/office/officeart/2008/layout/HorizontalMultiLevelHierarchy"/>
    <dgm:cxn modelId="{875E4E8B-EE78-4FE9-990D-B718D1DD8174}" type="presOf" srcId="{711442E7-64E5-4B9F-9119-61CD2FA28E34}" destId="{EF84D595-D086-4EB0-80FF-58736056112D}" srcOrd="1" destOrd="0" presId="urn:microsoft.com/office/officeart/2008/layout/HorizontalMultiLevelHierarchy"/>
    <dgm:cxn modelId="{16D91075-4C9B-4355-9BDD-07551D8EF3EE}" srcId="{E024347C-C7BD-40C4-8BA9-07FDD627B794}" destId="{C8E95AB9-FCEC-41EF-9526-96471469ABD6}" srcOrd="1" destOrd="0" parTransId="{131E1348-AB27-4BEA-9A24-67EDB1BB5DAA}" sibTransId="{EF217D51-DA03-4A90-BEEE-6780BC6AD68B}"/>
    <dgm:cxn modelId="{465632AA-20E3-44FC-85B4-C4D2E3EDE1F1}" srcId="{E024347C-C7BD-40C4-8BA9-07FDD627B794}" destId="{A35267F6-808E-456E-8114-5BD493740C88}" srcOrd="3" destOrd="0" parTransId="{711442E7-64E5-4B9F-9119-61CD2FA28E34}" sibTransId="{0B330057-4855-4E90-89B2-AA664883D25D}"/>
    <dgm:cxn modelId="{ACC2AE20-2CDC-46DB-ACEF-020F39E7333F}" type="presOf" srcId="{A142A204-D5CA-4068-8AEB-14B9A5A48C24}" destId="{C8E666A6-E6D2-4B51-B4F0-F36BA1AEF93A}" srcOrd="1" destOrd="0" presId="urn:microsoft.com/office/officeart/2008/layout/HorizontalMultiLevelHierarchy"/>
    <dgm:cxn modelId="{7C5CA4D9-8A2D-4098-B743-8A3D3BAC81F4}" type="presOf" srcId="{A35267F6-808E-456E-8114-5BD493740C88}" destId="{73FB48E5-A462-485D-8774-49C0E3CEDD7B}" srcOrd="0" destOrd="0" presId="urn:microsoft.com/office/officeart/2008/layout/HorizontalMultiLevelHierarchy"/>
    <dgm:cxn modelId="{006C4C04-3D2B-4D7B-B0CA-B7E7AEC5EE77}" type="presOf" srcId="{DB7DFE56-5FE1-4B84-A4B8-C0151540D798}" destId="{ECC7FEDF-5B28-496C-8D05-745496BB9A79}" srcOrd="0" destOrd="0" presId="urn:microsoft.com/office/officeart/2008/layout/HorizontalMultiLevelHierarchy"/>
    <dgm:cxn modelId="{DC165498-D358-4E04-B6F3-7F266703386F}" type="presOf" srcId="{711442E7-64E5-4B9F-9119-61CD2FA28E34}" destId="{7B4FB140-1A13-4285-B885-795077B92BB7}" srcOrd="0" destOrd="0" presId="urn:microsoft.com/office/officeart/2008/layout/HorizontalMultiLevelHierarchy"/>
    <dgm:cxn modelId="{6716E238-0EC9-464B-BC0E-A673E156C396}" type="presOf" srcId="{3A949A11-64C9-4413-B4F9-9CFAAA1FE682}" destId="{EE903A45-6B57-471B-928D-ABACD3CE1689}" srcOrd="0" destOrd="0" presId="urn:microsoft.com/office/officeart/2008/layout/HorizontalMultiLevelHierarchy"/>
    <dgm:cxn modelId="{4999528D-1129-432F-8F19-9B712FBDC2F3}" type="presOf" srcId="{131E1348-AB27-4BEA-9A24-67EDB1BB5DAA}" destId="{81C20AFE-B109-44F2-9C71-C213A26A30ED}" srcOrd="1" destOrd="0" presId="urn:microsoft.com/office/officeart/2008/layout/HorizontalMultiLevelHierarchy"/>
    <dgm:cxn modelId="{870CE822-6F01-4423-B6DB-E46ED3EA15A5}" type="presOf" srcId="{7D790544-A64A-4DBB-81FF-A978B4141A15}" destId="{E3C19AD2-F743-4E8C-810A-D456D7C5517D}" srcOrd="0" destOrd="0" presId="urn:microsoft.com/office/officeart/2008/layout/HorizontalMultiLevelHierarchy"/>
    <dgm:cxn modelId="{0EA7A4D5-9A79-4586-9E69-D5E2D272F82A}" type="presOf" srcId="{6462EAB8-0AFA-4590-BC0B-E3B59FC4F982}" destId="{984C2C0D-48B8-43E7-A86E-82E4E26577CB}" srcOrd="0" destOrd="0" presId="urn:microsoft.com/office/officeart/2008/layout/HorizontalMultiLevelHierarchy"/>
    <dgm:cxn modelId="{0A39C899-AF4A-4C53-BBB0-3991D4944D55}" type="presOf" srcId="{846A85E8-42B6-44C4-9502-2B1009383D22}" destId="{D66B5D8A-F783-41A2-8562-F5B204C92B21}" srcOrd="1" destOrd="0" presId="urn:microsoft.com/office/officeart/2008/layout/HorizontalMultiLevelHierarchy"/>
    <dgm:cxn modelId="{EFEDCD69-F94A-4A4B-877B-3FA37EBC63D4}" type="presOf" srcId="{0A7EE7C9-8558-4FEB-8BB0-226321E997D0}" destId="{3D7E1A31-7F81-4C90-9EDD-FB815F719A91}" srcOrd="0" destOrd="0" presId="urn:microsoft.com/office/officeart/2008/layout/HorizontalMultiLevelHierarchy"/>
    <dgm:cxn modelId="{7804CDB4-3C58-46F9-BD8A-2393024C49FE}" srcId="{E024347C-C7BD-40C4-8BA9-07FDD627B794}" destId="{DB7DFE56-5FE1-4B84-A4B8-C0151540D798}" srcOrd="5" destOrd="0" parTransId="{A142A204-D5CA-4068-8AEB-14B9A5A48C24}" sibTransId="{BD1E8C19-4DF0-4AFE-B390-D04E90AE449F}"/>
    <dgm:cxn modelId="{508560C7-26E2-4550-B78F-D6DA4D2BD5D0}" srcId="{E024347C-C7BD-40C4-8BA9-07FDD627B794}" destId="{297DB6EE-62D4-4877-BE6D-580FC5D709F6}" srcOrd="0" destOrd="0" parTransId="{3A949A11-64C9-4413-B4F9-9CFAAA1FE682}" sibTransId="{90534A52-2058-4938-A9E8-BD589D556CDA}"/>
    <dgm:cxn modelId="{C23C4598-9259-41B0-AD4F-ACCF58C9AE67}" srcId="{12A46B5F-F610-465E-A054-95B262B57DA7}" destId="{E024347C-C7BD-40C4-8BA9-07FDD627B794}" srcOrd="0" destOrd="0" parTransId="{4F9F361B-1B43-4B39-B913-7CC0B86E6754}" sibTransId="{7416C46E-F762-431B-B0D8-DCFD1AA968FF}"/>
    <dgm:cxn modelId="{5E5873C6-148B-446B-80B2-90892D82ED6F}" type="presOf" srcId="{C8E95AB9-FCEC-41EF-9526-96471469ABD6}" destId="{DCD285AB-55CA-4F25-B3ED-5DB66EF820D8}" srcOrd="0" destOrd="0" presId="urn:microsoft.com/office/officeart/2008/layout/HorizontalMultiLevelHierarchy"/>
    <dgm:cxn modelId="{61A8A942-AA3A-4AC6-8D44-E31748EDC51C}" type="presParOf" srcId="{83544A2A-4794-444A-8CDA-591C51B63D54}" destId="{09332577-5C63-4C4F-B1EC-34A8F48EBCBB}" srcOrd="0" destOrd="0" presId="urn:microsoft.com/office/officeart/2008/layout/HorizontalMultiLevelHierarchy"/>
    <dgm:cxn modelId="{2B0AC26A-CBA8-4BF1-982A-72D3617BA991}" type="presParOf" srcId="{09332577-5C63-4C4F-B1EC-34A8F48EBCBB}" destId="{7F5092A7-2A4D-4B0D-8D36-53868116F1F4}" srcOrd="0" destOrd="0" presId="urn:microsoft.com/office/officeart/2008/layout/HorizontalMultiLevelHierarchy"/>
    <dgm:cxn modelId="{5E0C36B8-5BA8-4A6F-87CC-28A4A1D2D924}" type="presParOf" srcId="{09332577-5C63-4C4F-B1EC-34A8F48EBCBB}" destId="{3DEC676D-23CE-4A50-B11A-24344E3F6962}" srcOrd="1" destOrd="0" presId="urn:microsoft.com/office/officeart/2008/layout/HorizontalMultiLevelHierarchy"/>
    <dgm:cxn modelId="{F15C9A95-FADF-4248-BAAA-A0FA282009D3}" type="presParOf" srcId="{3DEC676D-23CE-4A50-B11A-24344E3F6962}" destId="{EE903A45-6B57-471B-928D-ABACD3CE1689}" srcOrd="0" destOrd="0" presId="urn:microsoft.com/office/officeart/2008/layout/HorizontalMultiLevelHierarchy"/>
    <dgm:cxn modelId="{023896FE-4322-4B2D-9E23-699C000C4B1C}" type="presParOf" srcId="{EE903A45-6B57-471B-928D-ABACD3CE1689}" destId="{8626B4E6-30CD-454E-A4EF-729197796D58}" srcOrd="0" destOrd="0" presId="urn:microsoft.com/office/officeart/2008/layout/HorizontalMultiLevelHierarchy"/>
    <dgm:cxn modelId="{9F461AFD-2FDF-4915-BD91-96AA986423B4}" type="presParOf" srcId="{3DEC676D-23CE-4A50-B11A-24344E3F6962}" destId="{B6A10620-736A-4622-9FB7-8FF81BE5C04F}" srcOrd="1" destOrd="0" presId="urn:microsoft.com/office/officeart/2008/layout/HorizontalMultiLevelHierarchy"/>
    <dgm:cxn modelId="{DB785246-904C-4452-8969-AAD82A6A4972}" type="presParOf" srcId="{B6A10620-736A-4622-9FB7-8FF81BE5C04F}" destId="{713D533A-B4A4-4F5A-97F1-55F4A2E7A1FD}" srcOrd="0" destOrd="0" presId="urn:microsoft.com/office/officeart/2008/layout/HorizontalMultiLevelHierarchy"/>
    <dgm:cxn modelId="{62CF2B08-488F-4831-B96A-53881BF3D615}" type="presParOf" srcId="{B6A10620-736A-4622-9FB7-8FF81BE5C04F}" destId="{D983CA8A-A822-4800-B002-79E546D35E8B}" srcOrd="1" destOrd="0" presId="urn:microsoft.com/office/officeart/2008/layout/HorizontalMultiLevelHierarchy"/>
    <dgm:cxn modelId="{09C38186-F89C-443A-B7EB-A53E148FACB8}" type="presParOf" srcId="{3DEC676D-23CE-4A50-B11A-24344E3F6962}" destId="{F60CD938-D026-48C7-A0D8-3CFDDADED9C3}" srcOrd="2" destOrd="0" presId="urn:microsoft.com/office/officeart/2008/layout/HorizontalMultiLevelHierarchy"/>
    <dgm:cxn modelId="{528E231A-D212-444D-B559-E5550C69B949}" type="presParOf" srcId="{F60CD938-D026-48C7-A0D8-3CFDDADED9C3}" destId="{81C20AFE-B109-44F2-9C71-C213A26A30ED}" srcOrd="0" destOrd="0" presId="urn:microsoft.com/office/officeart/2008/layout/HorizontalMultiLevelHierarchy"/>
    <dgm:cxn modelId="{F0A8B777-DA40-450D-A3E9-A9C1368D1FF1}" type="presParOf" srcId="{3DEC676D-23CE-4A50-B11A-24344E3F6962}" destId="{8E70B418-9CD5-4842-9ADA-5F216AA3F7F2}" srcOrd="3" destOrd="0" presId="urn:microsoft.com/office/officeart/2008/layout/HorizontalMultiLevelHierarchy"/>
    <dgm:cxn modelId="{7ED28561-FB16-442E-8045-B7430CDD207C}" type="presParOf" srcId="{8E70B418-9CD5-4842-9ADA-5F216AA3F7F2}" destId="{DCD285AB-55CA-4F25-B3ED-5DB66EF820D8}" srcOrd="0" destOrd="0" presId="urn:microsoft.com/office/officeart/2008/layout/HorizontalMultiLevelHierarchy"/>
    <dgm:cxn modelId="{76A6D73E-A673-4299-8DF8-D4655E4FE09E}" type="presParOf" srcId="{8E70B418-9CD5-4842-9ADA-5F216AA3F7F2}" destId="{0B37D6E6-6AF5-42F6-B057-887DC1BE55F6}" srcOrd="1" destOrd="0" presId="urn:microsoft.com/office/officeart/2008/layout/HorizontalMultiLevelHierarchy"/>
    <dgm:cxn modelId="{57486FE2-D818-4C32-9386-E05A6DA96F12}" type="presParOf" srcId="{3DEC676D-23CE-4A50-B11A-24344E3F6962}" destId="{409CBA3E-B451-41CE-BF8B-B8F184166B1B}" srcOrd="4" destOrd="0" presId="urn:microsoft.com/office/officeart/2008/layout/HorizontalMultiLevelHierarchy"/>
    <dgm:cxn modelId="{52A9C90C-0D28-441A-998F-C57DB16E695D}" type="presParOf" srcId="{409CBA3E-B451-41CE-BF8B-B8F184166B1B}" destId="{D66B5D8A-F783-41A2-8562-F5B204C92B21}" srcOrd="0" destOrd="0" presId="urn:microsoft.com/office/officeart/2008/layout/HorizontalMultiLevelHierarchy"/>
    <dgm:cxn modelId="{0058CF35-4910-478E-A03C-FD2507B1298E}" type="presParOf" srcId="{3DEC676D-23CE-4A50-B11A-24344E3F6962}" destId="{17787049-FF4F-4CC6-8968-012A167A753C}" srcOrd="5" destOrd="0" presId="urn:microsoft.com/office/officeart/2008/layout/HorizontalMultiLevelHierarchy"/>
    <dgm:cxn modelId="{4837FDF2-1417-4958-B741-E01485AEAFB5}" type="presParOf" srcId="{17787049-FF4F-4CC6-8968-012A167A753C}" destId="{E3C19AD2-F743-4E8C-810A-D456D7C5517D}" srcOrd="0" destOrd="0" presId="urn:microsoft.com/office/officeart/2008/layout/HorizontalMultiLevelHierarchy"/>
    <dgm:cxn modelId="{F04A457E-4803-410B-B1BF-C733C51046B7}" type="presParOf" srcId="{17787049-FF4F-4CC6-8968-012A167A753C}" destId="{4C3710C1-E952-4D2B-9C23-12630FA4CA5A}" srcOrd="1" destOrd="0" presId="urn:microsoft.com/office/officeart/2008/layout/HorizontalMultiLevelHierarchy"/>
    <dgm:cxn modelId="{152831A3-B80A-44F8-BDAB-59510549C830}" type="presParOf" srcId="{3DEC676D-23CE-4A50-B11A-24344E3F6962}" destId="{7B4FB140-1A13-4285-B885-795077B92BB7}" srcOrd="6" destOrd="0" presId="urn:microsoft.com/office/officeart/2008/layout/HorizontalMultiLevelHierarchy"/>
    <dgm:cxn modelId="{180FD6A3-E424-4500-982A-1393B1E1D270}" type="presParOf" srcId="{7B4FB140-1A13-4285-B885-795077B92BB7}" destId="{EF84D595-D086-4EB0-80FF-58736056112D}" srcOrd="0" destOrd="0" presId="urn:microsoft.com/office/officeart/2008/layout/HorizontalMultiLevelHierarchy"/>
    <dgm:cxn modelId="{3F185472-24A8-4B81-96DE-19A1962FF9B9}" type="presParOf" srcId="{3DEC676D-23CE-4A50-B11A-24344E3F6962}" destId="{E3D54399-90CD-467A-AA16-413D6CF0AC6C}" srcOrd="7" destOrd="0" presId="urn:microsoft.com/office/officeart/2008/layout/HorizontalMultiLevelHierarchy"/>
    <dgm:cxn modelId="{1B530C11-8EDD-45C6-9391-BB27A37C7923}" type="presParOf" srcId="{E3D54399-90CD-467A-AA16-413D6CF0AC6C}" destId="{73FB48E5-A462-485D-8774-49C0E3CEDD7B}" srcOrd="0" destOrd="0" presId="urn:microsoft.com/office/officeart/2008/layout/HorizontalMultiLevelHierarchy"/>
    <dgm:cxn modelId="{DBCFCCF5-04D2-4840-A173-B71987E7F95F}" type="presParOf" srcId="{E3D54399-90CD-467A-AA16-413D6CF0AC6C}" destId="{613E79C9-BB43-4B27-82A9-8BA8676BD288}" srcOrd="1" destOrd="0" presId="urn:microsoft.com/office/officeart/2008/layout/HorizontalMultiLevelHierarchy"/>
    <dgm:cxn modelId="{FCAF0D1C-0712-4D70-BB8B-6AD15CF4B72D}" type="presParOf" srcId="{3DEC676D-23CE-4A50-B11A-24344E3F6962}" destId="{3D7E1A31-7F81-4C90-9EDD-FB815F719A91}" srcOrd="8" destOrd="0" presId="urn:microsoft.com/office/officeart/2008/layout/HorizontalMultiLevelHierarchy"/>
    <dgm:cxn modelId="{BBFECE1E-0570-4DE0-B066-0D5650B13D98}" type="presParOf" srcId="{3D7E1A31-7F81-4C90-9EDD-FB815F719A91}" destId="{37792450-3242-498D-90AA-660BB28075F6}" srcOrd="0" destOrd="0" presId="urn:microsoft.com/office/officeart/2008/layout/HorizontalMultiLevelHierarchy"/>
    <dgm:cxn modelId="{90652561-9748-43AF-88AB-8E32CA75CDDA}" type="presParOf" srcId="{3DEC676D-23CE-4A50-B11A-24344E3F6962}" destId="{9F048109-6963-47DB-8A71-52FD7DE87502}" srcOrd="9" destOrd="0" presId="urn:microsoft.com/office/officeart/2008/layout/HorizontalMultiLevelHierarchy"/>
    <dgm:cxn modelId="{17B68D68-06D4-41EA-A864-62CB175204E4}" type="presParOf" srcId="{9F048109-6963-47DB-8A71-52FD7DE87502}" destId="{984C2C0D-48B8-43E7-A86E-82E4E26577CB}" srcOrd="0" destOrd="0" presId="urn:microsoft.com/office/officeart/2008/layout/HorizontalMultiLevelHierarchy"/>
    <dgm:cxn modelId="{D88C8FE2-E5E2-4CF4-90FE-5EC916490D46}" type="presParOf" srcId="{9F048109-6963-47DB-8A71-52FD7DE87502}" destId="{04FF0A1D-CE19-4DF6-9BC5-CB3D82D63C66}" srcOrd="1" destOrd="0" presId="urn:microsoft.com/office/officeart/2008/layout/HorizontalMultiLevelHierarchy"/>
    <dgm:cxn modelId="{5928E5BF-254D-4527-A487-5F740DE3A72A}" type="presParOf" srcId="{3DEC676D-23CE-4A50-B11A-24344E3F6962}" destId="{2A90BF9C-65DB-4675-A3C2-A7A25AC530B9}" srcOrd="10" destOrd="0" presId="urn:microsoft.com/office/officeart/2008/layout/HorizontalMultiLevelHierarchy"/>
    <dgm:cxn modelId="{7DED7ADA-4C57-4703-8976-686E280E1220}" type="presParOf" srcId="{2A90BF9C-65DB-4675-A3C2-A7A25AC530B9}" destId="{C8E666A6-E6D2-4B51-B4F0-F36BA1AEF93A}" srcOrd="0" destOrd="0" presId="urn:microsoft.com/office/officeart/2008/layout/HorizontalMultiLevelHierarchy"/>
    <dgm:cxn modelId="{7B840985-7E8C-4ABC-95B3-6D893CDD8DBC}" type="presParOf" srcId="{3DEC676D-23CE-4A50-B11A-24344E3F6962}" destId="{55DC4122-714D-4A54-8B6C-CBF8F0386A09}" srcOrd="11" destOrd="0" presId="urn:microsoft.com/office/officeart/2008/layout/HorizontalMultiLevelHierarchy"/>
    <dgm:cxn modelId="{E149D6FC-7BE3-4E67-BE16-F78503EAC81A}" type="presParOf" srcId="{55DC4122-714D-4A54-8B6C-CBF8F0386A09}" destId="{ECC7FEDF-5B28-496C-8D05-745496BB9A79}" srcOrd="0" destOrd="0" presId="urn:microsoft.com/office/officeart/2008/layout/HorizontalMultiLevelHierarchy"/>
    <dgm:cxn modelId="{2B036BC3-8BC0-4BFD-A632-21FEA1505CDF}" type="presParOf" srcId="{55DC4122-714D-4A54-8B6C-CBF8F0386A09}" destId="{D9F00472-C2F2-4C0F-AACC-3B497F043E9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128806-0D85-409E-ACD2-2F79B29E3BB9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870ED-5A67-4D47-B25A-D6BEA5E83ADF}">
      <dgm:prSet phldrT="[Текст]"/>
      <dgm:spPr/>
      <dgm:t>
        <a:bodyPr/>
        <a:lstStyle/>
        <a:p>
          <a:r>
            <a:rPr lang="ru-RU" smtClean="0"/>
            <a:t>Первый </a:t>
          </a:r>
          <a:r>
            <a:rPr lang="ru-RU" dirty="0" smtClean="0"/>
            <a:t>(высший) уровень </a:t>
          </a:r>
          <a:endParaRPr lang="ru-RU" dirty="0"/>
        </a:p>
      </dgm:t>
    </dgm:pt>
    <dgm:pt modelId="{BFC3202B-9931-424A-884D-444420CF585D}" type="parTrans" cxnId="{E0598845-FC9D-4024-879E-A1C73A9ECDA6}">
      <dgm:prSet/>
      <dgm:spPr/>
      <dgm:t>
        <a:bodyPr/>
        <a:lstStyle/>
        <a:p>
          <a:endParaRPr lang="ru-RU"/>
        </a:p>
      </dgm:t>
    </dgm:pt>
    <dgm:pt modelId="{BCF69DCE-CC01-4953-A012-FC8EE135BC3D}" type="sibTrans" cxnId="{E0598845-FC9D-4024-879E-A1C73A9ECDA6}">
      <dgm:prSet/>
      <dgm:spPr/>
      <dgm:t>
        <a:bodyPr/>
        <a:lstStyle/>
        <a:p>
          <a:endParaRPr lang="ru-RU"/>
        </a:p>
      </dgm:t>
    </dgm:pt>
    <dgm:pt modelId="{42C658BA-E9C3-47FA-9EAB-C3743499C4A0}">
      <dgm:prSet phldrT="[Текст]"/>
      <dgm:spPr/>
      <dgm:t>
        <a:bodyPr/>
        <a:lstStyle/>
        <a:p>
          <a:r>
            <a:rPr lang="ru-RU" b="1" dirty="0" smtClean="0"/>
            <a:t>Банк России </a:t>
          </a:r>
          <a:endParaRPr lang="ru-RU" b="1" dirty="0"/>
        </a:p>
      </dgm:t>
    </dgm:pt>
    <dgm:pt modelId="{5B69F1DA-3234-4BF2-9586-8A68E1D6BAAA}" type="parTrans" cxnId="{F78B02B3-37C7-44D8-BB2D-730C047292A0}">
      <dgm:prSet/>
      <dgm:spPr/>
      <dgm:t>
        <a:bodyPr/>
        <a:lstStyle/>
        <a:p>
          <a:endParaRPr lang="ru-RU"/>
        </a:p>
      </dgm:t>
    </dgm:pt>
    <dgm:pt modelId="{5D282026-0171-46F0-9608-557D4F50FDAB}" type="sibTrans" cxnId="{F78B02B3-37C7-44D8-BB2D-730C047292A0}">
      <dgm:prSet/>
      <dgm:spPr/>
      <dgm:t>
        <a:bodyPr/>
        <a:lstStyle/>
        <a:p>
          <a:endParaRPr lang="ru-RU"/>
        </a:p>
      </dgm:t>
    </dgm:pt>
    <dgm:pt modelId="{0F8EFA01-A4FD-4CA8-AE2E-39B466E16FFA}">
      <dgm:prSet phldrT="[Текст]"/>
      <dgm:spPr/>
      <dgm:t>
        <a:bodyPr/>
        <a:lstStyle/>
        <a:p>
          <a:r>
            <a:rPr lang="ru-RU" b="1" dirty="0" smtClean="0"/>
            <a:t>АСВ</a:t>
          </a:r>
          <a:endParaRPr lang="ru-RU" b="1" dirty="0"/>
        </a:p>
      </dgm:t>
    </dgm:pt>
    <dgm:pt modelId="{49CD4016-C282-4AC6-B8F0-7D22B2DC9695}" type="parTrans" cxnId="{95520DF6-5DDD-4F92-917B-F58E8BBEF5FA}">
      <dgm:prSet/>
      <dgm:spPr/>
      <dgm:t>
        <a:bodyPr/>
        <a:lstStyle/>
        <a:p>
          <a:endParaRPr lang="ru-RU"/>
        </a:p>
      </dgm:t>
    </dgm:pt>
    <dgm:pt modelId="{284FA98F-B6AB-4B41-AA0D-52BCA0316FDE}" type="sibTrans" cxnId="{95520DF6-5DDD-4F92-917B-F58E8BBEF5FA}">
      <dgm:prSet/>
      <dgm:spPr/>
      <dgm:t>
        <a:bodyPr/>
        <a:lstStyle/>
        <a:p>
          <a:endParaRPr lang="ru-RU"/>
        </a:p>
      </dgm:t>
    </dgm:pt>
    <dgm:pt modelId="{75E99BD4-28D2-4505-9DD5-7967C3BC300D}">
      <dgm:prSet phldrT="[Текст]"/>
      <dgm:spPr/>
      <dgm:t>
        <a:bodyPr/>
        <a:lstStyle/>
        <a:p>
          <a:r>
            <a:rPr lang="ru-RU" dirty="0" smtClean="0"/>
            <a:t>Второй уровень </a:t>
          </a:r>
          <a:endParaRPr lang="ru-RU" dirty="0"/>
        </a:p>
      </dgm:t>
    </dgm:pt>
    <dgm:pt modelId="{95615B60-D8CA-47D6-8F9B-889FAFA08EA9}" type="parTrans" cxnId="{AE91BB99-3083-4EEF-8BC9-F70A31EF1605}">
      <dgm:prSet/>
      <dgm:spPr/>
      <dgm:t>
        <a:bodyPr/>
        <a:lstStyle/>
        <a:p>
          <a:endParaRPr lang="ru-RU"/>
        </a:p>
      </dgm:t>
    </dgm:pt>
    <dgm:pt modelId="{D847819D-C76F-4C99-86C1-7BD307D918C4}" type="sibTrans" cxnId="{AE91BB99-3083-4EEF-8BC9-F70A31EF1605}">
      <dgm:prSet/>
      <dgm:spPr/>
      <dgm:t>
        <a:bodyPr/>
        <a:lstStyle/>
        <a:p>
          <a:endParaRPr lang="ru-RU"/>
        </a:p>
      </dgm:t>
    </dgm:pt>
    <dgm:pt modelId="{4D2DAC0D-F3EE-43F9-A9CC-DCF4D2EF0693}">
      <dgm:prSet phldrT="[Текст]"/>
      <dgm:spPr/>
      <dgm:t>
        <a:bodyPr/>
        <a:lstStyle/>
        <a:p>
          <a:r>
            <a:rPr lang="ru-RU" b="1" dirty="0" smtClean="0"/>
            <a:t>банковские кредитные организации, ВЭБ, небанковские кредитные организации</a:t>
          </a:r>
          <a:endParaRPr lang="ru-RU" b="1" dirty="0"/>
        </a:p>
      </dgm:t>
    </dgm:pt>
    <dgm:pt modelId="{F7691789-BA5E-4888-8352-17A44775F7C1}" type="parTrans" cxnId="{7C4172FD-CA47-434A-A07D-73C3C1615675}">
      <dgm:prSet/>
      <dgm:spPr/>
      <dgm:t>
        <a:bodyPr/>
        <a:lstStyle/>
        <a:p>
          <a:endParaRPr lang="ru-RU"/>
        </a:p>
      </dgm:t>
    </dgm:pt>
    <dgm:pt modelId="{52EDF57F-812F-4AE5-A7B6-BE5D66B5EEE3}" type="sibTrans" cxnId="{7C4172FD-CA47-434A-A07D-73C3C1615675}">
      <dgm:prSet/>
      <dgm:spPr/>
      <dgm:t>
        <a:bodyPr/>
        <a:lstStyle/>
        <a:p>
          <a:endParaRPr lang="ru-RU"/>
        </a:p>
      </dgm:t>
    </dgm:pt>
    <dgm:pt modelId="{1054D94A-B7BE-4FFE-ADBE-FFABE45FFCBE}">
      <dgm:prSet phldrT="[Текст]"/>
      <dgm:spPr/>
      <dgm:t>
        <a:bodyPr/>
        <a:lstStyle/>
        <a:p>
          <a:r>
            <a:rPr lang="ru-RU" b="1" dirty="0" smtClean="0"/>
            <a:t>банковские группы и холдинги</a:t>
          </a:r>
          <a:endParaRPr lang="ru-RU" b="1" dirty="0"/>
        </a:p>
      </dgm:t>
    </dgm:pt>
    <dgm:pt modelId="{65FAC490-9A34-4B5D-A92E-A4F887D92CE7}" type="parTrans" cxnId="{DDA804AD-C975-4E28-9BDF-1E965B4AC355}">
      <dgm:prSet/>
      <dgm:spPr/>
      <dgm:t>
        <a:bodyPr/>
        <a:lstStyle/>
        <a:p>
          <a:endParaRPr lang="ru-RU"/>
        </a:p>
      </dgm:t>
    </dgm:pt>
    <dgm:pt modelId="{F76C3819-3942-4AA4-9E5A-462FE299144C}" type="sibTrans" cxnId="{DDA804AD-C975-4E28-9BDF-1E965B4AC355}">
      <dgm:prSet/>
      <dgm:spPr/>
      <dgm:t>
        <a:bodyPr/>
        <a:lstStyle/>
        <a:p>
          <a:endParaRPr lang="ru-RU"/>
        </a:p>
      </dgm:t>
    </dgm:pt>
    <dgm:pt modelId="{5C893854-287A-4071-B2DF-E105679BE7B7}">
      <dgm:prSet phldrT="[Текст]"/>
      <dgm:spPr/>
      <dgm:t>
        <a:bodyPr/>
        <a:lstStyle/>
        <a:p>
          <a:r>
            <a:rPr lang="ru-RU" dirty="0" smtClean="0"/>
            <a:t>Третий уровень</a:t>
          </a:r>
          <a:endParaRPr lang="ru-RU" dirty="0"/>
        </a:p>
      </dgm:t>
    </dgm:pt>
    <dgm:pt modelId="{7C11BE28-FE7A-4CFE-81C3-1B6BEB00C2E0}" type="parTrans" cxnId="{1A769594-5BE0-4530-932F-1032AFD1EBD1}">
      <dgm:prSet/>
      <dgm:spPr/>
      <dgm:t>
        <a:bodyPr/>
        <a:lstStyle/>
        <a:p>
          <a:endParaRPr lang="ru-RU"/>
        </a:p>
      </dgm:t>
    </dgm:pt>
    <dgm:pt modelId="{23C1A072-26A7-4B30-8BF4-4E456DD6F59C}" type="sibTrans" cxnId="{1A769594-5BE0-4530-932F-1032AFD1EBD1}">
      <dgm:prSet/>
      <dgm:spPr/>
      <dgm:t>
        <a:bodyPr/>
        <a:lstStyle/>
        <a:p>
          <a:endParaRPr lang="ru-RU"/>
        </a:p>
      </dgm:t>
    </dgm:pt>
    <dgm:pt modelId="{CCCAD847-FAFA-460F-8739-C2697D8F795C}">
      <dgm:prSet phldrT="[Текст]"/>
      <dgm:spPr/>
      <dgm:t>
        <a:bodyPr/>
        <a:lstStyle/>
        <a:p>
          <a:r>
            <a:rPr lang="ru-RU" b="1" dirty="0" smtClean="0"/>
            <a:t>представительства иностранных банков</a:t>
          </a:r>
        </a:p>
      </dgm:t>
    </dgm:pt>
    <dgm:pt modelId="{2CCBEF19-B298-46CA-B374-CD10009A7A54}" type="parTrans" cxnId="{2950234C-C1D1-4C18-8A19-DDB0C44CF8E9}">
      <dgm:prSet/>
      <dgm:spPr/>
      <dgm:t>
        <a:bodyPr/>
        <a:lstStyle/>
        <a:p>
          <a:endParaRPr lang="ru-RU"/>
        </a:p>
      </dgm:t>
    </dgm:pt>
    <dgm:pt modelId="{4AA58C71-B5D8-4F6E-84D1-FE84AEFB1BA7}" type="sibTrans" cxnId="{2950234C-C1D1-4C18-8A19-DDB0C44CF8E9}">
      <dgm:prSet/>
      <dgm:spPr/>
      <dgm:t>
        <a:bodyPr/>
        <a:lstStyle/>
        <a:p>
          <a:endParaRPr lang="ru-RU"/>
        </a:p>
      </dgm:t>
    </dgm:pt>
    <dgm:pt modelId="{50B341A9-CAC0-4201-B179-477477490AF6}">
      <dgm:prSet phldrT="[Текст]"/>
      <dgm:spPr/>
      <dgm:t>
        <a:bodyPr/>
        <a:lstStyle/>
        <a:p>
          <a:r>
            <a:rPr lang="ru-RU" b="1" dirty="0" smtClean="0"/>
            <a:t>БКИ и управляющие организации банковских холдингов</a:t>
          </a:r>
        </a:p>
      </dgm:t>
    </dgm:pt>
    <dgm:pt modelId="{463C49D6-BB85-4347-B488-36BB030F5709}" type="parTrans" cxnId="{6DCA603D-C6E4-4A5B-80B9-9CD9C52428D2}">
      <dgm:prSet/>
      <dgm:spPr/>
      <dgm:t>
        <a:bodyPr/>
        <a:lstStyle/>
        <a:p>
          <a:endParaRPr lang="ru-RU"/>
        </a:p>
      </dgm:t>
    </dgm:pt>
    <dgm:pt modelId="{61158492-A5B7-4C1E-8DF7-CFC011F2BB49}" type="sibTrans" cxnId="{6DCA603D-C6E4-4A5B-80B9-9CD9C52428D2}">
      <dgm:prSet/>
      <dgm:spPr/>
      <dgm:t>
        <a:bodyPr/>
        <a:lstStyle/>
        <a:p>
          <a:endParaRPr lang="ru-RU"/>
        </a:p>
      </dgm:t>
    </dgm:pt>
    <dgm:pt modelId="{EFEF59EF-BEA2-4AEB-93BE-FCFFA42BCCA8}">
      <dgm:prSet phldrT="[Текст]"/>
      <dgm:spPr/>
      <dgm:t>
        <a:bodyPr/>
        <a:lstStyle/>
        <a:p>
          <a:r>
            <a:rPr lang="ru-RU" b="1" dirty="0" smtClean="0"/>
            <a:t>банковские платежные агенты</a:t>
          </a:r>
        </a:p>
      </dgm:t>
    </dgm:pt>
    <dgm:pt modelId="{A55FF756-B7FA-4855-8C1D-704AF3EA65FE}" type="parTrans" cxnId="{F1694545-C143-4DE3-8F24-B83FE839F48D}">
      <dgm:prSet/>
      <dgm:spPr/>
      <dgm:t>
        <a:bodyPr/>
        <a:lstStyle/>
        <a:p>
          <a:endParaRPr lang="ru-RU"/>
        </a:p>
      </dgm:t>
    </dgm:pt>
    <dgm:pt modelId="{B168D115-61C1-4B7B-B353-B4624433A858}" type="sibTrans" cxnId="{F1694545-C143-4DE3-8F24-B83FE839F48D}">
      <dgm:prSet/>
      <dgm:spPr/>
      <dgm:t>
        <a:bodyPr/>
        <a:lstStyle/>
        <a:p>
          <a:endParaRPr lang="ru-RU"/>
        </a:p>
      </dgm:t>
    </dgm:pt>
    <dgm:pt modelId="{81182C64-B7DF-499B-B58F-A37C67C8E679}">
      <dgm:prSet phldrT="[Текст]"/>
      <dgm:spPr/>
      <dgm:t>
        <a:bodyPr/>
        <a:lstStyle/>
        <a:p>
          <a:r>
            <a:rPr lang="ru-RU" b="1" dirty="0" smtClean="0"/>
            <a:t>союзы и ассоциации кредитных организаций</a:t>
          </a:r>
        </a:p>
      </dgm:t>
    </dgm:pt>
    <dgm:pt modelId="{5D33E02F-821D-41DD-AE12-CB43792B955D}" type="parTrans" cxnId="{D1CAB41E-AA16-496C-8135-707B585A67A5}">
      <dgm:prSet/>
      <dgm:spPr/>
      <dgm:t>
        <a:bodyPr/>
        <a:lstStyle/>
        <a:p>
          <a:endParaRPr lang="ru-RU"/>
        </a:p>
      </dgm:t>
    </dgm:pt>
    <dgm:pt modelId="{0A232999-5A84-4744-A9CA-7AAD1EA2A709}" type="sibTrans" cxnId="{D1CAB41E-AA16-496C-8135-707B585A67A5}">
      <dgm:prSet/>
      <dgm:spPr/>
      <dgm:t>
        <a:bodyPr/>
        <a:lstStyle/>
        <a:p>
          <a:endParaRPr lang="ru-RU"/>
        </a:p>
      </dgm:t>
    </dgm:pt>
    <dgm:pt modelId="{127A91CE-F865-48FB-9C34-5848F00E692A}">
      <dgm:prSet phldrT="[Текст]"/>
      <dgm:spPr/>
      <dgm:t>
        <a:bodyPr/>
        <a:lstStyle/>
        <a:p>
          <a:r>
            <a:rPr lang="ru-RU" b="1" dirty="0" smtClean="0"/>
            <a:t>Наиболее крупные - Ассоциация российских банков и Ассоциация региональных банков России</a:t>
          </a:r>
        </a:p>
      </dgm:t>
    </dgm:pt>
    <dgm:pt modelId="{36D36486-921D-438C-9CDC-65B279BD845F}" type="parTrans" cxnId="{C3EAC198-B780-400B-B8DF-F4B9F31F9760}">
      <dgm:prSet/>
      <dgm:spPr/>
      <dgm:t>
        <a:bodyPr/>
        <a:lstStyle/>
        <a:p>
          <a:endParaRPr lang="ru-RU"/>
        </a:p>
      </dgm:t>
    </dgm:pt>
    <dgm:pt modelId="{E72FD34A-5219-424C-9A1D-2D9E751A935B}" type="sibTrans" cxnId="{C3EAC198-B780-400B-B8DF-F4B9F31F9760}">
      <dgm:prSet/>
      <dgm:spPr/>
      <dgm:t>
        <a:bodyPr/>
        <a:lstStyle/>
        <a:p>
          <a:endParaRPr lang="ru-RU"/>
        </a:p>
      </dgm:t>
    </dgm:pt>
    <dgm:pt modelId="{F1D53688-8204-420A-B8C7-26E6DC0443AE}" type="pres">
      <dgm:prSet presAssocID="{E3128806-0D85-409E-ACD2-2F79B29E3B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18FD5-0702-4ADD-9383-EF02AC97EFA4}" type="pres">
      <dgm:prSet presAssocID="{59A870ED-5A67-4D47-B25A-D6BEA5E83ADF}" presName="root" presStyleCnt="0"/>
      <dgm:spPr/>
    </dgm:pt>
    <dgm:pt modelId="{DB70A096-6BE2-47F1-B16D-B5B2DDC99708}" type="pres">
      <dgm:prSet presAssocID="{59A870ED-5A67-4D47-B25A-D6BEA5E83ADF}" presName="rootComposite" presStyleCnt="0"/>
      <dgm:spPr/>
    </dgm:pt>
    <dgm:pt modelId="{DE03882F-9B2B-4AB9-8C1C-2201E33711FD}" type="pres">
      <dgm:prSet presAssocID="{59A870ED-5A67-4D47-B25A-D6BEA5E83ADF}" presName="rootText" presStyleLbl="node1" presStyleIdx="0" presStyleCnt="3" custScaleX="143369"/>
      <dgm:spPr/>
      <dgm:t>
        <a:bodyPr/>
        <a:lstStyle/>
        <a:p>
          <a:endParaRPr lang="ru-RU"/>
        </a:p>
      </dgm:t>
    </dgm:pt>
    <dgm:pt modelId="{ADF993D6-10BA-4219-B5BA-7F7CEE0B56A1}" type="pres">
      <dgm:prSet presAssocID="{59A870ED-5A67-4D47-B25A-D6BEA5E83ADF}" presName="rootConnector" presStyleLbl="node1" presStyleIdx="0" presStyleCnt="3"/>
      <dgm:spPr/>
    </dgm:pt>
    <dgm:pt modelId="{4783DE27-F952-4AE0-BDF8-3966D2F62265}" type="pres">
      <dgm:prSet presAssocID="{59A870ED-5A67-4D47-B25A-D6BEA5E83ADF}" presName="childShape" presStyleCnt="0"/>
      <dgm:spPr/>
    </dgm:pt>
    <dgm:pt modelId="{63BC223A-7C76-4D23-90E0-1D6B68235266}" type="pres">
      <dgm:prSet presAssocID="{5B69F1DA-3234-4BF2-9586-8A68E1D6BAAA}" presName="Name13" presStyleLbl="parChTrans1D2" presStyleIdx="0" presStyleCnt="9"/>
      <dgm:spPr/>
    </dgm:pt>
    <dgm:pt modelId="{EA26D460-1304-48B7-BACF-D252C152C7AD}" type="pres">
      <dgm:prSet presAssocID="{42C658BA-E9C3-47FA-9EAB-C3743499C4A0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550E9-3B20-4299-B0C0-B6E13D550839}" type="pres">
      <dgm:prSet presAssocID="{49CD4016-C282-4AC6-B8F0-7D22B2DC9695}" presName="Name13" presStyleLbl="parChTrans1D2" presStyleIdx="1" presStyleCnt="9"/>
      <dgm:spPr/>
    </dgm:pt>
    <dgm:pt modelId="{93E5B499-13C9-46ED-BF64-7EE841180B47}" type="pres">
      <dgm:prSet presAssocID="{0F8EFA01-A4FD-4CA8-AE2E-39B466E16FFA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AB239-3FFA-4326-B063-356C1407DA4D}" type="pres">
      <dgm:prSet presAssocID="{75E99BD4-28D2-4505-9DD5-7967C3BC300D}" presName="root" presStyleCnt="0"/>
      <dgm:spPr/>
    </dgm:pt>
    <dgm:pt modelId="{8C53FC93-0B05-4ACB-ABEB-158884938ED7}" type="pres">
      <dgm:prSet presAssocID="{75E99BD4-28D2-4505-9DD5-7967C3BC300D}" presName="rootComposite" presStyleCnt="0"/>
      <dgm:spPr/>
    </dgm:pt>
    <dgm:pt modelId="{F3FC0CBA-CCA4-43FA-9F31-1D16B2F712AA}" type="pres">
      <dgm:prSet presAssocID="{75E99BD4-28D2-4505-9DD5-7967C3BC300D}" presName="rootText" presStyleLbl="node1" presStyleIdx="1" presStyleCnt="3"/>
      <dgm:spPr/>
      <dgm:t>
        <a:bodyPr/>
        <a:lstStyle/>
        <a:p>
          <a:endParaRPr lang="ru-RU"/>
        </a:p>
      </dgm:t>
    </dgm:pt>
    <dgm:pt modelId="{632F4961-D958-47D9-A1C5-CEB4C13F3EB6}" type="pres">
      <dgm:prSet presAssocID="{75E99BD4-28D2-4505-9DD5-7967C3BC300D}" presName="rootConnector" presStyleLbl="node1" presStyleIdx="1" presStyleCnt="3"/>
      <dgm:spPr/>
    </dgm:pt>
    <dgm:pt modelId="{EAF3776A-D72B-4BF2-804F-2A7719132638}" type="pres">
      <dgm:prSet presAssocID="{75E99BD4-28D2-4505-9DD5-7967C3BC300D}" presName="childShape" presStyleCnt="0"/>
      <dgm:spPr/>
    </dgm:pt>
    <dgm:pt modelId="{632113D6-3E33-48DC-AF24-E5E4E6D15A69}" type="pres">
      <dgm:prSet presAssocID="{F7691789-BA5E-4888-8352-17A44775F7C1}" presName="Name13" presStyleLbl="parChTrans1D2" presStyleIdx="2" presStyleCnt="9"/>
      <dgm:spPr/>
    </dgm:pt>
    <dgm:pt modelId="{E37BFADC-F65D-4A11-84AB-09D2EBB98592}" type="pres">
      <dgm:prSet presAssocID="{4D2DAC0D-F3EE-43F9-A9CC-DCF4D2EF0693}" presName="childText" presStyleLbl="bgAcc1" presStyleIdx="2" presStyleCnt="9" custScaleX="258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C2422-0E95-42B3-BE13-F8E4B26233DC}" type="pres">
      <dgm:prSet presAssocID="{65FAC490-9A34-4B5D-A92E-A4F887D92CE7}" presName="Name13" presStyleLbl="parChTrans1D2" presStyleIdx="3" presStyleCnt="9"/>
      <dgm:spPr/>
    </dgm:pt>
    <dgm:pt modelId="{A65B9693-581A-44FC-A8FB-924DE7C7E622}" type="pres">
      <dgm:prSet presAssocID="{1054D94A-B7BE-4FFE-ADBE-FFABE45FFCBE}" presName="childText" presStyleLbl="bgAcc1" presStyleIdx="3" presStyleCnt="9" custScaleX="221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4DE26-9D91-4A3D-AABA-B71651C6C6B7}" type="pres">
      <dgm:prSet presAssocID="{2CCBEF19-B298-46CA-B374-CD10009A7A54}" presName="Name13" presStyleLbl="parChTrans1D2" presStyleIdx="4" presStyleCnt="9"/>
      <dgm:spPr/>
    </dgm:pt>
    <dgm:pt modelId="{5BF3A0D6-5487-42D6-93C8-04873A521CB9}" type="pres">
      <dgm:prSet presAssocID="{CCCAD847-FAFA-460F-8739-C2697D8F795C}" presName="childText" presStyleLbl="bgAcc1" presStyleIdx="4" presStyleCnt="9" custScaleX="235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493C4-FF07-470D-A3FB-F4E273BB53FE}" type="pres">
      <dgm:prSet presAssocID="{463C49D6-BB85-4347-B488-36BB030F5709}" presName="Name13" presStyleLbl="parChTrans1D2" presStyleIdx="5" presStyleCnt="9"/>
      <dgm:spPr/>
    </dgm:pt>
    <dgm:pt modelId="{46EBBDB0-34ED-4313-9664-F80AEA7DA215}" type="pres">
      <dgm:prSet presAssocID="{50B341A9-CAC0-4201-B179-477477490AF6}" presName="childText" presStyleLbl="bgAcc1" presStyleIdx="5" presStyleCnt="9" custScaleX="26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0A5C9-FAFC-427C-946B-8BB3C4F6A8B6}" type="pres">
      <dgm:prSet presAssocID="{A55FF756-B7FA-4855-8C1D-704AF3EA65FE}" presName="Name13" presStyleLbl="parChTrans1D2" presStyleIdx="6" presStyleCnt="9"/>
      <dgm:spPr/>
    </dgm:pt>
    <dgm:pt modelId="{02EDF336-3E03-4DD1-8769-7DFC2F5FBA47}" type="pres">
      <dgm:prSet presAssocID="{EFEF59EF-BEA2-4AEB-93BE-FCFFA42BCCA8}" presName="childText" presStyleLbl="bgAcc1" presStyleIdx="6" presStyleCnt="9" custScaleX="253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9804B-1AFF-4AC5-8533-F2A08AEDE313}" type="pres">
      <dgm:prSet presAssocID="{5C893854-287A-4071-B2DF-E105679BE7B7}" presName="root" presStyleCnt="0"/>
      <dgm:spPr/>
    </dgm:pt>
    <dgm:pt modelId="{E7D49464-5C26-4AB6-AA3C-DB98CD6A1DB7}" type="pres">
      <dgm:prSet presAssocID="{5C893854-287A-4071-B2DF-E105679BE7B7}" presName="rootComposite" presStyleCnt="0"/>
      <dgm:spPr/>
    </dgm:pt>
    <dgm:pt modelId="{6451EC17-48A6-40B3-A111-3AAA09FD4F64}" type="pres">
      <dgm:prSet presAssocID="{5C893854-287A-4071-B2DF-E105679BE7B7}" presName="rootText" presStyleLbl="node1" presStyleIdx="2" presStyleCnt="3"/>
      <dgm:spPr/>
      <dgm:t>
        <a:bodyPr/>
        <a:lstStyle/>
        <a:p>
          <a:endParaRPr lang="ru-RU"/>
        </a:p>
      </dgm:t>
    </dgm:pt>
    <dgm:pt modelId="{31A6A558-CE28-44B2-941A-22F8FD9BBD0B}" type="pres">
      <dgm:prSet presAssocID="{5C893854-287A-4071-B2DF-E105679BE7B7}" presName="rootConnector" presStyleLbl="node1" presStyleIdx="2" presStyleCnt="3"/>
      <dgm:spPr/>
    </dgm:pt>
    <dgm:pt modelId="{89E7AA2F-12AA-4733-8CB6-83F6AA1312C1}" type="pres">
      <dgm:prSet presAssocID="{5C893854-287A-4071-B2DF-E105679BE7B7}" presName="childShape" presStyleCnt="0"/>
      <dgm:spPr/>
    </dgm:pt>
    <dgm:pt modelId="{C35C6B67-8C7B-49F4-92AB-AC903D7ABE4F}" type="pres">
      <dgm:prSet presAssocID="{5D33E02F-821D-41DD-AE12-CB43792B955D}" presName="Name13" presStyleLbl="parChTrans1D2" presStyleIdx="7" presStyleCnt="9"/>
      <dgm:spPr/>
    </dgm:pt>
    <dgm:pt modelId="{C9650380-A1E9-4E60-865D-181D546D4938}" type="pres">
      <dgm:prSet presAssocID="{81182C64-B7DF-499B-B58F-A37C67C8E679}" presName="childText" presStyleLbl="bgAcc1" presStyleIdx="7" presStyleCnt="9" custScaleX="174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91C83-E847-4CE6-8CD9-D80367B799C7}" type="pres">
      <dgm:prSet presAssocID="{36D36486-921D-438C-9CDC-65B279BD845F}" presName="Name13" presStyleLbl="parChTrans1D2" presStyleIdx="8" presStyleCnt="9"/>
      <dgm:spPr/>
    </dgm:pt>
    <dgm:pt modelId="{00BE12AA-FD4E-49D4-8370-DA0D71617977}" type="pres">
      <dgm:prSet presAssocID="{127A91CE-F865-48FB-9C34-5848F00E692A}" presName="childText" presStyleLbl="bgAcc1" presStyleIdx="8" presStyleCnt="9" custScaleX="290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E8F642-599B-4D8E-BCCB-FAD5D0F09FD8}" type="presOf" srcId="{5C893854-287A-4071-B2DF-E105679BE7B7}" destId="{31A6A558-CE28-44B2-941A-22F8FD9BBD0B}" srcOrd="1" destOrd="0" presId="urn:microsoft.com/office/officeart/2005/8/layout/hierarchy3"/>
    <dgm:cxn modelId="{25FF6519-4EEA-407F-8C7A-77BCA4AA8C0F}" type="presOf" srcId="{49CD4016-C282-4AC6-B8F0-7D22B2DC9695}" destId="{623550E9-3B20-4299-B0C0-B6E13D550839}" srcOrd="0" destOrd="0" presId="urn:microsoft.com/office/officeart/2005/8/layout/hierarchy3"/>
    <dgm:cxn modelId="{1AC32AE0-32DF-4792-BFBB-9F5A9CC55ECD}" type="presOf" srcId="{E3128806-0D85-409E-ACD2-2F79B29E3BB9}" destId="{F1D53688-8204-420A-B8C7-26E6DC0443AE}" srcOrd="0" destOrd="0" presId="urn:microsoft.com/office/officeart/2005/8/layout/hierarchy3"/>
    <dgm:cxn modelId="{D1CAB41E-AA16-496C-8135-707B585A67A5}" srcId="{5C893854-287A-4071-B2DF-E105679BE7B7}" destId="{81182C64-B7DF-499B-B58F-A37C67C8E679}" srcOrd="0" destOrd="0" parTransId="{5D33E02F-821D-41DD-AE12-CB43792B955D}" sibTransId="{0A232999-5A84-4744-A9CA-7AAD1EA2A709}"/>
    <dgm:cxn modelId="{C3EAC198-B780-400B-B8DF-F4B9F31F9760}" srcId="{5C893854-287A-4071-B2DF-E105679BE7B7}" destId="{127A91CE-F865-48FB-9C34-5848F00E692A}" srcOrd="1" destOrd="0" parTransId="{36D36486-921D-438C-9CDC-65B279BD845F}" sibTransId="{E72FD34A-5219-424C-9A1D-2D9E751A935B}"/>
    <dgm:cxn modelId="{E055A427-5144-4287-BA9B-43E7F53C45F1}" type="presOf" srcId="{5D33E02F-821D-41DD-AE12-CB43792B955D}" destId="{C35C6B67-8C7B-49F4-92AB-AC903D7ABE4F}" srcOrd="0" destOrd="0" presId="urn:microsoft.com/office/officeart/2005/8/layout/hierarchy3"/>
    <dgm:cxn modelId="{2950234C-C1D1-4C18-8A19-DDB0C44CF8E9}" srcId="{75E99BD4-28D2-4505-9DD5-7967C3BC300D}" destId="{CCCAD847-FAFA-460F-8739-C2697D8F795C}" srcOrd="2" destOrd="0" parTransId="{2CCBEF19-B298-46CA-B374-CD10009A7A54}" sibTransId="{4AA58C71-B5D8-4F6E-84D1-FE84AEFB1BA7}"/>
    <dgm:cxn modelId="{EC4451F6-9F3C-4D54-8249-2E43B3AA4998}" type="presOf" srcId="{EFEF59EF-BEA2-4AEB-93BE-FCFFA42BCCA8}" destId="{02EDF336-3E03-4DD1-8769-7DFC2F5FBA47}" srcOrd="0" destOrd="0" presId="urn:microsoft.com/office/officeart/2005/8/layout/hierarchy3"/>
    <dgm:cxn modelId="{949593F1-46D0-4028-95B9-BBD04AC5684A}" type="presOf" srcId="{81182C64-B7DF-499B-B58F-A37C67C8E679}" destId="{C9650380-A1E9-4E60-865D-181D546D4938}" srcOrd="0" destOrd="0" presId="urn:microsoft.com/office/officeart/2005/8/layout/hierarchy3"/>
    <dgm:cxn modelId="{6DCA603D-C6E4-4A5B-80B9-9CD9C52428D2}" srcId="{75E99BD4-28D2-4505-9DD5-7967C3BC300D}" destId="{50B341A9-CAC0-4201-B179-477477490AF6}" srcOrd="3" destOrd="0" parTransId="{463C49D6-BB85-4347-B488-36BB030F5709}" sibTransId="{61158492-A5B7-4C1E-8DF7-CFC011F2BB49}"/>
    <dgm:cxn modelId="{D7C5D106-5323-41CE-8DAA-5BA26377C685}" type="presOf" srcId="{5C893854-287A-4071-B2DF-E105679BE7B7}" destId="{6451EC17-48A6-40B3-A111-3AAA09FD4F64}" srcOrd="0" destOrd="0" presId="urn:microsoft.com/office/officeart/2005/8/layout/hierarchy3"/>
    <dgm:cxn modelId="{191991CC-8492-46CF-9DB8-D4B2B9B65588}" type="presOf" srcId="{127A91CE-F865-48FB-9C34-5848F00E692A}" destId="{00BE12AA-FD4E-49D4-8370-DA0D71617977}" srcOrd="0" destOrd="0" presId="urn:microsoft.com/office/officeart/2005/8/layout/hierarchy3"/>
    <dgm:cxn modelId="{5FC2111E-46FF-4F3A-879D-B835942553D7}" type="presOf" srcId="{59A870ED-5A67-4D47-B25A-D6BEA5E83ADF}" destId="{DE03882F-9B2B-4AB9-8C1C-2201E33711FD}" srcOrd="0" destOrd="0" presId="urn:microsoft.com/office/officeart/2005/8/layout/hierarchy3"/>
    <dgm:cxn modelId="{9EECEB9C-FEC3-4499-9DAF-2F6B918E1C6A}" type="presOf" srcId="{42C658BA-E9C3-47FA-9EAB-C3743499C4A0}" destId="{EA26D460-1304-48B7-BACF-D252C152C7AD}" srcOrd="0" destOrd="0" presId="urn:microsoft.com/office/officeart/2005/8/layout/hierarchy3"/>
    <dgm:cxn modelId="{B6D43A4E-07A1-4F3A-97FC-244B2F8DEEDB}" type="presOf" srcId="{36D36486-921D-438C-9CDC-65B279BD845F}" destId="{64C91C83-E847-4CE6-8CD9-D80367B799C7}" srcOrd="0" destOrd="0" presId="urn:microsoft.com/office/officeart/2005/8/layout/hierarchy3"/>
    <dgm:cxn modelId="{15CCD857-C7EA-4D9D-9F94-978254BCE1A1}" type="presOf" srcId="{65FAC490-9A34-4B5D-A92E-A4F887D92CE7}" destId="{49DC2422-0E95-42B3-BE13-F8E4B26233DC}" srcOrd="0" destOrd="0" presId="urn:microsoft.com/office/officeart/2005/8/layout/hierarchy3"/>
    <dgm:cxn modelId="{83916742-1BCF-4DC0-A14D-EFDEFE63C849}" type="presOf" srcId="{CCCAD847-FAFA-460F-8739-C2697D8F795C}" destId="{5BF3A0D6-5487-42D6-93C8-04873A521CB9}" srcOrd="0" destOrd="0" presId="urn:microsoft.com/office/officeart/2005/8/layout/hierarchy3"/>
    <dgm:cxn modelId="{E0598845-FC9D-4024-879E-A1C73A9ECDA6}" srcId="{E3128806-0D85-409E-ACD2-2F79B29E3BB9}" destId="{59A870ED-5A67-4D47-B25A-D6BEA5E83ADF}" srcOrd="0" destOrd="0" parTransId="{BFC3202B-9931-424A-884D-444420CF585D}" sibTransId="{BCF69DCE-CC01-4953-A012-FC8EE135BC3D}"/>
    <dgm:cxn modelId="{9F761DF4-965B-482E-BD7A-9164A00466A0}" type="presOf" srcId="{75E99BD4-28D2-4505-9DD5-7967C3BC300D}" destId="{F3FC0CBA-CCA4-43FA-9F31-1D16B2F712AA}" srcOrd="0" destOrd="0" presId="urn:microsoft.com/office/officeart/2005/8/layout/hierarchy3"/>
    <dgm:cxn modelId="{6B43705E-0DC8-423A-B465-A8073A94E3A9}" type="presOf" srcId="{75E99BD4-28D2-4505-9DD5-7967C3BC300D}" destId="{632F4961-D958-47D9-A1C5-CEB4C13F3EB6}" srcOrd="1" destOrd="0" presId="urn:microsoft.com/office/officeart/2005/8/layout/hierarchy3"/>
    <dgm:cxn modelId="{946AC9E6-74FC-4391-AC40-E12F5832AC68}" type="presOf" srcId="{0F8EFA01-A4FD-4CA8-AE2E-39B466E16FFA}" destId="{93E5B499-13C9-46ED-BF64-7EE841180B47}" srcOrd="0" destOrd="0" presId="urn:microsoft.com/office/officeart/2005/8/layout/hierarchy3"/>
    <dgm:cxn modelId="{95520DF6-5DDD-4F92-917B-F58E8BBEF5FA}" srcId="{59A870ED-5A67-4D47-B25A-D6BEA5E83ADF}" destId="{0F8EFA01-A4FD-4CA8-AE2E-39B466E16FFA}" srcOrd="1" destOrd="0" parTransId="{49CD4016-C282-4AC6-B8F0-7D22B2DC9695}" sibTransId="{284FA98F-B6AB-4B41-AA0D-52BCA0316FDE}"/>
    <dgm:cxn modelId="{F78B02B3-37C7-44D8-BB2D-730C047292A0}" srcId="{59A870ED-5A67-4D47-B25A-D6BEA5E83ADF}" destId="{42C658BA-E9C3-47FA-9EAB-C3743499C4A0}" srcOrd="0" destOrd="0" parTransId="{5B69F1DA-3234-4BF2-9586-8A68E1D6BAAA}" sibTransId="{5D282026-0171-46F0-9608-557D4F50FDAB}"/>
    <dgm:cxn modelId="{1187B280-DE45-4262-B833-372507CC4659}" type="presOf" srcId="{50B341A9-CAC0-4201-B179-477477490AF6}" destId="{46EBBDB0-34ED-4313-9664-F80AEA7DA215}" srcOrd="0" destOrd="0" presId="urn:microsoft.com/office/officeart/2005/8/layout/hierarchy3"/>
    <dgm:cxn modelId="{CFEF4521-75E8-4715-8B1D-3BC1280BDE01}" type="presOf" srcId="{463C49D6-BB85-4347-B488-36BB030F5709}" destId="{A17493C4-FF07-470D-A3FB-F4E273BB53FE}" srcOrd="0" destOrd="0" presId="urn:microsoft.com/office/officeart/2005/8/layout/hierarchy3"/>
    <dgm:cxn modelId="{F2F9EFFB-8D2B-479D-8383-886892D2D463}" type="presOf" srcId="{1054D94A-B7BE-4FFE-ADBE-FFABE45FFCBE}" destId="{A65B9693-581A-44FC-A8FB-924DE7C7E622}" srcOrd="0" destOrd="0" presId="urn:microsoft.com/office/officeart/2005/8/layout/hierarchy3"/>
    <dgm:cxn modelId="{7C4172FD-CA47-434A-A07D-73C3C1615675}" srcId="{75E99BD4-28D2-4505-9DD5-7967C3BC300D}" destId="{4D2DAC0D-F3EE-43F9-A9CC-DCF4D2EF0693}" srcOrd="0" destOrd="0" parTransId="{F7691789-BA5E-4888-8352-17A44775F7C1}" sibTransId="{52EDF57F-812F-4AE5-A7B6-BE5D66B5EEE3}"/>
    <dgm:cxn modelId="{DDA804AD-C975-4E28-9BDF-1E965B4AC355}" srcId="{75E99BD4-28D2-4505-9DD5-7967C3BC300D}" destId="{1054D94A-B7BE-4FFE-ADBE-FFABE45FFCBE}" srcOrd="1" destOrd="0" parTransId="{65FAC490-9A34-4B5D-A92E-A4F887D92CE7}" sibTransId="{F76C3819-3942-4AA4-9E5A-462FE299144C}"/>
    <dgm:cxn modelId="{F658B693-A7C4-4E7A-AE51-8669585B8B21}" type="presOf" srcId="{A55FF756-B7FA-4855-8C1D-704AF3EA65FE}" destId="{2E00A5C9-FAFC-427C-946B-8BB3C4F6A8B6}" srcOrd="0" destOrd="0" presId="urn:microsoft.com/office/officeart/2005/8/layout/hierarchy3"/>
    <dgm:cxn modelId="{F4278FFB-DFC4-4496-8578-0E9FE5707572}" type="presOf" srcId="{59A870ED-5A67-4D47-B25A-D6BEA5E83ADF}" destId="{ADF993D6-10BA-4219-B5BA-7F7CEE0B56A1}" srcOrd="1" destOrd="0" presId="urn:microsoft.com/office/officeart/2005/8/layout/hierarchy3"/>
    <dgm:cxn modelId="{B1E2AC44-0FB3-48EA-985E-BFD99307EB5D}" type="presOf" srcId="{2CCBEF19-B298-46CA-B374-CD10009A7A54}" destId="{B694DE26-9D91-4A3D-AABA-B71651C6C6B7}" srcOrd="0" destOrd="0" presId="urn:microsoft.com/office/officeart/2005/8/layout/hierarchy3"/>
    <dgm:cxn modelId="{596BDC5E-DB03-4953-9BC6-2049E938890F}" type="presOf" srcId="{4D2DAC0D-F3EE-43F9-A9CC-DCF4D2EF0693}" destId="{E37BFADC-F65D-4A11-84AB-09D2EBB98592}" srcOrd="0" destOrd="0" presId="urn:microsoft.com/office/officeart/2005/8/layout/hierarchy3"/>
    <dgm:cxn modelId="{AE91BB99-3083-4EEF-8BC9-F70A31EF1605}" srcId="{E3128806-0D85-409E-ACD2-2F79B29E3BB9}" destId="{75E99BD4-28D2-4505-9DD5-7967C3BC300D}" srcOrd="1" destOrd="0" parTransId="{95615B60-D8CA-47D6-8F9B-889FAFA08EA9}" sibTransId="{D847819D-C76F-4C99-86C1-7BD307D918C4}"/>
    <dgm:cxn modelId="{F1694545-C143-4DE3-8F24-B83FE839F48D}" srcId="{75E99BD4-28D2-4505-9DD5-7967C3BC300D}" destId="{EFEF59EF-BEA2-4AEB-93BE-FCFFA42BCCA8}" srcOrd="4" destOrd="0" parTransId="{A55FF756-B7FA-4855-8C1D-704AF3EA65FE}" sibTransId="{B168D115-61C1-4B7B-B353-B4624433A858}"/>
    <dgm:cxn modelId="{A17417F1-F4A6-4E3E-A51B-406238F4BC66}" type="presOf" srcId="{F7691789-BA5E-4888-8352-17A44775F7C1}" destId="{632113D6-3E33-48DC-AF24-E5E4E6D15A69}" srcOrd="0" destOrd="0" presId="urn:microsoft.com/office/officeart/2005/8/layout/hierarchy3"/>
    <dgm:cxn modelId="{1A769594-5BE0-4530-932F-1032AFD1EBD1}" srcId="{E3128806-0D85-409E-ACD2-2F79B29E3BB9}" destId="{5C893854-287A-4071-B2DF-E105679BE7B7}" srcOrd="2" destOrd="0" parTransId="{7C11BE28-FE7A-4CFE-81C3-1B6BEB00C2E0}" sibTransId="{23C1A072-26A7-4B30-8BF4-4E456DD6F59C}"/>
    <dgm:cxn modelId="{9FF665FC-D0C5-4226-AB73-31879A7F27E6}" type="presOf" srcId="{5B69F1DA-3234-4BF2-9586-8A68E1D6BAAA}" destId="{63BC223A-7C76-4D23-90E0-1D6B68235266}" srcOrd="0" destOrd="0" presId="urn:microsoft.com/office/officeart/2005/8/layout/hierarchy3"/>
    <dgm:cxn modelId="{F05F1837-96D8-4390-BAC2-A985DC413600}" type="presParOf" srcId="{F1D53688-8204-420A-B8C7-26E6DC0443AE}" destId="{5F818FD5-0702-4ADD-9383-EF02AC97EFA4}" srcOrd="0" destOrd="0" presId="urn:microsoft.com/office/officeart/2005/8/layout/hierarchy3"/>
    <dgm:cxn modelId="{B38DFB23-EDA1-4290-9BBA-FDE41EBB8CC4}" type="presParOf" srcId="{5F818FD5-0702-4ADD-9383-EF02AC97EFA4}" destId="{DB70A096-6BE2-47F1-B16D-B5B2DDC99708}" srcOrd="0" destOrd="0" presId="urn:microsoft.com/office/officeart/2005/8/layout/hierarchy3"/>
    <dgm:cxn modelId="{1F6BD404-C544-4D97-A051-2FCE32395DBE}" type="presParOf" srcId="{DB70A096-6BE2-47F1-B16D-B5B2DDC99708}" destId="{DE03882F-9B2B-4AB9-8C1C-2201E33711FD}" srcOrd="0" destOrd="0" presId="urn:microsoft.com/office/officeart/2005/8/layout/hierarchy3"/>
    <dgm:cxn modelId="{F3712072-8EFF-4348-8353-51D74A3D4525}" type="presParOf" srcId="{DB70A096-6BE2-47F1-B16D-B5B2DDC99708}" destId="{ADF993D6-10BA-4219-B5BA-7F7CEE0B56A1}" srcOrd="1" destOrd="0" presId="urn:microsoft.com/office/officeart/2005/8/layout/hierarchy3"/>
    <dgm:cxn modelId="{2750C27F-92D0-445B-9951-420FF27FB07A}" type="presParOf" srcId="{5F818FD5-0702-4ADD-9383-EF02AC97EFA4}" destId="{4783DE27-F952-4AE0-BDF8-3966D2F62265}" srcOrd="1" destOrd="0" presId="urn:microsoft.com/office/officeart/2005/8/layout/hierarchy3"/>
    <dgm:cxn modelId="{1FC1681B-77D8-4559-9277-E758B839D8BC}" type="presParOf" srcId="{4783DE27-F952-4AE0-BDF8-3966D2F62265}" destId="{63BC223A-7C76-4D23-90E0-1D6B68235266}" srcOrd="0" destOrd="0" presId="urn:microsoft.com/office/officeart/2005/8/layout/hierarchy3"/>
    <dgm:cxn modelId="{B9BAE8B3-C24C-44BD-9E7C-18BFC51AC10C}" type="presParOf" srcId="{4783DE27-F952-4AE0-BDF8-3966D2F62265}" destId="{EA26D460-1304-48B7-BACF-D252C152C7AD}" srcOrd="1" destOrd="0" presId="urn:microsoft.com/office/officeart/2005/8/layout/hierarchy3"/>
    <dgm:cxn modelId="{91108B88-E977-4C3D-983D-D3A798EADBF4}" type="presParOf" srcId="{4783DE27-F952-4AE0-BDF8-3966D2F62265}" destId="{623550E9-3B20-4299-B0C0-B6E13D550839}" srcOrd="2" destOrd="0" presId="urn:microsoft.com/office/officeart/2005/8/layout/hierarchy3"/>
    <dgm:cxn modelId="{938733FA-CAB7-41DF-A02A-6FBFE589D356}" type="presParOf" srcId="{4783DE27-F952-4AE0-BDF8-3966D2F62265}" destId="{93E5B499-13C9-46ED-BF64-7EE841180B47}" srcOrd="3" destOrd="0" presId="urn:microsoft.com/office/officeart/2005/8/layout/hierarchy3"/>
    <dgm:cxn modelId="{9A8831FA-5757-4B0F-8B64-C1020BC3C275}" type="presParOf" srcId="{F1D53688-8204-420A-B8C7-26E6DC0443AE}" destId="{DDEAB239-3FFA-4326-B063-356C1407DA4D}" srcOrd="1" destOrd="0" presId="urn:microsoft.com/office/officeart/2005/8/layout/hierarchy3"/>
    <dgm:cxn modelId="{A3568C59-33FA-47EE-BF7C-5B0DB7D84731}" type="presParOf" srcId="{DDEAB239-3FFA-4326-B063-356C1407DA4D}" destId="{8C53FC93-0B05-4ACB-ABEB-158884938ED7}" srcOrd="0" destOrd="0" presId="urn:microsoft.com/office/officeart/2005/8/layout/hierarchy3"/>
    <dgm:cxn modelId="{B7C983B8-1437-4758-BC04-8E3EB096974B}" type="presParOf" srcId="{8C53FC93-0B05-4ACB-ABEB-158884938ED7}" destId="{F3FC0CBA-CCA4-43FA-9F31-1D16B2F712AA}" srcOrd="0" destOrd="0" presId="urn:microsoft.com/office/officeart/2005/8/layout/hierarchy3"/>
    <dgm:cxn modelId="{3E96A424-00A4-4561-B55D-01F316562C17}" type="presParOf" srcId="{8C53FC93-0B05-4ACB-ABEB-158884938ED7}" destId="{632F4961-D958-47D9-A1C5-CEB4C13F3EB6}" srcOrd="1" destOrd="0" presId="urn:microsoft.com/office/officeart/2005/8/layout/hierarchy3"/>
    <dgm:cxn modelId="{AF17B08E-B465-44AA-9256-B5F73FD0B352}" type="presParOf" srcId="{DDEAB239-3FFA-4326-B063-356C1407DA4D}" destId="{EAF3776A-D72B-4BF2-804F-2A7719132638}" srcOrd="1" destOrd="0" presId="urn:microsoft.com/office/officeart/2005/8/layout/hierarchy3"/>
    <dgm:cxn modelId="{A169E6AA-7D49-4174-A47A-B4B1BB01D2A7}" type="presParOf" srcId="{EAF3776A-D72B-4BF2-804F-2A7719132638}" destId="{632113D6-3E33-48DC-AF24-E5E4E6D15A69}" srcOrd="0" destOrd="0" presId="urn:microsoft.com/office/officeart/2005/8/layout/hierarchy3"/>
    <dgm:cxn modelId="{B1FE6A37-39EE-41F1-948D-27E2222F903A}" type="presParOf" srcId="{EAF3776A-D72B-4BF2-804F-2A7719132638}" destId="{E37BFADC-F65D-4A11-84AB-09D2EBB98592}" srcOrd="1" destOrd="0" presId="urn:microsoft.com/office/officeart/2005/8/layout/hierarchy3"/>
    <dgm:cxn modelId="{EF79FB64-FFA7-4FC7-912E-7482ECC08C33}" type="presParOf" srcId="{EAF3776A-D72B-4BF2-804F-2A7719132638}" destId="{49DC2422-0E95-42B3-BE13-F8E4B26233DC}" srcOrd="2" destOrd="0" presId="urn:microsoft.com/office/officeart/2005/8/layout/hierarchy3"/>
    <dgm:cxn modelId="{0CA7B3F3-38EF-4419-A750-D6CA9CB92B81}" type="presParOf" srcId="{EAF3776A-D72B-4BF2-804F-2A7719132638}" destId="{A65B9693-581A-44FC-A8FB-924DE7C7E622}" srcOrd="3" destOrd="0" presId="urn:microsoft.com/office/officeart/2005/8/layout/hierarchy3"/>
    <dgm:cxn modelId="{58D3F07B-7F61-4A99-9CD9-5670252D0D18}" type="presParOf" srcId="{EAF3776A-D72B-4BF2-804F-2A7719132638}" destId="{B694DE26-9D91-4A3D-AABA-B71651C6C6B7}" srcOrd="4" destOrd="0" presId="urn:microsoft.com/office/officeart/2005/8/layout/hierarchy3"/>
    <dgm:cxn modelId="{15B9D759-4F20-4B4A-AB41-45920CFA2BA4}" type="presParOf" srcId="{EAF3776A-D72B-4BF2-804F-2A7719132638}" destId="{5BF3A0D6-5487-42D6-93C8-04873A521CB9}" srcOrd="5" destOrd="0" presId="urn:microsoft.com/office/officeart/2005/8/layout/hierarchy3"/>
    <dgm:cxn modelId="{FFD7FD5A-C7AB-4695-8F1B-D4E9892DE89F}" type="presParOf" srcId="{EAF3776A-D72B-4BF2-804F-2A7719132638}" destId="{A17493C4-FF07-470D-A3FB-F4E273BB53FE}" srcOrd="6" destOrd="0" presId="urn:microsoft.com/office/officeart/2005/8/layout/hierarchy3"/>
    <dgm:cxn modelId="{EA2E0230-5502-4D45-A0B4-925374B027EC}" type="presParOf" srcId="{EAF3776A-D72B-4BF2-804F-2A7719132638}" destId="{46EBBDB0-34ED-4313-9664-F80AEA7DA215}" srcOrd="7" destOrd="0" presId="urn:microsoft.com/office/officeart/2005/8/layout/hierarchy3"/>
    <dgm:cxn modelId="{ADBF51D6-6A71-4B3E-AD46-46DD5CAACB2C}" type="presParOf" srcId="{EAF3776A-D72B-4BF2-804F-2A7719132638}" destId="{2E00A5C9-FAFC-427C-946B-8BB3C4F6A8B6}" srcOrd="8" destOrd="0" presId="urn:microsoft.com/office/officeart/2005/8/layout/hierarchy3"/>
    <dgm:cxn modelId="{AD2D1625-8CEF-4BF8-A4D3-112DC90B8D0C}" type="presParOf" srcId="{EAF3776A-D72B-4BF2-804F-2A7719132638}" destId="{02EDF336-3E03-4DD1-8769-7DFC2F5FBA47}" srcOrd="9" destOrd="0" presId="urn:microsoft.com/office/officeart/2005/8/layout/hierarchy3"/>
    <dgm:cxn modelId="{BE07CDA6-4528-4A5C-B944-110C1DA5D227}" type="presParOf" srcId="{F1D53688-8204-420A-B8C7-26E6DC0443AE}" destId="{F499804B-1AFF-4AC5-8533-F2A08AEDE313}" srcOrd="2" destOrd="0" presId="urn:microsoft.com/office/officeart/2005/8/layout/hierarchy3"/>
    <dgm:cxn modelId="{EEA22AB8-30B8-414F-A78A-87B382983145}" type="presParOf" srcId="{F499804B-1AFF-4AC5-8533-F2A08AEDE313}" destId="{E7D49464-5C26-4AB6-AA3C-DB98CD6A1DB7}" srcOrd="0" destOrd="0" presId="urn:microsoft.com/office/officeart/2005/8/layout/hierarchy3"/>
    <dgm:cxn modelId="{D9EB7EE0-73BD-4C15-8132-F78E968C714E}" type="presParOf" srcId="{E7D49464-5C26-4AB6-AA3C-DB98CD6A1DB7}" destId="{6451EC17-48A6-40B3-A111-3AAA09FD4F64}" srcOrd="0" destOrd="0" presId="urn:microsoft.com/office/officeart/2005/8/layout/hierarchy3"/>
    <dgm:cxn modelId="{DD5D40E0-539E-42F9-9E9C-85FAE8EF0901}" type="presParOf" srcId="{E7D49464-5C26-4AB6-AA3C-DB98CD6A1DB7}" destId="{31A6A558-CE28-44B2-941A-22F8FD9BBD0B}" srcOrd="1" destOrd="0" presId="urn:microsoft.com/office/officeart/2005/8/layout/hierarchy3"/>
    <dgm:cxn modelId="{A2360FDA-4E1C-4A98-B379-F1FB2B0B9EA1}" type="presParOf" srcId="{F499804B-1AFF-4AC5-8533-F2A08AEDE313}" destId="{89E7AA2F-12AA-4733-8CB6-83F6AA1312C1}" srcOrd="1" destOrd="0" presId="urn:microsoft.com/office/officeart/2005/8/layout/hierarchy3"/>
    <dgm:cxn modelId="{91A33FB7-78BD-4020-960F-D248BAE79EC8}" type="presParOf" srcId="{89E7AA2F-12AA-4733-8CB6-83F6AA1312C1}" destId="{C35C6B67-8C7B-49F4-92AB-AC903D7ABE4F}" srcOrd="0" destOrd="0" presId="urn:microsoft.com/office/officeart/2005/8/layout/hierarchy3"/>
    <dgm:cxn modelId="{D48F207A-43D8-4511-8246-37363C51F35A}" type="presParOf" srcId="{89E7AA2F-12AA-4733-8CB6-83F6AA1312C1}" destId="{C9650380-A1E9-4E60-865D-181D546D4938}" srcOrd="1" destOrd="0" presId="urn:microsoft.com/office/officeart/2005/8/layout/hierarchy3"/>
    <dgm:cxn modelId="{186850B8-3663-4117-8231-9BC1E0425235}" type="presParOf" srcId="{89E7AA2F-12AA-4733-8CB6-83F6AA1312C1}" destId="{64C91C83-E847-4CE6-8CD9-D80367B799C7}" srcOrd="2" destOrd="0" presId="urn:microsoft.com/office/officeart/2005/8/layout/hierarchy3"/>
    <dgm:cxn modelId="{ACAF07BB-0E0E-465B-B7AC-9DE1CACF4BE5}" type="presParOf" srcId="{89E7AA2F-12AA-4733-8CB6-83F6AA1312C1}" destId="{00BE12AA-FD4E-49D4-8370-DA0D7161797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BDDA5-1322-4899-9768-91267D686E41}">
      <dsp:nvSpPr>
        <dsp:cNvPr id="0" name=""/>
        <dsp:cNvSpPr/>
      </dsp:nvSpPr>
      <dsp:spPr>
        <a:xfrm>
          <a:off x="7613680" y="3510799"/>
          <a:ext cx="91440" cy="534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FF88D-4055-428B-850E-FB2070C91CA7}">
      <dsp:nvSpPr>
        <dsp:cNvPr id="0" name=""/>
        <dsp:cNvSpPr/>
      </dsp:nvSpPr>
      <dsp:spPr>
        <a:xfrm>
          <a:off x="4290396" y="1809452"/>
          <a:ext cx="3369003" cy="53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09"/>
              </a:lnTo>
              <a:lnTo>
                <a:pt x="3369003" y="364209"/>
              </a:lnTo>
              <a:lnTo>
                <a:pt x="3369003" y="534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068AC-CBE2-49A0-A3D2-9B86D68A6F70}">
      <dsp:nvSpPr>
        <dsp:cNvPr id="0" name=""/>
        <dsp:cNvSpPr/>
      </dsp:nvSpPr>
      <dsp:spPr>
        <a:xfrm>
          <a:off x="5367678" y="3510799"/>
          <a:ext cx="91440" cy="534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CC65B-1F1A-4EFD-A3B6-0F7723FEDA5B}">
      <dsp:nvSpPr>
        <dsp:cNvPr id="0" name=""/>
        <dsp:cNvSpPr/>
      </dsp:nvSpPr>
      <dsp:spPr>
        <a:xfrm>
          <a:off x="4290396" y="1809452"/>
          <a:ext cx="1123001" cy="53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09"/>
              </a:lnTo>
              <a:lnTo>
                <a:pt x="1123001" y="364209"/>
              </a:lnTo>
              <a:lnTo>
                <a:pt x="1123001" y="534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038D4-869E-46F3-95AE-3094A46C3B20}">
      <dsp:nvSpPr>
        <dsp:cNvPr id="0" name=""/>
        <dsp:cNvSpPr/>
      </dsp:nvSpPr>
      <dsp:spPr>
        <a:xfrm>
          <a:off x="3121675" y="3510799"/>
          <a:ext cx="91440" cy="534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16451-6C7D-4D4B-980C-A38BB832A220}">
      <dsp:nvSpPr>
        <dsp:cNvPr id="0" name=""/>
        <dsp:cNvSpPr/>
      </dsp:nvSpPr>
      <dsp:spPr>
        <a:xfrm>
          <a:off x="3167395" y="1809452"/>
          <a:ext cx="1123001" cy="534446"/>
        </a:xfrm>
        <a:custGeom>
          <a:avLst/>
          <a:gdLst/>
          <a:ahLst/>
          <a:cxnLst/>
          <a:rect l="0" t="0" r="0" b="0"/>
          <a:pathLst>
            <a:path>
              <a:moveTo>
                <a:pt x="1123001" y="0"/>
              </a:moveTo>
              <a:lnTo>
                <a:pt x="1123001" y="364209"/>
              </a:lnTo>
              <a:lnTo>
                <a:pt x="0" y="364209"/>
              </a:lnTo>
              <a:lnTo>
                <a:pt x="0" y="534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77204-6BC8-43FA-B148-1EDA27418DB4}">
      <dsp:nvSpPr>
        <dsp:cNvPr id="0" name=""/>
        <dsp:cNvSpPr/>
      </dsp:nvSpPr>
      <dsp:spPr>
        <a:xfrm>
          <a:off x="921392" y="1809452"/>
          <a:ext cx="3369003" cy="534446"/>
        </a:xfrm>
        <a:custGeom>
          <a:avLst/>
          <a:gdLst/>
          <a:ahLst/>
          <a:cxnLst/>
          <a:rect l="0" t="0" r="0" b="0"/>
          <a:pathLst>
            <a:path>
              <a:moveTo>
                <a:pt x="3369003" y="0"/>
              </a:moveTo>
              <a:lnTo>
                <a:pt x="3369003" y="364209"/>
              </a:lnTo>
              <a:lnTo>
                <a:pt x="0" y="364209"/>
              </a:lnTo>
              <a:lnTo>
                <a:pt x="0" y="534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5DD90-E1DF-4F73-A3C1-FAECC604DA7F}">
      <dsp:nvSpPr>
        <dsp:cNvPr id="0" name=""/>
        <dsp:cNvSpPr/>
      </dsp:nvSpPr>
      <dsp:spPr>
        <a:xfrm>
          <a:off x="3371577" y="642552"/>
          <a:ext cx="1837638" cy="116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60E404-D583-4609-A465-DD783A762403}">
      <dsp:nvSpPr>
        <dsp:cNvPr id="0" name=""/>
        <dsp:cNvSpPr/>
      </dsp:nvSpPr>
      <dsp:spPr>
        <a:xfrm>
          <a:off x="3575759" y="836525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банковско-финансово-кредитная система</a:t>
          </a:r>
          <a:endParaRPr lang="ru-RU" sz="1400" kern="1200" dirty="0"/>
        </a:p>
      </dsp:txBody>
      <dsp:txXfrm>
        <a:off x="3609936" y="870702"/>
        <a:ext cx="1769284" cy="1098546"/>
      </dsp:txXfrm>
    </dsp:sp>
    <dsp:sp modelId="{B8284472-0CE8-40A3-8085-351F68FAD046}">
      <dsp:nvSpPr>
        <dsp:cNvPr id="0" name=""/>
        <dsp:cNvSpPr/>
      </dsp:nvSpPr>
      <dsp:spPr>
        <a:xfrm>
          <a:off x="2573" y="2343899"/>
          <a:ext cx="1837638" cy="116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D30847-1FBF-4403-85C0-7F24A46AB95C}">
      <dsp:nvSpPr>
        <dsp:cNvPr id="0" name=""/>
        <dsp:cNvSpPr/>
      </dsp:nvSpPr>
      <dsp:spPr>
        <a:xfrm>
          <a:off x="206755" y="2537872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центральный банк</a:t>
          </a:r>
          <a:endParaRPr lang="ru-RU" sz="1400" kern="1200" dirty="0"/>
        </a:p>
      </dsp:txBody>
      <dsp:txXfrm>
        <a:off x="240932" y="2572049"/>
        <a:ext cx="1769284" cy="1098546"/>
      </dsp:txXfrm>
    </dsp:sp>
    <dsp:sp modelId="{FD65111D-7B8B-47EB-B3D5-D0DD91ABD22A}">
      <dsp:nvSpPr>
        <dsp:cNvPr id="0" name=""/>
        <dsp:cNvSpPr/>
      </dsp:nvSpPr>
      <dsp:spPr>
        <a:xfrm>
          <a:off x="2248576" y="2343899"/>
          <a:ext cx="1837638" cy="116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E25319-B09E-4CFB-8EFD-560CCAA6BA7C}">
      <dsp:nvSpPr>
        <dsp:cNvPr id="0" name=""/>
        <dsp:cNvSpPr/>
      </dsp:nvSpPr>
      <dsp:spPr>
        <a:xfrm>
          <a:off x="2452758" y="2537872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банки</a:t>
          </a:r>
          <a:endParaRPr lang="ru-RU" sz="1400" kern="1200" dirty="0"/>
        </a:p>
      </dsp:txBody>
      <dsp:txXfrm>
        <a:off x="2486935" y="2572049"/>
        <a:ext cx="1769284" cy="1098546"/>
      </dsp:txXfrm>
    </dsp:sp>
    <dsp:sp modelId="{F1B3FDCF-807E-461A-AE24-617B3BC02EBC}">
      <dsp:nvSpPr>
        <dsp:cNvPr id="0" name=""/>
        <dsp:cNvSpPr/>
      </dsp:nvSpPr>
      <dsp:spPr>
        <a:xfrm>
          <a:off x="2248576" y="4045246"/>
          <a:ext cx="1837638" cy="116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E529C9-E641-41E8-979A-522B4C933CFC}">
      <dsp:nvSpPr>
        <dsp:cNvPr id="0" name=""/>
        <dsp:cNvSpPr/>
      </dsp:nvSpPr>
      <dsp:spPr>
        <a:xfrm>
          <a:off x="2452758" y="4239219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коммерческие, сберегательные, ипотечные и др.</a:t>
          </a:r>
          <a:endParaRPr lang="ru-RU" sz="1400" kern="1200" dirty="0"/>
        </a:p>
      </dsp:txBody>
      <dsp:txXfrm>
        <a:off x="2486935" y="4273396"/>
        <a:ext cx="1769284" cy="1098546"/>
      </dsp:txXfrm>
    </dsp:sp>
    <dsp:sp modelId="{C6159F78-71BF-4394-8C80-50D69C51C559}">
      <dsp:nvSpPr>
        <dsp:cNvPr id="0" name=""/>
        <dsp:cNvSpPr/>
      </dsp:nvSpPr>
      <dsp:spPr>
        <a:xfrm>
          <a:off x="4494579" y="2343899"/>
          <a:ext cx="1837638" cy="116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C3A5D7-0E41-44DF-AC0E-02A18DEC02DD}">
      <dsp:nvSpPr>
        <dsp:cNvPr id="0" name=""/>
        <dsp:cNvSpPr/>
      </dsp:nvSpPr>
      <dsp:spPr>
        <a:xfrm>
          <a:off x="4698761" y="2537872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небанковские кредитные организации </a:t>
          </a:r>
          <a:endParaRPr lang="ru-RU" sz="1400" kern="1200" dirty="0"/>
        </a:p>
      </dsp:txBody>
      <dsp:txXfrm>
        <a:off x="4732938" y="2572049"/>
        <a:ext cx="1769284" cy="1098546"/>
      </dsp:txXfrm>
    </dsp:sp>
    <dsp:sp modelId="{A76B7254-CDBB-48F2-9AD6-17BA27E873B0}">
      <dsp:nvSpPr>
        <dsp:cNvPr id="0" name=""/>
        <dsp:cNvSpPr/>
      </dsp:nvSpPr>
      <dsp:spPr>
        <a:xfrm>
          <a:off x="4494579" y="4045246"/>
          <a:ext cx="1837638" cy="116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1C5DA6-3E6A-48C0-8BEB-EFB1F258E699}">
      <dsp:nvSpPr>
        <dsp:cNvPr id="0" name=""/>
        <dsp:cNvSpPr/>
      </dsp:nvSpPr>
      <dsp:spPr>
        <a:xfrm>
          <a:off x="4698761" y="4239219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расчетные, клиринговые и др.</a:t>
          </a:r>
          <a:endParaRPr lang="ru-RU" sz="1400" kern="1200" dirty="0"/>
        </a:p>
      </dsp:txBody>
      <dsp:txXfrm>
        <a:off x="4732938" y="4273396"/>
        <a:ext cx="1769284" cy="1098546"/>
      </dsp:txXfrm>
    </dsp:sp>
    <dsp:sp modelId="{CDDF5531-10FB-48F9-B8E4-B59E5F76EF51}">
      <dsp:nvSpPr>
        <dsp:cNvPr id="0" name=""/>
        <dsp:cNvSpPr/>
      </dsp:nvSpPr>
      <dsp:spPr>
        <a:xfrm>
          <a:off x="6740581" y="2343899"/>
          <a:ext cx="1837638" cy="116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362915-C526-4EE4-A2ED-50CDFEE50946}">
      <dsp:nvSpPr>
        <dsp:cNvPr id="0" name=""/>
        <dsp:cNvSpPr/>
      </dsp:nvSpPr>
      <dsp:spPr>
        <a:xfrm>
          <a:off x="6944763" y="2537872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специализированные небанковские кредитно-финансовые институты </a:t>
          </a:r>
          <a:endParaRPr lang="ru-RU" sz="1400" kern="1200" dirty="0"/>
        </a:p>
      </dsp:txBody>
      <dsp:txXfrm>
        <a:off x="6978940" y="2572049"/>
        <a:ext cx="1769284" cy="1098546"/>
      </dsp:txXfrm>
    </dsp:sp>
    <dsp:sp modelId="{A9205E24-5048-4334-829A-8292E7A4BBCE}">
      <dsp:nvSpPr>
        <dsp:cNvPr id="0" name=""/>
        <dsp:cNvSpPr/>
      </dsp:nvSpPr>
      <dsp:spPr>
        <a:xfrm>
          <a:off x="6740581" y="4045246"/>
          <a:ext cx="1837638" cy="1166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B34751-517F-4885-B08A-C2358502370B}">
      <dsp:nvSpPr>
        <dsp:cNvPr id="0" name=""/>
        <dsp:cNvSpPr/>
      </dsp:nvSpPr>
      <dsp:spPr>
        <a:xfrm>
          <a:off x="6944763" y="4239219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страховые компании, инвестиционные фонды, пенсионные фонды и пр.</a:t>
          </a:r>
          <a:endParaRPr lang="ru-RU" sz="1400" kern="1200" dirty="0"/>
        </a:p>
      </dsp:txBody>
      <dsp:txXfrm>
        <a:off x="6978940" y="4273396"/>
        <a:ext cx="1769284" cy="1098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F9D99-EAA5-4DD1-AB20-2A3EFBFF527B}">
      <dsp:nvSpPr>
        <dsp:cNvPr id="0" name=""/>
        <dsp:cNvSpPr/>
      </dsp:nvSpPr>
      <dsp:spPr>
        <a:xfrm>
          <a:off x="6685970" y="2609290"/>
          <a:ext cx="199021" cy="2217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7664"/>
              </a:lnTo>
              <a:lnTo>
                <a:pt x="199021" y="221766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1D6B0-6EE0-4B18-B413-2E2CC644ED72}">
      <dsp:nvSpPr>
        <dsp:cNvPr id="0" name=""/>
        <dsp:cNvSpPr/>
      </dsp:nvSpPr>
      <dsp:spPr>
        <a:xfrm>
          <a:off x="6486949" y="2609290"/>
          <a:ext cx="199021" cy="2217664"/>
        </a:xfrm>
        <a:custGeom>
          <a:avLst/>
          <a:gdLst/>
          <a:ahLst/>
          <a:cxnLst/>
          <a:rect l="0" t="0" r="0" b="0"/>
          <a:pathLst>
            <a:path>
              <a:moveTo>
                <a:pt x="199021" y="0"/>
              </a:moveTo>
              <a:lnTo>
                <a:pt x="199021" y="2217664"/>
              </a:lnTo>
              <a:lnTo>
                <a:pt x="0" y="221766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A5837-6661-4C1D-9FFA-8D713A59516F}">
      <dsp:nvSpPr>
        <dsp:cNvPr id="0" name=""/>
        <dsp:cNvSpPr/>
      </dsp:nvSpPr>
      <dsp:spPr>
        <a:xfrm>
          <a:off x="6685970" y="2609290"/>
          <a:ext cx="199021" cy="87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902"/>
              </a:lnTo>
              <a:lnTo>
                <a:pt x="199021" y="87190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89859-FA89-4CC9-9419-C0CE5FF824C0}">
      <dsp:nvSpPr>
        <dsp:cNvPr id="0" name=""/>
        <dsp:cNvSpPr/>
      </dsp:nvSpPr>
      <dsp:spPr>
        <a:xfrm>
          <a:off x="6486949" y="2609290"/>
          <a:ext cx="199021" cy="871902"/>
        </a:xfrm>
        <a:custGeom>
          <a:avLst/>
          <a:gdLst/>
          <a:ahLst/>
          <a:cxnLst/>
          <a:rect l="0" t="0" r="0" b="0"/>
          <a:pathLst>
            <a:path>
              <a:moveTo>
                <a:pt x="199021" y="0"/>
              </a:moveTo>
              <a:lnTo>
                <a:pt x="199021" y="871902"/>
              </a:lnTo>
              <a:lnTo>
                <a:pt x="0" y="87190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326D2-C9D2-4840-95DE-C9B6F786C52F}">
      <dsp:nvSpPr>
        <dsp:cNvPr id="0" name=""/>
        <dsp:cNvSpPr/>
      </dsp:nvSpPr>
      <dsp:spPr>
        <a:xfrm>
          <a:off x="4392488" y="1263528"/>
          <a:ext cx="1345762" cy="87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902"/>
              </a:lnTo>
              <a:lnTo>
                <a:pt x="1345762" y="87190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AF235-58F9-404B-B654-DC3646DC0B2B}">
      <dsp:nvSpPr>
        <dsp:cNvPr id="0" name=""/>
        <dsp:cNvSpPr/>
      </dsp:nvSpPr>
      <dsp:spPr>
        <a:xfrm>
          <a:off x="2099005" y="2609290"/>
          <a:ext cx="199021" cy="2217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7664"/>
              </a:lnTo>
              <a:lnTo>
                <a:pt x="199021" y="221766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00DFC-B8C9-4B82-853D-4C25D1A8CCBD}">
      <dsp:nvSpPr>
        <dsp:cNvPr id="0" name=""/>
        <dsp:cNvSpPr/>
      </dsp:nvSpPr>
      <dsp:spPr>
        <a:xfrm>
          <a:off x="1899984" y="2609290"/>
          <a:ext cx="199021" cy="2217664"/>
        </a:xfrm>
        <a:custGeom>
          <a:avLst/>
          <a:gdLst/>
          <a:ahLst/>
          <a:cxnLst/>
          <a:rect l="0" t="0" r="0" b="0"/>
          <a:pathLst>
            <a:path>
              <a:moveTo>
                <a:pt x="199021" y="0"/>
              </a:moveTo>
              <a:lnTo>
                <a:pt x="199021" y="2217664"/>
              </a:lnTo>
              <a:lnTo>
                <a:pt x="0" y="221766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D942C-1D3B-4E0A-819E-A1B82A79E3C6}">
      <dsp:nvSpPr>
        <dsp:cNvPr id="0" name=""/>
        <dsp:cNvSpPr/>
      </dsp:nvSpPr>
      <dsp:spPr>
        <a:xfrm>
          <a:off x="2099005" y="2609290"/>
          <a:ext cx="199021" cy="871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902"/>
              </a:lnTo>
              <a:lnTo>
                <a:pt x="199021" y="87190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D2264-E9D8-4E04-B81F-F4C0B4D89AFF}">
      <dsp:nvSpPr>
        <dsp:cNvPr id="0" name=""/>
        <dsp:cNvSpPr/>
      </dsp:nvSpPr>
      <dsp:spPr>
        <a:xfrm>
          <a:off x="1899984" y="2609290"/>
          <a:ext cx="199021" cy="871902"/>
        </a:xfrm>
        <a:custGeom>
          <a:avLst/>
          <a:gdLst/>
          <a:ahLst/>
          <a:cxnLst/>
          <a:rect l="0" t="0" r="0" b="0"/>
          <a:pathLst>
            <a:path>
              <a:moveTo>
                <a:pt x="199021" y="0"/>
              </a:moveTo>
              <a:lnTo>
                <a:pt x="199021" y="871902"/>
              </a:lnTo>
              <a:lnTo>
                <a:pt x="0" y="87190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0755B-5083-4835-8AD6-08023D448293}">
      <dsp:nvSpPr>
        <dsp:cNvPr id="0" name=""/>
        <dsp:cNvSpPr/>
      </dsp:nvSpPr>
      <dsp:spPr>
        <a:xfrm>
          <a:off x="3046725" y="1263528"/>
          <a:ext cx="1345762" cy="871902"/>
        </a:xfrm>
        <a:custGeom>
          <a:avLst/>
          <a:gdLst/>
          <a:ahLst/>
          <a:cxnLst/>
          <a:rect l="0" t="0" r="0" b="0"/>
          <a:pathLst>
            <a:path>
              <a:moveTo>
                <a:pt x="1345762" y="0"/>
              </a:moveTo>
              <a:lnTo>
                <a:pt x="1345762" y="871902"/>
              </a:lnTo>
              <a:lnTo>
                <a:pt x="0" y="871902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4032C-DE2C-4373-BE82-EFB28F58EC46}">
      <dsp:nvSpPr>
        <dsp:cNvPr id="0" name=""/>
        <dsp:cNvSpPr/>
      </dsp:nvSpPr>
      <dsp:spPr>
        <a:xfrm>
          <a:off x="2016222" y="315808"/>
          <a:ext cx="4752531" cy="9477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Банковская инфраструктура - совокупность элементов, которая обеспечивает жизнедеятельность банков</a:t>
          </a:r>
          <a:endParaRPr lang="ru-RU" sz="1600" kern="1200" dirty="0"/>
        </a:p>
      </dsp:txBody>
      <dsp:txXfrm>
        <a:off x="2016222" y="315808"/>
        <a:ext cx="4752531" cy="947720"/>
      </dsp:txXfrm>
    </dsp:sp>
    <dsp:sp modelId="{A758DB86-4CE9-4FE9-A9FA-81DDB80DBB00}">
      <dsp:nvSpPr>
        <dsp:cNvPr id="0" name=""/>
        <dsp:cNvSpPr/>
      </dsp:nvSpPr>
      <dsp:spPr>
        <a:xfrm>
          <a:off x="1151285" y="1661570"/>
          <a:ext cx="1895440" cy="947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элементы «внутреннего блока»</a:t>
          </a:r>
          <a:endParaRPr lang="ru-RU" sz="1600" kern="1200" dirty="0"/>
        </a:p>
      </dsp:txBody>
      <dsp:txXfrm>
        <a:off x="1151285" y="1661570"/>
        <a:ext cx="1895440" cy="947720"/>
      </dsp:txXfrm>
    </dsp:sp>
    <dsp:sp modelId="{D5661FED-4303-4B24-8434-09D4D115116C}">
      <dsp:nvSpPr>
        <dsp:cNvPr id="0" name=""/>
        <dsp:cNvSpPr/>
      </dsp:nvSpPr>
      <dsp:spPr>
        <a:xfrm>
          <a:off x="4544" y="3007333"/>
          <a:ext cx="1895440" cy="947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законодательные нормы</a:t>
          </a:r>
          <a:endParaRPr lang="ru-RU" sz="1600" kern="1200" dirty="0"/>
        </a:p>
      </dsp:txBody>
      <dsp:txXfrm>
        <a:off x="4544" y="3007333"/>
        <a:ext cx="1895440" cy="947720"/>
      </dsp:txXfrm>
    </dsp:sp>
    <dsp:sp modelId="{C1507D50-4C1A-422A-8CEC-0D4BBF2DCB00}">
      <dsp:nvSpPr>
        <dsp:cNvPr id="0" name=""/>
        <dsp:cNvSpPr/>
      </dsp:nvSpPr>
      <dsp:spPr>
        <a:xfrm>
          <a:off x="2298026" y="3007333"/>
          <a:ext cx="1895440" cy="947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внутренние правила совершения операций</a:t>
          </a:r>
          <a:endParaRPr lang="ru-RU" sz="1600" kern="1200" dirty="0"/>
        </a:p>
      </dsp:txBody>
      <dsp:txXfrm>
        <a:off x="2298026" y="3007333"/>
        <a:ext cx="1895440" cy="947720"/>
      </dsp:txXfrm>
    </dsp:sp>
    <dsp:sp modelId="{FF8D722B-675A-4CA0-9F0B-234A34000C19}">
      <dsp:nvSpPr>
        <dsp:cNvPr id="0" name=""/>
        <dsp:cNvSpPr/>
      </dsp:nvSpPr>
      <dsp:spPr>
        <a:xfrm>
          <a:off x="4544" y="4353095"/>
          <a:ext cx="1895440" cy="947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систему учета, отчетности, аналитики</a:t>
          </a:r>
          <a:endParaRPr lang="ru-RU" sz="1600" kern="1200" dirty="0"/>
        </a:p>
      </dsp:txBody>
      <dsp:txXfrm>
        <a:off x="4544" y="4353095"/>
        <a:ext cx="1895440" cy="947720"/>
      </dsp:txXfrm>
    </dsp:sp>
    <dsp:sp modelId="{8BD022B1-AF8C-43AB-B7A0-3D4840C0E302}">
      <dsp:nvSpPr>
        <dsp:cNvPr id="0" name=""/>
        <dsp:cNvSpPr/>
      </dsp:nvSpPr>
      <dsp:spPr>
        <a:xfrm>
          <a:off x="2298026" y="4353095"/>
          <a:ext cx="1895440" cy="947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аппарат управления банком</a:t>
          </a:r>
          <a:endParaRPr lang="ru-RU" sz="1600" kern="1200" dirty="0"/>
        </a:p>
      </dsp:txBody>
      <dsp:txXfrm>
        <a:off x="2298026" y="4353095"/>
        <a:ext cx="1895440" cy="947720"/>
      </dsp:txXfrm>
    </dsp:sp>
    <dsp:sp modelId="{67895493-82EE-4C9A-A47C-4BB6772A5680}">
      <dsp:nvSpPr>
        <dsp:cNvPr id="0" name=""/>
        <dsp:cNvSpPr/>
      </dsp:nvSpPr>
      <dsp:spPr>
        <a:xfrm>
          <a:off x="5738250" y="1661570"/>
          <a:ext cx="1895440" cy="947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элементы «внешнего блока»</a:t>
          </a:r>
          <a:endParaRPr lang="ru-RU" sz="1600" kern="1200" dirty="0"/>
        </a:p>
      </dsp:txBody>
      <dsp:txXfrm>
        <a:off x="5738250" y="1661570"/>
        <a:ext cx="1895440" cy="947720"/>
      </dsp:txXfrm>
    </dsp:sp>
    <dsp:sp modelId="{66C28246-C893-4498-BC6C-443307120914}">
      <dsp:nvSpPr>
        <dsp:cNvPr id="0" name=""/>
        <dsp:cNvSpPr/>
      </dsp:nvSpPr>
      <dsp:spPr>
        <a:xfrm>
          <a:off x="4591509" y="3007333"/>
          <a:ext cx="1895440" cy="947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информационное обеспечение</a:t>
          </a:r>
          <a:endParaRPr lang="ru-RU" sz="1600" kern="1200" dirty="0"/>
        </a:p>
      </dsp:txBody>
      <dsp:txXfrm>
        <a:off x="4591509" y="3007333"/>
        <a:ext cx="1895440" cy="947720"/>
      </dsp:txXfrm>
    </dsp:sp>
    <dsp:sp modelId="{9F25D921-ABC4-498E-8BE8-41A7408ED9C6}">
      <dsp:nvSpPr>
        <dsp:cNvPr id="0" name=""/>
        <dsp:cNvSpPr/>
      </dsp:nvSpPr>
      <dsp:spPr>
        <a:xfrm>
          <a:off x="6884991" y="3007333"/>
          <a:ext cx="1895440" cy="947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научное обеспечение</a:t>
          </a:r>
        </a:p>
      </dsp:txBody>
      <dsp:txXfrm>
        <a:off x="6884991" y="3007333"/>
        <a:ext cx="1895440" cy="947720"/>
      </dsp:txXfrm>
    </dsp:sp>
    <dsp:sp modelId="{1B5344FA-4009-411F-A41F-77A4E4092AAD}">
      <dsp:nvSpPr>
        <dsp:cNvPr id="0" name=""/>
        <dsp:cNvSpPr/>
      </dsp:nvSpPr>
      <dsp:spPr>
        <a:xfrm>
          <a:off x="4591509" y="4353095"/>
          <a:ext cx="1895440" cy="947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кадровое обеспечение</a:t>
          </a:r>
        </a:p>
      </dsp:txBody>
      <dsp:txXfrm>
        <a:off x="4591509" y="4353095"/>
        <a:ext cx="1895440" cy="947720"/>
      </dsp:txXfrm>
    </dsp:sp>
    <dsp:sp modelId="{6E824FAC-90C4-4E8D-AD3A-95FF0C182984}">
      <dsp:nvSpPr>
        <dsp:cNvPr id="0" name=""/>
        <dsp:cNvSpPr/>
      </dsp:nvSpPr>
      <dsp:spPr>
        <a:xfrm>
          <a:off x="6884991" y="4353095"/>
          <a:ext cx="1895440" cy="947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банковское законодательство</a:t>
          </a:r>
        </a:p>
      </dsp:txBody>
      <dsp:txXfrm>
        <a:off x="6884991" y="4353095"/>
        <a:ext cx="1895440" cy="947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68C1C-B05E-493D-957F-BEF521FD93C8}">
      <dsp:nvSpPr>
        <dsp:cNvPr id="0" name=""/>
        <dsp:cNvSpPr/>
      </dsp:nvSpPr>
      <dsp:spPr>
        <a:xfrm>
          <a:off x="144014" y="1098672"/>
          <a:ext cx="2407279" cy="1349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Элементы банковской системы СССР</a:t>
          </a:r>
          <a:endParaRPr lang="ru-RU" sz="1400" kern="1200" dirty="0"/>
        </a:p>
      </dsp:txBody>
      <dsp:txXfrm>
        <a:off x="183542" y="1138200"/>
        <a:ext cx="2328223" cy="1270544"/>
      </dsp:txXfrm>
    </dsp:sp>
    <dsp:sp modelId="{93920F75-9A58-490B-9231-A470CC58A80E}">
      <dsp:nvSpPr>
        <dsp:cNvPr id="0" name=""/>
        <dsp:cNvSpPr/>
      </dsp:nvSpPr>
      <dsp:spPr>
        <a:xfrm rot="18289469">
          <a:off x="2228438" y="1137680"/>
          <a:ext cx="150537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505374" y="1790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3491" y="1117953"/>
        <a:ext cx="75268" cy="75268"/>
      </dsp:txXfrm>
    </dsp:sp>
    <dsp:sp modelId="{F84D8F2D-8500-4DB8-998E-FF425E028165}">
      <dsp:nvSpPr>
        <dsp:cNvPr id="0" name=""/>
        <dsp:cNvSpPr/>
      </dsp:nvSpPr>
      <dsp:spPr>
        <a:xfrm>
          <a:off x="3410959" y="412"/>
          <a:ext cx="2149164" cy="1074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Государственный банк СССР</a:t>
          </a:r>
          <a:endParaRPr lang="ru-RU" sz="1400" kern="1200" dirty="0"/>
        </a:p>
      </dsp:txBody>
      <dsp:txXfrm>
        <a:off x="3442432" y="31885"/>
        <a:ext cx="2086218" cy="1011636"/>
      </dsp:txXfrm>
    </dsp:sp>
    <dsp:sp modelId="{7889A412-611C-4C8F-BCD0-33DE48A9EF59}">
      <dsp:nvSpPr>
        <dsp:cNvPr id="0" name=""/>
        <dsp:cNvSpPr/>
      </dsp:nvSpPr>
      <dsp:spPr>
        <a:xfrm>
          <a:off x="2551293" y="1755565"/>
          <a:ext cx="859665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59665" y="1790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9634" y="1751981"/>
        <a:ext cx="42983" cy="42983"/>
      </dsp:txXfrm>
    </dsp:sp>
    <dsp:sp modelId="{442808A2-F417-4E29-8BC4-CB6E0EF2C19F}">
      <dsp:nvSpPr>
        <dsp:cNvPr id="0" name=""/>
        <dsp:cNvSpPr/>
      </dsp:nvSpPr>
      <dsp:spPr>
        <a:xfrm>
          <a:off x="3410959" y="1236181"/>
          <a:ext cx="2149164" cy="1074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центральные (государственные, национальные) банки союзных и автономных республик</a:t>
          </a:r>
          <a:endParaRPr lang="ru-RU" sz="1400" kern="1200" dirty="0"/>
        </a:p>
      </dsp:txBody>
      <dsp:txXfrm>
        <a:off x="3442432" y="1267654"/>
        <a:ext cx="2086218" cy="1011636"/>
      </dsp:txXfrm>
    </dsp:sp>
    <dsp:sp modelId="{713DB974-B6F7-47B5-A1B4-A9367D57E218}">
      <dsp:nvSpPr>
        <dsp:cNvPr id="0" name=""/>
        <dsp:cNvSpPr/>
      </dsp:nvSpPr>
      <dsp:spPr>
        <a:xfrm rot="3310531">
          <a:off x="2228438" y="2373449"/>
          <a:ext cx="1505374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505374" y="1790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3491" y="2353723"/>
        <a:ext cx="75268" cy="75268"/>
      </dsp:txXfrm>
    </dsp:sp>
    <dsp:sp modelId="{9D2E2EF4-95CE-4BE2-9E79-6B3999008976}">
      <dsp:nvSpPr>
        <dsp:cNvPr id="0" name=""/>
        <dsp:cNvSpPr/>
      </dsp:nvSpPr>
      <dsp:spPr>
        <a:xfrm>
          <a:off x="3410959" y="2471951"/>
          <a:ext cx="2149164" cy="1074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коммерческие банки</a:t>
          </a:r>
          <a:endParaRPr lang="ru-RU" sz="1400" kern="1200" dirty="0"/>
        </a:p>
      </dsp:txBody>
      <dsp:txXfrm>
        <a:off x="3442432" y="2503424"/>
        <a:ext cx="2086218" cy="1011636"/>
      </dsp:txXfrm>
    </dsp:sp>
    <dsp:sp modelId="{831D5BC9-5DEB-4399-A437-00758E381389}">
      <dsp:nvSpPr>
        <dsp:cNvPr id="0" name=""/>
        <dsp:cNvSpPr/>
      </dsp:nvSpPr>
      <dsp:spPr>
        <a:xfrm rot="17692822">
          <a:off x="4968308" y="2064507"/>
          <a:ext cx="204329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043296" y="1790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938874" y="2031332"/>
        <a:ext cx="102164" cy="102164"/>
      </dsp:txXfrm>
    </dsp:sp>
    <dsp:sp modelId="{FBA3B321-ABB6-4BF7-9886-6180A96017EF}">
      <dsp:nvSpPr>
        <dsp:cNvPr id="0" name=""/>
        <dsp:cNvSpPr/>
      </dsp:nvSpPr>
      <dsp:spPr>
        <a:xfrm>
          <a:off x="6419789" y="618296"/>
          <a:ext cx="2149164" cy="1074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банки в форме АО и ООО, банки с участием иностранного капитала, иностранные банки</a:t>
          </a:r>
          <a:endParaRPr lang="ru-RU" sz="1400" kern="1200" dirty="0"/>
        </a:p>
      </dsp:txBody>
      <dsp:txXfrm>
        <a:off x="6451262" y="649769"/>
        <a:ext cx="2086218" cy="1011636"/>
      </dsp:txXfrm>
    </dsp:sp>
    <dsp:sp modelId="{9CBA6B73-7FB1-4597-A7F1-8F1483F95A36}">
      <dsp:nvSpPr>
        <dsp:cNvPr id="0" name=""/>
        <dsp:cNvSpPr/>
      </dsp:nvSpPr>
      <dsp:spPr>
        <a:xfrm rot="19457599">
          <a:off x="5460615" y="2682392"/>
          <a:ext cx="105868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58681" y="1790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63489" y="2673832"/>
        <a:ext cx="52934" cy="52934"/>
      </dsp:txXfrm>
    </dsp:sp>
    <dsp:sp modelId="{D4AFF2C3-D415-4534-830F-326A7655340A}">
      <dsp:nvSpPr>
        <dsp:cNvPr id="0" name=""/>
        <dsp:cNvSpPr/>
      </dsp:nvSpPr>
      <dsp:spPr>
        <a:xfrm>
          <a:off x="6419789" y="1854066"/>
          <a:ext cx="2149164" cy="1074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универсальные и специализированные</a:t>
          </a:r>
          <a:endParaRPr lang="ru-RU" sz="1400" kern="1200" dirty="0"/>
        </a:p>
      </dsp:txBody>
      <dsp:txXfrm>
        <a:off x="6451262" y="1885539"/>
        <a:ext cx="2086218" cy="1011636"/>
      </dsp:txXfrm>
    </dsp:sp>
    <dsp:sp modelId="{AFC7601C-E668-4F3C-95C6-EDE3FD14D5E8}">
      <dsp:nvSpPr>
        <dsp:cNvPr id="0" name=""/>
        <dsp:cNvSpPr/>
      </dsp:nvSpPr>
      <dsp:spPr>
        <a:xfrm rot="2142401">
          <a:off x="5460615" y="3300277"/>
          <a:ext cx="1058681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58681" y="1790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63489" y="3291717"/>
        <a:ext cx="52934" cy="52934"/>
      </dsp:txXfrm>
    </dsp:sp>
    <dsp:sp modelId="{D18931F8-8F33-4146-8D63-5C4A18357854}">
      <dsp:nvSpPr>
        <dsp:cNvPr id="0" name=""/>
        <dsp:cNvSpPr/>
      </dsp:nvSpPr>
      <dsp:spPr>
        <a:xfrm>
          <a:off x="6419789" y="3089836"/>
          <a:ext cx="2149164" cy="1074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общесоюзные, республиканские, региональные</a:t>
          </a:r>
          <a:endParaRPr lang="ru-RU" sz="1400" kern="1200" dirty="0"/>
        </a:p>
      </dsp:txBody>
      <dsp:txXfrm>
        <a:off x="6451262" y="3121309"/>
        <a:ext cx="2086218" cy="1011636"/>
      </dsp:txXfrm>
    </dsp:sp>
    <dsp:sp modelId="{DE18C15B-8D5F-4E0D-94DA-F1BD5DCC1910}">
      <dsp:nvSpPr>
        <dsp:cNvPr id="0" name=""/>
        <dsp:cNvSpPr/>
      </dsp:nvSpPr>
      <dsp:spPr>
        <a:xfrm rot="3907178">
          <a:off x="4968308" y="3918161"/>
          <a:ext cx="204329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2043296" y="1790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938874" y="3884987"/>
        <a:ext cx="102164" cy="102164"/>
      </dsp:txXfrm>
    </dsp:sp>
    <dsp:sp modelId="{09377669-2D5B-4F47-9E8E-FC303DCF3A3C}">
      <dsp:nvSpPr>
        <dsp:cNvPr id="0" name=""/>
        <dsp:cNvSpPr/>
      </dsp:nvSpPr>
      <dsp:spPr>
        <a:xfrm>
          <a:off x="6419789" y="4325605"/>
          <a:ext cx="2149164" cy="1074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универсальные и специальные коммерческие банки</a:t>
          </a:r>
          <a:endParaRPr lang="ru-RU" sz="1400" kern="1200" dirty="0"/>
        </a:p>
      </dsp:txBody>
      <dsp:txXfrm>
        <a:off x="6451262" y="4357078"/>
        <a:ext cx="2086218" cy="1011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18E45-9E6B-402C-A2AD-D15013580DAC}">
      <dsp:nvSpPr>
        <dsp:cNvPr id="0" name=""/>
        <dsp:cNvSpPr/>
      </dsp:nvSpPr>
      <dsp:spPr>
        <a:xfrm>
          <a:off x="101356" y="120"/>
          <a:ext cx="3954559" cy="23727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tx1"/>
              </a:solidFill>
            </a:rPr>
            <a:t>Кредитная организация</a:t>
          </a:r>
          <a:r>
            <a:rPr lang="ru-RU" sz="1600" kern="1200" dirty="0" smtClean="0">
              <a:solidFill>
                <a:schemeClr val="tx1"/>
              </a:solidFill>
            </a:rPr>
            <a:t> - юридическое лицо, которое для извлечения прибыли как основной цели своей деятельности на основании специального разрешения (лицензии) Банка России имеет право осуществлять банковские операции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1356" y="120"/>
        <a:ext cx="3954559" cy="2372735"/>
      </dsp:txXfrm>
    </dsp:sp>
    <dsp:sp modelId="{BDD5D99B-7C2D-453A-8608-04F2C7C2CD86}">
      <dsp:nvSpPr>
        <dsp:cNvPr id="0" name=""/>
        <dsp:cNvSpPr/>
      </dsp:nvSpPr>
      <dsp:spPr>
        <a:xfrm>
          <a:off x="4451371" y="120"/>
          <a:ext cx="3954559" cy="2372735"/>
        </a:xfrm>
        <a:prstGeom prst="rect">
          <a:avLst/>
        </a:prstGeom>
        <a:gradFill rotWithShape="0">
          <a:gsLst>
            <a:gs pos="0">
              <a:schemeClr val="accent5">
                <a:hueOff val="-2548429"/>
                <a:satOff val="3414"/>
                <a:lumOff val="-10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48429"/>
                <a:satOff val="3414"/>
                <a:lumOff val="-10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48429"/>
                <a:satOff val="3414"/>
                <a:lumOff val="-10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tx1"/>
              </a:solidFill>
            </a:rPr>
            <a:t>Банк</a:t>
          </a:r>
          <a:r>
            <a:rPr lang="ru-RU" sz="1600" kern="1200" dirty="0" smtClean="0">
              <a:solidFill>
                <a:schemeClr val="tx1"/>
              </a:solidFill>
            </a:rPr>
            <a:t> - кредитная организация, которая имеет исключительное право осуществлять в совокупности следующие банковские операции: привлечение во вклады денежных средств физических и юридических лиц, размещение указанных средств от своего имени и за свой счет на условиях возвратности, платности, срочности, открытие и ведение банковских счетов физических и юридических лиц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451371" y="120"/>
        <a:ext cx="3954559" cy="2372735"/>
      </dsp:txXfrm>
    </dsp:sp>
    <dsp:sp modelId="{2CC88340-1216-470A-816E-C591A2068CC2}">
      <dsp:nvSpPr>
        <dsp:cNvPr id="0" name=""/>
        <dsp:cNvSpPr/>
      </dsp:nvSpPr>
      <dsp:spPr>
        <a:xfrm>
          <a:off x="101356" y="2768311"/>
          <a:ext cx="3954559" cy="2372735"/>
        </a:xfrm>
        <a:prstGeom prst="rect">
          <a:avLst/>
        </a:prstGeom>
        <a:gradFill rotWithShape="0">
          <a:gsLst>
            <a:gs pos="0">
              <a:schemeClr val="accent5">
                <a:hueOff val="-5096858"/>
                <a:satOff val="6827"/>
                <a:lumOff val="-2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96858"/>
                <a:satOff val="6827"/>
                <a:lumOff val="-2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96858"/>
                <a:satOff val="6827"/>
                <a:lumOff val="-2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Небанковская кредитная организация - кредитная͙ организация,͙ имеющая право осуществлять отдельные банковские операции, предусмотренные Законом о банках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1356" y="2768311"/>
        <a:ext cx="3954559" cy="2372735"/>
      </dsp:txXfrm>
    </dsp:sp>
    <dsp:sp modelId="{2FA8EB81-2502-45E3-BD56-59D068F24684}">
      <dsp:nvSpPr>
        <dsp:cNvPr id="0" name=""/>
        <dsp:cNvSpPr/>
      </dsp:nvSpPr>
      <dsp:spPr>
        <a:xfrm>
          <a:off x="4451371" y="2768311"/>
          <a:ext cx="3954559" cy="2372735"/>
        </a:xfrm>
        <a:prstGeom prst="rect">
          <a:avLst/>
        </a:prstGeom>
        <a:gradFill rotWithShape="0">
          <a:gsLst>
            <a:gs pos="0">
              <a:schemeClr val="accent5">
                <a:hueOff val="-7645287"/>
                <a:satOff val="10241"/>
                <a:lumOff val="-3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645287"/>
                <a:satOff val="10241"/>
                <a:lumOff val="-3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645287"/>
                <a:satOff val="10241"/>
                <a:lumOff val="-3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Иностранный банк - банк, признанный таковым по законодательству иностранного государства, на территории которого он зарегистрирован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451371" y="2768311"/>
        <a:ext cx="3954559" cy="2372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0BF9C-65DB-4675-A3C2-A7A25AC530B9}">
      <dsp:nvSpPr>
        <dsp:cNvPr id="0" name=""/>
        <dsp:cNvSpPr/>
      </dsp:nvSpPr>
      <dsp:spPr>
        <a:xfrm>
          <a:off x="2235153" y="2628900"/>
          <a:ext cx="475499" cy="2265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749" y="0"/>
              </a:lnTo>
              <a:lnTo>
                <a:pt x="237749" y="2265147"/>
              </a:lnTo>
              <a:lnTo>
                <a:pt x="475499" y="226514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415040" y="3703610"/>
        <a:ext cx="115725" cy="115725"/>
      </dsp:txXfrm>
    </dsp:sp>
    <dsp:sp modelId="{3D7E1A31-7F81-4C90-9EDD-FB815F719A91}">
      <dsp:nvSpPr>
        <dsp:cNvPr id="0" name=""/>
        <dsp:cNvSpPr/>
      </dsp:nvSpPr>
      <dsp:spPr>
        <a:xfrm>
          <a:off x="2235153" y="2628900"/>
          <a:ext cx="475499" cy="135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749" y="0"/>
              </a:lnTo>
              <a:lnTo>
                <a:pt x="237749" y="1359088"/>
              </a:lnTo>
              <a:lnTo>
                <a:pt x="475499" y="13590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36906" y="3272447"/>
        <a:ext cx="71993" cy="71993"/>
      </dsp:txXfrm>
    </dsp:sp>
    <dsp:sp modelId="{7B4FB140-1A13-4285-B885-795077B92BB7}">
      <dsp:nvSpPr>
        <dsp:cNvPr id="0" name=""/>
        <dsp:cNvSpPr/>
      </dsp:nvSpPr>
      <dsp:spPr>
        <a:xfrm>
          <a:off x="2235153" y="2628900"/>
          <a:ext cx="475499" cy="453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749" y="0"/>
              </a:lnTo>
              <a:lnTo>
                <a:pt x="237749" y="453029"/>
              </a:lnTo>
              <a:lnTo>
                <a:pt x="475499" y="4530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56484" y="2838995"/>
        <a:ext cx="32838" cy="32838"/>
      </dsp:txXfrm>
    </dsp:sp>
    <dsp:sp modelId="{409CBA3E-B451-41CE-BF8B-B8F184166B1B}">
      <dsp:nvSpPr>
        <dsp:cNvPr id="0" name=""/>
        <dsp:cNvSpPr/>
      </dsp:nvSpPr>
      <dsp:spPr>
        <a:xfrm>
          <a:off x="2235153" y="2175870"/>
          <a:ext cx="475499" cy="453029"/>
        </a:xfrm>
        <a:custGeom>
          <a:avLst/>
          <a:gdLst/>
          <a:ahLst/>
          <a:cxnLst/>
          <a:rect l="0" t="0" r="0" b="0"/>
          <a:pathLst>
            <a:path>
              <a:moveTo>
                <a:pt x="0" y="453029"/>
              </a:moveTo>
              <a:lnTo>
                <a:pt x="237749" y="453029"/>
              </a:lnTo>
              <a:lnTo>
                <a:pt x="237749" y="0"/>
              </a:lnTo>
              <a:lnTo>
                <a:pt x="47549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56484" y="2385966"/>
        <a:ext cx="32838" cy="32838"/>
      </dsp:txXfrm>
    </dsp:sp>
    <dsp:sp modelId="{F60CD938-D026-48C7-A0D8-3CFDDADED9C3}">
      <dsp:nvSpPr>
        <dsp:cNvPr id="0" name=""/>
        <dsp:cNvSpPr/>
      </dsp:nvSpPr>
      <dsp:spPr>
        <a:xfrm>
          <a:off x="2235153" y="1269811"/>
          <a:ext cx="475499" cy="1359088"/>
        </a:xfrm>
        <a:custGeom>
          <a:avLst/>
          <a:gdLst/>
          <a:ahLst/>
          <a:cxnLst/>
          <a:rect l="0" t="0" r="0" b="0"/>
          <a:pathLst>
            <a:path>
              <a:moveTo>
                <a:pt x="0" y="1359088"/>
              </a:moveTo>
              <a:lnTo>
                <a:pt x="237749" y="1359088"/>
              </a:lnTo>
              <a:lnTo>
                <a:pt x="237749" y="0"/>
              </a:lnTo>
              <a:lnTo>
                <a:pt x="47549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36906" y="1913358"/>
        <a:ext cx="71993" cy="71993"/>
      </dsp:txXfrm>
    </dsp:sp>
    <dsp:sp modelId="{EE903A45-6B57-471B-928D-ABACD3CE1689}">
      <dsp:nvSpPr>
        <dsp:cNvPr id="0" name=""/>
        <dsp:cNvSpPr/>
      </dsp:nvSpPr>
      <dsp:spPr>
        <a:xfrm>
          <a:off x="2235153" y="363752"/>
          <a:ext cx="475499" cy="2265147"/>
        </a:xfrm>
        <a:custGeom>
          <a:avLst/>
          <a:gdLst/>
          <a:ahLst/>
          <a:cxnLst/>
          <a:rect l="0" t="0" r="0" b="0"/>
          <a:pathLst>
            <a:path>
              <a:moveTo>
                <a:pt x="0" y="2265147"/>
              </a:moveTo>
              <a:lnTo>
                <a:pt x="237749" y="2265147"/>
              </a:lnTo>
              <a:lnTo>
                <a:pt x="237749" y="0"/>
              </a:lnTo>
              <a:lnTo>
                <a:pt x="47549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415040" y="1438463"/>
        <a:ext cx="115725" cy="115725"/>
      </dsp:txXfrm>
    </dsp:sp>
    <dsp:sp modelId="{7F5092A7-2A4D-4B0D-8D36-53868116F1F4}">
      <dsp:nvSpPr>
        <dsp:cNvPr id="0" name=""/>
        <dsp:cNvSpPr/>
      </dsp:nvSpPr>
      <dsp:spPr>
        <a:xfrm rot="16200000">
          <a:off x="-34762" y="2266476"/>
          <a:ext cx="3814985" cy="724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Современная банковская система</a:t>
          </a:r>
          <a:endParaRPr lang="ru-RU" sz="2400" kern="1200" dirty="0"/>
        </a:p>
      </dsp:txBody>
      <dsp:txXfrm>
        <a:off x="-34762" y="2266476"/>
        <a:ext cx="3814985" cy="724847"/>
      </dsp:txXfrm>
    </dsp:sp>
    <dsp:sp modelId="{713D533A-B4A4-4F5A-97F1-55F4A2E7A1FD}">
      <dsp:nvSpPr>
        <dsp:cNvPr id="0" name=""/>
        <dsp:cNvSpPr/>
      </dsp:nvSpPr>
      <dsp:spPr>
        <a:xfrm>
          <a:off x="2710653" y="1328"/>
          <a:ext cx="2377499" cy="724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Банк России </a:t>
          </a:r>
          <a:endParaRPr lang="ru-RU" sz="1500" kern="1200" dirty="0"/>
        </a:p>
      </dsp:txBody>
      <dsp:txXfrm>
        <a:off x="2710653" y="1328"/>
        <a:ext cx="2377499" cy="724847"/>
      </dsp:txXfrm>
    </dsp:sp>
    <dsp:sp modelId="{DCD285AB-55CA-4F25-B3ED-5DB66EF820D8}">
      <dsp:nvSpPr>
        <dsp:cNvPr id="0" name=""/>
        <dsp:cNvSpPr/>
      </dsp:nvSpPr>
      <dsp:spPr>
        <a:xfrm>
          <a:off x="2710653" y="907387"/>
          <a:ext cx="4358336" cy="724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банковские и небанковские кредитные организации</a:t>
          </a:r>
          <a:endParaRPr lang="ru-RU" sz="1500" kern="1200" dirty="0"/>
        </a:p>
      </dsp:txBody>
      <dsp:txXfrm>
        <a:off x="2710653" y="907387"/>
        <a:ext cx="4358336" cy="724847"/>
      </dsp:txXfrm>
    </dsp:sp>
    <dsp:sp modelId="{E3C19AD2-F743-4E8C-810A-D456D7C5517D}">
      <dsp:nvSpPr>
        <dsp:cNvPr id="0" name=""/>
        <dsp:cNvSpPr/>
      </dsp:nvSpPr>
      <dsp:spPr>
        <a:xfrm>
          <a:off x="2710653" y="1813446"/>
          <a:ext cx="2377499" cy="724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Внешэкономбанк</a:t>
          </a:r>
          <a:endParaRPr lang="ru-RU" sz="1500" kern="1200" dirty="0"/>
        </a:p>
      </dsp:txBody>
      <dsp:txXfrm>
        <a:off x="2710653" y="1813446"/>
        <a:ext cx="2377499" cy="724847"/>
      </dsp:txXfrm>
    </dsp:sp>
    <dsp:sp modelId="{73FB48E5-A462-485D-8774-49C0E3CEDD7B}">
      <dsp:nvSpPr>
        <dsp:cNvPr id="0" name=""/>
        <dsp:cNvSpPr/>
      </dsp:nvSpPr>
      <dsp:spPr>
        <a:xfrm>
          <a:off x="2710653" y="2719505"/>
          <a:ext cx="3266018" cy="724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структуры, объединяющие банки</a:t>
          </a:r>
          <a:endParaRPr lang="ru-RU" sz="1500" kern="1200" dirty="0"/>
        </a:p>
      </dsp:txBody>
      <dsp:txXfrm>
        <a:off x="2710653" y="2719505"/>
        <a:ext cx="3266018" cy="724847"/>
      </dsp:txXfrm>
    </dsp:sp>
    <dsp:sp modelId="{984C2C0D-48B8-43E7-A86E-82E4E26577CB}">
      <dsp:nvSpPr>
        <dsp:cNvPr id="0" name=""/>
        <dsp:cNvSpPr/>
      </dsp:nvSpPr>
      <dsp:spPr>
        <a:xfrm>
          <a:off x="2710653" y="3625565"/>
          <a:ext cx="3698057" cy="724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субъекты экономической деятельности, деятельность которых неразрывно связана с банковской деятельностью </a:t>
          </a:r>
          <a:endParaRPr lang="ru-RU" sz="1500" kern="1200" dirty="0"/>
        </a:p>
      </dsp:txBody>
      <dsp:txXfrm>
        <a:off x="2710653" y="3625565"/>
        <a:ext cx="3698057" cy="724847"/>
      </dsp:txXfrm>
    </dsp:sp>
    <dsp:sp modelId="{ECC7FEDF-5B28-496C-8D05-745496BB9A79}">
      <dsp:nvSpPr>
        <dsp:cNvPr id="0" name=""/>
        <dsp:cNvSpPr/>
      </dsp:nvSpPr>
      <dsp:spPr>
        <a:xfrm>
          <a:off x="2710653" y="4531624"/>
          <a:ext cx="4358336" cy="7248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субъекты, участвующие в совершении отдельных банковских операций</a:t>
          </a:r>
          <a:endParaRPr lang="ru-RU" sz="1500" kern="1200" dirty="0"/>
        </a:p>
      </dsp:txBody>
      <dsp:txXfrm>
        <a:off x="2710653" y="4531624"/>
        <a:ext cx="4358336" cy="7248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882F-9B2B-4AB9-8C1C-2201E33711FD}">
      <dsp:nvSpPr>
        <dsp:cNvPr id="0" name=""/>
        <dsp:cNvSpPr/>
      </dsp:nvSpPr>
      <dsp:spPr>
        <a:xfrm>
          <a:off x="144015" y="2551"/>
          <a:ext cx="1866485" cy="650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Первый </a:t>
          </a:r>
          <a:r>
            <a:rPr lang="ru-RU" sz="1800" kern="1200" dirty="0" smtClean="0"/>
            <a:t>(высший) уровень </a:t>
          </a:r>
          <a:endParaRPr lang="ru-RU" sz="1800" kern="1200" dirty="0"/>
        </a:p>
      </dsp:txBody>
      <dsp:txXfrm>
        <a:off x="163080" y="21616"/>
        <a:ext cx="1828355" cy="612807"/>
      </dsp:txXfrm>
    </dsp:sp>
    <dsp:sp modelId="{63BC223A-7C76-4D23-90E0-1D6B68235266}">
      <dsp:nvSpPr>
        <dsp:cNvPr id="0" name=""/>
        <dsp:cNvSpPr/>
      </dsp:nvSpPr>
      <dsp:spPr>
        <a:xfrm>
          <a:off x="330663" y="653488"/>
          <a:ext cx="186648" cy="488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203"/>
              </a:lnTo>
              <a:lnTo>
                <a:pt x="186648" y="488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6D460-1304-48B7-BACF-D252C152C7AD}">
      <dsp:nvSpPr>
        <dsp:cNvPr id="0" name=""/>
        <dsp:cNvSpPr/>
      </dsp:nvSpPr>
      <dsp:spPr>
        <a:xfrm>
          <a:off x="517312" y="816223"/>
          <a:ext cx="1041500" cy="650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Банк России </a:t>
          </a:r>
          <a:endParaRPr lang="ru-RU" sz="1300" b="1" kern="1200" dirty="0"/>
        </a:p>
      </dsp:txBody>
      <dsp:txXfrm>
        <a:off x="536377" y="835288"/>
        <a:ext cx="1003370" cy="612807"/>
      </dsp:txXfrm>
    </dsp:sp>
    <dsp:sp modelId="{623550E9-3B20-4299-B0C0-B6E13D550839}">
      <dsp:nvSpPr>
        <dsp:cNvPr id="0" name=""/>
        <dsp:cNvSpPr/>
      </dsp:nvSpPr>
      <dsp:spPr>
        <a:xfrm>
          <a:off x="330663" y="653488"/>
          <a:ext cx="186648" cy="1301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75"/>
              </a:lnTo>
              <a:lnTo>
                <a:pt x="186648" y="1301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5B499-13C9-46ED-BF64-7EE841180B47}">
      <dsp:nvSpPr>
        <dsp:cNvPr id="0" name=""/>
        <dsp:cNvSpPr/>
      </dsp:nvSpPr>
      <dsp:spPr>
        <a:xfrm>
          <a:off x="517312" y="1629895"/>
          <a:ext cx="1041500" cy="650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АСВ</a:t>
          </a:r>
          <a:endParaRPr lang="ru-RU" sz="1300" b="1" kern="1200" dirty="0"/>
        </a:p>
      </dsp:txBody>
      <dsp:txXfrm>
        <a:off x="536377" y="1648960"/>
        <a:ext cx="1003370" cy="612807"/>
      </dsp:txXfrm>
    </dsp:sp>
    <dsp:sp modelId="{F3FC0CBA-CCA4-43FA-9F31-1D16B2F712AA}">
      <dsp:nvSpPr>
        <dsp:cNvPr id="0" name=""/>
        <dsp:cNvSpPr/>
      </dsp:nvSpPr>
      <dsp:spPr>
        <a:xfrm>
          <a:off x="2335969" y="2551"/>
          <a:ext cx="1301875" cy="650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Второй уровень </a:t>
          </a:r>
          <a:endParaRPr lang="ru-RU" sz="1800" kern="1200" dirty="0"/>
        </a:p>
      </dsp:txBody>
      <dsp:txXfrm>
        <a:off x="2355034" y="21616"/>
        <a:ext cx="1263745" cy="612807"/>
      </dsp:txXfrm>
    </dsp:sp>
    <dsp:sp modelId="{632113D6-3E33-48DC-AF24-E5E4E6D15A69}">
      <dsp:nvSpPr>
        <dsp:cNvPr id="0" name=""/>
        <dsp:cNvSpPr/>
      </dsp:nvSpPr>
      <dsp:spPr>
        <a:xfrm>
          <a:off x="2466156" y="653488"/>
          <a:ext cx="130187" cy="488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203"/>
              </a:lnTo>
              <a:lnTo>
                <a:pt x="130187" y="488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BFADC-F65D-4A11-84AB-09D2EBB98592}">
      <dsp:nvSpPr>
        <dsp:cNvPr id="0" name=""/>
        <dsp:cNvSpPr/>
      </dsp:nvSpPr>
      <dsp:spPr>
        <a:xfrm>
          <a:off x="2596344" y="816223"/>
          <a:ext cx="2689080" cy="650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банковские кредитные организации, ВЭБ, небанковские кредитные организации</a:t>
          </a:r>
          <a:endParaRPr lang="ru-RU" sz="1300" b="1" kern="1200" dirty="0"/>
        </a:p>
      </dsp:txBody>
      <dsp:txXfrm>
        <a:off x="2615409" y="835288"/>
        <a:ext cx="2650950" cy="612807"/>
      </dsp:txXfrm>
    </dsp:sp>
    <dsp:sp modelId="{49DC2422-0E95-42B3-BE13-F8E4B26233DC}">
      <dsp:nvSpPr>
        <dsp:cNvPr id="0" name=""/>
        <dsp:cNvSpPr/>
      </dsp:nvSpPr>
      <dsp:spPr>
        <a:xfrm>
          <a:off x="2466156" y="653488"/>
          <a:ext cx="130187" cy="1301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75"/>
              </a:lnTo>
              <a:lnTo>
                <a:pt x="130187" y="1301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B9693-581A-44FC-A8FB-924DE7C7E622}">
      <dsp:nvSpPr>
        <dsp:cNvPr id="0" name=""/>
        <dsp:cNvSpPr/>
      </dsp:nvSpPr>
      <dsp:spPr>
        <a:xfrm>
          <a:off x="2596344" y="1629895"/>
          <a:ext cx="2304235" cy="650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банковские группы и холдинги</a:t>
          </a:r>
          <a:endParaRPr lang="ru-RU" sz="1300" b="1" kern="1200" dirty="0"/>
        </a:p>
      </dsp:txBody>
      <dsp:txXfrm>
        <a:off x="2615409" y="1648960"/>
        <a:ext cx="2266105" cy="612807"/>
      </dsp:txXfrm>
    </dsp:sp>
    <dsp:sp modelId="{B694DE26-9D91-4A3D-AABA-B71651C6C6B7}">
      <dsp:nvSpPr>
        <dsp:cNvPr id="0" name=""/>
        <dsp:cNvSpPr/>
      </dsp:nvSpPr>
      <dsp:spPr>
        <a:xfrm>
          <a:off x="2466156" y="653488"/>
          <a:ext cx="130187" cy="2115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547"/>
              </a:lnTo>
              <a:lnTo>
                <a:pt x="130187" y="21155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3A0D6-5487-42D6-93C8-04873A521CB9}">
      <dsp:nvSpPr>
        <dsp:cNvPr id="0" name=""/>
        <dsp:cNvSpPr/>
      </dsp:nvSpPr>
      <dsp:spPr>
        <a:xfrm>
          <a:off x="2596344" y="2443567"/>
          <a:ext cx="2448264" cy="650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представительства иностранных банков</a:t>
          </a:r>
        </a:p>
      </dsp:txBody>
      <dsp:txXfrm>
        <a:off x="2615409" y="2462632"/>
        <a:ext cx="2410134" cy="612807"/>
      </dsp:txXfrm>
    </dsp:sp>
    <dsp:sp modelId="{A17493C4-FF07-470D-A3FB-F4E273BB53FE}">
      <dsp:nvSpPr>
        <dsp:cNvPr id="0" name=""/>
        <dsp:cNvSpPr/>
      </dsp:nvSpPr>
      <dsp:spPr>
        <a:xfrm>
          <a:off x="2466156" y="653488"/>
          <a:ext cx="130187" cy="2929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9218"/>
              </a:lnTo>
              <a:lnTo>
                <a:pt x="130187" y="29292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BBDB0-34ED-4313-9664-F80AEA7DA215}">
      <dsp:nvSpPr>
        <dsp:cNvPr id="0" name=""/>
        <dsp:cNvSpPr/>
      </dsp:nvSpPr>
      <dsp:spPr>
        <a:xfrm>
          <a:off x="2596344" y="3257239"/>
          <a:ext cx="2736291" cy="650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БКИ и управляющие организации банковских холдингов</a:t>
          </a:r>
        </a:p>
      </dsp:txBody>
      <dsp:txXfrm>
        <a:off x="2615409" y="3276304"/>
        <a:ext cx="2698161" cy="612807"/>
      </dsp:txXfrm>
    </dsp:sp>
    <dsp:sp modelId="{2E00A5C9-FAFC-427C-946B-8BB3C4F6A8B6}">
      <dsp:nvSpPr>
        <dsp:cNvPr id="0" name=""/>
        <dsp:cNvSpPr/>
      </dsp:nvSpPr>
      <dsp:spPr>
        <a:xfrm>
          <a:off x="2466156" y="653488"/>
          <a:ext cx="130187" cy="3742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890"/>
              </a:lnTo>
              <a:lnTo>
                <a:pt x="130187" y="3742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DF336-3E03-4DD1-8769-7DFC2F5FBA47}">
      <dsp:nvSpPr>
        <dsp:cNvPr id="0" name=""/>
        <dsp:cNvSpPr/>
      </dsp:nvSpPr>
      <dsp:spPr>
        <a:xfrm>
          <a:off x="2596344" y="4070911"/>
          <a:ext cx="2641869" cy="650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банковские платежные агенты</a:t>
          </a:r>
        </a:p>
      </dsp:txBody>
      <dsp:txXfrm>
        <a:off x="2615409" y="4089976"/>
        <a:ext cx="2603739" cy="612807"/>
      </dsp:txXfrm>
    </dsp:sp>
    <dsp:sp modelId="{6451EC17-48A6-40B3-A111-3AAA09FD4F64}">
      <dsp:nvSpPr>
        <dsp:cNvPr id="0" name=""/>
        <dsp:cNvSpPr/>
      </dsp:nvSpPr>
      <dsp:spPr>
        <a:xfrm>
          <a:off x="5350518" y="2551"/>
          <a:ext cx="1301875" cy="650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Третий уровень</a:t>
          </a:r>
          <a:endParaRPr lang="ru-RU" sz="1800" kern="1200" dirty="0"/>
        </a:p>
      </dsp:txBody>
      <dsp:txXfrm>
        <a:off x="5369583" y="21616"/>
        <a:ext cx="1263745" cy="612807"/>
      </dsp:txXfrm>
    </dsp:sp>
    <dsp:sp modelId="{C35C6B67-8C7B-49F4-92AB-AC903D7ABE4F}">
      <dsp:nvSpPr>
        <dsp:cNvPr id="0" name=""/>
        <dsp:cNvSpPr/>
      </dsp:nvSpPr>
      <dsp:spPr>
        <a:xfrm>
          <a:off x="5480705" y="653488"/>
          <a:ext cx="130187" cy="488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203"/>
              </a:lnTo>
              <a:lnTo>
                <a:pt x="130187" y="488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50380-A1E9-4E60-865D-181D546D4938}">
      <dsp:nvSpPr>
        <dsp:cNvPr id="0" name=""/>
        <dsp:cNvSpPr/>
      </dsp:nvSpPr>
      <dsp:spPr>
        <a:xfrm>
          <a:off x="5610893" y="816223"/>
          <a:ext cx="1821625" cy="650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союзы и ассоциации кредитных организаций</a:t>
          </a:r>
        </a:p>
      </dsp:txBody>
      <dsp:txXfrm>
        <a:off x="5629958" y="835288"/>
        <a:ext cx="1783495" cy="612807"/>
      </dsp:txXfrm>
    </dsp:sp>
    <dsp:sp modelId="{64C91C83-E847-4CE6-8CD9-D80367B799C7}">
      <dsp:nvSpPr>
        <dsp:cNvPr id="0" name=""/>
        <dsp:cNvSpPr/>
      </dsp:nvSpPr>
      <dsp:spPr>
        <a:xfrm>
          <a:off x="5480705" y="653488"/>
          <a:ext cx="130187" cy="1301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75"/>
              </a:lnTo>
              <a:lnTo>
                <a:pt x="130187" y="1301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E12AA-FD4E-49D4-8370-DA0D71617977}">
      <dsp:nvSpPr>
        <dsp:cNvPr id="0" name=""/>
        <dsp:cNvSpPr/>
      </dsp:nvSpPr>
      <dsp:spPr>
        <a:xfrm>
          <a:off x="5610893" y="1629895"/>
          <a:ext cx="3030067" cy="650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Наиболее крупные - Ассоциация российских банков и Ассоциация региональных банков России</a:t>
          </a:r>
        </a:p>
      </dsp:txBody>
      <dsp:txXfrm>
        <a:off x="5629958" y="1648960"/>
        <a:ext cx="2991937" cy="612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81C5D0C-904C-4405-994C-68CD93E19F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88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3EE8EA6-4742-4C3C-ADF1-8053CF266CC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8371-ACD9-4B4A-9B40-BF5B0557E2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915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F4EE-D86A-448E-8812-2A3F7BBFA9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595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F7639BA-BA7B-4280-B32F-8A5735478A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98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1FF0937-F6DE-4633-9222-B53D528120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811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051675EB-A2F3-4F3D-958F-99DCC837E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78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036D6-A6EE-42C9-AE75-0AFDB5A29D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023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30D8-462B-4687-83BB-F4EE81CC2F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05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AD5D-DCC4-4BF0-AE84-7C2869BC0A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0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62F4-70DB-439D-AF18-0EF30BF3BB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801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2454-507C-4DAB-9C70-78AFFB8F38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2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6676B-EF72-4512-A2AB-B346AB436C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22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FACE7-6479-408B-90CB-4CFD7E264A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2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AA6D-B9D5-45E0-849C-AF24B7BA37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78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84C64DF-CD46-4640-ADA2-8C24A5BBA4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altLang="ru-RU" b="1" i="1" dirty="0" smtClean="0"/>
              <a:t>Баскакова Н.П.</a:t>
            </a:r>
            <a:endParaRPr lang="en-US" altLang="ru-RU" b="1" i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2204864"/>
            <a:ext cx="5071864" cy="2138535"/>
          </a:xfrm>
        </p:spPr>
        <p:txBody>
          <a:bodyPr/>
          <a:lstStyle/>
          <a:p>
            <a:r>
              <a:rPr lang="ru-RU" altLang="ru-RU" sz="2800"/>
              <a:t>Банковская система</a:t>
            </a:r>
            <a:endParaRPr lang="en-US" altLang="ru-RU" sz="28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343400"/>
            <a:ext cx="4419600" cy="609600"/>
          </a:xfrm>
        </p:spPr>
        <p:txBody>
          <a:bodyPr/>
          <a:lstStyle/>
          <a:p>
            <a:r>
              <a:rPr lang="ru-RU" altLang="ru-RU" b="1" i="1" dirty="0" smtClean="0"/>
              <a:t>Лекция 2</a:t>
            </a:r>
            <a:endParaRPr lang="en-US" alt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116758"/>
              </p:ext>
            </p:extLst>
          </p:nvPr>
        </p:nvGraphicFramePr>
        <p:xfrm>
          <a:off x="251520" y="692696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39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148178"/>
              </p:ext>
            </p:extLst>
          </p:nvPr>
        </p:nvGraphicFramePr>
        <p:xfrm>
          <a:off x="179512" y="1124744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78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8600"/>
            <a:ext cx="7920880" cy="838200"/>
          </a:xfrm>
        </p:spPr>
        <p:txBody>
          <a:bodyPr/>
          <a:lstStyle/>
          <a:p>
            <a:pPr algn="ctr"/>
            <a:r>
              <a:rPr lang="ru-RU" sz="1800" dirty="0"/>
              <a:t>Закон СССР от 11 декабря 1990 г.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№ </a:t>
            </a:r>
            <a:r>
              <a:rPr lang="ru-RU" sz="1800" dirty="0"/>
              <a:t>1829-1 «О банках и банковской деятельности»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029407"/>
              </p:ext>
            </p:extLst>
          </p:nvPr>
        </p:nvGraphicFramePr>
        <p:xfrm>
          <a:off x="251520" y="1340768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9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Федеральный закон от 02.12.1990 </a:t>
            </a:r>
            <a:r>
              <a:rPr lang="ru-RU" sz="1800" dirty="0" smtClean="0"/>
              <a:t>№ </a:t>
            </a:r>
            <a:r>
              <a:rPr lang="ru-RU" sz="1800" dirty="0"/>
              <a:t>395-1 </a:t>
            </a:r>
            <a:r>
              <a:rPr lang="ru-RU" sz="1800" dirty="0" smtClean="0"/>
              <a:t>«О </a:t>
            </a:r>
            <a:r>
              <a:rPr lang="ru-RU" sz="1800" dirty="0"/>
              <a:t>банках и банковской </a:t>
            </a:r>
            <a:r>
              <a:rPr lang="ru-RU" sz="1800" dirty="0" smtClean="0"/>
              <a:t>деятельности»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241300"/>
              </p:ext>
            </p:extLst>
          </p:nvPr>
        </p:nvGraphicFramePr>
        <p:xfrm>
          <a:off x="457200" y="1600200"/>
          <a:ext cx="85072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29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Банковская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66800"/>
            <a:ext cx="8712968" cy="5791200"/>
          </a:xfrm>
        </p:spPr>
        <p:txBody>
          <a:bodyPr/>
          <a:lstStyle/>
          <a:p>
            <a:pPr indent="457200" algn="just">
              <a:buFont typeface="Wingdings" panose="05000000000000000000" pitchFamily="2" charset="2"/>
              <a:buChar char="v"/>
            </a:pPr>
            <a:r>
              <a:rPr lang="ru-RU" sz="1900" b="1" u="sng" dirty="0">
                <a:solidFill>
                  <a:schemeClr val="tx2">
                    <a:lumMod val="50000"/>
                  </a:schemeClr>
                </a:solidFill>
              </a:rPr>
              <a:t>Банковская деятельность (в узком смысле)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— совокупность осуществляемых на основании лицензии Банка России действий по осуществлению кредитными организациями банковских операций по привлечению денежных средств, их учету на открываемых для этого банковских счетах, а также по возмездному и временному распоряжению этими денежными средствами от своего имени, при условии запрета 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совмещения указанных действий со страховой, торговой, производственной деятельностью.</a:t>
            </a:r>
          </a:p>
          <a:p>
            <a:pPr indent="457200" algn="just">
              <a:buFont typeface="Wingdings" panose="05000000000000000000" pitchFamily="2" charset="2"/>
              <a:buChar char="v"/>
            </a:pPr>
            <a:r>
              <a:rPr lang="ru-RU" sz="1900" b="1" u="sng" dirty="0">
                <a:solidFill>
                  <a:schemeClr val="tx2">
                    <a:lumMod val="50000"/>
                  </a:schemeClr>
                </a:solidFill>
              </a:rPr>
              <a:t>Банковская деятельность (в широком смысле) 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— совокупность следующих видов деятельности:</a:t>
            </a:r>
          </a:p>
          <a:p>
            <a:pPr marL="0" indent="457200" algn="just">
              <a:buNone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— контролируемая Банком России деятельность экономических субъектов по совершению банковских операций, выполняемая на основании специального разрешения (лицензии), выданного Банком России, или на основании специального закона; </a:t>
            </a:r>
          </a:p>
          <a:p>
            <a:pPr marL="0" indent="457200" algn="just">
              <a:buNone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— деятельность Банка России, связанная с выдачей и контролем соблюдения условий использования данной лицензии и совершения банковских операций; </a:t>
            </a:r>
          </a:p>
          <a:p>
            <a:pPr marL="0" indent="457200" algn="just">
              <a:buNone/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— вспомогательная банковская деятельность, направленная на обеспечение благоприятных и безопасных условий осуществления основной банковской деятельности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2401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853621"/>
              </p:ext>
            </p:extLst>
          </p:nvPr>
        </p:nvGraphicFramePr>
        <p:xfrm>
          <a:off x="179512" y="1340768"/>
          <a:ext cx="857929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87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Структура банковской системы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207692"/>
              </p:ext>
            </p:extLst>
          </p:nvPr>
        </p:nvGraphicFramePr>
        <p:xfrm>
          <a:off x="179512" y="1600200"/>
          <a:ext cx="87849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8551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</Template>
  <TotalTime>700</TotalTime>
  <Words>510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Default Design</vt:lpstr>
      <vt:lpstr>Банковская система</vt:lpstr>
      <vt:lpstr>Презентация PowerPoint</vt:lpstr>
      <vt:lpstr>Презентация PowerPoint</vt:lpstr>
      <vt:lpstr>Закон СССР от 11 декабря 1990 г.  № 1829-1 «О банках и банковской деятельности»</vt:lpstr>
      <vt:lpstr>Федеральный закон от 02.12.1990 № 395-1 «О банках и банковской деятельности»</vt:lpstr>
      <vt:lpstr>Банковская деятельность</vt:lpstr>
      <vt:lpstr>Презентация PowerPoint</vt:lpstr>
      <vt:lpstr>Структура банковской системы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регулирование государственных и муниципальных доходов и расходов</dc:title>
  <dc:creator>Иван Баскаков</dc:creator>
  <cp:lastModifiedBy>кю</cp:lastModifiedBy>
  <cp:revision>31</cp:revision>
  <dcterms:created xsi:type="dcterms:W3CDTF">2020-11-19T03:03:24Z</dcterms:created>
  <dcterms:modified xsi:type="dcterms:W3CDTF">2022-09-08T05:08:47Z</dcterms:modified>
</cp:coreProperties>
</file>