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3" r:id="rId9"/>
    <p:sldId id="264" r:id="rId10"/>
    <p:sldId id="269" r:id="rId11"/>
    <p:sldId id="266" r:id="rId12"/>
    <p:sldId id="270" r:id="rId13"/>
    <p:sldId id="26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A3B2"/>
    <a:srgbClr val="969696"/>
    <a:srgbClr val="808080"/>
    <a:srgbClr val="000000"/>
    <a:srgbClr val="1C1C1C"/>
    <a:srgbClr val="5F5F5F"/>
    <a:srgbClr val="FF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15" autoAdjust="0"/>
    <p:restoredTop sz="94786" autoAdjust="0"/>
  </p:normalViewPr>
  <p:slideViewPr>
    <p:cSldViewPr>
      <p:cViewPr varScale="1">
        <p:scale>
          <a:sx n="109" d="100"/>
          <a:sy n="109" d="100"/>
        </p:scale>
        <p:origin x="-1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FEE220-B8E6-4221-91E1-F770594973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0B62E5-C057-4B95-9427-F5D22032A0F1}">
      <dgm:prSet phldrT="[Текст]"/>
      <dgm:spPr/>
      <dgm:t>
        <a:bodyPr/>
        <a:lstStyle/>
        <a:p>
          <a:r>
            <a:rPr lang="ru-RU" dirty="0" smtClean="0"/>
            <a:t>Кредитная организация </a:t>
          </a:r>
          <a:endParaRPr lang="ru-RU" dirty="0"/>
        </a:p>
      </dgm:t>
    </dgm:pt>
    <dgm:pt modelId="{3072EDE1-E191-419E-89E9-5000634BBAD1}" type="parTrans" cxnId="{DA410655-766D-4770-AC55-FE84802D5733}">
      <dgm:prSet/>
      <dgm:spPr/>
      <dgm:t>
        <a:bodyPr/>
        <a:lstStyle/>
        <a:p>
          <a:endParaRPr lang="ru-RU"/>
        </a:p>
      </dgm:t>
    </dgm:pt>
    <dgm:pt modelId="{FB70D387-D047-4C84-B365-17943D2760A3}" type="sibTrans" cxnId="{DA410655-766D-4770-AC55-FE84802D5733}">
      <dgm:prSet/>
      <dgm:spPr/>
      <dgm:t>
        <a:bodyPr/>
        <a:lstStyle/>
        <a:p>
          <a:endParaRPr lang="ru-RU"/>
        </a:p>
      </dgm:t>
    </dgm:pt>
    <dgm:pt modelId="{68A92022-2FCD-4129-9666-F57A918DE17B}">
      <dgm:prSet phldrT="[Текст]"/>
      <dgm:spPr/>
      <dgm:t>
        <a:bodyPr/>
        <a:lstStyle/>
        <a:p>
          <a:r>
            <a:rPr lang="ru-RU" dirty="0" smtClean="0"/>
            <a:t>юридическое лицо, которое для извлечения прибыли как основной цели своей деятельности на основании специального разрешения (лицензии) ЦБ РФ (Банка России) имеет право осуществлять банковские операции, предусмотренные Законом о банках</a:t>
          </a:r>
          <a:endParaRPr lang="ru-RU" dirty="0"/>
        </a:p>
      </dgm:t>
    </dgm:pt>
    <dgm:pt modelId="{E15783F8-A4E3-4259-8D9E-D54D349EE80F}" type="parTrans" cxnId="{884DE603-4BD4-4E65-9761-C5EFD9333BB4}">
      <dgm:prSet/>
      <dgm:spPr/>
      <dgm:t>
        <a:bodyPr/>
        <a:lstStyle/>
        <a:p>
          <a:endParaRPr lang="ru-RU"/>
        </a:p>
      </dgm:t>
    </dgm:pt>
    <dgm:pt modelId="{7E2989BF-9E2E-4A66-9D8A-0CA4109238F1}" type="sibTrans" cxnId="{884DE603-4BD4-4E65-9761-C5EFD9333BB4}">
      <dgm:prSet/>
      <dgm:spPr/>
      <dgm:t>
        <a:bodyPr/>
        <a:lstStyle/>
        <a:p>
          <a:endParaRPr lang="ru-RU"/>
        </a:p>
      </dgm:t>
    </dgm:pt>
    <dgm:pt modelId="{D12F5247-1F37-40E6-9F5A-337041798B79}">
      <dgm:prSet phldrT="[Текст]"/>
      <dgm:spPr/>
      <dgm:t>
        <a:bodyPr/>
        <a:lstStyle/>
        <a:p>
          <a:r>
            <a:rPr lang="ru-RU" dirty="0" smtClean="0"/>
            <a:t>Кредитная организация образуется </a:t>
          </a:r>
          <a:endParaRPr lang="ru-RU" dirty="0"/>
        </a:p>
      </dgm:t>
    </dgm:pt>
    <dgm:pt modelId="{40B5ABC6-7463-4F8C-88B0-CB96E09509FE}" type="parTrans" cxnId="{636B521E-4E62-434A-9D47-262550037432}">
      <dgm:prSet/>
      <dgm:spPr/>
      <dgm:t>
        <a:bodyPr/>
        <a:lstStyle/>
        <a:p>
          <a:endParaRPr lang="ru-RU"/>
        </a:p>
      </dgm:t>
    </dgm:pt>
    <dgm:pt modelId="{AE26FB15-1C04-47D4-BE92-C71F6245C704}" type="sibTrans" cxnId="{636B521E-4E62-434A-9D47-262550037432}">
      <dgm:prSet/>
      <dgm:spPr/>
      <dgm:t>
        <a:bodyPr/>
        <a:lstStyle/>
        <a:p>
          <a:endParaRPr lang="ru-RU"/>
        </a:p>
      </dgm:t>
    </dgm:pt>
    <dgm:pt modelId="{AE3264A5-0E21-4166-A8A9-0FC697C6B4ED}">
      <dgm:prSet phldrT="[Текст]"/>
      <dgm:spPr/>
      <dgm:t>
        <a:bodyPr/>
        <a:lstStyle/>
        <a:p>
          <a:r>
            <a:rPr lang="ru-RU" dirty="0" smtClean="0"/>
            <a:t>на основе любой формы собственности как хозяйственное общество</a:t>
          </a:r>
          <a:endParaRPr lang="ru-RU" dirty="0"/>
        </a:p>
      </dgm:t>
    </dgm:pt>
    <dgm:pt modelId="{A4AEECD2-2B5A-4662-9505-219CADA9249F}" type="parTrans" cxnId="{9EE435A8-A45A-4588-BB18-7226F77E768B}">
      <dgm:prSet/>
      <dgm:spPr/>
      <dgm:t>
        <a:bodyPr/>
        <a:lstStyle/>
        <a:p>
          <a:endParaRPr lang="ru-RU"/>
        </a:p>
      </dgm:t>
    </dgm:pt>
    <dgm:pt modelId="{99A5FACE-F5DE-4F78-A0AF-D3AF415160BD}" type="sibTrans" cxnId="{9EE435A8-A45A-4588-BB18-7226F77E768B}">
      <dgm:prSet/>
      <dgm:spPr/>
      <dgm:t>
        <a:bodyPr/>
        <a:lstStyle/>
        <a:p>
          <a:endParaRPr lang="ru-RU"/>
        </a:p>
      </dgm:t>
    </dgm:pt>
    <dgm:pt modelId="{7B36DC26-44D3-4D5F-B6D9-B3D5EC673757}" type="pres">
      <dgm:prSet presAssocID="{C9FEE220-B8E6-4221-91E1-F770594973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ECCFDD-4609-44C0-B941-8CBEBD25E05E}" type="pres">
      <dgm:prSet presAssocID="{720B62E5-C057-4B95-9427-F5D22032A0F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47F41-3D2F-4242-8176-02EF7824BBAD}" type="pres">
      <dgm:prSet presAssocID="{720B62E5-C057-4B95-9427-F5D22032A0F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BF915-13A3-4F08-8511-04AE7D70C251}" type="pres">
      <dgm:prSet presAssocID="{D12F5247-1F37-40E6-9F5A-337041798B7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639B7E-7A73-4F21-BE22-461FE4776CAB}" type="pres">
      <dgm:prSet presAssocID="{D12F5247-1F37-40E6-9F5A-337041798B7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4C84DD-5187-4B2D-A97B-FF0DCE78DBC8}" type="presOf" srcId="{AE3264A5-0E21-4166-A8A9-0FC697C6B4ED}" destId="{54639B7E-7A73-4F21-BE22-461FE4776CAB}" srcOrd="0" destOrd="0" presId="urn:microsoft.com/office/officeart/2005/8/layout/vList2"/>
    <dgm:cxn modelId="{B20793F8-C36D-45C1-B3A6-A0843D5E00DD}" type="presOf" srcId="{D12F5247-1F37-40E6-9F5A-337041798B79}" destId="{DDDBF915-13A3-4F08-8511-04AE7D70C251}" srcOrd="0" destOrd="0" presId="urn:microsoft.com/office/officeart/2005/8/layout/vList2"/>
    <dgm:cxn modelId="{A238F507-4801-43E2-8B8E-C8B76130B243}" type="presOf" srcId="{C9FEE220-B8E6-4221-91E1-F770594973DC}" destId="{7B36DC26-44D3-4D5F-B6D9-B3D5EC673757}" srcOrd="0" destOrd="0" presId="urn:microsoft.com/office/officeart/2005/8/layout/vList2"/>
    <dgm:cxn modelId="{9EE435A8-A45A-4588-BB18-7226F77E768B}" srcId="{D12F5247-1F37-40E6-9F5A-337041798B79}" destId="{AE3264A5-0E21-4166-A8A9-0FC697C6B4ED}" srcOrd="0" destOrd="0" parTransId="{A4AEECD2-2B5A-4662-9505-219CADA9249F}" sibTransId="{99A5FACE-F5DE-4F78-A0AF-D3AF415160BD}"/>
    <dgm:cxn modelId="{D2545CE2-72CB-4CEE-9B40-60EEEAD0D0A5}" type="presOf" srcId="{68A92022-2FCD-4129-9666-F57A918DE17B}" destId="{FF847F41-3D2F-4242-8176-02EF7824BBAD}" srcOrd="0" destOrd="0" presId="urn:microsoft.com/office/officeart/2005/8/layout/vList2"/>
    <dgm:cxn modelId="{A5F98530-61EE-4599-BA1B-577F40A3F041}" type="presOf" srcId="{720B62E5-C057-4B95-9427-F5D22032A0F1}" destId="{8FECCFDD-4609-44C0-B941-8CBEBD25E05E}" srcOrd="0" destOrd="0" presId="urn:microsoft.com/office/officeart/2005/8/layout/vList2"/>
    <dgm:cxn modelId="{DA410655-766D-4770-AC55-FE84802D5733}" srcId="{C9FEE220-B8E6-4221-91E1-F770594973DC}" destId="{720B62E5-C057-4B95-9427-F5D22032A0F1}" srcOrd="0" destOrd="0" parTransId="{3072EDE1-E191-419E-89E9-5000634BBAD1}" sibTransId="{FB70D387-D047-4C84-B365-17943D2760A3}"/>
    <dgm:cxn modelId="{636B521E-4E62-434A-9D47-262550037432}" srcId="{C9FEE220-B8E6-4221-91E1-F770594973DC}" destId="{D12F5247-1F37-40E6-9F5A-337041798B79}" srcOrd="1" destOrd="0" parTransId="{40B5ABC6-7463-4F8C-88B0-CB96E09509FE}" sibTransId="{AE26FB15-1C04-47D4-BE92-C71F6245C704}"/>
    <dgm:cxn modelId="{884DE603-4BD4-4E65-9761-C5EFD9333BB4}" srcId="{720B62E5-C057-4B95-9427-F5D22032A0F1}" destId="{68A92022-2FCD-4129-9666-F57A918DE17B}" srcOrd="0" destOrd="0" parTransId="{E15783F8-A4E3-4259-8D9E-D54D349EE80F}" sibTransId="{7E2989BF-9E2E-4A66-9D8A-0CA4109238F1}"/>
    <dgm:cxn modelId="{C0C773D1-72F7-4210-BACE-4194CEFB3ACD}" type="presParOf" srcId="{7B36DC26-44D3-4D5F-B6D9-B3D5EC673757}" destId="{8FECCFDD-4609-44C0-B941-8CBEBD25E05E}" srcOrd="0" destOrd="0" presId="urn:microsoft.com/office/officeart/2005/8/layout/vList2"/>
    <dgm:cxn modelId="{A0FB4853-C1AE-421D-8D9B-A28CABF59C33}" type="presParOf" srcId="{7B36DC26-44D3-4D5F-B6D9-B3D5EC673757}" destId="{FF847F41-3D2F-4242-8176-02EF7824BBAD}" srcOrd="1" destOrd="0" presId="urn:microsoft.com/office/officeart/2005/8/layout/vList2"/>
    <dgm:cxn modelId="{9EDC0F83-5043-4ED1-9659-A6617B3C923C}" type="presParOf" srcId="{7B36DC26-44D3-4D5F-B6D9-B3D5EC673757}" destId="{DDDBF915-13A3-4F08-8511-04AE7D70C251}" srcOrd="2" destOrd="0" presId="urn:microsoft.com/office/officeart/2005/8/layout/vList2"/>
    <dgm:cxn modelId="{CED091DC-B260-42DC-9E3C-F38E3888C936}" type="presParOf" srcId="{7B36DC26-44D3-4D5F-B6D9-B3D5EC673757}" destId="{54639B7E-7A73-4F21-BE22-461FE4776CA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3575B7F-0A46-4010-B51B-2C258D149D6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14944B-32AA-4751-AAC5-EDE0D647520C}">
      <dgm:prSet phldrT="[Текст]" custT="1"/>
      <dgm:spPr/>
      <dgm:t>
        <a:bodyPr/>
        <a:lstStyle/>
        <a:p>
          <a:r>
            <a:rPr lang="ru-RU" sz="1400" b="1" dirty="0" smtClean="0"/>
            <a:t>Структурные подразделения кредитной организации </a:t>
          </a:r>
          <a:endParaRPr lang="ru-RU" sz="1400" b="1" dirty="0"/>
        </a:p>
      </dgm:t>
    </dgm:pt>
    <dgm:pt modelId="{074D2CD7-1CEB-40A8-853F-C75B46CFC60F}" type="parTrans" cxnId="{91FA9217-5667-4B62-8AD8-C9F68C565D2D}">
      <dgm:prSet/>
      <dgm:spPr/>
      <dgm:t>
        <a:bodyPr/>
        <a:lstStyle/>
        <a:p>
          <a:endParaRPr lang="ru-RU"/>
        </a:p>
      </dgm:t>
    </dgm:pt>
    <dgm:pt modelId="{5F68065A-B765-41E4-AD77-55B1F9EBCF1E}" type="sibTrans" cxnId="{91FA9217-5667-4B62-8AD8-C9F68C565D2D}">
      <dgm:prSet/>
      <dgm:spPr/>
      <dgm:t>
        <a:bodyPr/>
        <a:lstStyle/>
        <a:p>
          <a:endParaRPr lang="ru-RU"/>
        </a:p>
      </dgm:t>
    </dgm:pt>
    <dgm:pt modelId="{9FC1F1E4-7FFE-4B41-B3ED-9E0B575C9D22}">
      <dgm:prSet phldrT="[Текст]" custT="1"/>
      <dgm:spPr/>
      <dgm:t>
        <a:bodyPr/>
        <a:lstStyle/>
        <a:p>
          <a:r>
            <a:rPr lang="ru-RU" sz="1400" dirty="0" smtClean="0"/>
            <a:t>обособленные</a:t>
          </a:r>
          <a:endParaRPr lang="ru-RU" sz="1400" dirty="0"/>
        </a:p>
      </dgm:t>
    </dgm:pt>
    <dgm:pt modelId="{E9A63D40-DA70-446B-A6F8-D7FAB9EDCA80}" type="parTrans" cxnId="{2B6F1B5C-C971-419C-8E96-2CDB977C1444}">
      <dgm:prSet/>
      <dgm:spPr/>
      <dgm:t>
        <a:bodyPr/>
        <a:lstStyle/>
        <a:p>
          <a:endParaRPr lang="ru-RU"/>
        </a:p>
      </dgm:t>
    </dgm:pt>
    <dgm:pt modelId="{C5CE2DED-135A-4633-B644-46737E6BBEEA}" type="sibTrans" cxnId="{2B6F1B5C-C971-419C-8E96-2CDB977C1444}">
      <dgm:prSet/>
      <dgm:spPr/>
      <dgm:t>
        <a:bodyPr/>
        <a:lstStyle/>
        <a:p>
          <a:endParaRPr lang="ru-RU"/>
        </a:p>
      </dgm:t>
    </dgm:pt>
    <dgm:pt modelId="{4817CAD7-1C83-446D-B822-B616BBD9322F}">
      <dgm:prSet phldrT="[Текст]" custT="1"/>
      <dgm:spPr/>
      <dgm:t>
        <a:bodyPr/>
        <a:lstStyle/>
        <a:p>
          <a:r>
            <a:rPr lang="ru-RU" sz="1400" dirty="0" smtClean="0"/>
            <a:t>филиалы</a:t>
          </a:r>
          <a:endParaRPr lang="ru-RU" sz="1400" dirty="0"/>
        </a:p>
      </dgm:t>
    </dgm:pt>
    <dgm:pt modelId="{B7644563-2EED-49DD-AE0D-4BB2316DBBC6}" type="parTrans" cxnId="{24E010C1-0F68-4073-B764-1D7C71073829}">
      <dgm:prSet/>
      <dgm:spPr/>
      <dgm:t>
        <a:bodyPr/>
        <a:lstStyle/>
        <a:p>
          <a:endParaRPr lang="ru-RU"/>
        </a:p>
      </dgm:t>
    </dgm:pt>
    <dgm:pt modelId="{78D79D50-679D-4F1E-B605-131F8B36C3A1}" type="sibTrans" cxnId="{24E010C1-0F68-4073-B764-1D7C71073829}">
      <dgm:prSet/>
      <dgm:spPr/>
      <dgm:t>
        <a:bodyPr/>
        <a:lstStyle/>
        <a:p>
          <a:endParaRPr lang="ru-RU"/>
        </a:p>
      </dgm:t>
    </dgm:pt>
    <dgm:pt modelId="{270D5089-EB0C-404F-B2FF-4203295C0EA7}">
      <dgm:prSet phldrT="[Текст]" custT="1"/>
      <dgm:spPr/>
      <dgm:t>
        <a:bodyPr/>
        <a:lstStyle/>
        <a:p>
          <a:r>
            <a:rPr lang="ru-RU" sz="1400" dirty="0" smtClean="0"/>
            <a:t>представительства</a:t>
          </a:r>
          <a:endParaRPr lang="ru-RU" sz="1400" dirty="0"/>
        </a:p>
      </dgm:t>
    </dgm:pt>
    <dgm:pt modelId="{3F641731-EC39-44E0-A6DE-BBD348DA8E9D}" type="parTrans" cxnId="{F2B301EC-4E69-4B82-BB4B-823C4FD9637E}">
      <dgm:prSet/>
      <dgm:spPr/>
      <dgm:t>
        <a:bodyPr/>
        <a:lstStyle/>
        <a:p>
          <a:endParaRPr lang="ru-RU"/>
        </a:p>
      </dgm:t>
    </dgm:pt>
    <dgm:pt modelId="{AAC66669-1B09-4308-A5CF-16343BBEA0A1}" type="sibTrans" cxnId="{F2B301EC-4E69-4B82-BB4B-823C4FD9637E}">
      <dgm:prSet/>
      <dgm:spPr/>
      <dgm:t>
        <a:bodyPr/>
        <a:lstStyle/>
        <a:p>
          <a:endParaRPr lang="ru-RU"/>
        </a:p>
      </dgm:t>
    </dgm:pt>
    <dgm:pt modelId="{F13B6A5B-DE61-4E81-8A48-A99BD4ECF745}">
      <dgm:prSet phldrT="[Текст]" custT="1"/>
      <dgm:spPr/>
      <dgm:t>
        <a:bodyPr/>
        <a:lstStyle/>
        <a:p>
          <a:r>
            <a:rPr lang="ru-RU" sz="1400" dirty="0" smtClean="0"/>
            <a:t>внутренние</a:t>
          </a:r>
          <a:endParaRPr lang="ru-RU" sz="1400" dirty="0"/>
        </a:p>
      </dgm:t>
    </dgm:pt>
    <dgm:pt modelId="{1886642D-B3F9-455F-ADA2-13E5BB504600}" type="parTrans" cxnId="{73A6777B-CB6D-4647-9822-4A3472986DB9}">
      <dgm:prSet/>
      <dgm:spPr/>
      <dgm:t>
        <a:bodyPr/>
        <a:lstStyle/>
        <a:p>
          <a:endParaRPr lang="ru-RU"/>
        </a:p>
      </dgm:t>
    </dgm:pt>
    <dgm:pt modelId="{3CA784E1-34CF-40E8-920C-25F793382DAE}" type="sibTrans" cxnId="{73A6777B-CB6D-4647-9822-4A3472986DB9}">
      <dgm:prSet/>
      <dgm:spPr/>
      <dgm:t>
        <a:bodyPr/>
        <a:lstStyle/>
        <a:p>
          <a:endParaRPr lang="ru-RU"/>
        </a:p>
      </dgm:t>
    </dgm:pt>
    <dgm:pt modelId="{30D27665-86C2-42F7-BB6A-42CDD718C31C}">
      <dgm:prSet phldrT="[Текст]" custT="1"/>
      <dgm:spPr/>
      <dgm:t>
        <a:bodyPr/>
        <a:lstStyle/>
        <a:p>
          <a:r>
            <a:rPr lang="ru-RU" sz="1400" dirty="0" smtClean="0"/>
            <a:t>дополнительные офисы</a:t>
          </a:r>
          <a:endParaRPr lang="ru-RU" sz="1400" dirty="0"/>
        </a:p>
      </dgm:t>
    </dgm:pt>
    <dgm:pt modelId="{33726318-39C0-4224-8A81-A850675A31A8}" type="parTrans" cxnId="{900A09E2-38C7-40FB-A8D7-191C5FE48423}">
      <dgm:prSet/>
      <dgm:spPr/>
      <dgm:t>
        <a:bodyPr/>
        <a:lstStyle/>
        <a:p>
          <a:endParaRPr lang="ru-RU"/>
        </a:p>
      </dgm:t>
    </dgm:pt>
    <dgm:pt modelId="{5601669D-6807-4A68-8175-4AF2E6909994}" type="sibTrans" cxnId="{900A09E2-38C7-40FB-A8D7-191C5FE48423}">
      <dgm:prSet/>
      <dgm:spPr/>
      <dgm:t>
        <a:bodyPr/>
        <a:lstStyle/>
        <a:p>
          <a:endParaRPr lang="ru-RU"/>
        </a:p>
      </dgm:t>
    </dgm:pt>
    <dgm:pt modelId="{E8A73479-CC64-40FB-BA8D-A2A381E5EBF8}">
      <dgm:prSet phldrT="[Текст]" custT="1"/>
      <dgm:spPr/>
      <dgm:t>
        <a:bodyPr/>
        <a:lstStyle/>
        <a:p>
          <a:r>
            <a:rPr lang="ru-RU" sz="1400" dirty="0" smtClean="0"/>
            <a:t>операционные кассы вне кассового узла</a:t>
          </a:r>
          <a:endParaRPr lang="ru-RU" sz="1400" dirty="0"/>
        </a:p>
      </dgm:t>
    </dgm:pt>
    <dgm:pt modelId="{27E18E1A-C539-4479-9363-F01319FDB7FD}" type="parTrans" cxnId="{BD48E85D-8FE0-40BB-B836-B1823E2E40D1}">
      <dgm:prSet/>
      <dgm:spPr/>
      <dgm:t>
        <a:bodyPr/>
        <a:lstStyle/>
        <a:p>
          <a:endParaRPr lang="ru-RU"/>
        </a:p>
      </dgm:t>
    </dgm:pt>
    <dgm:pt modelId="{EEFF685D-4D32-43C2-9C6B-21561734CF2C}" type="sibTrans" cxnId="{BD48E85D-8FE0-40BB-B836-B1823E2E40D1}">
      <dgm:prSet/>
      <dgm:spPr/>
      <dgm:t>
        <a:bodyPr/>
        <a:lstStyle/>
        <a:p>
          <a:endParaRPr lang="ru-RU"/>
        </a:p>
      </dgm:t>
    </dgm:pt>
    <dgm:pt modelId="{B6388E9E-B32D-48B9-9F43-2EACB461C0B0}">
      <dgm:prSet phldrT="[Текст]" custT="1"/>
      <dgm:spPr/>
      <dgm:t>
        <a:bodyPr/>
        <a:lstStyle/>
        <a:p>
          <a:r>
            <a:rPr lang="ru-RU" sz="1400" dirty="0" smtClean="0"/>
            <a:t>кредитно-кассовые офисы</a:t>
          </a:r>
          <a:endParaRPr lang="ru-RU" sz="1400" dirty="0"/>
        </a:p>
      </dgm:t>
    </dgm:pt>
    <dgm:pt modelId="{9925C986-B090-4DAF-B9A3-3FA5E29BC8FF}" type="parTrans" cxnId="{DBCE1EC8-6E94-4A2C-8E0B-3F042B164AE5}">
      <dgm:prSet/>
      <dgm:spPr/>
      <dgm:t>
        <a:bodyPr/>
        <a:lstStyle/>
        <a:p>
          <a:endParaRPr lang="ru-RU"/>
        </a:p>
      </dgm:t>
    </dgm:pt>
    <dgm:pt modelId="{B459F4F9-9FCB-41D2-ADB4-252DDF871EB7}" type="sibTrans" cxnId="{DBCE1EC8-6E94-4A2C-8E0B-3F042B164AE5}">
      <dgm:prSet/>
      <dgm:spPr/>
      <dgm:t>
        <a:bodyPr/>
        <a:lstStyle/>
        <a:p>
          <a:endParaRPr lang="ru-RU"/>
        </a:p>
      </dgm:t>
    </dgm:pt>
    <dgm:pt modelId="{8D764971-BEDD-4663-BFCC-A2D201FA9A7A}">
      <dgm:prSet phldrT="[Текст]" custT="1"/>
      <dgm:spPr/>
      <dgm:t>
        <a:bodyPr/>
        <a:lstStyle/>
        <a:p>
          <a:r>
            <a:rPr lang="ru-RU" sz="1400" dirty="0" smtClean="0"/>
            <a:t>операционные офисы</a:t>
          </a:r>
          <a:endParaRPr lang="ru-RU" sz="1400" dirty="0"/>
        </a:p>
      </dgm:t>
    </dgm:pt>
    <dgm:pt modelId="{12DC874F-490A-4965-AA6E-C5EE0D86206F}" type="parTrans" cxnId="{FE3CF377-65BE-41EC-9EBF-7E4925BA3E98}">
      <dgm:prSet/>
      <dgm:spPr/>
      <dgm:t>
        <a:bodyPr/>
        <a:lstStyle/>
        <a:p>
          <a:endParaRPr lang="ru-RU"/>
        </a:p>
      </dgm:t>
    </dgm:pt>
    <dgm:pt modelId="{1FC8BEE3-2005-4AC0-9EDB-5C9DFB292BC7}" type="sibTrans" cxnId="{FE3CF377-65BE-41EC-9EBF-7E4925BA3E98}">
      <dgm:prSet/>
      <dgm:spPr/>
      <dgm:t>
        <a:bodyPr/>
        <a:lstStyle/>
        <a:p>
          <a:endParaRPr lang="ru-RU"/>
        </a:p>
      </dgm:t>
    </dgm:pt>
    <dgm:pt modelId="{9EB37BC4-280C-4393-80B4-6CDD887C9ED5}" type="pres">
      <dgm:prSet presAssocID="{E3575B7F-0A46-4010-B51B-2C258D149D6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4D47008-4C1E-42F8-B0F6-36F3DE5F5553}" type="pres">
      <dgm:prSet presAssocID="{C414944B-32AA-4751-AAC5-EDE0D647520C}" presName="hierRoot1" presStyleCnt="0"/>
      <dgm:spPr/>
    </dgm:pt>
    <dgm:pt modelId="{A55B84A1-E943-4776-84A9-4DE7AADC4288}" type="pres">
      <dgm:prSet presAssocID="{C414944B-32AA-4751-AAC5-EDE0D647520C}" presName="composite" presStyleCnt="0"/>
      <dgm:spPr/>
    </dgm:pt>
    <dgm:pt modelId="{96EEDEA7-E6A9-4071-B575-E5D4F69A540B}" type="pres">
      <dgm:prSet presAssocID="{C414944B-32AA-4751-AAC5-EDE0D647520C}" presName="background" presStyleLbl="node0" presStyleIdx="0" presStyleCnt="1"/>
      <dgm:spPr/>
    </dgm:pt>
    <dgm:pt modelId="{1D6EB030-BA89-4454-A351-2693A7209450}" type="pres">
      <dgm:prSet presAssocID="{C414944B-32AA-4751-AAC5-EDE0D647520C}" presName="text" presStyleLbl="fgAcc0" presStyleIdx="0" presStyleCnt="1" custScaleX="3157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A807BD-9ADD-4B55-99DE-410D5CAD75BD}" type="pres">
      <dgm:prSet presAssocID="{C414944B-32AA-4751-AAC5-EDE0D647520C}" presName="hierChild2" presStyleCnt="0"/>
      <dgm:spPr/>
    </dgm:pt>
    <dgm:pt modelId="{13B4EBC3-E55F-4AEC-9166-C9CB7992E6C1}" type="pres">
      <dgm:prSet presAssocID="{E9A63D40-DA70-446B-A6F8-D7FAB9EDCA8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09EE3BB-4261-4F80-AC5A-71C5BC74F777}" type="pres">
      <dgm:prSet presAssocID="{9FC1F1E4-7FFE-4B41-B3ED-9E0B575C9D22}" presName="hierRoot2" presStyleCnt="0"/>
      <dgm:spPr/>
    </dgm:pt>
    <dgm:pt modelId="{71F5E1E0-7AC8-4A2D-AECB-E57E8C25B6A2}" type="pres">
      <dgm:prSet presAssocID="{9FC1F1E4-7FFE-4B41-B3ED-9E0B575C9D22}" presName="composite2" presStyleCnt="0"/>
      <dgm:spPr/>
    </dgm:pt>
    <dgm:pt modelId="{9C8D6675-ABC3-49F8-9CFF-4E8C70A744B9}" type="pres">
      <dgm:prSet presAssocID="{9FC1F1E4-7FFE-4B41-B3ED-9E0B575C9D22}" presName="background2" presStyleLbl="node2" presStyleIdx="0" presStyleCnt="2"/>
      <dgm:spPr/>
    </dgm:pt>
    <dgm:pt modelId="{D8357A5E-8317-4EEF-8A2E-CC511AE766C3}" type="pres">
      <dgm:prSet presAssocID="{9FC1F1E4-7FFE-4B41-B3ED-9E0B575C9D22}" presName="text2" presStyleLbl="fgAcc2" presStyleIdx="0" presStyleCnt="2" custScaleX="1406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F87513-B1F8-4DD6-9BDA-D1674CAEC645}" type="pres">
      <dgm:prSet presAssocID="{9FC1F1E4-7FFE-4B41-B3ED-9E0B575C9D22}" presName="hierChild3" presStyleCnt="0"/>
      <dgm:spPr/>
    </dgm:pt>
    <dgm:pt modelId="{8CCD9223-460B-44C2-9879-8A8BD7677383}" type="pres">
      <dgm:prSet presAssocID="{B7644563-2EED-49DD-AE0D-4BB2316DBBC6}" presName="Name17" presStyleLbl="parChTrans1D3" presStyleIdx="0" presStyleCnt="6"/>
      <dgm:spPr/>
      <dgm:t>
        <a:bodyPr/>
        <a:lstStyle/>
        <a:p>
          <a:endParaRPr lang="ru-RU"/>
        </a:p>
      </dgm:t>
    </dgm:pt>
    <dgm:pt modelId="{BB587285-EA04-4917-8B01-85956D10EB24}" type="pres">
      <dgm:prSet presAssocID="{4817CAD7-1C83-446D-B822-B616BBD9322F}" presName="hierRoot3" presStyleCnt="0"/>
      <dgm:spPr/>
    </dgm:pt>
    <dgm:pt modelId="{2531BC2A-5A5E-4E87-B309-35CBAD17E037}" type="pres">
      <dgm:prSet presAssocID="{4817CAD7-1C83-446D-B822-B616BBD9322F}" presName="composite3" presStyleCnt="0"/>
      <dgm:spPr/>
    </dgm:pt>
    <dgm:pt modelId="{49946670-7D51-45CC-B26F-F5173B10294F}" type="pres">
      <dgm:prSet presAssocID="{4817CAD7-1C83-446D-B822-B616BBD9322F}" presName="background3" presStyleLbl="node3" presStyleIdx="0" presStyleCnt="6"/>
      <dgm:spPr/>
    </dgm:pt>
    <dgm:pt modelId="{28978BDF-89A5-49FE-A523-3E9DCA8BBFB6}" type="pres">
      <dgm:prSet presAssocID="{4817CAD7-1C83-446D-B822-B616BBD9322F}" presName="text3" presStyleLbl="fgAcc3" presStyleIdx="0" presStyleCnt="6" custScaleY="1563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61F8B8-EFB8-4B73-841F-CCFE3D8F640D}" type="pres">
      <dgm:prSet presAssocID="{4817CAD7-1C83-446D-B822-B616BBD9322F}" presName="hierChild4" presStyleCnt="0"/>
      <dgm:spPr/>
    </dgm:pt>
    <dgm:pt modelId="{BF891F12-DD79-4162-A465-1FC620D874CD}" type="pres">
      <dgm:prSet presAssocID="{3F641731-EC39-44E0-A6DE-BBD348DA8E9D}" presName="Name17" presStyleLbl="parChTrans1D3" presStyleIdx="1" presStyleCnt="6"/>
      <dgm:spPr/>
      <dgm:t>
        <a:bodyPr/>
        <a:lstStyle/>
        <a:p>
          <a:endParaRPr lang="ru-RU"/>
        </a:p>
      </dgm:t>
    </dgm:pt>
    <dgm:pt modelId="{0CD652FB-E3F8-4C8D-87D3-F83D63B4442D}" type="pres">
      <dgm:prSet presAssocID="{270D5089-EB0C-404F-B2FF-4203295C0EA7}" presName="hierRoot3" presStyleCnt="0"/>
      <dgm:spPr/>
    </dgm:pt>
    <dgm:pt modelId="{91925496-B302-4008-816E-8A03597325DE}" type="pres">
      <dgm:prSet presAssocID="{270D5089-EB0C-404F-B2FF-4203295C0EA7}" presName="composite3" presStyleCnt="0"/>
      <dgm:spPr/>
    </dgm:pt>
    <dgm:pt modelId="{DDB3F4B5-F48D-4F31-A380-08B83D609966}" type="pres">
      <dgm:prSet presAssocID="{270D5089-EB0C-404F-B2FF-4203295C0EA7}" presName="background3" presStyleLbl="node3" presStyleIdx="1" presStyleCnt="6"/>
      <dgm:spPr/>
    </dgm:pt>
    <dgm:pt modelId="{0015428A-1CB2-4055-A392-E2E129530124}" type="pres">
      <dgm:prSet presAssocID="{270D5089-EB0C-404F-B2FF-4203295C0EA7}" presName="text3" presStyleLbl="fgAcc3" presStyleIdx="1" presStyleCnt="6" custScaleY="1747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04E143-F617-4C38-84F2-86DF51925FA4}" type="pres">
      <dgm:prSet presAssocID="{270D5089-EB0C-404F-B2FF-4203295C0EA7}" presName="hierChild4" presStyleCnt="0"/>
      <dgm:spPr/>
    </dgm:pt>
    <dgm:pt modelId="{957B5E97-5E6B-456A-8B4A-BCC5931BB610}" type="pres">
      <dgm:prSet presAssocID="{1886642D-B3F9-455F-ADA2-13E5BB504600}" presName="Name10" presStyleLbl="parChTrans1D2" presStyleIdx="1" presStyleCnt="2"/>
      <dgm:spPr/>
      <dgm:t>
        <a:bodyPr/>
        <a:lstStyle/>
        <a:p>
          <a:endParaRPr lang="ru-RU"/>
        </a:p>
      </dgm:t>
    </dgm:pt>
    <dgm:pt modelId="{299C0FB4-BCF4-4506-B2B6-EC1E4D4B22A6}" type="pres">
      <dgm:prSet presAssocID="{F13B6A5B-DE61-4E81-8A48-A99BD4ECF745}" presName="hierRoot2" presStyleCnt="0"/>
      <dgm:spPr/>
    </dgm:pt>
    <dgm:pt modelId="{8E795C9F-ED6F-4E13-A0A4-51FDA0FFB376}" type="pres">
      <dgm:prSet presAssocID="{F13B6A5B-DE61-4E81-8A48-A99BD4ECF745}" presName="composite2" presStyleCnt="0"/>
      <dgm:spPr/>
    </dgm:pt>
    <dgm:pt modelId="{C1B36BCB-F609-4C37-A0FD-49A3BEE8C0EB}" type="pres">
      <dgm:prSet presAssocID="{F13B6A5B-DE61-4E81-8A48-A99BD4ECF745}" presName="background2" presStyleLbl="node2" presStyleIdx="1" presStyleCnt="2"/>
      <dgm:spPr/>
    </dgm:pt>
    <dgm:pt modelId="{0FDF5F2E-9E4E-4857-9FC4-A7DB710B2943}" type="pres">
      <dgm:prSet presAssocID="{F13B6A5B-DE61-4E81-8A48-A99BD4ECF745}" presName="text2" presStyleLbl="fgAcc2" presStyleIdx="1" presStyleCnt="2" custScaleX="1778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944142-02E1-4F7C-8D95-FEA01519D61E}" type="pres">
      <dgm:prSet presAssocID="{F13B6A5B-DE61-4E81-8A48-A99BD4ECF745}" presName="hierChild3" presStyleCnt="0"/>
      <dgm:spPr/>
    </dgm:pt>
    <dgm:pt modelId="{FCC5205B-C0BC-415B-8959-61071D5A3928}" type="pres">
      <dgm:prSet presAssocID="{33726318-39C0-4224-8A81-A850675A31A8}" presName="Name17" presStyleLbl="parChTrans1D3" presStyleIdx="2" presStyleCnt="6"/>
      <dgm:spPr/>
      <dgm:t>
        <a:bodyPr/>
        <a:lstStyle/>
        <a:p>
          <a:endParaRPr lang="ru-RU"/>
        </a:p>
      </dgm:t>
    </dgm:pt>
    <dgm:pt modelId="{048BF450-1EEF-4489-B898-9E27B15C88CA}" type="pres">
      <dgm:prSet presAssocID="{30D27665-86C2-42F7-BB6A-42CDD718C31C}" presName="hierRoot3" presStyleCnt="0"/>
      <dgm:spPr/>
    </dgm:pt>
    <dgm:pt modelId="{816E19C0-A783-44B4-8C70-31DD68F1AE0C}" type="pres">
      <dgm:prSet presAssocID="{30D27665-86C2-42F7-BB6A-42CDD718C31C}" presName="composite3" presStyleCnt="0"/>
      <dgm:spPr/>
    </dgm:pt>
    <dgm:pt modelId="{D3467BAD-977E-46D9-91E6-AF613B2EDB8A}" type="pres">
      <dgm:prSet presAssocID="{30D27665-86C2-42F7-BB6A-42CDD718C31C}" presName="background3" presStyleLbl="node3" presStyleIdx="2" presStyleCnt="6"/>
      <dgm:spPr/>
    </dgm:pt>
    <dgm:pt modelId="{3CC26DD4-C4F2-4578-9D1D-2D645E0D7D0C}" type="pres">
      <dgm:prSet presAssocID="{30D27665-86C2-42F7-BB6A-42CDD718C31C}" presName="text3" presStyleLbl="fgAcc3" presStyleIdx="2" presStyleCnt="6" custScaleY="1747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A9114C-EC0F-426A-9E47-6DE2DEF9D059}" type="pres">
      <dgm:prSet presAssocID="{30D27665-86C2-42F7-BB6A-42CDD718C31C}" presName="hierChild4" presStyleCnt="0"/>
      <dgm:spPr/>
    </dgm:pt>
    <dgm:pt modelId="{DFE4DFE4-C24A-4942-8D90-5024466EFC92}" type="pres">
      <dgm:prSet presAssocID="{27E18E1A-C539-4479-9363-F01319FDB7FD}" presName="Name17" presStyleLbl="parChTrans1D3" presStyleIdx="3" presStyleCnt="6"/>
      <dgm:spPr/>
      <dgm:t>
        <a:bodyPr/>
        <a:lstStyle/>
        <a:p>
          <a:endParaRPr lang="ru-RU"/>
        </a:p>
      </dgm:t>
    </dgm:pt>
    <dgm:pt modelId="{FDB8A5CF-082D-43AE-9A1B-4CAD752FDEE2}" type="pres">
      <dgm:prSet presAssocID="{E8A73479-CC64-40FB-BA8D-A2A381E5EBF8}" presName="hierRoot3" presStyleCnt="0"/>
      <dgm:spPr/>
    </dgm:pt>
    <dgm:pt modelId="{E3C662FD-F41C-4D24-BCFF-B0F7346F439E}" type="pres">
      <dgm:prSet presAssocID="{E8A73479-CC64-40FB-BA8D-A2A381E5EBF8}" presName="composite3" presStyleCnt="0"/>
      <dgm:spPr/>
    </dgm:pt>
    <dgm:pt modelId="{6C7058D9-3CCD-49E7-81AB-27CB1741500D}" type="pres">
      <dgm:prSet presAssocID="{E8A73479-CC64-40FB-BA8D-A2A381E5EBF8}" presName="background3" presStyleLbl="node3" presStyleIdx="3" presStyleCnt="6"/>
      <dgm:spPr/>
    </dgm:pt>
    <dgm:pt modelId="{CA0A9FBB-72AA-4F5C-83DC-8C8C29899E3C}" type="pres">
      <dgm:prSet presAssocID="{E8A73479-CC64-40FB-BA8D-A2A381E5EBF8}" presName="text3" presStyleLbl="fgAcc3" presStyleIdx="3" presStyleCnt="6" custScaleY="1752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7D0A64-9BAD-4D87-8CC4-E0281E124CE4}" type="pres">
      <dgm:prSet presAssocID="{E8A73479-CC64-40FB-BA8D-A2A381E5EBF8}" presName="hierChild4" presStyleCnt="0"/>
      <dgm:spPr/>
    </dgm:pt>
    <dgm:pt modelId="{C0CD5FD9-3ACB-42FE-ABE1-232748C92822}" type="pres">
      <dgm:prSet presAssocID="{9925C986-B090-4DAF-B9A3-3FA5E29BC8FF}" presName="Name17" presStyleLbl="parChTrans1D3" presStyleIdx="4" presStyleCnt="6"/>
      <dgm:spPr/>
      <dgm:t>
        <a:bodyPr/>
        <a:lstStyle/>
        <a:p>
          <a:endParaRPr lang="ru-RU"/>
        </a:p>
      </dgm:t>
    </dgm:pt>
    <dgm:pt modelId="{30149464-7426-4440-9BF5-0399C908483B}" type="pres">
      <dgm:prSet presAssocID="{B6388E9E-B32D-48B9-9F43-2EACB461C0B0}" presName="hierRoot3" presStyleCnt="0"/>
      <dgm:spPr/>
    </dgm:pt>
    <dgm:pt modelId="{ABD849F5-610D-463D-8A18-264393F47395}" type="pres">
      <dgm:prSet presAssocID="{B6388E9E-B32D-48B9-9F43-2EACB461C0B0}" presName="composite3" presStyleCnt="0"/>
      <dgm:spPr/>
    </dgm:pt>
    <dgm:pt modelId="{ACF8CF5F-970E-4A1C-A357-3FAF79C903FB}" type="pres">
      <dgm:prSet presAssocID="{B6388E9E-B32D-48B9-9F43-2EACB461C0B0}" presName="background3" presStyleLbl="node3" presStyleIdx="4" presStyleCnt="6"/>
      <dgm:spPr/>
    </dgm:pt>
    <dgm:pt modelId="{7515B04D-F570-4842-A775-2D5C87A63040}" type="pres">
      <dgm:prSet presAssocID="{B6388E9E-B32D-48B9-9F43-2EACB461C0B0}" presName="text3" presStyleLbl="fgAcc3" presStyleIdx="4" presStyleCnt="6" custScaleY="1747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959CFD-BF9A-4D2B-8DF2-BAF975742D81}" type="pres">
      <dgm:prSet presAssocID="{B6388E9E-B32D-48B9-9F43-2EACB461C0B0}" presName="hierChild4" presStyleCnt="0"/>
      <dgm:spPr/>
    </dgm:pt>
    <dgm:pt modelId="{D42316F2-8FFB-4AF2-9543-1E72D4F266EC}" type="pres">
      <dgm:prSet presAssocID="{12DC874F-490A-4965-AA6E-C5EE0D86206F}" presName="Name17" presStyleLbl="parChTrans1D3" presStyleIdx="5" presStyleCnt="6"/>
      <dgm:spPr/>
      <dgm:t>
        <a:bodyPr/>
        <a:lstStyle/>
        <a:p>
          <a:endParaRPr lang="ru-RU"/>
        </a:p>
      </dgm:t>
    </dgm:pt>
    <dgm:pt modelId="{614C68FC-A21D-4FB5-8749-5BD81E0E6671}" type="pres">
      <dgm:prSet presAssocID="{8D764971-BEDD-4663-BFCC-A2D201FA9A7A}" presName="hierRoot3" presStyleCnt="0"/>
      <dgm:spPr/>
    </dgm:pt>
    <dgm:pt modelId="{84C9E4A5-FF6F-44D2-B4E0-816B0C507BB4}" type="pres">
      <dgm:prSet presAssocID="{8D764971-BEDD-4663-BFCC-A2D201FA9A7A}" presName="composite3" presStyleCnt="0"/>
      <dgm:spPr/>
    </dgm:pt>
    <dgm:pt modelId="{A6E7DD71-AD57-42AB-B696-1CDE8889EFCD}" type="pres">
      <dgm:prSet presAssocID="{8D764971-BEDD-4663-BFCC-A2D201FA9A7A}" presName="background3" presStyleLbl="node3" presStyleIdx="5" presStyleCnt="6"/>
      <dgm:spPr/>
    </dgm:pt>
    <dgm:pt modelId="{37FC18AF-E133-486A-ADA1-31418CB47FFF}" type="pres">
      <dgm:prSet presAssocID="{8D764971-BEDD-4663-BFCC-A2D201FA9A7A}" presName="text3" presStyleLbl="fgAcc3" presStyleIdx="5" presStyleCnt="6" custScaleY="1747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118170-359F-4666-B15D-6CF7E22CC8A9}" type="pres">
      <dgm:prSet presAssocID="{8D764971-BEDD-4663-BFCC-A2D201FA9A7A}" presName="hierChild4" presStyleCnt="0"/>
      <dgm:spPr/>
    </dgm:pt>
  </dgm:ptLst>
  <dgm:cxnLst>
    <dgm:cxn modelId="{8258C81D-2C56-4705-8464-6F392EFBF97C}" type="presOf" srcId="{E3575B7F-0A46-4010-B51B-2C258D149D6F}" destId="{9EB37BC4-280C-4393-80B4-6CDD887C9ED5}" srcOrd="0" destOrd="0" presId="urn:microsoft.com/office/officeart/2005/8/layout/hierarchy1"/>
    <dgm:cxn modelId="{2B6F1B5C-C971-419C-8E96-2CDB977C1444}" srcId="{C414944B-32AA-4751-AAC5-EDE0D647520C}" destId="{9FC1F1E4-7FFE-4B41-B3ED-9E0B575C9D22}" srcOrd="0" destOrd="0" parTransId="{E9A63D40-DA70-446B-A6F8-D7FAB9EDCA80}" sibTransId="{C5CE2DED-135A-4633-B644-46737E6BBEEA}"/>
    <dgm:cxn modelId="{F2B301EC-4E69-4B82-BB4B-823C4FD9637E}" srcId="{9FC1F1E4-7FFE-4B41-B3ED-9E0B575C9D22}" destId="{270D5089-EB0C-404F-B2FF-4203295C0EA7}" srcOrd="1" destOrd="0" parTransId="{3F641731-EC39-44E0-A6DE-BBD348DA8E9D}" sibTransId="{AAC66669-1B09-4308-A5CF-16343BBEA0A1}"/>
    <dgm:cxn modelId="{FE3CF377-65BE-41EC-9EBF-7E4925BA3E98}" srcId="{F13B6A5B-DE61-4E81-8A48-A99BD4ECF745}" destId="{8D764971-BEDD-4663-BFCC-A2D201FA9A7A}" srcOrd="3" destOrd="0" parTransId="{12DC874F-490A-4965-AA6E-C5EE0D86206F}" sibTransId="{1FC8BEE3-2005-4AC0-9EDB-5C9DFB292BC7}"/>
    <dgm:cxn modelId="{799DCC04-0DE4-422E-A34B-D9E831449ADF}" type="presOf" srcId="{27E18E1A-C539-4479-9363-F01319FDB7FD}" destId="{DFE4DFE4-C24A-4942-8D90-5024466EFC92}" srcOrd="0" destOrd="0" presId="urn:microsoft.com/office/officeart/2005/8/layout/hierarchy1"/>
    <dgm:cxn modelId="{C90080F8-FB3E-4E10-8635-09247D6E6D7F}" type="presOf" srcId="{C414944B-32AA-4751-AAC5-EDE0D647520C}" destId="{1D6EB030-BA89-4454-A351-2693A7209450}" srcOrd="0" destOrd="0" presId="urn:microsoft.com/office/officeart/2005/8/layout/hierarchy1"/>
    <dgm:cxn modelId="{B5811EFF-04F3-4EC7-90CD-D00175E69DF2}" type="presOf" srcId="{12DC874F-490A-4965-AA6E-C5EE0D86206F}" destId="{D42316F2-8FFB-4AF2-9543-1E72D4F266EC}" srcOrd="0" destOrd="0" presId="urn:microsoft.com/office/officeart/2005/8/layout/hierarchy1"/>
    <dgm:cxn modelId="{31D871C6-ED08-4DAB-95A4-9C007F92FC15}" type="presOf" srcId="{1886642D-B3F9-455F-ADA2-13E5BB504600}" destId="{957B5E97-5E6B-456A-8B4A-BCC5931BB610}" srcOrd="0" destOrd="0" presId="urn:microsoft.com/office/officeart/2005/8/layout/hierarchy1"/>
    <dgm:cxn modelId="{E2D01D64-70F4-48AC-B821-FF257D91C227}" type="presOf" srcId="{9925C986-B090-4DAF-B9A3-3FA5E29BC8FF}" destId="{C0CD5FD9-3ACB-42FE-ABE1-232748C92822}" srcOrd="0" destOrd="0" presId="urn:microsoft.com/office/officeart/2005/8/layout/hierarchy1"/>
    <dgm:cxn modelId="{FD8058A9-61A9-4BA6-BB35-54AC49EA939C}" type="presOf" srcId="{F13B6A5B-DE61-4E81-8A48-A99BD4ECF745}" destId="{0FDF5F2E-9E4E-4857-9FC4-A7DB710B2943}" srcOrd="0" destOrd="0" presId="urn:microsoft.com/office/officeart/2005/8/layout/hierarchy1"/>
    <dgm:cxn modelId="{4583D2D0-FDF4-48D8-B5B6-DB4FED5A0097}" type="presOf" srcId="{30D27665-86C2-42F7-BB6A-42CDD718C31C}" destId="{3CC26DD4-C4F2-4578-9D1D-2D645E0D7D0C}" srcOrd="0" destOrd="0" presId="urn:microsoft.com/office/officeart/2005/8/layout/hierarchy1"/>
    <dgm:cxn modelId="{9FAFAC9E-67B4-4FFC-B2F9-323F68576DAC}" type="presOf" srcId="{E8A73479-CC64-40FB-BA8D-A2A381E5EBF8}" destId="{CA0A9FBB-72AA-4F5C-83DC-8C8C29899E3C}" srcOrd="0" destOrd="0" presId="urn:microsoft.com/office/officeart/2005/8/layout/hierarchy1"/>
    <dgm:cxn modelId="{3CE10671-65B3-4472-9322-A894E3C8154E}" type="presOf" srcId="{270D5089-EB0C-404F-B2FF-4203295C0EA7}" destId="{0015428A-1CB2-4055-A392-E2E129530124}" srcOrd="0" destOrd="0" presId="urn:microsoft.com/office/officeart/2005/8/layout/hierarchy1"/>
    <dgm:cxn modelId="{179D4B86-3539-4589-A12D-2DAC30E3D1A7}" type="presOf" srcId="{9FC1F1E4-7FFE-4B41-B3ED-9E0B575C9D22}" destId="{D8357A5E-8317-4EEF-8A2E-CC511AE766C3}" srcOrd="0" destOrd="0" presId="urn:microsoft.com/office/officeart/2005/8/layout/hierarchy1"/>
    <dgm:cxn modelId="{E6CBBD72-FE87-446E-98AA-B4657A125627}" type="presOf" srcId="{3F641731-EC39-44E0-A6DE-BBD348DA8E9D}" destId="{BF891F12-DD79-4162-A465-1FC620D874CD}" srcOrd="0" destOrd="0" presId="urn:microsoft.com/office/officeart/2005/8/layout/hierarchy1"/>
    <dgm:cxn modelId="{6DD24F46-DFDC-4A1E-A037-0961F5F5884D}" type="presOf" srcId="{4817CAD7-1C83-446D-B822-B616BBD9322F}" destId="{28978BDF-89A5-49FE-A523-3E9DCA8BBFB6}" srcOrd="0" destOrd="0" presId="urn:microsoft.com/office/officeart/2005/8/layout/hierarchy1"/>
    <dgm:cxn modelId="{7309A300-9C38-4576-8B51-AA6A7AAC8AC7}" type="presOf" srcId="{B7644563-2EED-49DD-AE0D-4BB2316DBBC6}" destId="{8CCD9223-460B-44C2-9879-8A8BD7677383}" srcOrd="0" destOrd="0" presId="urn:microsoft.com/office/officeart/2005/8/layout/hierarchy1"/>
    <dgm:cxn modelId="{91FA9217-5667-4B62-8AD8-C9F68C565D2D}" srcId="{E3575B7F-0A46-4010-B51B-2C258D149D6F}" destId="{C414944B-32AA-4751-AAC5-EDE0D647520C}" srcOrd="0" destOrd="0" parTransId="{074D2CD7-1CEB-40A8-853F-C75B46CFC60F}" sibTransId="{5F68065A-B765-41E4-AD77-55B1F9EBCF1E}"/>
    <dgm:cxn modelId="{BD48E85D-8FE0-40BB-B836-B1823E2E40D1}" srcId="{F13B6A5B-DE61-4E81-8A48-A99BD4ECF745}" destId="{E8A73479-CC64-40FB-BA8D-A2A381E5EBF8}" srcOrd="1" destOrd="0" parTransId="{27E18E1A-C539-4479-9363-F01319FDB7FD}" sibTransId="{EEFF685D-4D32-43C2-9C6B-21561734CF2C}"/>
    <dgm:cxn modelId="{F20D385E-878E-43D6-B1F0-28BA7D15D7A4}" type="presOf" srcId="{8D764971-BEDD-4663-BFCC-A2D201FA9A7A}" destId="{37FC18AF-E133-486A-ADA1-31418CB47FFF}" srcOrd="0" destOrd="0" presId="urn:microsoft.com/office/officeart/2005/8/layout/hierarchy1"/>
    <dgm:cxn modelId="{900A09E2-38C7-40FB-A8D7-191C5FE48423}" srcId="{F13B6A5B-DE61-4E81-8A48-A99BD4ECF745}" destId="{30D27665-86C2-42F7-BB6A-42CDD718C31C}" srcOrd="0" destOrd="0" parTransId="{33726318-39C0-4224-8A81-A850675A31A8}" sibTransId="{5601669D-6807-4A68-8175-4AF2E6909994}"/>
    <dgm:cxn modelId="{3AEC9C66-B35F-4AB7-8B53-7BC7F9AF1404}" type="presOf" srcId="{E9A63D40-DA70-446B-A6F8-D7FAB9EDCA80}" destId="{13B4EBC3-E55F-4AEC-9166-C9CB7992E6C1}" srcOrd="0" destOrd="0" presId="urn:microsoft.com/office/officeart/2005/8/layout/hierarchy1"/>
    <dgm:cxn modelId="{55D345E6-AEBA-497A-8F20-ECEFC072BA3B}" type="presOf" srcId="{33726318-39C0-4224-8A81-A850675A31A8}" destId="{FCC5205B-C0BC-415B-8959-61071D5A3928}" srcOrd="0" destOrd="0" presId="urn:microsoft.com/office/officeart/2005/8/layout/hierarchy1"/>
    <dgm:cxn modelId="{24E010C1-0F68-4073-B764-1D7C71073829}" srcId="{9FC1F1E4-7FFE-4B41-B3ED-9E0B575C9D22}" destId="{4817CAD7-1C83-446D-B822-B616BBD9322F}" srcOrd="0" destOrd="0" parTransId="{B7644563-2EED-49DD-AE0D-4BB2316DBBC6}" sibTransId="{78D79D50-679D-4F1E-B605-131F8B36C3A1}"/>
    <dgm:cxn modelId="{DBCE1EC8-6E94-4A2C-8E0B-3F042B164AE5}" srcId="{F13B6A5B-DE61-4E81-8A48-A99BD4ECF745}" destId="{B6388E9E-B32D-48B9-9F43-2EACB461C0B0}" srcOrd="2" destOrd="0" parTransId="{9925C986-B090-4DAF-B9A3-3FA5E29BC8FF}" sibTransId="{B459F4F9-9FCB-41D2-ADB4-252DDF871EB7}"/>
    <dgm:cxn modelId="{73A6777B-CB6D-4647-9822-4A3472986DB9}" srcId="{C414944B-32AA-4751-AAC5-EDE0D647520C}" destId="{F13B6A5B-DE61-4E81-8A48-A99BD4ECF745}" srcOrd="1" destOrd="0" parTransId="{1886642D-B3F9-455F-ADA2-13E5BB504600}" sibTransId="{3CA784E1-34CF-40E8-920C-25F793382DAE}"/>
    <dgm:cxn modelId="{C4553BBE-E252-41D7-AE77-926D2ACA67B1}" type="presOf" srcId="{B6388E9E-B32D-48B9-9F43-2EACB461C0B0}" destId="{7515B04D-F570-4842-A775-2D5C87A63040}" srcOrd="0" destOrd="0" presId="urn:microsoft.com/office/officeart/2005/8/layout/hierarchy1"/>
    <dgm:cxn modelId="{C4F80FCF-18C8-4754-8F61-4859A30561AA}" type="presParOf" srcId="{9EB37BC4-280C-4393-80B4-6CDD887C9ED5}" destId="{54D47008-4C1E-42F8-B0F6-36F3DE5F5553}" srcOrd="0" destOrd="0" presId="urn:microsoft.com/office/officeart/2005/8/layout/hierarchy1"/>
    <dgm:cxn modelId="{578C8790-4315-43E5-BB68-3B9CA912FC78}" type="presParOf" srcId="{54D47008-4C1E-42F8-B0F6-36F3DE5F5553}" destId="{A55B84A1-E943-4776-84A9-4DE7AADC4288}" srcOrd="0" destOrd="0" presId="urn:microsoft.com/office/officeart/2005/8/layout/hierarchy1"/>
    <dgm:cxn modelId="{CE60E6F0-8719-4A3D-95E8-DBF9BBA9E9F3}" type="presParOf" srcId="{A55B84A1-E943-4776-84A9-4DE7AADC4288}" destId="{96EEDEA7-E6A9-4071-B575-E5D4F69A540B}" srcOrd="0" destOrd="0" presId="urn:microsoft.com/office/officeart/2005/8/layout/hierarchy1"/>
    <dgm:cxn modelId="{FCF9C32D-7DD5-42E0-BD1B-4CED223CB5B4}" type="presParOf" srcId="{A55B84A1-E943-4776-84A9-4DE7AADC4288}" destId="{1D6EB030-BA89-4454-A351-2693A7209450}" srcOrd="1" destOrd="0" presId="urn:microsoft.com/office/officeart/2005/8/layout/hierarchy1"/>
    <dgm:cxn modelId="{3FE80FAA-1F72-4750-BAD7-8FB1913E87CC}" type="presParOf" srcId="{54D47008-4C1E-42F8-B0F6-36F3DE5F5553}" destId="{AAA807BD-9ADD-4B55-99DE-410D5CAD75BD}" srcOrd="1" destOrd="0" presId="urn:microsoft.com/office/officeart/2005/8/layout/hierarchy1"/>
    <dgm:cxn modelId="{89FF9112-0F34-49B9-B4C5-01FB06BA3C81}" type="presParOf" srcId="{AAA807BD-9ADD-4B55-99DE-410D5CAD75BD}" destId="{13B4EBC3-E55F-4AEC-9166-C9CB7992E6C1}" srcOrd="0" destOrd="0" presId="urn:microsoft.com/office/officeart/2005/8/layout/hierarchy1"/>
    <dgm:cxn modelId="{49E5CC05-1129-4A54-A25B-3123EFD089D1}" type="presParOf" srcId="{AAA807BD-9ADD-4B55-99DE-410D5CAD75BD}" destId="{D09EE3BB-4261-4F80-AC5A-71C5BC74F777}" srcOrd="1" destOrd="0" presId="urn:microsoft.com/office/officeart/2005/8/layout/hierarchy1"/>
    <dgm:cxn modelId="{AA3D5ADC-0698-4FD0-B7DE-2A1817CB7A23}" type="presParOf" srcId="{D09EE3BB-4261-4F80-AC5A-71C5BC74F777}" destId="{71F5E1E0-7AC8-4A2D-AECB-E57E8C25B6A2}" srcOrd="0" destOrd="0" presId="urn:microsoft.com/office/officeart/2005/8/layout/hierarchy1"/>
    <dgm:cxn modelId="{E714997B-A150-4A3E-BDD2-0E2A66B17942}" type="presParOf" srcId="{71F5E1E0-7AC8-4A2D-AECB-E57E8C25B6A2}" destId="{9C8D6675-ABC3-49F8-9CFF-4E8C70A744B9}" srcOrd="0" destOrd="0" presId="urn:microsoft.com/office/officeart/2005/8/layout/hierarchy1"/>
    <dgm:cxn modelId="{D365BBF3-1559-46BB-82C9-E8C4835568D4}" type="presParOf" srcId="{71F5E1E0-7AC8-4A2D-AECB-E57E8C25B6A2}" destId="{D8357A5E-8317-4EEF-8A2E-CC511AE766C3}" srcOrd="1" destOrd="0" presId="urn:microsoft.com/office/officeart/2005/8/layout/hierarchy1"/>
    <dgm:cxn modelId="{8D467DEE-6B39-4FE0-B126-0A21209EC21E}" type="presParOf" srcId="{D09EE3BB-4261-4F80-AC5A-71C5BC74F777}" destId="{C4F87513-B1F8-4DD6-9BDA-D1674CAEC645}" srcOrd="1" destOrd="0" presId="urn:microsoft.com/office/officeart/2005/8/layout/hierarchy1"/>
    <dgm:cxn modelId="{17823DF8-7ED0-4F5C-8ED3-FE8B8BEB6A00}" type="presParOf" srcId="{C4F87513-B1F8-4DD6-9BDA-D1674CAEC645}" destId="{8CCD9223-460B-44C2-9879-8A8BD7677383}" srcOrd="0" destOrd="0" presId="urn:microsoft.com/office/officeart/2005/8/layout/hierarchy1"/>
    <dgm:cxn modelId="{E349327C-7469-49FE-A1AD-0DC34FDEEDF8}" type="presParOf" srcId="{C4F87513-B1F8-4DD6-9BDA-D1674CAEC645}" destId="{BB587285-EA04-4917-8B01-85956D10EB24}" srcOrd="1" destOrd="0" presId="urn:microsoft.com/office/officeart/2005/8/layout/hierarchy1"/>
    <dgm:cxn modelId="{D10D0E52-7525-4CF2-83E6-6A9C63D396CA}" type="presParOf" srcId="{BB587285-EA04-4917-8B01-85956D10EB24}" destId="{2531BC2A-5A5E-4E87-B309-35CBAD17E037}" srcOrd="0" destOrd="0" presId="urn:microsoft.com/office/officeart/2005/8/layout/hierarchy1"/>
    <dgm:cxn modelId="{094D1441-F204-481F-BE71-95EF2E2037DA}" type="presParOf" srcId="{2531BC2A-5A5E-4E87-B309-35CBAD17E037}" destId="{49946670-7D51-45CC-B26F-F5173B10294F}" srcOrd="0" destOrd="0" presId="urn:microsoft.com/office/officeart/2005/8/layout/hierarchy1"/>
    <dgm:cxn modelId="{18C3710E-9E6D-415D-9B1C-EEB8942BCB8D}" type="presParOf" srcId="{2531BC2A-5A5E-4E87-B309-35CBAD17E037}" destId="{28978BDF-89A5-49FE-A523-3E9DCA8BBFB6}" srcOrd="1" destOrd="0" presId="urn:microsoft.com/office/officeart/2005/8/layout/hierarchy1"/>
    <dgm:cxn modelId="{23F6CD68-09E0-41AF-8707-A5FB102019DA}" type="presParOf" srcId="{BB587285-EA04-4917-8B01-85956D10EB24}" destId="{B461F8B8-EFB8-4B73-841F-CCFE3D8F640D}" srcOrd="1" destOrd="0" presId="urn:microsoft.com/office/officeart/2005/8/layout/hierarchy1"/>
    <dgm:cxn modelId="{73CFAA2E-83C9-408E-8345-176ED5FFBC91}" type="presParOf" srcId="{C4F87513-B1F8-4DD6-9BDA-D1674CAEC645}" destId="{BF891F12-DD79-4162-A465-1FC620D874CD}" srcOrd="2" destOrd="0" presId="urn:microsoft.com/office/officeart/2005/8/layout/hierarchy1"/>
    <dgm:cxn modelId="{71F08779-6D16-4628-8F0D-9B1CBBDD75EA}" type="presParOf" srcId="{C4F87513-B1F8-4DD6-9BDA-D1674CAEC645}" destId="{0CD652FB-E3F8-4C8D-87D3-F83D63B4442D}" srcOrd="3" destOrd="0" presId="urn:microsoft.com/office/officeart/2005/8/layout/hierarchy1"/>
    <dgm:cxn modelId="{0F933A11-C7CD-4D05-A309-C589AF5777B0}" type="presParOf" srcId="{0CD652FB-E3F8-4C8D-87D3-F83D63B4442D}" destId="{91925496-B302-4008-816E-8A03597325DE}" srcOrd="0" destOrd="0" presId="urn:microsoft.com/office/officeart/2005/8/layout/hierarchy1"/>
    <dgm:cxn modelId="{2EA530CF-75BD-464A-8F12-C9BEC2DD33D4}" type="presParOf" srcId="{91925496-B302-4008-816E-8A03597325DE}" destId="{DDB3F4B5-F48D-4F31-A380-08B83D609966}" srcOrd="0" destOrd="0" presId="urn:microsoft.com/office/officeart/2005/8/layout/hierarchy1"/>
    <dgm:cxn modelId="{75519517-2652-46C4-AD61-42C541528A17}" type="presParOf" srcId="{91925496-B302-4008-816E-8A03597325DE}" destId="{0015428A-1CB2-4055-A392-E2E129530124}" srcOrd="1" destOrd="0" presId="urn:microsoft.com/office/officeart/2005/8/layout/hierarchy1"/>
    <dgm:cxn modelId="{12F415C8-7A81-4F6D-B330-5920814362F8}" type="presParOf" srcId="{0CD652FB-E3F8-4C8D-87D3-F83D63B4442D}" destId="{3204E143-F617-4C38-84F2-86DF51925FA4}" srcOrd="1" destOrd="0" presId="urn:microsoft.com/office/officeart/2005/8/layout/hierarchy1"/>
    <dgm:cxn modelId="{55BB7013-4B2E-4DC5-B5EB-ACF6CA8FDC7B}" type="presParOf" srcId="{AAA807BD-9ADD-4B55-99DE-410D5CAD75BD}" destId="{957B5E97-5E6B-456A-8B4A-BCC5931BB610}" srcOrd="2" destOrd="0" presId="urn:microsoft.com/office/officeart/2005/8/layout/hierarchy1"/>
    <dgm:cxn modelId="{244865FD-1F93-40B2-9F6F-20BF24A5270D}" type="presParOf" srcId="{AAA807BD-9ADD-4B55-99DE-410D5CAD75BD}" destId="{299C0FB4-BCF4-4506-B2B6-EC1E4D4B22A6}" srcOrd="3" destOrd="0" presId="urn:microsoft.com/office/officeart/2005/8/layout/hierarchy1"/>
    <dgm:cxn modelId="{FF653786-1FA9-4403-AD00-A6E2D9D70AE8}" type="presParOf" srcId="{299C0FB4-BCF4-4506-B2B6-EC1E4D4B22A6}" destId="{8E795C9F-ED6F-4E13-A0A4-51FDA0FFB376}" srcOrd="0" destOrd="0" presId="urn:microsoft.com/office/officeart/2005/8/layout/hierarchy1"/>
    <dgm:cxn modelId="{BC4A94B4-1DD6-49F9-B59A-29DB61B05944}" type="presParOf" srcId="{8E795C9F-ED6F-4E13-A0A4-51FDA0FFB376}" destId="{C1B36BCB-F609-4C37-A0FD-49A3BEE8C0EB}" srcOrd="0" destOrd="0" presId="urn:microsoft.com/office/officeart/2005/8/layout/hierarchy1"/>
    <dgm:cxn modelId="{8B61FF63-60C9-432C-BEE7-BDF7EBAD4C09}" type="presParOf" srcId="{8E795C9F-ED6F-4E13-A0A4-51FDA0FFB376}" destId="{0FDF5F2E-9E4E-4857-9FC4-A7DB710B2943}" srcOrd="1" destOrd="0" presId="urn:microsoft.com/office/officeart/2005/8/layout/hierarchy1"/>
    <dgm:cxn modelId="{2CAD31CE-3EBB-463D-9423-F388E1B3EE4A}" type="presParOf" srcId="{299C0FB4-BCF4-4506-B2B6-EC1E4D4B22A6}" destId="{F7944142-02E1-4F7C-8D95-FEA01519D61E}" srcOrd="1" destOrd="0" presId="urn:microsoft.com/office/officeart/2005/8/layout/hierarchy1"/>
    <dgm:cxn modelId="{D7E364D6-ED34-45A8-ACB0-A90025BEE157}" type="presParOf" srcId="{F7944142-02E1-4F7C-8D95-FEA01519D61E}" destId="{FCC5205B-C0BC-415B-8959-61071D5A3928}" srcOrd="0" destOrd="0" presId="urn:microsoft.com/office/officeart/2005/8/layout/hierarchy1"/>
    <dgm:cxn modelId="{D8B9C4F9-E825-4373-9885-C4016D1B57FB}" type="presParOf" srcId="{F7944142-02E1-4F7C-8D95-FEA01519D61E}" destId="{048BF450-1EEF-4489-B898-9E27B15C88CA}" srcOrd="1" destOrd="0" presId="urn:microsoft.com/office/officeart/2005/8/layout/hierarchy1"/>
    <dgm:cxn modelId="{FCE7BAFA-E407-40AA-B168-6DFD535E4897}" type="presParOf" srcId="{048BF450-1EEF-4489-B898-9E27B15C88CA}" destId="{816E19C0-A783-44B4-8C70-31DD68F1AE0C}" srcOrd="0" destOrd="0" presId="urn:microsoft.com/office/officeart/2005/8/layout/hierarchy1"/>
    <dgm:cxn modelId="{DC068ABB-8A2F-432A-B67C-9F7D2053CCA7}" type="presParOf" srcId="{816E19C0-A783-44B4-8C70-31DD68F1AE0C}" destId="{D3467BAD-977E-46D9-91E6-AF613B2EDB8A}" srcOrd="0" destOrd="0" presId="urn:microsoft.com/office/officeart/2005/8/layout/hierarchy1"/>
    <dgm:cxn modelId="{8E1DFA7A-1558-4224-B873-85232806F999}" type="presParOf" srcId="{816E19C0-A783-44B4-8C70-31DD68F1AE0C}" destId="{3CC26DD4-C4F2-4578-9D1D-2D645E0D7D0C}" srcOrd="1" destOrd="0" presId="urn:microsoft.com/office/officeart/2005/8/layout/hierarchy1"/>
    <dgm:cxn modelId="{53AB2AB5-76F8-4040-8663-A072AE299861}" type="presParOf" srcId="{048BF450-1EEF-4489-B898-9E27B15C88CA}" destId="{62A9114C-EC0F-426A-9E47-6DE2DEF9D059}" srcOrd="1" destOrd="0" presId="urn:microsoft.com/office/officeart/2005/8/layout/hierarchy1"/>
    <dgm:cxn modelId="{36F6D634-7941-4B15-AE87-59CC757622B4}" type="presParOf" srcId="{F7944142-02E1-4F7C-8D95-FEA01519D61E}" destId="{DFE4DFE4-C24A-4942-8D90-5024466EFC92}" srcOrd="2" destOrd="0" presId="urn:microsoft.com/office/officeart/2005/8/layout/hierarchy1"/>
    <dgm:cxn modelId="{5E29A30A-619F-455C-A2AD-DB1E977FBDD1}" type="presParOf" srcId="{F7944142-02E1-4F7C-8D95-FEA01519D61E}" destId="{FDB8A5CF-082D-43AE-9A1B-4CAD752FDEE2}" srcOrd="3" destOrd="0" presId="urn:microsoft.com/office/officeart/2005/8/layout/hierarchy1"/>
    <dgm:cxn modelId="{1E766C57-3A53-482C-ABBF-E18FB7FD705F}" type="presParOf" srcId="{FDB8A5CF-082D-43AE-9A1B-4CAD752FDEE2}" destId="{E3C662FD-F41C-4D24-BCFF-B0F7346F439E}" srcOrd="0" destOrd="0" presId="urn:microsoft.com/office/officeart/2005/8/layout/hierarchy1"/>
    <dgm:cxn modelId="{F0CA3E5F-FD48-45A8-BF99-E34F87531C31}" type="presParOf" srcId="{E3C662FD-F41C-4D24-BCFF-B0F7346F439E}" destId="{6C7058D9-3CCD-49E7-81AB-27CB1741500D}" srcOrd="0" destOrd="0" presId="urn:microsoft.com/office/officeart/2005/8/layout/hierarchy1"/>
    <dgm:cxn modelId="{8DAF94C6-78EA-46A2-92D6-B466CEB311AB}" type="presParOf" srcId="{E3C662FD-F41C-4D24-BCFF-B0F7346F439E}" destId="{CA0A9FBB-72AA-4F5C-83DC-8C8C29899E3C}" srcOrd="1" destOrd="0" presId="urn:microsoft.com/office/officeart/2005/8/layout/hierarchy1"/>
    <dgm:cxn modelId="{A078114D-45D9-4BF5-8F53-3191B089E3B3}" type="presParOf" srcId="{FDB8A5CF-082D-43AE-9A1B-4CAD752FDEE2}" destId="{337D0A64-9BAD-4D87-8CC4-E0281E124CE4}" srcOrd="1" destOrd="0" presId="urn:microsoft.com/office/officeart/2005/8/layout/hierarchy1"/>
    <dgm:cxn modelId="{2E8A0298-4F3A-4739-A3A7-ECD6A62D10A8}" type="presParOf" srcId="{F7944142-02E1-4F7C-8D95-FEA01519D61E}" destId="{C0CD5FD9-3ACB-42FE-ABE1-232748C92822}" srcOrd="4" destOrd="0" presId="urn:microsoft.com/office/officeart/2005/8/layout/hierarchy1"/>
    <dgm:cxn modelId="{0D1F0D0F-B7BF-4756-A48A-9A80D5B1815D}" type="presParOf" srcId="{F7944142-02E1-4F7C-8D95-FEA01519D61E}" destId="{30149464-7426-4440-9BF5-0399C908483B}" srcOrd="5" destOrd="0" presId="urn:microsoft.com/office/officeart/2005/8/layout/hierarchy1"/>
    <dgm:cxn modelId="{4334CCF2-3468-4654-B6FA-8B7D39797198}" type="presParOf" srcId="{30149464-7426-4440-9BF5-0399C908483B}" destId="{ABD849F5-610D-463D-8A18-264393F47395}" srcOrd="0" destOrd="0" presId="urn:microsoft.com/office/officeart/2005/8/layout/hierarchy1"/>
    <dgm:cxn modelId="{ACD11D7E-8157-41EE-B382-7EDD1A42FD30}" type="presParOf" srcId="{ABD849F5-610D-463D-8A18-264393F47395}" destId="{ACF8CF5F-970E-4A1C-A357-3FAF79C903FB}" srcOrd="0" destOrd="0" presId="urn:microsoft.com/office/officeart/2005/8/layout/hierarchy1"/>
    <dgm:cxn modelId="{A833C733-CE58-48D7-9417-D8C6207B3A61}" type="presParOf" srcId="{ABD849F5-610D-463D-8A18-264393F47395}" destId="{7515B04D-F570-4842-A775-2D5C87A63040}" srcOrd="1" destOrd="0" presId="urn:microsoft.com/office/officeart/2005/8/layout/hierarchy1"/>
    <dgm:cxn modelId="{D20D86FC-11D9-4509-BB35-8CC8156CE861}" type="presParOf" srcId="{30149464-7426-4440-9BF5-0399C908483B}" destId="{FF959CFD-BF9A-4D2B-8DF2-BAF975742D81}" srcOrd="1" destOrd="0" presId="urn:microsoft.com/office/officeart/2005/8/layout/hierarchy1"/>
    <dgm:cxn modelId="{89BFB7BF-B95E-4180-96AA-ECD7860311FC}" type="presParOf" srcId="{F7944142-02E1-4F7C-8D95-FEA01519D61E}" destId="{D42316F2-8FFB-4AF2-9543-1E72D4F266EC}" srcOrd="6" destOrd="0" presId="urn:microsoft.com/office/officeart/2005/8/layout/hierarchy1"/>
    <dgm:cxn modelId="{741B6575-ADF4-4253-9C6F-10541BEEFD0B}" type="presParOf" srcId="{F7944142-02E1-4F7C-8D95-FEA01519D61E}" destId="{614C68FC-A21D-4FB5-8749-5BD81E0E6671}" srcOrd="7" destOrd="0" presId="urn:microsoft.com/office/officeart/2005/8/layout/hierarchy1"/>
    <dgm:cxn modelId="{F8CFD2BD-83AD-4404-BE14-E25C5FD08C4F}" type="presParOf" srcId="{614C68FC-A21D-4FB5-8749-5BD81E0E6671}" destId="{84C9E4A5-FF6F-44D2-B4E0-816B0C507BB4}" srcOrd="0" destOrd="0" presId="urn:microsoft.com/office/officeart/2005/8/layout/hierarchy1"/>
    <dgm:cxn modelId="{4BC4E361-2248-4A57-B1E7-7B906D728DA3}" type="presParOf" srcId="{84C9E4A5-FF6F-44D2-B4E0-816B0C507BB4}" destId="{A6E7DD71-AD57-42AB-B696-1CDE8889EFCD}" srcOrd="0" destOrd="0" presId="urn:microsoft.com/office/officeart/2005/8/layout/hierarchy1"/>
    <dgm:cxn modelId="{6AB47D71-5F23-4B3A-8702-66BB5E7A39ED}" type="presParOf" srcId="{84C9E4A5-FF6F-44D2-B4E0-816B0C507BB4}" destId="{37FC18AF-E133-486A-ADA1-31418CB47FFF}" srcOrd="1" destOrd="0" presId="urn:microsoft.com/office/officeart/2005/8/layout/hierarchy1"/>
    <dgm:cxn modelId="{C90D2557-1995-4840-9747-7D696E3E3217}" type="presParOf" srcId="{614C68FC-A21D-4FB5-8749-5BD81E0E6671}" destId="{45118170-359F-4666-B15D-6CF7E22CC8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C15169-856E-45DB-9C53-775E1E7991D0}" type="doc">
      <dgm:prSet loTypeId="urn:microsoft.com/office/officeart/2005/8/layout/hierarchy3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EEF067C-8648-4904-828F-6C6211409B18}">
      <dgm:prSet phldrT="[Текст]" custT="1"/>
      <dgm:spPr/>
      <dgm:t>
        <a:bodyPr/>
        <a:lstStyle/>
        <a:p>
          <a:r>
            <a:rPr lang="ru-RU" sz="1600" b="1" dirty="0" smtClean="0"/>
            <a:t>Кредитные организации</a:t>
          </a:r>
          <a:endParaRPr lang="ru-RU" sz="1600" b="1" dirty="0"/>
        </a:p>
      </dgm:t>
    </dgm:pt>
    <dgm:pt modelId="{41E25348-A693-4870-9DE7-B25F1A609638}" type="parTrans" cxnId="{F7C637F1-2241-4033-94B7-2F7C133EEC5D}">
      <dgm:prSet/>
      <dgm:spPr/>
      <dgm:t>
        <a:bodyPr/>
        <a:lstStyle/>
        <a:p>
          <a:endParaRPr lang="ru-RU"/>
        </a:p>
      </dgm:t>
    </dgm:pt>
    <dgm:pt modelId="{0AAE6314-816A-42E0-84E6-291D39EAF8FD}" type="sibTrans" cxnId="{F7C637F1-2241-4033-94B7-2F7C133EEC5D}">
      <dgm:prSet/>
      <dgm:spPr/>
      <dgm:t>
        <a:bodyPr/>
        <a:lstStyle/>
        <a:p>
          <a:endParaRPr lang="ru-RU"/>
        </a:p>
      </dgm:t>
    </dgm:pt>
    <dgm:pt modelId="{335E348F-5CDE-41AD-B793-5B900AFF7D09}">
      <dgm:prSet phldrT="[Текст]" custT="1"/>
      <dgm:spPr/>
      <dgm:t>
        <a:bodyPr/>
        <a:lstStyle/>
        <a:p>
          <a:r>
            <a:rPr lang="ru-RU" sz="1600" dirty="0" smtClean="0"/>
            <a:t>банки</a:t>
          </a:r>
          <a:endParaRPr lang="ru-RU" sz="1600" dirty="0"/>
        </a:p>
      </dgm:t>
    </dgm:pt>
    <dgm:pt modelId="{BB4DACCB-82F0-46AE-8C14-BAEB23830C50}" type="parTrans" cxnId="{C2EF00B3-F56A-47B4-A1DE-5438582E6518}">
      <dgm:prSet/>
      <dgm:spPr/>
      <dgm:t>
        <a:bodyPr/>
        <a:lstStyle/>
        <a:p>
          <a:endParaRPr lang="ru-RU"/>
        </a:p>
      </dgm:t>
    </dgm:pt>
    <dgm:pt modelId="{C0C07E38-2578-4439-B1AE-6D2C23331548}" type="sibTrans" cxnId="{C2EF00B3-F56A-47B4-A1DE-5438582E6518}">
      <dgm:prSet/>
      <dgm:spPr/>
      <dgm:t>
        <a:bodyPr/>
        <a:lstStyle/>
        <a:p>
          <a:endParaRPr lang="ru-RU"/>
        </a:p>
      </dgm:t>
    </dgm:pt>
    <dgm:pt modelId="{ABC70737-62EA-4CF7-B81A-D3CCA9EE3FBB}">
      <dgm:prSet phldrT="[Текст]" custT="1"/>
      <dgm:spPr/>
      <dgm:t>
        <a:bodyPr/>
        <a:lstStyle/>
        <a:p>
          <a:r>
            <a:rPr lang="ru-RU" sz="1600" dirty="0" smtClean="0"/>
            <a:t>небанковские кредитные организации </a:t>
          </a:r>
          <a:endParaRPr lang="ru-RU" sz="1600" dirty="0"/>
        </a:p>
      </dgm:t>
    </dgm:pt>
    <dgm:pt modelId="{04A8031A-4C25-4DEC-A427-1A1D488CE07B}" type="parTrans" cxnId="{DF06B5F8-19D4-491E-AFDE-FD627ACEEB9C}">
      <dgm:prSet/>
      <dgm:spPr/>
      <dgm:t>
        <a:bodyPr/>
        <a:lstStyle/>
        <a:p>
          <a:endParaRPr lang="ru-RU"/>
        </a:p>
      </dgm:t>
    </dgm:pt>
    <dgm:pt modelId="{75418AC5-E950-46D1-A781-725E02A4B70C}" type="sibTrans" cxnId="{DF06B5F8-19D4-491E-AFDE-FD627ACEEB9C}">
      <dgm:prSet/>
      <dgm:spPr/>
      <dgm:t>
        <a:bodyPr/>
        <a:lstStyle/>
        <a:p>
          <a:endParaRPr lang="ru-RU"/>
        </a:p>
      </dgm:t>
    </dgm:pt>
    <dgm:pt modelId="{6250C148-A8DA-4E0C-B523-29FE1D5607C4}">
      <dgm:prSet phldrT="[Текст]" custT="1"/>
      <dgm:spPr/>
      <dgm:t>
        <a:bodyPr/>
        <a:lstStyle/>
        <a:p>
          <a:r>
            <a:rPr lang="ru-RU" sz="1800" b="1" dirty="0" smtClean="0"/>
            <a:t>Финансовые организации</a:t>
          </a:r>
          <a:endParaRPr lang="ru-RU" sz="1800" b="1" dirty="0"/>
        </a:p>
      </dgm:t>
    </dgm:pt>
    <dgm:pt modelId="{DE51F36E-D0DB-4704-9B82-93D687C3D179}" type="parTrans" cxnId="{187DA3C8-8249-4D15-884D-7CD72963CCC4}">
      <dgm:prSet/>
      <dgm:spPr/>
      <dgm:t>
        <a:bodyPr/>
        <a:lstStyle/>
        <a:p>
          <a:endParaRPr lang="ru-RU"/>
        </a:p>
      </dgm:t>
    </dgm:pt>
    <dgm:pt modelId="{4B735610-4AD8-4C4F-AC4C-6D84F80F40C0}" type="sibTrans" cxnId="{187DA3C8-8249-4D15-884D-7CD72963CCC4}">
      <dgm:prSet/>
      <dgm:spPr/>
      <dgm:t>
        <a:bodyPr/>
        <a:lstStyle/>
        <a:p>
          <a:endParaRPr lang="ru-RU"/>
        </a:p>
      </dgm:t>
    </dgm:pt>
    <dgm:pt modelId="{ECE3545D-8996-4325-A976-E68F69CDB9F6}">
      <dgm:prSet phldrT="[Текст]" custT="1"/>
      <dgm:spPr/>
      <dgm:t>
        <a:bodyPr/>
        <a:lstStyle/>
        <a:p>
          <a:r>
            <a:rPr lang="ru-RU" sz="1600" dirty="0" err="1" smtClean="0"/>
            <a:t>микрофинансовая</a:t>
          </a:r>
          <a:r>
            <a:rPr lang="ru-RU" sz="1600" dirty="0" smtClean="0"/>
            <a:t> организация</a:t>
          </a:r>
          <a:endParaRPr lang="ru-RU" sz="1600" dirty="0"/>
        </a:p>
      </dgm:t>
    </dgm:pt>
    <dgm:pt modelId="{265F4C03-2797-4835-B7F1-7EEC89AF46AB}" type="parTrans" cxnId="{2A5077CC-E926-45BE-B03C-615BF4C98612}">
      <dgm:prSet/>
      <dgm:spPr/>
      <dgm:t>
        <a:bodyPr/>
        <a:lstStyle/>
        <a:p>
          <a:endParaRPr lang="ru-RU"/>
        </a:p>
      </dgm:t>
    </dgm:pt>
    <dgm:pt modelId="{795A7804-FFF3-499A-8B3B-AEA1646D484E}" type="sibTrans" cxnId="{2A5077CC-E926-45BE-B03C-615BF4C98612}">
      <dgm:prSet/>
      <dgm:spPr/>
      <dgm:t>
        <a:bodyPr/>
        <a:lstStyle/>
        <a:p>
          <a:endParaRPr lang="ru-RU"/>
        </a:p>
      </dgm:t>
    </dgm:pt>
    <dgm:pt modelId="{8DE2728C-30C8-458A-A147-F2CE9146EB4C}">
      <dgm:prSet phldrT="[Текст]" custT="1"/>
      <dgm:spPr/>
      <dgm:t>
        <a:bodyPr/>
        <a:lstStyle/>
        <a:p>
          <a:r>
            <a:rPr lang="ru-RU" sz="1600" dirty="0" smtClean="0"/>
            <a:t>кредитный  потребительский кооператив</a:t>
          </a:r>
          <a:endParaRPr lang="ru-RU" sz="1600" dirty="0"/>
        </a:p>
      </dgm:t>
    </dgm:pt>
    <dgm:pt modelId="{B6EFD98C-3C0F-4222-B6B5-77BD101E5B80}" type="parTrans" cxnId="{86FEBD77-9E07-4590-8772-4CAAF4726D58}">
      <dgm:prSet/>
      <dgm:spPr/>
      <dgm:t>
        <a:bodyPr/>
        <a:lstStyle/>
        <a:p>
          <a:endParaRPr lang="ru-RU"/>
        </a:p>
      </dgm:t>
    </dgm:pt>
    <dgm:pt modelId="{D428B04E-24FC-4DBD-B350-6F075DCEE6D8}" type="sibTrans" cxnId="{86FEBD77-9E07-4590-8772-4CAAF4726D58}">
      <dgm:prSet/>
      <dgm:spPr/>
      <dgm:t>
        <a:bodyPr/>
        <a:lstStyle/>
        <a:p>
          <a:endParaRPr lang="ru-RU"/>
        </a:p>
      </dgm:t>
    </dgm:pt>
    <dgm:pt modelId="{5A4B4EA4-3624-4259-9860-A5A545A97601}">
      <dgm:prSet phldrT="[Текст]" custT="1"/>
      <dgm:spPr/>
      <dgm:t>
        <a:bodyPr/>
        <a:lstStyle/>
        <a:p>
          <a:r>
            <a:rPr lang="ru-RU" sz="1600" dirty="0" smtClean="0"/>
            <a:t>страховая организация</a:t>
          </a:r>
          <a:endParaRPr lang="ru-RU" sz="1600" dirty="0"/>
        </a:p>
      </dgm:t>
    </dgm:pt>
    <dgm:pt modelId="{E7E072EC-13D0-434D-A8A1-240E5FF0FB0C}" type="parTrans" cxnId="{EEF8FE90-F14B-471E-A48E-0CEF1E17DEFD}">
      <dgm:prSet/>
      <dgm:spPr/>
      <dgm:t>
        <a:bodyPr/>
        <a:lstStyle/>
        <a:p>
          <a:endParaRPr lang="ru-RU"/>
        </a:p>
      </dgm:t>
    </dgm:pt>
    <dgm:pt modelId="{53659592-A598-4580-A018-72E24D677DC7}" type="sibTrans" cxnId="{EEF8FE90-F14B-471E-A48E-0CEF1E17DEFD}">
      <dgm:prSet/>
      <dgm:spPr/>
      <dgm:t>
        <a:bodyPr/>
        <a:lstStyle/>
        <a:p>
          <a:endParaRPr lang="ru-RU"/>
        </a:p>
      </dgm:t>
    </dgm:pt>
    <dgm:pt modelId="{AD05C978-B80E-47C1-BAE9-EC85273B54B2}">
      <dgm:prSet phldrT="[Текст]" custT="1"/>
      <dgm:spPr/>
      <dgm:t>
        <a:bodyPr/>
        <a:lstStyle/>
        <a:p>
          <a:r>
            <a:rPr lang="ru-RU" sz="1600" dirty="0" smtClean="0"/>
            <a:t>ломбард</a:t>
          </a:r>
          <a:endParaRPr lang="ru-RU" sz="1600" dirty="0"/>
        </a:p>
      </dgm:t>
    </dgm:pt>
    <dgm:pt modelId="{D8B20727-5CC5-4188-932A-C196219E1E98}" type="parTrans" cxnId="{2B567071-460A-40CF-A5C6-4DC8EE188F7C}">
      <dgm:prSet/>
      <dgm:spPr/>
      <dgm:t>
        <a:bodyPr/>
        <a:lstStyle/>
        <a:p>
          <a:endParaRPr lang="ru-RU"/>
        </a:p>
      </dgm:t>
    </dgm:pt>
    <dgm:pt modelId="{0FAF99FB-9475-4703-A672-3BD96927C640}" type="sibTrans" cxnId="{2B567071-460A-40CF-A5C6-4DC8EE188F7C}">
      <dgm:prSet/>
      <dgm:spPr/>
      <dgm:t>
        <a:bodyPr/>
        <a:lstStyle/>
        <a:p>
          <a:endParaRPr lang="ru-RU"/>
        </a:p>
      </dgm:t>
    </dgm:pt>
    <dgm:pt modelId="{FF4B6BAD-F03E-402E-8162-A0D423C60D29}">
      <dgm:prSet phldrT="[Текст]" custT="1"/>
      <dgm:spPr/>
      <dgm:t>
        <a:bodyPr/>
        <a:lstStyle/>
        <a:p>
          <a:r>
            <a:rPr lang="ru-RU" sz="1600" dirty="0" smtClean="0"/>
            <a:t>негосударственный пенсионный фонд</a:t>
          </a:r>
          <a:endParaRPr lang="ru-RU" sz="1600" dirty="0"/>
        </a:p>
      </dgm:t>
    </dgm:pt>
    <dgm:pt modelId="{063BE365-C358-4019-AD6C-77B8CF9CC142}" type="parTrans" cxnId="{4A3FC483-94A6-4983-B04A-B7935C53D6DC}">
      <dgm:prSet/>
      <dgm:spPr/>
      <dgm:t>
        <a:bodyPr/>
        <a:lstStyle/>
        <a:p>
          <a:endParaRPr lang="ru-RU"/>
        </a:p>
      </dgm:t>
    </dgm:pt>
    <dgm:pt modelId="{BE4574E7-EDC7-4568-AEFC-83035A28EC0F}" type="sibTrans" cxnId="{4A3FC483-94A6-4983-B04A-B7935C53D6DC}">
      <dgm:prSet/>
      <dgm:spPr/>
      <dgm:t>
        <a:bodyPr/>
        <a:lstStyle/>
        <a:p>
          <a:endParaRPr lang="ru-RU"/>
        </a:p>
      </dgm:t>
    </dgm:pt>
    <dgm:pt modelId="{598F2E0C-2D07-48B8-9F3B-4BF42E7BFC3D}">
      <dgm:prSet phldrT="[Текст]" custT="1"/>
      <dgm:spPr/>
      <dgm:t>
        <a:bodyPr/>
        <a:lstStyle/>
        <a:p>
          <a:r>
            <a:rPr lang="ru-RU" sz="1600" dirty="0" smtClean="0"/>
            <a:t>лизинговая компания и др.</a:t>
          </a:r>
          <a:endParaRPr lang="ru-RU" sz="1600" dirty="0"/>
        </a:p>
      </dgm:t>
    </dgm:pt>
    <dgm:pt modelId="{26FBCF36-DDD7-4607-AB5E-01D48D6668C7}" type="parTrans" cxnId="{D0CD06C8-B52B-46D0-B09F-847ED9B0A3ED}">
      <dgm:prSet/>
      <dgm:spPr/>
      <dgm:t>
        <a:bodyPr/>
        <a:lstStyle/>
        <a:p>
          <a:endParaRPr lang="ru-RU"/>
        </a:p>
      </dgm:t>
    </dgm:pt>
    <dgm:pt modelId="{C1B02B4A-F168-419A-8602-89013B390CD6}" type="sibTrans" cxnId="{D0CD06C8-B52B-46D0-B09F-847ED9B0A3ED}">
      <dgm:prSet/>
      <dgm:spPr/>
      <dgm:t>
        <a:bodyPr/>
        <a:lstStyle/>
        <a:p>
          <a:endParaRPr lang="ru-RU"/>
        </a:p>
      </dgm:t>
    </dgm:pt>
    <dgm:pt modelId="{57BFAC9B-A98B-4AF7-A7B4-DB3F42DB3275}" type="pres">
      <dgm:prSet presAssocID="{B4C15169-856E-45DB-9C53-775E1E7991D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10A0EEA-1AFA-42DE-821D-2CF9EB0180DC}" type="pres">
      <dgm:prSet presAssocID="{EEEF067C-8648-4904-828F-6C6211409B18}" presName="root" presStyleCnt="0"/>
      <dgm:spPr/>
    </dgm:pt>
    <dgm:pt modelId="{597A973D-08E6-4905-8FE8-374C43C14FD0}" type="pres">
      <dgm:prSet presAssocID="{EEEF067C-8648-4904-828F-6C6211409B18}" presName="rootComposite" presStyleCnt="0"/>
      <dgm:spPr/>
    </dgm:pt>
    <dgm:pt modelId="{532E8E01-C54C-4933-BD67-55B3B0994741}" type="pres">
      <dgm:prSet presAssocID="{EEEF067C-8648-4904-828F-6C6211409B18}" presName="rootText" presStyleLbl="node1" presStyleIdx="0" presStyleCnt="2" custScaleX="152602"/>
      <dgm:spPr/>
      <dgm:t>
        <a:bodyPr/>
        <a:lstStyle/>
        <a:p>
          <a:endParaRPr lang="ru-RU"/>
        </a:p>
      </dgm:t>
    </dgm:pt>
    <dgm:pt modelId="{FF9E1DB6-F752-447F-9A4D-4A61810BD38B}" type="pres">
      <dgm:prSet presAssocID="{EEEF067C-8648-4904-828F-6C6211409B18}" presName="rootConnector" presStyleLbl="node1" presStyleIdx="0" presStyleCnt="2"/>
      <dgm:spPr/>
      <dgm:t>
        <a:bodyPr/>
        <a:lstStyle/>
        <a:p>
          <a:endParaRPr lang="ru-RU"/>
        </a:p>
      </dgm:t>
    </dgm:pt>
    <dgm:pt modelId="{A758A926-E465-416C-8FE7-727B74ADBCC1}" type="pres">
      <dgm:prSet presAssocID="{EEEF067C-8648-4904-828F-6C6211409B18}" presName="childShape" presStyleCnt="0"/>
      <dgm:spPr/>
    </dgm:pt>
    <dgm:pt modelId="{6EB9CF2E-A0F8-4CC8-B947-EFA3AB7F6635}" type="pres">
      <dgm:prSet presAssocID="{BB4DACCB-82F0-46AE-8C14-BAEB23830C50}" presName="Name13" presStyleLbl="parChTrans1D2" presStyleIdx="0" presStyleCnt="8"/>
      <dgm:spPr/>
      <dgm:t>
        <a:bodyPr/>
        <a:lstStyle/>
        <a:p>
          <a:endParaRPr lang="ru-RU"/>
        </a:p>
      </dgm:t>
    </dgm:pt>
    <dgm:pt modelId="{817213A5-BEBF-4E9B-AE85-E0B5DB4FEF2D}" type="pres">
      <dgm:prSet presAssocID="{335E348F-5CDE-41AD-B793-5B900AFF7D09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0907F-0466-414A-9549-474D2FE69C55}" type="pres">
      <dgm:prSet presAssocID="{04A8031A-4C25-4DEC-A427-1A1D488CE07B}" presName="Name13" presStyleLbl="parChTrans1D2" presStyleIdx="1" presStyleCnt="8"/>
      <dgm:spPr/>
      <dgm:t>
        <a:bodyPr/>
        <a:lstStyle/>
        <a:p>
          <a:endParaRPr lang="ru-RU"/>
        </a:p>
      </dgm:t>
    </dgm:pt>
    <dgm:pt modelId="{7C5B943B-D965-4644-B423-8440B0D8C4E0}" type="pres">
      <dgm:prSet presAssocID="{ABC70737-62EA-4CF7-B81A-D3CCA9EE3FBB}" presName="childText" presStyleLbl="bgAcc1" presStyleIdx="1" presStyleCnt="8" custScaleX="263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95C1C-2618-4F2F-84D4-C668ABF9A171}" type="pres">
      <dgm:prSet presAssocID="{6250C148-A8DA-4E0C-B523-29FE1D5607C4}" presName="root" presStyleCnt="0"/>
      <dgm:spPr/>
    </dgm:pt>
    <dgm:pt modelId="{20CAD6F7-0B73-405F-A4B3-D2568BC3120A}" type="pres">
      <dgm:prSet presAssocID="{6250C148-A8DA-4E0C-B523-29FE1D5607C4}" presName="rootComposite" presStyleCnt="0"/>
      <dgm:spPr/>
    </dgm:pt>
    <dgm:pt modelId="{5692DAA2-E68D-4339-8677-3293BA0DB6FC}" type="pres">
      <dgm:prSet presAssocID="{6250C148-A8DA-4E0C-B523-29FE1D5607C4}" presName="rootText" presStyleLbl="node1" presStyleIdx="1" presStyleCnt="2" custScaleX="152765"/>
      <dgm:spPr/>
      <dgm:t>
        <a:bodyPr/>
        <a:lstStyle/>
        <a:p>
          <a:endParaRPr lang="ru-RU"/>
        </a:p>
      </dgm:t>
    </dgm:pt>
    <dgm:pt modelId="{5E6D127C-E6D3-4CA9-AF1A-C5D46D1956FF}" type="pres">
      <dgm:prSet presAssocID="{6250C148-A8DA-4E0C-B523-29FE1D5607C4}" presName="rootConnector" presStyleLbl="node1" presStyleIdx="1" presStyleCnt="2"/>
      <dgm:spPr/>
      <dgm:t>
        <a:bodyPr/>
        <a:lstStyle/>
        <a:p>
          <a:endParaRPr lang="ru-RU"/>
        </a:p>
      </dgm:t>
    </dgm:pt>
    <dgm:pt modelId="{6B46D21F-1E08-4FA9-85DA-427E8D14E51B}" type="pres">
      <dgm:prSet presAssocID="{6250C148-A8DA-4E0C-B523-29FE1D5607C4}" presName="childShape" presStyleCnt="0"/>
      <dgm:spPr/>
    </dgm:pt>
    <dgm:pt modelId="{78629340-C4C6-4C76-A938-A7F0FCE83E7E}" type="pres">
      <dgm:prSet presAssocID="{265F4C03-2797-4835-B7F1-7EEC89AF46AB}" presName="Name13" presStyleLbl="parChTrans1D2" presStyleIdx="2" presStyleCnt="8"/>
      <dgm:spPr/>
      <dgm:t>
        <a:bodyPr/>
        <a:lstStyle/>
        <a:p>
          <a:endParaRPr lang="ru-RU"/>
        </a:p>
      </dgm:t>
    </dgm:pt>
    <dgm:pt modelId="{E22D23C3-E44E-48C5-884F-C8605873345F}" type="pres">
      <dgm:prSet presAssocID="{ECE3545D-8996-4325-A976-E68F69CDB9F6}" presName="childText" presStyleLbl="bgAcc1" presStyleIdx="2" presStyleCnt="8" custScaleX="350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F170B-7559-43FD-82A7-AAD347203638}" type="pres">
      <dgm:prSet presAssocID="{B6EFD98C-3C0F-4222-B6B5-77BD101E5B80}" presName="Name13" presStyleLbl="parChTrans1D2" presStyleIdx="3" presStyleCnt="8"/>
      <dgm:spPr/>
      <dgm:t>
        <a:bodyPr/>
        <a:lstStyle/>
        <a:p>
          <a:endParaRPr lang="ru-RU"/>
        </a:p>
      </dgm:t>
    </dgm:pt>
    <dgm:pt modelId="{9A14C08B-F8BD-4F4E-AA32-88F088BDD37D}" type="pres">
      <dgm:prSet presAssocID="{8DE2728C-30C8-458A-A147-F2CE9146EB4C}" presName="childText" presStyleLbl="bgAcc1" presStyleIdx="3" presStyleCnt="8" custScaleX="350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9BA42-F9FB-43DF-96B7-2B7902D34651}" type="pres">
      <dgm:prSet presAssocID="{E7E072EC-13D0-434D-A8A1-240E5FF0FB0C}" presName="Name13" presStyleLbl="parChTrans1D2" presStyleIdx="4" presStyleCnt="8"/>
      <dgm:spPr/>
      <dgm:t>
        <a:bodyPr/>
        <a:lstStyle/>
        <a:p>
          <a:endParaRPr lang="ru-RU"/>
        </a:p>
      </dgm:t>
    </dgm:pt>
    <dgm:pt modelId="{80E3D2DC-A669-4E0C-8464-505C82ADE33F}" type="pres">
      <dgm:prSet presAssocID="{5A4B4EA4-3624-4259-9860-A5A545A97601}" presName="childText" presStyleLbl="bgAcc1" presStyleIdx="4" presStyleCnt="8" custScaleX="200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61EC2C-8AF5-40D5-A921-D66276B34839}" type="pres">
      <dgm:prSet presAssocID="{D8B20727-5CC5-4188-932A-C196219E1E98}" presName="Name13" presStyleLbl="parChTrans1D2" presStyleIdx="5" presStyleCnt="8"/>
      <dgm:spPr/>
      <dgm:t>
        <a:bodyPr/>
        <a:lstStyle/>
        <a:p>
          <a:endParaRPr lang="ru-RU"/>
        </a:p>
      </dgm:t>
    </dgm:pt>
    <dgm:pt modelId="{6563B5A3-462D-4EFB-A19A-3D7F31023184}" type="pres">
      <dgm:prSet presAssocID="{AD05C978-B80E-47C1-BAE9-EC85273B54B2}" presName="childText" presStyleLbl="bgAcc1" presStyleIdx="5" presStyleCnt="8" custScaleX="190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C34B6-9CAA-44C0-8F7A-DD277FDDC6D0}" type="pres">
      <dgm:prSet presAssocID="{063BE365-C358-4019-AD6C-77B8CF9CC142}" presName="Name13" presStyleLbl="parChTrans1D2" presStyleIdx="6" presStyleCnt="8"/>
      <dgm:spPr/>
      <dgm:t>
        <a:bodyPr/>
        <a:lstStyle/>
        <a:p>
          <a:endParaRPr lang="ru-RU"/>
        </a:p>
      </dgm:t>
    </dgm:pt>
    <dgm:pt modelId="{B98FB0CB-719A-457E-B7E5-320B69B943F9}" type="pres">
      <dgm:prSet presAssocID="{FF4B6BAD-F03E-402E-8162-A0D423C60D29}" presName="childText" presStyleLbl="bgAcc1" presStyleIdx="6" presStyleCnt="8" custScaleX="399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917D44-3AB1-4099-BCB2-523E9E617E89}" type="pres">
      <dgm:prSet presAssocID="{26FBCF36-DDD7-4607-AB5E-01D48D6668C7}" presName="Name13" presStyleLbl="parChTrans1D2" presStyleIdx="7" presStyleCnt="8"/>
      <dgm:spPr/>
      <dgm:t>
        <a:bodyPr/>
        <a:lstStyle/>
        <a:p>
          <a:endParaRPr lang="ru-RU"/>
        </a:p>
      </dgm:t>
    </dgm:pt>
    <dgm:pt modelId="{72A7A416-F41C-48CC-8B62-EED8388C3AE6}" type="pres">
      <dgm:prSet presAssocID="{598F2E0C-2D07-48B8-9F3B-4BF42E7BFC3D}" presName="childText" presStyleLbl="bgAcc1" presStyleIdx="7" presStyleCnt="8" custScaleX="296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73D6AC-3203-4171-9D80-CF043286BAD5}" type="presOf" srcId="{335E348F-5CDE-41AD-B793-5B900AFF7D09}" destId="{817213A5-BEBF-4E9B-AE85-E0B5DB4FEF2D}" srcOrd="0" destOrd="0" presId="urn:microsoft.com/office/officeart/2005/8/layout/hierarchy3"/>
    <dgm:cxn modelId="{08F054F2-11E3-4E49-AE8C-7483CA76298A}" type="presOf" srcId="{ABC70737-62EA-4CF7-B81A-D3CCA9EE3FBB}" destId="{7C5B943B-D965-4644-B423-8440B0D8C4E0}" srcOrd="0" destOrd="0" presId="urn:microsoft.com/office/officeart/2005/8/layout/hierarchy3"/>
    <dgm:cxn modelId="{88B9B15D-17FA-44A1-ACF2-DAA57F1E3A11}" type="presOf" srcId="{26FBCF36-DDD7-4607-AB5E-01D48D6668C7}" destId="{B7917D44-3AB1-4099-BCB2-523E9E617E89}" srcOrd="0" destOrd="0" presId="urn:microsoft.com/office/officeart/2005/8/layout/hierarchy3"/>
    <dgm:cxn modelId="{4A3FC483-94A6-4983-B04A-B7935C53D6DC}" srcId="{6250C148-A8DA-4E0C-B523-29FE1D5607C4}" destId="{FF4B6BAD-F03E-402E-8162-A0D423C60D29}" srcOrd="4" destOrd="0" parTransId="{063BE365-C358-4019-AD6C-77B8CF9CC142}" sibTransId="{BE4574E7-EDC7-4568-AEFC-83035A28EC0F}"/>
    <dgm:cxn modelId="{108B73D1-6844-4261-B79E-EF6AE9A0F753}" type="presOf" srcId="{E7E072EC-13D0-434D-A8A1-240E5FF0FB0C}" destId="{0859BA42-F9FB-43DF-96B7-2B7902D34651}" srcOrd="0" destOrd="0" presId="urn:microsoft.com/office/officeart/2005/8/layout/hierarchy3"/>
    <dgm:cxn modelId="{1696FBBF-3668-4546-8E26-E6096A1BA2D8}" type="presOf" srcId="{598F2E0C-2D07-48B8-9F3B-4BF42E7BFC3D}" destId="{72A7A416-F41C-48CC-8B62-EED8388C3AE6}" srcOrd="0" destOrd="0" presId="urn:microsoft.com/office/officeart/2005/8/layout/hierarchy3"/>
    <dgm:cxn modelId="{598BAA93-1835-4197-97BF-DD33791A75C8}" type="presOf" srcId="{EEEF067C-8648-4904-828F-6C6211409B18}" destId="{FF9E1DB6-F752-447F-9A4D-4A61810BD38B}" srcOrd="1" destOrd="0" presId="urn:microsoft.com/office/officeart/2005/8/layout/hierarchy3"/>
    <dgm:cxn modelId="{70E2D627-310F-4137-8C16-6108D6E7D1B2}" type="presOf" srcId="{BB4DACCB-82F0-46AE-8C14-BAEB23830C50}" destId="{6EB9CF2E-A0F8-4CC8-B947-EFA3AB7F6635}" srcOrd="0" destOrd="0" presId="urn:microsoft.com/office/officeart/2005/8/layout/hierarchy3"/>
    <dgm:cxn modelId="{B3A8BC1F-ADFA-48C6-B775-23338DE522DD}" type="presOf" srcId="{5A4B4EA4-3624-4259-9860-A5A545A97601}" destId="{80E3D2DC-A669-4E0C-8464-505C82ADE33F}" srcOrd="0" destOrd="0" presId="urn:microsoft.com/office/officeart/2005/8/layout/hierarchy3"/>
    <dgm:cxn modelId="{8B4D84D4-1522-4DAE-A147-000C04BF3D5A}" type="presOf" srcId="{8DE2728C-30C8-458A-A147-F2CE9146EB4C}" destId="{9A14C08B-F8BD-4F4E-AA32-88F088BDD37D}" srcOrd="0" destOrd="0" presId="urn:microsoft.com/office/officeart/2005/8/layout/hierarchy3"/>
    <dgm:cxn modelId="{D0CD06C8-B52B-46D0-B09F-847ED9B0A3ED}" srcId="{6250C148-A8DA-4E0C-B523-29FE1D5607C4}" destId="{598F2E0C-2D07-48B8-9F3B-4BF42E7BFC3D}" srcOrd="5" destOrd="0" parTransId="{26FBCF36-DDD7-4607-AB5E-01D48D6668C7}" sibTransId="{C1B02B4A-F168-419A-8602-89013B390CD6}"/>
    <dgm:cxn modelId="{E498FFB7-718E-488F-ABB9-6D5B7072A6C0}" type="presOf" srcId="{04A8031A-4C25-4DEC-A427-1A1D488CE07B}" destId="{4580907F-0466-414A-9549-474D2FE69C55}" srcOrd="0" destOrd="0" presId="urn:microsoft.com/office/officeart/2005/8/layout/hierarchy3"/>
    <dgm:cxn modelId="{EEF8FE90-F14B-471E-A48E-0CEF1E17DEFD}" srcId="{6250C148-A8DA-4E0C-B523-29FE1D5607C4}" destId="{5A4B4EA4-3624-4259-9860-A5A545A97601}" srcOrd="2" destOrd="0" parTransId="{E7E072EC-13D0-434D-A8A1-240E5FF0FB0C}" sibTransId="{53659592-A598-4580-A018-72E24D677DC7}"/>
    <dgm:cxn modelId="{187DA3C8-8249-4D15-884D-7CD72963CCC4}" srcId="{B4C15169-856E-45DB-9C53-775E1E7991D0}" destId="{6250C148-A8DA-4E0C-B523-29FE1D5607C4}" srcOrd="1" destOrd="0" parTransId="{DE51F36E-D0DB-4704-9B82-93D687C3D179}" sibTransId="{4B735610-4AD8-4C4F-AC4C-6D84F80F40C0}"/>
    <dgm:cxn modelId="{1D4EFDF9-C249-45AD-87EB-BFA4C3AC01CF}" type="presOf" srcId="{AD05C978-B80E-47C1-BAE9-EC85273B54B2}" destId="{6563B5A3-462D-4EFB-A19A-3D7F31023184}" srcOrd="0" destOrd="0" presId="urn:microsoft.com/office/officeart/2005/8/layout/hierarchy3"/>
    <dgm:cxn modelId="{2B567071-460A-40CF-A5C6-4DC8EE188F7C}" srcId="{6250C148-A8DA-4E0C-B523-29FE1D5607C4}" destId="{AD05C978-B80E-47C1-BAE9-EC85273B54B2}" srcOrd="3" destOrd="0" parTransId="{D8B20727-5CC5-4188-932A-C196219E1E98}" sibTransId="{0FAF99FB-9475-4703-A672-3BD96927C640}"/>
    <dgm:cxn modelId="{DDBA40E5-FA12-4E89-AC3C-36DC904F9341}" type="presOf" srcId="{B6EFD98C-3C0F-4222-B6B5-77BD101E5B80}" destId="{FAAF170B-7559-43FD-82A7-AAD347203638}" srcOrd="0" destOrd="0" presId="urn:microsoft.com/office/officeart/2005/8/layout/hierarchy3"/>
    <dgm:cxn modelId="{4D7F4A0F-9AAB-483C-BA81-00C76D33FAF1}" type="presOf" srcId="{EEEF067C-8648-4904-828F-6C6211409B18}" destId="{532E8E01-C54C-4933-BD67-55B3B0994741}" srcOrd="0" destOrd="0" presId="urn:microsoft.com/office/officeart/2005/8/layout/hierarchy3"/>
    <dgm:cxn modelId="{C2EF00B3-F56A-47B4-A1DE-5438582E6518}" srcId="{EEEF067C-8648-4904-828F-6C6211409B18}" destId="{335E348F-5CDE-41AD-B793-5B900AFF7D09}" srcOrd="0" destOrd="0" parTransId="{BB4DACCB-82F0-46AE-8C14-BAEB23830C50}" sibTransId="{C0C07E38-2578-4439-B1AE-6D2C23331548}"/>
    <dgm:cxn modelId="{757ABBC0-ED8E-4672-B7A6-AAF1E2A90344}" type="presOf" srcId="{063BE365-C358-4019-AD6C-77B8CF9CC142}" destId="{FAFC34B6-9CAA-44C0-8F7A-DD277FDDC6D0}" srcOrd="0" destOrd="0" presId="urn:microsoft.com/office/officeart/2005/8/layout/hierarchy3"/>
    <dgm:cxn modelId="{F7C637F1-2241-4033-94B7-2F7C133EEC5D}" srcId="{B4C15169-856E-45DB-9C53-775E1E7991D0}" destId="{EEEF067C-8648-4904-828F-6C6211409B18}" srcOrd="0" destOrd="0" parTransId="{41E25348-A693-4870-9DE7-B25F1A609638}" sibTransId="{0AAE6314-816A-42E0-84E6-291D39EAF8FD}"/>
    <dgm:cxn modelId="{D826F8DB-5578-4DC0-880E-D3A944BB6343}" type="presOf" srcId="{D8B20727-5CC5-4188-932A-C196219E1E98}" destId="{C961EC2C-8AF5-40D5-A921-D66276B34839}" srcOrd="0" destOrd="0" presId="urn:microsoft.com/office/officeart/2005/8/layout/hierarchy3"/>
    <dgm:cxn modelId="{2A5077CC-E926-45BE-B03C-615BF4C98612}" srcId="{6250C148-A8DA-4E0C-B523-29FE1D5607C4}" destId="{ECE3545D-8996-4325-A976-E68F69CDB9F6}" srcOrd="0" destOrd="0" parTransId="{265F4C03-2797-4835-B7F1-7EEC89AF46AB}" sibTransId="{795A7804-FFF3-499A-8B3B-AEA1646D484E}"/>
    <dgm:cxn modelId="{8459B4AC-36BA-427E-8A7E-2EECCB38A998}" type="presOf" srcId="{FF4B6BAD-F03E-402E-8162-A0D423C60D29}" destId="{B98FB0CB-719A-457E-B7E5-320B69B943F9}" srcOrd="0" destOrd="0" presId="urn:microsoft.com/office/officeart/2005/8/layout/hierarchy3"/>
    <dgm:cxn modelId="{BAE607C1-722B-4238-AA74-DE01BBBAAD38}" type="presOf" srcId="{6250C148-A8DA-4E0C-B523-29FE1D5607C4}" destId="{5E6D127C-E6D3-4CA9-AF1A-C5D46D1956FF}" srcOrd="1" destOrd="0" presId="urn:microsoft.com/office/officeart/2005/8/layout/hierarchy3"/>
    <dgm:cxn modelId="{86FEBD77-9E07-4590-8772-4CAAF4726D58}" srcId="{6250C148-A8DA-4E0C-B523-29FE1D5607C4}" destId="{8DE2728C-30C8-458A-A147-F2CE9146EB4C}" srcOrd="1" destOrd="0" parTransId="{B6EFD98C-3C0F-4222-B6B5-77BD101E5B80}" sibTransId="{D428B04E-24FC-4DBD-B350-6F075DCEE6D8}"/>
    <dgm:cxn modelId="{3F62E029-21A6-4C8E-AEB8-E0C576A3DC79}" type="presOf" srcId="{ECE3545D-8996-4325-A976-E68F69CDB9F6}" destId="{E22D23C3-E44E-48C5-884F-C8605873345F}" srcOrd="0" destOrd="0" presId="urn:microsoft.com/office/officeart/2005/8/layout/hierarchy3"/>
    <dgm:cxn modelId="{138D5C9C-F0AE-4617-830F-6847CDFF731A}" type="presOf" srcId="{6250C148-A8DA-4E0C-B523-29FE1D5607C4}" destId="{5692DAA2-E68D-4339-8677-3293BA0DB6FC}" srcOrd="0" destOrd="0" presId="urn:microsoft.com/office/officeart/2005/8/layout/hierarchy3"/>
    <dgm:cxn modelId="{B9CE7194-0223-4842-948C-3A9B840603E8}" type="presOf" srcId="{265F4C03-2797-4835-B7F1-7EEC89AF46AB}" destId="{78629340-C4C6-4C76-A938-A7F0FCE83E7E}" srcOrd="0" destOrd="0" presId="urn:microsoft.com/office/officeart/2005/8/layout/hierarchy3"/>
    <dgm:cxn modelId="{DF06B5F8-19D4-491E-AFDE-FD627ACEEB9C}" srcId="{EEEF067C-8648-4904-828F-6C6211409B18}" destId="{ABC70737-62EA-4CF7-B81A-D3CCA9EE3FBB}" srcOrd="1" destOrd="0" parTransId="{04A8031A-4C25-4DEC-A427-1A1D488CE07B}" sibTransId="{75418AC5-E950-46D1-A781-725E02A4B70C}"/>
    <dgm:cxn modelId="{CBD19E62-5994-466C-BA89-4C0FC8E6D9A2}" type="presOf" srcId="{B4C15169-856E-45DB-9C53-775E1E7991D0}" destId="{57BFAC9B-A98B-4AF7-A7B4-DB3F42DB3275}" srcOrd="0" destOrd="0" presId="urn:microsoft.com/office/officeart/2005/8/layout/hierarchy3"/>
    <dgm:cxn modelId="{ABBDE4F0-816B-4F38-A2F6-70A7246DF05D}" type="presParOf" srcId="{57BFAC9B-A98B-4AF7-A7B4-DB3F42DB3275}" destId="{010A0EEA-1AFA-42DE-821D-2CF9EB0180DC}" srcOrd="0" destOrd="0" presId="urn:microsoft.com/office/officeart/2005/8/layout/hierarchy3"/>
    <dgm:cxn modelId="{21B64130-206D-46EF-A6F0-499F66600926}" type="presParOf" srcId="{010A0EEA-1AFA-42DE-821D-2CF9EB0180DC}" destId="{597A973D-08E6-4905-8FE8-374C43C14FD0}" srcOrd="0" destOrd="0" presId="urn:microsoft.com/office/officeart/2005/8/layout/hierarchy3"/>
    <dgm:cxn modelId="{D8C44FF5-93F3-4607-938B-5729CE165184}" type="presParOf" srcId="{597A973D-08E6-4905-8FE8-374C43C14FD0}" destId="{532E8E01-C54C-4933-BD67-55B3B0994741}" srcOrd="0" destOrd="0" presId="urn:microsoft.com/office/officeart/2005/8/layout/hierarchy3"/>
    <dgm:cxn modelId="{033CD4F5-771A-4947-8BD7-3CE04156AA63}" type="presParOf" srcId="{597A973D-08E6-4905-8FE8-374C43C14FD0}" destId="{FF9E1DB6-F752-447F-9A4D-4A61810BD38B}" srcOrd="1" destOrd="0" presId="urn:microsoft.com/office/officeart/2005/8/layout/hierarchy3"/>
    <dgm:cxn modelId="{1CAFCD15-2FED-4AE7-A471-698E1FA72AAF}" type="presParOf" srcId="{010A0EEA-1AFA-42DE-821D-2CF9EB0180DC}" destId="{A758A926-E465-416C-8FE7-727B74ADBCC1}" srcOrd="1" destOrd="0" presId="urn:microsoft.com/office/officeart/2005/8/layout/hierarchy3"/>
    <dgm:cxn modelId="{6D0C1760-350F-4439-A5AF-2199A1A3E577}" type="presParOf" srcId="{A758A926-E465-416C-8FE7-727B74ADBCC1}" destId="{6EB9CF2E-A0F8-4CC8-B947-EFA3AB7F6635}" srcOrd="0" destOrd="0" presId="urn:microsoft.com/office/officeart/2005/8/layout/hierarchy3"/>
    <dgm:cxn modelId="{AE400F83-D5F1-4BD8-835F-326769AC253B}" type="presParOf" srcId="{A758A926-E465-416C-8FE7-727B74ADBCC1}" destId="{817213A5-BEBF-4E9B-AE85-E0B5DB4FEF2D}" srcOrd="1" destOrd="0" presId="urn:microsoft.com/office/officeart/2005/8/layout/hierarchy3"/>
    <dgm:cxn modelId="{CC1C467E-983F-4176-83E4-0AAAEC89E333}" type="presParOf" srcId="{A758A926-E465-416C-8FE7-727B74ADBCC1}" destId="{4580907F-0466-414A-9549-474D2FE69C55}" srcOrd="2" destOrd="0" presId="urn:microsoft.com/office/officeart/2005/8/layout/hierarchy3"/>
    <dgm:cxn modelId="{CC522790-5098-41C6-832B-92D5EED38054}" type="presParOf" srcId="{A758A926-E465-416C-8FE7-727B74ADBCC1}" destId="{7C5B943B-D965-4644-B423-8440B0D8C4E0}" srcOrd="3" destOrd="0" presId="urn:microsoft.com/office/officeart/2005/8/layout/hierarchy3"/>
    <dgm:cxn modelId="{AF019214-1D6A-4E14-B9F9-C44E2E57BAC7}" type="presParOf" srcId="{57BFAC9B-A98B-4AF7-A7B4-DB3F42DB3275}" destId="{A8B95C1C-2618-4F2F-84D4-C668ABF9A171}" srcOrd="1" destOrd="0" presId="urn:microsoft.com/office/officeart/2005/8/layout/hierarchy3"/>
    <dgm:cxn modelId="{9CC67DAA-76F5-4D6E-8790-7DEDCF278464}" type="presParOf" srcId="{A8B95C1C-2618-4F2F-84D4-C668ABF9A171}" destId="{20CAD6F7-0B73-405F-A4B3-D2568BC3120A}" srcOrd="0" destOrd="0" presId="urn:microsoft.com/office/officeart/2005/8/layout/hierarchy3"/>
    <dgm:cxn modelId="{ECEF853F-BB7E-41D4-BC39-980103D113B9}" type="presParOf" srcId="{20CAD6F7-0B73-405F-A4B3-D2568BC3120A}" destId="{5692DAA2-E68D-4339-8677-3293BA0DB6FC}" srcOrd="0" destOrd="0" presId="urn:microsoft.com/office/officeart/2005/8/layout/hierarchy3"/>
    <dgm:cxn modelId="{9C9086BE-190D-479B-9494-0F7D255ACE5C}" type="presParOf" srcId="{20CAD6F7-0B73-405F-A4B3-D2568BC3120A}" destId="{5E6D127C-E6D3-4CA9-AF1A-C5D46D1956FF}" srcOrd="1" destOrd="0" presId="urn:microsoft.com/office/officeart/2005/8/layout/hierarchy3"/>
    <dgm:cxn modelId="{ED9987CC-38F8-4EA6-8A90-A2676861B717}" type="presParOf" srcId="{A8B95C1C-2618-4F2F-84D4-C668ABF9A171}" destId="{6B46D21F-1E08-4FA9-85DA-427E8D14E51B}" srcOrd="1" destOrd="0" presId="urn:microsoft.com/office/officeart/2005/8/layout/hierarchy3"/>
    <dgm:cxn modelId="{9452D39E-B0B2-4BCE-B678-71D9F9433AD8}" type="presParOf" srcId="{6B46D21F-1E08-4FA9-85DA-427E8D14E51B}" destId="{78629340-C4C6-4C76-A938-A7F0FCE83E7E}" srcOrd="0" destOrd="0" presId="urn:microsoft.com/office/officeart/2005/8/layout/hierarchy3"/>
    <dgm:cxn modelId="{930D2514-50FF-4CE0-92C6-429E1522337C}" type="presParOf" srcId="{6B46D21F-1E08-4FA9-85DA-427E8D14E51B}" destId="{E22D23C3-E44E-48C5-884F-C8605873345F}" srcOrd="1" destOrd="0" presId="urn:microsoft.com/office/officeart/2005/8/layout/hierarchy3"/>
    <dgm:cxn modelId="{BBC5815E-6795-48F4-8459-EA022D9BF922}" type="presParOf" srcId="{6B46D21F-1E08-4FA9-85DA-427E8D14E51B}" destId="{FAAF170B-7559-43FD-82A7-AAD347203638}" srcOrd="2" destOrd="0" presId="urn:microsoft.com/office/officeart/2005/8/layout/hierarchy3"/>
    <dgm:cxn modelId="{4999EF01-A579-4C4B-BBD5-E6136D3B5BA7}" type="presParOf" srcId="{6B46D21F-1E08-4FA9-85DA-427E8D14E51B}" destId="{9A14C08B-F8BD-4F4E-AA32-88F088BDD37D}" srcOrd="3" destOrd="0" presId="urn:microsoft.com/office/officeart/2005/8/layout/hierarchy3"/>
    <dgm:cxn modelId="{8CC333CB-BD21-4A3C-B627-292D84EB8A60}" type="presParOf" srcId="{6B46D21F-1E08-4FA9-85DA-427E8D14E51B}" destId="{0859BA42-F9FB-43DF-96B7-2B7902D34651}" srcOrd="4" destOrd="0" presId="urn:microsoft.com/office/officeart/2005/8/layout/hierarchy3"/>
    <dgm:cxn modelId="{22D8C38D-E884-42D2-8771-3E175774E790}" type="presParOf" srcId="{6B46D21F-1E08-4FA9-85DA-427E8D14E51B}" destId="{80E3D2DC-A669-4E0C-8464-505C82ADE33F}" srcOrd="5" destOrd="0" presId="urn:microsoft.com/office/officeart/2005/8/layout/hierarchy3"/>
    <dgm:cxn modelId="{4C845641-711F-44BF-8523-9C8506714D61}" type="presParOf" srcId="{6B46D21F-1E08-4FA9-85DA-427E8D14E51B}" destId="{C961EC2C-8AF5-40D5-A921-D66276B34839}" srcOrd="6" destOrd="0" presId="urn:microsoft.com/office/officeart/2005/8/layout/hierarchy3"/>
    <dgm:cxn modelId="{97D5D828-08ED-4D3E-B40E-B97AEAB537D5}" type="presParOf" srcId="{6B46D21F-1E08-4FA9-85DA-427E8D14E51B}" destId="{6563B5A3-462D-4EFB-A19A-3D7F31023184}" srcOrd="7" destOrd="0" presId="urn:microsoft.com/office/officeart/2005/8/layout/hierarchy3"/>
    <dgm:cxn modelId="{0C6223B3-6866-4735-AD42-A0DFCF1CDCF6}" type="presParOf" srcId="{6B46D21F-1E08-4FA9-85DA-427E8D14E51B}" destId="{FAFC34B6-9CAA-44C0-8F7A-DD277FDDC6D0}" srcOrd="8" destOrd="0" presId="urn:microsoft.com/office/officeart/2005/8/layout/hierarchy3"/>
    <dgm:cxn modelId="{E5682D3F-5BFA-4A6D-AB88-53A9FA38FA99}" type="presParOf" srcId="{6B46D21F-1E08-4FA9-85DA-427E8D14E51B}" destId="{B98FB0CB-719A-457E-B7E5-320B69B943F9}" srcOrd="9" destOrd="0" presId="urn:microsoft.com/office/officeart/2005/8/layout/hierarchy3"/>
    <dgm:cxn modelId="{170ADD36-7C06-4A24-B826-F26EC413E66B}" type="presParOf" srcId="{6B46D21F-1E08-4FA9-85DA-427E8D14E51B}" destId="{B7917D44-3AB1-4099-BCB2-523E9E617E89}" srcOrd="10" destOrd="0" presId="urn:microsoft.com/office/officeart/2005/8/layout/hierarchy3"/>
    <dgm:cxn modelId="{2E616529-3539-4090-AF1B-4502DF269AC6}" type="presParOf" srcId="{6B46D21F-1E08-4FA9-85DA-427E8D14E51B}" destId="{72A7A416-F41C-48CC-8B62-EED8388C3AE6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505648-80FC-4F75-99F4-DDA18688E964}" type="doc">
      <dgm:prSet loTypeId="urn:microsoft.com/office/officeart/2005/8/layout/orgChart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C03168D-684E-4F4F-A7F8-A1E9B06B3307}">
      <dgm:prSet phldrT="[Текст]" custT="1"/>
      <dgm:spPr/>
      <dgm:t>
        <a:bodyPr/>
        <a:lstStyle/>
        <a:p>
          <a:r>
            <a:rPr lang="ru-RU" sz="4000" b="1" dirty="0" smtClean="0"/>
            <a:t>Банк</a:t>
          </a:r>
          <a:endParaRPr lang="ru-RU" sz="4000" b="1" dirty="0"/>
        </a:p>
      </dgm:t>
    </dgm:pt>
    <dgm:pt modelId="{538FEB13-96A7-461E-8D7A-41B965124378}" type="parTrans" cxnId="{F37FFDA1-ECDD-46CB-A3C9-F25C54A557B7}">
      <dgm:prSet/>
      <dgm:spPr/>
      <dgm:t>
        <a:bodyPr/>
        <a:lstStyle/>
        <a:p>
          <a:endParaRPr lang="ru-RU"/>
        </a:p>
      </dgm:t>
    </dgm:pt>
    <dgm:pt modelId="{9D5187DC-AA25-4E88-981F-6E8CB7F15672}" type="sibTrans" cxnId="{F37FFDA1-ECDD-46CB-A3C9-F25C54A557B7}">
      <dgm:prSet/>
      <dgm:spPr/>
      <dgm:t>
        <a:bodyPr/>
        <a:lstStyle/>
        <a:p>
          <a:endParaRPr lang="ru-RU"/>
        </a:p>
      </dgm:t>
    </dgm:pt>
    <dgm:pt modelId="{BB9243D9-BD76-40D4-A2ED-0A8FEB60B058}" type="asst">
      <dgm:prSet phldrT="[Текст]"/>
      <dgm:spPr/>
      <dgm:t>
        <a:bodyPr/>
        <a:lstStyle/>
        <a:p>
          <a:r>
            <a:rPr lang="ru-RU" dirty="0" smtClean="0"/>
            <a:t>кредитная организация, которая имеет исключительное право осуществлять в совокупности следующие банковские операции</a:t>
          </a:r>
          <a:endParaRPr lang="ru-RU" dirty="0"/>
        </a:p>
      </dgm:t>
    </dgm:pt>
    <dgm:pt modelId="{4370C71C-7743-452F-A6A7-1E248DD3CB9D}" type="parTrans" cxnId="{ECF69173-99CA-42D8-80E8-9E3B022607E5}">
      <dgm:prSet/>
      <dgm:spPr/>
      <dgm:t>
        <a:bodyPr/>
        <a:lstStyle/>
        <a:p>
          <a:endParaRPr lang="ru-RU"/>
        </a:p>
      </dgm:t>
    </dgm:pt>
    <dgm:pt modelId="{7245A610-3DEF-4A44-BCB3-DBBE846F19CE}" type="sibTrans" cxnId="{ECF69173-99CA-42D8-80E8-9E3B022607E5}">
      <dgm:prSet/>
      <dgm:spPr/>
      <dgm:t>
        <a:bodyPr/>
        <a:lstStyle/>
        <a:p>
          <a:endParaRPr lang="ru-RU"/>
        </a:p>
      </dgm:t>
    </dgm:pt>
    <dgm:pt modelId="{6A629E5F-CC32-4AA7-84F8-3CF39C5DCC10}">
      <dgm:prSet phldrT="[Текст]"/>
      <dgm:spPr/>
      <dgm:t>
        <a:bodyPr/>
        <a:lstStyle/>
        <a:p>
          <a:r>
            <a:rPr lang="ru-RU" dirty="0" smtClean="0"/>
            <a:t>открытие и ведение банковских счетов физических и юридических лиц</a:t>
          </a:r>
          <a:endParaRPr lang="ru-RU" dirty="0"/>
        </a:p>
      </dgm:t>
    </dgm:pt>
    <dgm:pt modelId="{993F49F1-C83B-4EDB-8D18-5C5C28217235}" type="parTrans" cxnId="{D88636C4-6487-4B28-8C7B-6EF8476A31AD}">
      <dgm:prSet/>
      <dgm:spPr/>
      <dgm:t>
        <a:bodyPr/>
        <a:lstStyle/>
        <a:p>
          <a:endParaRPr lang="ru-RU"/>
        </a:p>
      </dgm:t>
    </dgm:pt>
    <dgm:pt modelId="{12BEE8F7-8102-413F-AB4D-8E153CBCA5FF}" type="sibTrans" cxnId="{D88636C4-6487-4B28-8C7B-6EF8476A31AD}">
      <dgm:prSet/>
      <dgm:spPr/>
      <dgm:t>
        <a:bodyPr/>
        <a:lstStyle/>
        <a:p>
          <a:endParaRPr lang="ru-RU"/>
        </a:p>
      </dgm:t>
    </dgm:pt>
    <dgm:pt modelId="{81C3448F-AE62-4B7B-9341-85D844D86D69}">
      <dgm:prSet/>
      <dgm:spPr/>
      <dgm:t>
        <a:bodyPr/>
        <a:lstStyle/>
        <a:p>
          <a:r>
            <a:rPr lang="ru-RU" dirty="0" smtClean="0"/>
            <a:t>привлечение во вклады денежных средств физических и юридических лиц</a:t>
          </a:r>
          <a:endParaRPr lang="ru-RU" dirty="0"/>
        </a:p>
      </dgm:t>
    </dgm:pt>
    <dgm:pt modelId="{7C30F29C-B9F8-447E-896B-A33581432AD9}" type="parTrans" cxnId="{BFDBC3FA-4803-4568-B52B-49E4E9AB6FEB}">
      <dgm:prSet/>
      <dgm:spPr/>
      <dgm:t>
        <a:bodyPr/>
        <a:lstStyle/>
        <a:p>
          <a:endParaRPr lang="ru-RU"/>
        </a:p>
      </dgm:t>
    </dgm:pt>
    <dgm:pt modelId="{F708D38A-2B6E-4061-A964-77062CBF766C}" type="sibTrans" cxnId="{BFDBC3FA-4803-4568-B52B-49E4E9AB6FEB}">
      <dgm:prSet/>
      <dgm:spPr/>
      <dgm:t>
        <a:bodyPr/>
        <a:lstStyle/>
        <a:p>
          <a:endParaRPr lang="ru-RU"/>
        </a:p>
      </dgm:t>
    </dgm:pt>
    <dgm:pt modelId="{86279044-C733-48D1-AD1F-035F8B1CE932}">
      <dgm:prSet/>
      <dgm:spPr/>
      <dgm:t>
        <a:bodyPr/>
        <a:lstStyle/>
        <a:p>
          <a:r>
            <a:rPr lang="ru-RU" dirty="0" smtClean="0"/>
            <a:t>размещение указанных средств от своего имени и за свой счет на условиях возвратности, платности, срочности</a:t>
          </a:r>
          <a:endParaRPr lang="ru-RU" dirty="0"/>
        </a:p>
      </dgm:t>
    </dgm:pt>
    <dgm:pt modelId="{EEA8930B-1A00-4B65-93D5-8BDB87520EE8}" type="parTrans" cxnId="{F56903F3-0D12-4732-9EF9-540585879F32}">
      <dgm:prSet/>
      <dgm:spPr/>
      <dgm:t>
        <a:bodyPr/>
        <a:lstStyle/>
        <a:p>
          <a:endParaRPr lang="ru-RU"/>
        </a:p>
      </dgm:t>
    </dgm:pt>
    <dgm:pt modelId="{D5DC6B3E-4E25-4A9F-8FF7-377CC876DF2A}" type="sibTrans" cxnId="{F56903F3-0D12-4732-9EF9-540585879F32}">
      <dgm:prSet/>
      <dgm:spPr/>
      <dgm:t>
        <a:bodyPr/>
        <a:lstStyle/>
        <a:p>
          <a:endParaRPr lang="ru-RU"/>
        </a:p>
      </dgm:t>
    </dgm:pt>
    <dgm:pt modelId="{0AC73664-C913-41B7-A5CA-5BBB966F750B}" type="pres">
      <dgm:prSet presAssocID="{3A505648-80FC-4F75-99F4-DDA18688E96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706EED0-7362-447D-AE2B-8D334D88B555}" type="pres">
      <dgm:prSet presAssocID="{8C03168D-684E-4F4F-A7F8-A1E9B06B3307}" presName="hierRoot1" presStyleCnt="0">
        <dgm:presLayoutVars>
          <dgm:hierBranch val="init"/>
        </dgm:presLayoutVars>
      </dgm:prSet>
      <dgm:spPr/>
    </dgm:pt>
    <dgm:pt modelId="{B089D2C4-5655-4848-BA57-F51E534648BB}" type="pres">
      <dgm:prSet presAssocID="{8C03168D-684E-4F4F-A7F8-A1E9B06B3307}" presName="rootComposite1" presStyleCnt="0"/>
      <dgm:spPr/>
    </dgm:pt>
    <dgm:pt modelId="{D7ADC8A4-A8FC-4DB7-B967-D6918882F1C5}" type="pres">
      <dgm:prSet presAssocID="{8C03168D-684E-4F4F-A7F8-A1E9B06B330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D2C0ED-CACE-4BDA-AC0C-C3B75B0EA081}" type="pres">
      <dgm:prSet presAssocID="{8C03168D-684E-4F4F-A7F8-A1E9B06B330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EAFDFE0-305B-489B-9B48-6AD19961353B}" type="pres">
      <dgm:prSet presAssocID="{8C03168D-684E-4F4F-A7F8-A1E9B06B3307}" presName="hierChild2" presStyleCnt="0"/>
      <dgm:spPr/>
    </dgm:pt>
    <dgm:pt modelId="{CEF992B0-2232-43B3-990A-594C75745CE4}" type="pres">
      <dgm:prSet presAssocID="{7C30F29C-B9F8-447E-896B-A33581432AD9}" presName="Name37" presStyleLbl="parChTrans1D2" presStyleIdx="0" presStyleCnt="4"/>
      <dgm:spPr/>
      <dgm:t>
        <a:bodyPr/>
        <a:lstStyle/>
        <a:p>
          <a:endParaRPr lang="ru-RU"/>
        </a:p>
      </dgm:t>
    </dgm:pt>
    <dgm:pt modelId="{290A82F4-3C2B-40D5-A70B-3C7DA536EAA9}" type="pres">
      <dgm:prSet presAssocID="{81C3448F-AE62-4B7B-9341-85D844D86D69}" presName="hierRoot2" presStyleCnt="0">
        <dgm:presLayoutVars>
          <dgm:hierBranch val="init"/>
        </dgm:presLayoutVars>
      </dgm:prSet>
      <dgm:spPr/>
    </dgm:pt>
    <dgm:pt modelId="{B85BF1C9-49AC-4029-A52B-A4B000A9C13D}" type="pres">
      <dgm:prSet presAssocID="{81C3448F-AE62-4B7B-9341-85D844D86D69}" presName="rootComposite" presStyleCnt="0"/>
      <dgm:spPr/>
    </dgm:pt>
    <dgm:pt modelId="{9B7D7D03-C57A-4CF5-824D-CC0B61C5F973}" type="pres">
      <dgm:prSet presAssocID="{81C3448F-AE62-4B7B-9341-85D844D86D6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CBFD48-73AB-4828-BB4C-D583CAB35EE5}" type="pres">
      <dgm:prSet presAssocID="{81C3448F-AE62-4B7B-9341-85D844D86D69}" presName="rootConnector" presStyleLbl="node2" presStyleIdx="0" presStyleCnt="3"/>
      <dgm:spPr/>
      <dgm:t>
        <a:bodyPr/>
        <a:lstStyle/>
        <a:p>
          <a:endParaRPr lang="ru-RU"/>
        </a:p>
      </dgm:t>
    </dgm:pt>
    <dgm:pt modelId="{AC6D29AB-C6D2-4A72-BD49-3E3A441D8616}" type="pres">
      <dgm:prSet presAssocID="{81C3448F-AE62-4B7B-9341-85D844D86D69}" presName="hierChild4" presStyleCnt="0"/>
      <dgm:spPr/>
    </dgm:pt>
    <dgm:pt modelId="{54A8E21C-6C3A-4ABF-8425-BECCBFFBD1FB}" type="pres">
      <dgm:prSet presAssocID="{81C3448F-AE62-4B7B-9341-85D844D86D69}" presName="hierChild5" presStyleCnt="0"/>
      <dgm:spPr/>
    </dgm:pt>
    <dgm:pt modelId="{83111333-4022-4643-829E-D531D622FCE9}" type="pres">
      <dgm:prSet presAssocID="{EEA8930B-1A00-4B65-93D5-8BDB87520EE8}" presName="Name37" presStyleLbl="parChTrans1D2" presStyleIdx="1" presStyleCnt="4"/>
      <dgm:spPr/>
      <dgm:t>
        <a:bodyPr/>
        <a:lstStyle/>
        <a:p>
          <a:endParaRPr lang="ru-RU"/>
        </a:p>
      </dgm:t>
    </dgm:pt>
    <dgm:pt modelId="{A5838226-93FB-4D2D-AFA9-85C06A7C9CE1}" type="pres">
      <dgm:prSet presAssocID="{86279044-C733-48D1-AD1F-035F8B1CE932}" presName="hierRoot2" presStyleCnt="0">
        <dgm:presLayoutVars>
          <dgm:hierBranch val="init"/>
        </dgm:presLayoutVars>
      </dgm:prSet>
      <dgm:spPr/>
    </dgm:pt>
    <dgm:pt modelId="{DEEFA486-9209-4073-A922-815C2E9E9C22}" type="pres">
      <dgm:prSet presAssocID="{86279044-C733-48D1-AD1F-035F8B1CE932}" presName="rootComposite" presStyleCnt="0"/>
      <dgm:spPr/>
    </dgm:pt>
    <dgm:pt modelId="{E90FCE25-E897-4375-BA5E-4E0E9098BB97}" type="pres">
      <dgm:prSet presAssocID="{86279044-C733-48D1-AD1F-035F8B1CE93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DEE28F-5FBD-4FF1-97AF-4820A66F37B8}" type="pres">
      <dgm:prSet presAssocID="{86279044-C733-48D1-AD1F-035F8B1CE932}" presName="rootConnector" presStyleLbl="node2" presStyleIdx="1" presStyleCnt="3"/>
      <dgm:spPr/>
      <dgm:t>
        <a:bodyPr/>
        <a:lstStyle/>
        <a:p>
          <a:endParaRPr lang="ru-RU"/>
        </a:p>
      </dgm:t>
    </dgm:pt>
    <dgm:pt modelId="{136D9982-B445-445C-A93C-E8205A4F7170}" type="pres">
      <dgm:prSet presAssocID="{86279044-C733-48D1-AD1F-035F8B1CE932}" presName="hierChild4" presStyleCnt="0"/>
      <dgm:spPr/>
    </dgm:pt>
    <dgm:pt modelId="{514BC239-9F8C-4420-8D0D-3280A37C2096}" type="pres">
      <dgm:prSet presAssocID="{86279044-C733-48D1-AD1F-035F8B1CE932}" presName="hierChild5" presStyleCnt="0"/>
      <dgm:spPr/>
    </dgm:pt>
    <dgm:pt modelId="{96A92986-BA77-45FE-92F7-8C3DF620AEF5}" type="pres">
      <dgm:prSet presAssocID="{993F49F1-C83B-4EDB-8D18-5C5C28217235}" presName="Name37" presStyleLbl="parChTrans1D2" presStyleIdx="2" presStyleCnt="4"/>
      <dgm:spPr/>
      <dgm:t>
        <a:bodyPr/>
        <a:lstStyle/>
        <a:p>
          <a:endParaRPr lang="ru-RU"/>
        </a:p>
      </dgm:t>
    </dgm:pt>
    <dgm:pt modelId="{A6C561D6-8555-4F96-849F-FE50D60FAEFC}" type="pres">
      <dgm:prSet presAssocID="{6A629E5F-CC32-4AA7-84F8-3CF39C5DCC10}" presName="hierRoot2" presStyleCnt="0">
        <dgm:presLayoutVars>
          <dgm:hierBranch val="init"/>
        </dgm:presLayoutVars>
      </dgm:prSet>
      <dgm:spPr/>
    </dgm:pt>
    <dgm:pt modelId="{53FBE969-AA2F-4259-8824-B0CB6FD11097}" type="pres">
      <dgm:prSet presAssocID="{6A629E5F-CC32-4AA7-84F8-3CF39C5DCC10}" presName="rootComposite" presStyleCnt="0"/>
      <dgm:spPr/>
    </dgm:pt>
    <dgm:pt modelId="{DE1E2C66-28FC-40D2-9D7E-FC6A21D04311}" type="pres">
      <dgm:prSet presAssocID="{6A629E5F-CC32-4AA7-84F8-3CF39C5DCC1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621AB3-DBF3-45C5-A283-CB4697D43792}" type="pres">
      <dgm:prSet presAssocID="{6A629E5F-CC32-4AA7-84F8-3CF39C5DCC10}" presName="rootConnector" presStyleLbl="node2" presStyleIdx="2" presStyleCnt="3"/>
      <dgm:spPr/>
      <dgm:t>
        <a:bodyPr/>
        <a:lstStyle/>
        <a:p>
          <a:endParaRPr lang="ru-RU"/>
        </a:p>
      </dgm:t>
    </dgm:pt>
    <dgm:pt modelId="{6F70EB74-6A3D-4B85-A630-23AC630F0604}" type="pres">
      <dgm:prSet presAssocID="{6A629E5F-CC32-4AA7-84F8-3CF39C5DCC10}" presName="hierChild4" presStyleCnt="0"/>
      <dgm:spPr/>
    </dgm:pt>
    <dgm:pt modelId="{7B9A119F-E443-4458-849A-1E8380BA9A95}" type="pres">
      <dgm:prSet presAssocID="{6A629E5F-CC32-4AA7-84F8-3CF39C5DCC10}" presName="hierChild5" presStyleCnt="0"/>
      <dgm:spPr/>
    </dgm:pt>
    <dgm:pt modelId="{2559A315-9885-4264-BD74-734DE186D19B}" type="pres">
      <dgm:prSet presAssocID="{8C03168D-684E-4F4F-A7F8-A1E9B06B3307}" presName="hierChild3" presStyleCnt="0"/>
      <dgm:spPr/>
    </dgm:pt>
    <dgm:pt modelId="{51771774-31FC-4205-85D3-EAC11A29BC38}" type="pres">
      <dgm:prSet presAssocID="{4370C71C-7743-452F-A6A7-1E248DD3CB9D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1BA0BEEB-5627-4EBB-98F4-31B9A2303B7B}" type="pres">
      <dgm:prSet presAssocID="{BB9243D9-BD76-40D4-A2ED-0A8FEB60B058}" presName="hierRoot3" presStyleCnt="0">
        <dgm:presLayoutVars>
          <dgm:hierBranch val="init"/>
        </dgm:presLayoutVars>
      </dgm:prSet>
      <dgm:spPr/>
    </dgm:pt>
    <dgm:pt modelId="{8D2E586A-95B7-4479-B5C9-FFE8F012C0D4}" type="pres">
      <dgm:prSet presAssocID="{BB9243D9-BD76-40D4-A2ED-0A8FEB60B058}" presName="rootComposite3" presStyleCnt="0"/>
      <dgm:spPr/>
    </dgm:pt>
    <dgm:pt modelId="{19F67565-D3C8-484B-93D2-D0A3C151C2C1}" type="pres">
      <dgm:prSet presAssocID="{BB9243D9-BD76-40D4-A2ED-0A8FEB60B058}" presName="rootText3" presStyleLbl="asst1" presStyleIdx="0" presStyleCnt="1" custScaleX="1456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1967D2-C567-4BDE-BDD6-96E12640CE69}" type="pres">
      <dgm:prSet presAssocID="{BB9243D9-BD76-40D4-A2ED-0A8FEB60B058}" presName="rootConnector3" presStyleLbl="asst1" presStyleIdx="0" presStyleCnt="1"/>
      <dgm:spPr/>
      <dgm:t>
        <a:bodyPr/>
        <a:lstStyle/>
        <a:p>
          <a:endParaRPr lang="ru-RU"/>
        </a:p>
      </dgm:t>
    </dgm:pt>
    <dgm:pt modelId="{DF99B3FC-06CE-4D00-81DA-5172E89F4CDA}" type="pres">
      <dgm:prSet presAssocID="{BB9243D9-BD76-40D4-A2ED-0A8FEB60B058}" presName="hierChild6" presStyleCnt="0"/>
      <dgm:spPr/>
    </dgm:pt>
    <dgm:pt modelId="{19ACB533-276B-480B-B589-580EA289FDF4}" type="pres">
      <dgm:prSet presAssocID="{BB9243D9-BD76-40D4-A2ED-0A8FEB60B058}" presName="hierChild7" presStyleCnt="0"/>
      <dgm:spPr/>
    </dgm:pt>
  </dgm:ptLst>
  <dgm:cxnLst>
    <dgm:cxn modelId="{50B0A327-DB98-4C8E-AAF7-0F17357A3B6D}" type="presOf" srcId="{81C3448F-AE62-4B7B-9341-85D844D86D69}" destId="{75CBFD48-73AB-4828-BB4C-D583CAB35EE5}" srcOrd="1" destOrd="0" presId="urn:microsoft.com/office/officeart/2005/8/layout/orgChart1"/>
    <dgm:cxn modelId="{BE47B630-050D-4804-8370-416E5FCBBD7D}" type="presOf" srcId="{6A629E5F-CC32-4AA7-84F8-3CF39C5DCC10}" destId="{DE1E2C66-28FC-40D2-9D7E-FC6A21D04311}" srcOrd="0" destOrd="0" presId="urn:microsoft.com/office/officeart/2005/8/layout/orgChart1"/>
    <dgm:cxn modelId="{E160713C-AD32-4D1D-A0E1-E984D3267C84}" type="presOf" srcId="{993F49F1-C83B-4EDB-8D18-5C5C28217235}" destId="{96A92986-BA77-45FE-92F7-8C3DF620AEF5}" srcOrd="0" destOrd="0" presId="urn:microsoft.com/office/officeart/2005/8/layout/orgChart1"/>
    <dgm:cxn modelId="{A46CE008-8653-4D72-A64B-972B05071032}" type="presOf" srcId="{4370C71C-7743-452F-A6A7-1E248DD3CB9D}" destId="{51771774-31FC-4205-85D3-EAC11A29BC38}" srcOrd="0" destOrd="0" presId="urn:microsoft.com/office/officeart/2005/8/layout/orgChart1"/>
    <dgm:cxn modelId="{BFE6AB8F-D154-4310-9C9B-58F602B3AB9B}" type="presOf" srcId="{81C3448F-AE62-4B7B-9341-85D844D86D69}" destId="{9B7D7D03-C57A-4CF5-824D-CC0B61C5F973}" srcOrd="0" destOrd="0" presId="urn:microsoft.com/office/officeart/2005/8/layout/orgChart1"/>
    <dgm:cxn modelId="{67BED745-6FCA-48CE-AD0B-7B65A2BA6E54}" type="presOf" srcId="{8C03168D-684E-4F4F-A7F8-A1E9B06B3307}" destId="{48D2C0ED-CACE-4BDA-AC0C-C3B75B0EA081}" srcOrd="1" destOrd="0" presId="urn:microsoft.com/office/officeart/2005/8/layout/orgChart1"/>
    <dgm:cxn modelId="{5E9E96D9-F95F-4900-9680-01A0F3C81862}" type="presOf" srcId="{7C30F29C-B9F8-447E-896B-A33581432AD9}" destId="{CEF992B0-2232-43B3-990A-594C75745CE4}" srcOrd="0" destOrd="0" presId="urn:microsoft.com/office/officeart/2005/8/layout/orgChart1"/>
    <dgm:cxn modelId="{F37FFDA1-ECDD-46CB-A3C9-F25C54A557B7}" srcId="{3A505648-80FC-4F75-99F4-DDA18688E964}" destId="{8C03168D-684E-4F4F-A7F8-A1E9B06B3307}" srcOrd="0" destOrd="0" parTransId="{538FEB13-96A7-461E-8D7A-41B965124378}" sibTransId="{9D5187DC-AA25-4E88-981F-6E8CB7F15672}"/>
    <dgm:cxn modelId="{5C45F9B6-C9F8-46DC-8F90-57F5441A1D31}" type="presOf" srcId="{8C03168D-684E-4F4F-A7F8-A1E9B06B3307}" destId="{D7ADC8A4-A8FC-4DB7-B967-D6918882F1C5}" srcOrd="0" destOrd="0" presId="urn:microsoft.com/office/officeart/2005/8/layout/orgChart1"/>
    <dgm:cxn modelId="{82FA3FFA-DA35-4852-B6B8-B488E9DE6BAE}" type="presOf" srcId="{86279044-C733-48D1-AD1F-035F8B1CE932}" destId="{E90FCE25-E897-4375-BA5E-4E0E9098BB97}" srcOrd="0" destOrd="0" presId="urn:microsoft.com/office/officeart/2005/8/layout/orgChart1"/>
    <dgm:cxn modelId="{EE23BF3F-4CEB-41CF-80A9-8DD63920C088}" type="presOf" srcId="{BB9243D9-BD76-40D4-A2ED-0A8FEB60B058}" destId="{19F67565-D3C8-484B-93D2-D0A3C151C2C1}" srcOrd="0" destOrd="0" presId="urn:microsoft.com/office/officeart/2005/8/layout/orgChart1"/>
    <dgm:cxn modelId="{F9920CC0-89B4-46CC-818C-FF7A254804E4}" type="presOf" srcId="{86279044-C733-48D1-AD1F-035F8B1CE932}" destId="{C7DEE28F-5FBD-4FF1-97AF-4820A66F37B8}" srcOrd="1" destOrd="0" presId="urn:microsoft.com/office/officeart/2005/8/layout/orgChart1"/>
    <dgm:cxn modelId="{78BB56B6-E2B9-421D-A39C-F4F5B6A76756}" type="presOf" srcId="{BB9243D9-BD76-40D4-A2ED-0A8FEB60B058}" destId="{381967D2-C567-4BDE-BDD6-96E12640CE69}" srcOrd="1" destOrd="0" presId="urn:microsoft.com/office/officeart/2005/8/layout/orgChart1"/>
    <dgm:cxn modelId="{D88636C4-6487-4B28-8C7B-6EF8476A31AD}" srcId="{8C03168D-684E-4F4F-A7F8-A1E9B06B3307}" destId="{6A629E5F-CC32-4AA7-84F8-3CF39C5DCC10}" srcOrd="3" destOrd="0" parTransId="{993F49F1-C83B-4EDB-8D18-5C5C28217235}" sibTransId="{12BEE8F7-8102-413F-AB4D-8E153CBCA5FF}"/>
    <dgm:cxn modelId="{ECF69173-99CA-42D8-80E8-9E3B022607E5}" srcId="{8C03168D-684E-4F4F-A7F8-A1E9B06B3307}" destId="{BB9243D9-BD76-40D4-A2ED-0A8FEB60B058}" srcOrd="0" destOrd="0" parTransId="{4370C71C-7743-452F-A6A7-1E248DD3CB9D}" sibTransId="{7245A610-3DEF-4A44-BCB3-DBBE846F19CE}"/>
    <dgm:cxn modelId="{C47AA87A-F773-40B1-AA18-8B1F96F10809}" type="presOf" srcId="{6A629E5F-CC32-4AA7-84F8-3CF39C5DCC10}" destId="{75621AB3-DBF3-45C5-A283-CB4697D43792}" srcOrd="1" destOrd="0" presId="urn:microsoft.com/office/officeart/2005/8/layout/orgChart1"/>
    <dgm:cxn modelId="{F56903F3-0D12-4732-9EF9-540585879F32}" srcId="{8C03168D-684E-4F4F-A7F8-A1E9B06B3307}" destId="{86279044-C733-48D1-AD1F-035F8B1CE932}" srcOrd="2" destOrd="0" parTransId="{EEA8930B-1A00-4B65-93D5-8BDB87520EE8}" sibTransId="{D5DC6B3E-4E25-4A9F-8FF7-377CC876DF2A}"/>
    <dgm:cxn modelId="{25913F1B-A71A-4985-A820-FA4E75FC50E2}" type="presOf" srcId="{3A505648-80FC-4F75-99F4-DDA18688E964}" destId="{0AC73664-C913-41B7-A5CA-5BBB966F750B}" srcOrd="0" destOrd="0" presId="urn:microsoft.com/office/officeart/2005/8/layout/orgChart1"/>
    <dgm:cxn modelId="{BFDBC3FA-4803-4568-B52B-49E4E9AB6FEB}" srcId="{8C03168D-684E-4F4F-A7F8-A1E9B06B3307}" destId="{81C3448F-AE62-4B7B-9341-85D844D86D69}" srcOrd="1" destOrd="0" parTransId="{7C30F29C-B9F8-447E-896B-A33581432AD9}" sibTransId="{F708D38A-2B6E-4061-A964-77062CBF766C}"/>
    <dgm:cxn modelId="{D1FAD0BD-C06A-460A-BF10-158C49F99F1D}" type="presOf" srcId="{EEA8930B-1A00-4B65-93D5-8BDB87520EE8}" destId="{83111333-4022-4643-829E-D531D622FCE9}" srcOrd="0" destOrd="0" presId="urn:microsoft.com/office/officeart/2005/8/layout/orgChart1"/>
    <dgm:cxn modelId="{53FA4ED9-DD1A-40A6-AE72-D1EC7C4C56F2}" type="presParOf" srcId="{0AC73664-C913-41B7-A5CA-5BBB966F750B}" destId="{9706EED0-7362-447D-AE2B-8D334D88B555}" srcOrd="0" destOrd="0" presId="urn:microsoft.com/office/officeart/2005/8/layout/orgChart1"/>
    <dgm:cxn modelId="{DA2FD304-4B68-4B0C-BE9C-F6B7936C9D8A}" type="presParOf" srcId="{9706EED0-7362-447D-AE2B-8D334D88B555}" destId="{B089D2C4-5655-4848-BA57-F51E534648BB}" srcOrd="0" destOrd="0" presId="urn:microsoft.com/office/officeart/2005/8/layout/orgChart1"/>
    <dgm:cxn modelId="{D45BCB27-7509-4ADB-BA91-73DEC67AEE97}" type="presParOf" srcId="{B089D2C4-5655-4848-BA57-F51E534648BB}" destId="{D7ADC8A4-A8FC-4DB7-B967-D6918882F1C5}" srcOrd="0" destOrd="0" presId="urn:microsoft.com/office/officeart/2005/8/layout/orgChart1"/>
    <dgm:cxn modelId="{817F00B1-861A-4DD8-B364-C1DE92DA57B8}" type="presParOf" srcId="{B089D2C4-5655-4848-BA57-F51E534648BB}" destId="{48D2C0ED-CACE-4BDA-AC0C-C3B75B0EA081}" srcOrd="1" destOrd="0" presId="urn:microsoft.com/office/officeart/2005/8/layout/orgChart1"/>
    <dgm:cxn modelId="{42136ED1-9F87-4C88-8936-8D708A4BE54C}" type="presParOf" srcId="{9706EED0-7362-447D-AE2B-8D334D88B555}" destId="{7EAFDFE0-305B-489B-9B48-6AD19961353B}" srcOrd="1" destOrd="0" presId="urn:microsoft.com/office/officeart/2005/8/layout/orgChart1"/>
    <dgm:cxn modelId="{3522DB2A-BBAC-4AA1-93EF-A880D38415A7}" type="presParOf" srcId="{7EAFDFE0-305B-489B-9B48-6AD19961353B}" destId="{CEF992B0-2232-43B3-990A-594C75745CE4}" srcOrd="0" destOrd="0" presId="urn:microsoft.com/office/officeart/2005/8/layout/orgChart1"/>
    <dgm:cxn modelId="{A3C7C984-4191-4341-90F6-0AAC1B3DDF41}" type="presParOf" srcId="{7EAFDFE0-305B-489B-9B48-6AD19961353B}" destId="{290A82F4-3C2B-40D5-A70B-3C7DA536EAA9}" srcOrd="1" destOrd="0" presId="urn:microsoft.com/office/officeart/2005/8/layout/orgChart1"/>
    <dgm:cxn modelId="{9720CE6D-9811-43EA-973A-055D5AA156C9}" type="presParOf" srcId="{290A82F4-3C2B-40D5-A70B-3C7DA536EAA9}" destId="{B85BF1C9-49AC-4029-A52B-A4B000A9C13D}" srcOrd="0" destOrd="0" presId="urn:microsoft.com/office/officeart/2005/8/layout/orgChart1"/>
    <dgm:cxn modelId="{2748B01E-9629-44CD-A07A-E2780037CD39}" type="presParOf" srcId="{B85BF1C9-49AC-4029-A52B-A4B000A9C13D}" destId="{9B7D7D03-C57A-4CF5-824D-CC0B61C5F973}" srcOrd="0" destOrd="0" presId="urn:microsoft.com/office/officeart/2005/8/layout/orgChart1"/>
    <dgm:cxn modelId="{F5450500-7326-4337-9500-C6436FBDDF96}" type="presParOf" srcId="{B85BF1C9-49AC-4029-A52B-A4B000A9C13D}" destId="{75CBFD48-73AB-4828-BB4C-D583CAB35EE5}" srcOrd="1" destOrd="0" presId="urn:microsoft.com/office/officeart/2005/8/layout/orgChart1"/>
    <dgm:cxn modelId="{CEE8613C-244D-4423-AA9C-7A939B60C142}" type="presParOf" srcId="{290A82F4-3C2B-40D5-A70B-3C7DA536EAA9}" destId="{AC6D29AB-C6D2-4A72-BD49-3E3A441D8616}" srcOrd="1" destOrd="0" presId="urn:microsoft.com/office/officeart/2005/8/layout/orgChart1"/>
    <dgm:cxn modelId="{BAA4B188-1F34-46A4-9F21-537A21A19D30}" type="presParOf" srcId="{290A82F4-3C2B-40D5-A70B-3C7DA536EAA9}" destId="{54A8E21C-6C3A-4ABF-8425-BECCBFFBD1FB}" srcOrd="2" destOrd="0" presId="urn:microsoft.com/office/officeart/2005/8/layout/orgChart1"/>
    <dgm:cxn modelId="{D408B809-F2BB-45C9-9540-84A88CBFC084}" type="presParOf" srcId="{7EAFDFE0-305B-489B-9B48-6AD19961353B}" destId="{83111333-4022-4643-829E-D531D622FCE9}" srcOrd="2" destOrd="0" presId="urn:microsoft.com/office/officeart/2005/8/layout/orgChart1"/>
    <dgm:cxn modelId="{27F3E788-C92F-4B4F-8408-EEDF7C3A5FB6}" type="presParOf" srcId="{7EAFDFE0-305B-489B-9B48-6AD19961353B}" destId="{A5838226-93FB-4D2D-AFA9-85C06A7C9CE1}" srcOrd="3" destOrd="0" presId="urn:microsoft.com/office/officeart/2005/8/layout/orgChart1"/>
    <dgm:cxn modelId="{309A23FA-7D62-4A9E-B839-84F00349484E}" type="presParOf" srcId="{A5838226-93FB-4D2D-AFA9-85C06A7C9CE1}" destId="{DEEFA486-9209-4073-A922-815C2E9E9C22}" srcOrd="0" destOrd="0" presId="urn:microsoft.com/office/officeart/2005/8/layout/orgChart1"/>
    <dgm:cxn modelId="{717BE153-CB0C-45E9-97E2-3C0C0D613FEF}" type="presParOf" srcId="{DEEFA486-9209-4073-A922-815C2E9E9C22}" destId="{E90FCE25-E897-4375-BA5E-4E0E9098BB97}" srcOrd="0" destOrd="0" presId="urn:microsoft.com/office/officeart/2005/8/layout/orgChart1"/>
    <dgm:cxn modelId="{5867A297-040F-427F-8039-9FC3BB690C39}" type="presParOf" srcId="{DEEFA486-9209-4073-A922-815C2E9E9C22}" destId="{C7DEE28F-5FBD-4FF1-97AF-4820A66F37B8}" srcOrd="1" destOrd="0" presId="urn:microsoft.com/office/officeart/2005/8/layout/orgChart1"/>
    <dgm:cxn modelId="{05BF9A74-C64C-414D-A54C-E9FE25DFCC47}" type="presParOf" srcId="{A5838226-93FB-4D2D-AFA9-85C06A7C9CE1}" destId="{136D9982-B445-445C-A93C-E8205A4F7170}" srcOrd="1" destOrd="0" presId="urn:microsoft.com/office/officeart/2005/8/layout/orgChart1"/>
    <dgm:cxn modelId="{67EF55F2-B0F6-421B-8D52-73BBD30DAA77}" type="presParOf" srcId="{A5838226-93FB-4D2D-AFA9-85C06A7C9CE1}" destId="{514BC239-9F8C-4420-8D0D-3280A37C2096}" srcOrd="2" destOrd="0" presId="urn:microsoft.com/office/officeart/2005/8/layout/orgChart1"/>
    <dgm:cxn modelId="{F9137B9F-E628-4898-ACED-1BF0FB9A2834}" type="presParOf" srcId="{7EAFDFE0-305B-489B-9B48-6AD19961353B}" destId="{96A92986-BA77-45FE-92F7-8C3DF620AEF5}" srcOrd="4" destOrd="0" presId="urn:microsoft.com/office/officeart/2005/8/layout/orgChart1"/>
    <dgm:cxn modelId="{2211694D-9876-4F52-9095-8A293D5E8BFA}" type="presParOf" srcId="{7EAFDFE0-305B-489B-9B48-6AD19961353B}" destId="{A6C561D6-8555-4F96-849F-FE50D60FAEFC}" srcOrd="5" destOrd="0" presId="urn:microsoft.com/office/officeart/2005/8/layout/orgChart1"/>
    <dgm:cxn modelId="{E12AE01E-11DC-4F8C-91F0-B40DE73E7837}" type="presParOf" srcId="{A6C561D6-8555-4F96-849F-FE50D60FAEFC}" destId="{53FBE969-AA2F-4259-8824-B0CB6FD11097}" srcOrd="0" destOrd="0" presId="urn:microsoft.com/office/officeart/2005/8/layout/orgChart1"/>
    <dgm:cxn modelId="{6A6C941A-A65E-4569-A149-C9945BA97DF1}" type="presParOf" srcId="{53FBE969-AA2F-4259-8824-B0CB6FD11097}" destId="{DE1E2C66-28FC-40D2-9D7E-FC6A21D04311}" srcOrd="0" destOrd="0" presId="urn:microsoft.com/office/officeart/2005/8/layout/orgChart1"/>
    <dgm:cxn modelId="{FF9A3EA1-F32D-4D8A-A952-9C74F6F4249D}" type="presParOf" srcId="{53FBE969-AA2F-4259-8824-B0CB6FD11097}" destId="{75621AB3-DBF3-45C5-A283-CB4697D43792}" srcOrd="1" destOrd="0" presId="urn:microsoft.com/office/officeart/2005/8/layout/orgChart1"/>
    <dgm:cxn modelId="{830D4788-8B03-43F2-8627-3EED095B58A1}" type="presParOf" srcId="{A6C561D6-8555-4F96-849F-FE50D60FAEFC}" destId="{6F70EB74-6A3D-4B85-A630-23AC630F0604}" srcOrd="1" destOrd="0" presId="urn:microsoft.com/office/officeart/2005/8/layout/orgChart1"/>
    <dgm:cxn modelId="{510BF2A7-AA4B-428E-82DA-DD49AE94C07F}" type="presParOf" srcId="{A6C561D6-8555-4F96-849F-FE50D60FAEFC}" destId="{7B9A119F-E443-4458-849A-1E8380BA9A95}" srcOrd="2" destOrd="0" presId="urn:microsoft.com/office/officeart/2005/8/layout/orgChart1"/>
    <dgm:cxn modelId="{5399F63F-1BF5-4A48-B497-B09E2EE51A79}" type="presParOf" srcId="{9706EED0-7362-447D-AE2B-8D334D88B555}" destId="{2559A315-9885-4264-BD74-734DE186D19B}" srcOrd="2" destOrd="0" presId="urn:microsoft.com/office/officeart/2005/8/layout/orgChart1"/>
    <dgm:cxn modelId="{A5AFCBEC-A258-4F3A-88C2-BBF0AF117A33}" type="presParOf" srcId="{2559A315-9885-4264-BD74-734DE186D19B}" destId="{51771774-31FC-4205-85D3-EAC11A29BC38}" srcOrd="0" destOrd="0" presId="urn:microsoft.com/office/officeart/2005/8/layout/orgChart1"/>
    <dgm:cxn modelId="{532FCA60-0996-4299-A9B3-0150E3C47B6F}" type="presParOf" srcId="{2559A315-9885-4264-BD74-734DE186D19B}" destId="{1BA0BEEB-5627-4EBB-98F4-31B9A2303B7B}" srcOrd="1" destOrd="0" presId="urn:microsoft.com/office/officeart/2005/8/layout/orgChart1"/>
    <dgm:cxn modelId="{79D29655-EF16-477E-BD22-77F023C7E73A}" type="presParOf" srcId="{1BA0BEEB-5627-4EBB-98F4-31B9A2303B7B}" destId="{8D2E586A-95B7-4479-B5C9-FFE8F012C0D4}" srcOrd="0" destOrd="0" presId="urn:microsoft.com/office/officeart/2005/8/layout/orgChart1"/>
    <dgm:cxn modelId="{047BAADE-09B3-49C2-A388-CE8ED4466EC3}" type="presParOf" srcId="{8D2E586A-95B7-4479-B5C9-FFE8F012C0D4}" destId="{19F67565-D3C8-484B-93D2-D0A3C151C2C1}" srcOrd="0" destOrd="0" presId="urn:microsoft.com/office/officeart/2005/8/layout/orgChart1"/>
    <dgm:cxn modelId="{9A26A9EF-4051-440C-9ED4-D00C81AF5D61}" type="presParOf" srcId="{8D2E586A-95B7-4479-B5C9-FFE8F012C0D4}" destId="{381967D2-C567-4BDE-BDD6-96E12640CE69}" srcOrd="1" destOrd="0" presId="urn:microsoft.com/office/officeart/2005/8/layout/orgChart1"/>
    <dgm:cxn modelId="{F04D9489-0A01-4AB6-84F9-102AA2626587}" type="presParOf" srcId="{1BA0BEEB-5627-4EBB-98F4-31B9A2303B7B}" destId="{DF99B3FC-06CE-4D00-81DA-5172E89F4CDA}" srcOrd="1" destOrd="0" presId="urn:microsoft.com/office/officeart/2005/8/layout/orgChart1"/>
    <dgm:cxn modelId="{2E1DD7E4-1BC8-4745-A5C7-3A057AB4F8BD}" type="presParOf" srcId="{1BA0BEEB-5627-4EBB-98F4-31B9A2303B7B}" destId="{19ACB533-276B-480B-B589-580EA289FDF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A51CC3-FE3A-4BE1-BBB8-34F0E6E2009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2DD4739-103E-484C-A5CD-C953D9507120}">
      <dgm:prSet phldrT="[Текст]"/>
      <dgm:spPr/>
      <dgm:t>
        <a:bodyPr/>
        <a:lstStyle/>
        <a:p>
          <a:r>
            <a:rPr lang="ru-RU" dirty="0" smtClean="0"/>
            <a:t>Виды небанковских кредитных организаций</a:t>
          </a:r>
          <a:endParaRPr lang="ru-RU" dirty="0"/>
        </a:p>
      </dgm:t>
    </dgm:pt>
    <dgm:pt modelId="{05EAF96B-E3D3-43FD-89A2-774D7629B8AF}" type="parTrans" cxnId="{417C5871-08D0-4F3A-AE35-9CCDADA29C50}">
      <dgm:prSet/>
      <dgm:spPr/>
      <dgm:t>
        <a:bodyPr/>
        <a:lstStyle/>
        <a:p>
          <a:endParaRPr lang="ru-RU"/>
        </a:p>
      </dgm:t>
    </dgm:pt>
    <dgm:pt modelId="{FB79B09A-F7A0-4863-AB9B-DD4337EFBC30}" type="sibTrans" cxnId="{417C5871-08D0-4F3A-AE35-9CCDADA29C50}">
      <dgm:prSet/>
      <dgm:spPr/>
      <dgm:t>
        <a:bodyPr/>
        <a:lstStyle/>
        <a:p>
          <a:endParaRPr lang="ru-RU"/>
        </a:p>
      </dgm:t>
    </dgm:pt>
    <dgm:pt modelId="{69754D0D-B5A2-4417-BC02-4200C57BA565}">
      <dgm:prSet phldrT="[Текст]"/>
      <dgm:spPr/>
      <dgm:t>
        <a:bodyPr/>
        <a:lstStyle/>
        <a:p>
          <a:r>
            <a:rPr lang="ru-RU" dirty="0" smtClean="0"/>
            <a:t>расчетная небанковская кредитная организация (РНКО)</a:t>
          </a:r>
          <a:endParaRPr lang="ru-RU" dirty="0"/>
        </a:p>
      </dgm:t>
    </dgm:pt>
    <dgm:pt modelId="{FB2ED897-4CB3-4A6B-8EF3-7B9D57CDC009}" type="parTrans" cxnId="{310EFE3C-39A8-41C8-924A-1AABC7ECC36C}">
      <dgm:prSet/>
      <dgm:spPr/>
      <dgm:t>
        <a:bodyPr/>
        <a:lstStyle/>
        <a:p>
          <a:endParaRPr lang="ru-RU"/>
        </a:p>
      </dgm:t>
    </dgm:pt>
    <dgm:pt modelId="{EA0321F6-93C8-497E-959F-7C5DABC16479}" type="sibTrans" cxnId="{310EFE3C-39A8-41C8-924A-1AABC7ECC36C}">
      <dgm:prSet/>
      <dgm:spPr/>
      <dgm:t>
        <a:bodyPr/>
        <a:lstStyle/>
        <a:p>
          <a:endParaRPr lang="ru-RU"/>
        </a:p>
      </dgm:t>
    </dgm:pt>
    <dgm:pt modelId="{5429DAAD-807E-4AC1-9668-8ABBBB9BDBEF}">
      <dgm:prSet phldrT="[Текст]"/>
      <dgm:spPr/>
      <dgm:t>
        <a:bodyPr/>
        <a:lstStyle/>
        <a:p>
          <a:r>
            <a:rPr lang="ru-RU" dirty="0" smtClean="0"/>
            <a:t>НКО, осуществляющая депозитно-кредитные операции (НДКО)</a:t>
          </a:r>
          <a:endParaRPr lang="ru-RU" dirty="0"/>
        </a:p>
      </dgm:t>
    </dgm:pt>
    <dgm:pt modelId="{BE21C31E-0F60-4178-93CB-8D2F2EEAEB19}" type="parTrans" cxnId="{5636FE6B-14C4-477F-9A6D-9B48B87C165A}">
      <dgm:prSet/>
      <dgm:spPr/>
      <dgm:t>
        <a:bodyPr/>
        <a:lstStyle/>
        <a:p>
          <a:endParaRPr lang="ru-RU"/>
        </a:p>
      </dgm:t>
    </dgm:pt>
    <dgm:pt modelId="{7B4479D5-BE6E-4900-8351-945F93CD6686}" type="sibTrans" cxnId="{5636FE6B-14C4-477F-9A6D-9B48B87C165A}">
      <dgm:prSet/>
      <dgm:spPr/>
      <dgm:t>
        <a:bodyPr/>
        <a:lstStyle/>
        <a:p>
          <a:endParaRPr lang="ru-RU"/>
        </a:p>
      </dgm:t>
    </dgm:pt>
    <dgm:pt modelId="{E3CA3D8F-1BAB-499B-ADCC-09C73F2DC13C}">
      <dgm:prSet phldrT="[Текст]"/>
      <dgm:spPr/>
      <dgm:t>
        <a:bodyPr/>
        <a:lstStyle/>
        <a:p>
          <a:r>
            <a:rPr lang="ru-RU" dirty="0" smtClean="0"/>
            <a:t>платежная НКО</a:t>
          </a:r>
          <a:endParaRPr lang="ru-RU" dirty="0"/>
        </a:p>
      </dgm:t>
    </dgm:pt>
    <dgm:pt modelId="{306972BD-420C-48B8-87EE-8F8E4507D555}" type="parTrans" cxnId="{20C1DBDE-E066-4F88-8D8F-A2396168722D}">
      <dgm:prSet/>
      <dgm:spPr/>
      <dgm:t>
        <a:bodyPr/>
        <a:lstStyle/>
        <a:p>
          <a:endParaRPr lang="ru-RU"/>
        </a:p>
      </dgm:t>
    </dgm:pt>
    <dgm:pt modelId="{389413EB-B660-498F-B001-13075C013FF1}" type="sibTrans" cxnId="{20C1DBDE-E066-4F88-8D8F-A2396168722D}">
      <dgm:prSet/>
      <dgm:spPr/>
      <dgm:t>
        <a:bodyPr/>
        <a:lstStyle/>
        <a:p>
          <a:endParaRPr lang="ru-RU"/>
        </a:p>
      </dgm:t>
    </dgm:pt>
    <dgm:pt modelId="{37A5763F-1E27-4B8B-8EDB-7D7815BC4DC6}">
      <dgm:prSet phldrT="[Текст]"/>
      <dgm:spPr/>
      <dgm:t>
        <a:bodyPr/>
        <a:lstStyle/>
        <a:p>
          <a:r>
            <a:rPr lang="ru-RU" dirty="0" smtClean="0"/>
            <a:t>кредитная организация (центральный контрагент, осуществляющая функции в соответствии с Законом о клиринге)</a:t>
          </a:r>
          <a:endParaRPr lang="ru-RU" dirty="0"/>
        </a:p>
      </dgm:t>
    </dgm:pt>
    <dgm:pt modelId="{95DB8749-2598-4C7C-99C0-5A1D2BABED3B}" type="parTrans" cxnId="{1E11A856-9F0A-4CF1-97C5-08007184F571}">
      <dgm:prSet/>
      <dgm:spPr/>
      <dgm:t>
        <a:bodyPr/>
        <a:lstStyle/>
        <a:p>
          <a:endParaRPr lang="ru-RU"/>
        </a:p>
      </dgm:t>
    </dgm:pt>
    <dgm:pt modelId="{1ECFE2FD-5219-4056-A620-7E7172B5EA67}" type="sibTrans" cxnId="{1E11A856-9F0A-4CF1-97C5-08007184F571}">
      <dgm:prSet/>
      <dgm:spPr/>
      <dgm:t>
        <a:bodyPr/>
        <a:lstStyle/>
        <a:p>
          <a:endParaRPr lang="ru-RU"/>
        </a:p>
      </dgm:t>
    </dgm:pt>
    <dgm:pt modelId="{A312B31F-D88F-438E-A0FE-B766F05B83E2}" type="pres">
      <dgm:prSet presAssocID="{E3A51CC3-FE3A-4BE1-BBB8-34F0E6E2009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DFBFC2-42F4-42FE-AAE2-3406FE77D392}" type="pres">
      <dgm:prSet presAssocID="{52DD4739-103E-484C-A5CD-C953D9507120}" presName="root1" presStyleCnt="0"/>
      <dgm:spPr/>
    </dgm:pt>
    <dgm:pt modelId="{3808CDF7-C192-4036-AFBA-F2DE3D91C8FD}" type="pres">
      <dgm:prSet presAssocID="{52DD4739-103E-484C-A5CD-C953D950712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7F5C87-78AC-4530-BA99-495C5895E42F}" type="pres">
      <dgm:prSet presAssocID="{52DD4739-103E-484C-A5CD-C953D9507120}" presName="level2hierChild" presStyleCnt="0"/>
      <dgm:spPr/>
    </dgm:pt>
    <dgm:pt modelId="{F91ECA3C-5B16-4C74-9F41-D9C54D4FB6FB}" type="pres">
      <dgm:prSet presAssocID="{FB2ED897-4CB3-4A6B-8EF3-7B9D57CDC009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9984CCB3-6C01-4B0D-B15A-EE03816112ED}" type="pres">
      <dgm:prSet presAssocID="{FB2ED897-4CB3-4A6B-8EF3-7B9D57CDC009}" presName="connTx" presStyleLbl="parChTrans1D2" presStyleIdx="0" presStyleCnt="4"/>
      <dgm:spPr/>
      <dgm:t>
        <a:bodyPr/>
        <a:lstStyle/>
        <a:p>
          <a:endParaRPr lang="ru-RU"/>
        </a:p>
      </dgm:t>
    </dgm:pt>
    <dgm:pt modelId="{D4530006-4C4A-417E-8C5C-D338672C3379}" type="pres">
      <dgm:prSet presAssocID="{69754D0D-B5A2-4417-BC02-4200C57BA565}" presName="root2" presStyleCnt="0"/>
      <dgm:spPr/>
    </dgm:pt>
    <dgm:pt modelId="{DCBDE49C-0424-4996-B194-45DE90322B89}" type="pres">
      <dgm:prSet presAssocID="{69754D0D-B5A2-4417-BC02-4200C57BA565}" presName="LevelTwoTextNode" presStyleLbl="node2" presStyleIdx="0" presStyleCnt="4" custScaleX="1316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6CFA08-D21F-4D7D-AA4B-31E86F124917}" type="pres">
      <dgm:prSet presAssocID="{69754D0D-B5A2-4417-BC02-4200C57BA565}" presName="level3hierChild" presStyleCnt="0"/>
      <dgm:spPr/>
    </dgm:pt>
    <dgm:pt modelId="{BE9C6172-6128-49A4-B9BA-2A8F6D7092F6}" type="pres">
      <dgm:prSet presAssocID="{BE21C31E-0F60-4178-93CB-8D2F2EEAEB19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746E92B0-7507-4FF1-9CD6-D3042181EFA2}" type="pres">
      <dgm:prSet presAssocID="{BE21C31E-0F60-4178-93CB-8D2F2EEAEB19}" presName="connTx" presStyleLbl="parChTrans1D2" presStyleIdx="1" presStyleCnt="4"/>
      <dgm:spPr/>
      <dgm:t>
        <a:bodyPr/>
        <a:lstStyle/>
        <a:p>
          <a:endParaRPr lang="ru-RU"/>
        </a:p>
      </dgm:t>
    </dgm:pt>
    <dgm:pt modelId="{10739473-909B-48AC-9D1A-C047443B1770}" type="pres">
      <dgm:prSet presAssocID="{5429DAAD-807E-4AC1-9668-8ABBBB9BDBEF}" presName="root2" presStyleCnt="0"/>
      <dgm:spPr/>
    </dgm:pt>
    <dgm:pt modelId="{19C3ED48-0FF0-4827-B9D1-FF0EE6DE1B0F}" type="pres">
      <dgm:prSet presAssocID="{5429DAAD-807E-4AC1-9668-8ABBBB9BDBEF}" presName="LevelTwoTextNode" presStyleLbl="node2" presStyleIdx="1" presStyleCnt="4" custScaleX="1365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76694E-D1EB-4789-A6BF-006F87C146C3}" type="pres">
      <dgm:prSet presAssocID="{5429DAAD-807E-4AC1-9668-8ABBBB9BDBEF}" presName="level3hierChild" presStyleCnt="0"/>
      <dgm:spPr/>
    </dgm:pt>
    <dgm:pt modelId="{159D1300-D457-4C36-B3A6-2FCB9498E87A}" type="pres">
      <dgm:prSet presAssocID="{306972BD-420C-48B8-87EE-8F8E4507D555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C72841A0-B7C0-4116-842C-4AF2517B2BD9}" type="pres">
      <dgm:prSet presAssocID="{306972BD-420C-48B8-87EE-8F8E4507D555}" presName="connTx" presStyleLbl="parChTrans1D2" presStyleIdx="2" presStyleCnt="4"/>
      <dgm:spPr/>
      <dgm:t>
        <a:bodyPr/>
        <a:lstStyle/>
        <a:p>
          <a:endParaRPr lang="ru-RU"/>
        </a:p>
      </dgm:t>
    </dgm:pt>
    <dgm:pt modelId="{2AF480A9-D0E0-4DF9-82F0-2702AE46BF89}" type="pres">
      <dgm:prSet presAssocID="{E3CA3D8F-1BAB-499B-ADCC-09C73F2DC13C}" presName="root2" presStyleCnt="0"/>
      <dgm:spPr/>
    </dgm:pt>
    <dgm:pt modelId="{160FCFA1-82EB-4913-BBE5-CB9CAAAC54A0}" type="pres">
      <dgm:prSet presAssocID="{E3CA3D8F-1BAB-499B-ADCC-09C73F2DC13C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4065D-C96B-4E09-A236-2A2F6EC34B82}" type="pres">
      <dgm:prSet presAssocID="{E3CA3D8F-1BAB-499B-ADCC-09C73F2DC13C}" presName="level3hierChild" presStyleCnt="0"/>
      <dgm:spPr/>
    </dgm:pt>
    <dgm:pt modelId="{B254A3C3-A61D-4E5C-888D-A3869CC68038}" type="pres">
      <dgm:prSet presAssocID="{95DB8749-2598-4C7C-99C0-5A1D2BABED3B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00328DC4-DF57-4C52-B928-FD01F7B36773}" type="pres">
      <dgm:prSet presAssocID="{95DB8749-2598-4C7C-99C0-5A1D2BABED3B}" presName="connTx" presStyleLbl="parChTrans1D2" presStyleIdx="3" presStyleCnt="4"/>
      <dgm:spPr/>
      <dgm:t>
        <a:bodyPr/>
        <a:lstStyle/>
        <a:p>
          <a:endParaRPr lang="ru-RU"/>
        </a:p>
      </dgm:t>
    </dgm:pt>
    <dgm:pt modelId="{168D3D74-5047-4285-904C-6DF9A14365F1}" type="pres">
      <dgm:prSet presAssocID="{37A5763F-1E27-4B8B-8EDB-7D7815BC4DC6}" presName="root2" presStyleCnt="0"/>
      <dgm:spPr/>
    </dgm:pt>
    <dgm:pt modelId="{4BBD10B5-EA85-45BF-911F-F15706592CEB}" type="pres">
      <dgm:prSet presAssocID="{37A5763F-1E27-4B8B-8EDB-7D7815BC4DC6}" presName="LevelTwoTextNode" presStyleLbl="node2" presStyleIdx="3" presStyleCnt="4" custScaleX="1451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27BEE0-6EB0-4E55-953A-82F8E47F7160}" type="pres">
      <dgm:prSet presAssocID="{37A5763F-1E27-4B8B-8EDB-7D7815BC4DC6}" presName="level3hierChild" presStyleCnt="0"/>
      <dgm:spPr/>
    </dgm:pt>
  </dgm:ptLst>
  <dgm:cxnLst>
    <dgm:cxn modelId="{334430BD-D882-49D9-A555-28F003A85838}" type="presOf" srcId="{306972BD-420C-48B8-87EE-8F8E4507D555}" destId="{C72841A0-B7C0-4116-842C-4AF2517B2BD9}" srcOrd="1" destOrd="0" presId="urn:microsoft.com/office/officeart/2008/layout/HorizontalMultiLevelHierarchy"/>
    <dgm:cxn modelId="{01116135-953C-4C58-889A-F166AA8688F4}" type="presOf" srcId="{FB2ED897-4CB3-4A6B-8EF3-7B9D57CDC009}" destId="{F91ECA3C-5B16-4C74-9F41-D9C54D4FB6FB}" srcOrd="0" destOrd="0" presId="urn:microsoft.com/office/officeart/2008/layout/HorizontalMultiLevelHierarchy"/>
    <dgm:cxn modelId="{1AB1D818-8D6A-4B6E-A0ED-C686251A7E97}" type="presOf" srcId="{E3A51CC3-FE3A-4BE1-BBB8-34F0E6E2009D}" destId="{A312B31F-D88F-438E-A0FE-B766F05B83E2}" srcOrd="0" destOrd="0" presId="urn:microsoft.com/office/officeart/2008/layout/HorizontalMultiLevelHierarchy"/>
    <dgm:cxn modelId="{A5B62777-3C1B-4A3D-B152-2CC36FF094D5}" type="presOf" srcId="{95DB8749-2598-4C7C-99C0-5A1D2BABED3B}" destId="{00328DC4-DF57-4C52-B928-FD01F7B36773}" srcOrd="1" destOrd="0" presId="urn:microsoft.com/office/officeart/2008/layout/HorizontalMultiLevelHierarchy"/>
    <dgm:cxn modelId="{1E11A856-9F0A-4CF1-97C5-08007184F571}" srcId="{52DD4739-103E-484C-A5CD-C953D9507120}" destId="{37A5763F-1E27-4B8B-8EDB-7D7815BC4DC6}" srcOrd="3" destOrd="0" parTransId="{95DB8749-2598-4C7C-99C0-5A1D2BABED3B}" sibTransId="{1ECFE2FD-5219-4056-A620-7E7172B5EA67}"/>
    <dgm:cxn modelId="{0BF0D654-A1FA-4A17-962B-B8818E4EA51E}" type="presOf" srcId="{E3CA3D8F-1BAB-499B-ADCC-09C73F2DC13C}" destId="{160FCFA1-82EB-4913-BBE5-CB9CAAAC54A0}" srcOrd="0" destOrd="0" presId="urn:microsoft.com/office/officeart/2008/layout/HorizontalMultiLevelHierarchy"/>
    <dgm:cxn modelId="{EF86F4F3-D279-48C5-923A-1B9E8929B812}" type="presOf" srcId="{37A5763F-1E27-4B8B-8EDB-7D7815BC4DC6}" destId="{4BBD10B5-EA85-45BF-911F-F15706592CEB}" srcOrd="0" destOrd="0" presId="urn:microsoft.com/office/officeart/2008/layout/HorizontalMultiLevelHierarchy"/>
    <dgm:cxn modelId="{83FA49A6-9392-4CCF-A1F4-3E1F03D317E8}" type="presOf" srcId="{BE21C31E-0F60-4178-93CB-8D2F2EEAEB19}" destId="{BE9C6172-6128-49A4-B9BA-2A8F6D7092F6}" srcOrd="0" destOrd="0" presId="urn:microsoft.com/office/officeart/2008/layout/HorizontalMultiLevelHierarchy"/>
    <dgm:cxn modelId="{7AABC813-3CAE-42BB-93FE-1F9901889990}" type="presOf" srcId="{95DB8749-2598-4C7C-99C0-5A1D2BABED3B}" destId="{B254A3C3-A61D-4E5C-888D-A3869CC68038}" srcOrd="0" destOrd="0" presId="urn:microsoft.com/office/officeart/2008/layout/HorizontalMultiLevelHierarchy"/>
    <dgm:cxn modelId="{B1877A13-E240-4B8C-AC6F-1C562043900E}" type="presOf" srcId="{52DD4739-103E-484C-A5CD-C953D9507120}" destId="{3808CDF7-C192-4036-AFBA-F2DE3D91C8FD}" srcOrd="0" destOrd="0" presId="urn:microsoft.com/office/officeart/2008/layout/HorizontalMultiLevelHierarchy"/>
    <dgm:cxn modelId="{F0A60325-0C7E-419B-99E3-0493B3171D34}" type="presOf" srcId="{5429DAAD-807E-4AC1-9668-8ABBBB9BDBEF}" destId="{19C3ED48-0FF0-4827-B9D1-FF0EE6DE1B0F}" srcOrd="0" destOrd="0" presId="urn:microsoft.com/office/officeart/2008/layout/HorizontalMultiLevelHierarchy"/>
    <dgm:cxn modelId="{1137C801-6F57-4996-A3B8-67928F13ED53}" type="presOf" srcId="{BE21C31E-0F60-4178-93CB-8D2F2EEAEB19}" destId="{746E92B0-7507-4FF1-9CD6-D3042181EFA2}" srcOrd="1" destOrd="0" presId="urn:microsoft.com/office/officeart/2008/layout/HorizontalMultiLevelHierarchy"/>
    <dgm:cxn modelId="{5636FE6B-14C4-477F-9A6D-9B48B87C165A}" srcId="{52DD4739-103E-484C-A5CD-C953D9507120}" destId="{5429DAAD-807E-4AC1-9668-8ABBBB9BDBEF}" srcOrd="1" destOrd="0" parTransId="{BE21C31E-0F60-4178-93CB-8D2F2EEAEB19}" sibTransId="{7B4479D5-BE6E-4900-8351-945F93CD6686}"/>
    <dgm:cxn modelId="{CD763D1F-9321-45F4-A6F3-2D46DFC378CA}" type="presOf" srcId="{306972BD-420C-48B8-87EE-8F8E4507D555}" destId="{159D1300-D457-4C36-B3A6-2FCB9498E87A}" srcOrd="0" destOrd="0" presId="urn:microsoft.com/office/officeart/2008/layout/HorizontalMultiLevelHierarchy"/>
    <dgm:cxn modelId="{310EFE3C-39A8-41C8-924A-1AABC7ECC36C}" srcId="{52DD4739-103E-484C-A5CD-C953D9507120}" destId="{69754D0D-B5A2-4417-BC02-4200C57BA565}" srcOrd="0" destOrd="0" parTransId="{FB2ED897-4CB3-4A6B-8EF3-7B9D57CDC009}" sibTransId="{EA0321F6-93C8-497E-959F-7C5DABC16479}"/>
    <dgm:cxn modelId="{26AA4F4B-12FA-47B6-9ADB-313D50E4CA9E}" type="presOf" srcId="{69754D0D-B5A2-4417-BC02-4200C57BA565}" destId="{DCBDE49C-0424-4996-B194-45DE90322B89}" srcOrd="0" destOrd="0" presId="urn:microsoft.com/office/officeart/2008/layout/HorizontalMultiLevelHierarchy"/>
    <dgm:cxn modelId="{40332B01-0A01-40FC-8EF3-2E784DAFCFC6}" type="presOf" srcId="{FB2ED897-4CB3-4A6B-8EF3-7B9D57CDC009}" destId="{9984CCB3-6C01-4B0D-B15A-EE03816112ED}" srcOrd="1" destOrd="0" presId="urn:microsoft.com/office/officeart/2008/layout/HorizontalMultiLevelHierarchy"/>
    <dgm:cxn modelId="{20C1DBDE-E066-4F88-8D8F-A2396168722D}" srcId="{52DD4739-103E-484C-A5CD-C953D9507120}" destId="{E3CA3D8F-1BAB-499B-ADCC-09C73F2DC13C}" srcOrd="2" destOrd="0" parTransId="{306972BD-420C-48B8-87EE-8F8E4507D555}" sibTransId="{389413EB-B660-498F-B001-13075C013FF1}"/>
    <dgm:cxn modelId="{417C5871-08D0-4F3A-AE35-9CCDADA29C50}" srcId="{E3A51CC3-FE3A-4BE1-BBB8-34F0E6E2009D}" destId="{52DD4739-103E-484C-A5CD-C953D9507120}" srcOrd="0" destOrd="0" parTransId="{05EAF96B-E3D3-43FD-89A2-774D7629B8AF}" sibTransId="{FB79B09A-F7A0-4863-AB9B-DD4337EFBC30}"/>
    <dgm:cxn modelId="{3CBA83FB-B758-40E9-B4E1-365097DD77F0}" type="presParOf" srcId="{A312B31F-D88F-438E-A0FE-B766F05B83E2}" destId="{11DFBFC2-42F4-42FE-AAE2-3406FE77D392}" srcOrd="0" destOrd="0" presId="urn:microsoft.com/office/officeart/2008/layout/HorizontalMultiLevelHierarchy"/>
    <dgm:cxn modelId="{C4E5BDC4-6CCB-447B-92FD-2EFD3F357763}" type="presParOf" srcId="{11DFBFC2-42F4-42FE-AAE2-3406FE77D392}" destId="{3808CDF7-C192-4036-AFBA-F2DE3D91C8FD}" srcOrd="0" destOrd="0" presId="urn:microsoft.com/office/officeart/2008/layout/HorizontalMultiLevelHierarchy"/>
    <dgm:cxn modelId="{5B483075-BA9B-46B5-A058-BABD5F7DC5BF}" type="presParOf" srcId="{11DFBFC2-42F4-42FE-AAE2-3406FE77D392}" destId="{307F5C87-78AC-4530-BA99-495C5895E42F}" srcOrd="1" destOrd="0" presId="urn:microsoft.com/office/officeart/2008/layout/HorizontalMultiLevelHierarchy"/>
    <dgm:cxn modelId="{75324867-F544-4D81-81C7-2A6FF4003D0A}" type="presParOf" srcId="{307F5C87-78AC-4530-BA99-495C5895E42F}" destId="{F91ECA3C-5B16-4C74-9F41-D9C54D4FB6FB}" srcOrd="0" destOrd="0" presId="urn:microsoft.com/office/officeart/2008/layout/HorizontalMultiLevelHierarchy"/>
    <dgm:cxn modelId="{347F7858-B983-4713-87C6-149D6DCBCBFB}" type="presParOf" srcId="{F91ECA3C-5B16-4C74-9F41-D9C54D4FB6FB}" destId="{9984CCB3-6C01-4B0D-B15A-EE03816112ED}" srcOrd="0" destOrd="0" presId="urn:microsoft.com/office/officeart/2008/layout/HorizontalMultiLevelHierarchy"/>
    <dgm:cxn modelId="{9D18675F-3929-4902-B8ED-BFCF472090C0}" type="presParOf" srcId="{307F5C87-78AC-4530-BA99-495C5895E42F}" destId="{D4530006-4C4A-417E-8C5C-D338672C3379}" srcOrd="1" destOrd="0" presId="urn:microsoft.com/office/officeart/2008/layout/HorizontalMultiLevelHierarchy"/>
    <dgm:cxn modelId="{9626A700-3F1C-4F84-AE40-1D6A6D469801}" type="presParOf" srcId="{D4530006-4C4A-417E-8C5C-D338672C3379}" destId="{DCBDE49C-0424-4996-B194-45DE90322B89}" srcOrd="0" destOrd="0" presId="urn:microsoft.com/office/officeart/2008/layout/HorizontalMultiLevelHierarchy"/>
    <dgm:cxn modelId="{E01C87A1-E76C-4797-94E2-22C37ACED1A4}" type="presParOf" srcId="{D4530006-4C4A-417E-8C5C-D338672C3379}" destId="{BF6CFA08-D21F-4D7D-AA4B-31E86F124917}" srcOrd="1" destOrd="0" presId="urn:microsoft.com/office/officeart/2008/layout/HorizontalMultiLevelHierarchy"/>
    <dgm:cxn modelId="{482646CF-0EB2-41A5-8D40-B3A25B29FD54}" type="presParOf" srcId="{307F5C87-78AC-4530-BA99-495C5895E42F}" destId="{BE9C6172-6128-49A4-B9BA-2A8F6D7092F6}" srcOrd="2" destOrd="0" presId="urn:microsoft.com/office/officeart/2008/layout/HorizontalMultiLevelHierarchy"/>
    <dgm:cxn modelId="{8F75D4D1-31B7-4B28-9DF7-AA4EBDDAE1E8}" type="presParOf" srcId="{BE9C6172-6128-49A4-B9BA-2A8F6D7092F6}" destId="{746E92B0-7507-4FF1-9CD6-D3042181EFA2}" srcOrd="0" destOrd="0" presId="urn:microsoft.com/office/officeart/2008/layout/HorizontalMultiLevelHierarchy"/>
    <dgm:cxn modelId="{13226077-E7E4-4436-99C3-39B07A265D1C}" type="presParOf" srcId="{307F5C87-78AC-4530-BA99-495C5895E42F}" destId="{10739473-909B-48AC-9D1A-C047443B1770}" srcOrd="3" destOrd="0" presId="urn:microsoft.com/office/officeart/2008/layout/HorizontalMultiLevelHierarchy"/>
    <dgm:cxn modelId="{470D8594-EAC4-4996-A1A2-EF2667BCE8D8}" type="presParOf" srcId="{10739473-909B-48AC-9D1A-C047443B1770}" destId="{19C3ED48-0FF0-4827-B9D1-FF0EE6DE1B0F}" srcOrd="0" destOrd="0" presId="urn:microsoft.com/office/officeart/2008/layout/HorizontalMultiLevelHierarchy"/>
    <dgm:cxn modelId="{77E1AEAB-5CCD-4959-9B34-E9AFE6727D05}" type="presParOf" srcId="{10739473-909B-48AC-9D1A-C047443B1770}" destId="{6476694E-D1EB-4789-A6BF-006F87C146C3}" srcOrd="1" destOrd="0" presId="urn:microsoft.com/office/officeart/2008/layout/HorizontalMultiLevelHierarchy"/>
    <dgm:cxn modelId="{D8401038-BB61-43E8-B763-95054AC8F563}" type="presParOf" srcId="{307F5C87-78AC-4530-BA99-495C5895E42F}" destId="{159D1300-D457-4C36-B3A6-2FCB9498E87A}" srcOrd="4" destOrd="0" presId="urn:microsoft.com/office/officeart/2008/layout/HorizontalMultiLevelHierarchy"/>
    <dgm:cxn modelId="{58555F07-9035-4133-8033-83920BE96EED}" type="presParOf" srcId="{159D1300-D457-4C36-B3A6-2FCB9498E87A}" destId="{C72841A0-B7C0-4116-842C-4AF2517B2BD9}" srcOrd="0" destOrd="0" presId="urn:microsoft.com/office/officeart/2008/layout/HorizontalMultiLevelHierarchy"/>
    <dgm:cxn modelId="{0FB0D89C-AC1C-4ABD-AA47-87E5D0A7842E}" type="presParOf" srcId="{307F5C87-78AC-4530-BA99-495C5895E42F}" destId="{2AF480A9-D0E0-4DF9-82F0-2702AE46BF89}" srcOrd="5" destOrd="0" presId="urn:microsoft.com/office/officeart/2008/layout/HorizontalMultiLevelHierarchy"/>
    <dgm:cxn modelId="{4F784A83-84BF-499D-8350-21561089811F}" type="presParOf" srcId="{2AF480A9-D0E0-4DF9-82F0-2702AE46BF89}" destId="{160FCFA1-82EB-4913-BBE5-CB9CAAAC54A0}" srcOrd="0" destOrd="0" presId="urn:microsoft.com/office/officeart/2008/layout/HorizontalMultiLevelHierarchy"/>
    <dgm:cxn modelId="{ACE83B6E-2E78-44C1-B618-52DB5E7FBC67}" type="presParOf" srcId="{2AF480A9-D0E0-4DF9-82F0-2702AE46BF89}" destId="{9754065D-C96B-4E09-A236-2A2F6EC34B82}" srcOrd="1" destOrd="0" presId="urn:microsoft.com/office/officeart/2008/layout/HorizontalMultiLevelHierarchy"/>
    <dgm:cxn modelId="{9F3ECF9A-9339-4FB1-BBAE-D66E14AC0066}" type="presParOf" srcId="{307F5C87-78AC-4530-BA99-495C5895E42F}" destId="{B254A3C3-A61D-4E5C-888D-A3869CC68038}" srcOrd="6" destOrd="0" presId="urn:microsoft.com/office/officeart/2008/layout/HorizontalMultiLevelHierarchy"/>
    <dgm:cxn modelId="{96AE904D-9147-44B2-8A7A-DC3166A54FAD}" type="presParOf" srcId="{B254A3C3-A61D-4E5C-888D-A3869CC68038}" destId="{00328DC4-DF57-4C52-B928-FD01F7B36773}" srcOrd="0" destOrd="0" presId="urn:microsoft.com/office/officeart/2008/layout/HorizontalMultiLevelHierarchy"/>
    <dgm:cxn modelId="{A3D70C92-A594-4256-A3F9-C32D7B0F5FDE}" type="presParOf" srcId="{307F5C87-78AC-4530-BA99-495C5895E42F}" destId="{168D3D74-5047-4285-904C-6DF9A14365F1}" srcOrd="7" destOrd="0" presId="urn:microsoft.com/office/officeart/2008/layout/HorizontalMultiLevelHierarchy"/>
    <dgm:cxn modelId="{C0EBEC0D-0FD3-43FD-AD7F-5E8662F981B6}" type="presParOf" srcId="{168D3D74-5047-4285-904C-6DF9A14365F1}" destId="{4BBD10B5-EA85-45BF-911F-F15706592CEB}" srcOrd="0" destOrd="0" presId="urn:microsoft.com/office/officeart/2008/layout/HorizontalMultiLevelHierarchy"/>
    <dgm:cxn modelId="{72BAEBF4-5D57-4EF7-B7A3-34106028A993}" type="presParOf" srcId="{168D3D74-5047-4285-904C-6DF9A14365F1}" destId="{AA27BEE0-6EB0-4E55-953A-82F8E47F716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9EA552-8ED3-4175-A908-AEBB416BF54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09AD86-AEF3-48B2-8DD2-B917F46A5BE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направление учредителями кредитной организации в Банк России запроса о возможности использования кредитной организацией предполагаемых полного фирменного и сокращенного фирменного наименований </a:t>
          </a:r>
          <a:endParaRPr lang="ru-RU" sz="1600" b="1" dirty="0">
            <a:solidFill>
              <a:schemeClr val="bg1"/>
            </a:solidFill>
          </a:endParaRPr>
        </a:p>
      </dgm:t>
    </dgm:pt>
    <dgm:pt modelId="{2D87BAF2-6889-4CEF-BAE7-592536F6D0E8}" type="parTrans" cxnId="{7429CB94-4AE5-4972-AE53-93E4C58AD06C}">
      <dgm:prSet/>
      <dgm:spPr/>
      <dgm:t>
        <a:bodyPr/>
        <a:lstStyle/>
        <a:p>
          <a:endParaRPr lang="ru-RU"/>
        </a:p>
      </dgm:t>
    </dgm:pt>
    <dgm:pt modelId="{FBAF0930-63B6-4BBE-9785-B5DD862FC86E}" type="sibTrans" cxnId="{7429CB94-4AE5-4972-AE53-93E4C58AD06C}">
      <dgm:prSet/>
      <dgm:spPr/>
      <dgm:t>
        <a:bodyPr/>
        <a:lstStyle/>
        <a:p>
          <a:endParaRPr lang="ru-RU"/>
        </a:p>
      </dgm:t>
    </dgm:pt>
    <dgm:pt modelId="{AFF920CD-6633-4488-9921-46200F2AD2A3}">
      <dgm:prSet phldrT="[Текст]" custT="1"/>
      <dgm:spPr/>
      <dgm:t>
        <a:bodyPr/>
        <a:lstStyle/>
        <a:p>
          <a:r>
            <a:rPr lang="ru-RU" sz="1600" b="1" dirty="0" smtClean="0"/>
            <a:t>Заключение договора об учреждении (договора о создании) кредитной организации</a:t>
          </a:r>
          <a:endParaRPr lang="ru-RU" sz="1600" b="1" dirty="0"/>
        </a:p>
      </dgm:t>
    </dgm:pt>
    <dgm:pt modelId="{7CE65379-739E-4867-87B6-B90401493FCB}" type="parTrans" cxnId="{AD070E48-4BFF-40AB-A95B-2AF48401FAB2}">
      <dgm:prSet/>
      <dgm:spPr/>
      <dgm:t>
        <a:bodyPr/>
        <a:lstStyle/>
        <a:p>
          <a:endParaRPr lang="ru-RU"/>
        </a:p>
      </dgm:t>
    </dgm:pt>
    <dgm:pt modelId="{DC6540AC-4443-4C34-A914-0754385B4010}" type="sibTrans" cxnId="{AD070E48-4BFF-40AB-A95B-2AF48401FAB2}">
      <dgm:prSet/>
      <dgm:spPr/>
      <dgm:t>
        <a:bodyPr/>
        <a:lstStyle/>
        <a:p>
          <a:endParaRPr lang="ru-RU"/>
        </a:p>
      </dgm:t>
    </dgm:pt>
    <dgm:pt modelId="{49E6F5B9-5422-476F-9BEB-D495DB90BE33}">
      <dgm:prSet phldrT="[Текст]"/>
      <dgm:spPr/>
      <dgm:t>
        <a:bodyPr/>
        <a:lstStyle/>
        <a:p>
          <a:r>
            <a:rPr lang="ru-RU" b="1" dirty="0" smtClean="0"/>
            <a:t>Предоставление в территориальное учреждение Банка России необходимого комплекта документов</a:t>
          </a:r>
          <a:endParaRPr lang="ru-RU" b="1" dirty="0"/>
        </a:p>
      </dgm:t>
    </dgm:pt>
    <dgm:pt modelId="{3736E1BD-6932-4BC2-9D87-10CEEB32F27C}" type="parTrans" cxnId="{E4058034-96B4-4E0A-B326-B0F5AF92CA7B}">
      <dgm:prSet/>
      <dgm:spPr/>
      <dgm:t>
        <a:bodyPr/>
        <a:lstStyle/>
        <a:p>
          <a:endParaRPr lang="ru-RU"/>
        </a:p>
      </dgm:t>
    </dgm:pt>
    <dgm:pt modelId="{9D3775D1-06CE-4D2C-BC12-0C9FC9164843}" type="sibTrans" cxnId="{E4058034-96B4-4E0A-B326-B0F5AF92CA7B}">
      <dgm:prSet/>
      <dgm:spPr/>
      <dgm:t>
        <a:bodyPr/>
        <a:lstStyle/>
        <a:p>
          <a:endParaRPr lang="ru-RU"/>
        </a:p>
      </dgm:t>
    </dgm:pt>
    <dgm:pt modelId="{CF4177C2-D1D9-4ED3-B6F0-A81B62B3DB3E}">
      <dgm:prSet phldrT="[Текст]"/>
      <dgm:spPr/>
      <dgm:t>
        <a:bodyPr/>
        <a:lstStyle/>
        <a:p>
          <a:r>
            <a:rPr lang="ru-RU" b="1" dirty="0" smtClean="0"/>
            <a:t>Рассмотрение пакета документов в территориальном учреждении Банка России</a:t>
          </a:r>
          <a:r>
            <a:rPr lang="ru-RU" dirty="0" smtClean="0"/>
            <a:t>. </a:t>
          </a:r>
          <a:endParaRPr lang="ru-RU" dirty="0"/>
        </a:p>
      </dgm:t>
    </dgm:pt>
    <dgm:pt modelId="{0015D19C-DDA3-4748-8FD4-E68031BA1A4B}" type="parTrans" cxnId="{D0C651E7-3EEB-4228-B6AD-E467418F4AF1}">
      <dgm:prSet/>
      <dgm:spPr/>
      <dgm:t>
        <a:bodyPr/>
        <a:lstStyle/>
        <a:p>
          <a:endParaRPr lang="ru-RU"/>
        </a:p>
      </dgm:t>
    </dgm:pt>
    <dgm:pt modelId="{7E3AD358-427E-48FB-A915-DBFFF41A41CE}" type="sibTrans" cxnId="{D0C651E7-3EEB-4228-B6AD-E467418F4AF1}">
      <dgm:prSet/>
      <dgm:spPr/>
      <dgm:t>
        <a:bodyPr/>
        <a:lstStyle/>
        <a:p>
          <a:endParaRPr lang="ru-RU"/>
        </a:p>
      </dgm:t>
    </dgm:pt>
    <dgm:pt modelId="{43B0D8D5-2D57-475E-9ADD-E8E87D008578}">
      <dgm:prSet phldrT="[Текст]"/>
      <dgm:spPr/>
      <dgm:t>
        <a:bodyPr/>
        <a:lstStyle/>
        <a:p>
          <a:r>
            <a:rPr lang="ru-RU" b="1" dirty="0" smtClean="0"/>
            <a:t>Рассмотрение пакета документов в центральном аппарате Банка России и принятие решения о государственной регистрации </a:t>
          </a:r>
          <a:endParaRPr lang="ru-RU" b="1" dirty="0"/>
        </a:p>
      </dgm:t>
    </dgm:pt>
    <dgm:pt modelId="{DA4ECA01-8C76-4A0C-A3F2-DC98DF042520}" type="parTrans" cxnId="{4384E08C-EE78-4878-90C5-119DAB891553}">
      <dgm:prSet/>
      <dgm:spPr/>
      <dgm:t>
        <a:bodyPr/>
        <a:lstStyle/>
        <a:p>
          <a:endParaRPr lang="ru-RU"/>
        </a:p>
      </dgm:t>
    </dgm:pt>
    <dgm:pt modelId="{CC464291-35C1-4042-858D-7908D227299A}" type="sibTrans" cxnId="{4384E08C-EE78-4878-90C5-119DAB891553}">
      <dgm:prSet/>
      <dgm:spPr/>
      <dgm:t>
        <a:bodyPr/>
        <a:lstStyle/>
        <a:p>
          <a:endParaRPr lang="ru-RU"/>
        </a:p>
      </dgm:t>
    </dgm:pt>
    <dgm:pt modelId="{8A5DB6E2-3B34-4892-AB6D-E9BBFB9981A0}" type="pres">
      <dgm:prSet presAssocID="{FE9EA552-8ED3-4175-A908-AEBB416BF54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9B30A3-4D7E-454C-8FC7-D1A743252F9F}" type="pres">
      <dgm:prSet presAssocID="{FE9EA552-8ED3-4175-A908-AEBB416BF549}" presName="dummyMaxCanvas" presStyleCnt="0">
        <dgm:presLayoutVars/>
      </dgm:prSet>
      <dgm:spPr/>
    </dgm:pt>
    <dgm:pt modelId="{FFB67B58-B85B-457A-9A7D-BFE9F8ED4191}" type="pres">
      <dgm:prSet presAssocID="{FE9EA552-8ED3-4175-A908-AEBB416BF549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6B1169-B4AA-4A2B-A70E-FFD3AF903E65}" type="pres">
      <dgm:prSet presAssocID="{FE9EA552-8ED3-4175-A908-AEBB416BF549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82166-B719-4957-8A2A-D8487AEA4961}" type="pres">
      <dgm:prSet presAssocID="{FE9EA552-8ED3-4175-A908-AEBB416BF549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CC9ED-529D-4D44-BA10-F81E6CDFE4D0}" type="pres">
      <dgm:prSet presAssocID="{FE9EA552-8ED3-4175-A908-AEBB416BF549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3D150-22F9-49D1-9F66-341AD9776B57}" type="pres">
      <dgm:prSet presAssocID="{FE9EA552-8ED3-4175-A908-AEBB416BF549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03115-BE06-4D64-9A79-B74D25601014}" type="pres">
      <dgm:prSet presAssocID="{FE9EA552-8ED3-4175-A908-AEBB416BF54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E90856-35D8-4C57-ACB1-2DBAEB5F3442}" type="pres">
      <dgm:prSet presAssocID="{FE9EA552-8ED3-4175-A908-AEBB416BF549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9D201-4ADD-43B9-94D6-4EB5E542291C}" type="pres">
      <dgm:prSet presAssocID="{FE9EA552-8ED3-4175-A908-AEBB416BF549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83A2E-09D7-4B9D-9DA5-C568EF451145}" type="pres">
      <dgm:prSet presAssocID="{FE9EA552-8ED3-4175-A908-AEBB416BF549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907737-9222-4939-B6E1-F519873CAABE}" type="pres">
      <dgm:prSet presAssocID="{FE9EA552-8ED3-4175-A908-AEBB416BF54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F0154-0D58-4737-9779-854085E1041C}" type="pres">
      <dgm:prSet presAssocID="{FE9EA552-8ED3-4175-A908-AEBB416BF54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6D6A0-CECB-4E5A-884A-826655EAF9D6}" type="pres">
      <dgm:prSet presAssocID="{FE9EA552-8ED3-4175-A908-AEBB416BF54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A3220-D71A-4168-94FD-BEE9981C14CA}" type="pres">
      <dgm:prSet presAssocID="{FE9EA552-8ED3-4175-A908-AEBB416BF54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30A114-22C7-421F-A956-D223E36F4033}" type="pres">
      <dgm:prSet presAssocID="{FE9EA552-8ED3-4175-A908-AEBB416BF54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070E48-4BFF-40AB-A95B-2AF48401FAB2}" srcId="{FE9EA552-8ED3-4175-A908-AEBB416BF549}" destId="{AFF920CD-6633-4488-9921-46200F2AD2A3}" srcOrd="1" destOrd="0" parTransId="{7CE65379-739E-4867-87B6-B90401493FCB}" sibTransId="{DC6540AC-4443-4C34-A914-0754385B4010}"/>
    <dgm:cxn modelId="{AEB433D4-E618-4DCA-9A4A-BCA154D51812}" type="presOf" srcId="{CF4177C2-D1D9-4ED3-B6F0-A81B62B3DB3E}" destId="{21ACC9ED-529D-4D44-BA10-F81E6CDFE4D0}" srcOrd="0" destOrd="0" presId="urn:microsoft.com/office/officeart/2005/8/layout/vProcess5"/>
    <dgm:cxn modelId="{B832F0E5-CF31-4627-9B19-2690806C68F9}" type="presOf" srcId="{CF4177C2-D1D9-4ED3-B6F0-A81B62B3DB3E}" destId="{763A3220-D71A-4168-94FD-BEE9981C14CA}" srcOrd="1" destOrd="0" presId="urn:microsoft.com/office/officeart/2005/8/layout/vProcess5"/>
    <dgm:cxn modelId="{50464E94-6F09-47BD-B54B-73F57692EB57}" type="presOf" srcId="{49E6F5B9-5422-476F-9BEB-D495DB90BE33}" destId="{FC46D6A0-CECB-4E5A-884A-826655EAF9D6}" srcOrd="1" destOrd="0" presId="urn:microsoft.com/office/officeart/2005/8/layout/vProcess5"/>
    <dgm:cxn modelId="{6CCEDA62-194F-4443-877A-35465C8F4257}" type="presOf" srcId="{FE9EA552-8ED3-4175-A908-AEBB416BF549}" destId="{8A5DB6E2-3B34-4892-AB6D-E9BBFB9981A0}" srcOrd="0" destOrd="0" presId="urn:microsoft.com/office/officeart/2005/8/layout/vProcess5"/>
    <dgm:cxn modelId="{D0C651E7-3EEB-4228-B6AD-E467418F4AF1}" srcId="{FE9EA552-8ED3-4175-A908-AEBB416BF549}" destId="{CF4177C2-D1D9-4ED3-B6F0-A81B62B3DB3E}" srcOrd="3" destOrd="0" parTransId="{0015D19C-DDA3-4748-8FD4-E68031BA1A4B}" sibTransId="{7E3AD358-427E-48FB-A915-DBFFF41A41CE}"/>
    <dgm:cxn modelId="{8E343E86-0DE2-4C2D-836A-412545FE6983}" type="presOf" srcId="{9D3775D1-06CE-4D2C-BC12-0C9FC9164843}" destId="{EF79D201-4ADD-43B9-94D6-4EB5E542291C}" srcOrd="0" destOrd="0" presId="urn:microsoft.com/office/officeart/2005/8/layout/vProcess5"/>
    <dgm:cxn modelId="{3226165D-3A6F-4ADF-AEB4-3863B6FCA4CF}" type="presOf" srcId="{DC6540AC-4443-4C34-A914-0754385B4010}" destId="{E9E90856-35D8-4C57-ACB1-2DBAEB5F3442}" srcOrd="0" destOrd="0" presId="urn:microsoft.com/office/officeart/2005/8/layout/vProcess5"/>
    <dgm:cxn modelId="{72EE94CB-FD62-4C95-81DB-9663625CD417}" type="presOf" srcId="{43B0D8D5-2D57-475E-9ADD-E8E87D008578}" destId="{1730A114-22C7-421F-A956-D223E36F4033}" srcOrd="1" destOrd="0" presId="urn:microsoft.com/office/officeart/2005/8/layout/vProcess5"/>
    <dgm:cxn modelId="{7429CB94-4AE5-4972-AE53-93E4C58AD06C}" srcId="{FE9EA552-8ED3-4175-A908-AEBB416BF549}" destId="{F209AD86-AEF3-48B2-8DD2-B917F46A5BE1}" srcOrd="0" destOrd="0" parTransId="{2D87BAF2-6889-4CEF-BAE7-592536F6D0E8}" sibTransId="{FBAF0930-63B6-4BBE-9785-B5DD862FC86E}"/>
    <dgm:cxn modelId="{96D7A044-4A3B-438C-8844-D1AB1F54E13A}" type="presOf" srcId="{49E6F5B9-5422-476F-9BEB-D495DB90BE33}" destId="{BC082166-B719-4957-8A2A-D8487AEA4961}" srcOrd="0" destOrd="0" presId="urn:microsoft.com/office/officeart/2005/8/layout/vProcess5"/>
    <dgm:cxn modelId="{03CDE36E-D031-490C-AD5A-1B7C2F076994}" type="presOf" srcId="{F209AD86-AEF3-48B2-8DD2-B917F46A5BE1}" destId="{94907737-9222-4939-B6E1-F519873CAABE}" srcOrd="1" destOrd="0" presId="urn:microsoft.com/office/officeart/2005/8/layout/vProcess5"/>
    <dgm:cxn modelId="{58B49F31-D4EC-4E40-986A-485ECC4378A2}" type="presOf" srcId="{AFF920CD-6633-4488-9921-46200F2AD2A3}" destId="{4DEF0154-0D58-4737-9779-854085E1041C}" srcOrd="1" destOrd="0" presId="urn:microsoft.com/office/officeart/2005/8/layout/vProcess5"/>
    <dgm:cxn modelId="{E3B46254-E2AE-45CA-993E-E8A2ADFCCD2E}" type="presOf" srcId="{43B0D8D5-2D57-475E-9ADD-E8E87D008578}" destId="{30A3D150-22F9-49D1-9F66-341AD9776B57}" srcOrd="0" destOrd="0" presId="urn:microsoft.com/office/officeart/2005/8/layout/vProcess5"/>
    <dgm:cxn modelId="{4384E08C-EE78-4878-90C5-119DAB891553}" srcId="{FE9EA552-8ED3-4175-A908-AEBB416BF549}" destId="{43B0D8D5-2D57-475E-9ADD-E8E87D008578}" srcOrd="4" destOrd="0" parTransId="{DA4ECA01-8C76-4A0C-A3F2-DC98DF042520}" sibTransId="{CC464291-35C1-4042-858D-7908D227299A}"/>
    <dgm:cxn modelId="{0107154A-4248-4BEB-9AAF-F39DCCC87D7A}" type="presOf" srcId="{F209AD86-AEF3-48B2-8DD2-B917F46A5BE1}" destId="{FFB67B58-B85B-457A-9A7D-BFE9F8ED4191}" srcOrd="0" destOrd="0" presId="urn:microsoft.com/office/officeart/2005/8/layout/vProcess5"/>
    <dgm:cxn modelId="{E4058034-96B4-4E0A-B326-B0F5AF92CA7B}" srcId="{FE9EA552-8ED3-4175-A908-AEBB416BF549}" destId="{49E6F5B9-5422-476F-9BEB-D495DB90BE33}" srcOrd="2" destOrd="0" parTransId="{3736E1BD-6932-4BC2-9D87-10CEEB32F27C}" sibTransId="{9D3775D1-06CE-4D2C-BC12-0C9FC9164843}"/>
    <dgm:cxn modelId="{7D4F81E8-F71B-4ABD-8247-9BFD4F74AD5C}" type="presOf" srcId="{7E3AD358-427E-48FB-A915-DBFFF41A41CE}" destId="{DC183A2E-09D7-4B9D-9DA5-C568EF451145}" srcOrd="0" destOrd="0" presId="urn:microsoft.com/office/officeart/2005/8/layout/vProcess5"/>
    <dgm:cxn modelId="{34527276-E8BE-4183-804F-D95DD948C5CE}" type="presOf" srcId="{FBAF0930-63B6-4BBE-9785-B5DD862FC86E}" destId="{E2E03115-BE06-4D64-9A79-B74D25601014}" srcOrd="0" destOrd="0" presId="urn:microsoft.com/office/officeart/2005/8/layout/vProcess5"/>
    <dgm:cxn modelId="{D08FF98F-79D4-4D9E-9F95-92B5BCC6FD07}" type="presOf" srcId="{AFF920CD-6633-4488-9921-46200F2AD2A3}" destId="{B36B1169-B4AA-4A2B-A70E-FFD3AF903E65}" srcOrd="0" destOrd="0" presId="urn:microsoft.com/office/officeart/2005/8/layout/vProcess5"/>
    <dgm:cxn modelId="{7ABD6655-5CBF-4D4E-9D89-ADC266603DD7}" type="presParOf" srcId="{8A5DB6E2-3B34-4892-AB6D-E9BBFB9981A0}" destId="{2D9B30A3-4D7E-454C-8FC7-D1A743252F9F}" srcOrd="0" destOrd="0" presId="urn:microsoft.com/office/officeart/2005/8/layout/vProcess5"/>
    <dgm:cxn modelId="{153B339D-EC99-4CDD-98C0-EC0E26814E31}" type="presParOf" srcId="{8A5DB6E2-3B34-4892-AB6D-E9BBFB9981A0}" destId="{FFB67B58-B85B-457A-9A7D-BFE9F8ED4191}" srcOrd="1" destOrd="0" presId="urn:microsoft.com/office/officeart/2005/8/layout/vProcess5"/>
    <dgm:cxn modelId="{9B7961BC-8743-4CB2-BBEA-64AB3FAAE775}" type="presParOf" srcId="{8A5DB6E2-3B34-4892-AB6D-E9BBFB9981A0}" destId="{B36B1169-B4AA-4A2B-A70E-FFD3AF903E65}" srcOrd="2" destOrd="0" presId="urn:microsoft.com/office/officeart/2005/8/layout/vProcess5"/>
    <dgm:cxn modelId="{59C79753-058F-43D4-8AFF-9D5DA51BA2AE}" type="presParOf" srcId="{8A5DB6E2-3B34-4892-AB6D-E9BBFB9981A0}" destId="{BC082166-B719-4957-8A2A-D8487AEA4961}" srcOrd="3" destOrd="0" presId="urn:microsoft.com/office/officeart/2005/8/layout/vProcess5"/>
    <dgm:cxn modelId="{8A56EED9-C4E8-4BE4-8FCF-EA1175EE78AC}" type="presParOf" srcId="{8A5DB6E2-3B34-4892-AB6D-E9BBFB9981A0}" destId="{21ACC9ED-529D-4D44-BA10-F81E6CDFE4D0}" srcOrd="4" destOrd="0" presId="urn:microsoft.com/office/officeart/2005/8/layout/vProcess5"/>
    <dgm:cxn modelId="{41F9EA2E-ABDF-4E17-BCC7-9120ED53FE07}" type="presParOf" srcId="{8A5DB6E2-3B34-4892-AB6D-E9BBFB9981A0}" destId="{30A3D150-22F9-49D1-9F66-341AD9776B57}" srcOrd="5" destOrd="0" presId="urn:microsoft.com/office/officeart/2005/8/layout/vProcess5"/>
    <dgm:cxn modelId="{4425BBD2-15F4-4875-9B0C-F384CD5025E2}" type="presParOf" srcId="{8A5DB6E2-3B34-4892-AB6D-E9BBFB9981A0}" destId="{E2E03115-BE06-4D64-9A79-B74D25601014}" srcOrd="6" destOrd="0" presId="urn:microsoft.com/office/officeart/2005/8/layout/vProcess5"/>
    <dgm:cxn modelId="{F384D384-E1EA-460C-9120-F44DF1F311CA}" type="presParOf" srcId="{8A5DB6E2-3B34-4892-AB6D-E9BBFB9981A0}" destId="{E9E90856-35D8-4C57-ACB1-2DBAEB5F3442}" srcOrd="7" destOrd="0" presId="urn:microsoft.com/office/officeart/2005/8/layout/vProcess5"/>
    <dgm:cxn modelId="{5D96A2BF-FDC2-437E-854D-D7B41769DF6F}" type="presParOf" srcId="{8A5DB6E2-3B34-4892-AB6D-E9BBFB9981A0}" destId="{EF79D201-4ADD-43B9-94D6-4EB5E542291C}" srcOrd="8" destOrd="0" presId="urn:microsoft.com/office/officeart/2005/8/layout/vProcess5"/>
    <dgm:cxn modelId="{DB6D09D1-B38D-4F44-96CA-7B30663FDFAB}" type="presParOf" srcId="{8A5DB6E2-3B34-4892-AB6D-E9BBFB9981A0}" destId="{DC183A2E-09D7-4B9D-9DA5-C568EF451145}" srcOrd="9" destOrd="0" presId="urn:microsoft.com/office/officeart/2005/8/layout/vProcess5"/>
    <dgm:cxn modelId="{5873DD5D-B370-408F-9339-465D410A85C7}" type="presParOf" srcId="{8A5DB6E2-3B34-4892-AB6D-E9BBFB9981A0}" destId="{94907737-9222-4939-B6E1-F519873CAABE}" srcOrd="10" destOrd="0" presId="urn:microsoft.com/office/officeart/2005/8/layout/vProcess5"/>
    <dgm:cxn modelId="{2298E85E-AD33-4257-9004-217B9C5113DB}" type="presParOf" srcId="{8A5DB6E2-3B34-4892-AB6D-E9BBFB9981A0}" destId="{4DEF0154-0D58-4737-9779-854085E1041C}" srcOrd="11" destOrd="0" presId="urn:microsoft.com/office/officeart/2005/8/layout/vProcess5"/>
    <dgm:cxn modelId="{57707581-CDD7-4274-BB47-D35E9C2F841D}" type="presParOf" srcId="{8A5DB6E2-3B34-4892-AB6D-E9BBFB9981A0}" destId="{FC46D6A0-CECB-4E5A-884A-826655EAF9D6}" srcOrd="12" destOrd="0" presId="urn:microsoft.com/office/officeart/2005/8/layout/vProcess5"/>
    <dgm:cxn modelId="{7CA41F7E-0985-44A3-A694-E2C30BDE9D92}" type="presParOf" srcId="{8A5DB6E2-3B34-4892-AB6D-E9BBFB9981A0}" destId="{763A3220-D71A-4168-94FD-BEE9981C14CA}" srcOrd="13" destOrd="0" presId="urn:microsoft.com/office/officeart/2005/8/layout/vProcess5"/>
    <dgm:cxn modelId="{ADD952E6-BF85-4C49-A428-6D0645750230}" type="presParOf" srcId="{8A5DB6E2-3B34-4892-AB6D-E9BBFB9981A0}" destId="{1730A114-22C7-421F-A956-D223E36F403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B34E64-B9FA-4B9C-B964-E69D0FB589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EE021F-27EB-4B74-BFED-C2F66745488C}">
      <dgm:prSet phldrT="[Текст]"/>
      <dgm:spPr/>
      <dgm:t>
        <a:bodyPr/>
        <a:lstStyle/>
        <a:p>
          <a:r>
            <a:rPr lang="ru-RU" dirty="0" smtClean="0"/>
            <a:t>Лицензия на осуществление банковских операций </a:t>
          </a:r>
          <a:endParaRPr lang="ru-RU" dirty="0"/>
        </a:p>
      </dgm:t>
    </dgm:pt>
    <dgm:pt modelId="{BBC3F720-5139-4B2E-A43E-6D6F910C5CBB}" type="parTrans" cxnId="{BE9FE707-D620-4706-93F5-3081588A68E0}">
      <dgm:prSet/>
      <dgm:spPr/>
      <dgm:t>
        <a:bodyPr/>
        <a:lstStyle/>
        <a:p>
          <a:endParaRPr lang="ru-RU"/>
        </a:p>
      </dgm:t>
    </dgm:pt>
    <dgm:pt modelId="{34D19B90-D34D-467D-8845-9326BB025B73}" type="sibTrans" cxnId="{BE9FE707-D620-4706-93F5-3081588A68E0}">
      <dgm:prSet/>
      <dgm:spPr/>
      <dgm:t>
        <a:bodyPr/>
        <a:lstStyle/>
        <a:p>
          <a:endParaRPr lang="ru-RU"/>
        </a:p>
      </dgm:t>
    </dgm:pt>
    <dgm:pt modelId="{C50AACB9-8F8F-4D5F-B65F-9A1FBBC41B42}">
      <dgm:prSet phldrT="[Текст]"/>
      <dgm:spPr/>
      <dgm:t>
        <a:bodyPr/>
        <a:lstStyle/>
        <a:p>
          <a:r>
            <a:rPr lang="ru-RU" dirty="0" smtClean="0"/>
            <a:t>специальное разрешение Банка России на осуществление банковских операций, выраженное в форме индивидуально определенного официального документа без ограничения срока действия, выданной кредитной организации санкционирующее осуществление ею определенных видов банковских операций</a:t>
          </a:r>
          <a:endParaRPr lang="ru-RU" dirty="0"/>
        </a:p>
      </dgm:t>
    </dgm:pt>
    <dgm:pt modelId="{5AF7EDE5-D04D-483E-BC3E-DA9FD7E5DB9C}" type="parTrans" cxnId="{4E1BF265-983A-482B-BD4E-966A33C0963A}">
      <dgm:prSet/>
      <dgm:spPr/>
      <dgm:t>
        <a:bodyPr/>
        <a:lstStyle/>
        <a:p>
          <a:endParaRPr lang="ru-RU"/>
        </a:p>
      </dgm:t>
    </dgm:pt>
    <dgm:pt modelId="{7A1A6E00-6DAE-4C86-A48D-F20D14B41A11}" type="sibTrans" cxnId="{4E1BF265-983A-482B-BD4E-966A33C0963A}">
      <dgm:prSet/>
      <dgm:spPr/>
      <dgm:t>
        <a:bodyPr/>
        <a:lstStyle/>
        <a:p>
          <a:endParaRPr lang="ru-RU"/>
        </a:p>
      </dgm:t>
    </dgm:pt>
    <dgm:pt modelId="{6624C07D-AD64-4E23-BCF2-4368C32FF219}">
      <dgm:prSet phldrT="[Текст]"/>
      <dgm:spPr/>
      <dgm:t>
        <a:bodyPr/>
        <a:lstStyle/>
        <a:p>
          <a:r>
            <a:rPr lang="ru-RU" dirty="0" smtClean="0"/>
            <a:t>Лицензирование банковской деятельности </a:t>
          </a:r>
          <a:endParaRPr lang="ru-RU" dirty="0"/>
        </a:p>
      </dgm:t>
    </dgm:pt>
    <dgm:pt modelId="{2631DAB3-53B4-41CF-90D0-5755B83BA3B0}" type="parTrans" cxnId="{A37F1CE9-443A-442C-B9FE-A5CE16CB9773}">
      <dgm:prSet/>
      <dgm:spPr/>
      <dgm:t>
        <a:bodyPr/>
        <a:lstStyle/>
        <a:p>
          <a:endParaRPr lang="ru-RU"/>
        </a:p>
      </dgm:t>
    </dgm:pt>
    <dgm:pt modelId="{92D81ADC-153A-4062-AE3C-EB366CE6FA7D}" type="sibTrans" cxnId="{A37F1CE9-443A-442C-B9FE-A5CE16CB9773}">
      <dgm:prSet/>
      <dgm:spPr/>
      <dgm:t>
        <a:bodyPr/>
        <a:lstStyle/>
        <a:p>
          <a:endParaRPr lang="ru-RU"/>
        </a:p>
      </dgm:t>
    </dgm:pt>
    <dgm:pt modelId="{C0E81F8E-ACB7-4156-92D3-F0EB1A6B6021}">
      <dgm:prSet phldrT="[Текст]"/>
      <dgm:spPr/>
      <dgm:t>
        <a:bodyPr/>
        <a:lstStyle/>
        <a:p>
          <a:r>
            <a:rPr lang="ru-RU" dirty="0" smtClean="0"/>
            <a:t>форма ее легитимации, которая заключается в возможности проведения банковских операций только при наличии специального разрешения лицензии), выдаваемого Банком России при соблюдении определённых требований и условий</a:t>
          </a:r>
          <a:endParaRPr lang="ru-RU" dirty="0"/>
        </a:p>
      </dgm:t>
    </dgm:pt>
    <dgm:pt modelId="{7131DE6A-EA84-435D-8401-3367DBE503E3}" type="parTrans" cxnId="{21ABFFCE-A76E-4B07-9A64-1FB943FD7F98}">
      <dgm:prSet/>
      <dgm:spPr/>
      <dgm:t>
        <a:bodyPr/>
        <a:lstStyle/>
        <a:p>
          <a:endParaRPr lang="ru-RU"/>
        </a:p>
      </dgm:t>
    </dgm:pt>
    <dgm:pt modelId="{E186206B-7A97-49CC-9742-40D56AA9B17E}" type="sibTrans" cxnId="{21ABFFCE-A76E-4B07-9A64-1FB943FD7F98}">
      <dgm:prSet/>
      <dgm:spPr/>
      <dgm:t>
        <a:bodyPr/>
        <a:lstStyle/>
        <a:p>
          <a:endParaRPr lang="ru-RU"/>
        </a:p>
      </dgm:t>
    </dgm:pt>
    <dgm:pt modelId="{A4F9B214-6BB5-4E2E-A2A1-2A1A3FF9ADFE}" type="pres">
      <dgm:prSet presAssocID="{ECB34E64-B9FA-4B9C-B964-E69D0FB589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9A6549-0996-4ED7-A678-361D708D5C3F}" type="pres">
      <dgm:prSet presAssocID="{72EE021F-27EB-4B74-BFED-C2F66745488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0C288-71FF-43DF-A2DF-0156C4AEAD50}" type="pres">
      <dgm:prSet presAssocID="{72EE021F-27EB-4B74-BFED-C2F66745488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157EE-BC9F-40BF-A971-C3345BACDAF2}" type="pres">
      <dgm:prSet presAssocID="{6624C07D-AD64-4E23-BCF2-4368C32FF21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CFB1F-DCF0-40BB-B12E-0E6D07BDFA74}" type="pres">
      <dgm:prSet presAssocID="{6624C07D-AD64-4E23-BCF2-4368C32FF21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666D02-69C0-4C39-AF88-78B03946F805}" type="presOf" srcId="{C50AACB9-8F8F-4D5F-B65F-9A1FBBC41B42}" destId="{0BD0C288-71FF-43DF-A2DF-0156C4AEAD50}" srcOrd="0" destOrd="0" presId="urn:microsoft.com/office/officeart/2005/8/layout/vList2"/>
    <dgm:cxn modelId="{A37F1CE9-443A-442C-B9FE-A5CE16CB9773}" srcId="{ECB34E64-B9FA-4B9C-B964-E69D0FB58975}" destId="{6624C07D-AD64-4E23-BCF2-4368C32FF219}" srcOrd="1" destOrd="0" parTransId="{2631DAB3-53B4-41CF-90D0-5755B83BA3B0}" sibTransId="{92D81ADC-153A-4062-AE3C-EB366CE6FA7D}"/>
    <dgm:cxn modelId="{0453746F-1D33-4B35-B411-BF5835C26BE4}" type="presOf" srcId="{6624C07D-AD64-4E23-BCF2-4368C32FF219}" destId="{BE1157EE-BC9F-40BF-A971-C3345BACDAF2}" srcOrd="0" destOrd="0" presId="urn:microsoft.com/office/officeart/2005/8/layout/vList2"/>
    <dgm:cxn modelId="{21ABFFCE-A76E-4B07-9A64-1FB943FD7F98}" srcId="{6624C07D-AD64-4E23-BCF2-4368C32FF219}" destId="{C0E81F8E-ACB7-4156-92D3-F0EB1A6B6021}" srcOrd="0" destOrd="0" parTransId="{7131DE6A-EA84-435D-8401-3367DBE503E3}" sibTransId="{E186206B-7A97-49CC-9742-40D56AA9B17E}"/>
    <dgm:cxn modelId="{EC5ECFBA-0902-4D07-A42C-C8F59F629E40}" type="presOf" srcId="{72EE021F-27EB-4B74-BFED-C2F66745488C}" destId="{779A6549-0996-4ED7-A678-361D708D5C3F}" srcOrd="0" destOrd="0" presId="urn:microsoft.com/office/officeart/2005/8/layout/vList2"/>
    <dgm:cxn modelId="{BE9FE707-D620-4706-93F5-3081588A68E0}" srcId="{ECB34E64-B9FA-4B9C-B964-E69D0FB58975}" destId="{72EE021F-27EB-4B74-BFED-C2F66745488C}" srcOrd="0" destOrd="0" parTransId="{BBC3F720-5139-4B2E-A43E-6D6F910C5CBB}" sibTransId="{34D19B90-D34D-467D-8845-9326BB025B73}"/>
    <dgm:cxn modelId="{AECCAA20-A33B-4B6B-B048-C9B86FF44F0C}" type="presOf" srcId="{ECB34E64-B9FA-4B9C-B964-E69D0FB58975}" destId="{A4F9B214-6BB5-4E2E-A2A1-2A1A3FF9ADFE}" srcOrd="0" destOrd="0" presId="urn:microsoft.com/office/officeart/2005/8/layout/vList2"/>
    <dgm:cxn modelId="{4E1BF265-983A-482B-BD4E-966A33C0963A}" srcId="{72EE021F-27EB-4B74-BFED-C2F66745488C}" destId="{C50AACB9-8F8F-4D5F-B65F-9A1FBBC41B42}" srcOrd="0" destOrd="0" parTransId="{5AF7EDE5-D04D-483E-BC3E-DA9FD7E5DB9C}" sibTransId="{7A1A6E00-6DAE-4C86-A48D-F20D14B41A11}"/>
    <dgm:cxn modelId="{80ABEC39-9C15-4E68-83F2-4341662DE467}" type="presOf" srcId="{C0E81F8E-ACB7-4156-92D3-F0EB1A6B6021}" destId="{1FCCFB1F-DCF0-40BB-B12E-0E6D07BDFA74}" srcOrd="0" destOrd="0" presId="urn:microsoft.com/office/officeart/2005/8/layout/vList2"/>
    <dgm:cxn modelId="{4B4D5CD0-C52E-42EC-BAFC-C9F4EB959AAA}" type="presParOf" srcId="{A4F9B214-6BB5-4E2E-A2A1-2A1A3FF9ADFE}" destId="{779A6549-0996-4ED7-A678-361D708D5C3F}" srcOrd="0" destOrd="0" presId="urn:microsoft.com/office/officeart/2005/8/layout/vList2"/>
    <dgm:cxn modelId="{BF155E87-32EB-4C77-9970-ACAE8B190684}" type="presParOf" srcId="{A4F9B214-6BB5-4E2E-A2A1-2A1A3FF9ADFE}" destId="{0BD0C288-71FF-43DF-A2DF-0156C4AEAD50}" srcOrd="1" destOrd="0" presId="urn:microsoft.com/office/officeart/2005/8/layout/vList2"/>
    <dgm:cxn modelId="{A6572AED-62E3-406D-BA41-717F1A0BA6C0}" type="presParOf" srcId="{A4F9B214-6BB5-4E2E-A2A1-2A1A3FF9ADFE}" destId="{BE1157EE-BC9F-40BF-A971-C3345BACDAF2}" srcOrd="2" destOrd="0" presId="urn:microsoft.com/office/officeart/2005/8/layout/vList2"/>
    <dgm:cxn modelId="{578BC657-6487-483C-BAC2-16AD3C3869EB}" type="presParOf" srcId="{A4F9B214-6BB5-4E2E-A2A1-2A1A3FF9ADFE}" destId="{1FCCFB1F-DCF0-40BB-B12E-0E6D07BDFA7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74B89A1-CC2F-4F3D-AA3D-6F8643B845A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13FE41-8548-4139-A781-98B5D690FAB7}">
      <dgm:prSet phldrT="[Текст]"/>
      <dgm:spPr/>
      <dgm:t>
        <a:bodyPr/>
        <a:lstStyle/>
        <a:p>
          <a:r>
            <a:rPr lang="ru-RU" dirty="0" smtClean="0"/>
            <a:t>по виду кредитной организации, которой выдается лицензия</a:t>
          </a:r>
          <a:endParaRPr lang="ru-RU" dirty="0"/>
        </a:p>
      </dgm:t>
    </dgm:pt>
    <dgm:pt modelId="{37604B8B-B2DA-460B-A22D-FDAA8D3B88DA}" type="parTrans" cxnId="{336EFCDD-6EEC-44A6-93B1-1017CE2D1C5B}">
      <dgm:prSet/>
      <dgm:spPr/>
      <dgm:t>
        <a:bodyPr/>
        <a:lstStyle/>
        <a:p>
          <a:endParaRPr lang="ru-RU"/>
        </a:p>
      </dgm:t>
    </dgm:pt>
    <dgm:pt modelId="{710F7814-7BB3-4F1A-89FA-BFA3FA33345E}" type="sibTrans" cxnId="{336EFCDD-6EEC-44A6-93B1-1017CE2D1C5B}">
      <dgm:prSet/>
      <dgm:spPr/>
      <dgm:t>
        <a:bodyPr/>
        <a:lstStyle/>
        <a:p>
          <a:endParaRPr lang="ru-RU"/>
        </a:p>
      </dgm:t>
    </dgm:pt>
    <dgm:pt modelId="{2436D9F1-5419-4406-84AD-75B82BBD3970}">
      <dgm:prSet phldrT="[Текст]"/>
      <dgm:spPr/>
      <dgm:t>
        <a:bodyPr/>
        <a:lstStyle/>
        <a:p>
          <a:r>
            <a:rPr lang="ru-RU" dirty="0" smtClean="0"/>
            <a:t>лицензии, выдаваемые созданным путем учреждения банкам</a:t>
          </a:r>
          <a:endParaRPr lang="ru-RU" dirty="0"/>
        </a:p>
      </dgm:t>
    </dgm:pt>
    <dgm:pt modelId="{A5243D82-E83F-4F67-A137-92DFF78262C5}" type="parTrans" cxnId="{9C98B8E9-CEDA-4B5E-86B8-98985BF66F93}">
      <dgm:prSet/>
      <dgm:spPr/>
      <dgm:t>
        <a:bodyPr/>
        <a:lstStyle/>
        <a:p>
          <a:endParaRPr lang="ru-RU"/>
        </a:p>
      </dgm:t>
    </dgm:pt>
    <dgm:pt modelId="{873E2724-2C96-4368-957C-E32C170B4882}" type="sibTrans" cxnId="{9C98B8E9-CEDA-4B5E-86B8-98985BF66F93}">
      <dgm:prSet/>
      <dgm:spPr/>
      <dgm:t>
        <a:bodyPr/>
        <a:lstStyle/>
        <a:p>
          <a:endParaRPr lang="ru-RU"/>
        </a:p>
      </dgm:t>
    </dgm:pt>
    <dgm:pt modelId="{2864E4F5-C4B4-4994-95A1-3916D1A6C6A8}">
      <dgm:prSet phldrT="[Текст]"/>
      <dgm:spPr/>
      <dgm:t>
        <a:bodyPr/>
        <a:lstStyle/>
        <a:p>
          <a:r>
            <a:rPr lang="ru-RU" dirty="0" smtClean="0"/>
            <a:t>лицензии, выдаваемые созданным путем учреждения небанковским кредитным организациям</a:t>
          </a:r>
          <a:endParaRPr lang="ru-RU" dirty="0"/>
        </a:p>
      </dgm:t>
    </dgm:pt>
    <dgm:pt modelId="{702E1E29-132D-4127-91EB-4549B4E7E2DA}" type="parTrans" cxnId="{B491FCC5-3903-47B6-AA4D-C54AEE3B6272}">
      <dgm:prSet/>
      <dgm:spPr/>
      <dgm:t>
        <a:bodyPr/>
        <a:lstStyle/>
        <a:p>
          <a:endParaRPr lang="ru-RU"/>
        </a:p>
      </dgm:t>
    </dgm:pt>
    <dgm:pt modelId="{7087B337-51DF-46BF-A126-E5C4641214B4}" type="sibTrans" cxnId="{B491FCC5-3903-47B6-AA4D-C54AEE3B6272}">
      <dgm:prSet/>
      <dgm:spPr/>
      <dgm:t>
        <a:bodyPr/>
        <a:lstStyle/>
        <a:p>
          <a:endParaRPr lang="ru-RU"/>
        </a:p>
      </dgm:t>
    </dgm:pt>
    <dgm:pt modelId="{2C4FE39C-E45B-4D3A-A506-67623CB136A2}">
      <dgm:prSet phldrT="[Текст]"/>
      <dgm:spPr/>
      <dgm:t>
        <a:bodyPr/>
        <a:lstStyle/>
        <a:p>
          <a:r>
            <a:rPr lang="ru-RU" dirty="0" smtClean="0"/>
            <a:t>сроку существования кредитной организации </a:t>
          </a:r>
          <a:endParaRPr lang="ru-RU" dirty="0"/>
        </a:p>
      </dgm:t>
    </dgm:pt>
    <dgm:pt modelId="{65059FF5-C86F-4CBF-A84E-A16B9F47CD31}" type="parTrans" cxnId="{6D2702E3-70AC-46B9-B373-21FC50A6A196}">
      <dgm:prSet/>
      <dgm:spPr/>
      <dgm:t>
        <a:bodyPr/>
        <a:lstStyle/>
        <a:p>
          <a:endParaRPr lang="ru-RU"/>
        </a:p>
      </dgm:t>
    </dgm:pt>
    <dgm:pt modelId="{2DB009D4-C96A-40F3-A9A0-280BEF53C1E9}" type="sibTrans" cxnId="{6D2702E3-70AC-46B9-B373-21FC50A6A196}">
      <dgm:prSet/>
      <dgm:spPr/>
      <dgm:t>
        <a:bodyPr/>
        <a:lstStyle/>
        <a:p>
          <a:endParaRPr lang="ru-RU"/>
        </a:p>
      </dgm:t>
    </dgm:pt>
    <dgm:pt modelId="{3106CE1D-119E-4B6F-917E-FDB92C688B68}">
      <dgm:prSet phldrT="[Текст]"/>
      <dgm:spPr/>
      <dgm:t>
        <a:bodyPr/>
        <a:lstStyle/>
        <a:p>
          <a:r>
            <a:rPr lang="ru-RU" dirty="0" smtClean="0"/>
            <a:t>первичные лицензии</a:t>
          </a:r>
          <a:endParaRPr lang="ru-RU" dirty="0"/>
        </a:p>
      </dgm:t>
    </dgm:pt>
    <dgm:pt modelId="{553C28A9-2173-4708-A325-08EC8118D589}" type="parTrans" cxnId="{F52C3A6E-8547-444E-89C5-B33081922B62}">
      <dgm:prSet/>
      <dgm:spPr/>
      <dgm:t>
        <a:bodyPr/>
        <a:lstStyle/>
        <a:p>
          <a:endParaRPr lang="ru-RU"/>
        </a:p>
      </dgm:t>
    </dgm:pt>
    <dgm:pt modelId="{F82018B5-64CC-42C8-831F-316BE765728E}" type="sibTrans" cxnId="{F52C3A6E-8547-444E-89C5-B33081922B62}">
      <dgm:prSet/>
      <dgm:spPr/>
      <dgm:t>
        <a:bodyPr/>
        <a:lstStyle/>
        <a:p>
          <a:endParaRPr lang="ru-RU"/>
        </a:p>
      </dgm:t>
    </dgm:pt>
    <dgm:pt modelId="{9023537E-8D90-48D9-850A-3B101B485491}">
      <dgm:prSet phldrT="[Текст]"/>
      <dgm:spPr/>
      <dgm:t>
        <a:bodyPr/>
        <a:lstStyle/>
        <a:p>
          <a:r>
            <a:rPr lang="ru-RU" dirty="0" smtClean="0"/>
            <a:t>лицензии, выдаваемые банку в порядке расширения деятельности </a:t>
          </a:r>
          <a:endParaRPr lang="ru-RU" dirty="0"/>
        </a:p>
      </dgm:t>
    </dgm:pt>
    <dgm:pt modelId="{765C15B7-851B-4721-9E9E-2DE967F7798E}" type="parTrans" cxnId="{D1EE6EE1-21B3-4B13-AD1B-620FC14BA5AD}">
      <dgm:prSet/>
      <dgm:spPr/>
      <dgm:t>
        <a:bodyPr/>
        <a:lstStyle/>
        <a:p>
          <a:endParaRPr lang="ru-RU"/>
        </a:p>
      </dgm:t>
    </dgm:pt>
    <dgm:pt modelId="{3F43E28F-4762-4D56-ABAB-53682C35EA63}" type="sibTrans" cxnId="{D1EE6EE1-21B3-4B13-AD1B-620FC14BA5AD}">
      <dgm:prSet/>
      <dgm:spPr/>
      <dgm:t>
        <a:bodyPr/>
        <a:lstStyle/>
        <a:p>
          <a:endParaRPr lang="ru-RU"/>
        </a:p>
      </dgm:t>
    </dgm:pt>
    <dgm:pt modelId="{F5EC9C29-D80E-4B82-8331-A01FFF3AF71A}">
      <dgm:prSet phldrT="[Текст]"/>
      <dgm:spPr/>
      <dgm:t>
        <a:bodyPr/>
        <a:lstStyle/>
        <a:p>
          <a:r>
            <a:rPr lang="ru-RU" smtClean="0"/>
            <a:t>в зависимости от наличия/отсутствия права привлекать во вклады денежные средства физических лиц </a:t>
          </a:r>
          <a:endParaRPr lang="ru-RU" dirty="0"/>
        </a:p>
      </dgm:t>
    </dgm:pt>
    <dgm:pt modelId="{0EAE62A0-AB11-4FCC-B452-4FF36A154886}" type="parTrans" cxnId="{D2733A9E-1438-4540-8F43-0FAB8AF7589F}">
      <dgm:prSet/>
      <dgm:spPr/>
      <dgm:t>
        <a:bodyPr/>
        <a:lstStyle/>
        <a:p>
          <a:endParaRPr lang="ru-RU"/>
        </a:p>
      </dgm:t>
    </dgm:pt>
    <dgm:pt modelId="{E6B9B834-8B40-4779-984A-83D384038CE1}" type="sibTrans" cxnId="{D2733A9E-1438-4540-8F43-0FAB8AF7589F}">
      <dgm:prSet/>
      <dgm:spPr/>
      <dgm:t>
        <a:bodyPr/>
        <a:lstStyle/>
        <a:p>
          <a:endParaRPr lang="ru-RU"/>
        </a:p>
      </dgm:t>
    </dgm:pt>
    <dgm:pt modelId="{C062A66D-92B9-4D96-8B44-55FC804F24D5}">
      <dgm:prSet phldrT="[Текст]"/>
      <dgm:spPr/>
      <dgm:t>
        <a:bodyPr/>
        <a:lstStyle/>
        <a:p>
          <a:r>
            <a:rPr lang="ru-RU" dirty="0" smtClean="0"/>
            <a:t>лицензии на право привлечения во вклады денежных средств физических лиц</a:t>
          </a:r>
          <a:endParaRPr lang="ru-RU" dirty="0"/>
        </a:p>
      </dgm:t>
    </dgm:pt>
    <dgm:pt modelId="{6816C310-D200-4D12-9F19-55787B944AD5}" type="parTrans" cxnId="{62E60C22-A6D8-4DA7-88AB-F74B92DBF2F5}">
      <dgm:prSet/>
      <dgm:spPr/>
      <dgm:t>
        <a:bodyPr/>
        <a:lstStyle/>
        <a:p>
          <a:endParaRPr lang="ru-RU"/>
        </a:p>
      </dgm:t>
    </dgm:pt>
    <dgm:pt modelId="{9E6E04CB-5F19-4C2D-918F-BB495312B250}" type="sibTrans" cxnId="{62E60C22-A6D8-4DA7-88AB-F74B92DBF2F5}">
      <dgm:prSet/>
      <dgm:spPr/>
      <dgm:t>
        <a:bodyPr/>
        <a:lstStyle/>
        <a:p>
          <a:endParaRPr lang="ru-RU"/>
        </a:p>
      </dgm:t>
    </dgm:pt>
    <dgm:pt modelId="{0F45AD52-F424-49EB-87B8-A9BCA743154B}">
      <dgm:prSet phldrT="[Текст]"/>
      <dgm:spPr/>
      <dgm:t>
        <a:bodyPr/>
        <a:lstStyle/>
        <a:p>
          <a:r>
            <a:rPr lang="ru-RU" dirty="0" smtClean="0"/>
            <a:t>лицензии без права привлечения во вклады денежных средств физических лиц</a:t>
          </a:r>
          <a:endParaRPr lang="ru-RU" dirty="0"/>
        </a:p>
      </dgm:t>
    </dgm:pt>
    <dgm:pt modelId="{13698B89-7C60-4ABA-9326-FD7D77BDDC57}" type="parTrans" cxnId="{1BDB57A7-0B45-474A-A32A-7207A6EFBB64}">
      <dgm:prSet/>
      <dgm:spPr/>
      <dgm:t>
        <a:bodyPr/>
        <a:lstStyle/>
        <a:p>
          <a:endParaRPr lang="ru-RU"/>
        </a:p>
      </dgm:t>
    </dgm:pt>
    <dgm:pt modelId="{56ADBA90-2F1B-4A36-86A0-3E6DD5FD60F8}" type="sibTrans" cxnId="{1BDB57A7-0B45-474A-A32A-7207A6EFBB64}">
      <dgm:prSet/>
      <dgm:spPr/>
      <dgm:t>
        <a:bodyPr/>
        <a:lstStyle/>
        <a:p>
          <a:endParaRPr lang="ru-RU"/>
        </a:p>
      </dgm:t>
    </dgm:pt>
    <dgm:pt modelId="{A2E0D4E0-53C8-47FD-8C14-6140914D8B90}" type="pres">
      <dgm:prSet presAssocID="{274B89A1-CC2F-4F3D-AA3D-6F8643B845A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8CFAEE4-6A22-4B28-AFE2-04A749BFF739}" type="pres">
      <dgm:prSet presAssocID="{5313FE41-8548-4139-A781-98B5D690FAB7}" presName="root" presStyleCnt="0"/>
      <dgm:spPr/>
    </dgm:pt>
    <dgm:pt modelId="{0F3B35C5-6CDD-4BB6-A9DB-898C22186416}" type="pres">
      <dgm:prSet presAssocID="{5313FE41-8548-4139-A781-98B5D690FAB7}" presName="rootComposite" presStyleCnt="0"/>
      <dgm:spPr/>
    </dgm:pt>
    <dgm:pt modelId="{3B41318B-6097-443E-8AD3-2F6BB7BD9C52}" type="pres">
      <dgm:prSet presAssocID="{5313FE41-8548-4139-A781-98B5D690FAB7}" presName="rootText" presStyleLbl="node1" presStyleIdx="0" presStyleCnt="3"/>
      <dgm:spPr/>
      <dgm:t>
        <a:bodyPr/>
        <a:lstStyle/>
        <a:p>
          <a:endParaRPr lang="ru-RU"/>
        </a:p>
      </dgm:t>
    </dgm:pt>
    <dgm:pt modelId="{C016FCA1-7216-4ED5-B338-0F4E72327C8E}" type="pres">
      <dgm:prSet presAssocID="{5313FE41-8548-4139-A781-98B5D690FAB7}" presName="rootConnector" presStyleLbl="node1" presStyleIdx="0" presStyleCnt="3"/>
      <dgm:spPr/>
      <dgm:t>
        <a:bodyPr/>
        <a:lstStyle/>
        <a:p>
          <a:endParaRPr lang="ru-RU"/>
        </a:p>
      </dgm:t>
    </dgm:pt>
    <dgm:pt modelId="{2889B0AE-F77D-4A2C-8D27-382F7AE961D5}" type="pres">
      <dgm:prSet presAssocID="{5313FE41-8548-4139-A781-98B5D690FAB7}" presName="childShape" presStyleCnt="0"/>
      <dgm:spPr/>
    </dgm:pt>
    <dgm:pt modelId="{9715E901-EE1C-4729-A0F1-D50F3A5CD171}" type="pres">
      <dgm:prSet presAssocID="{A5243D82-E83F-4F67-A137-92DFF78262C5}" presName="Name13" presStyleLbl="parChTrans1D2" presStyleIdx="0" presStyleCnt="6"/>
      <dgm:spPr/>
      <dgm:t>
        <a:bodyPr/>
        <a:lstStyle/>
        <a:p>
          <a:endParaRPr lang="ru-RU"/>
        </a:p>
      </dgm:t>
    </dgm:pt>
    <dgm:pt modelId="{A819DA9A-4C3E-40EB-85CE-96FCB94FFDC3}" type="pres">
      <dgm:prSet presAssocID="{2436D9F1-5419-4406-84AD-75B82BBD3970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267421-0821-4991-B97E-961DAC9553FD}" type="pres">
      <dgm:prSet presAssocID="{702E1E29-132D-4127-91EB-4549B4E7E2DA}" presName="Name13" presStyleLbl="parChTrans1D2" presStyleIdx="1" presStyleCnt="6"/>
      <dgm:spPr/>
      <dgm:t>
        <a:bodyPr/>
        <a:lstStyle/>
        <a:p>
          <a:endParaRPr lang="ru-RU"/>
        </a:p>
      </dgm:t>
    </dgm:pt>
    <dgm:pt modelId="{2040C844-B876-49E8-8864-751F0D3E378D}" type="pres">
      <dgm:prSet presAssocID="{2864E4F5-C4B4-4994-95A1-3916D1A6C6A8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4D594-1F33-4505-BEC5-BD80E75D1637}" type="pres">
      <dgm:prSet presAssocID="{2C4FE39C-E45B-4D3A-A506-67623CB136A2}" presName="root" presStyleCnt="0"/>
      <dgm:spPr/>
    </dgm:pt>
    <dgm:pt modelId="{63476060-779A-4D3B-9565-DF2B35DD58F5}" type="pres">
      <dgm:prSet presAssocID="{2C4FE39C-E45B-4D3A-A506-67623CB136A2}" presName="rootComposite" presStyleCnt="0"/>
      <dgm:spPr/>
    </dgm:pt>
    <dgm:pt modelId="{9C41AC76-E492-4A0D-AC52-B49F026E5A2B}" type="pres">
      <dgm:prSet presAssocID="{2C4FE39C-E45B-4D3A-A506-67623CB136A2}" presName="rootText" presStyleLbl="node1" presStyleIdx="1" presStyleCnt="3"/>
      <dgm:spPr/>
      <dgm:t>
        <a:bodyPr/>
        <a:lstStyle/>
        <a:p>
          <a:endParaRPr lang="ru-RU"/>
        </a:p>
      </dgm:t>
    </dgm:pt>
    <dgm:pt modelId="{6D7FB86D-C816-4940-9F99-A7F5D5FDA6C3}" type="pres">
      <dgm:prSet presAssocID="{2C4FE39C-E45B-4D3A-A506-67623CB136A2}" presName="rootConnector" presStyleLbl="node1" presStyleIdx="1" presStyleCnt="3"/>
      <dgm:spPr/>
      <dgm:t>
        <a:bodyPr/>
        <a:lstStyle/>
        <a:p>
          <a:endParaRPr lang="ru-RU"/>
        </a:p>
      </dgm:t>
    </dgm:pt>
    <dgm:pt modelId="{AD0BB2EF-4608-464C-BF98-6BFC1909F183}" type="pres">
      <dgm:prSet presAssocID="{2C4FE39C-E45B-4D3A-A506-67623CB136A2}" presName="childShape" presStyleCnt="0"/>
      <dgm:spPr/>
    </dgm:pt>
    <dgm:pt modelId="{CF812241-E571-4F3A-9B7F-C092DBCA5EAE}" type="pres">
      <dgm:prSet presAssocID="{553C28A9-2173-4708-A325-08EC8118D589}" presName="Name13" presStyleLbl="parChTrans1D2" presStyleIdx="2" presStyleCnt="6"/>
      <dgm:spPr/>
      <dgm:t>
        <a:bodyPr/>
        <a:lstStyle/>
        <a:p>
          <a:endParaRPr lang="ru-RU"/>
        </a:p>
      </dgm:t>
    </dgm:pt>
    <dgm:pt modelId="{884F98A1-86E3-4E4D-A547-6C293060E75A}" type="pres">
      <dgm:prSet presAssocID="{3106CE1D-119E-4B6F-917E-FDB92C688B68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B9675-517C-4CB7-9CF5-EAB110408F1C}" type="pres">
      <dgm:prSet presAssocID="{765C15B7-851B-4721-9E9E-2DE967F7798E}" presName="Name13" presStyleLbl="parChTrans1D2" presStyleIdx="3" presStyleCnt="6"/>
      <dgm:spPr/>
      <dgm:t>
        <a:bodyPr/>
        <a:lstStyle/>
        <a:p>
          <a:endParaRPr lang="ru-RU"/>
        </a:p>
      </dgm:t>
    </dgm:pt>
    <dgm:pt modelId="{8CDE8B64-5FEE-4246-ACE9-32C0BE77152F}" type="pres">
      <dgm:prSet presAssocID="{9023537E-8D90-48D9-850A-3B101B485491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2BD86-36C6-44D8-94A5-55732DE85CA2}" type="pres">
      <dgm:prSet presAssocID="{F5EC9C29-D80E-4B82-8331-A01FFF3AF71A}" presName="root" presStyleCnt="0"/>
      <dgm:spPr/>
    </dgm:pt>
    <dgm:pt modelId="{2AFCA788-7C4E-463A-9B88-549AE474019B}" type="pres">
      <dgm:prSet presAssocID="{F5EC9C29-D80E-4B82-8331-A01FFF3AF71A}" presName="rootComposite" presStyleCnt="0"/>
      <dgm:spPr/>
    </dgm:pt>
    <dgm:pt modelId="{2463EE51-C742-4483-81AE-76F01A8A4B0E}" type="pres">
      <dgm:prSet presAssocID="{F5EC9C29-D80E-4B82-8331-A01FFF3AF71A}" presName="rootText" presStyleLbl="node1" presStyleIdx="2" presStyleCnt="3"/>
      <dgm:spPr/>
      <dgm:t>
        <a:bodyPr/>
        <a:lstStyle/>
        <a:p>
          <a:endParaRPr lang="ru-RU"/>
        </a:p>
      </dgm:t>
    </dgm:pt>
    <dgm:pt modelId="{366FC43D-799C-4393-96A6-00CEFB9C9149}" type="pres">
      <dgm:prSet presAssocID="{F5EC9C29-D80E-4B82-8331-A01FFF3AF71A}" presName="rootConnector" presStyleLbl="node1" presStyleIdx="2" presStyleCnt="3"/>
      <dgm:spPr/>
      <dgm:t>
        <a:bodyPr/>
        <a:lstStyle/>
        <a:p>
          <a:endParaRPr lang="ru-RU"/>
        </a:p>
      </dgm:t>
    </dgm:pt>
    <dgm:pt modelId="{D873FA56-CA94-4435-8459-1C99B00101DF}" type="pres">
      <dgm:prSet presAssocID="{F5EC9C29-D80E-4B82-8331-A01FFF3AF71A}" presName="childShape" presStyleCnt="0"/>
      <dgm:spPr/>
    </dgm:pt>
    <dgm:pt modelId="{2DDDC129-711B-428F-977B-5E34AE177AF6}" type="pres">
      <dgm:prSet presAssocID="{6816C310-D200-4D12-9F19-55787B944AD5}" presName="Name13" presStyleLbl="parChTrans1D2" presStyleIdx="4" presStyleCnt="6"/>
      <dgm:spPr/>
      <dgm:t>
        <a:bodyPr/>
        <a:lstStyle/>
        <a:p>
          <a:endParaRPr lang="ru-RU"/>
        </a:p>
      </dgm:t>
    </dgm:pt>
    <dgm:pt modelId="{F7819BD0-09EB-4115-8A1C-72026D9AE83D}" type="pres">
      <dgm:prSet presAssocID="{C062A66D-92B9-4D96-8B44-55FC804F24D5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64D20B-7A88-47F6-94DC-76A31FBB3826}" type="pres">
      <dgm:prSet presAssocID="{13698B89-7C60-4ABA-9326-FD7D77BDDC57}" presName="Name13" presStyleLbl="parChTrans1D2" presStyleIdx="5" presStyleCnt="6"/>
      <dgm:spPr/>
      <dgm:t>
        <a:bodyPr/>
        <a:lstStyle/>
        <a:p>
          <a:endParaRPr lang="ru-RU"/>
        </a:p>
      </dgm:t>
    </dgm:pt>
    <dgm:pt modelId="{B82A24DF-C9F9-4B2D-9924-C5876C8CFDD9}" type="pres">
      <dgm:prSet presAssocID="{0F45AD52-F424-49EB-87B8-A9BCA743154B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6EFCDD-6EEC-44A6-93B1-1017CE2D1C5B}" srcId="{274B89A1-CC2F-4F3D-AA3D-6F8643B845A6}" destId="{5313FE41-8548-4139-A781-98B5D690FAB7}" srcOrd="0" destOrd="0" parTransId="{37604B8B-B2DA-460B-A22D-FDAA8D3B88DA}" sibTransId="{710F7814-7BB3-4F1A-89FA-BFA3FA33345E}"/>
    <dgm:cxn modelId="{6D2702E3-70AC-46B9-B373-21FC50A6A196}" srcId="{274B89A1-CC2F-4F3D-AA3D-6F8643B845A6}" destId="{2C4FE39C-E45B-4D3A-A506-67623CB136A2}" srcOrd="1" destOrd="0" parTransId="{65059FF5-C86F-4CBF-A84E-A16B9F47CD31}" sibTransId="{2DB009D4-C96A-40F3-A9A0-280BEF53C1E9}"/>
    <dgm:cxn modelId="{02C17026-A11C-4A1B-A991-69792FB894C2}" type="presOf" srcId="{F5EC9C29-D80E-4B82-8331-A01FFF3AF71A}" destId="{366FC43D-799C-4393-96A6-00CEFB9C9149}" srcOrd="1" destOrd="0" presId="urn:microsoft.com/office/officeart/2005/8/layout/hierarchy3"/>
    <dgm:cxn modelId="{2BE32311-CDDA-447C-A9CC-9169F087F820}" type="presOf" srcId="{2864E4F5-C4B4-4994-95A1-3916D1A6C6A8}" destId="{2040C844-B876-49E8-8864-751F0D3E378D}" srcOrd="0" destOrd="0" presId="urn:microsoft.com/office/officeart/2005/8/layout/hierarchy3"/>
    <dgm:cxn modelId="{A709EB04-2B63-41A6-81FD-D9DF70B3B424}" type="presOf" srcId="{C062A66D-92B9-4D96-8B44-55FC804F24D5}" destId="{F7819BD0-09EB-4115-8A1C-72026D9AE83D}" srcOrd="0" destOrd="0" presId="urn:microsoft.com/office/officeart/2005/8/layout/hierarchy3"/>
    <dgm:cxn modelId="{CA77FFC1-7C76-48AA-A418-02218DA7FE9F}" type="presOf" srcId="{6816C310-D200-4D12-9F19-55787B944AD5}" destId="{2DDDC129-711B-428F-977B-5E34AE177AF6}" srcOrd="0" destOrd="0" presId="urn:microsoft.com/office/officeart/2005/8/layout/hierarchy3"/>
    <dgm:cxn modelId="{E14FF151-5C0B-4161-B2E1-49A451C3C3BC}" type="presOf" srcId="{0F45AD52-F424-49EB-87B8-A9BCA743154B}" destId="{B82A24DF-C9F9-4B2D-9924-C5876C8CFDD9}" srcOrd="0" destOrd="0" presId="urn:microsoft.com/office/officeart/2005/8/layout/hierarchy3"/>
    <dgm:cxn modelId="{B9784F58-3393-4752-9B01-2F6C2CE16226}" type="presOf" srcId="{702E1E29-132D-4127-91EB-4549B4E7E2DA}" destId="{56267421-0821-4991-B97E-961DAC9553FD}" srcOrd="0" destOrd="0" presId="urn:microsoft.com/office/officeart/2005/8/layout/hierarchy3"/>
    <dgm:cxn modelId="{1BDB57A7-0B45-474A-A32A-7207A6EFBB64}" srcId="{F5EC9C29-D80E-4B82-8331-A01FFF3AF71A}" destId="{0F45AD52-F424-49EB-87B8-A9BCA743154B}" srcOrd="1" destOrd="0" parTransId="{13698B89-7C60-4ABA-9326-FD7D77BDDC57}" sibTransId="{56ADBA90-2F1B-4A36-86A0-3E6DD5FD60F8}"/>
    <dgm:cxn modelId="{797830F1-AC1F-4A42-ABAA-9AA894752FFD}" type="presOf" srcId="{274B89A1-CC2F-4F3D-AA3D-6F8643B845A6}" destId="{A2E0D4E0-53C8-47FD-8C14-6140914D8B90}" srcOrd="0" destOrd="0" presId="urn:microsoft.com/office/officeart/2005/8/layout/hierarchy3"/>
    <dgm:cxn modelId="{326225D6-A1C5-4697-B18A-1A3C1C2CD39E}" type="presOf" srcId="{5313FE41-8548-4139-A781-98B5D690FAB7}" destId="{3B41318B-6097-443E-8AD3-2F6BB7BD9C52}" srcOrd="0" destOrd="0" presId="urn:microsoft.com/office/officeart/2005/8/layout/hierarchy3"/>
    <dgm:cxn modelId="{BED6FDD2-2BD5-48AB-A7A5-FEF110B9C674}" type="presOf" srcId="{765C15B7-851B-4721-9E9E-2DE967F7798E}" destId="{5AFB9675-517C-4CB7-9CF5-EAB110408F1C}" srcOrd="0" destOrd="0" presId="urn:microsoft.com/office/officeart/2005/8/layout/hierarchy3"/>
    <dgm:cxn modelId="{62E60C22-A6D8-4DA7-88AB-F74B92DBF2F5}" srcId="{F5EC9C29-D80E-4B82-8331-A01FFF3AF71A}" destId="{C062A66D-92B9-4D96-8B44-55FC804F24D5}" srcOrd="0" destOrd="0" parTransId="{6816C310-D200-4D12-9F19-55787B944AD5}" sibTransId="{9E6E04CB-5F19-4C2D-918F-BB495312B250}"/>
    <dgm:cxn modelId="{B491FCC5-3903-47B6-AA4D-C54AEE3B6272}" srcId="{5313FE41-8548-4139-A781-98B5D690FAB7}" destId="{2864E4F5-C4B4-4994-95A1-3916D1A6C6A8}" srcOrd="1" destOrd="0" parTransId="{702E1E29-132D-4127-91EB-4549B4E7E2DA}" sibTransId="{7087B337-51DF-46BF-A126-E5C4641214B4}"/>
    <dgm:cxn modelId="{D1EE6EE1-21B3-4B13-AD1B-620FC14BA5AD}" srcId="{2C4FE39C-E45B-4D3A-A506-67623CB136A2}" destId="{9023537E-8D90-48D9-850A-3B101B485491}" srcOrd="1" destOrd="0" parTransId="{765C15B7-851B-4721-9E9E-2DE967F7798E}" sibTransId="{3F43E28F-4762-4D56-ABAB-53682C35EA63}"/>
    <dgm:cxn modelId="{9C98B8E9-CEDA-4B5E-86B8-98985BF66F93}" srcId="{5313FE41-8548-4139-A781-98B5D690FAB7}" destId="{2436D9F1-5419-4406-84AD-75B82BBD3970}" srcOrd="0" destOrd="0" parTransId="{A5243D82-E83F-4F67-A137-92DFF78262C5}" sibTransId="{873E2724-2C96-4368-957C-E32C170B4882}"/>
    <dgm:cxn modelId="{DCA208E6-50D5-469F-9242-2AD989CD438A}" type="presOf" srcId="{13698B89-7C60-4ABA-9326-FD7D77BDDC57}" destId="{5E64D20B-7A88-47F6-94DC-76A31FBB3826}" srcOrd="0" destOrd="0" presId="urn:microsoft.com/office/officeart/2005/8/layout/hierarchy3"/>
    <dgm:cxn modelId="{F52C3A6E-8547-444E-89C5-B33081922B62}" srcId="{2C4FE39C-E45B-4D3A-A506-67623CB136A2}" destId="{3106CE1D-119E-4B6F-917E-FDB92C688B68}" srcOrd="0" destOrd="0" parTransId="{553C28A9-2173-4708-A325-08EC8118D589}" sibTransId="{F82018B5-64CC-42C8-831F-316BE765728E}"/>
    <dgm:cxn modelId="{65D3E90B-FC77-406D-B1AE-3C1B26AAF04E}" type="presOf" srcId="{F5EC9C29-D80E-4B82-8331-A01FFF3AF71A}" destId="{2463EE51-C742-4483-81AE-76F01A8A4B0E}" srcOrd="0" destOrd="0" presId="urn:microsoft.com/office/officeart/2005/8/layout/hierarchy3"/>
    <dgm:cxn modelId="{88C3E1DD-D72E-401D-8EF3-9179B35522F6}" type="presOf" srcId="{2C4FE39C-E45B-4D3A-A506-67623CB136A2}" destId="{9C41AC76-E492-4A0D-AC52-B49F026E5A2B}" srcOrd="0" destOrd="0" presId="urn:microsoft.com/office/officeart/2005/8/layout/hierarchy3"/>
    <dgm:cxn modelId="{0298BF90-AE5E-4253-B097-0F8CAD2F33D5}" type="presOf" srcId="{2436D9F1-5419-4406-84AD-75B82BBD3970}" destId="{A819DA9A-4C3E-40EB-85CE-96FCB94FFDC3}" srcOrd="0" destOrd="0" presId="urn:microsoft.com/office/officeart/2005/8/layout/hierarchy3"/>
    <dgm:cxn modelId="{D2733A9E-1438-4540-8F43-0FAB8AF7589F}" srcId="{274B89A1-CC2F-4F3D-AA3D-6F8643B845A6}" destId="{F5EC9C29-D80E-4B82-8331-A01FFF3AF71A}" srcOrd="2" destOrd="0" parTransId="{0EAE62A0-AB11-4FCC-B452-4FF36A154886}" sibTransId="{E6B9B834-8B40-4779-984A-83D384038CE1}"/>
    <dgm:cxn modelId="{BC121BDC-E6A9-4F89-9BC7-B2B199AF1A41}" type="presOf" srcId="{9023537E-8D90-48D9-850A-3B101B485491}" destId="{8CDE8B64-5FEE-4246-ACE9-32C0BE77152F}" srcOrd="0" destOrd="0" presId="urn:microsoft.com/office/officeart/2005/8/layout/hierarchy3"/>
    <dgm:cxn modelId="{DDC6B250-FC0A-4AB5-9AF4-FBB90D89317B}" type="presOf" srcId="{5313FE41-8548-4139-A781-98B5D690FAB7}" destId="{C016FCA1-7216-4ED5-B338-0F4E72327C8E}" srcOrd="1" destOrd="0" presId="urn:microsoft.com/office/officeart/2005/8/layout/hierarchy3"/>
    <dgm:cxn modelId="{D9CD3112-01B3-43A1-A665-7F64355A1F2D}" type="presOf" srcId="{2C4FE39C-E45B-4D3A-A506-67623CB136A2}" destId="{6D7FB86D-C816-4940-9F99-A7F5D5FDA6C3}" srcOrd="1" destOrd="0" presId="urn:microsoft.com/office/officeart/2005/8/layout/hierarchy3"/>
    <dgm:cxn modelId="{BB022F28-F236-47F8-8706-51AAC743315E}" type="presOf" srcId="{3106CE1D-119E-4B6F-917E-FDB92C688B68}" destId="{884F98A1-86E3-4E4D-A547-6C293060E75A}" srcOrd="0" destOrd="0" presId="urn:microsoft.com/office/officeart/2005/8/layout/hierarchy3"/>
    <dgm:cxn modelId="{C9766E98-B5B8-45DD-998E-DEEFAEDDAB0C}" type="presOf" srcId="{553C28A9-2173-4708-A325-08EC8118D589}" destId="{CF812241-E571-4F3A-9B7F-C092DBCA5EAE}" srcOrd="0" destOrd="0" presId="urn:microsoft.com/office/officeart/2005/8/layout/hierarchy3"/>
    <dgm:cxn modelId="{801E0CCB-8651-45B3-A406-EF51CCE05DCB}" type="presOf" srcId="{A5243D82-E83F-4F67-A137-92DFF78262C5}" destId="{9715E901-EE1C-4729-A0F1-D50F3A5CD171}" srcOrd="0" destOrd="0" presId="urn:microsoft.com/office/officeart/2005/8/layout/hierarchy3"/>
    <dgm:cxn modelId="{05D4ECD4-27FA-4816-8B48-C5FFF4391881}" type="presParOf" srcId="{A2E0D4E0-53C8-47FD-8C14-6140914D8B90}" destId="{C8CFAEE4-6A22-4B28-AFE2-04A749BFF739}" srcOrd="0" destOrd="0" presId="urn:microsoft.com/office/officeart/2005/8/layout/hierarchy3"/>
    <dgm:cxn modelId="{EC7B65DD-526C-43F1-98AE-4C0C04CAA007}" type="presParOf" srcId="{C8CFAEE4-6A22-4B28-AFE2-04A749BFF739}" destId="{0F3B35C5-6CDD-4BB6-A9DB-898C22186416}" srcOrd="0" destOrd="0" presId="urn:microsoft.com/office/officeart/2005/8/layout/hierarchy3"/>
    <dgm:cxn modelId="{C90FE312-DAE5-4139-BCB4-15F35109B856}" type="presParOf" srcId="{0F3B35C5-6CDD-4BB6-A9DB-898C22186416}" destId="{3B41318B-6097-443E-8AD3-2F6BB7BD9C52}" srcOrd="0" destOrd="0" presId="urn:microsoft.com/office/officeart/2005/8/layout/hierarchy3"/>
    <dgm:cxn modelId="{FE7BB199-ED01-40FB-807F-9D24E2813955}" type="presParOf" srcId="{0F3B35C5-6CDD-4BB6-A9DB-898C22186416}" destId="{C016FCA1-7216-4ED5-B338-0F4E72327C8E}" srcOrd="1" destOrd="0" presId="urn:microsoft.com/office/officeart/2005/8/layout/hierarchy3"/>
    <dgm:cxn modelId="{7E35B015-88C1-4B8A-B182-34C89EB739BE}" type="presParOf" srcId="{C8CFAEE4-6A22-4B28-AFE2-04A749BFF739}" destId="{2889B0AE-F77D-4A2C-8D27-382F7AE961D5}" srcOrd="1" destOrd="0" presId="urn:microsoft.com/office/officeart/2005/8/layout/hierarchy3"/>
    <dgm:cxn modelId="{B6EEF01F-6AD4-49DD-A1CD-A4F327465AD9}" type="presParOf" srcId="{2889B0AE-F77D-4A2C-8D27-382F7AE961D5}" destId="{9715E901-EE1C-4729-A0F1-D50F3A5CD171}" srcOrd="0" destOrd="0" presId="urn:microsoft.com/office/officeart/2005/8/layout/hierarchy3"/>
    <dgm:cxn modelId="{A5A46B48-7906-46F6-9519-B14B9F8FD1EA}" type="presParOf" srcId="{2889B0AE-F77D-4A2C-8D27-382F7AE961D5}" destId="{A819DA9A-4C3E-40EB-85CE-96FCB94FFDC3}" srcOrd="1" destOrd="0" presId="urn:microsoft.com/office/officeart/2005/8/layout/hierarchy3"/>
    <dgm:cxn modelId="{794B6354-D78A-4DC0-9BA9-7EDA9EB6A724}" type="presParOf" srcId="{2889B0AE-F77D-4A2C-8D27-382F7AE961D5}" destId="{56267421-0821-4991-B97E-961DAC9553FD}" srcOrd="2" destOrd="0" presId="urn:microsoft.com/office/officeart/2005/8/layout/hierarchy3"/>
    <dgm:cxn modelId="{A49F0AF7-6080-41AF-8F5E-D6D98ADCBB23}" type="presParOf" srcId="{2889B0AE-F77D-4A2C-8D27-382F7AE961D5}" destId="{2040C844-B876-49E8-8864-751F0D3E378D}" srcOrd="3" destOrd="0" presId="urn:microsoft.com/office/officeart/2005/8/layout/hierarchy3"/>
    <dgm:cxn modelId="{3648688B-D12E-4A69-B95D-E8608683CAB8}" type="presParOf" srcId="{A2E0D4E0-53C8-47FD-8C14-6140914D8B90}" destId="{DF34D594-1F33-4505-BEC5-BD80E75D1637}" srcOrd="1" destOrd="0" presId="urn:microsoft.com/office/officeart/2005/8/layout/hierarchy3"/>
    <dgm:cxn modelId="{628F212F-80E6-4627-A703-B328A19F78FE}" type="presParOf" srcId="{DF34D594-1F33-4505-BEC5-BD80E75D1637}" destId="{63476060-779A-4D3B-9565-DF2B35DD58F5}" srcOrd="0" destOrd="0" presId="urn:microsoft.com/office/officeart/2005/8/layout/hierarchy3"/>
    <dgm:cxn modelId="{1BC51931-1852-47FE-8641-399D0E9E262F}" type="presParOf" srcId="{63476060-779A-4D3B-9565-DF2B35DD58F5}" destId="{9C41AC76-E492-4A0D-AC52-B49F026E5A2B}" srcOrd="0" destOrd="0" presId="urn:microsoft.com/office/officeart/2005/8/layout/hierarchy3"/>
    <dgm:cxn modelId="{1FC2CF29-3D31-4493-9F1C-1C2B1C4AF460}" type="presParOf" srcId="{63476060-779A-4D3B-9565-DF2B35DD58F5}" destId="{6D7FB86D-C816-4940-9F99-A7F5D5FDA6C3}" srcOrd="1" destOrd="0" presId="urn:microsoft.com/office/officeart/2005/8/layout/hierarchy3"/>
    <dgm:cxn modelId="{5783CC58-94D2-494E-87DF-66FE75A7C820}" type="presParOf" srcId="{DF34D594-1F33-4505-BEC5-BD80E75D1637}" destId="{AD0BB2EF-4608-464C-BF98-6BFC1909F183}" srcOrd="1" destOrd="0" presId="urn:microsoft.com/office/officeart/2005/8/layout/hierarchy3"/>
    <dgm:cxn modelId="{A775269D-6D7B-4F89-88D6-F42F5CCC21F0}" type="presParOf" srcId="{AD0BB2EF-4608-464C-BF98-6BFC1909F183}" destId="{CF812241-E571-4F3A-9B7F-C092DBCA5EAE}" srcOrd="0" destOrd="0" presId="urn:microsoft.com/office/officeart/2005/8/layout/hierarchy3"/>
    <dgm:cxn modelId="{E221E128-906D-4DAB-BE26-F57DFD6E104B}" type="presParOf" srcId="{AD0BB2EF-4608-464C-BF98-6BFC1909F183}" destId="{884F98A1-86E3-4E4D-A547-6C293060E75A}" srcOrd="1" destOrd="0" presId="urn:microsoft.com/office/officeart/2005/8/layout/hierarchy3"/>
    <dgm:cxn modelId="{68F67D31-C946-4875-8B58-1A17B6D3066E}" type="presParOf" srcId="{AD0BB2EF-4608-464C-BF98-6BFC1909F183}" destId="{5AFB9675-517C-4CB7-9CF5-EAB110408F1C}" srcOrd="2" destOrd="0" presId="urn:microsoft.com/office/officeart/2005/8/layout/hierarchy3"/>
    <dgm:cxn modelId="{FF5A2794-99A6-4F4D-ABD5-90AC73AFAAC2}" type="presParOf" srcId="{AD0BB2EF-4608-464C-BF98-6BFC1909F183}" destId="{8CDE8B64-5FEE-4246-ACE9-32C0BE77152F}" srcOrd="3" destOrd="0" presId="urn:microsoft.com/office/officeart/2005/8/layout/hierarchy3"/>
    <dgm:cxn modelId="{1DE7AF4A-5D5A-4FF6-9B8E-8CC0493DD0F6}" type="presParOf" srcId="{A2E0D4E0-53C8-47FD-8C14-6140914D8B90}" destId="{8D52BD86-36C6-44D8-94A5-55732DE85CA2}" srcOrd="2" destOrd="0" presId="urn:microsoft.com/office/officeart/2005/8/layout/hierarchy3"/>
    <dgm:cxn modelId="{B227D13E-E026-4690-A118-776EFA13DA01}" type="presParOf" srcId="{8D52BD86-36C6-44D8-94A5-55732DE85CA2}" destId="{2AFCA788-7C4E-463A-9B88-549AE474019B}" srcOrd="0" destOrd="0" presId="urn:microsoft.com/office/officeart/2005/8/layout/hierarchy3"/>
    <dgm:cxn modelId="{B81F9838-47E0-4BD2-9D19-AEF40EBD3423}" type="presParOf" srcId="{2AFCA788-7C4E-463A-9B88-549AE474019B}" destId="{2463EE51-C742-4483-81AE-76F01A8A4B0E}" srcOrd="0" destOrd="0" presId="urn:microsoft.com/office/officeart/2005/8/layout/hierarchy3"/>
    <dgm:cxn modelId="{34FFEEFA-9EE9-480C-B636-ACEE18D4F1D3}" type="presParOf" srcId="{2AFCA788-7C4E-463A-9B88-549AE474019B}" destId="{366FC43D-799C-4393-96A6-00CEFB9C9149}" srcOrd="1" destOrd="0" presId="urn:microsoft.com/office/officeart/2005/8/layout/hierarchy3"/>
    <dgm:cxn modelId="{8C300A09-35BF-440B-88A5-1562E3D78F36}" type="presParOf" srcId="{8D52BD86-36C6-44D8-94A5-55732DE85CA2}" destId="{D873FA56-CA94-4435-8459-1C99B00101DF}" srcOrd="1" destOrd="0" presId="urn:microsoft.com/office/officeart/2005/8/layout/hierarchy3"/>
    <dgm:cxn modelId="{5303F54A-4483-47B3-8BF0-6EC3962737A6}" type="presParOf" srcId="{D873FA56-CA94-4435-8459-1C99B00101DF}" destId="{2DDDC129-711B-428F-977B-5E34AE177AF6}" srcOrd="0" destOrd="0" presId="urn:microsoft.com/office/officeart/2005/8/layout/hierarchy3"/>
    <dgm:cxn modelId="{1E843D74-9488-457E-9D2F-7B1347DE9BE5}" type="presParOf" srcId="{D873FA56-CA94-4435-8459-1C99B00101DF}" destId="{F7819BD0-09EB-4115-8A1C-72026D9AE83D}" srcOrd="1" destOrd="0" presId="urn:microsoft.com/office/officeart/2005/8/layout/hierarchy3"/>
    <dgm:cxn modelId="{58747968-6C54-4E8C-805D-437C4AC620B8}" type="presParOf" srcId="{D873FA56-CA94-4435-8459-1C99B00101DF}" destId="{5E64D20B-7A88-47F6-94DC-76A31FBB3826}" srcOrd="2" destOrd="0" presId="urn:microsoft.com/office/officeart/2005/8/layout/hierarchy3"/>
    <dgm:cxn modelId="{C3BA8B76-8015-4B2E-BB7D-7540C29D98F7}" type="presParOf" srcId="{D873FA56-CA94-4435-8459-1C99B00101DF}" destId="{B82A24DF-C9F9-4B2D-9924-C5876C8CFDD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5683488-31F5-46D7-8C4B-45CA4E88664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383B66-E913-4E9D-BC93-2627FDB6CFB8}">
      <dgm:prSet phldrT="[Текст]"/>
      <dgm:spPr/>
      <dgm:t>
        <a:bodyPr/>
        <a:lstStyle/>
        <a:p>
          <a:r>
            <a:rPr lang="ru-RU" dirty="0" smtClean="0"/>
            <a:t>установления недостоверности сведений, на основании которых выдана указанная лицензия</a:t>
          </a:r>
          <a:endParaRPr lang="ru-RU" dirty="0"/>
        </a:p>
      </dgm:t>
    </dgm:pt>
    <dgm:pt modelId="{6F6BBC7D-E498-40FE-9F18-C8E89D245BE2}" type="parTrans" cxnId="{86B28027-1FDB-4509-AE6A-6E45A4FAC043}">
      <dgm:prSet/>
      <dgm:spPr/>
      <dgm:t>
        <a:bodyPr/>
        <a:lstStyle/>
        <a:p>
          <a:endParaRPr lang="ru-RU"/>
        </a:p>
      </dgm:t>
    </dgm:pt>
    <dgm:pt modelId="{1AA3D23B-8005-4CC7-911C-1DC7F8C71627}" type="sibTrans" cxnId="{86B28027-1FDB-4509-AE6A-6E45A4FAC043}">
      <dgm:prSet/>
      <dgm:spPr/>
      <dgm:t>
        <a:bodyPr/>
        <a:lstStyle/>
        <a:p>
          <a:endParaRPr lang="ru-RU"/>
        </a:p>
      </dgm:t>
    </dgm:pt>
    <dgm:pt modelId="{DC571C6D-330B-49BE-9154-B2E70EAEA832}">
      <dgm:prSet phldrT="[Текст]"/>
      <dgm:spPr/>
      <dgm:t>
        <a:bodyPr/>
        <a:lstStyle/>
        <a:p>
          <a:r>
            <a:rPr lang="ru-RU" dirty="0" smtClean="0"/>
            <a:t>задержки начала осуществления банковских операций</a:t>
          </a:r>
          <a:endParaRPr lang="ru-RU" dirty="0"/>
        </a:p>
      </dgm:t>
    </dgm:pt>
    <dgm:pt modelId="{D7EE6DFA-9A90-40F3-96FA-F5CCAAAFDDE9}" type="parTrans" cxnId="{18C09139-915C-4544-8765-4A4BFA449184}">
      <dgm:prSet/>
      <dgm:spPr/>
      <dgm:t>
        <a:bodyPr/>
        <a:lstStyle/>
        <a:p>
          <a:endParaRPr lang="ru-RU"/>
        </a:p>
      </dgm:t>
    </dgm:pt>
    <dgm:pt modelId="{8C374E9F-13DC-4154-A512-D5172C22AD57}" type="sibTrans" cxnId="{18C09139-915C-4544-8765-4A4BFA449184}">
      <dgm:prSet/>
      <dgm:spPr/>
      <dgm:t>
        <a:bodyPr/>
        <a:lstStyle/>
        <a:p>
          <a:endParaRPr lang="ru-RU"/>
        </a:p>
      </dgm:t>
    </dgm:pt>
    <dgm:pt modelId="{0AB9B77C-DEEF-47A9-B3F8-46303EB4DF8A}">
      <dgm:prSet phldrT="[Текст]"/>
      <dgm:spPr/>
      <dgm:t>
        <a:bodyPr/>
        <a:lstStyle/>
        <a:p>
          <a:r>
            <a:rPr lang="ru-RU" dirty="0" smtClean="0"/>
            <a:t>задержки более чем на 15 дней представления ежемесячной отчетности</a:t>
          </a:r>
          <a:endParaRPr lang="ru-RU" dirty="0"/>
        </a:p>
      </dgm:t>
    </dgm:pt>
    <dgm:pt modelId="{53A2017C-05D2-44F2-8285-CF3978D5FBA8}" type="parTrans" cxnId="{39775ACB-631A-4D24-8682-836C7ACC6104}">
      <dgm:prSet/>
      <dgm:spPr/>
      <dgm:t>
        <a:bodyPr/>
        <a:lstStyle/>
        <a:p>
          <a:endParaRPr lang="ru-RU"/>
        </a:p>
      </dgm:t>
    </dgm:pt>
    <dgm:pt modelId="{E3C2B75C-E1F9-4B58-A30E-3F4920858844}" type="sibTrans" cxnId="{39775ACB-631A-4D24-8682-836C7ACC6104}">
      <dgm:prSet/>
      <dgm:spPr/>
      <dgm:t>
        <a:bodyPr/>
        <a:lstStyle/>
        <a:p>
          <a:endParaRPr lang="ru-RU"/>
        </a:p>
      </dgm:t>
    </dgm:pt>
    <dgm:pt modelId="{FE66894F-8613-4F9D-AFCB-382C3202527C}">
      <dgm:prSet phldrT="[Текст]"/>
      <dgm:spPr/>
      <dgm:t>
        <a:bodyPr/>
        <a:lstStyle/>
        <a:p>
          <a:r>
            <a:rPr lang="ru-RU" dirty="0" smtClean="0"/>
            <a:t>осуществления, в том числе однократного, банковских операций, не предусмотренных указанной лицензией</a:t>
          </a:r>
          <a:endParaRPr lang="ru-RU" dirty="0"/>
        </a:p>
      </dgm:t>
    </dgm:pt>
    <dgm:pt modelId="{44BA62A9-1B01-449A-B490-78CB4EE45E34}" type="parTrans" cxnId="{F26FB161-964D-41FD-A7D5-25AFE09AA45A}">
      <dgm:prSet/>
      <dgm:spPr/>
      <dgm:t>
        <a:bodyPr/>
        <a:lstStyle/>
        <a:p>
          <a:endParaRPr lang="ru-RU"/>
        </a:p>
      </dgm:t>
    </dgm:pt>
    <dgm:pt modelId="{15E92CF6-21CC-4761-BAA1-907CFC421BE6}" type="sibTrans" cxnId="{F26FB161-964D-41FD-A7D5-25AFE09AA45A}">
      <dgm:prSet/>
      <dgm:spPr/>
      <dgm:t>
        <a:bodyPr/>
        <a:lstStyle/>
        <a:p>
          <a:endParaRPr lang="ru-RU"/>
        </a:p>
      </dgm:t>
    </dgm:pt>
    <dgm:pt modelId="{6519C506-765C-4AA4-927B-37B4FD021245}">
      <dgm:prSet phldrT="[Текст]"/>
      <dgm:spPr/>
      <dgm:t>
        <a:bodyPr/>
        <a:lstStyle/>
        <a:p>
          <a:r>
            <a:rPr lang="ru-RU" dirty="0" smtClean="0"/>
            <a:t>неоднократного в течение одного года виновного неисполнения содержащихся в исполнительных документах судов</a:t>
          </a:r>
          <a:endParaRPr lang="ru-RU" dirty="0"/>
        </a:p>
      </dgm:t>
    </dgm:pt>
    <dgm:pt modelId="{49C1453E-674D-44CD-B16C-7F3269F7B55A}" type="parTrans" cxnId="{FAE1C8B1-BA58-4BE6-A6AF-2631713409A6}">
      <dgm:prSet/>
      <dgm:spPr/>
      <dgm:t>
        <a:bodyPr/>
        <a:lstStyle/>
        <a:p>
          <a:endParaRPr lang="ru-RU"/>
        </a:p>
      </dgm:t>
    </dgm:pt>
    <dgm:pt modelId="{7B1DDEC8-8586-4124-A472-1D3DD421B0AB}" type="sibTrans" cxnId="{FAE1C8B1-BA58-4BE6-A6AF-2631713409A6}">
      <dgm:prSet/>
      <dgm:spPr/>
      <dgm:t>
        <a:bodyPr/>
        <a:lstStyle/>
        <a:p>
          <a:endParaRPr lang="ru-RU"/>
        </a:p>
      </dgm:t>
    </dgm:pt>
    <dgm:pt modelId="{F29179F7-CD6E-4283-AE94-2747AD09427F}" type="pres">
      <dgm:prSet presAssocID="{B5683488-31F5-46D7-8C4B-45CA4E88664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F898C32-5345-4C1E-B858-C63E9A61CB4B}" type="pres">
      <dgm:prSet presAssocID="{B5683488-31F5-46D7-8C4B-45CA4E88664F}" presName="Name1" presStyleCnt="0"/>
      <dgm:spPr/>
    </dgm:pt>
    <dgm:pt modelId="{EF993006-B7EA-4428-8562-6A33ABDD949F}" type="pres">
      <dgm:prSet presAssocID="{B5683488-31F5-46D7-8C4B-45CA4E88664F}" presName="cycle" presStyleCnt="0"/>
      <dgm:spPr/>
    </dgm:pt>
    <dgm:pt modelId="{D1FAA82C-4747-466F-8D8B-111F5E699D35}" type="pres">
      <dgm:prSet presAssocID="{B5683488-31F5-46D7-8C4B-45CA4E88664F}" presName="srcNode" presStyleLbl="node1" presStyleIdx="0" presStyleCnt="5"/>
      <dgm:spPr/>
    </dgm:pt>
    <dgm:pt modelId="{3588304E-D938-4941-A023-7092436E8AC2}" type="pres">
      <dgm:prSet presAssocID="{B5683488-31F5-46D7-8C4B-45CA4E88664F}" presName="conn" presStyleLbl="parChTrans1D2" presStyleIdx="0" presStyleCnt="1"/>
      <dgm:spPr/>
      <dgm:t>
        <a:bodyPr/>
        <a:lstStyle/>
        <a:p>
          <a:endParaRPr lang="ru-RU"/>
        </a:p>
      </dgm:t>
    </dgm:pt>
    <dgm:pt modelId="{A993130C-3D95-408D-ABE8-F5A90F43F13D}" type="pres">
      <dgm:prSet presAssocID="{B5683488-31F5-46D7-8C4B-45CA4E88664F}" presName="extraNode" presStyleLbl="node1" presStyleIdx="0" presStyleCnt="5"/>
      <dgm:spPr/>
    </dgm:pt>
    <dgm:pt modelId="{03EEBC26-A093-43FA-935D-16461A4469FC}" type="pres">
      <dgm:prSet presAssocID="{B5683488-31F5-46D7-8C4B-45CA4E88664F}" presName="dstNode" presStyleLbl="node1" presStyleIdx="0" presStyleCnt="5"/>
      <dgm:spPr/>
    </dgm:pt>
    <dgm:pt modelId="{0FEF780C-CAA5-4427-B565-FCF445BE5DAF}" type="pres">
      <dgm:prSet presAssocID="{0E383B66-E913-4E9D-BC93-2627FDB6CFB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FB1F14-911C-4FA0-BE01-FE718DCBD900}" type="pres">
      <dgm:prSet presAssocID="{0E383B66-E913-4E9D-BC93-2627FDB6CFB8}" presName="accent_1" presStyleCnt="0"/>
      <dgm:spPr/>
    </dgm:pt>
    <dgm:pt modelId="{9E732511-C0F7-45F2-83D7-E99BF4F46B20}" type="pres">
      <dgm:prSet presAssocID="{0E383B66-E913-4E9D-BC93-2627FDB6CFB8}" presName="accentRepeatNode" presStyleLbl="solidFgAcc1" presStyleIdx="0" presStyleCnt="5"/>
      <dgm:spPr/>
    </dgm:pt>
    <dgm:pt modelId="{27D1841C-030F-495D-8BCF-1387D91CC3E6}" type="pres">
      <dgm:prSet presAssocID="{DC571C6D-330B-49BE-9154-B2E70EAEA83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B9B46-A505-4E16-8E26-E1A12332D7ED}" type="pres">
      <dgm:prSet presAssocID="{DC571C6D-330B-49BE-9154-B2E70EAEA832}" presName="accent_2" presStyleCnt="0"/>
      <dgm:spPr/>
    </dgm:pt>
    <dgm:pt modelId="{503E2307-D08F-43E0-828E-79C41E0E5CC5}" type="pres">
      <dgm:prSet presAssocID="{DC571C6D-330B-49BE-9154-B2E70EAEA832}" presName="accentRepeatNode" presStyleLbl="solidFgAcc1" presStyleIdx="1" presStyleCnt="5"/>
      <dgm:spPr/>
    </dgm:pt>
    <dgm:pt modelId="{6F21BE14-0251-4AF3-AF18-30312F77E195}" type="pres">
      <dgm:prSet presAssocID="{0AB9B77C-DEEF-47A9-B3F8-46303EB4DF8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304D55-AE37-40E5-9B04-CF93C0004867}" type="pres">
      <dgm:prSet presAssocID="{0AB9B77C-DEEF-47A9-B3F8-46303EB4DF8A}" presName="accent_3" presStyleCnt="0"/>
      <dgm:spPr/>
    </dgm:pt>
    <dgm:pt modelId="{CE63377C-1092-42A0-B301-65ABD15DBC1D}" type="pres">
      <dgm:prSet presAssocID="{0AB9B77C-DEEF-47A9-B3F8-46303EB4DF8A}" presName="accentRepeatNode" presStyleLbl="solidFgAcc1" presStyleIdx="2" presStyleCnt="5"/>
      <dgm:spPr/>
    </dgm:pt>
    <dgm:pt modelId="{5D208BC2-ACC4-4B4B-9B3F-3B653A15AA6B}" type="pres">
      <dgm:prSet presAssocID="{FE66894F-8613-4F9D-AFCB-382C3202527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DADF0-EC2B-4F9D-A72C-E0A739CD121E}" type="pres">
      <dgm:prSet presAssocID="{FE66894F-8613-4F9D-AFCB-382C3202527C}" presName="accent_4" presStyleCnt="0"/>
      <dgm:spPr/>
    </dgm:pt>
    <dgm:pt modelId="{54E6EEC7-7AC2-4EAE-9EA9-C82CDDCDA7CC}" type="pres">
      <dgm:prSet presAssocID="{FE66894F-8613-4F9D-AFCB-382C3202527C}" presName="accentRepeatNode" presStyleLbl="solidFgAcc1" presStyleIdx="3" presStyleCnt="5"/>
      <dgm:spPr/>
    </dgm:pt>
    <dgm:pt modelId="{A525D07E-E6CA-4266-BD38-5A97176BA02F}" type="pres">
      <dgm:prSet presAssocID="{6519C506-765C-4AA4-927B-37B4FD02124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4EBA6C-7E4F-467A-B941-6BD21234E89C}" type="pres">
      <dgm:prSet presAssocID="{6519C506-765C-4AA4-927B-37B4FD021245}" presName="accent_5" presStyleCnt="0"/>
      <dgm:spPr/>
    </dgm:pt>
    <dgm:pt modelId="{534A0458-5D1D-45C5-A5A4-D2CF7A4DBDB2}" type="pres">
      <dgm:prSet presAssocID="{6519C506-765C-4AA4-927B-37B4FD021245}" presName="accentRepeatNode" presStyleLbl="solidFgAcc1" presStyleIdx="4" presStyleCnt="5"/>
      <dgm:spPr/>
    </dgm:pt>
  </dgm:ptLst>
  <dgm:cxnLst>
    <dgm:cxn modelId="{39775ACB-631A-4D24-8682-836C7ACC6104}" srcId="{B5683488-31F5-46D7-8C4B-45CA4E88664F}" destId="{0AB9B77C-DEEF-47A9-B3F8-46303EB4DF8A}" srcOrd="2" destOrd="0" parTransId="{53A2017C-05D2-44F2-8285-CF3978D5FBA8}" sibTransId="{E3C2B75C-E1F9-4B58-A30E-3F4920858844}"/>
    <dgm:cxn modelId="{FAE1C8B1-BA58-4BE6-A6AF-2631713409A6}" srcId="{B5683488-31F5-46D7-8C4B-45CA4E88664F}" destId="{6519C506-765C-4AA4-927B-37B4FD021245}" srcOrd="4" destOrd="0" parTransId="{49C1453E-674D-44CD-B16C-7F3269F7B55A}" sibTransId="{7B1DDEC8-8586-4124-A472-1D3DD421B0AB}"/>
    <dgm:cxn modelId="{CAAE98CA-DBBA-4FB0-B8D8-A3139B62FD36}" type="presOf" srcId="{1AA3D23B-8005-4CC7-911C-1DC7F8C71627}" destId="{3588304E-D938-4941-A023-7092436E8AC2}" srcOrd="0" destOrd="0" presId="urn:microsoft.com/office/officeart/2008/layout/VerticalCurvedList"/>
    <dgm:cxn modelId="{F26FB161-964D-41FD-A7D5-25AFE09AA45A}" srcId="{B5683488-31F5-46D7-8C4B-45CA4E88664F}" destId="{FE66894F-8613-4F9D-AFCB-382C3202527C}" srcOrd="3" destOrd="0" parTransId="{44BA62A9-1B01-449A-B490-78CB4EE45E34}" sibTransId="{15E92CF6-21CC-4761-BAA1-907CFC421BE6}"/>
    <dgm:cxn modelId="{31E72D84-BCEB-4EA4-8F3A-09E9F25CA0D8}" type="presOf" srcId="{6519C506-765C-4AA4-927B-37B4FD021245}" destId="{A525D07E-E6CA-4266-BD38-5A97176BA02F}" srcOrd="0" destOrd="0" presId="urn:microsoft.com/office/officeart/2008/layout/VerticalCurvedList"/>
    <dgm:cxn modelId="{8D925582-9AF0-4247-B6C8-992680F98C42}" type="presOf" srcId="{0E383B66-E913-4E9D-BC93-2627FDB6CFB8}" destId="{0FEF780C-CAA5-4427-B565-FCF445BE5DAF}" srcOrd="0" destOrd="0" presId="urn:microsoft.com/office/officeart/2008/layout/VerticalCurvedList"/>
    <dgm:cxn modelId="{ECF4393B-2B34-40EF-8E8A-6D767ED3C904}" type="presOf" srcId="{B5683488-31F5-46D7-8C4B-45CA4E88664F}" destId="{F29179F7-CD6E-4283-AE94-2747AD09427F}" srcOrd="0" destOrd="0" presId="urn:microsoft.com/office/officeart/2008/layout/VerticalCurvedList"/>
    <dgm:cxn modelId="{86B28027-1FDB-4509-AE6A-6E45A4FAC043}" srcId="{B5683488-31F5-46D7-8C4B-45CA4E88664F}" destId="{0E383B66-E913-4E9D-BC93-2627FDB6CFB8}" srcOrd="0" destOrd="0" parTransId="{6F6BBC7D-E498-40FE-9F18-C8E89D245BE2}" sibTransId="{1AA3D23B-8005-4CC7-911C-1DC7F8C71627}"/>
    <dgm:cxn modelId="{EFE01B1A-510B-405F-8499-AE79F60426C1}" type="presOf" srcId="{FE66894F-8613-4F9D-AFCB-382C3202527C}" destId="{5D208BC2-ACC4-4B4B-9B3F-3B653A15AA6B}" srcOrd="0" destOrd="0" presId="urn:microsoft.com/office/officeart/2008/layout/VerticalCurvedList"/>
    <dgm:cxn modelId="{8C2D74DA-E622-479E-8E0F-EBED5FABEFAB}" type="presOf" srcId="{DC571C6D-330B-49BE-9154-B2E70EAEA832}" destId="{27D1841C-030F-495D-8BCF-1387D91CC3E6}" srcOrd="0" destOrd="0" presId="urn:microsoft.com/office/officeart/2008/layout/VerticalCurvedList"/>
    <dgm:cxn modelId="{716ED6F1-0A85-420D-A8E3-504A82C97727}" type="presOf" srcId="{0AB9B77C-DEEF-47A9-B3F8-46303EB4DF8A}" destId="{6F21BE14-0251-4AF3-AF18-30312F77E195}" srcOrd="0" destOrd="0" presId="urn:microsoft.com/office/officeart/2008/layout/VerticalCurvedList"/>
    <dgm:cxn modelId="{18C09139-915C-4544-8765-4A4BFA449184}" srcId="{B5683488-31F5-46D7-8C4B-45CA4E88664F}" destId="{DC571C6D-330B-49BE-9154-B2E70EAEA832}" srcOrd="1" destOrd="0" parTransId="{D7EE6DFA-9A90-40F3-96FA-F5CCAAAFDDE9}" sibTransId="{8C374E9F-13DC-4154-A512-D5172C22AD57}"/>
    <dgm:cxn modelId="{77176123-F00D-43FD-8A82-792DAEC4FDCC}" type="presParOf" srcId="{F29179F7-CD6E-4283-AE94-2747AD09427F}" destId="{2F898C32-5345-4C1E-B858-C63E9A61CB4B}" srcOrd="0" destOrd="0" presId="urn:microsoft.com/office/officeart/2008/layout/VerticalCurvedList"/>
    <dgm:cxn modelId="{DCC5DF27-5310-48E4-8D7A-BE4780AFAA47}" type="presParOf" srcId="{2F898C32-5345-4C1E-B858-C63E9A61CB4B}" destId="{EF993006-B7EA-4428-8562-6A33ABDD949F}" srcOrd="0" destOrd="0" presId="urn:microsoft.com/office/officeart/2008/layout/VerticalCurvedList"/>
    <dgm:cxn modelId="{19941E6E-0E90-43F7-A28A-6854DE5AE61A}" type="presParOf" srcId="{EF993006-B7EA-4428-8562-6A33ABDD949F}" destId="{D1FAA82C-4747-466F-8D8B-111F5E699D35}" srcOrd="0" destOrd="0" presId="urn:microsoft.com/office/officeart/2008/layout/VerticalCurvedList"/>
    <dgm:cxn modelId="{E1B6E98A-E4A7-430C-9FD0-1611314099AB}" type="presParOf" srcId="{EF993006-B7EA-4428-8562-6A33ABDD949F}" destId="{3588304E-D938-4941-A023-7092436E8AC2}" srcOrd="1" destOrd="0" presId="urn:microsoft.com/office/officeart/2008/layout/VerticalCurvedList"/>
    <dgm:cxn modelId="{70F7AB1C-7ED9-440A-AFBF-CF7D477F43FB}" type="presParOf" srcId="{EF993006-B7EA-4428-8562-6A33ABDD949F}" destId="{A993130C-3D95-408D-ABE8-F5A90F43F13D}" srcOrd="2" destOrd="0" presId="urn:microsoft.com/office/officeart/2008/layout/VerticalCurvedList"/>
    <dgm:cxn modelId="{0C9E257E-BFFD-4415-B7DE-C0C1F8A13B01}" type="presParOf" srcId="{EF993006-B7EA-4428-8562-6A33ABDD949F}" destId="{03EEBC26-A093-43FA-935D-16461A4469FC}" srcOrd="3" destOrd="0" presId="urn:microsoft.com/office/officeart/2008/layout/VerticalCurvedList"/>
    <dgm:cxn modelId="{485B8623-3476-4841-91DB-FA6131C538C3}" type="presParOf" srcId="{2F898C32-5345-4C1E-B858-C63E9A61CB4B}" destId="{0FEF780C-CAA5-4427-B565-FCF445BE5DAF}" srcOrd="1" destOrd="0" presId="urn:microsoft.com/office/officeart/2008/layout/VerticalCurvedList"/>
    <dgm:cxn modelId="{21E23708-91FB-48D2-839B-AAB9DD40D642}" type="presParOf" srcId="{2F898C32-5345-4C1E-B858-C63E9A61CB4B}" destId="{BAFB1F14-911C-4FA0-BE01-FE718DCBD900}" srcOrd="2" destOrd="0" presId="urn:microsoft.com/office/officeart/2008/layout/VerticalCurvedList"/>
    <dgm:cxn modelId="{C80BA88A-FB71-42FF-BE80-2343D4166928}" type="presParOf" srcId="{BAFB1F14-911C-4FA0-BE01-FE718DCBD900}" destId="{9E732511-C0F7-45F2-83D7-E99BF4F46B20}" srcOrd="0" destOrd="0" presId="urn:microsoft.com/office/officeart/2008/layout/VerticalCurvedList"/>
    <dgm:cxn modelId="{80EA8048-00E3-49A6-82BD-32CB78F1BCE0}" type="presParOf" srcId="{2F898C32-5345-4C1E-B858-C63E9A61CB4B}" destId="{27D1841C-030F-495D-8BCF-1387D91CC3E6}" srcOrd="3" destOrd="0" presId="urn:microsoft.com/office/officeart/2008/layout/VerticalCurvedList"/>
    <dgm:cxn modelId="{620DE526-3CFF-473F-BC4A-C406A3620CE0}" type="presParOf" srcId="{2F898C32-5345-4C1E-B858-C63E9A61CB4B}" destId="{8C7B9B46-A505-4E16-8E26-E1A12332D7ED}" srcOrd="4" destOrd="0" presId="urn:microsoft.com/office/officeart/2008/layout/VerticalCurvedList"/>
    <dgm:cxn modelId="{D539D202-8827-432C-B4C0-F95121CDFF64}" type="presParOf" srcId="{8C7B9B46-A505-4E16-8E26-E1A12332D7ED}" destId="{503E2307-D08F-43E0-828E-79C41E0E5CC5}" srcOrd="0" destOrd="0" presId="urn:microsoft.com/office/officeart/2008/layout/VerticalCurvedList"/>
    <dgm:cxn modelId="{DB0A7C1D-44B4-4E9C-B396-92BE193E4B65}" type="presParOf" srcId="{2F898C32-5345-4C1E-B858-C63E9A61CB4B}" destId="{6F21BE14-0251-4AF3-AF18-30312F77E195}" srcOrd="5" destOrd="0" presId="urn:microsoft.com/office/officeart/2008/layout/VerticalCurvedList"/>
    <dgm:cxn modelId="{28E37CF2-80BF-496D-AEA8-6266D552A74B}" type="presParOf" srcId="{2F898C32-5345-4C1E-B858-C63E9A61CB4B}" destId="{87304D55-AE37-40E5-9B04-CF93C0004867}" srcOrd="6" destOrd="0" presId="urn:microsoft.com/office/officeart/2008/layout/VerticalCurvedList"/>
    <dgm:cxn modelId="{F874735B-44E1-4767-B82F-B5F6B725D0D0}" type="presParOf" srcId="{87304D55-AE37-40E5-9B04-CF93C0004867}" destId="{CE63377C-1092-42A0-B301-65ABD15DBC1D}" srcOrd="0" destOrd="0" presId="urn:microsoft.com/office/officeart/2008/layout/VerticalCurvedList"/>
    <dgm:cxn modelId="{8525D56E-FC29-42EC-B382-9B704D5B5C45}" type="presParOf" srcId="{2F898C32-5345-4C1E-B858-C63E9A61CB4B}" destId="{5D208BC2-ACC4-4B4B-9B3F-3B653A15AA6B}" srcOrd="7" destOrd="0" presId="urn:microsoft.com/office/officeart/2008/layout/VerticalCurvedList"/>
    <dgm:cxn modelId="{6E8904D2-1859-4605-9AA4-F7538C5C8104}" type="presParOf" srcId="{2F898C32-5345-4C1E-B858-C63E9A61CB4B}" destId="{4A8DADF0-EC2B-4F9D-A72C-E0A739CD121E}" srcOrd="8" destOrd="0" presId="urn:microsoft.com/office/officeart/2008/layout/VerticalCurvedList"/>
    <dgm:cxn modelId="{622B8683-F14B-43AD-AABE-5B5F247B8580}" type="presParOf" srcId="{4A8DADF0-EC2B-4F9D-A72C-E0A739CD121E}" destId="{54E6EEC7-7AC2-4EAE-9EA9-C82CDDCDA7CC}" srcOrd="0" destOrd="0" presId="urn:microsoft.com/office/officeart/2008/layout/VerticalCurvedList"/>
    <dgm:cxn modelId="{690B5E18-D254-4706-B888-3EDC80C13EBE}" type="presParOf" srcId="{2F898C32-5345-4C1E-B858-C63E9A61CB4B}" destId="{A525D07E-E6CA-4266-BD38-5A97176BA02F}" srcOrd="9" destOrd="0" presId="urn:microsoft.com/office/officeart/2008/layout/VerticalCurvedList"/>
    <dgm:cxn modelId="{9BD18E8A-DEB4-4033-84D3-0EE2A3B760E6}" type="presParOf" srcId="{2F898C32-5345-4C1E-B858-C63E9A61CB4B}" destId="{984EBA6C-7E4F-467A-B941-6BD21234E89C}" srcOrd="10" destOrd="0" presId="urn:microsoft.com/office/officeart/2008/layout/VerticalCurvedList"/>
    <dgm:cxn modelId="{F694FCAE-40D4-4D2D-B9C3-2C454C4CB79D}" type="presParOf" srcId="{984EBA6C-7E4F-467A-B941-6BD21234E89C}" destId="{534A0458-5D1D-45C5-A5A4-D2CF7A4DBDB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7B18EEB-2344-4231-82B1-8078D74CD0F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3A7B79-BAD3-45ED-A3F6-F16C8BC331FC}">
      <dgm:prSet phldrT="[Текст]"/>
      <dgm:spPr/>
      <dgm:t>
        <a:bodyPr/>
        <a:lstStyle/>
        <a:p>
          <a:r>
            <a:rPr lang="ru-RU" dirty="0" smtClean="0"/>
            <a:t>если значение всех нормативов достаточности собственных средств (капитала) кредитной организации становится ниже двух процентов</a:t>
          </a:r>
          <a:endParaRPr lang="ru-RU" dirty="0"/>
        </a:p>
      </dgm:t>
    </dgm:pt>
    <dgm:pt modelId="{78823AD7-A536-48E3-934F-187C36F2F98F}" type="parTrans" cxnId="{0688CB43-A5A2-4457-8610-567B4E09483F}">
      <dgm:prSet/>
      <dgm:spPr/>
      <dgm:t>
        <a:bodyPr/>
        <a:lstStyle/>
        <a:p>
          <a:endParaRPr lang="ru-RU"/>
        </a:p>
      </dgm:t>
    </dgm:pt>
    <dgm:pt modelId="{A975B501-7917-4190-9BF6-0247EBE464EA}" type="sibTrans" cxnId="{0688CB43-A5A2-4457-8610-567B4E09483F}">
      <dgm:prSet/>
      <dgm:spPr/>
      <dgm:t>
        <a:bodyPr/>
        <a:lstStyle/>
        <a:p>
          <a:endParaRPr lang="ru-RU"/>
        </a:p>
      </dgm:t>
    </dgm:pt>
    <dgm:pt modelId="{E2A5E27B-CAE7-46A1-B193-76F5C6109C92}">
      <dgm:prSet phldrT="[Текст]"/>
      <dgm:spPr/>
      <dgm:t>
        <a:bodyPr/>
        <a:lstStyle/>
        <a:p>
          <a:r>
            <a:rPr lang="ru-RU" dirty="0" smtClean="0"/>
            <a:t>если размер собственных средств (капитала) кредитной организации ниже минимального значения уставного капитала</a:t>
          </a:r>
          <a:endParaRPr lang="ru-RU" dirty="0"/>
        </a:p>
      </dgm:t>
    </dgm:pt>
    <dgm:pt modelId="{4D98FB83-52CE-411F-A918-D073F5CA13DA}" type="parTrans" cxnId="{AD48DA5E-02F1-4B56-BBD5-D8EBA8B6E0F5}">
      <dgm:prSet/>
      <dgm:spPr/>
      <dgm:t>
        <a:bodyPr/>
        <a:lstStyle/>
        <a:p>
          <a:endParaRPr lang="ru-RU"/>
        </a:p>
      </dgm:t>
    </dgm:pt>
    <dgm:pt modelId="{0705B1AC-4323-42AF-8FE5-7B4AB7319999}" type="sibTrans" cxnId="{AD48DA5E-02F1-4B56-BBD5-D8EBA8B6E0F5}">
      <dgm:prSet/>
      <dgm:spPr/>
      <dgm:t>
        <a:bodyPr/>
        <a:lstStyle/>
        <a:p>
          <a:endParaRPr lang="ru-RU"/>
        </a:p>
      </dgm:t>
    </dgm:pt>
    <dgm:pt modelId="{BE81733E-B165-42D4-B658-0DD5128A9859}">
      <dgm:prSet phldrT="[Текст]"/>
      <dgm:spPr/>
      <dgm:t>
        <a:bodyPr/>
        <a:lstStyle/>
        <a:p>
          <a:r>
            <a:rPr lang="ru-RU" dirty="0" smtClean="0"/>
            <a:t>если кредитная организация не способна удовлетворить требования кредиторов по денежным обязательствам </a:t>
          </a:r>
          <a:endParaRPr lang="ru-RU" dirty="0"/>
        </a:p>
      </dgm:t>
    </dgm:pt>
    <dgm:pt modelId="{0C53E33F-F15C-46CB-AA1A-B4925B32E2C5}" type="parTrans" cxnId="{437B06D9-F0ED-4F7E-8BC5-C79AB604A081}">
      <dgm:prSet/>
      <dgm:spPr/>
      <dgm:t>
        <a:bodyPr/>
        <a:lstStyle/>
        <a:p>
          <a:endParaRPr lang="ru-RU"/>
        </a:p>
      </dgm:t>
    </dgm:pt>
    <dgm:pt modelId="{A0E56848-F0EE-4442-9FD7-84886AAD449F}" type="sibTrans" cxnId="{437B06D9-F0ED-4F7E-8BC5-C79AB604A081}">
      <dgm:prSet/>
      <dgm:spPr/>
      <dgm:t>
        <a:bodyPr/>
        <a:lstStyle/>
        <a:p>
          <a:endParaRPr lang="ru-RU"/>
        </a:p>
      </dgm:t>
    </dgm:pt>
    <dgm:pt modelId="{E3754D08-A8FB-43D9-9563-CC9CCAC494A5}">
      <dgm:prSet phldrT="[Текст]"/>
      <dgm:spPr/>
      <dgm:t>
        <a:bodyPr/>
        <a:lstStyle/>
        <a:p>
          <a:r>
            <a:rPr lang="ru-RU" dirty="0" smtClean="0"/>
            <a:t>в случае прекращения либо утраты небанковской кредитной организацией - центральным контрагентом статуса центрального контрагента</a:t>
          </a:r>
          <a:endParaRPr lang="ru-RU" dirty="0"/>
        </a:p>
      </dgm:t>
    </dgm:pt>
    <dgm:pt modelId="{46B3863F-C300-4384-9288-36AD9C24DDD4}" type="parTrans" cxnId="{23C51D8A-7ACD-4CD9-A102-C76FD5C87479}">
      <dgm:prSet/>
      <dgm:spPr/>
      <dgm:t>
        <a:bodyPr/>
        <a:lstStyle/>
        <a:p>
          <a:endParaRPr lang="ru-RU"/>
        </a:p>
      </dgm:t>
    </dgm:pt>
    <dgm:pt modelId="{B71011C7-F223-4A5C-8244-3CF26EFB7892}" type="sibTrans" cxnId="{23C51D8A-7ACD-4CD9-A102-C76FD5C87479}">
      <dgm:prSet/>
      <dgm:spPr/>
      <dgm:t>
        <a:bodyPr/>
        <a:lstStyle/>
        <a:p>
          <a:endParaRPr lang="ru-RU"/>
        </a:p>
      </dgm:t>
    </dgm:pt>
    <dgm:pt modelId="{317CFDC6-DBAD-4DD8-81AD-B3D6E3DAFC9A}" type="pres">
      <dgm:prSet presAssocID="{E7B18EEB-2344-4231-82B1-8078D74CD0F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09E407F-C788-4CC5-97C8-1D9DEC13BCD9}" type="pres">
      <dgm:prSet presAssocID="{E7B18EEB-2344-4231-82B1-8078D74CD0F4}" presName="Name1" presStyleCnt="0"/>
      <dgm:spPr/>
    </dgm:pt>
    <dgm:pt modelId="{9F8CADC5-CD73-4AD3-971F-7D325B2195E8}" type="pres">
      <dgm:prSet presAssocID="{E7B18EEB-2344-4231-82B1-8078D74CD0F4}" presName="cycle" presStyleCnt="0"/>
      <dgm:spPr/>
    </dgm:pt>
    <dgm:pt modelId="{17032E75-9563-4756-86A8-F7D0754D0112}" type="pres">
      <dgm:prSet presAssocID="{E7B18EEB-2344-4231-82B1-8078D74CD0F4}" presName="srcNode" presStyleLbl="node1" presStyleIdx="0" presStyleCnt="4"/>
      <dgm:spPr/>
    </dgm:pt>
    <dgm:pt modelId="{F119ADDC-9625-4F7A-87F8-DAA49C5090D3}" type="pres">
      <dgm:prSet presAssocID="{E7B18EEB-2344-4231-82B1-8078D74CD0F4}" presName="conn" presStyleLbl="parChTrans1D2" presStyleIdx="0" presStyleCnt="1"/>
      <dgm:spPr/>
      <dgm:t>
        <a:bodyPr/>
        <a:lstStyle/>
        <a:p>
          <a:endParaRPr lang="ru-RU"/>
        </a:p>
      </dgm:t>
    </dgm:pt>
    <dgm:pt modelId="{B4E92241-2DC3-487F-95C0-7D8B577C6A27}" type="pres">
      <dgm:prSet presAssocID="{E7B18EEB-2344-4231-82B1-8078D74CD0F4}" presName="extraNode" presStyleLbl="node1" presStyleIdx="0" presStyleCnt="4"/>
      <dgm:spPr/>
    </dgm:pt>
    <dgm:pt modelId="{F78E396C-9C6C-4F3A-A330-D2B8BF3C35F6}" type="pres">
      <dgm:prSet presAssocID="{E7B18EEB-2344-4231-82B1-8078D74CD0F4}" presName="dstNode" presStyleLbl="node1" presStyleIdx="0" presStyleCnt="4"/>
      <dgm:spPr/>
    </dgm:pt>
    <dgm:pt modelId="{A24858AB-3542-4D66-B5B1-23A9F4DA4710}" type="pres">
      <dgm:prSet presAssocID="{D83A7B79-BAD3-45ED-A3F6-F16C8BC331F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826B3-0F5C-47AC-B59B-FA3B9BAC1D05}" type="pres">
      <dgm:prSet presAssocID="{D83A7B79-BAD3-45ED-A3F6-F16C8BC331FC}" presName="accent_1" presStyleCnt="0"/>
      <dgm:spPr/>
    </dgm:pt>
    <dgm:pt modelId="{619F02CB-0BFE-44BB-A464-E7BF1FEA43F7}" type="pres">
      <dgm:prSet presAssocID="{D83A7B79-BAD3-45ED-A3F6-F16C8BC331FC}" presName="accentRepeatNode" presStyleLbl="solidFgAcc1" presStyleIdx="0" presStyleCnt="4"/>
      <dgm:spPr/>
    </dgm:pt>
    <dgm:pt modelId="{4A42A8A4-FBFF-4738-B38A-5156C75FFEE2}" type="pres">
      <dgm:prSet presAssocID="{E2A5E27B-CAE7-46A1-B193-76F5C6109C9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19A4F-F488-4DEC-801C-9E6F93AC0D22}" type="pres">
      <dgm:prSet presAssocID="{E2A5E27B-CAE7-46A1-B193-76F5C6109C92}" presName="accent_2" presStyleCnt="0"/>
      <dgm:spPr/>
    </dgm:pt>
    <dgm:pt modelId="{2498B2E6-3CBC-4620-9CD3-4B6A62B74872}" type="pres">
      <dgm:prSet presAssocID="{E2A5E27B-CAE7-46A1-B193-76F5C6109C92}" presName="accentRepeatNode" presStyleLbl="solidFgAcc1" presStyleIdx="1" presStyleCnt="4"/>
      <dgm:spPr/>
    </dgm:pt>
    <dgm:pt modelId="{9DFADCCA-73E4-4A23-94E0-8E3770FF59F9}" type="pres">
      <dgm:prSet presAssocID="{BE81733E-B165-42D4-B658-0DD5128A985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02337B-DCCE-485D-9FC9-2FA02E1614AC}" type="pres">
      <dgm:prSet presAssocID="{BE81733E-B165-42D4-B658-0DD5128A9859}" presName="accent_3" presStyleCnt="0"/>
      <dgm:spPr/>
    </dgm:pt>
    <dgm:pt modelId="{378E9FF4-C22C-4617-9D2D-05D45E584876}" type="pres">
      <dgm:prSet presAssocID="{BE81733E-B165-42D4-B658-0DD5128A9859}" presName="accentRepeatNode" presStyleLbl="solidFgAcc1" presStyleIdx="2" presStyleCnt="4"/>
      <dgm:spPr/>
    </dgm:pt>
    <dgm:pt modelId="{5F291F20-8B74-463B-9E80-7204BEABECF3}" type="pres">
      <dgm:prSet presAssocID="{E3754D08-A8FB-43D9-9563-CC9CCAC494A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003111-1440-4983-B76C-712C205D0B2C}" type="pres">
      <dgm:prSet presAssocID="{E3754D08-A8FB-43D9-9563-CC9CCAC494A5}" presName="accent_4" presStyleCnt="0"/>
      <dgm:spPr/>
    </dgm:pt>
    <dgm:pt modelId="{CC9023AA-17C0-4626-9259-C31C9D0618AF}" type="pres">
      <dgm:prSet presAssocID="{E3754D08-A8FB-43D9-9563-CC9CCAC494A5}" presName="accentRepeatNode" presStyleLbl="solidFgAcc1" presStyleIdx="3" presStyleCnt="4"/>
      <dgm:spPr/>
    </dgm:pt>
  </dgm:ptLst>
  <dgm:cxnLst>
    <dgm:cxn modelId="{FDCA45FC-8CED-4250-BBD3-10CAAF423C80}" type="presOf" srcId="{E2A5E27B-CAE7-46A1-B193-76F5C6109C92}" destId="{4A42A8A4-FBFF-4738-B38A-5156C75FFEE2}" srcOrd="0" destOrd="0" presId="urn:microsoft.com/office/officeart/2008/layout/VerticalCurvedList"/>
    <dgm:cxn modelId="{27D76EF7-B88F-40E8-BFD2-85C8F245B2FC}" type="presOf" srcId="{D83A7B79-BAD3-45ED-A3F6-F16C8BC331FC}" destId="{A24858AB-3542-4D66-B5B1-23A9F4DA4710}" srcOrd="0" destOrd="0" presId="urn:microsoft.com/office/officeart/2008/layout/VerticalCurvedList"/>
    <dgm:cxn modelId="{440D9D32-0CB3-40DF-8124-DC935BD416C0}" type="presOf" srcId="{E7B18EEB-2344-4231-82B1-8078D74CD0F4}" destId="{317CFDC6-DBAD-4DD8-81AD-B3D6E3DAFC9A}" srcOrd="0" destOrd="0" presId="urn:microsoft.com/office/officeart/2008/layout/VerticalCurvedList"/>
    <dgm:cxn modelId="{AD48DA5E-02F1-4B56-BBD5-D8EBA8B6E0F5}" srcId="{E7B18EEB-2344-4231-82B1-8078D74CD0F4}" destId="{E2A5E27B-CAE7-46A1-B193-76F5C6109C92}" srcOrd="1" destOrd="0" parTransId="{4D98FB83-52CE-411F-A918-D073F5CA13DA}" sibTransId="{0705B1AC-4323-42AF-8FE5-7B4AB7319999}"/>
    <dgm:cxn modelId="{8F3A1043-40D8-4589-AC9B-822806F8F6C1}" type="presOf" srcId="{A975B501-7917-4190-9BF6-0247EBE464EA}" destId="{F119ADDC-9625-4F7A-87F8-DAA49C5090D3}" srcOrd="0" destOrd="0" presId="urn:microsoft.com/office/officeart/2008/layout/VerticalCurvedList"/>
    <dgm:cxn modelId="{0688CB43-A5A2-4457-8610-567B4E09483F}" srcId="{E7B18EEB-2344-4231-82B1-8078D74CD0F4}" destId="{D83A7B79-BAD3-45ED-A3F6-F16C8BC331FC}" srcOrd="0" destOrd="0" parTransId="{78823AD7-A536-48E3-934F-187C36F2F98F}" sibTransId="{A975B501-7917-4190-9BF6-0247EBE464EA}"/>
    <dgm:cxn modelId="{23C51D8A-7ACD-4CD9-A102-C76FD5C87479}" srcId="{E7B18EEB-2344-4231-82B1-8078D74CD0F4}" destId="{E3754D08-A8FB-43D9-9563-CC9CCAC494A5}" srcOrd="3" destOrd="0" parTransId="{46B3863F-C300-4384-9288-36AD9C24DDD4}" sibTransId="{B71011C7-F223-4A5C-8244-3CF26EFB7892}"/>
    <dgm:cxn modelId="{FD998575-90C2-4BA5-A5CE-2C7131D54E85}" type="presOf" srcId="{BE81733E-B165-42D4-B658-0DD5128A9859}" destId="{9DFADCCA-73E4-4A23-94E0-8E3770FF59F9}" srcOrd="0" destOrd="0" presId="urn:microsoft.com/office/officeart/2008/layout/VerticalCurvedList"/>
    <dgm:cxn modelId="{437B06D9-F0ED-4F7E-8BC5-C79AB604A081}" srcId="{E7B18EEB-2344-4231-82B1-8078D74CD0F4}" destId="{BE81733E-B165-42D4-B658-0DD5128A9859}" srcOrd="2" destOrd="0" parTransId="{0C53E33F-F15C-46CB-AA1A-B4925B32E2C5}" sibTransId="{A0E56848-F0EE-4442-9FD7-84886AAD449F}"/>
    <dgm:cxn modelId="{17645754-8EC3-4932-9D21-147B4AD25715}" type="presOf" srcId="{E3754D08-A8FB-43D9-9563-CC9CCAC494A5}" destId="{5F291F20-8B74-463B-9E80-7204BEABECF3}" srcOrd="0" destOrd="0" presId="urn:microsoft.com/office/officeart/2008/layout/VerticalCurvedList"/>
    <dgm:cxn modelId="{DDADF8BD-ADB6-4096-86FD-54BD6257C240}" type="presParOf" srcId="{317CFDC6-DBAD-4DD8-81AD-B3D6E3DAFC9A}" destId="{609E407F-C788-4CC5-97C8-1D9DEC13BCD9}" srcOrd="0" destOrd="0" presId="urn:microsoft.com/office/officeart/2008/layout/VerticalCurvedList"/>
    <dgm:cxn modelId="{64737F58-1E6F-45A9-9FE2-B39B0FF9FA8D}" type="presParOf" srcId="{609E407F-C788-4CC5-97C8-1D9DEC13BCD9}" destId="{9F8CADC5-CD73-4AD3-971F-7D325B2195E8}" srcOrd="0" destOrd="0" presId="urn:microsoft.com/office/officeart/2008/layout/VerticalCurvedList"/>
    <dgm:cxn modelId="{FF876635-7657-431E-BE04-41A58ABE2741}" type="presParOf" srcId="{9F8CADC5-CD73-4AD3-971F-7D325B2195E8}" destId="{17032E75-9563-4756-86A8-F7D0754D0112}" srcOrd="0" destOrd="0" presId="urn:microsoft.com/office/officeart/2008/layout/VerticalCurvedList"/>
    <dgm:cxn modelId="{C4464745-C7C8-4FF0-AEEC-DD86B2EB2E20}" type="presParOf" srcId="{9F8CADC5-CD73-4AD3-971F-7D325B2195E8}" destId="{F119ADDC-9625-4F7A-87F8-DAA49C5090D3}" srcOrd="1" destOrd="0" presId="urn:microsoft.com/office/officeart/2008/layout/VerticalCurvedList"/>
    <dgm:cxn modelId="{0074AF9C-8B48-4BCA-8727-0C7124248D25}" type="presParOf" srcId="{9F8CADC5-CD73-4AD3-971F-7D325B2195E8}" destId="{B4E92241-2DC3-487F-95C0-7D8B577C6A27}" srcOrd="2" destOrd="0" presId="urn:microsoft.com/office/officeart/2008/layout/VerticalCurvedList"/>
    <dgm:cxn modelId="{C720AC11-5696-4F67-A754-68DE67820148}" type="presParOf" srcId="{9F8CADC5-CD73-4AD3-971F-7D325B2195E8}" destId="{F78E396C-9C6C-4F3A-A330-D2B8BF3C35F6}" srcOrd="3" destOrd="0" presId="urn:microsoft.com/office/officeart/2008/layout/VerticalCurvedList"/>
    <dgm:cxn modelId="{AF9A9659-9E2B-4D5C-A903-3A3FA1069C98}" type="presParOf" srcId="{609E407F-C788-4CC5-97C8-1D9DEC13BCD9}" destId="{A24858AB-3542-4D66-B5B1-23A9F4DA4710}" srcOrd="1" destOrd="0" presId="urn:microsoft.com/office/officeart/2008/layout/VerticalCurvedList"/>
    <dgm:cxn modelId="{35B1EE5F-4FFF-48C9-9B75-A6DEF4BECA27}" type="presParOf" srcId="{609E407F-C788-4CC5-97C8-1D9DEC13BCD9}" destId="{7FC826B3-0F5C-47AC-B59B-FA3B9BAC1D05}" srcOrd="2" destOrd="0" presId="urn:microsoft.com/office/officeart/2008/layout/VerticalCurvedList"/>
    <dgm:cxn modelId="{AA110EF6-C102-43E0-801D-E324E894458E}" type="presParOf" srcId="{7FC826B3-0F5C-47AC-B59B-FA3B9BAC1D05}" destId="{619F02CB-0BFE-44BB-A464-E7BF1FEA43F7}" srcOrd="0" destOrd="0" presId="urn:microsoft.com/office/officeart/2008/layout/VerticalCurvedList"/>
    <dgm:cxn modelId="{86D74220-2713-4FE6-84AA-4109654391FD}" type="presParOf" srcId="{609E407F-C788-4CC5-97C8-1D9DEC13BCD9}" destId="{4A42A8A4-FBFF-4738-B38A-5156C75FFEE2}" srcOrd="3" destOrd="0" presId="urn:microsoft.com/office/officeart/2008/layout/VerticalCurvedList"/>
    <dgm:cxn modelId="{1AB96A90-0E8F-4D99-8725-8CD2B214532E}" type="presParOf" srcId="{609E407F-C788-4CC5-97C8-1D9DEC13BCD9}" destId="{28619A4F-F488-4DEC-801C-9E6F93AC0D22}" srcOrd="4" destOrd="0" presId="urn:microsoft.com/office/officeart/2008/layout/VerticalCurvedList"/>
    <dgm:cxn modelId="{AF6AC9A5-0F2F-4B49-B5A9-A229EBB9CC2E}" type="presParOf" srcId="{28619A4F-F488-4DEC-801C-9E6F93AC0D22}" destId="{2498B2E6-3CBC-4620-9CD3-4B6A62B74872}" srcOrd="0" destOrd="0" presId="urn:microsoft.com/office/officeart/2008/layout/VerticalCurvedList"/>
    <dgm:cxn modelId="{91267941-DB22-42A0-BB77-8042B702BE29}" type="presParOf" srcId="{609E407F-C788-4CC5-97C8-1D9DEC13BCD9}" destId="{9DFADCCA-73E4-4A23-94E0-8E3770FF59F9}" srcOrd="5" destOrd="0" presId="urn:microsoft.com/office/officeart/2008/layout/VerticalCurvedList"/>
    <dgm:cxn modelId="{7F058EF1-AA93-4DFB-8200-A402D52824D1}" type="presParOf" srcId="{609E407F-C788-4CC5-97C8-1D9DEC13BCD9}" destId="{A802337B-DCCE-485D-9FC9-2FA02E1614AC}" srcOrd="6" destOrd="0" presId="urn:microsoft.com/office/officeart/2008/layout/VerticalCurvedList"/>
    <dgm:cxn modelId="{E8FA10A6-A56A-45BE-B415-BBB8D91C70B1}" type="presParOf" srcId="{A802337B-DCCE-485D-9FC9-2FA02E1614AC}" destId="{378E9FF4-C22C-4617-9D2D-05D45E584876}" srcOrd="0" destOrd="0" presId="urn:microsoft.com/office/officeart/2008/layout/VerticalCurvedList"/>
    <dgm:cxn modelId="{4F66A282-BEF2-4DB5-925F-D874C5F0A62E}" type="presParOf" srcId="{609E407F-C788-4CC5-97C8-1D9DEC13BCD9}" destId="{5F291F20-8B74-463B-9E80-7204BEABECF3}" srcOrd="7" destOrd="0" presId="urn:microsoft.com/office/officeart/2008/layout/VerticalCurvedList"/>
    <dgm:cxn modelId="{15A2BE0C-B315-4360-98BD-9CF0402AC66D}" type="presParOf" srcId="{609E407F-C788-4CC5-97C8-1D9DEC13BCD9}" destId="{89003111-1440-4983-B76C-712C205D0B2C}" srcOrd="8" destOrd="0" presId="urn:microsoft.com/office/officeart/2008/layout/VerticalCurvedList"/>
    <dgm:cxn modelId="{39CD0865-16E6-45F2-B6EA-CCB4DF4EE8EB}" type="presParOf" srcId="{89003111-1440-4983-B76C-712C205D0B2C}" destId="{CC9023AA-17C0-4626-9259-C31C9D0618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CCFDD-4609-44C0-B941-8CBEBD25E05E}">
      <dsp:nvSpPr>
        <dsp:cNvPr id="0" name=""/>
        <dsp:cNvSpPr/>
      </dsp:nvSpPr>
      <dsp:spPr>
        <a:xfrm>
          <a:off x="0" y="14041"/>
          <a:ext cx="7948364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Кредитная организация </a:t>
          </a:r>
          <a:endParaRPr lang="ru-RU" sz="3400" kern="1200" dirty="0"/>
        </a:p>
      </dsp:txBody>
      <dsp:txXfrm>
        <a:off x="39809" y="53850"/>
        <a:ext cx="7868746" cy="735872"/>
      </dsp:txXfrm>
    </dsp:sp>
    <dsp:sp modelId="{FF847F41-3D2F-4242-8176-02EF7824BBAD}">
      <dsp:nvSpPr>
        <dsp:cNvPr id="0" name=""/>
        <dsp:cNvSpPr/>
      </dsp:nvSpPr>
      <dsp:spPr>
        <a:xfrm>
          <a:off x="0" y="829531"/>
          <a:ext cx="7948364" cy="2392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361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kern="1200" dirty="0" smtClean="0"/>
            <a:t>юридическое лицо, которое для извлечения прибыли как основной цели своей деятельности на основании специального разрешения (лицензии) ЦБ РФ (Банка России) имеет право осуществлять банковские операции, предусмотренные Законом о банках</a:t>
          </a:r>
          <a:endParaRPr lang="ru-RU" sz="2700" kern="1200" dirty="0"/>
        </a:p>
      </dsp:txBody>
      <dsp:txXfrm>
        <a:off x="0" y="829531"/>
        <a:ext cx="7948364" cy="2392920"/>
      </dsp:txXfrm>
    </dsp:sp>
    <dsp:sp modelId="{DDDBF915-13A3-4F08-8511-04AE7D70C251}">
      <dsp:nvSpPr>
        <dsp:cNvPr id="0" name=""/>
        <dsp:cNvSpPr/>
      </dsp:nvSpPr>
      <dsp:spPr>
        <a:xfrm>
          <a:off x="0" y="3222452"/>
          <a:ext cx="7948364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Кредитная организация образуется </a:t>
          </a:r>
          <a:endParaRPr lang="ru-RU" sz="3400" kern="1200" dirty="0"/>
        </a:p>
      </dsp:txBody>
      <dsp:txXfrm>
        <a:off x="39809" y="3262261"/>
        <a:ext cx="7868746" cy="735872"/>
      </dsp:txXfrm>
    </dsp:sp>
    <dsp:sp modelId="{54639B7E-7A73-4F21-BE22-461FE4776CAB}">
      <dsp:nvSpPr>
        <dsp:cNvPr id="0" name=""/>
        <dsp:cNvSpPr/>
      </dsp:nvSpPr>
      <dsp:spPr>
        <a:xfrm>
          <a:off x="0" y="4037942"/>
          <a:ext cx="7948364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361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kern="1200" dirty="0" smtClean="0"/>
            <a:t>на основе любой формы собственности как хозяйственное общество</a:t>
          </a:r>
          <a:endParaRPr lang="ru-RU" sz="2700" kern="1200" dirty="0"/>
        </a:p>
      </dsp:txBody>
      <dsp:txXfrm>
        <a:off x="0" y="4037942"/>
        <a:ext cx="7948364" cy="8445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316F2-8FFB-4AF2-9543-1E72D4F266EC}">
      <dsp:nvSpPr>
        <dsp:cNvPr id="0" name=""/>
        <dsp:cNvSpPr/>
      </dsp:nvSpPr>
      <dsp:spPr>
        <a:xfrm>
          <a:off x="5715986" y="2659077"/>
          <a:ext cx="2192938" cy="347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069"/>
              </a:lnTo>
              <a:lnTo>
                <a:pt x="2192938" y="237069"/>
              </a:lnTo>
              <a:lnTo>
                <a:pt x="2192938" y="3478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CD5FD9-3ACB-42FE-ABE1-232748C92822}">
      <dsp:nvSpPr>
        <dsp:cNvPr id="0" name=""/>
        <dsp:cNvSpPr/>
      </dsp:nvSpPr>
      <dsp:spPr>
        <a:xfrm>
          <a:off x="5715986" y="2659077"/>
          <a:ext cx="730979" cy="347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069"/>
              </a:lnTo>
              <a:lnTo>
                <a:pt x="730979" y="237069"/>
              </a:lnTo>
              <a:lnTo>
                <a:pt x="730979" y="3478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E4DFE4-C24A-4942-8D90-5024466EFC92}">
      <dsp:nvSpPr>
        <dsp:cNvPr id="0" name=""/>
        <dsp:cNvSpPr/>
      </dsp:nvSpPr>
      <dsp:spPr>
        <a:xfrm>
          <a:off x="4985006" y="2659077"/>
          <a:ext cx="730979" cy="347879"/>
        </a:xfrm>
        <a:custGeom>
          <a:avLst/>
          <a:gdLst/>
          <a:ahLst/>
          <a:cxnLst/>
          <a:rect l="0" t="0" r="0" b="0"/>
          <a:pathLst>
            <a:path>
              <a:moveTo>
                <a:pt x="730979" y="0"/>
              </a:moveTo>
              <a:lnTo>
                <a:pt x="730979" y="237069"/>
              </a:lnTo>
              <a:lnTo>
                <a:pt x="0" y="237069"/>
              </a:lnTo>
              <a:lnTo>
                <a:pt x="0" y="3478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C5205B-C0BC-415B-8959-61071D5A3928}">
      <dsp:nvSpPr>
        <dsp:cNvPr id="0" name=""/>
        <dsp:cNvSpPr/>
      </dsp:nvSpPr>
      <dsp:spPr>
        <a:xfrm>
          <a:off x="3523047" y="2659077"/>
          <a:ext cx="2192938" cy="347879"/>
        </a:xfrm>
        <a:custGeom>
          <a:avLst/>
          <a:gdLst/>
          <a:ahLst/>
          <a:cxnLst/>
          <a:rect l="0" t="0" r="0" b="0"/>
          <a:pathLst>
            <a:path>
              <a:moveTo>
                <a:pt x="2192938" y="0"/>
              </a:moveTo>
              <a:lnTo>
                <a:pt x="2192938" y="237069"/>
              </a:lnTo>
              <a:lnTo>
                <a:pt x="0" y="237069"/>
              </a:lnTo>
              <a:lnTo>
                <a:pt x="0" y="3478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B5E97-5E6B-456A-8B4A-BCC5931BB610}">
      <dsp:nvSpPr>
        <dsp:cNvPr id="0" name=""/>
        <dsp:cNvSpPr/>
      </dsp:nvSpPr>
      <dsp:spPr>
        <a:xfrm>
          <a:off x="3634364" y="1551642"/>
          <a:ext cx="2081622" cy="347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069"/>
              </a:lnTo>
              <a:lnTo>
                <a:pt x="2081622" y="237069"/>
              </a:lnTo>
              <a:lnTo>
                <a:pt x="2081622" y="3478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91F12-DD79-4162-A465-1FC620D874CD}">
      <dsp:nvSpPr>
        <dsp:cNvPr id="0" name=""/>
        <dsp:cNvSpPr/>
      </dsp:nvSpPr>
      <dsp:spPr>
        <a:xfrm>
          <a:off x="1330108" y="2659077"/>
          <a:ext cx="730979" cy="347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069"/>
              </a:lnTo>
              <a:lnTo>
                <a:pt x="730979" y="237069"/>
              </a:lnTo>
              <a:lnTo>
                <a:pt x="730979" y="3478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CD9223-460B-44C2-9879-8A8BD7677383}">
      <dsp:nvSpPr>
        <dsp:cNvPr id="0" name=""/>
        <dsp:cNvSpPr/>
      </dsp:nvSpPr>
      <dsp:spPr>
        <a:xfrm>
          <a:off x="599129" y="2659077"/>
          <a:ext cx="730979" cy="347879"/>
        </a:xfrm>
        <a:custGeom>
          <a:avLst/>
          <a:gdLst/>
          <a:ahLst/>
          <a:cxnLst/>
          <a:rect l="0" t="0" r="0" b="0"/>
          <a:pathLst>
            <a:path>
              <a:moveTo>
                <a:pt x="730979" y="0"/>
              </a:moveTo>
              <a:lnTo>
                <a:pt x="730979" y="237069"/>
              </a:lnTo>
              <a:lnTo>
                <a:pt x="0" y="237069"/>
              </a:lnTo>
              <a:lnTo>
                <a:pt x="0" y="3478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4EBC3-E55F-4AEC-9166-C9CB7992E6C1}">
      <dsp:nvSpPr>
        <dsp:cNvPr id="0" name=""/>
        <dsp:cNvSpPr/>
      </dsp:nvSpPr>
      <dsp:spPr>
        <a:xfrm>
          <a:off x="1330108" y="1551642"/>
          <a:ext cx="2304255" cy="347879"/>
        </a:xfrm>
        <a:custGeom>
          <a:avLst/>
          <a:gdLst/>
          <a:ahLst/>
          <a:cxnLst/>
          <a:rect l="0" t="0" r="0" b="0"/>
          <a:pathLst>
            <a:path>
              <a:moveTo>
                <a:pt x="2304255" y="0"/>
              </a:moveTo>
              <a:lnTo>
                <a:pt x="2304255" y="237069"/>
              </a:lnTo>
              <a:lnTo>
                <a:pt x="0" y="237069"/>
              </a:lnTo>
              <a:lnTo>
                <a:pt x="0" y="3478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EEDEA7-E6A9-4071-B575-E5D4F69A540B}">
      <dsp:nvSpPr>
        <dsp:cNvPr id="0" name=""/>
        <dsp:cNvSpPr/>
      </dsp:nvSpPr>
      <dsp:spPr>
        <a:xfrm>
          <a:off x="1745699" y="792088"/>
          <a:ext cx="3777329" cy="759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EB030-BA89-4454-A351-2693A7209450}">
      <dsp:nvSpPr>
        <dsp:cNvPr id="0" name=""/>
        <dsp:cNvSpPr/>
      </dsp:nvSpPr>
      <dsp:spPr>
        <a:xfrm>
          <a:off x="1878604" y="918348"/>
          <a:ext cx="3777329" cy="759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Структурные подразделения кредитной организации </a:t>
          </a:r>
          <a:endParaRPr lang="ru-RU" sz="1400" b="1" kern="1200" dirty="0"/>
        </a:p>
      </dsp:txBody>
      <dsp:txXfrm>
        <a:off x="1900851" y="940595"/>
        <a:ext cx="3732835" cy="715060"/>
      </dsp:txXfrm>
    </dsp:sp>
    <dsp:sp modelId="{9C8D6675-ABC3-49F8-9CFF-4E8C70A744B9}">
      <dsp:nvSpPr>
        <dsp:cNvPr id="0" name=""/>
        <dsp:cNvSpPr/>
      </dsp:nvSpPr>
      <dsp:spPr>
        <a:xfrm>
          <a:off x="488863" y="1899522"/>
          <a:ext cx="1682490" cy="759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357A5E-8317-4EEF-8A2E-CC511AE766C3}">
      <dsp:nvSpPr>
        <dsp:cNvPr id="0" name=""/>
        <dsp:cNvSpPr/>
      </dsp:nvSpPr>
      <dsp:spPr>
        <a:xfrm>
          <a:off x="621768" y="2025782"/>
          <a:ext cx="1682490" cy="759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обособленные</a:t>
          </a:r>
          <a:endParaRPr lang="ru-RU" sz="1400" kern="1200" dirty="0"/>
        </a:p>
      </dsp:txBody>
      <dsp:txXfrm>
        <a:off x="644015" y="2048029"/>
        <a:ext cx="1637996" cy="715060"/>
      </dsp:txXfrm>
    </dsp:sp>
    <dsp:sp modelId="{49946670-7D51-45CC-B26F-F5173B10294F}">
      <dsp:nvSpPr>
        <dsp:cNvPr id="0" name=""/>
        <dsp:cNvSpPr/>
      </dsp:nvSpPr>
      <dsp:spPr>
        <a:xfrm>
          <a:off x="1054" y="3006956"/>
          <a:ext cx="1196148" cy="11872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78BDF-89A5-49FE-A523-3E9DCA8BBFB6}">
      <dsp:nvSpPr>
        <dsp:cNvPr id="0" name=""/>
        <dsp:cNvSpPr/>
      </dsp:nvSpPr>
      <dsp:spPr>
        <a:xfrm>
          <a:off x="133960" y="3133217"/>
          <a:ext cx="1196148" cy="11872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филиалы</a:t>
          </a:r>
          <a:endParaRPr lang="ru-RU" sz="1400" kern="1200" dirty="0"/>
        </a:p>
      </dsp:txBody>
      <dsp:txXfrm>
        <a:off x="168734" y="3167991"/>
        <a:ext cx="1126600" cy="1117718"/>
      </dsp:txXfrm>
    </dsp:sp>
    <dsp:sp modelId="{DDB3F4B5-F48D-4F31-A380-08B83D609966}">
      <dsp:nvSpPr>
        <dsp:cNvPr id="0" name=""/>
        <dsp:cNvSpPr/>
      </dsp:nvSpPr>
      <dsp:spPr>
        <a:xfrm>
          <a:off x="1463014" y="3006956"/>
          <a:ext cx="1196148" cy="13269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5428A-1CB2-4055-A392-E2E129530124}">
      <dsp:nvSpPr>
        <dsp:cNvPr id="0" name=""/>
        <dsp:cNvSpPr/>
      </dsp:nvSpPr>
      <dsp:spPr>
        <a:xfrm>
          <a:off x="1595919" y="3133217"/>
          <a:ext cx="1196148" cy="1326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представительства</a:t>
          </a:r>
          <a:endParaRPr lang="ru-RU" sz="1400" kern="1200" dirty="0"/>
        </a:p>
      </dsp:txBody>
      <dsp:txXfrm>
        <a:off x="1630953" y="3168251"/>
        <a:ext cx="1126080" cy="1256873"/>
      </dsp:txXfrm>
    </dsp:sp>
    <dsp:sp modelId="{C1B36BCB-F609-4C37-A0FD-49A3BEE8C0EB}">
      <dsp:nvSpPr>
        <dsp:cNvPr id="0" name=""/>
        <dsp:cNvSpPr/>
      </dsp:nvSpPr>
      <dsp:spPr>
        <a:xfrm>
          <a:off x="4652108" y="1899522"/>
          <a:ext cx="2127756" cy="759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DF5F2E-9E4E-4857-9FC4-A7DB710B2943}">
      <dsp:nvSpPr>
        <dsp:cNvPr id="0" name=""/>
        <dsp:cNvSpPr/>
      </dsp:nvSpPr>
      <dsp:spPr>
        <a:xfrm>
          <a:off x="4785013" y="2025782"/>
          <a:ext cx="2127756" cy="759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внутренние</a:t>
          </a:r>
          <a:endParaRPr lang="ru-RU" sz="1400" kern="1200" dirty="0"/>
        </a:p>
      </dsp:txBody>
      <dsp:txXfrm>
        <a:off x="4807260" y="2048029"/>
        <a:ext cx="2083262" cy="715060"/>
      </dsp:txXfrm>
    </dsp:sp>
    <dsp:sp modelId="{D3467BAD-977E-46D9-91E6-AF613B2EDB8A}">
      <dsp:nvSpPr>
        <dsp:cNvPr id="0" name=""/>
        <dsp:cNvSpPr/>
      </dsp:nvSpPr>
      <dsp:spPr>
        <a:xfrm>
          <a:off x="2924973" y="3006956"/>
          <a:ext cx="1196148" cy="13269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C26DD4-C4F2-4578-9D1D-2D645E0D7D0C}">
      <dsp:nvSpPr>
        <dsp:cNvPr id="0" name=""/>
        <dsp:cNvSpPr/>
      </dsp:nvSpPr>
      <dsp:spPr>
        <a:xfrm>
          <a:off x="3057878" y="3133217"/>
          <a:ext cx="1196148" cy="1326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дополнительные офисы</a:t>
          </a:r>
          <a:endParaRPr lang="ru-RU" sz="1400" kern="1200" dirty="0"/>
        </a:p>
      </dsp:txBody>
      <dsp:txXfrm>
        <a:off x="3092912" y="3168251"/>
        <a:ext cx="1126080" cy="1256873"/>
      </dsp:txXfrm>
    </dsp:sp>
    <dsp:sp modelId="{6C7058D9-3CCD-49E7-81AB-27CB1741500D}">
      <dsp:nvSpPr>
        <dsp:cNvPr id="0" name=""/>
        <dsp:cNvSpPr/>
      </dsp:nvSpPr>
      <dsp:spPr>
        <a:xfrm>
          <a:off x="4386932" y="3006956"/>
          <a:ext cx="1196148" cy="13312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0A9FBB-72AA-4F5C-83DC-8C8C29899E3C}">
      <dsp:nvSpPr>
        <dsp:cNvPr id="0" name=""/>
        <dsp:cNvSpPr/>
      </dsp:nvSpPr>
      <dsp:spPr>
        <a:xfrm>
          <a:off x="4519838" y="3133217"/>
          <a:ext cx="1196148" cy="1331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операционные кассы вне кассового узла</a:t>
          </a:r>
          <a:endParaRPr lang="ru-RU" sz="1400" kern="1200" dirty="0"/>
        </a:p>
      </dsp:txBody>
      <dsp:txXfrm>
        <a:off x="4554872" y="3168251"/>
        <a:ext cx="1126080" cy="1261210"/>
      </dsp:txXfrm>
    </dsp:sp>
    <dsp:sp modelId="{ACF8CF5F-970E-4A1C-A357-3FAF79C903FB}">
      <dsp:nvSpPr>
        <dsp:cNvPr id="0" name=""/>
        <dsp:cNvSpPr/>
      </dsp:nvSpPr>
      <dsp:spPr>
        <a:xfrm>
          <a:off x="5848891" y="3006956"/>
          <a:ext cx="1196148" cy="13269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5B04D-F570-4842-A775-2D5C87A63040}">
      <dsp:nvSpPr>
        <dsp:cNvPr id="0" name=""/>
        <dsp:cNvSpPr/>
      </dsp:nvSpPr>
      <dsp:spPr>
        <a:xfrm>
          <a:off x="5981797" y="3133217"/>
          <a:ext cx="1196148" cy="1326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кредитно-кассовые офисы</a:t>
          </a:r>
          <a:endParaRPr lang="ru-RU" sz="1400" kern="1200" dirty="0"/>
        </a:p>
      </dsp:txBody>
      <dsp:txXfrm>
        <a:off x="6016831" y="3168251"/>
        <a:ext cx="1126080" cy="1256873"/>
      </dsp:txXfrm>
    </dsp:sp>
    <dsp:sp modelId="{A6E7DD71-AD57-42AB-B696-1CDE8889EFCD}">
      <dsp:nvSpPr>
        <dsp:cNvPr id="0" name=""/>
        <dsp:cNvSpPr/>
      </dsp:nvSpPr>
      <dsp:spPr>
        <a:xfrm>
          <a:off x="7310851" y="3006956"/>
          <a:ext cx="1196148" cy="13269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FC18AF-E133-486A-ADA1-31418CB47FFF}">
      <dsp:nvSpPr>
        <dsp:cNvPr id="0" name=""/>
        <dsp:cNvSpPr/>
      </dsp:nvSpPr>
      <dsp:spPr>
        <a:xfrm>
          <a:off x="7443756" y="3133217"/>
          <a:ext cx="1196148" cy="1326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операционные офисы</a:t>
          </a:r>
          <a:endParaRPr lang="ru-RU" sz="1400" kern="1200" dirty="0"/>
        </a:p>
      </dsp:txBody>
      <dsp:txXfrm>
        <a:off x="7478790" y="3168251"/>
        <a:ext cx="1126080" cy="12568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E8E01-C54C-4933-BD67-55B3B0994741}">
      <dsp:nvSpPr>
        <dsp:cNvPr id="0" name=""/>
        <dsp:cNvSpPr/>
      </dsp:nvSpPr>
      <dsp:spPr>
        <a:xfrm>
          <a:off x="585270" y="2912"/>
          <a:ext cx="1911211" cy="626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Кредитные организации</a:t>
          </a:r>
          <a:endParaRPr lang="ru-RU" sz="1600" b="1" kern="1200" dirty="0"/>
        </a:p>
      </dsp:txBody>
      <dsp:txXfrm>
        <a:off x="603611" y="21253"/>
        <a:ext cx="1874529" cy="589525"/>
      </dsp:txXfrm>
    </dsp:sp>
    <dsp:sp modelId="{6EB9CF2E-A0F8-4CC8-B947-EFA3AB7F6635}">
      <dsp:nvSpPr>
        <dsp:cNvPr id="0" name=""/>
        <dsp:cNvSpPr/>
      </dsp:nvSpPr>
      <dsp:spPr>
        <a:xfrm>
          <a:off x="776391" y="629120"/>
          <a:ext cx="191121" cy="469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655"/>
              </a:lnTo>
              <a:lnTo>
                <a:pt x="191121" y="46965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7213A5-BEBF-4E9B-AE85-E0B5DB4FEF2D}">
      <dsp:nvSpPr>
        <dsp:cNvPr id="0" name=""/>
        <dsp:cNvSpPr/>
      </dsp:nvSpPr>
      <dsp:spPr>
        <a:xfrm>
          <a:off x="967513" y="785672"/>
          <a:ext cx="1001932" cy="626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банки</a:t>
          </a:r>
          <a:endParaRPr lang="ru-RU" sz="1600" kern="1200" dirty="0"/>
        </a:p>
      </dsp:txBody>
      <dsp:txXfrm>
        <a:off x="985854" y="804013"/>
        <a:ext cx="965250" cy="589525"/>
      </dsp:txXfrm>
    </dsp:sp>
    <dsp:sp modelId="{4580907F-0466-414A-9549-474D2FE69C55}">
      <dsp:nvSpPr>
        <dsp:cNvPr id="0" name=""/>
        <dsp:cNvSpPr/>
      </dsp:nvSpPr>
      <dsp:spPr>
        <a:xfrm>
          <a:off x="776391" y="629120"/>
          <a:ext cx="191121" cy="1252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5"/>
              </a:lnTo>
              <a:lnTo>
                <a:pt x="191121" y="125241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B943B-D965-4644-B423-8440B0D8C4E0}">
      <dsp:nvSpPr>
        <dsp:cNvPr id="0" name=""/>
        <dsp:cNvSpPr/>
      </dsp:nvSpPr>
      <dsp:spPr>
        <a:xfrm>
          <a:off x="967513" y="1568432"/>
          <a:ext cx="2641274" cy="626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092184"/>
              <a:satOff val="1463"/>
              <a:lumOff val="-456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небанковские кредитные организации </a:t>
          </a:r>
          <a:endParaRPr lang="ru-RU" sz="1600" kern="1200" dirty="0"/>
        </a:p>
      </dsp:txBody>
      <dsp:txXfrm>
        <a:off x="985854" y="1586773"/>
        <a:ext cx="2604592" cy="589525"/>
      </dsp:txXfrm>
    </dsp:sp>
    <dsp:sp modelId="{5692DAA2-E68D-4339-8677-3293BA0DB6FC}">
      <dsp:nvSpPr>
        <dsp:cNvPr id="0" name=""/>
        <dsp:cNvSpPr/>
      </dsp:nvSpPr>
      <dsp:spPr>
        <a:xfrm>
          <a:off x="3539241" y="2912"/>
          <a:ext cx="1913252" cy="626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645287"/>
                <a:satOff val="10241"/>
                <a:lumOff val="-3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645287"/>
                <a:satOff val="10241"/>
                <a:lumOff val="-3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645287"/>
                <a:satOff val="10241"/>
                <a:lumOff val="-3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Финансовые организации</a:t>
          </a:r>
          <a:endParaRPr lang="ru-RU" sz="1800" b="1" kern="1200" dirty="0"/>
        </a:p>
      </dsp:txBody>
      <dsp:txXfrm>
        <a:off x="3557582" y="21253"/>
        <a:ext cx="1876570" cy="589525"/>
      </dsp:txXfrm>
    </dsp:sp>
    <dsp:sp modelId="{78629340-C4C6-4C76-A938-A7F0FCE83E7E}">
      <dsp:nvSpPr>
        <dsp:cNvPr id="0" name=""/>
        <dsp:cNvSpPr/>
      </dsp:nvSpPr>
      <dsp:spPr>
        <a:xfrm>
          <a:off x="3730566" y="629120"/>
          <a:ext cx="191325" cy="469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655"/>
              </a:lnTo>
              <a:lnTo>
                <a:pt x="191325" y="46965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D23C3-E44E-48C5-884F-C8605873345F}">
      <dsp:nvSpPr>
        <dsp:cNvPr id="0" name=""/>
        <dsp:cNvSpPr/>
      </dsp:nvSpPr>
      <dsp:spPr>
        <a:xfrm>
          <a:off x="3921891" y="785672"/>
          <a:ext cx="3515330" cy="626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184368"/>
              <a:satOff val="2926"/>
              <a:lumOff val="-913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микрофинансовая</a:t>
          </a:r>
          <a:r>
            <a:rPr lang="ru-RU" sz="1600" kern="1200" dirty="0" smtClean="0"/>
            <a:t> организация</a:t>
          </a:r>
          <a:endParaRPr lang="ru-RU" sz="1600" kern="1200" dirty="0"/>
        </a:p>
      </dsp:txBody>
      <dsp:txXfrm>
        <a:off x="3940232" y="804013"/>
        <a:ext cx="3478648" cy="589525"/>
      </dsp:txXfrm>
    </dsp:sp>
    <dsp:sp modelId="{FAAF170B-7559-43FD-82A7-AAD347203638}">
      <dsp:nvSpPr>
        <dsp:cNvPr id="0" name=""/>
        <dsp:cNvSpPr/>
      </dsp:nvSpPr>
      <dsp:spPr>
        <a:xfrm>
          <a:off x="3730566" y="629120"/>
          <a:ext cx="191325" cy="1252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5"/>
              </a:lnTo>
              <a:lnTo>
                <a:pt x="191325" y="125241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14C08B-F8BD-4F4E-AA32-88F088BDD37D}">
      <dsp:nvSpPr>
        <dsp:cNvPr id="0" name=""/>
        <dsp:cNvSpPr/>
      </dsp:nvSpPr>
      <dsp:spPr>
        <a:xfrm>
          <a:off x="3921891" y="1568432"/>
          <a:ext cx="3508737" cy="626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276552"/>
              <a:satOff val="4389"/>
              <a:lumOff val="-1369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кредитный  потребительский кооператив</a:t>
          </a:r>
          <a:endParaRPr lang="ru-RU" sz="1600" kern="1200" dirty="0"/>
        </a:p>
      </dsp:txBody>
      <dsp:txXfrm>
        <a:off x="3940232" y="1586773"/>
        <a:ext cx="3472055" cy="589525"/>
      </dsp:txXfrm>
    </dsp:sp>
    <dsp:sp modelId="{0859BA42-F9FB-43DF-96B7-2B7902D34651}">
      <dsp:nvSpPr>
        <dsp:cNvPr id="0" name=""/>
        <dsp:cNvSpPr/>
      </dsp:nvSpPr>
      <dsp:spPr>
        <a:xfrm>
          <a:off x="3730566" y="629120"/>
          <a:ext cx="191325" cy="2035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5175"/>
              </a:lnTo>
              <a:lnTo>
                <a:pt x="191325" y="203517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3D2DC-A669-4E0C-8464-505C82ADE33F}">
      <dsp:nvSpPr>
        <dsp:cNvPr id="0" name=""/>
        <dsp:cNvSpPr/>
      </dsp:nvSpPr>
      <dsp:spPr>
        <a:xfrm>
          <a:off x="3921891" y="2351192"/>
          <a:ext cx="2009646" cy="626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368735"/>
              <a:satOff val="5852"/>
              <a:lumOff val="-1826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страховая организация</a:t>
          </a:r>
          <a:endParaRPr lang="ru-RU" sz="1600" kern="1200" dirty="0"/>
        </a:p>
      </dsp:txBody>
      <dsp:txXfrm>
        <a:off x="3940232" y="2369533"/>
        <a:ext cx="1972964" cy="589525"/>
      </dsp:txXfrm>
    </dsp:sp>
    <dsp:sp modelId="{C961EC2C-8AF5-40D5-A921-D66276B34839}">
      <dsp:nvSpPr>
        <dsp:cNvPr id="0" name=""/>
        <dsp:cNvSpPr/>
      </dsp:nvSpPr>
      <dsp:spPr>
        <a:xfrm>
          <a:off x="3730566" y="629120"/>
          <a:ext cx="191325" cy="2817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7935"/>
              </a:lnTo>
              <a:lnTo>
                <a:pt x="191325" y="281793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3B5A3-462D-4EFB-A19A-3D7F31023184}">
      <dsp:nvSpPr>
        <dsp:cNvPr id="0" name=""/>
        <dsp:cNvSpPr/>
      </dsp:nvSpPr>
      <dsp:spPr>
        <a:xfrm>
          <a:off x="3921891" y="3133951"/>
          <a:ext cx="1913260" cy="626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460919"/>
              <a:satOff val="7315"/>
              <a:lumOff val="-2282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ломбард</a:t>
          </a:r>
          <a:endParaRPr lang="ru-RU" sz="1600" kern="1200" dirty="0"/>
        </a:p>
      </dsp:txBody>
      <dsp:txXfrm>
        <a:off x="3940232" y="3152292"/>
        <a:ext cx="1876578" cy="589525"/>
      </dsp:txXfrm>
    </dsp:sp>
    <dsp:sp modelId="{FAFC34B6-9CAA-44C0-8F7A-DD277FDDC6D0}">
      <dsp:nvSpPr>
        <dsp:cNvPr id="0" name=""/>
        <dsp:cNvSpPr/>
      </dsp:nvSpPr>
      <dsp:spPr>
        <a:xfrm>
          <a:off x="3730566" y="629120"/>
          <a:ext cx="191325" cy="3600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0695"/>
              </a:lnTo>
              <a:lnTo>
                <a:pt x="191325" y="360069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FB0CB-719A-457E-B7E5-320B69B943F9}">
      <dsp:nvSpPr>
        <dsp:cNvPr id="0" name=""/>
        <dsp:cNvSpPr/>
      </dsp:nvSpPr>
      <dsp:spPr>
        <a:xfrm>
          <a:off x="3921891" y="3916711"/>
          <a:ext cx="4000125" cy="626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553103"/>
              <a:satOff val="8778"/>
              <a:lumOff val="-2739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негосударственный пенсионный фонд</a:t>
          </a:r>
          <a:endParaRPr lang="ru-RU" sz="1600" kern="1200" dirty="0"/>
        </a:p>
      </dsp:txBody>
      <dsp:txXfrm>
        <a:off x="3940232" y="3935052"/>
        <a:ext cx="3963443" cy="589525"/>
      </dsp:txXfrm>
    </dsp:sp>
    <dsp:sp modelId="{B7917D44-3AB1-4099-BCB2-523E9E617E89}">
      <dsp:nvSpPr>
        <dsp:cNvPr id="0" name=""/>
        <dsp:cNvSpPr/>
      </dsp:nvSpPr>
      <dsp:spPr>
        <a:xfrm>
          <a:off x="3730566" y="629120"/>
          <a:ext cx="191325" cy="4383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3454"/>
              </a:lnTo>
              <a:lnTo>
                <a:pt x="191325" y="43834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A7A416-F41C-48CC-8B62-EED8388C3AE6}">
      <dsp:nvSpPr>
        <dsp:cNvPr id="0" name=""/>
        <dsp:cNvSpPr/>
      </dsp:nvSpPr>
      <dsp:spPr>
        <a:xfrm>
          <a:off x="3921891" y="4699471"/>
          <a:ext cx="2974316" cy="626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645287"/>
              <a:satOff val="10241"/>
              <a:lumOff val="-3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лизинговая компания и др.</a:t>
          </a:r>
          <a:endParaRPr lang="ru-RU" sz="1600" kern="1200" dirty="0"/>
        </a:p>
      </dsp:txBody>
      <dsp:txXfrm>
        <a:off x="3940232" y="4717812"/>
        <a:ext cx="2937634" cy="5895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71774-31FC-4205-85D3-EAC11A29BC38}">
      <dsp:nvSpPr>
        <dsp:cNvPr id="0" name=""/>
        <dsp:cNvSpPr/>
      </dsp:nvSpPr>
      <dsp:spPr>
        <a:xfrm>
          <a:off x="4055222" y="1610229"/>
          <a:ext cx="265257" cy="1162078"/>
        </a:xfrm>
        <a:custGeom>
          <a:avLst/>
          <a:gdLst/>
          <a:ahLst/>
          <a:cxnLst/>
          <a:rect l="0" t="0" r="0" b="0"/>
          <a:pathLst>
            <a:path>
              <a:moveTo>
                <a:pt x="265257" y="0"/>
              </a:moveTo>
              <a:lnTo>
                <a:pt x="265257" y="1162078"/>
              </a:lnTo>
              <a:lnTo>
                <a:pt x="0" y="1162078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92986-BA77-45FE-92F7-8C3DF620AEF5}">
      <dsp:nvSpPr>
        <dsp:cNvPr id="0" name=""/>
        <dsp:cNvSpPr/>
      </dsp:nvSpPr>
      <dsp:spPr>
        <a:xfrm>
          <a:off x="4320480" y="1610229"/>
          <a:ext cx="3056771" cy="2324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8899"/>
              </a:lnTo>
              <a:lnTo>
                <a:pt x="3056771" y="2058899"/>
              </a:lnTo>
              <a:lnTo>
                <a:pt x="3056771" y="2324156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111333-4022-4643-829E-D531D622FCE9}">
      <dsp:nvSpPr>
        <dsp:cNvPr id="0" name=""/>
        <dsp:cNvSpPr/>
      </dsp:nvSpPr>
      <dsp:spPr>
        <a:xfrm>
          <a:off x="4274760" y="1610229"/>
          <a:ext cx="91440" cy="23241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24156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992B0-2232-43B3-990A-594C75745CE4}">
      <dsp:nvSpPr>
        <dsp:cNvPr id="0" name=""/>
        <dsp:cNvSpPr/>
      </dsp:nvSpPr>
      <dsp:spPr>
        <a:xfrm>
          <a:off x="1263708" y="1610229"/>
          <a:ext cx="3056771" cy="2324156"/>
        </a:xfrm>
        <a:custGeom>
          <a:avLst/>
          <a:gdLst/>
          <a:ahLst/>
          <a:cxnLst/>
          <a:rect l="0" t="0" r="0" b="0"/>
          <a:pathLst>
            <a:path>
              <a:moveTo>
                <a:pt x="3056771" y="0"/>
              </a:moveTo>
              <a:lnTo>
                <a:pt x="3056771" y="2058899"/>
              </a:lnTo>
              <a:lnTo>
                <a:pt x="0" y="2058899"/>
              </a:lnTo>
              <a:lnTo>
                <a:pt x="0" y="2324156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ADC8A4-A8FC-4DB7-B967-D6918882F1C5}">
      <dsp:nvSpPr>
        <dsp:cNvPr id="0" name=""/>
        <dsp:cNvSpPr/>
      </dsp:nvSpPr>
      <dsp:spPr>
        <a:xfrm>
          <a:off x="3057351" y="347101"/>
          <a:ext cx="2526257" cy="12631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Банк</a:t>
          </a:r>
          <a:endParaRPr lang="ru-RU" sz="4000" b="1" kern="1200" dirty="0"/>
        </a:p>
      </dsp:txBody>
      <dsp:txXfrm>
        <a:off x="3057351" y="347101"/>
        <a:ext cx="2526257" cy="1263128"/>
      </dsp:txXfrm>
    </dsp:sp>
    <dsp:sp modelId="{9B7D7D03-C57A-4CF5-824D-CC0B61C5F973}">
      <dsp:nvSpPr>
        <dsp:cNvPr id="0" name=""/>
        <dsp:cNvSpPr/>
      </dsp:nvSpPr>
      <dsp:spPr>
        <a:xfrm>
          <a:off x="580" y="3934386"/>
          <a:ext cx="2526257" cy="12631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привлечение во вклады денежных средств физических и юридических лиц</a:t>
          </a:r>
          <a:endParaRPr lang="ru-RU" sz="1700" kern="1200" dirty="0"/>
        </a:p>
      </dsp:txBody>
      <dsp:txXfrm>
        <a:off x="580" y="3934386"/>
        <a:ext cx="2526257" cy="1263128"/>
      </dsp:txXfrm>
    </dsp:sp>
    <dsp:sp modelId="{E90FCE25-E897-4375-BA5E-4E0E9098BB97}">
      <dsp:nvSpPr>
        <dsp:cNvPr id="0" name=""/>
        <dsp:cNvSpPr/>
      </dsp:nvSpPr>
      <dsp:spPr>
        <a:xfrm>
          <a:off x="3057351" y="3934386"/>
          <a:ext cx="2526257" cy="12631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размещение указанных средств от своего имени и за свой счет на условиях возвратности, платности, срочности</a:t>
          </a:r>
          <a:endParaRPr lang="ru-RU" sz="1700" kern="1200" dirty="0"/>
        </a:p>
      </dsp:txBody>
      <dsp:txXfrm>
        <a:off x="3057351" y="3934386"/>
        <a:ext cx="2526257" cy="1263128"/>
      </dsp:txXfrm>
    </dsp:sp>
    <dsp:sp modelId="{DE1E2C66-28FC-40D2-9D7E-FC6A21D04311}">
      <dsp:nvSpPr>
        <dsp:cNvPr id="0" name=""/>
        <dsp:cNvSpPr/>
      </dsp:nvSpPr>
      <dsp:spPr>
        <a:xfrm>
          <a:off x="6114122" y="3934386"/>
          <a:ext cx="2526257" cy="12631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открытие и ведение банковских счетов физических и юридических лиц</a:t>
          </a:r>
          <a:endParaRPr lang="ru-RU" sz="1700" kern="1200" dirty="0"/>
        </a:p>
      </dsp:txBody>
      <dsp:txXfrm>
        <a:off x="6114122" y="3934386"/>
        <a:ext cx="2526257" cy="1263128"/>
      </dsp:txXfrm>
    </dsp:sp>
    <dsp:sp modelId="{19F67565-D3C8-484B-93D2-D0A3C151C2C1}">
      <dsp:nvSpPr>
        <dsp:cNvPr id="0" name=""/>
        <dsp:cNvSpPr/>
      </dsp:nvSpPr>
      <dsp:spPr>
        <a:xfrm>
          <a:off x="376840" y="2140743"/>
          <a:ext cx="3678382" cy="12631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кредитная организация, которая имеет исключительное право осуществлять в совокупности следующие банковские операции</a:t>
          </a:r>
          <a:endParaRPr lang="ru-RU" sz="1700" kern="1200" dirty="0"/>
        </a:p>
      </dsp:txBody>
      <dsp:txXfrm>
        <a:off x="376840" y="2140743"/>
        <a:ext cx="3678382" cy="12631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4A3C3-A61D-4E5C-888D-A3869CC68038}">
      <dsp:nvSpPr>
        <dsp:cNvPr id="0" name=""/>
        <dsp:cNvSpPr/>
      </dsp:nvSpPr>
      <dsp:spPr>
        <a:xfrm>
          <a:off x="1890732" y="2772308"/>
          <a:ext cx="691080" cy="1975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5540" y="0"/>
              </a:lnTo>
              <a:lnTo>
                <a:pt x="345540" y="1975269"/>
              </a:lnTo>
              <a:lnTo>
                <a:pt x="691080" y="197526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183956" y="3707625"/>
        <a:ext cx="104633" cy="104633"/>
      </dsp:txXfrm>
    </dsp:sp>
    <dsp:sp modelId="{159D1300-D457-4C36-B3A6-2FCB9498E87A}">
      <dsp:nvSpPr>
        <dsp:cNvPr id="0" name=""/>
        <dsp:cNvSpPr/>
      </dsp:nvSpPr>
      <dsp:spPr>
        <a:xfrm>
          <a:off x="1890732" y="2772308"/>
          <a:ext cx="691080" cy="65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5540" y="0"/>
              </a:lnTo>
              <a:lnTo>
                <a:pt x="345540" y="658423"/>
              </a:lnTo>
              <a:lnTo>
                <a:pt x="691080" y="6584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12409" y="3077656"/>
        <a:ext cx="47726" cy="47726"/>
      </dsp:txXfrm>
    </dsp:sp>
    <dsp:sp modelId="{BE9C6172-6128-49A4-B9BA-2A8F6D7092F6}">
      <dsp:nvSpPr>
        <dsp:cNvPr id="0" name=""/>
        <dsp:cNvSpPr/>
      </dsp:nvSpPr>
      <dsp:spPr>
        <a:xfrm>
          <a:off x="1890732" y="2113884"/>
          <a:ext cx="691080" cy="658423"/>
        </a:xfrm>
        <a:custGeom>
          <a:avLst/>
          <a:gdLst/>
          <a:ahLst/>
          <a:cxnLst/>
          <a:rect l="0" t="0" r="0" b="0"/>
          <a:pathLst>
            <a:path>
              <a:moveTo>
                <a:pt x="0" y="658423"/>
              </a:moveTo>
              <a:lnTo>
                <a:pt x="345540" y="658423"/>
              </a:lnTo>
              <a:lnTo>
                <a:pt x="345540" y="0"/>
              </a:lnTo>
              <a:lnTo>
                <a:pt x="691080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12409" y="2419233"/>
        <a:ext cx="47726" cy="47726"/>
      </dsp:txXfrm>
    </dsp:sp>
    <dsp:sp modelId="{F91ECA3C-5B16-4C74-9F41-D9C54D4FB6FB}">
      <dsp:nvSpPr>
        <dsp:cNvPr id="0" name=""/>
        <dsp:cNvSpPr/>
      </dsp:nvSpPr>
      <dsp:spPr>
        <a:xfrm>
          <a:off x="1890732" y="797038"/>
          <a:ext cx="691080" cy="1975269"/>
        </a:xfrm>
        <a:custGeom>
          <a:avLst/>
          <a:gdLst/>
          <a:ahLst/>
          <a:cxnLst/>
          <a:rect l="0" t="0" r="0" b="0"/>
          <a:pathLst>
            <a:path>
              <a:moveTo>
                <a:pt x="0" y="1975269"/>
              </a:moveTo>
              <a:lnTo>
                <a:pt x="345540" y="1975269"/>
              </a:lnTo>
              <a:lnTo>
                <a:pt x="345540" y="0"/>
              </a:lnTo>
              <a:lnTo>
                <a:pt x="691080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183956" y="1732356"/>
        <a:ext cx="104633" cy="104633"/>
      </dsp:txXfrm>
    </dsp:sp>
    <dsp:sp modelId="{3808CDF7-C192-4036-AFBA-F2DE3D91C8FD}">
      <dsp:nvSpPr>
        <dsp:cNvPr id="0" name=""/>
        <dsp:cNvSpPr/>
      </dsp:nvSpPr>
      <dsp:spPr>
        <a:xfrm rot="16200000">
          <a:off x="-1408313" y="2245569"/>
          <a:ext cx="5544616" cy="1053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Виды небанковских кредитных организаций</a:t>
          </a:r>
          <a:endParaRPr lang="ru-RU" sz="3600" kern="1200" dirty="0"/>
        </a:p>
      </dsp:txBody>
      <dsp:txXfrm>
        <a:off x="-1408313" y="2245569"/>
        <a:ext cx="5544616" cy="1053477"/>
      </dsp:txXfrm>
    </dsp:sp>
    <dsp:sp modelId="{DCBDE49C-0424-4996-B194-45DE90322B89}">
      <dsp:nvSpPr>
        <dsp:cNvPr id="0" name=""/>
        <dsp:cNvSpPr/>
      </dsp:nvSpPr>
      <dsp:spPr>
        <a:xfrm>
          <a:off x="2581813" y="270300"/>
          <a:ext cx="4548798" cy="10534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расчетная небанковская кредитная организация (РНКО)</a:t>
          </a:r>
          <a:endParaRPr lang="ru-RU" sz="2300" kern="1200" dirty="0"/>
        </a:p>
      </dsp:txBody>
      <dsp:txXfrm>
        <a:off x="2581813" y="270300"/>
        <a:ext cx="4548798" cy="1053477"/>
      </dsp:txXfrm>
    </dsp:sp>
    <dsp:sp modelId="{19C3ED48-0FF0-4827-B9D1-FF0EE6DE1B0F}">
      <dsp:nvSpPr>
        <dsp:cNvPr id="0" name=""/>
        <dsp:cNvSpPr/>
      </dsp:nvSpPr>
      <dsp:spPr>
        <a:xfrm>
          <a:off x="2581813" y="1587146"/>
          <a:ext cx="4717802" cy="10534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НКО, осуществляющая депозитно-кредитные операции (НДКО)</a:t>
          </a:r>
          <a:endParaRPr lang="ru-RU" sz="2300" kern="1200" dirty="0"/>
        </a:p>
      </dsp:txBody>
      <dsp:txXfrm>
        <a:off x="2581813" y="1587146"/>
        <a:ext cx="4717802" cy="1053477"/>
      </dsp:txXfrm>
    </dsp:sp>
    <dsp:sp modelId="{160FCFA1-82EB-4913-BBE5-CB9CAAAC54A0}">
      <dsp:nvSpPr>
        <dsp:cNvPr id="0" name=""/>
        <dsp:cNvSpPr/>
      </dsp:nvSpPr>
      <dsp:spPr>
        <a:xfrm>
          <a:off x="2581813" y="2903992"/>
          <a:ext cx="3455404" cy="10534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платежная НКО</a:t>
          </a:r>
          <a:endParaRPr lang="ru-RU" sz="2300" kern="1200" dirty="0"/>
        </a:p>
      </dsp:txBody>
      <dsp:txXfrm>
        <a:off x="2581813" y="2903992"/>
        <a:ext cx="3455404" cy="1053477"/>
      </dsp:txXfrm>
    </dsp:sp>
    <dsp:sp modelId="{4BBD10B5-EA85-45BF-911F-F15706592CEB}">
      <dsp:nvSpPr>
        <dsp:cNvPr id="0" name=""/>
        <dsp:cNvSpPr/>
      </dsp:nvSpPr>
      <dsp:spPr>
        <a:xfrm>
          <a:off x="2581813" y="4220838"/>
          <a:ext cx="5016210" cy="10534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кредитная организация (центральный контрагент, осуществляющая функции в соответствии с Законом о клиринге)</a:t>
          </a:r>
          <a:endParaRPr lang="ru-RU" sz="2300" kern="1200" dirty="0"/>
        </a:p>
      </dsp:txBody>
      <dsp:txXfrm>
        <a:off x="2581813" y="4220838"/>
        <a:ext cx="5016210" cy="10534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67B58-B85B-457A-9A7D-BFE9F8ED4191}">
      <dsp:nvSpPr>
        <dsp:cNvPr id="0" name=""/>
        <dsp:cNvSpPr/>
      </dsp:nvSpPr>
      <dsp:spPr>
        <a:xfrm>
          <a:off x="0" y="0"/>
          <a:ext cx="6336792" cy="850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направление учредителями кредитной организации в Банк России запроса о возможности использования кредитной организацией предполагаемых полного фирменного и сокращенного фирменного наименований 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24907" y="24907"/>
        <a:ext cx="5319657" cy="800578"/>
      </dsp:txXfrm>
    </dsp:sp>
    <dsp:sp modelId="{B36B1169-B4AA-4A2B-A70E-FFD3AF903E65}">
      <dsp:nvSpPr>
        <dsp:cNvPr id="0" name=""/>
        <dsp:cNvSpPr/>
      </dsp:nvSpPr>
      <dsp:spPr>
        <a:xfrm>
          <a:off x="473202" y="968502"/>
          <a:ext cx="6336792" cy="850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Заключение договора об учреждении (договора о создании) кредитной организации</a:t>
          </a:r>
          <a:endParaRPr lang="ru-RU" sz="1600" b="1" kern="1200" dirty="0"/>
        </a:p>
      </dsp:txBody>
      <dsp:txXfrm>
        <a:off x="498109" y="993409"/>
        <a:ext cx="5261021" cy="800578"/>
      </dsp:txXfrm>
    </dsp:sp>
    <dsp:sp modelId="{BC082166-B719-4957-8A2A-D8487AEA4961}">
      <dsp:nvSpPr>
        <dsp:cNvPr id="0" name=""/>
        <dsp:cNvSpPr/>
      </dsp:nvSpPr>
      <dsp:spPr>
        <a:xfrm>
          <a:off x="946404" y="1937003"/>
          <a:ext cx="6336792" cy="850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Предоставление в территориальное учреждение Банка России необходимого комплекта документов</a:t>
          </a:r>
          <a:endParaRPr lang="ru-RU" sz="1600" b="1" kern="1200" dirty="0"/>
        </a:p>
      </dsp:txBody>
      <dsp:txXfrm>
        <a:off x="971311" y="1961910"/>
        <a:ext cx="5261021" cy="800577"/>
      </dsp:txXfrm>
    </dsp:sp>
    <dsp:sp modelId="{21ACC9ED-529D-4D44-BA10-F81E6CDFE4D0}">
      <dsp:nvSpPr>
        <dsp:cNvPr id="0" name=""/>
        <dsp:cNvSpPr/>
      </dsp:nvSpPr>
      <dsp:spPr>
        <a:xfrm>
          <a:off x="1419605" y="2905505"/>
          <a:ext cx="6336792" cy="850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Рассмотрение пакета документов в территориальном учреждении Банка России</a:t>
          </a:r>
          <a:r>
            <a:rPr lang="ru-RU" sz="1600" kern="1200" dirty="0" smtClean="0"/>
            <a:t>. </a:t>
          </a:r>
          <a:endParaRPr lang="ru-RU" sz="1600" kern="1200" dirty="0"/>
        </a:p>
      </dsp:txBody>
      <dsp:txXfrm>
        <a:off x="1444512" y="2930412"/>
        <a:ext cx="5261021" cy="800578"/>
      </dsp:txXfrm>
    </dsp:sp>
    <dsp:sp modelId="{30A3D150-22F9-49D1-9F66-341AD9776B57}">
      <dsp:nvSpPr>
        <dsp:cNvPr id="0" name=""/>
        <dsp:cNvSpPr/>
      </dsp:nvSpPr>
      <dsp:spPr>
        <a:xfrm>
          <a:off x="1892808" y="3874007"/>
          <a:ext cx="6336792" cy="850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Рассмотрение пакета документов в центральном аппарате Банка России и принятие решения о государственной регистрации </a:t>
          </a:r>
          <a:endParaRPr lang="ru-RU" sz="1600" b="1" kern="1200" dirty="0"/>
        </a:p>
      </dsp:txBody>
      <dsp:txXfrm>
        <a:off x="1917715" y="3898914"/>
        <a:ext cx="5261021" cy="800578"/>
      </dsp:txXfrm>
    </dsp:sp>
    <dsp:sp modelId="{E2E03115-BE06-4D64-9A79-B74D25601014}">
      <dsp:nvSpPr>
        <dsp:cNvPr id="0" name=""/>
        <dsp:cNvSpPr/>
      </dsp:nvSpPr>
      <dsp:spPr>
        <a:xfrm>
          <a:off x="5784037" y="621258"/>
          <a:ext cx="552754" cy="55275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908407" y="621258"/>
        <a:ext cx="304014" cy="415947"/>
      </dsp:txXfrm>
    </dsp:sp>
    <dsp:sp modelId="{E9E90856-35D8-4C57-ACB1-2DBAEB5F3442}">
      <dsp:nvSpPr>
        <dsp:cNvPr id="0" name=""/>
        <dsp:cNvSpPr/>
      </dsp:nvSpPr>
      <dsp:spPr>
        <a:xfrm>
          <a:off x="6257239" y="1589760"/>
          <a:ext cx="552754" cy="55275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6381609" y="1589760"/>
        <a:ext cx="304014" cy="415947"/>
      </dsp:txXfrm>
    </dsp:sp>
    <dsp:sp modelId="{EF79D201-4ADD-43B9-94D6-4EB5E542291C}">
      <dsp:nvSpPr>
        <dsp:cNvPr id="0" name=""/>
        <dsp:cNvSpPr/>
      </dsp:nvSpPr>
      <dsp:spPr>
        <a:xfrm>
          <a:off x="6730441" y="2544089"/>
          <a:ext cx="552754" cy="55275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6854811" y="2544089"/>
        <a:ext cx="304014" cy="415947"/>
      </dsp:txXfrm>
    </dsp:sp>
    <dsp:sp modelId="{DC183A2E-09D7-4B9D-9DA5-C568EF451145}">
      <dsp:nvSpPr>
        <dsp:cNvPr id="0" name=""/>
        <dsp:cNvSpPr/>
      </dsp:nvSpPr>
      <dsp:spPr>
        <a:xfrm>
          <a:off x="7203643" y="3522040"/>
          <a:ext cx="552754" cy="55275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7328013" y="3522040"/>
        <a:ext cx="304014" cy="4159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A6549-0996-4ED7-A678-361D708D5C3F}">
      <dsp:nvSpPr>
        <dsp:cNvPr id="0" name=""/>
        <dsp:cNvSpPr/>
      </dsp:nvSpPr>
      <dsp:spPr>
        <a:xfrm>
          <a:off x="0" y="254973"/>
          <a:ext cx="8229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Лицензия на осуществление банковских операций </a:t>
          </a:r>
          <a:endParaRPr lang="ru-RU" sz="2800" kern="1200" dirty="0"/>
        </a:p>
      </dsp:txBody>
      <dsp:txXfrm>
        <a:off x="32784" y="287757"/>
        <a:ext cx="8164032" cy="606012"/>
      </dsp:txXfrm>
    </dsp:sp>
    <dsp:sp modelId="{0BD0C288-71FF-43DF-A2DF-0156C4AEAD50}">
      <dsp:nvSpPr>
        <dsp:cNvPr id="0" name=""/>
        <dsp:cNvSpPr/>
      </dsp:nvSpPr>
      <dsp:spPr>
        <a:xfrm>
          <a:off x="0" y="926553"/>
          <a:ext cx="8229600" cy="1970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специальное разрешение Банка России на осуществление банковских операций, выраженное в форме индивидуально определенного официального документа без ограничения срока действия, выданной кредитной организации санкционирующее осуществление ею определенных видов банковских операций</a:t>
          </a:r>
          <a:endParaRPr lang="ru-RU" sz="2200" kern="1200" dirty="0"/>
        </a:p>
      </dsp:txBody>
      <dsp:txXfrm>
        <a:off x="0" y="926553"/>
        <a:ext cx="8229600" cy="1970640"/>
      </dsp:txXfrm>
    </dsp:sp>
    <dsp:sp modelId="{BE1157EE-BC9F-40BF-A971-C3345BACDAF2}">
      <dsp:nvSpPr>
        <dsp:cNvPr id="0" name=""/>
        <dsp:cNvSpPr/>
      </dsp:nvSpPr>
      <dsp:spPr>
        <a:xfrm>
          <a:off x="0" y="2897194"/>
          <a:ext cx="8229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Лицензирование банковской деятельности </a:t>
          </a:r>
          <a:endParaRPr lang="ru-RU" sz="2800" kern="1200" dirty="0"/>
        </a:p>
      </dsp:txBody>
      <dsp:txXfrm>
        <a:off x="32784" y="2929978"/>
        <a:ext cx="8164032" cy="606012"/>
      </dsp:txXfrm>
    </dsp:sp>
    <dsp:sp modelId="{1FCCFB1F-DCF0-40BB-B12E-0E6D07BDFA74}">
      <dsp:nvSpPr>
        <dsp:cNvPr id="0" name=""/>
        <dsp:cNvSpPr/>
      </dsp:nvSpPr>
      <dsp:spPr>
        <a:xfrm>
          <a:off x="0" y="3568774"/>
          <a:ext cx="8229600" cy="130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форма ее легитимации, которая заключается в возможности проведения банковских операций только при наличии специального разрешения лицензии), выдаваемого Банком России при соблюдении определённых требований и условий</a:t>
          </a:r>
          <a:endParaRPr lang="ru-RU" sz="2200" kern="1200" dirty="0"/>
        </a:p>
      </dsp:txBody>
      <dsp:txXfrm>
        <a:off x="0" y="3568774"/>
        <a:ext cx="8229600" cy="13041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1318B-6097-443E-8AD3-2F6BB7BD9C52}">
      <dsp:nvSpPr>
        <dsp:cNvPr id="0" name=""/>
        <dsp:cNvSpPr/>
      </dsp:nvSpPr>
      <dsp:spPr>
        <a:xfrm>
          <a:off x="1004" y="305302"/>
          <a:ext cx="2350740" cy="1175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 виду кредитной организации, которой выдается лицензия</a:t>
          </a:r>
          <a:endParaRPr lang="ru-RU" sz="1500" kern="1200" dirty="0"/>
        </a:p>
      </dsp:txBody>
      <dsp:txXfrm>
        <a:off x="35429" y="339727"/>
        <a:ext cx="2281890" cy="1106520"/>
      </dsp:txXfrm>
    </dsp:sp>
    <dsp:sp modelId="{9715E901-EE1C-4729-A0F1-D50F3A5CD171}">
      <dsp:nvSpPr>
        <dsp:cNvPr id="0" name=""/>
        <dsp:cNvSpPr/>
      </dsp:nvSpPr>
      <dsp:spPr>
        <a:xfrm>
          <a:off x="236078" y="1480672"/>
          <a:ext cx="235074" cy="881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1527"/>
              </a:lnTo>
              <a:lnTo>
                <a:pt x="235074" y="8815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9DA9A-4C3E-40EB-85CE-96FCB94FFDC3}">
      <dsp:nvSpPr>
        <dsp:cNvPr id="0" name=""/>
        <dsp:cNvSpPr/>
      </dsp:nvSpPr>
      <dsp:spPr>
        <a:xfrm>
          <a:off x="471152" y="1774514"/>
          <a:ext cx="1880592" cy="1175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лицензии, выдаваемые созданным путем учреждения банкам</a:t>
          </a:r>
          <a:endParaRPr lang="ru-RU" sz="1200" kern="1200" dirty="0"/>
        </a:p>
      </dsp:txBody>
      <dsp:txXfrm>
        <a:off x="505577" y="1808939"/>
        <a:ext cx="1811742" cy="1106520"/>
      </dsp:txXfrm>
    </dsp:sp>
    <dsp:sp modelId="{56267421-0821-4991-B97E-961DAC9553FD}">
      <dsp:nvSpPr>
        <dsp:cNvPr id="0" name=""/>
        <dsp:cNvSpPr/>
      </dsp:nvSpPr>
      <dsp:spPr>
        <a:xfrm>
          <a:off x="236078" y="1480672"/>
          <a:ext cx="235074" cy="2350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0740"/>
              </a:lnTo>
              <a:lnTo>
                <a:pt x="235074" y="23507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40C844-B876-49E8-8864-751F0D3E378D}">
      <dsp:nvSpPr>
        <dsp:cNvPr id="0" name=""/>
        <dsp:cNvSpPr/>
      </dsp:nvSpPr>
      <dsp:spPr>
        <a:xfrm>
          <a:off x="471152" y="3243727"/>
          <a:ext cx="1880592" cy="1175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лицензии, выдаваемые созданным путем учреждения небанковским кредитным организациям</a:t>
          </a:r>
          <a:endParaRPr lang="ru-RU" sz="1200" kern="1200" dirty="0"/>
        </a:p>
      </dsp:txBody>
      <dsp:txXfrm>
        <a:off x="505577" y="3278152"/>
        <a:ext cx="1811742" cy="1106520"/>
      </dsp:txXfrm>
    </dsp:sp>
    <dsp:sp modelId="{9C41AC76-E492-4A0D-AC52-B49F026E5A2B}">
      <dsp:nvSpPr>
        <dsp:cNvPr id="0" name=""/>
        <dsp:cNvSpPr/>
      </dsp:nvSpPr>
      <dsp:spPr>
        <a:xfrm>
          <a:off x="2939429" y="305302"/>
          <a:ext cx="2350740" cy="1175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сроку существования кредитной организации </a:t>
          </a:r>
          <a:endParaRPr lang="ru-RU" sz="1500" kern="1200" dirty="0"/>
        </a:p>
      </dsp:txBody>
      <dsp:txXfrm>
        <a:off x="2973854" y="339727"/>
        <a:ext cx="2281890" cy="1106520"/>
      </dsp:txXfrm>
    </dsp:sp>
    <dsp:sp modelId="{CF812241-E571-4F3A-9B7F-C092DBCA5EAE}">
      <dsp:nvSpPr>
        <dsp:cNvPr id="0" name=""/>
        <dsp:cNvSpPr/>
      </dsp:nvSpPr>
      <dsp:spPr>
        <a:xfrm>
          <a:off x="3174503" y="1480672"/>
          <a:ext cx="235074" cy="881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1527"/>
              </a:lnTo>
              <a:lnTo>
                <a:pt x="235074" y="8815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F98A1-86E3-4E4D-A547-6C293060E75A}">
      <dsp:nvSpPr>
        <dsp:cNvPr id="0" name=""/>
        <dsp:cNvSpPr/>
      </dsp:nvSpPr>
      <dsp:spPr>
        <a:xfrm>
          <a:off x="3409577" y="1774514"/>
          <a:ext cx="1880592" cy="1175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первичные лицензии</a:t>
          </a:r>
          <a:endParaRPr lang="ru-RU" sz="1200" kern="1200" dirty="0"/>
        </a:p>
      </dsp:txBody>
      <dsp:txXfrm>
        <a:off x="3444002" y="1808939"/>
        <a:ext cx="1811742" cy="1106520"/>
      </dsp:txXfrm>
    </dsp:sp>
    <dsp:sp modelId="{5AFB9675-517C-4CB7-9CF5-EAB110408F1C}">
      <dsp:nvSpPr>
        <dsp:cNvPr id="0" name=""/>
        <dsp:cNvSpPr/>
      </dsp:nvSpPr>
      <dsp:spPr>
        <a:xfrm>
          <a:off x="3174503" y="1480672"/>
          <a:ext cx="235074" cy="2350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0740"/>
              </a:lnTo>
              <a:lnTo>
                <a:pt x="235074" y="23507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E8B64-5FEE-4246-ACE9-32C0BE77152F}">
      <dsp:nvSpPr>
        <dsp:cNvPr id="0" name=""/>
        <dsp:cNvSpPr/>
      </dsp:nvSpPr>
      <dsp:spPr>
        <a:xfrm>
          <a:off x="3409577" y="3243727"/>
          <a:ext cx="1880592" cy="1175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лицензии, выдаваемые банку в порядке расширения деятельности </a:t>
          </a:r>
          <a:endParaRPr lang="ru-RU" sz="1200" kern="1200" dirty="0"/>
        </a:p>
      </dsp:txBody>
      <dsp:txXfrm>
        <a:off x="3444002" y="3278152"/>
        <a:ext cx="1811742" cy="1106520"/>
      </dsp:txXfrm>
    </dsp:sp>
    <dsp:sp modelId="{2463EE51-C742-4483-81AE-76F01A8A4B0E}">
      <dsp:nvSpPr>
        <dsp:cNvPr id="0" name=""/>
        <dsp:cNvSpPr/>
      </dsp:nvSpPr>
      <dsp:spPr>
        <a:xfrm>
          <a:off x="5877855" y="305302"/>
          <a:ext cx="2350740" cy="1175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в зависимости от наличия/отсутствия права привлекать во вклады денежные средства физических лиц </a:t>
          </a:r>
          <a:endParaRPr lang="ru-RU" sz="1500" kern="1200" dirty="0"/>
        </a:p>
      </dsp:txBody>
      <dsp:txXfrm>
        <a:off x="5912280" y="339727"/>
        <a:ext cx="2281890" cy="1106520"/>
      </dsp:txXfrm>
    </dsp:sp>
    <dsp:sp modelId="{2DDDC129-711B-428F-977B-5E34AE177AF6}">
      <dsp:nvSpPr>
        <dsp:cNvPr id="0" name=""/>
        <dsp:cNvSpPr/>
      </dsp:nvSpPr>
      <dsp:spPr>
        <a:xfrm>
          <a:off x="6112929" y="1480672"/>
          <a:ext cx="235074" cy="881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1527"/>
              </a:lnTo>
              <a:lnTo>
                <a:pt x="235074" y="8815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819BD0-09EB-4115-8A1C-72026D9AE83D}">
      <dsp:nvSpPr>
        <dsp:cNvPr id="0" name=""/>
        <dsp:cNvSpPr/>
      </dsp:nvSpPr>
      <dsp:spPr>
        <a:xfrm>
          <a:off x="6348003" y="1774514"/>
          <a:ext cx="1880592" cy="1175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лицензии на право привлечения во вклады денежных средств физических лиц</a:t>
          </a:r>
          <a:endParaRPr lang="ru-RU" sz="1200" kern="1200" dirty="0"/>
        </a:p>
      </dsp:txBody>
      <dsp:txXfrm>
        <a:off x="6382428" y="1808939"/>
        <a:ext cx="1811742" cy="1106520"/>
      </dsp:txXfrm>
    </dsp:sp>
    <dsp:sp modelId="{5E64D20B-7A88-47F6-94DC-76A31FBB3826}">
      <dsp:nvSpPr>
        <dsp:cNvPr id="0" name=""/>
        <dsp:cNvSpPr/>
      </dsp:nvSpPr>
      <dsp:spPr>
        <a:xfrm>
          <a:off x="6112929" y="1480672"/>
          <a:ext cx="235074" cy="2350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0740"/>
              </a:lnTo>
              <a:lnTo>
                <a:pt x="235074" y="23507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A24DF-C9F9-4B2D-9924-C5876C8CFDD9}">
      <dsp:nvSpPr>
        <dsp:cNvPr id="0" name=""/>
        <dsp:cNvSpPr/>
      </dsp:nvSpPr>
      <dsp:spPr>
        <a:xfrm>
          <a:off x="6348003" y="3243727"/>
          <a:ext cx="1880592" cy="1175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лицензии без права привлечения во вклады денежных средств физических лиц</a:t>
          </a:r>
          <a:endParaRPr lang="ru-RU" sz="1200" kern="1200" dirty="0"/>
        </a:p>
      </dsp:txBody>
      <dsp:txXfrm>
        <a:off x="6382428" y="3278152"/>
        <a:ext cx="1811742" cy="11065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8304E-D938-4941-A023-7092436E8AC2}">
      <dsp:nvSpPr>
        <dsp:cNvPr id="0" name=""/>
        <dsp:cNvSpPr/>
      </dsp:nvSpPr>
      <dsp:spPr>
        <a:xfrm>
          <a:off x="-5568618" y="-852524"/>
          <a:ext cx="6630193" cy="6630193"/>
        </a:xfrm>
        <a:prstGeom prst="blockArc">
          <a:avLst>
            <a:gd name="adj1" fmla="val 18900000"/>
            <a:gd name="adj2" fmla="val 2700000"/>
            <a:gd name="adj3" fmla="val 32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EF780C-CAA5-4427-B565-FCF445BE5DAF}">
      <dsp:nvSpPr>
        <dsp:cNvPr id="0" name=""/>
        <dsp:cNvSpPr/>
      </dsp:nvSpPr>
      <dsp:spPr>
        <a:xfrm>
          <a:off x="464113" y="307722"/>
          <a:ext cx="7696699" cy="615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882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установления недостоверности сведений, на основании которых выдана указанная лицензия</a:t>
          </a:r>
          <a:endParaRPr lang="ru-RU" sz="1800" kern="1200" dirty="0"/>
        </a:p>
      </dsp:txBody>
      <dsp:txXfrm>
        <a:off x="464113" y="307722"/>
        <a:ext cx="7696699" cy="615840"/>
      </dsp:txXfrm>
    </dsp:sp>
    <dsp:sp modelId="{9E732511-C0F7-45F2-83D7-E99BF4F46B20}">
      <dsp:nvSpPr>
        <dsp:cNvPr id="0" name=""/>
        <dsp:cNvSpPr/>
      </dsp:nvSpPr>
      <dsp:spPr>
        <a:xfrm>
          <a:off x="79213" y="230742"/>
          <a:ext cx="769800" cy="769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1841C-030F-495D-8BCF-1387D91CC3E6}">
      <dsp:nvSpPr>
        <dsp:cNvPr id="0" name=""/>
        <dsp:cNvSpPr/>
      </dsp:nvSpPr>
      <dsp:spPr>
        <a:xfrm>
          <a:off x="905406" y="1231187"/>
          <a:ext cx="7255406" cy="615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882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задержки начала осуществления банковских операций</a:t>
          </a:r>
          <a:endParaRPr lang="ru-RU" sz="1800" kern="1200" dirty="0"/>
        </a:p>
      </dsp:txBody>
      <dsp:txXfrm>
        <a:off x="905406" y="1231187"/>
        <a:ext cx="7255406" cy="615840"/>
      </dsp:txXfrm>
    </dsp:sp>
    <dsp:sp modelId="{503E2307-D08F-43E0-828E-79C41E0E5CC5}">
      <dsp:nvSpPr>
        <dsp:cNvPr id="0" name=""/>
        <dsp:cNvSpPr/>
      </dsp:nvSpPr>
      <dsp:spPr>
        <a:xfrm>
          <a:off x="520506" y="1154207"/>
          <a:ext cx="769800" cy="769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21BE14-0251-4AF3-AF18-30312F77E195}">
      <dsp:nvSpPr>
        <dsp:cNvPr id="0" name=""/>
        <dsp:cNvSpPr/>
      </dsp:nvSpPr>
      <dsp:spPr>
        <a:xfrm>
          <a:off x="1040847" y="2154651"/>
          <a:ext cx="7119965" cy="615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882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задержки более чем на 15 дней представления ежемесячной отчетности</a:t>
          </a:r>
          <a:endParaRPr lang="ru-RU" sz="1800" kern="1200" dirty="0"/>
        </a:p>
      </dsp:txBody>
      <dsp:txXfrm>
        <a:off x="1040847" y="2154651"/>
        <a:ext cx="7119965" cy="615840"/>
      </dsp:txXfrm>
    </dsp:sp>
    <dsp:sp modelId="{CE63377C-1092-42A0-B301-65ABD15DBC1D}">
      <dsp:nvSpPr>
        <dsp:cNvPr id="0" name=""/>
        <dsp:cNvSpPr/>
      </dsp:nvSpPr>
      <dsp:spPr>
        <a:xfrm>
          <a:off x="655947" y="2077671"/>
          <a:ext cx="769800" cy="769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208BC2-ACC4-4B4B-9B3F-3B653A15AA6B}">
      <dsp:nvSpPr>
        <dsp:cNvPr id="0" name=""/>
        <dsp:cNvSpPr/>
      </dsp:nvSpPr>
      <dsp:spPr>
        <a:xfrm>
          <a:off x="905406" y="3078116"/>
          <a:ext cx="7255406" cy="615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882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осуществления, в том числе однократного, банковских операций, не предусмотренных указанной лицензией</a:t>
          </a:r>
          <a:endParaRPr lang="ru-RU" sz="1800" kern="1200" dirty="0"/>
        </a:p>
      </dsp:txBody>
      <dsp:txXfrm>
        <a:off x="905406" y="3078116"/>
        <a:ext cx="7255406" cy="615840"/>
      </dsp:txXfrm>
    </dsp:sp>
    <dsp:sp modelId="{54E6EEC7-7AC2-4EAE-9EA9-C82CDDCDA7CC}">
      <dsp:nvSpPr>
        <dsp:cNvPr id="0" name=""/>
        <dsp:cNvSpPr/>
      </dsp:nvSpPr>
      <dsp:spPr>
        <a:xfrm>
          <a:off x="520506" y="3001136"/>
          <a:ext cx="769800" cy="769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25D07E-E6CA-4266-BD38-5A97176BA02F}">
      <dsp:nvSpPr>
        <dsp:cNvPr id="0" name=""/>
        <dsp:cNvSpPr/>
      </dsp:nvSpPr>
      <dsp:spPr>
        <a:xfrm>
          <a:off x="464113" y="4001580"/>
          <a:ext cx="7696699" cy="615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882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неоднократного в течение одного года виновного неисполнения содержащихся в исполнительных документах судов</a:t>
          </a:r>
          <a:endParaRPr lang="ru-RU" sz="1800" kern="1200" dirty="0"/>
        </a:p>
      </dsp:txBody>
      <dsp:txXfrm>
        <a:off x="464113" y="4001580"/>
        <a:ext cx="7696699" cy="615840"/>
      </dsp:txXfrm>
    </dsp:sp>
    <dsp:sp modelId="{534A0458-5D1D-45C5-A5A4-D2CF7A4DBDB2}">
      <dsp:nvSpPr>
        <dsp:cNvPr id="0" name=""/>
        <dsp:cNvSpPr/>
      </dsp:nvSpPr>
      <dsp:spPr>
        <a:xfrm>
          <a:off x="79213" y="3924600"/>
          <a:ext cx="769800" cy="769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9ADDC-9625-4F7A-87F8-DAA49C5090D3}">
      <dsp:nvSpPr>
        <dsp:cNvPr id="0" name=""/>
        <dsp:cNvSpPr/>
      </dsp:nvSpPr>
      <dsp:spPr>
        <a:xfrm>
          <a:off x="-5568618" y="-852524"/>
          <a:ext cx="6630193" cy="6630193"/>
        </a:xfrm>
        <a:prstGeom prst="blockArc">
          <a:avLst>
            <a:gd name="adj1" fmla="val 18900000"/>
            <a:gd name="adj2" fmla="val 2700000"/>
            <a:gd name="adj3" fmla="val 32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4858AB-3542-4D66-B5B1-23A9F4DA4710}">
      <dsp:nvSpPr>
        <dsp:cNvPr id="0" name=""/>
        <dsp:cNvSpPr/>
      </dsp:nvSpPr>
      <dsp:spPr>
        <a:xfrm>
          <a:off x="555720" y="378645"/>
          <a:ext cx="7605091" cy="757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41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если значение всех нормативов достаточности собственных средств (капитала) кредитной организации становится ниже двух процентов</a:t>
          </a:r>
          <a:endParaRPr lang="ru-RU" sz="1700" kern="1200" dirty="0"/>
        </a:p>
      </dsp:txBody>
      <dsp:txXfrm>
        <a:off x="555720" y="378645"/>
        <a:ext cx="7605091" cy="757684"/>
      </dsp:txXfrm>
    </dsp:sp>
    <dsp:sp modelId="{619F02CB-0BFE-44BB-A464-E7BF1FEA43F7}">
      <dsp:nvSpPr>
        <dsp:cNvPr id="0" name=""/>
        <dsp:cNvSpPr/>
      </dsp:nvSpPr>
      <dsp:spPr>
        <a:xfrm>
          <a:off x="82168" y="283934"/>
          <a:ext cx="947105" cy="9471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42A8A4-FBFF-4738-B38A-5156C75FFEE2}">
      <dsp:nvSpPr>
        <dsp:cNvPr id="0" name=""/>
        <dsp:cNvSpPr/>
      </dsp:nvSpPr>
      <dsp:spPr>
        <a:xfrm>
          <a:off x="990118" y="1515368"/>
          <a:ext cx="7170694" cy="757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41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если размер собственных средств (капитала) кредитной организации ниже минимального значения уставного капитала</a:t>
          </a:r>
          <a:endParaRPr lang="ru-RU" sz="1700" kern="1200" dirty="0"/>
        </a:p>
      </dsp:txBody>
      <dsp:txXfrm>
        <a:off x="990118" y="1515368"/>
        <a:ext cx="7170694" cy="757684"/>
      </dsp:txXfrm>
    </dsp:sp>
    <dsp:sp modelId="{2498B2E6-3CBC-4620-9CD3-4B6A62B74872}">
      <dsp:nvSpPr>
        <dsp:cNvPr id="0" name=""/>
        <dsp:cNvSpPr/>
      </dsp:nvSpPr>
      <dsp:spPr>
        <a:xfrm>
          <a:off x="516565" y="1420657"/>
          <a:ext cx="947105" cy="9471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ADCCA-73E4-4A23-94E0-8E3770FF59F9}">
      <dsp:nvSpPr>
        <dsp:cNvPr id="0" name=""/>
        <dsp:cNvSpPr/>
      </dsp:nvSpPr>
      <dsp:spPr>
        <a:xfrm>
          <a:off x="990118" y="2652091"/>
          <a:ext cx="7170694" cy="757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41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если кредитная организация не способна удовлетворить требования кредиторов по денежным обязательствам </a:t>
          </a:r>
          <a:endParaRPr lang="ru-RU" sz="1700" kern="1200" dirty="0"/>
        </a:p>
      </dsp:txBody>
      <dsp:txXfrm>
        <a:off x="990118" y="2652091"/>
        <a:ext cx="7170694" cy="757684"/>
      </dsp:txXfrm>
    </dsp:sp>
    <dsp:sp modelId="{378E9FF4-C22C-4617-9D2D-05D45E584876}">
      <dsp:nvSpPr>
        <dsp:cNvPr id="0" name=""/>
        <dsp:cNvSpPr/>
      </dsp:nvSpPr>
      <dsp:spPr>
        <a:xfrm>
          <a:off x="516565" y="2557381"/>
          <a:ext cx="947105" cy="9471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91F20-8B74-463B-9E80-7204BEABECF3}">
      <dsp:nvSpPr>
        <dsp:cNvPr id="0" name=""/>
        <dsp:cNvSpPr/>
      </dsp:nvSpPr>
      <dsp:spPr>
        <a:xfrm>
          <a:off x="555720" y="3788814"/>
          <a:ext cx="7605091" cy="757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41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 случае прекращения либо утраты небанковской кредитной организацией - центральным контрагентом статуса центрального контрагента</a:t>
          </a:r>
          <a:endParaRPr lang="ru-RU" sz="1700" kern="1200" dirty="0"/>
        </a:p>
      </dsp:txBody>
      <dsp:txXfrm>
        <a:off x="555720" y="3788814"/>
        <a:ext cx="7605091" cy="757684"/>
      </dsp:txXfrm>
    </dsp:sp>
    <dsp:sp modelId="{CC9023AA-17C0-4626-9259-C31C9D0618AF}">
      <dsp:nvSpPr>
        <dsp:cNvPr id="0" name=""/>
        <dsp:cNvSpPr/>
      </dsp:nvSpPr>
      <dsp:spPr>
        <a:xfrm>
          <a:off x="82168" y="3694104"/>
          <a:ext cx="947105" cy="9471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981C5D0C-904C-4405-994C-68CD93E19F8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48876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3" name="Group 191"/>
          <p:cNvGrpSpPr>
            <a:grpSpLocks/>
          </p:cNvGrpSpPr>
          <p:nvPr/>
        </p:nvGrpSpPr>
        <p:grpSpPr bwMode="auto">
          <a:xfrm>
            <a:off x="434975" y="4763"/>
            <a:ext cx="8015288" cy="6853237"/>
            <a:chOff x="274" y="10"/>
            <a:chExt cx="5049" cy="4310"/>
          </a:xfrm>
        </p:grpSpPr>
        <p:sp>
          <p:nvSpPr>
            <p:cNvPr id="3198" name="Line 126"/>
            <p:cNvSpPr>
              <a:spLocks noChangeShapeType="1"/>
            </p:cNvSpPr>
            <p:nvPr userDrawn="1"/>
          </p:nvSpPr>
          <p:spPr bwMode="gray">
            <a:xfrm>
              <a:off x="347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" name="Line 137"/>
            <p:cNvSpPr>
              <a:spLocks noChangeShapeType="1"/>
            </p:cNvSpPr>
            <p:nvPr userDrawn="1"/>
          </p:nvSpPr>
          <p:spPr bwMode="gray">
            <a:xfrm>
              <a:off x="392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" name="Line 139"/>
            <p:cNvSpPr>
              <a:spLocks noChangeShapeType="1"/>
            </p:cNvSpPr>
            <p:nvPr userDrawn="1"/>
          </p:nvSpPr>
          <p:spPr bwMode="gray">
            <a:xfrm>
              <a:off x="439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" name="Line 140"/>
            <p:cNvSpPr>
              <a:spLocks noChangeShapeType="1"/>
            </p:cNvSpPr>
            <p:nvPr userDrawn="1"/>
          </p:nvSpPr>
          <p:spPr bwMode="gray">
            <a:xfrm>
              <a:off x="484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" name="Line 143"/>
            <p:cNvSpPr>
              <a:spLocks noChangeShapeType="1"/>
            </p:cNvSpPr>
            <p:nvPr userDrawn="1"/>
          </p:nvSpPr>
          <p:spPr bwMode="gray">
            <a:xfrm>
              <a:off x="5302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" name="Line 147"/>
            <p:cNvSpPr>
              <a:spLocks noChangeShapeType="1"/>
            </p:cNvSpPr>
            <p:nvPr userDrawn="1"/>
          </p:nvSpPr>
          <p:spPr bwMode="gray">
            <a:xfrm>
              <a:off x="165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" name="Line 149"/>
            <p:cNvSpPr>
              <a:spLocks noChangeShapeType="1"/>
            </p:cNvSpPr>
            <p:nvPr userDrawn="1"/>
          </p:nvSpPr>
          <p:spPr bwMode="gray">
            <a:xfrm>
              <a:off x="210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" name="Line 151"/>
            <p:cNvSpPr>
              <a:spLocks noChangeShapeType="1"/>
            </p:cNvSpPr>
            <p:nvPr userDrawn="1"/>
          </p:nvSpPr>
          <p:spPr bwMode="gray">
            <a:xfrm>
              <a:off x="256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" name="Line 152"/>
            <p:cNvSpPr>
              <a:spLocks noChangeShapeType="1"/>
            </p:cNvSpPr>
            <p:nvPr userDrawn="1"/>
          </p:nvSpPr>
          <p:spPr bwMode="gray">
            <a:xfrm>
              <a:off x="301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" name="Line 158"/>
            <p:cNvSpPr>
              <a:spLocks noChangeShapeType="1"/>
            </p:cNvSpPr>
            <p:nvPr userDrawn="1"/>
          </p:nvSpPr>
          <p:spPr bwMode="gray">
            <a:xfrm>
              <a:off x="274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" name="Line 160"/>
            <p:cNvSpPr>
              <a:spLocks noChangeShapeType="1"/>
            </p:cNvSpPr>
            <p:nvPr userDrawn="1"/>
          </p:nvSpPr>
          <p:spPr bwMode="gray">
            <a:xfrm>
              <a:off x="74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" name="Line 161"/>
            <p:cNvSpPr>
              <a:spLocks noChangeShapeType="1"/>
            </p:cNvSpPr>
            <p:nvPr userDrawn="1"/>
          </p:nvSpPr>
          <p:spPr bwMode="gray">
            <a:xfrm>
              <a:off x="119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9" name="Rectangle 87"/>
          <p:cNvSpPr>
            <a:spLocks noChangeArrowheads="1"/>
          </p:cNvSpPr>
          <p:nvPr/>
        </p:nvSpPr>
        <p:spPr bwMode="gray">
          <a:xfrm>
            <a:off x="0" y="1795463"/>
            <a:ext cx="9144000" cy="2503487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5553075" y="5576888"/>
            <a:ext cx="712788" cy="644525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8" name="Rectangle 166"/>
          <p:cNvSpPr>
            <a:spLocks noChangeArrowheads="1"/>
          </p:cNvSpPr>
          <p:nvPr/>
        </p:nvSpPr>
        <p:spPr bwMode="gray">
          <a:xfrm>
            <a:off x="700722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9" name="Rectangle 167"/>
          <p:cNvSpPr>
            <a:spLocks noChangeArrowheads="1"/>
          </p:cNvSpPr>
          <p:nvPr/>
        </p:nvSpPr>
        <p:spPr bwMode="gray">
          <a:xfrm>
            <a:off x="626903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0" name="Rectangle 168"/>
          <p:cNvSpPr>
            <a:spLocks noChangeArrowheads="1"/>
          </p:cNvSpPr>
          <p:nvPr/>
        </p:nvSpPr>
        <p:spPr bwMode="gray">
          <a:xfrm>
            <a:off x="8447088" y="5588000"/>
            <a:ext cx="696912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2" name="Rectangle 170"/>
          <p:cNvSpPr>
            <a:spLocks noChangeArrowheads="1"/>
          </p:cNvSpPr>
          <p:nvPr/>
        </p:nvSpPr>
        <p:spPr bwMode="gray">
          <a:xfrm>
            <a:off x="265112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3" name="Rectangle 171"/>
          <p:cNvSpPr>
            <a:spLocks noChangeArrowheads="1"/>
          </p:cNvSpPr>
          <p:nvPr/>
        </p:nvSpPr>
        <p:spPr bwMode="gray">
          <a:xfrm>
            <a:off x="410527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4" name="Rectangle 172"/>
          <p:cNvSpPr>
            <a:spLocks noChangeArrowheads="1"/>
          </p:cNvSpPr>
          <p:nvPr/>
        </p:nvSpPr>
        <p:spPr bwMode="gray">
          <a:xfrm>
            <a:off x="336708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5" name="Rectangle 173"/>
          <p:cNvSpPr>
            <a:spLocks noChangeArrowheads="1"/>
          </p:cNvSpPr>
          <p:nvPr/>
        </p:nvSpPr>
        <p:spPr bwMode="gray">
          <a:xfrm>
            <a:off x="4818063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6" name="Rectangle 174"/>
          <p:cNvSpPr>
            <a:spLocks noChangeArrowheads="1"/>
          </p:cNvSpPr>
          <p:nvPr/>
        </p:nvSpPr>
        <p:spPr bwMode="gray">
          <a:xfrm>
            <a:off x="1917700" y="4943475"/>
            <a:ext cx="725488" cy="6365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7" name="Rectangle 175"/>
          <p:cNvSpPr>
            <a:spLocks noChangeArrowheads="1"/>
          </p:cNvSpPr>
          <p:nvPr/>
        </p:nvSpPr>
        <p:spPr bwMode="gray">
          <a:xfrm>
            <a:off x="5541963" y="4310063"/>
            <a:ext cx="725487" cy="636587"/>
          </a:xfrm>
          <a:prstGeom prst="rect">
            <a:avLst/>
          </a:prstGeom>
          <a:solidFill>
            <a:schemeClr val="accent2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8" name="Rectangle 176"/>
          <p:cNvSpPr>
            <a:spLocks noChangeArrowheads="1"/>
          </p:cNvSpPr>
          <p:nvPr/>
        </p:nvSpPr>
        <p:spPr bwMode="gray">
          <a:xfrm>
            <a:off x="6996113" y="4300538"/>
            <a:ext cx="725487" cy="646112"/>
          </a:xfrm>
          <a:prstGeom prst="rect">
            <a:avLst/>
          </a:prstGeom>
          <a:solidFill>
            <a:schemeClr val="accent2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9" name="Rectangle 177"/>
          <p:cNvSpPr>
            <a:spLocks noChangeArrowheads="1"/>
          </p:cNvSpPr>
          <p:nvPr/>
        </p:nvSpPr>
        <p:spPr bwMode="gray">
          <a:xfrm>
            <a:off x="8435975" y="4300538"/>
            <a:ext cx="703263" cy="646112"/>
          </a:xfrm>
          <a:prstGeom prst="rect">
            <a:avLst/>
          </a:prstGeom>
          <a:solidFill>
            <a:schemeClr val="accent2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0" name="Rectangle 178"/>
          <p:cNvSpPr>
            <a:spLocks noChangeArrowheads="1"/>
          </p:cNvSpPr>
          <p:nvPr/>
        </p:nvSpPr>
        <p:spPr bwMode="gray">
          <a:xfrm>
            <a:off x="4105275" y="4310063"/>
            <a:ext cx="725488" cy="636587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7" name="Rectangle 185"/>
          <p:cNvSpPr>
            <a:spLocks noChangeArrowheads="1"/>
          </p:cNvSpPr>
          <p:nvPr/>
        </p:nvSpPr>
        <p:spPr bwMode="gray">
          <a:xfrm>
            <a:off x="7720013" y="6221413"/>
            <a:ext cx="725487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8" name="Rectangle 186"/>
          <p:cNvSpPr>
            <a:spLocks noChangeArrowheads="1"/>
          </p:cNvSpPr>
          <p:nvPr/>
        </p:nvSpPr>
        <p:spPr bwMode="gray">
          <a:xfrm>
            <a:off x="3371850" y="6221413"/>
            <a:ext cx="728663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9" name="Rectangle 187"/>
          <p:cNvSpPr>
            <a:spLocks noChangeArrowheads="1"/>
          </p:cNvSpPr>
          <p:nvPr/>
        </p:nvSpPr>
        <p:spPr bwMode="gray">
          <a:xfrm>
            <a:off x="4826000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60" name="Rectangle 188"/>
          <p:cNvSpPr>
            <a:spLocks noChangeArrowheads="1"/>
          </p:cNvSpPr>
          <p:nvPr/>
        </p:nvSpPr>
        <p:spPr bwMode="gray">
          <a:xfrm>
            <a:off x="1920875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78" name="Group 206"/>
          <p:cNvGrpSpPr>
            <a:grpSpLocks/>
          </p:cNvGrpSpPr>
          <p:nvPr/>
        </p:nvGrpSpPr>
        <p:grpSpPr bwMode="auto">
          <a:xfrm>
            <a:off x="0" y="533400"/>
            <a:ext cx="9144000" cy="5689600"/>
            <a:chOff x="0" y="336"/>
            <a:chExt cx="5760" cy="3584"/>
          </a:xfrm>
        </p:grpSpPr>
        <p:sp>
          <p:nvSpPr>
            <p:cNvPr id="3264" name="Line 192"/>
            <p:cNvSpPr>
              <a:spLocks noChangeShapeType="1"/>
            </p:cNvSpPr>
            <p:nvPr userDrawn="1"/>
          </p:nvSpPr>
          <p:spPr bwMode="gray">
            <a:xfrm flipH="1">
              <a:off x="0" y="33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" name="Line 193"/>
            <p:cNvSpPr>
              <a:spLocks noChangeShapeType="1"/>
            </p:cNvSpPr>
            <p:nvPr userDrawn="1"/>
          </p:nvSpPr>
          <p:spPr bwMode="gray">
            <a:xfrm flipH="1">
              <a:off x="0" y="73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" name="Line 194"/>
            <p:cNvSpPr>
              <a:spLocks noChangeShapeType="1"/>
            </p:cNvSpPr>
            <p:nvPr userDrawn="1"/>
          </p:nvSpPr>
          <p:spPr bwMode="gray">
            <a:xfrm flipH="1">
              <a:off x="0" y="112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7" name="Line 195"/>
            <p:cNvSpPr>
              <a:spLocks noChangeShapeType="1"/>
            </p:cNvSpPr>
            <p:nvPr userDrawn="1"/>
          </p:nvSpPr>
          <p:spPr bwMode="gray">
            <a:xfrm flipH="1">
              <a:off x="0" y="2707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8" name="Line 196"/>
            <p:cNvSpPr>
              <a:spLocks noChangeShapeType="1"/>
            </p:cNvSpPr>
            <p:nvPr userDrawn="1"/>
          </p:nvSpPr>
          <p:spPr bwMode="gray">
            <a:xfrm flipH="1">
              <a:off x="0" y="3111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9" name="Line 197"/>
            <p:cNvSpPr>
              <a:spLocks noChangeShapeType="1"/>
            </p:cNvSpPr>
            <p:nvPr userDrawn="1"/>
          </p:nvSpPr>
          <p:spPr bwMode="gray">
            <a:xfrm flipH="1">
              <a:off x="0" y="351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0" name="Line 198"/>
            <p:cNvSpPr>
              <a:spLocks noChangeShapeType="1"/>
            </p:cNvSpPr>
            <p:nvPr userDrawn="1"/>
          </p:nvSpPr>
          <p:spPr bwMode="gray">
            <a:xfrm flipH="1">
              <a:off x="0" y="3920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343400"/>
            <a:ext cx="44196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gray">
          <a:xfrm>
            <a:off x="0" y="461963"/>
            <a:ext cx="10985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2391" dir="11227501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20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3210" name="Rectangle 138"/>
          <p:cNvSpPr>
            <a:spLocks noChangeArrowheads="1"/>
          </p:cNvSpPr>
          <p:nvPr/>
        </p:nvSpPr>
        <p:spPr bwMode="gray">
          <a:xfrm>
            <a:off x="55245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13" name="Rectangle 141"/>
          <p:cNvSpPr>
            <a:spLocks noChangeArrowheads="1"/>
          </p:cNvSpPr>
          <p:nvPr/>
        </p:nvSpPr>
        <p:spPr bwMode="gray">
          <a:xfrm>
            <a:off x="697865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18" name="Rectangle 146"/>
          <p:cNvSpPr>
            <a:spLocks noChangeArrowheads="1"/>
          </p:cNvSpPr>
          <p:nvPr/>
        </p:nvSpPr>
        <p:spPr bwMode="gray">
          <a:xfrm>
            <a:off x="7691438" y="4763"/>
            <a:ext cx="725487" cy="522287"/>
          </a:xfrm>
          <a:prstGeom prst="rect">
            <a:avLst/>
          </a:prstGeom>
          <a:solidFill>
            <a:schemeClr val="folHlink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25" name="Rectangle 153"/>
          <p:cNvSpPr>
            <a:spLocks noChangeArrowheads="1"/>
          </p:cNvSpPr>
          <p:nvPr/>
        </p:nvSpPr>
        <p:spPr bwMode="gray">
          <a:xfrm>
            <a:off x="40767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27" name="Rectangle 155"/>
          <p:cNvSpPr>
            <a:spLocks noChangeArrowheads="1"/>
          </p:cNvSpPr>
          <p:nvPr/>
        </p:nvSpPr>
        <p:spPr bwMode="gray">
          <a:xfrm>
            <a:off x="4789488" y="4763"/>
            <a:ext cx="725487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4" name="Rectangle 162"/>
          <p:cNvSpPr>
            <a:spLocks noChangeArrowheads="1"/>
          </p:cNvSpPr>
          <p:nvPr/>
        </p:nvSpPr>
        <p:spPr bwMode="gray">
          <a:xfrm>
            <a:off x="446088" y="1147763"/>
            <a:ext cx="725487" cy="633412"/>
          </a:xfrm>
          <a:prstGeom prst="rect">
            <a:avLst/>
          </a:prstGeom>
          <a:solidFill>
            <a:schemeClr val="folHlink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>
            <a:off x="1889125" y="4763"/>
            <a:ext cx="725488" cy="5222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1" name="Rectangle 179"/>
          <p:cNvSpPr>
            <a:spLocks noChangeArrowheads="1"/>
          </p:cNvSpPr>
          <p:nvPr/>
        </p:nvSpPr>
        <p:spPr bwMode="gray">
          <a:xfrm>
            <a:off x="6251575" y="1165225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2" name="Rectangle 180"/>
          <p:cNvSpPr>
            <a:spLocks noChangeArrowheads="1"/>
          </p:cNvSpPr>
          <p:nvPr/>
        </p:nvSpPr>
        <p:spPr bwMode="gray">
          <a:xfrm>
            <a:off x="7691438" y="1165225"/>
            <a:ext cx="725487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3" name="Rectangle 181"/>
          <p:cNvSpPr>
            <a:spLocks noChangeArrowheads="1"/>
          </p:cNvSpPr>
          <p:nvPr/>
        </p:nvSpPr>
        <p:spPr bwMode="gray">
          <a:xfrm>
            <a:off x="3349625" y="1165225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4" name="Rectangle 182"/>
          <p:cNvSpPr>
            <a:spLocks noChangeArrowheads="1"/>
          </p:cNvSpPr>
          <p:nvPr/>
        </p:nvSpPr>
        <p:spPr bwMode="gray">
          <a:xfrm>
            <a:off x="4800600" y="1165225"/>
            <a:ext cx="725488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5" name="Rectangle 183"/>
          <p:cNvSpPr>
            <a:spLocks noChangeArrowheads="1"/>
          </p:cNvSpPr>
          <p:nvPr/>
        </p:nvSpPr>
        <p:spPr bwMode="gray">
          <a:xfrm>
            <a:off x="1889125" y="1165225"/>
            <a:ext cx="725488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61" name="Rectangle 189"/>
          <p:cNvSpPr>
            <a:spLocks noChangeArrowheads="1"/>
          </p:cNvSpPr>
          <p:nvPr/>
        </p:nvSpPr>
        <p:spPr bwMode="gray">
          <a:xfrm>
            <a:off x="438150" y="4763"/>
            <a:ext cx="725488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62" name="Rectangle 190"/>
          <p:cNvSpPr>
            <a:spLocks noChangeArrowheads="1"/>
          </p:cNvSpPr>
          <p:nvPr/>
        </p:nvSpPr>
        <p:spPr bwMode="gray">
          <a:xfrm>
            <a:off x="1143000" y="533400"/>
            <a:ext cx="725488" cy="633413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2" name="Rectangle 200"/>
          <p:cNvSpPr>
            <a:spLocks noChangeArrowheads="1"/>
          </p:cNvSpPr>
          <p:nvPr/>
        </p:nvSpPr>
        <p:spPr bwMode="gray">
          <a:xfrm>
            <a:off x="25781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306" name="Group 234"/>
          <p:cNvGrpSpPr>
            <a:grpSpLocks/>
          </p:cNvGrpSpPr>
          <p:nvPr/>
        </p:nvGrpSpPr>
        <p:grpSpPr bwMode="auto">
          <a:xfrm>
            <a:off x="0" y="2257425"/>
            <a:ext cx="4738688" cy="4600575"/>
            <a:chOff x="-9" y="1395"/>
            <a:chExt cx="2985" cy="2898"/>
          </a:xfrm>
        </p:grpSpPr>
        <p:pic>
          <p:nvPicPr>
            <p:cNvPr id="3285" name="Picture 213" descr="pan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" name="Freeform 209" descr="wiz_gold03"/>
            <p:cNvSpPr>
              <a:spLocks/>
            </p:cNvSpPr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 r="-15708"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05" name="Group 233"/>
          <p:cNvGrpSpPr>
            <a:grpSpLocks/>
          </p:cNvGrpSpPr>
          <p:nvPr/>
        </p:nvGrpSpPr>
        <p:grpSpPr bwMode="auto">
          <a:xfrm>
            <a:off x="9525" y="1395413"/>
            <a:ext cx="4256088" cy="4598987"/>
            <a:chOff x="0" y="1039"/>
            <a:chExt cx="2681" cy="2897"/>
          </a:xfrm>
        </p:grpSpPr>
        <p:pic>
          <p:nvPicPr>
            <p:cNvPr id="3292" name="Picture 220" descr="pan0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93" name="Freeform 221" descr="wiz_gold04"/>
            <p:cNvSpPr>
              <a:spLocks/>
            </p:cNvSpPr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>
                <a:gd name="T0" fmla="*/ 0 w 2537"/>
                <a:gd name="T1" fmla="*/ 0 h 2600"/>
                <a:gd name="T2" fmla="*/ 2537 w 2537"/>
                <a:gd name="T3" fmla="*/ 1 h 2600"/>
                <a:gd name="T4" fmla="*/ 991 w 2537"/>
                <a:gd name="T5" fmla="*/ 2597 h 2600"/>
                <a:gd name="T6" fmla="*/ 0 w 2537"/>
                <a:gd name="T7" fmla="*/ 2600 h 2600"/>
                <a:gd name="T8" fmla="*/ 0 w 2537"/>
                <a:gd name="T9" fmla="*/ 0 h 2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04" name="Group 232"/>
          <p:cNvGrpSpPr>
            <a:grpSpLocks/>
          </p:cNvGrpSpPr>
          <p:nvPr/>
        </p:nvGrpSpPr>
        <p:grpSpPr bwMode="auto">
          <a:xfrm>
            <a:off x="-4763" y="304800"/>
            <a:ext cx="3821113" cy="5078413"/>
            <a:chOff x="-7" y="240"/>
            <a:chExt cx="2407" cy="3199"/>
          </a:xfrm>
        </p:grpSpPr>
        <p:pic>
          <p:nvPicPr>
            <p:cNvPr id="3295" name="Picture 223" descr="pan0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96" name="Freeform 224" descr="wiz_gold01"/>
            <p:cNvSpPr>
              <a:spLocks/>
            </p:cNvSpPr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>
                <a:gd name="T0" fmla="*/ 7 w 2247"/>
                <a:gd name="T1" fmla="*/ 0 h 2874"/>
                <a:gd name="T2" fmla="*/ 2247 w 2247"/>
                <a:gd name="T3" fmla="*/ 0 h 2874"/>
                <a:gd name="T4" fmla="*/ 540 w 2247"/>
                <a:gd name="T5" fmla="*/ 2868 h 2874"/>
                <a:gd name="T6" fmla="*/ 0 w 2247"/>
                <a:gd name="T7" fmla="*/ 2874 h 2874"/>
                <a:gd name="T8" fmla="*/ 7 w 2247"/>
                <a:gd name="T9" fmla="*/ 0 h 2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981200"/>
            <a:ext cx="4724400" cy="2057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2133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172200" y="6400800"/>
            <a:ext cx="2895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733800" y="6400800"/>
            <a:ext cx="2133600" cy="32067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A3EE8EA6-4742-4C3C-ADF1-8053CF266CC4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307" name="Text Box 235"/>
          <p:cNvSpPr txBox="1">
            <a:spLocks noChangeArrowheads="1"/>
          </p:cNvSpPr>
          <p:nvPr userDrawn="1"/>
        </p:nvSpPr>
        <p:spPr bwMode="gray">
          <a:xfrm>
            <a:off x="7924800" y="1295400"/>
            <a:ext cx="10985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2391" dir="11227501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ru-RU" sz="2200"/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08371-ACD9-4B4A-9B40-BF5B0557E23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19155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1F4EE-D86A-448E-8812-2A3F7BBFA90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65957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DF7639BA-BA7B-4280-B32F-8A5735478A4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49871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41FF0937-F6DE-4633-9222-B53D5281204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68117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051675EB-A2F3-4F3D-958F-99DCC837EE9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5789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036D6-A6EE-42C9-AE75-0AFDB5A29D5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3023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F30D8-462B-4687-83BB-F4EE81CC2FC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9054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4AD5D-DCC4-4BF0-AE84-7C2869BC0AD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809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F62F4-70DB-439D-AF18-0EF30BF3BB5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9801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42454-507C-4DAB-9C70-78AFFB8F383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1123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6676B-EF72-4512-A2AB-B346AB436C7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52288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FACE7-6479-408B-90CB-4CFD7E264AA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0226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9AA6D-B9D5-45E0-849C-AF24B7BA376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0782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0" y="22860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117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67475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467475"/>
            <a:ext cx="2895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467475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</a:defRPr>
            </a:lvl1pPr>
          </a:lstStyle>
          <a:p>
            <a:fld id="{E84C64DF-CD46-4640-ADA2-8C24A5BBA4A7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176" name="Rectangle 152"/>
          <p:cNvSpPr>
            <a:spLocks noChangeArrowheads="1"/>
          </p:cNvSpPr>
          <p:nvPr/>
        </p:nvSpPr>
        <p:spPr bwMode="gray">
          <a:xfrm>
            <a:off x="6613525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77" name="Rectangle 153"/>
          <p:cNvSpPr>
            <a:spLocks noChangeArrowheads="1"/>
          </p:cNvSpPr>
          <p:nvPr/>
        </p:nvSpPr>
        <p:spPr bwMode="gray">
          <a:xfrm>
            <a:off x="762952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78" name="Rectangle 154"/>
          <p:cNvSpPr>
            <a:spLocks noChangeArrowheads="1"/>
          </p:cNvSpPr>
          <p:nvPr/>
        </p:nvSpPr>
        <p:spPr bwMode="gray">
          <a:xfrm>
            <a:off x="7113588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79" name="Rectangle 155"/>
          <p:cNvSpPr>
            <a:spLocks noChangeArrowheads="1"/>
          </p:cNvSpPr>
          <p:nvPr/>
        </p:nvSpPr>
        <p:spPr bwMode="gray">
          <a:xfrm>
            <a:off x="86264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0" name="Rectangle 156"/>
          <p:cNvSpPr>
            <a:spLocks noChangeArrowheads="1"/>
          </p:cNvSpPr>
          <p:nvPr/>
        </p:nvSpPr>
        <p:spPr bwMode="gray">
          <a:xfrm>
            <a:off x="4575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1" name="Rectangle 157"/>
          <p:cNvSpPr>
            <a:spLocks noChangeArrowheads="1"/>
          </p:cNvSpPr>
          <p:nvPr/>
        </p:nvSpPr>
        <p:spPr bwMode="gray">
          <a:xfrm>
            <a:off x="56007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2" name="Rectangle 158"/>
          <p:cNvSpPr>
            <a:spLocks noChangeArrowheads="1"/>
          </p:cNvSpPr>
          <p:nvPr/>
        </p:nvSpPr>
        <p:spPr bwMode="gray">
          <a:xfrm>
            <a:off x="5083175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3" name="Rectangle 159"/>
          <p:cNvSpPr>
            <a:spLocks noChangeArrowheads="1"/>
          </p:cNvSpPr>
          <p:nvPr/>
        </p:nvSpPr>
        <p:spPr bwMode="gray">
          <a:xfrm>
            <a:off x="6097588" y="5440363"/>
            <a:ext cx="509587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4" name="Rectangle 160"/>
          <p:cNvSpPr>
            <a:spLocks noChangeArrowheads="1"/>
          </p:cNvSpPr>
          <p:nvPr/>
        </p:nvSpPr>
        <p:spPr bwMode="gray">
          <a:xfrm>
            <a:off x="4068763" y="5440363"/>
            <a:ext cx="509587" cy="473075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5" name="Rectangle 161"/>
          <p:cNvSpPr>
            <a:spLocks noChangeArrowheads="1"/>
          </p:cNvSpPr>
          <p:nvPr/>
        </p:nvSpPr>
        <p:spPr bwMode="gray">
          <a:xfrm>
            <a:off x="6605588" y="4972050"/>
            <a:ext cx="506412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6" name="Rectangle 162"/>
          <p:cNvSpPr>
            <a:spLocks noChangeArrowheads="1"/>
          </p:cNvSpPr>
          <p:nvPr/>
        </p:nvSpPr>
        <p:spPr bwMode="gray">
          <a:xfrm>
            <a:off x="7623175" y="4972050"/>
            <a:ext cx="506413" cy="473075"/>
          </a:xfrm>
          <a:prstGeom prst="rect">
            <a:avLst/>
          </a:prstGeom>
          <a:solidFill>
            <a:schemeClr val="accent2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7" name="Rectangle 163"/>
          <p:cNvSpPr>
            <a:spLocks noChangeArrowheads="1"/>
          </p:cNvSpPr>
          <p:nvPr/>
        </p:nvSpPr>
        <p:spPr bwMode="gray">
          <a:xfrm>
            <a:off x="8628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56007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9" name="Rectangle 165"/>
          <p:cNvSpPr>
            <a:spLocks noChangeArrowheads="1"/>
          </p:cNvSpPr>
          <p:nvPr/>
        </p:nvSpPr>
        <p:spPr bwMode="gray">
          <a:xfrm>
            <a:off x="8128000" y="6386513"/>
            <a:ext cx="506413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0" name="Rectangle 166"/>
          <p:cNvSpPr>
            <a:spLocks noChangeArrowheads="1"/>
          </p:cNvSpPr>
          <p:nvPr/>
        </p:nvSpPr>
        <p:spPr bwMode="gray">
          <a:xfrm>
            <a:off x="5091113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1" name="Rectangle 167"/>
          <p:cNvSpPr>
            <a:spLocks noChangeArrowheads="1"/>
          </p:cNvSpPr>
          <p:nvPr/>
        </p:nvSpPr>
        <p:spPr bwMode="gray">
          <a:xfrm>
            <a:off x="6105525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2" name="Rectangle 168"/>
          <p:cNvSpPr>
            <a:spLocks noChangeArrowheads="1"/>
          </p:cNvSpPr>
          <p:nvPr/>
        </p:nvSpPr>
        <p:spPr bwMode="gray">
          <a:xfrm>
            <a:off x="4068763" y="6386513"/>
            <a:ext cx="509587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3" name="Rectangle 169"/>
          <p:cNvSpPr>
            <a:spLocks noChangeArrowheads="1"/>
          </p:cNvSpPr>
          <p:nvPr/>
        </p:nvSpPr>
        <p:spPr bwMode="gray">
          <a:xfrm>
            <a:off x="8113713" y="5440363"/>
            <a:ext cx="506412" cy="473075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4" name="Rectangle 170"/>
          <p:cNvSpPr>
            <a:spLocks noChangeArrowheads="1"/>
          </p:cNvSpPr>
          <p:nvPr/>
        </p:nvSpPr>
        <p:spPr bwMode="gray">
          <a:xfrm>
            <a:off x="4575175" y="4965700"/>
            <a:ext cx="506413" cy="469900"/>
          </a:xfrm>
          <a:prstGeom prst="rect">
            <a:avLst/>
          </a:prstGeom>
          <a:solidFill>
            <a:srgbClr val="DDDDDD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5" name="Rectangle 171"/>
          <p:cNvSpPr>
            <a:spLocks noChangeArrowheads="1"/>
          </p:cNvSpPr>
          <p:nvPr/>
        </p:nvSpPr>
        <p:spPr bwMode="gray">
          <a:xfrm>
            <a:off x="7113588" y="6384925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7" name="Rectangle 173"/>
          <p:cNvSpPr>
            <a:spLocks noChangeArrowheads="1"/>
          </p:cNvSpPr>
          <p:nvPr/>
        </p:nvSpPr>
        <p:spPr bwMode="gray">
          <a:xfrm>
            <a:off x="3556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8" name="Rectangle 174"/>
          <p:cNvSpPr>
            <a:spLocks noChangeArrowheads="1"/>
          </p:cNvSpPr>
          <p:nvPr/>
        </p:nvSpPr>
        <p:spPr bwMode="gray">
          <a:xfrm>
            <a:off x="3038475" y="5440363"/>
            <a:ext cx="506413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0" name="Rectangle 176"/>
          <p:cNvSpPr>
            <a:spLocks noChangeArrowheads="1"/>
          </p:cNvSpPr>
          <p:nvPr/>
        </p:nvSpPr>
        <p:spPr bwMode="gray">
          <a:xfrm>
            <a:off x="35560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1" name="Rectangle 177"/>
          <p:cNvSpPr>
            <a:spLocks noChangeArrowheads="1"/>
          </p:cNvSpPr>
          <p:nvPr/>
        </p:nvSpPr>
        <p:spPr bwMode="gray">
          <a:xfrm>
            <a:off x="3046413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5" name="Rectangle 181"/>
          <p:cNvSpPr>
            <a:spLocks noChangeArrowheads="1"/>
          </p:cNvSpPr>
          <p:nvPr/>
        </p:nvSpPr>
        <p:spPr bwMode="gray">
          <a:xfrm>
            <a:off x="1524000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6" name="Rectangle 182"/>
          <p:cNvSpPr>
            <a:spLocks noChangeArrowheads="1"/>
          </p:cNvSpPr>
          <p:nvPr/>
        </p:nvSpPr>
        <p:spPr bwMode="gray">
          <a:xfrm>
            <a:off x="2540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7" name="Rectangle 183"/>
          <p:cNvSpPr>
            <a:spLocks noChangeArrowheads="1"/>
          </p:cNvSpPr>
          <p:nvPr/>
        </p:nvSpPr>
        <p:spPr bwMode="gray">
          <a:xfrm>
            <a:off x="20240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8" name="Rectangle 184"/>
          <p:cNvSpPr>
            <a:spLocks noChangeArrowheads="1"/>
          </p:cNvSpPr>
          <p:nvPr/>
        </p:nvSpPr>
        <p:spPr bwMode="gray">
          <a:xfrm>
            <a:off x="511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9" name="Rectangle 185"/>
          <p:cNvSpPr>
            <a:spLocks noChangeArrowheads="1"/>
          </p:cNvSpPr>
          <p:nvPr/>
        </p:nvSpPr>
        <p:spPr bwMode="gray">
          <a:xfrm>
            <a:off x="47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0" name="Rectangle 186"/>
          <p:cNvSpPr>
            <a:spLocks noChangeArrowheads="1"/>
          </p:cNvSpPr>
          <p:nvPr/>
        </p:nvSpPr>
        <p:spPr bwMode="gray">
          <a:xfrm>
            <a:off x="1008063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1" name="Rectangle 187"/>
          <p:cNvSpPr>
            <a:spLocks noChangeArrowheads="1"/>
          </p:cNvSpPr>
          <p:nvPr/>
        </p:nvSpPr>
        <p:spPr bwMode="gray">
          <a:xfrm>
            <a:off x="1514475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2" name="Rectangle 188"/>
          <p:cNvSpPr>
            <a:spLocks noChangeArrowheads="1"/>
          </p:cNvSpPr>
          <p:nvPr/>
        </p:nvSpPr>
        <p:spPr bwMode="gray">
          <a:xfrm>
            <a:off x="2532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3" name="Rectangle 189"/>
          <p:cNvSpPr>
            <a:spLocks noChangeArrowheads="1"/>
          </p:cNvSpPr>
          <p:nvPr/>
        </p:nvSpPr>
        <p:spPr bwMode="gray">
          <a:xfrm>
            <a:off x="511175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4" name="Rectangle 190"/>
          <p:cNvSpPr>
            <a:spLocks noChangeArrowheads="1"/>
          </p:cNvSpPr>
          <p:nvPr/>
        </p:nvSpPr>
        <p:spPr bwMode="gray">
          <a:xfrm>
            <a:off x="127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5" name="Rectangle 191"/>
          <p:cNvSpPr>
            <a:spLocks noChangeArrowheads="1"/>
          </p:cNvSpPr>
          <p:nvPr/>
        </p:nvSpPr>
        <p:spPr bwMode="gray">
          <a:xfrm>
            <a:off x="10160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6" name="Rectangle 192"/>
          <p:cNvSpPr>
            <a:spLocks noChangeArrowheads="1"/>
          </p:cNvSpPr>
          <p:nvPr/>
        </p:nvSpPr>
        <p:spPr bwMode="gray">
          <a:xfrm>
            <a:off x="2024063" y="6384925"/>
            <a:ext cx="506412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8" name="Rectangle 194"/>
          <p:cNvSpPr>
            <a:spLocks noChangeArrowheads="1"/>
          </p:cNvSpPr>
          <p:nvPr/>
        </p:nvSpPr>
        <p:spPr bwMode="gray">
          <a:xfrm>
            <a:off x="0" y="4908550"/>
            <a:ext cx="9144000" cy="1477963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grpSp>
        <p:nvGrpSpPr>
          <p:cNvPr id="1219" name="Group 195"/>
          <p:cNvGrpSpPr>
            <a:grpSpLocks/>
          </p:cNvGrpSpPr>
          <p:nvPr/>
        </p:nvGrpSpPr>
        <p:grpSpPr bwMode="auto">
          <a:xfrm>
            <a:off x="0" y="357188"/>
            <a:ext cx="1157288" cy="1123950"/>
            <a:chOff x="-9" y="1395"/>
            <a:chExt cx="2985" cy="2898"/>
          </a:xfrm>
        </p:grpSpPr>
        <p:pic>
          <p:nvPicPr>
            <p:cNvPr id="1220" name="Picture 196" descr="pan01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1" name="Freeform 197" descr="wiz_gold03"/>
            <p:cNvSpPr>
              <a:spLocks/>
            </p:cNvSpPr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17"/>
              <a:srcRect/>
              <a:stretch>
                <a:fillRect r="-15708"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22" name="Group 198"/>
          <p:cNvGrpSpPr>
            <a:grpSpLocks/>
          </p:cNvGrpSpPr>
          <p:nvPr/>
        </p:nvGrpSpPr>
        <p:grpSpPr bwMode="auto">
          <a:xfrm>
            <a:off x="-6350" y="195263"/>
            <a:ext cx="1057275" cy="1143000"/>
            <a:chOff x="0" y="1039"/>
            <a:chExt cx="2681" cy="2897"/>
          </a:xfrm>
        </p:grpSpPr>
        <p:pic>
          <p:nvPicPr>
            <p:cNvPr id="1223" name="Picture 199" descr="pan01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4" name="Freeform 200" descr="wiz_gold04"/>
            <p:cNvSpPr>
              <a:spLocks/>
            </p:cNvSpPr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>
                <a:gd name="T0" fmla="*/ 0 w 2537"/>
                <a:gd name="T1" fmla="*/ 0 h 2600"/>
                <a:gd name="T2" fmla="*/ 2537 w 2537"/>
                <a:gd name="T3" fmla="*/ 1 h 2600"/>
                <a:gd name="T4" fmla="*/ 991 w 2537"/>
                <a:gd name="T5" fmla="*/ 2597 h 2600"/>
                <a:gd name="T6" fmla="*/ 0 w 2537"/>
                <a:gd name="T7" fmla="*/ 2600 h 2600"/>
                <a:gd name="T8" fmla="*/ 0 w 2537"/>
                <a:gd name="T9" fmla="*/ 0 h 2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9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25" name="Group 201"/>
          <p:cNvGrpSpPr>
            <a:grpSpLocks/>
          </p:cNvGrpSpPr>
          <p:nvPr/>
        </p:nvGrpSpPr>
        <p:grpSpPr bwMode="auto">
          <a:xfrm>
            <a:off x="0" y="0"/>
            <a:ext cx="933450" cy="1239838"/>
            <a:chOff x="-7" y="240"/>
            <a:chExt cx="2407" cy="3199"/>
          </a:xfrm>
        </p:grpSpPr>
        <p:pic>
          <p:nvPicPr>
            <p:cNvPr id="1226" name="Picture 202" descr="pan01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7" name="Freeform 203" descr="wiz_gold01"/>
            <p:cNvSpPr>
              <a:spLocks/>
            </p:cNvSpPr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>
                <a:gd name="T0" fmla="*/ 7 w 2247"/>
                <a:gd name="T1" fmla="*/ 0 h 2874"/>
                <a:gd name="T2" fmla="*/ 2247 w 2247"/>
                <a:gd name="T3" fmla="*/ 0 h 2874"/>
                <a:gd name="T4" fmla="*/ 540 w 2247"/>
                <a:gd name="T5" fmla="*/ 2868 h 2874"/>
                <a:gd name="T6" fmla="*/ 0 w 2247"/>
                <a:gd name="T7" fmla="*/ 2874 h 2874"/>
                <a:gd name="T8" fmla="*/ 7 w 2247"/>
                <a:gd name="T9" fmla="*/ 0 h 2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21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19200" y="228600"/>
            <a:ext cx="7391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altLang="ru-RU" b="1" i="1" dirty="0" smtClean="0"/>
              <a:t>Баскакова Н.П.</a:t>
            </a:r>
            <a:endParaRPr lang="en-US" altLang="ru-RU" b="1" i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95936" y="2204864"/>
            <a:ext cx="5071864" cy="2138535"/>
          </a:xfrm>
        </p:spPr>
        <p:txBody>
          <a:bodyPr/>
          <a:lstStyle/>
          <a:p>
            <a:r>
              <a:rPr lang="ru-RU" altLang="ru-RU" sz="2800" dirty="0"/>
              <a:t>Кредитные организации как субъекты банковского права</a:t>
            </a:r>
            <a:endParaRPr lang="en-US" altLang="ru-RU" sz="2800" dirty="0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648200" y="4343400"/>
            <a:ext cx="4419600" cy="609600"/>
          </a:xfrm>
        </p:spPr>
        <p:txBody>
          <a:bodyPr/>
          <a:lstStyle/>
          <a:p>
            <a:r>
              <a:rPr lang="ru-RU" altLang="ru-RU" b="1" i="1" dirty="0" smtClean="0"/>
              <a:t>Лекция 3</a:t>
            </a:r>
            <a:endParaRPr lang="en-US" alt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Виды лицензий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746892"/>
              </p:ext>
            </p:extLst>
          </p:nvPr>
        </p:nvGraphicFramePr>
        <p:xfrm>
          <a:off x="457200" y="16002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369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/>
              <a:t>Банк России может отозвать у кредитной организации лицензию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7517582"/>
              </p:ext>
            </p:extLst>
          </p:nvPr>
        </p:nvGraphicFramePr>
        <p:xfrm>
          <a:off x="457200" y="1600200"/>
          <a:ext cx="822960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4480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/>
              <a:t>Банк России обязан отозвать лицензию на осуществление банковских операций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856936"/>
              </p:ext>
            </p:extLst>
          </p:nvPr>
        </p:nvGraphicFramePr>
        <p:xfrm>
          <a:off x="457200" y="1600200"/>
          <a:ext cx="822960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3206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5545991"/>
              </p:ext>
            </p:extLst>
          </p:nvPr>
        </p:nvGraphicFramePr>
        <p:xfrm>
          <a:off x="323528" y="1484784"/>
          <a:ext cx="864096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1049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924704"/>
              </p:ext>
            </p:extLst>
          </p:nvPr>
        </p:nvGraphicFramePr>
        <p:xfrm>
          <a:off x="800100" y="1340768"/>
          <a:ext cx="794836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71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5143045"/>
              </p:ext>
            </p:extLst>
          </p:nvPr>
        </p:nvGraphicFramePr>
        <p:xfrm>
          <a:off x="251520" y="1340768"/>
          <a:ext cx="85072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734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256297"/>
              </p:ext>
            </p:extLst>
          </p:nvPr>
        </p:nvGraphicFramePr>
        <p:xfrm>
          <a:off x="179512" y="1124744"/>
          <a:ext cx="864096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450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57697"/>
              </p:ext>
            </p:extLst>
          </p:nvPr>
        </p:nvGraphicFramePr>
        <p:xfrm>
          <a:off x="457200" y="1124744"/>
          <a:ext cx="843528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996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000" dirty="0" smtClean="0"/>
              <a:t>РНКО вправе </a:t>
            </a:r>
            <a:r>
              <a:rPr lang="ru-RU" sz="2000" dirty="0"/>
              <a:t>осуществлять в сочетании следующие банковские операции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b="1" dirty="0"/>
              <a:t>открытие и ведение банковских счетов юридических лиц;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/>
              <a:t>осуществление </a:t>
            </a:r>
            <a:r>
              <a:rPr lang="ru-RU" sz="2000" b="1" dirty="0"/>
              <a:t>переводов денежных средств по поручению юридических лиц, в том числе банков-корреспондентов, по их банковским счетам;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/>
              <a:t>инкассацию </a:t>
            </a:r>
            <a:r>
              <a:rPr lang="ru-RU" sz="2000" b="1" dirty="0"/>
              <a:t>денежных средств, векселей, платежных и расчетных документов и кассовое обслуживание физических и юридических лиц;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/>
              <a:t>куплю-продажу </a:t>
            </a:r>
            <a:r>
              <a:rPr lang="ru-RU" sz="2000" b="1" dirty="0"/>
              <a:t>иностранной валюты в наличной и безналичной формах;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/>
              <a:t>осуществление </a:t>
            </a:r>
            <a:r>
              <a:rPr lang="ru-RU" sz="2000" b="1" dirty="0"/>
              <a:t>переводов денежных средств без открытия банковских счетов, в том числе электронных денежных средств (за исключением почтовых переводов);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/>
              <a:t>осуществление </a:t>
            </a:r>
            <a:r>
              <a:rPr lang="ru-RU" sz="2000" b="1" dirty="0"/>
              <a:t>переводов денежных средств по поручению физических лиц по их банковским </a:t>
            </a:r>
            <a:r>
              <a:rPr lang="ru-RU" sz="2000" b="1" dirty="0" smtClean="0"/>
              <a:t>счетам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9074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/>
              <a:t>НДКО вправе осуществлять следующие банковские операции и сделки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/>
              <a:t>1) банковские операции: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/>
              <a:t>привлечение </a:t>
            </a:r>
            <a:r>
              <a:rPr lang="ru-RU" sz="2000" b="1" dirty="0"/>
              <a:t>денежных средств юридических лиц во вклады (на определенный срок);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/>
              <a:t>размещение </a:t>
            </a:r>
            <a:r>
              <a:rPr lang="ru-RU" sz="2000" b="1" dirty="0"/>
              <a:t>привлеченных во вклады денежных средств юридических лиц от своего имени и за свой счет;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/>
              <a:t>купля-продажа </a:t>
            </a:r>
            <a:r>
              <a:rPr lang="ru-RU" sz="2000" b="1" dirty="0"/>
              <a:t>иностранной валюты в безналичной форме (данную операцию НДКО вправе осуществлять исключительно от своего имени и за свой счет</a:t>
            </a:r>
            <a:r>
              <a:rPr lang="ru-RU" sz="2000" b="1" dirty="0" smtClean="0"/>
              <a:t>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/>
              <a:t>выдача </a:t>
            </a:r>
            <a:r>
              <a:rPr lang="ru-RU" sz="2000" b="1" dirty="0"/>
              <a:t>банковских </a:t>
            </a:r>
            <a:r>
              <a:rPr lang="ru-RU" sz="2000" b="1" dirty="0" smtClean="0"/>
              <a:t>гарантий;</a:t>
            </a:r>
          </a:p>
          <a:p>
            <a:pPr marL="0" indent="0">
              <a:buNone/>
            </a:pPr>
            <a:r>
              <a:rPr lang="ru-RU" sz="2000" b="1" dirty="0" smtClean="0"/>
              <a:t>2) сделки, разрешенные к осуществлению кредитными организациями в соответствии со ст. 5 Закона о банках (в том числе с ценными бумагами в соответствии с требованиями федеральных законов).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3769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Этапы </a:t>
            </a:r>
            <a:r>
              <a:rPr lang="ru-RU" sz="2800" dirty="0"/>
              <a:t>создания кредитной организации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5441498"/>
              </p:ext>
            </p:extLst>
          </p:nvPr>
        </p:nvGraphicFramePr>
        <p:xfrm>
          <a:off x="457200" y="16002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913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996948"/>
              </p:ext>
            </p:extLst>
          </p:nvPr>
        </p:nvGraphicFramePr>
        <p:xfrm>
          <a:off x="457200" y="1196752"/>
          <a:ext cx="8229600" cy="5127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570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2E507A"/>
      </a:dk2>
      <a:lt2>
        <a:srgbClr val="333333"/>
      </a:lt2>
      <a:accent1>
        <a:srgbClr val="5A90C2"/>
      </a:accent1>
      <a:accent2>
        <a:srgbClr val="8AC246"/>
      </a:accent2>
      <a:accent3>
        <a:srgbClr val="FFFFFF"/>
      </a:accent3>
      <a:accent4>
        <a:srgbClr val="000000"/>
      </a:accent4>
      <a:accent5>
        <a:srgbClr val="B5C6DD"/>
      </a:accent5>
      <a:accent6>
        <a:srgbClr val="7DB03F"/>
      </a:accent6>
      <a:hlink>
        <a:srgbClr val="F6831A"/>
      </a:hlink>
      <a:folHlink>
        <a:srgbClr val="EFC821"/>
      </a:folHlink>
    </a:clrScheme>
    <a:fontScheme name="Default Design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800000"/>
        </a:dk2>
        <a:lt2>
          <a:srgbClr val="333333"/>
        </a:lt2>
        <a:accent1>
          <a:srgbClr val="EB6743"/>
        </a:accent1>
        <a:accent2>
          <a:srgbClr val="D3A911"/>
        </a:accent2>
        <a:accent3>
          <a:srgbClr val="FFFFFF"/>
        </a:accent3>
        <a:accent4>
          <a:srgbClr val="000000"/>
        </a:accent4>
        <a:accent5>
          <a:srgbClr val="F3B8B0"/>
        </a:accent5>
        <a:accent6>
          <a:srgbClr val="BF990E"/>
        </a:accent6>
        <a:hlink>
          <a:srgbClr val="7B9B63"/>
        </a:hlink>
        <a:folHlink>
          <a:srgbClr val="38A3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2E507A"/>
        </a:dk2>
        <a:lt2>
          <a:srgbClr val="333333"/>
        </a:lt2>
        <a:accent1>
          <a:srgbClr val="5A90C2"/>
        </a:accent1>
        <a:accent2>
          <a:srgbClr val="8AC246"/>
        </a:accent2>
        <a:accent3>
          <a:srgbClr val="FFFFFF"/>
        </a:accent3>
        <a:accent4>
          <a:srgbClr val="000000"/>
        </a:accent4>
        <a:accent5>
          <a:srgbClr val="B5C6DD"/>
        </a:accent5>
        <a:accent6>
          <a:srgbClr val="7DB03F"/>
        </a:accent6>
        <a:hlink>
          <a:srgbClr val="F6831A"/>
        </a:hlink>
        <a:folHlink>
          <a:srgbClr val="EFC8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A82A9F"/>
        </a:dk2>
        <a:lt2>
          <a:srgbClr val="4D4D4D"/>
        </a:lt2>
        <a:accent1>
          <a:srgbClr val="12B4D4"/>
        </a:accent1>
        <a:accent2>
          <a:srgbClr val="F1C23D"/>
        </a:accent2>
        <a:accent3>
          <a:srgbClr val="FFFFFF"/>
        </a:accent3>
        <a:accent4>
          <a:srgbClr val="000000"/>
        </a:accent4>
        <a:accent5>
          <a:srgbClr val="AAD6E6"/>
        </a:accent5>
        <a:accent6>
          <a:srgbClr val="DAB036"/>
        </a:accent6>
        <a:hlink>
          <a:srgbClr val="8CA62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581TGp_gold_light</Template>
  <TotalTime>939</TotalTime>
  <Words>707</Words>
  <Application>Microsoft Office PowerPoint</Application>
  <PresentationFormat>Экран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Default Design</vt:lpstr>
      <vt:lpstr>Кредитные организации как субъекты банковского права</vt:lpstr>
      <vt:lpstr>Презентация PowerPoint</vt:lpstr>
      <vt:lpstr>Презентация PowerPoint</vt:lpstr>
      <vt:lpstr>Презентация PowerPoint</vt:lpstr>
      <vt:lpstr>Презентация PowerPoint</vt:lpstr>
      <vt:lpstr>РНКО вправе осуществлять в сочетании следующие банковские операции</vt:lpstr>
      <vt:lpstr>НДКО вправе осуществлять следующие банковские операции и сделки </vt:lpstr>
      <vt:lpstr>Этапы создания кредитной организации</vt:lpstr>
      <vt:lpstr>Презентация PowerPoint</vt:lpstr>
      <vt:lpstr>Виды лицензий</vt:lpstr>
      <vt:lpstr>Банк России может отозвать у кредитной организации лицензию </vt:lpstr>
      <vt:lpstr>Банк России обязан отозвать лицензию на осуществление банковских операций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Правовое регулирование государственных и муниципальных доходов и расходов</dc:title>
  <dc:creator>Иван Баскаков</dc:creator>
  <cp:lastModifiedBy>интернет</cp:lastModifiedBy>
  <cp:revision>41</cp:revision>
  <dcterms:created xsi:type="dcterms:W3CDTF">2020-11-19T03:03:24Z</dcterms:created>
  <dcterms:modified xsi:type="dcterms:W3CDTF">2022-09-20T06:23:05Z</dcterms:modified>
</cp:coreProperties>
</file>