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63" r:id="rId18"/>
    <p:sldId id="276" r:id="rId19"/>
    <p:sldId id="265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A3B2"/>
    <a:srgbClr val="969696"/>
    <a:srgbClr val="808080"/>
    <a:srgbClr val="000000"/>
    <a:srgbClr val="1C1C1C"/>
    <a:srgbClr val="5F5F5F"/>
    <a:srgbClr val="FFFF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15" autoAdjust="0"/>
    <p:restoredTop sz="94786" autoAdjust="0"/>
  </p:normalViewPr>
  <p:slideViewPr>
    <p:cSldViewPr>
      <p:cViewPr varScale="1">
        <p:scale>
          <a:sx n="92" d="100"/>
          <a:sy n="92" d="100"/>
        </p:scale>
        <p:origin x="-10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C1D491-B535-4975-AA62-E35F31A01F6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FD4F21C-B1F9-4D64-A80A-8D897936706C}">
      <dgm:prSet phldrT="[Текст]" custT="1"/>
      <dgm:spPr/>
      <dgm:t>
        <a:bodyPr/>
        <a:lstStyle/>
        <a:p>
          <a:r>
            <a:rPr lang="ru-RU" sz="3200" b="1" dirty="0" smtClean="0"/>
            <a:t>платежные услуги</a:t>
          </a:r>
          <a:endParaRPr lang="ru-RU" sz="3200" b="1" dirty="0"/>
        </a:p>
      </dgm:t>
    </dgm:pt>
    <dgm:pt modelId="{1A6FA81D-BEDC-4BB0-9F0A-122B50890000}" type="parTrans" cxnId="{5C4A994E-B2F1-46D9-B4AF-8693766884AC}">
      <dgm:prSet/>
      <dgm:spPr/>
      <dgm:t>
        <a:bodyPr/>
        <a:lstStyle/>
        <a:p>
          <a:endParaRPr lang="ru-RU"/>
        </a:p>
      </dgm:t>
    </dgm:pt>
    <dgm:pt modelId="{BBCA52D7-991E-466A-8C76-B15C14640630}" type="sibTrans" cxnId="{5C4A994E-B2F1-46D9-B4AF-8693766884AC}">
      <dgm:prSet/>
      <dgm:spPr/>
      <dgm:t>
        <a:bodyPr/>
        <a:lstStyle/>
        <a:p>
          <a:endParaRPr lang="ru-RU"/>
        </a:p>
      </dgm:t>
    </dgm:pt>
    <dgm:pt modelId="{897FAD58-9CAB-48BF-B5F6-7B79F101D6F1}">
      <dgm:prSet phldrT="[Текст]"/>
      <dgm:spPr/>
      <dgm:t>
        <a:bodyPr/>
        <a:lstStyle/>
        <a:p>
          <a:r>
            <a:rPr lang="ru-RU" b="1" dirty="0" smtClean="0"/>
            <a:t>услуги по переводу денежных средств</a:t>
          </a:r>
          <a:endParaRPr lang="ru-RU" b="1" dirty="0"/>
        </a:p>
      </dgm:t>
    </dgm:pt>
    <dgm:pt modelId="{A01A7115-1929-4DBD-B19F-33D8DB8F1910}" type="parTrans" cxnId="{A2D24E8C-688E-4718-A254-B0531C138BB5}">
      <dgm:prSet/>
      <dgm:spPr/>
      <dgm:t>
        <a:bodyPr/>
        <a:lstStyle/>
        <a:p>
          <a:endParaRPr lang="ru-RU"/>
        </a:p>
      </dgm:t>
    </dgm:pt>
    <dgm:pt modelId="{19F8F1FF-A8A2-4BC3-B999-B683B5F003A0}" type="sibTrans" cxnId="{A2D24E8C-688E-4718-A254-B0531C138BB5}">
      <dgm:prSet/>
      <dgm:spPr/>
      <dgm:t>
        <a:bodyPr/>
        <a:lstStyle/>
        <a:p>
          <a:endParaRPr lang="ru-RU"/>
        </a:p>
      </dgm:t>
    </dgm:pt>
    <dgm:pt modelId="{DC0E31F4-E6AF-42D1-96B9-2CD107139BA9}">
      <dgm:prSet phldrT="[Текст]"/>
      <dgm:spPr/>
      <dgm:t>
        <a:bodyPr/>
        <a:lstStyle/>
        <a:p>
          <a:r>
            <a:rPr lang="ru-RU" b="1" dirty="0" smtClean="0"/>
            <a:t>услуги почтового перевода</a:t>
          </a:r>
          <a:endParaRPr lang="ru-RU" b="1" dirty="0"/>
        </a:p>
      </dgm:t>
    </dgm:pt>
    <dgm:pt modelId="{E2F9E967-8DA3-424D-B415-1C5D4BCB3945}" type="parTrans" cxnId="{E2D55CA7-61EF-421A-9226-57E391EC1AF0}">
      <dgm:prSet/>
      <dgm:spPr/>
      <dgm:t>
        <a:bodyPr/>
        <a:lstStyle/>
        <a:p>
          <a:endParaRPr lang="ru-RU"/>
        </a:p>
      </dgm:t>
    </dgm:pt>
    <dgm:pt modelId="{46C0F26C-357C-40C6-972F-E0872DE51EFC}" type="sibTrans" cxnId="{E2D55CA7-61EF-421A-9226-57E391EC1AF0}">
      <dgm:prSet/>
      <dgm:spPr/>
      <dgm:t>
        <a:bodyPr/>
        <a:lstStyle/>
        <a:p>
          <a:endParaRPr lang="ru-RU"/>
        </a:p>
      </dgm:t>
    </dgm:pt>
    <dgm:pt modelId="{BEDE3EC4-9D58-48F0-A947-542AFCFAC9DC}">
      <dgm:prSet phldrT="[Текст]"/>
      <dgm:spPr/>
      <dgm:t>
        <a:bodyPr/>
        <a:lstStyle/>
        <a:p>
          <a:r>
            <a:rPr lang="ru-RU" b="1" dirty="0" smtClean="0"/>
            <a:t>услуги по приему платежей</a:t>
          </a:r>
          <a:endParaRPr lang="ru-RU" b="1" dirty="0"/>
        </a:p>
      </dgm:t>
    </dgm:pt>
    <dgm:pt modelId="{E333CC1A-08AC-4F81-BE16-08078D0B5AF4}" type="parTrans" cxnId="{796DA966-893A-46A6-BB77-AB3DE16E2F2E}">
      <dgm:prSet/>
      <dgm:spPr/>
      <dgm:t>
        <a:bodyPr/>
        <a:lstStyle/>
        <a:p>
          <a:endParaRPr lang="ru-RU"/>
        </a:p>
      </dgm:t>
    </dgm:pt>
    <dgm:pt modelId="{D1E2761D-A397-43DC-878C-C7DE45EE32E3}" type="sibTrans" cxnId="{796DA966-893A-46A6-BB77-AB3DE16E2F2E}">
      <dgm:prSet/>
      <dgm:spPr/>
      <dgm:t>
        <a:bodyPr/>
        <a:lstStyle/>
        <a:p>
          <a:endParaRPr lang="ru-RU"/>
        </a:p>
      </dgm:t>
    </dgm:pt>
    <dgm:pt modelId="{0F3AF3C7-ABD6-46CC-A145-85C5AC616808}" type="pres">
      <dgm:prSet presAssocID="{1FC1D491-B535-4975-AA62-E35F31A01F6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892FBA-520D-4390-B7E5-D67342E79759}" type="pres">
      <dgm:prSet presAssocID="{8FD4F21C-B1F9-4D64-A80A-8D897936706C}" presName="root1" presStyleCnt="0"/>
      <dgm:spPr/>
    </dgm:pt>
    <dgm:pt modelId="{ADF02403-FDD7-4E27-9025-435BD270848C}" type="pres">
      <dgm:prSet presAssocID="{8FD4F21C-B1F9-4D64-A80A-8D897936706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4676BF-DB08-463D-8F71-3C8AF1F5666F}" type="pres">
      <dgm:prSet presAssocID="{8FD4F21C-B1F9-4D64-A80A-8D897936706C}" presName="level2hierChild" presStyleCnt="0"/>
      <dgm:spPr/>
    </dgm:pt>
    <dgm:pt modelId="{1A341953-61DA-490A-BE46-27808F773C3F}" type="pres">
      <dgm:prSet presAssocID="{A01A7115-1929-4DBD-B19F-33D8DB8F1910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FD79AA31-413E-437C-B858-8D1B4CCF0700}" type="pres">
      <dgm:prSet presAssocID="{A01A7115-1929-4DBD-B19F-33D8DB8F1910}" presName="connTx" presStyleLbl="parChTrans1D2" presStyleIdx="0" presStyleCnt="3"/>
      <dgm:spPr/>
      <dgm:t>
        <a:bodyPr/>
        <a:lstStyle/>
        <a:p>
          <a:endParaRPr lang="ru-RU"/>
        </a:p>
      </dgm:t>
    </dgm:pt>
    <dgm:pt modelId="{9A4A611F-3063-470D-82A8-995F6C496415}" type="pres">
      <dgm:prSet presAssocID="{897FAD58-9CAB-48BF-B5F6-7B79F101D6F1}" presName="root2" presStyleCnt="0"/>
      <dgm:spPr/>
    </dgm:pt>
    <dgm:pt modelId="{05847BAE-16C0-47D8-A626-2318ECB71AD2}" type="pres">
      <dgm:prSet presAssocID="{897FAD58-9CAB-48BF-B5F6-7B79F101D6F1}" presName="LevelTwoTextNode" presStyleLbl="node2" presStyleIdx="0" presStyleCnt="3" custScaleX="1203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774D1F-630E-41B0-BCC8-3E3646A77DB9}" type="pres">
      <dgm:prSet presAssocID="{897FAD58-9CAB-48BF-B5F6-7B79F101D6F1}" presName="level3hierChild" presStyleCnt="0"/>
      <dgm:spPr/>
    </dgm:pt>
    <dgm:pt modelId="{7EE417C1-5097-4920-80D8-A693688C3A6A}" type="pres">
      <dgm:prSet presAssocID="{E2F9E967-8DA3-424D-B415-1C5D4BCB3945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0C5B6162-65DF-4D28-9EC7-2D7208B8516E}" type="pres">
      <dgm:prSet presAssocID="{E2F9E967-8DA3-424D-B415-1C5D4BCB3945}" presName="connTx" presStyleLbl="parChTrans1D2" presStyleIdx="1" presStyleCnt="3"/>
      <dgm:spPr/>
      <dgm:t>
        <a:bodyPr/>
        <a:lstStyle/>
        <a:p>
          <a:endParaRPr lang="ru-RU"/>
        </a:p>
      </dgm:t>
    </dgm:pt>
    <dgm:pt modelId="{48CF8873-5A6A-435E-8108-FFC686FF64E6}" type="pres">
      <dgm:prSet presAssocID="{DC0E31F4-E6AF-42D1-96B9-2CD107139BA9}" presName="root2" presStyleCnt="0"/>
      <dgm:spPr/>
    </dgm:pt>
    <dgm:pt modelId="{7AE5DA51-BF32-426F-AA89-A5582005185F}" type="pres">
      <dgm:prSet presAssocID="{DC0E31F4-E6AF-42D1-96B9-2CD107139BA9}" presName="LevelTwoTextNode" presStyleLbl="node2" presStyleIdx="1" presStyleCnt="3" custScaleX="121157" custLinFactNeighborX="123" custLinFactNeighborY="-45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960249-FA7C-489D-AB2A-E468FCDC1386}" type="pres">
      <dgm:prSet presAssocID="{DC0E31F4-E6AF-42D1-96B9-2CD107139BA9}" presName="level3hierChild" presStyleCnt="0"/>
      <dgm:spPr/>
    </dgm:pt>
    <dgm:pt modelId="{43DD24CA-9660-4975-A7D0-8BA001138E49}" type="pres">
      <dgm:prSet presAssocID="{E333CC1A-08AC-4F81-BE16-08078D0B5AF4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02AC1E53-7432-4E48-BB78-8E5DB641893A}" type="pres">
      <dgm:prSet presAssocID="{E333CC1A-08AC-4F81-BE16-08078D0B5AF4}" presName="connTx" presStyleLbl="parChTrans1D2" presStyleIdx="2" presStyleCnt="3"/>
      <dgm:spPr/>
      <dgm:t>
        <a:bodyPr/>
        <a:lstStyle/>
        <a:p>
          <a:endParaRPr lang="ru-RU"/>
        </a:p>
      </dgm:t>
    </dgm:pt>
    <dgm:pt modelId="{FDF9DED7-1D8C-4775-A85C-383FB7CCDC91}" type="pres">
      <dgm:prSet presAssocID="{BEDE3EC4-9D58-48F0-A947-542AFCFAC9DC}" presName="root2" presStyleCnt="0"/>
      <dgm:spPr/>
    </dgm:pt>
    <dgm:pt modelId="{64FC7CD3-9003-4221-854A-9FE55E34DC3F}" type="pres">
      <dgm:prSet presAssocID="{BEDE3EC4-9D58-48F0-A947-542AFCFAC9DC}" presName="LevelTwoTextNode" presStyleLbl="node2" presStyleIdx="2" presStyleCnt="3" custScaleX="1244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8A3548-97B9-425A-AE4E-E1A24D879E3E}" type="pres">
      <dgm:prSet presAssocID="{BEDE3EC4-9D58-48F0-A947-542AFCFAC9DC}" presName="level3hierChild" presStyleCnt="0"/>
      <dgm:spPr/>
    </dgm:pt>
  </dgm:ptLst>
  <dgm:cxnLst>
    <dgm:cxn modelId="{A2D24E8C-688E-4718-A254-B0531C138BB5}" srcId="{8FD4F21C-B1F9-4D64-A80A-8D897936706C}" destId="{897FAD58-9CAB-48BF-B5F6-7B79F101D6F1}" srcOrd="0" destOrd="0" parTransId="{A01A7115-1929-4DBD-B19F-33D8DB8F1910}" sibTransId="{19F8F1FF-A8A2-4BC3-B999-B683B5F003A0}"/>
    <dgm:cxn modelId="{5EFEF15A-0C4D-45C3-96EC-94DE0E5E9691}" type="presOf" srcId="{1FC1D491-B535-4975-AA62-E35F31A01F67}" destId="{0F3AF3C7-ABD6-46CC-A145-85C5AC616808}" srcOrd="0" destOrd="0" presId="urn:microsoft.com/office/officeart/2008/layout/HorizontalMultiLevelHierarchy"/>
    <dgm:cxn modelId="{796DA966-893A-46A6-BB77-AB3DE16E2F2E}" srcId="{8FD4F21C-B1F9-4D64-A80A-8D897936706C}" destId="{BEDE3EC4-9D58-48F0-A947-542AFCFAC9DC}" srcOrd="2" destOrd="0" parTransId="{E333CC1A-08AC-4F81-BE16-08078D0B5AF4}" sibTransId="{D1E2761D-A397-43DC-878C-C7DE45EE32E3}"/>
    <dgm:cxn modelId="{B0E511BF-383F-4DCB-8A59-764CB11E3567}" type="presOf" srcId="{A01A7115-1929-4DBD-B19F-33D8DB8F1910}" destId="{1A341953-61DA-490A-BE46-27808F773C3F}" srcOrd="0" destOrd="0" presId="urn:microsoft.com/office/officeart/2008/layout/HorizontalMultiLevelHierarchy"/>
    <dgm:cxn modelId="{863DC9FD-13A2-416C-9292-3C63E8DC67ED}" type="presOf" srcId="{8FD4F21C-B1F9-4D64-A80A-8D897936706C}" destId="{ADF02403-FDD7-4E27-9025-435BD270848C}" srcOrd="0" destOrd="0" presId="urn:microsoft.com/office/officeart/2008/layout/HorizontalMultiLevelHierarchy"/>
    <dgm:cxn modelId="{9AFA4276-1F38-4745-A811-0B03BFBCAD95}" type="presOf" srcId="{897FAD58-9CAB-48BF-B5F6-7B79F101D6F1}" destId="{05847BAE-16C0-47D8-A626-2318ECB71AD2}" srcOrd="0" destOrd="0" presId="urn:microsoft.com/office/officeart/2008/layout/HorizontalMultiLevelHierarchy"/>
    <dgm:cxn modelId="{9BF284A4-C10F-485D-A278-99F206903414}" type="presOf" srcId="{DC0E31F4-E6AF-42D1-96B9-2CD107139BA9}" destId="{7AE5DA51-BF32-426F-AA89-A5582005185F}" srcOrd="0" destOrd="0" presId="urn:microsoft.com/office/officeart/2008/layout/HorizontalMultiLevelHierarchy"/>
    <dgm:cxn modelId="{E2D55CA7-61EF-421A-9226-57E391EC1AF0}" srcId="{8FD4F21C-B1F9-4D64-A80A-8D897936706C}" destId="{DC0E31F4-E6AF-42D1-96B9-2CD107139BA9}" srcOrd="1" destOrd="0" parTransId="{E2F9E967-8DA3-424D-B415-1C5D4BCB3945}" sibTransId="{46C0F26C-357C-40C6-972F-E0872DE51EFC}"/>
    <dgm:cxn modelId="{72C49289-2493-4C2D-830C-CA56D85A61B2}" type="presOf" srcId="{E333CC1A-08AC-4F81-BE16-08078D0B5AF4}" destId="{43DD24CA-9660-4975-A7D0-8BA001138E49}" srcOrd="0" destOrd="0" presId="urn:microsoft.com/office/officeart/2008/layout/HorizontalMultiLevelHierarchy"/>
    <dgm:cxn modelId="{5C4A994E-B2F1-46D9-B4AF-8693766884AC}" srcId="{1FC1D491-B535-4975-AA62-E35F31A01F67}" destId="{8FD4F21C-B1F9-4D64-A80A-8D897936706C}" srcOrd="0" destOrd="0" parTransId="{1A6FA81D-BEDC-4BB0-9F0A-122B50890000}" sibTransId="{BBCA52D7-991E-466A-8C76-B15C14640630}"/>
    <dgm:cxn modelId="{95CEE0C4-C032-450C-8B5C-2282ED676F77}" type="presOf" srcId="{E2F9E967-8DA3-424D-B415-1C5D4BCB3945}" destId="{7EE417C1-5097-4920-80D8-A693688C3A6A}" srcOrd="0" destOrd="0" presId="urn:microsoft.com/office/officeart/2008/layout/HorizontalMultiLevelHierarchy"/>
    <dgm:cxn modelId="{B373076E-3CF7-4401-ABA3-44D7006CE50A}" type="presOf" srcId="{E2F9E967-8DA3-424D-B415-1C5D4BCB3945}" destId="{0C5B6162-65DF-4D28-9EC7-2D7208B8516E}" srcOrd="1" destOrd="0" presId="urn:microsoft.com/office/officeart/2008/layout/HorizontalMultiLevelHierarchy"/>
    <dgm:cxn modelId="{59A4B9CB-7C63-490B-8595-5BF9279B3D76}" type="presOf" srcId="{A01A7115-1929-4DBD-B19F-33D8DB8F1910}" destId="{FD79AA31-413E-437C-B858-8D1B4CCF0700}" srcOrd="1" destOrd="0" presId="urn:microsoft.com/office/officeart/2008/layout/HorizontalMultiLevelHierarchy"/>
    <dgm:cxn modelId="{D64BA5E6-F443-4FBD-9AFC-2B093D20754E}" type="presOf" srcId="{E333CC1A-08AC-4F81-BE16-08078D0B5AF4}" destId="{02AC1E53-7432-4E48-BB78-8E5DB641893A}" srcOrd="1" destOrd="0" presId="urn:microsoft.com/office/officeart/2008/layout/HorizontalMultiLevelHierarchy"/>
    <dgm:cxn modelId="{E8836CD6-0BBA-4434-A3F1-62FF9D4ABEE5}" type="presOf" srcId="{BEDE3EC4-9D58-48F0-A947-542AFCFAC9DC}" destId="{64FC7CD3-9003-4221-854A-9FE55E34DC3F}" srcOrd="0" destOrd="0" presId="urn:microsoft.com/office/officeart/2008/layout/HorizontalMultiLevelHierarchy"/>
    <dgm:cxn modelId="{AB4AE217-FFC9-4CE7-80E5-22915FBC19A3}" type="presParOf" srcId="{0F3AF3C7-ABD6-46CC-A145-85C5AC616808}" destId="{0A892FBA-520D-4390-B7E5-D67342E79759}" srcOrd="0" destOrd="0" presId="urn:microsoft.com/office/officeart/2008/layout/HorizontalMultiLevelHierarchy"/>
    <dgm:cxn modelId="{C670352D-53D9-4E96-A73C-3DF335C54DE7}" type="presParOf" srcId="{0A892FBA-520D-4390-B7E5-D67342E79759}" destId="{ADF02403-FDD7-4E27-9025-435BD270848C}" srcOrd="0" destOrd="0" presId="urn:microsoft.com/office/officeart/2008/layout/HorizontalMultiLevelHierarchy"/>
    <dgm:cxn modelId="{D35A6A11-5128-46FA-8C9B-61180856D5DE}" type="presParOf" srcId="{0A892FBA-520D-4390-B7E5-D67342E79759}" destId="{B04676BF-DB08-463D-8F71-3C8AF1F5666F}" srcOrd="1" destOrd="0" presId="urn:microsoft.com/office/officeart/2008/layout/HorizontalMultiLevelHierarchy"/>
    <dgm:cxn modelId="{F242AC70-304A-4A9D-8235-1CCBB8E818C6}" type="presParOf" srcId="{B04676BF-DB08-463D-8F71-3C8AF1F5666F}" destId="{1A341953-61DA-490A-BE46-27808F773C3F}" srcOrd="0" destOrd="0" presId="urn:microsoft.com/office/officeart/2008/layout/HorizontalMultiLevelHierarchy"/>
    <dgm:cxn modelId="{029633EA-067B-4AF5-9517-F480CD15AAA1}" type="presParOf" srcId="{1A341953-61DA-490A-BE46-27808F773C3F}" destId="{FD79AA31-413E-437C-B858-8D1B4CCF0700}" srcOrd="0" destOrd="0" presId="urn:microsoft.com/office/officeart/2008/layout/HorizontalMultiLevelHierarchy"/>
    <dgm:cxn modelId="{9C405FCD-0198-4C3E-9BA2-851B249482B0}" type="presParOf" srcId="{B04676BF-DB08-463D-8F71-3C8AF1F5666F}" destId="{9A4A611F-3063-470D-82A8-995F6C496415}" srcOrd="1" destOrd="0" presId="urn:microsoft.com/office/officeart/2008/layout/HorizontalMultiLevelHierarchy"/>
    <dgm:cxn modelId="{5D54B52C-6647-4B85-9AE8-1900F673B4ED}" type="presParOf" srcId="{9A4A611F-3063-470D-82A8-995F6C496415}" destId="{05847BAE-16C0-47D8-A626-2318ECB71AD2}" srcOrd="0" destOrd="0" presId="urn:microsoft.com/office/officeart/2008/layout/HorizontalMultiLevelHierarchy"/>
    <dgm:cxn modelId="{2D6F8F7E-75F7-410B-9628-04A48730BBC4}" type="presParOf" srcId="{9A4A611F-3063-470D-82A8-995F6C496415}" destId="{39774D1F-630E-41B0-BCC8-3E3646A77DB9}" srcOrd="1" destOrd="0" presId="urn:microsoft.com/office/officeart/2008/layout/HorizontalMultiLevelHierarchy"/>
    <dgm:cxn modelId="{F036EC6B-9FD6-4949-897A-65A5C7E965BC}" type="presParOf" srcId="{B04676BF-DB08-463D-8F71-3C8AF1F5666F}" destId="{7EE417C1-5097-4920-80D8-A693688C3A6A}" srcOrd="2" destOrd="0" presId="urn:microsoft.com/office/officeart/2008/layout/HorizontalMultiLevelHierarchy"/>
    <dgm:cxn modelId="{8C87936E-AC17-46DD-AF60-34E133F2716A}" type="presParOf" srcId="{7EE417C1-5097-4920-80D8-A693688C3A6A}" destId="{0C5B6162-65DF-4D28-9EC7-2D7208B8516E}" srcOrd="0" destOrd="0" presId="urn:microsoft.com/office/officeart/2008/layout/HorizontalMultiLevelHierarchy"/>
    <dgm:cxn modelId="{3FBACA32-2475-4B26-8AB0-7A8C2CEB3261}" type="presParOf" srcId="{B04676BF-DB08-463D-8F71-3C8AF1F5666F}" destId="{48CF8873-5A6A-435E-8108-FFC686FF64E6}" srcOrd="3" destOrd="0" presId="urn:microsoft.com/office/officeart/2008/layout/HorizontalMultiLevelHierarchy"/>
    <dgm:cxn modelId="{EA187773-6BA9-4DCF-AB1A-6E30321B0760}" type="presParOf" srcId="{48CF8873-5A6A-435E-8108-FFC686FF64E6}" destId="{7AE5DA51-BF32-426F-AA89-A5582005185F}" srcOrd="0" destOrd="0" presId="urn:microsoft.com/office/officeart/2008/layout/HorizontalMultiLevelHierarchy"/>
    <dgm:cxn modelId="{19505A7B-9B9F-44F3-A418-233638FEB148}" type="presParOf" srcId="{48CF8873-5A6A-435E-8108-FFC686FF64E6}" destId="{5B960249-FA7C-489D-AB2A-E468FCDC1386}" srcOrd="1" destOrd="0" presId="urn:microsoft.com/office/officeart/2008/layout/HorizontalMultiLevelHierarchy"/>
    <dgm:cxn modelId="{6F43673F-9189-4984-A629-DFC9E92BE585}" type="presParOf" srcId="{B04676BF-DB08-463D-8F71-3C8AF1F5666F}" destId="{43DD24CA-9660-4975-A7D0-8BA001138E49}" srcOrd="4" destOrd="0" presId="urn:microsoft.com/office/officeart/2008/layout/HorizontalMultiLevelHierarchy"/>
    <dgm:cxn modelId="{F9D06C6D-5BD4-4A13-B3F4-5702F61CF506}" type="presParOf" srcId="{43DD24CA-9660-4975-A7D0-8BA001138E49}" destId="{02AC1E53-7432-4E48-BB78-8E5DB641893A}" srcOrd="0" destOrd="0" presId="urn:microsoft.com/office/officeart/2008/layout/HorizontalMultiLevelHierarchy"/>
    <dgm:cxn modelId="{F8F1B4F5-A832-4D23-929B-2ABE544AE617}" type="presParOf" srcId="{B04676BF-DB08-463D-8F71-3C8AF1F5666F}" destId="{FDF9DED7-1D8C-4775-A85C-383FB7CCDC91}" srcOrd="5" destOrd="0" presId="urn:microsoft.com/office/officeart/2008/layout/HorizontalMultiLevelHierarchy"/>
    <dgm:cxn modelId="{4DD44221-8F5E-44B7-9379-005172588847}" type="presParOf" srcId="{FDF9DED7-1D8C-4775-A85C-383FB7CCDC91}" destId="{64FC7CD3-9003-4221-854A-9FE55E34DC3F}" srcOrd="0" destOrd="0" presId="urn:microsoft.com/office/officeart/2008/layout/HorizontalMultiLevelHierarchy"/>
    <dgm:cxn modelId="{1B954B5E-2EF2-4321-ABE1-740ACD6F0AD7}" type="presParOf" srcId="{FDF9DED7-1D8C-4775-A85C-383FB7CCDC91}" destId="{DF8A3548-97B9-425A-AE4E-E1A24D879E3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7607DE2-C311-49BD-8D40-9702D2115081}" type="doc">
      <dgm:prSet loTypeId="urn:microsoft.com/office/officeart/2005/8/layout/hierarchy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867F7CE5-26C9-482F-918A-979DFD0D5CC3}">
      <dgm:prSet phldrT="[Текст]" custT="1"/>
      <dgm:spPr/>
      <dgm:t>
        <a:bodyPr/>
        <a:lstStyle/>
        <a:p>
          <a:r>
            <a:rPr lang="ru-RU" sz="2000" b="1" dirty="0" smtClean="0"/>
            <a:t>Операторы услуг платежной инфраструктуры</a:t>
          </a:r>
          <a:endParaRPr lang="ru-RU" sz="2000" b="1" dirty="0"/>
        </a:p>
      </dgm:t>
    </dgm:pt>
    <dgm:pt modelId="{F655A3D5-A40D-4128-BEFD-06A1866DBD4C}" type="parTrans" cxnId="{0A180D9E-2E1F-486A-A563-F11412F83B61}">
      <dgm:prSet/>
      <dgm:spPr/>
      <dgm:t>
        <a:bodyPr/>
        <a:lstStyle/>
        <a:p>
          <a:endParaRPr lang="ru-RU"/>
        </a:p>
      </dgm:t>
    </dgm:pt>
    <dgm:pt modelId="{A2972508-B333-49D2-B5A1-C0594413772E}" type="sibTrans" cxnId="{0A180D9E-2E1F-486A-A563-F11412F83B61}">
      <dgm:prSet/>
      <dgm:spPr/>
      <dgm:t>
        <a:bodyPr/>
        <a:lstStyle/>
        <a:p>
          <a:endParaRPr lang="ru-RU"/>
        </a:p>
      </dgm:t>
    </dgm:pt>
    <dgm:pt modelId="{F7196251-BD40-48FE-BE17-E5432B895195}">
      <dgm:prSet phldrT="[Текст]" custT="1"/>
      <dgm:spPr/>
      <dgm:t>
        <a:bodyPr/>
        <a:lstStyle/>
        <a:p>
          <a:r>
            <a:rPr lang="ru-RU" sz="2000" b="1" dirty="0" smtClean="0"/>
            <a:t>операционный центр </a:t>
          </a:r>
          <a:endParaRPr lang="ru-RU" sz="2000" b="1" dirty="0"/>
        </a:p>
      </dgm:t>
    </dgm:pt>
    <dgm:pt modelId="{9B76E7EA-DA63-4213-A205-7A7D041BFC60}" type="parTrans" cxnId="{3BBEB9E7-6AB1-4321-BAC5-6FA44DBCA4B1}">
      <dgm:prSet/>
      <dgm:spPr/>
      <dgm:t>
        <a:bodyPr/>
        <a:lstStyle/>
        <a:p>
          <a:endParaRPr lang="ru-RU"/>
        </a:p>
      </dgm:t>
    </dgm:pt>
    <dgm:pt modelId="{09C7954B-1DBD-4E88-AD9F-0F3B38882453}" type="sibTrans" cxnId="{3BBEB9E7-6AB1-4321-BAC5-6FA44DBCA4B1}">
      <dgm:prSet/>
      <dgm:spPr/>
      <dgm:t>
        <a:bodyPr/>
        <a:lstStyle/>
        <a:p>
          <a:endParaRPr lang="ru-RU"/>
        </a:p>
      </dgm:t>
    </dgm:pt>
    <dgm:pt modelId="{82FD6990-A88D-4BA2-B05A-E6A4126637E1}">
      <dgm:prSet phldrT="[Текст]" custT="1"/>
      <dgm:spPr/>
      <dgm:t>
        <a:bodyPr/>
        <a:lstStyle/>
        <a:p>
          <a:r>
            <a:rPr lang="ru-RU" sz="2000" b="1" dirty="0" smtClean="0"/>
            <a:t>платежный клиринговый центр </a:t>
          </a:r>
          <a:endParaRPr lang="ru-RU" sz="2000" b="1" dirty="0"/>
        </a:p>
      </dgm:t>
    </dgm:pt>
    <dgm:pt modelId="{CEA9108E-5AE7-4C13-A14F-3E4F4185B724}" type="parTrans" cxnId="{558BAB0C-18C0-4A3B-9916-7BD953EA88D6}">
      <dgm:prSet/>
      <dgm:spPr/>
      <dgm:t>
        <a:bodyPr/>
        <a:lstStyle/>
        <a:p>
          <a:endParaRPr lang="ru-RU"/>
        </a:p>
      </dgm:t>
    </dgm:pt>
    <dgm:pt modelId="{4023BAF9-59C9-4070-A05D-6823EE9C5C24}" type="sibTrans" cxnId="{558BAB0C-18C0-4A3B-9916-7BD953EA88D6}">
      <dgm:prSet/>
      <dgm:spPr/>
      <dgm:t>
        <a:bodyPr/>
        <a:lstStyle/>
        <a:p>
          <a:endParaRPr lang="ru-RU"/>
        </a:p>
      </dgm:t>
    </dgm:pt>
    <dgm:pt modelId="{EA7BF1DA-1F7C-4BBD-9965-7798C8896872}">
      <dgm:prSet phldrT="[Текст]" custT="1"/>
      <dgm:spPr/>
      <dgm:t>
        <a:bodyPr/>
        <a:lstStyle/>
        <a:p>
          <a:r>
            <a:rPr lang="ru-RU" sz="2000" b="1" dirty="0" smtClean="0"/>
            <a:t>расчетный центр </a:t>
          </a:r>
          <a:endParaRPr lang="ru-RU" sz="2000" b="1" dirty="0"/>
        </a:p>
      </dgm:t>
    </dgm:pt>
    <dgm:pt modelId="{409891E2-DBF2-4314-9B00-D4FAFF3E68AD}" type="parTrans" cxnId="{84B66838-13E4-4F44-9955-A3C87FA10DCC}">
      <dgm:prSet/>
      <dgm:spPr/>
      <dgm:t>
        <a:bodyPr/>
        <a:lstStyle/>
        <a:p>
          <a:endParaRPr lang="ru-RU"/>
        </a:p>
      </dgm:t>
    </dgm:pt>
    <dgm:pt modelId="{F8E6F003-058C-4775-B9ED-C0E2BCE5A6C4}" type="sibTrans" cxnId="{84B66838-13E4-4F44-9955-A3C87FA10DCC}">
      <dgm:prSet/>
      <dgm:spPr/>
      <dgm:t>
        <a:bodyPr/>
        <a:lstStyle/>
        <a:p>
          <a:endParaRPr lang="ru-RU"/>
        </a:p>
      </dgm:t>
    </dgm:pt>
    <dgm:pt modelId="{A0C4009B-C011-45C8-96B1-D2BFD66B1E51}">
      <dgm:prSet phldrT="[Текст]" custT="1"/>
      <dgm:spPr/>
      <dgm:t>
        <a:bodyPr/>
        <a:lstStyle/>
        <a:p>
          <a:r>
            <a:rPr lang="ru-RU" sz="1500" b="1" dirty="0" smtClean="0"/>
            <a:t>обеспечивает в рамках платежной системы для ее участников и их клиентов доступ к услугам по переводу денежных средств, в том числе с использованием электронных средств платежа</a:t>
          </a:r>
          <a:endParaRPr lang="ru-RU" sz="1500" b="1" dirty="0"/>
        </a:p>
      </dgm:t>
    </dgm:pt>
    <dgm:pt modelId="{7802129A-6656-4D05-ADB0-ABA027DF7294}" type="parTrans" cxnId="{B6AB84C3-BDA3-411B-9501-6E6F28320506}">
      <dgm:prSet/>
      <dgm:spPr/>
      <dgm:t>
        <a:bodyPr/>
        <a:lstStyle/>
        <a:p>
          <a:endParaRPr lang="ru-RU"/>
        </a:p>
      </dgm:t>
    </dgm:pt>
    <dgm:pt modelId="{CDB9FD16-D0E9-4FBB-9EE4-9ADE1876982B}" type="sibTrans" cxnId="{B6AB84C3-BDA3-411B-9501-6E6F28320506}">
      <dgm:prSet/>
      <dgm:spPr/>
      <dgm:t>
        <a:bodyPr/>
        <a:lstStyle/>
        <a:p>
          <a:endParaRPr lang="ru-RU"/>
        </a:p>
      </dgm:t>
    </dgm:pt>
    <dgm:pt modelId="{41FBA1AF-B39E-4279-B133-0D72EDCD1432}">
      <dgm:prSet phldrT="[Текст]"/>
      <dgm:spPr/>
      <dgm:t>
        <a:bodyPr/>
        <a:lstStyle/>
        <a:p>
          <a:r>
            <a:rPr lang="ru-RU" b="1" dirty="0" smtClean="0"/>
            <a:t>обеспечивает в рамках платежной системы прием к исполнению распоряжений ее участников об осуществлении перевода денежных средств</a:t>
          </a:r>
          <a:endParaRPr lang="ru-RU" b="1" dirty="0"/>
        </a:p>
      </dgm:t>
    </dgm:pt>
    <dgm:pt modelId="{65F89449-981D-4FED-AE71-D7C542A675E3}" type="parTrans" cxnId="{6E6297AA-E8FF-4E8A-A25F-38B0DD4C7883}">
      <dgm:prSet/>
      <dgm:spPr/>
      <dgm:t>
        <a:bodyPr/>
        <a:lstStyle/>
        <a:p>
          <a:endParaRPr lang="ru-RU"/>
        </a:p>
      </dgm:t>
    </dgm:pt>
    <dgm:pt modelId="{FF3B6399-19F8-43B1-87E5-6E0EA08CE87E}" type="sibTrans" cxnId="{6E6297AA-E8FF-4E8A-A25F-38B0DD4C7883}">
      <dgm:prSet/>
      <dgm:spPr/>
      <dgm:t>
        <a:bodyPr/>
        <a:lstStyle/>
        <a:p>
          <a:endParaRPr lang="ru-RU"/>
        </a:p>
      </dgm:t>
    </dgm:pt>
    <dgm:pt modelId="{F56D134A-97D7-4784-9E53-BA9D4D87F7F7}">
      <dgm:prSet phldrT="[Текст]"/>
      <dgm:spPr/>
      <dgm:t>
        <a:bodyPr/>
        <a:lstStyle/>
        <a:p>
          <a:r>
            <a:rPr lang="ru-RU" b="1" dirty="0" smtClean="0"/>
            <a:t>обеспечивает в рамках платежной системы исполнение распоряжений ее участников посредством списания и зачисления денежных средств по их банковским счетам</a:t>
          </a:r>
          <a:endParaRPr lang="ru-RU" b="1" dirty="0"/>
        </a:p>
      </dgm:t>
    </dgm:pt>
    <dgm:pt modelId="{5302B284-105C-47A1-8AD8-CA300F0EE21D}" type="parTrans" cxnId="{C0C82BBA-224E-431A-A9DE-B5467CD124C6}">
      <dgm:prSet/>
      <dgm:spPr/>
      <dgm:t>
        <a:bodyPr/>
        <a:lstStyle/>
        <a:p>
          <a:endParaRPr lang="ru-RU"/>
        </a:p>
      </dgm:t>
    </dgm:pt>
    <dgm:pt modelId="{430A2810-D41E-4458-A688-B0B64AA3B508}" type="sibTrans" cxnId="{C0C82BBA-224E-431A-A9DE-B5467CD124C6}">
      <dgm:prSet/>
      <dgm:spPr/>
      <dgm:t>
        <a:bodyPr/>
        <a:lstStyle/>
        <a:p>
          <a:endParaRPr lang="ru-RU"/>
        </a:p>
      </dgm:t>
    </dgm:pt>
    <dgm:pt modelId="{AE24B2C8-BAE3-4545-8C0B-3232936E227B}" type="pres">
      <dgm:prSet presAssocID="{87607DE2-C311-49BD-8D40-9702D211508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A21D25E-0B01-47C6-9302-D4DC80CA0BB8}" type="pres">
      <dgm:prSet presAssocID="{867F7CE5-26C9-482F-918A-979DFD0D5CC3}" presName="hierRoot1" presStyleCnt="0"/>
      <dgm:spPr/>
    </dgm:pt>
    <dgm:pt modelId="{59183EF7-852A-4316-9881-C3B17AA54196}" type="pres">
      <dgm:prSet presAssocID="{867F7CE5-26C9-482F-918A-979DFD0D5CC3}" presName="composite" presStyleCnt="0"/>
      <dgm:spPr/>
    </dgm:pt>
    <dgm:pt modelId="{5A83F488-2825-4CD6-8783-C9D3E18FD9D1}" type="pres">
      <dgm:prSet presAssocID="{867F7CE5-26C9-482F-918A-979DFD0D5CC3}" presName="background" presStyleLbl="node0" presStyleIdx="0" presStyleCnt="1"/>
      <dgm:spPr/>
    </dgm:pt>
    <dgm:pt modelId="{9F72EE70-5DD3-4345-8AA0-259EF325452A}" type="pres">
      <dgm:prSet presAssocID="{867F7CE5-26C9-482F-918A-979DFD0D5CC3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AD7A58-1EB3-49DE-818C-11E93D3A2FD5}" type="pres">
      <dgm:prSet presAssocID="{867F7CE5-26C9-482F-918A-979DFD0D5CC3}" presName="hierChild2" presStyleCnt="0"/>
      <dgm:spPr/>
    </dgm:pt>
    <dgm:pt modelId="{6411B0D5-5F62-40B5-97AF-FC8DB66FEAF0}" type="pres">
      <dgm:prSet presAssocID="{9B76E7EA-DA63-4213-A205-7A7D041BFC60}" presName="Name10" presStyleLbl="parChTrans1D2" presStyleIdx="0" presStyleCnt="3"/>
      <dgm:spPr/>
    </dgm:pt>
    <dgm:pt modelId="{7ACF66B8-5F99-4D75-A2D4-822E9B4BF3C0}" type="pres">
      <dgm:prSet presAssocID="{F7196251-BD40-48FE-BE17-E5432B895195}" presName="hierRoot2" presStyleCnt="0"/>
      <dgm:spPr/>
    </dgm:pt>
    <dgm:pt modelId="{0BFB5364-2535-42D0-B22F-9E0290E6866A}" type="pres">
      <dgm:prSet presAssocID="{F7196251-BD40-48FE-BE17-E5432B895195}" presName="composite2" presStyleCnt="0"/>
      <dgm:spPr/>
    </dgm:pt>
    <dgm:pt modelId="{B022EA59-4EB8-470E-BA8E-DF72EB66B819}" type="pres">
      <dgm:prSet presAssocID="{F7196251-BD40-48FE-BE17-E5432B895195}" presName="background2" presStyleLbl="node2" presStyleIdx="0" presStyleCnt="3"/>
      <dgm:spPr/>
    </dgm:pt>
    <dgm:pt modelId="{62428B5F-AE78-4343-B88A-9BAA9DDF2DB2}" type="pres">
      <dgm:prSet presAssocID="{F7196251-BD40-48FE-BE17-E5432B895195}" presName="text2" presStyleLbl="fgAcc2" presStyleIdx="0" presStyleCnt="3" custScaleY="537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FC02AD-293F-4EB2-BAFB-6A4F6D53C3A4}" type="pres">
      <dgm:prSet presAssocID="{F7196251-BD40-48FE-BE17-E5432B895195}" presName="hierChild3" presStyleCnt="0"/>
      <dgm:spPr/>
    </dgm:pt>
    <dgm:pt modelId="{3041A62C-7428-4D8D-9F07-E5445988B88F}" type="pres">
      <dgm:prSet presAssocID="{7802129A-6656-4D05-ADB0-ABA027DF7294}" presName="Name17" presStyleLbl="parChTrans1D3" presStyleIdx="0" presStyleCnt="3"/>
      <dgm:spPr/>
    </dgm:pt>
    <dgm:pt modelId="{56DE9DA4-067F-443F-8E6D-46B145B265D1}" type="pres">
      <dgm:prSet presAssocID="{A0C4009B-C011-45C8-96B1-D2BFD66B1E51}" presName="hierRoot3" presStyleCnt="0"/>
      <dgm:spPr/>
    </dgm:pt>
    <dgm:pt modelId="{C91375A6-4E83-4EBF-BBE2-62BA025374D5}" type="pres">
      <dgm:prSet presAssocID="{A0C4009B-C011-45C8-96B1-D2BFD66B1E51}" presName="composite3" presStyleCnt="0"/>
      <dgm:spPr/>
    </dgm:pt>
    <dgm:pt modelId="{240005CA-9CE8-4DCE-9DBA-7B841F489274}" type="pres">
      <dgm:prSet presAssocID="{A0C4009B-C011-45C8-96B1-D2BFD66B1E51}" presName="background3" presStyleLbl="node3" presStyleIdx="0" presStyleCnt="3"/>
      <dgm:spPr/>
    </dgm:pt>
    <dgm:pt modelId="{6D06AF4B-C9AF-4BC1-913D-CC812F5E4234}" type="pres">
      <dgm:prSet presAssocID="{A0C4009B-C011-45C8-96B1-D2BFD66B1E51}" presName="text3" presStyleLbl="fgAcc3" presStyleIdx="0" presStyleCnt="3" custScaleY="1292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4441CB-F8DE-4A3A-993B-C691993B8451}" type="pres">
      <dgm:prSet presAssocID="{A0C4009B-C011-45C8-96B1-D2BFD66B1E51}" presName="hierChild4" presStyleCnt="0"/>
      <dgm:spPr/>
    </dgm:pt>
    <dgm:pt modelId="{3CD51A69-70E3-4E7C-AC00-79BF35138BD6}" type="pres">
      <dgm:prSet presAssocID="{CEA9108E-5AE7-4C13-A14F-3E4F4185B724}" presName="Name10" presStyleLbl="parChTrans1D2" presStyleIdx="1" presStyleCnt="3"/>
      <dgm:spPr/>
    </dgm:pt>
    <dgm:pt modelId="{69F59756-4476-401B-9A87-C858612A9161}" type="pres">
      <dgm:prSet presAssocID="{82FD6990-A88D-4BA2-B05A-E6A4126637E1}" presName="hierRoot2" presStyleCnt="0"/>
      <dgm:spPr/>
    </dgm:pt>
    <dgm:pt modelId="{057BD940-2C74-4A33-B14C-C4523CEF79B4}" type="pres">
      <dgm:prSet presAssocID="{82FD6990-A88D-4BA2-B05A-E6A4126637E1}" presName="composite2" presStyleCnt="0"/>
      <dgm:spPr/>
    </dgm:pt>
    <dgm:pt modelId="{EB174609-9B17-4E99-8604-2265538DC04A}" type="pres">
      <dgm:prSet presAssocID="{82FD6990-A88D-4BA2-B05A-E6A4126637E1}" presName="background2" presStyleLbl="node2" presStyleIdx="1" presStyleCnt="3"/>
      <dgm:spPr/>
    </dgm:pt>
    <dgm:pt modelId="{79E793B2-754E-4DB4-A27E-597A7916ED92}" type="pres">
      <dgm:prSet presAssocID="{82FD6990-A88D-4BA2-B05A-E6A4126637E1}" presName="text2" presStyleLbl="fgAcc2" presStyleIdx="1" presStyleCnt="3" custScaleY="537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1DE8CB-1559-4801-872F-12E238AF5C3B}" type="pres">
      <dgm:prSet presAssocID="{82FD6990-A88D-4BA2-B05A-E6A4126637E1}" presName="hierChild3" presStyleCnt="0"/>
      <dgm:spPr/>
    </dgm:pt>
    <dgm:pt modelId="{152998E2-430C-4A74-8A2B-5A6A27D6E7BA}" type="pres">
      <dgm:prSet presAssocID="{65F89449-981D-4FED-AE71-D7C542A675E3}" presName="Name17" presStyleLbl="parChTrans1D3" presStyleIdx="1" presStyleCnt="3"/>
      <dgm:spPr/>
    </dgm:pt>
    <dgm:pt modelId="{3DCBC2C5-DB45-44B5-BBAA-CF68B84D14E4}" type="pres">
      <dgm:prSet presAssocID="{41FBA1AF-B39E-4279-B133-0D72EDCD1432}" presName="hierRoot3" presStyleCnt="0"/>
      <dgm:spPr/>
    </dgm:pt>
    <dgm:pt modelId="{1B922E11-E000-4A13-8AC6-88BEFD56A0B9}" type="pres">
      <dgm:prSet presAssocID="{41FBA1AF-B39E-4279-B133-0D72EDCD1432}" presName="composite3" presStyleCnt="0"/>
      <dgm:spPr/>
    </dgm:pt>
    <dgm:pt modelId="{1B41275E-C033-4788-AD6A-B10DB89368F3}" type="pres">
      <dgm:prSet presAssocID="{41FBA1AF-B39E-4279-B133-0D72EDCD1432}" presName="background3" presStyleLbl="node3" presStyleIdx="1" presStyleCnt="3"/>
      <dgm:spPr/>
    </dgm:pt>
    <dgm:pt modelId="{F9B6AD52-B525-4AA3-A691-A84B198567F0}" type="pres">
      <dgm:prSet presAssocID="{41FBA1AF-B39E-4279-B133-0D72EDCD1432}" presName="text3" presStyleLbl="fgAcc3" presStyleIdx="1" presStyleCnt="3" custScaleY="1256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40AEDD-4C72-47CA-9469-4962A444CEE2}" type="pres">
      <dgm:prSet presAssocID="{41FBA1AF-B39E-4279-B133-0D72EDCD1432}" presName="hierChild4" presStyleCnt="0"/>
      <dgm:spPr/>
    </dgm:pt>
    <dgm:pt modelId="{132A1166-90EC-4DE1-8454-1E4C676A6ED3}" type="pres">
      <dgm:prSet presAssocID="{409891E2-DBF2-4314-9B00-D4FAFF3E68AD}" presName="Name10" presStyleLbl="parChTrans1D2" presStyleIdx="2" presStyleCnt="3"/>
      <dgm:spPr/>
    </dgm:pt>
    <dgm:pt modelId="{A5526B6C-2FA3-4F32-9E26-9E8D72D2B171}" type="pres">
      <dgm:prSet presAssocID="{EA7BF1DA-1F7C-4BBD-9965-7798C8896872}" presName="hierRoot2" presStyleCnt="0"/>
      <dgm:spPr/>
    </dgm:pt>
    <dgm:pt modelId="{9B8B16C6-8496-44D5-849C-D940BE40DF42}" type="pres">
      <dgm:prSet presAssocID="{EA7BF1DA-1F7C-4BBD-9965-7798C8896872}" presName="composite2" presStyleCnt="0"/>
      <dgm:spPr/>
    </dgm:pt>
    <dgm:pt modelId="{D3CE215E-C60A-478F-B8E8-1A0150EBCADA}" type="pres">
      <dgm:prSet presAssocID="{EA7BF1DA-1F7C-4BBD-9965-7798C8896872}" presName="background2" presStyleLbl="node2" presStyleIdx="2" presStyleCnt="3"/>
      <dgm:spPr/>
    </dgm:pt>
    <dgm:pt modelId="{6C7297F5-BE99-4DF1-AF45-76DEB8B97330}" type="pres">
      <dgm:prSet presAssocID="{EA7BF1DA-1F7C-4BBD-9965-7798C8896872}" presName="text2" presStyleLbl="fgAcc2" presStyleIdx="2" presStyleCnt="3" custScaleY="537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19D6D6-107B-4B3C-ADF1-09A248D60EC9}" type="pres">
      <dgm:prSet presAssocID="{EA7BF1DA-1F7C-4BBD-9965-7798C8896872}" presName="hierChild3" presStyleCnt="0"/>
      <dgm:spPr/>
    </dgm:pt>
    <dgm:pt modelId="{FAE0F978-E200-484F-B3B7-25075CF0CEAD}" type="pres">
      <dgm:prSet presAssocID="{5302B284-105C-47A1-8AD8-CA300F0EE21D}" presName="Name17" presStyleLbl="parChTrans1D3" presStyleIdx="2" presStyleCnt="3"/>
      <dgm:spPr/>
    </dgm:pt>
    <dgm:pt modelId="{5F611C79-4300-485E-9A5E-84F591CB38FC}" type="pres">
      <dgm:prSet presAssocID="{F56D134A-97D7-4784-9E53-BA9D4D87F7F7}" presName="hierRoot3" presStyleCnt="0"/>
      <dgm:spPr/>
    </dgm:pt>
    <dgm:pt modelId="{71093D57-2545-43B2-A4B4-786FF012FF09}" type="pres">
      <dgm:prSet presAssocID="{F56D134A-97D7-4784-9E53-BA9D4D87F7F7}" presName="composite3" presStyleCnt="0"/>
      <dgm:spPr/>
    </dgm:pt>
    <dgm:pt modelId="{7BB626EB-6E76-4B76-9D48-9FE570D9894C}" type="pres">
      <dgm:prSet presAssocID="{F56D134A-97D7-4784-9E53-BA9D4D87F7F7}" presName="background3" presStyleLbl="node3" presStyleIdx="2" presStyleCnt="3"/>
      <dgm:spPr/>
    </dgm:pt>
    <dgm:pt modelId="{9E40D7E3-9FE8-424A-9654-C1AC6C661E76}" type="pres">
      <dgm:prSet presAssocID="{F56D134A-97D7-4784-9E53-BA9D4D87F7F7}" presName="text3" presStyleLbl="fgAcc3" presStyleIdx="2" presStyleCnt="3" custScaleY="1292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42CDF5-4BA5-4D26-8C33-78627B43FE9B}" type="pres">
      <dgm:prSet presAssocID="{F56D134A-97D7-4784-9E53-BA9D4D87F7F7}" presName="hierChild4" presStyleCnt="0"/>
      <dgm:spPr/>
    </dgm:pt>
  </dgm:ptLst>
  <dgm:cxnLst>
    <dgm:cxn modelId="{84917D1B-7CB0-4988-AB37-15D6C6486DA1}" type="presOf" srcId="{82FD6990-A88D-4BA2-B05A-E6A4126637E1}" destId="{79E793B2-754E-4DB4-A27E-597A7916ED92}" srcOrd="0" destOrd="0" presId="urn:microsoft.com/office/officeart/2005/8/layout/hierarchy1"/>
    <dgm:cxn modelId="{B6AB84C3-BDA3-411B-9501-6E6F28320506}" srcId="{F7196251-BD40-48FE-BE17-E5432B895195}" destId="{A0C4009B-C011-45C8-96B1-D2BFD66B1E51}" srcOrd="0" destOrd="0" parTransId="{7802129A-6656-4D05-ADB0-ABA027DF7294}" sibTransId="{CDB9FD16-D0E9-4FBB-9EE4-9ADE1876982B}"/>
    <dgm:cxn modelId="{84B66838-13E4-4F44-9955-A3C87FA10DCC}" srcId="{867F7CE5-26C9-482F-918A-979DFD0D5CC3}" destId="{EA7BF1DA-1F7C-4BBD-9965-7798C8896872}" srcOrd="2" destOrd="0" parTransId="{409891E2-DBF2-4314-9B00-D4FAFF3E68AD}" sibTransId="{F8E6F003-058C-4775-B9ED-C0E2BCE5A6C4}"/>
    <dgm:cxn modelId="{C0C82BBA-224E-431A-A9DE-B5467CD124C6}" srcId="{EA7BF1DA-1F7C-4BBD-9965-7798C8896872}" destId="{F56D134A-97D7-4784-9E53-BA9D4D87F7F7}" srcOrd="0" destOrd="0" parTransId="{5302B284-105C-47A1-8AD8-CA300F0EE21D}" sibTransId="{430A2810-D41E-4458-A688-B0B64AA3B508}"/>
    <dgm:cxn modelId="{FCB3863B-8918-453A-A58C-7AE771AA3127}" type="presOf" srcId="{65F89449-981D-4FED-AE71-D7C542A675E3}" destId="{152998E2-430C-4A74-8A2B-5A6A27D6E7BA}" srcOrd="0" destOrd="0" presId="urn:microsoft.com/office/officeart/2005/8/layout/hierarchy1"/>
    <dgm:cxn modelId="{40565C64-A31C-43B3-91CD-EA94EC401BC1}" type="presOf" srcId="{F7196251-BD40-48FE-BE17-E5432B895195}" destId="{62428B5F-AE78-4343-B88A-9BAA9DDF2DB2}" srcOrd="0" destOrd="0" presId="urn:microsoft.com/office/officeart/2005/8/layout/hierarchy1"/>
    <dgm:cxn modelId="{AC75FED4-6380-433A-AC49-869E28D46E8D}" type="presOf" srcId="{EA7BF1DA-1F7C-4BBD-9965-7798C8896872}" destId="{6C7297F5-BE99-4DF1-AF45-76DEB8B97330}" srcOrd="0" destOrd="0" presId="urn:microsoft.com/office/officeart/2005/8/layout/hierarchy1"/>
    <dgm:cxn modelId="{09DD2313-0D9F-4CCB-ADF3-8E64C5CF4774}" type="presOf" srcId="{A0C4009B-C011-45C8-96B1-D2BFD66B1E51}" destId="{6D06AF4B-C9AF-4BC1-913D-CC812F5E4234}" srcOrd="0" destOrd="0" presId="urn:microsoft.com/office/officeart/2005/8/layout/hierarchy1"/>
    <dgm:cxn modelId="{0FCBE53B-DF6B-412C-A225-6F46C6F15D97}" type="presOf" srcId="{CEA9108E-5AE7-4C13-A14F-3E4F4185B724}" destId="{3CD51A69-70E3-4E7C-AC00-79BF35138BD6}" srcOrd="0" destOrd="0" presId="urn:microsoft.com/office/officeart/2005/8/layout/hierarchy1"/>
    <dgm:cxn modelId="{3BBEB9E7-6AB1-4321-BAC5-6FA44DBCA4B1}" srcId="{867F7CE5-26C9-482F-918A-979DFD0D5CC3}" destId="{F7196251-BD40-48FE-BE17-E5432B895195}" srcOrd="0" destOrd="0" parTransId="{9B76E7EA-DA63-4213-A205-7A7D041BFC60}" sibTransId="{09C7954B-1DBD-4E88-AD9F-0F3B38882453}"/>
    <dgm:cxn modelId="{63059D03-5349-4544-A0F1-B02FDEF099E5}" type="presOf" srcId="{7802129A-6656-4D05-ADB0-ABA027DF7294}" destId="{3041A62C-7428-4D8D-9F07-E5445988B88F}" srcOrd="0" destOrd="0" presId="urn:microsoft.com/office/officeart/2005/8/layout/hierarchy1"/>
    <dgm:cxn modelId="{2E08CAB3-8E73-4AD2-BFE0-9C37F9F5A840}" type="presOf" srcId="{87607DE2-C311-49BD-8D40-9702D2115081}" destId="{AE24B2C8-BAE3-4545-8C0B-3232936E227B}" srcOrd="0" destOrd="0" presId="urn:microsoft.com/office/officeart/2005/8/layout/hierarchy1"/>
    <dgm:cxn modelId="{FBAF8019-7633-40E1-9DCE-89F1A8A4F67C}" type="presOf" srcId="{F56D134A-97D7-4784-9E53-BA9D4D87F7F7}" destId="{9E40D7E3-9FE8-424A-9654-C1AC6C661E76}" srcOrd="0" destOrd="0" presId="urn:microsoft.com/office/officeart/2005/8/layout/hierarchy1"/>
    <dgm:cxn modelId="{1227962B-27E2-45CE-B62B-1E0C548C084A}" type="presOf" srcId="{41FBA1AF-B39E-4279-B133-0D72EDCD1432}" destId="{F9B6AD52-B525-4AA3-A691-A84B198567F0}" srcOrd="0" destOrd="0" presId="urn:microsoft.com/office/officeart/2005/8/layout/hierarchy1"/>
    <dgm:cxn modelId="{6E6297AA-E8FF-4E8A-A25F-38B0DD4C7883}" srcId="{82FD6990-A88D-4BA2-B05A-E6A4126637E1}" destId="{41FBA1AF-B39E-4279-B133-0D72EDCD1432}" srcOrd="0" destOrd="0" parTransId="{65F89449-981D-4FED-AE71-D7C542A675E3}" sibTransId="{FF3B6399-19F8-43B1-87E5-6E0EA08CE87E}"/>
    <dgm:cxn modelId="{556C89D3-8F41-41D3-838F-80D9F5AE2079}" type="presOf" srcId="{9B76E7EA-DA63-4213-A205-7A7D041BFC60}" destId="{6411B0D5-5F62-40B5-97AF-FC8DB66FEAF0}" srcOrd="0" destOrd="0" presId="urn:microsoft.com/office/officeart/2005/8/layout/hierarchy1"/>
    <dgm:cxn modelId="{30770582-F513-4638-92EB-D7F32F4E9771}" type="presOf" srcId="{409891E2-DBF2-4314-9B00-D4FAFF3E68AD}" destId="{132A1166-90EC-4DE1-8454-1E4C676A6ED3}" srcOrd="0" destOrd="0" presId="urn:microsoft.com/office/officeart/2005/8/layout/hierarchy1"/>
    <dgm:cxn modelId="{B59B0568-B06B-4F39-B911-AEFFDFBCC487}" type="presOf" srcId="{5302B284-105C-47A1-8AD8-CA300F0EE21D}" destId="{FAE0F978-E200-484F-B3B7-25075CF0CEAD}" srcOrd="0" destOrd="0" presId="urn:microsoft.com/office/officeart/2005/8/layout/hierarchy1"/>
    <dgm:cxn modelId="{0A180D9E-2E1F-486A-A563-F11412F83B61}" srcId="{87607DE2-C311-49BD-8D40-9702D2115081}" destId="{867F7CE5-26C9-482F-918A-979DFD0D5CC3}" srcOrd="0" destOrd="0" parTransId="{F655A3D5-A40D-4128-BEFD-06A1866DBD4C}" sibTransId="{A2972508-B333-49D2-B5A1-C0594413772E}"/>
    <dgm:cxn modelId="{94C334FD-E7A1-4F92-8CB3-56E8B0E27C60}" type="presOf" srcId="{867F7CE5-26C9-482F-918A-979DFD0D5CC3}" destId="{9F72EE70-5DD3-4345-8AA0-259EF325452A}" srcOrd="0" destOrd="0" presId="urn:microsoft.com/office/officeart/2005/8/layout/hierarchy1"/>
    <dgm:cxn modelId="{558BAB0C-18C0-4A3B-9916-7BD953EA88D6}" srcId="{867F7CE5-26C9-482F-918A-979DFD0D5CC3}" destId="{82FD6990-A88D-4BA2-B05A-E6A4126637E1}" srcOrd="1" destOrd="0" parTransId="{CEA9108E-5AE7-4C13-A14F-3E4F4185B724}" sibTransId="{4023BAF9-59C9-4070-A05D-6823EE9C5C24}"/>
    <dgm:cxn modelId="{6F4CE520-BFEC-42E4-9B23-DBAB501EDF3B}" type="presParOf" srcId="{AE24B2C8-BAE3-4545-8C0B-3232936E227B}" destId="{7A21D25E-0B01-47C6-9302-D4DC80CA0BB8}" srcOrd="0" destOrd="0" presId="urn:microsoft.com/office/officeart/2005/8/layout/hierarchy1"/>
    <dgm:cxn modelId="{ADD9B27D-7F63-4237-B8D6-8A04B132B9BA}" type="presParOf" srcId="{7A21D25E-0B01-47C6-9302-D4DC80CA0BB8}" destId="{59183EF7-852A-4316-9881-C3B17AA54196}" srcOrd="0" destOrd="0" presId="urn:microsoft.com/office/officeart/2005/8/layout/hierarchy1"/>
    <dgm:cxn modelId="{62126399-B2FF-4ABB-874E-024EB53C3663}" type="presParOf" srcId="{59183EF7-852A-4316-9881-C3B17AA54196}" destId="{5A83F488-2825-4CD6-8783-C9D3E18FD9D1}" srcOrd="0" destOrd="0" presId="urn:microsoft.com/office/officeart/2005/8/layout/hierarchy1"/>
    <dgm:cxn modelId="{4E9A77A8-C1A4-447D-AC23-56781ED2B734}" type="presParOf" srcId="{59183EF7-852A-4316-9881-C3B17AA54196}" destId="{9F72EE70-5DD3-4345-8AA0-259EF325452A}" srcOrd="1" destOrd="0" presId="urn:microsoft.com/office/officeart/2005/8/layout/hierarchy1"/>
    <dgm:cxn modelId="{945B5381-6F9D-4E51-B226-D743FE410966}" type="presParOf" srcId="{7A21D25E-0B01-47C6-9302-D4DC80CA0BB8}" destId="{B7AD7A58-1EB3-49DE-818C-11E93D3A2FD5}" srcOrd="1" destOrd="0" presId="urn:microsoft.com/office/officeart/2005/8/layout/hierarchy1"/>
    <dgm:cxn modelId="{4A9D30E9-DAF9-4D4D-86B3-FD71C3258CC1}" type="presParOf" srcId="{B7AD7A58-1EB3-49DE-818C-11E93D3A2FD5}" destId="{6411B0D5-5F62-40B5-97AF-FC8DB66FEAF0}" srcOrd="0" destOrd="0" presId="urn:microsoft.com/office/officeart/2005/8/layout/hierarchy1"/>
    <dgm:cxn modelId="{D0DF8A57-FD1B-49C8-97FE-F3E41293CD41}" type="presParOf" srcId="{B7AD7A58-1EB3-49DE-818C-11E93D3A2FD5}" destId="{7ACF66B8-5F99-4D75-A2D4-822E9B4BF3C0}" srcOrd="1" destOrd="0" presId="urn:microsoft.com/office/officeart/2005/8/layout/hierarchy1"/>
    <dgm:cxn modelId="{55B8AF8A-D1D4-43EC-B1D8-345D4F2E38FC}" type="presParOf" srcId="{7ACF66B8-5F99-4D75-A2D4-822E9B4BF3C0}" destId="{0BFB5364-2535-42D0-B22F-9E0290E6866A}" srcOrd="0" destOrd="0" presId="urn:microsoft.com/office/officeart/2005/8/layout/hierarchy1"/>
    <dgm:cxn modelId="{050A4E10-097A-4AEF-AB64-98771D4E4D1D}" type="presParOf" srcId="{0BFB5364-2535-42D0-B22F-9E0290E6866A}" destId="{B022EA59-4EB8-470E-BA8E-DF72EB66B819}" srcOrd="0" destOrd="0" presId="urn:microsoft.com/office/officeart/2005/8/layout/hierarchy1"/>
    <dgm:cxn modelId="{D29608F4-64DA-4D15-910F-6310518CEE8C}" type="presParOf" srcId="{0BFB5364-2535-42D0-B22F-9E0290E6866A}" destId="{62428B5F-AE78-4343-B88A-9BAA9DDF2DB2}" srcOrd="1" destOrd="0" presId="urn:microsoft.com/office/officeart/2005/8/layout/hierarchy1"/>
    <dgm:cxn modelId="{1292AA6F-EFF9-4468-B0F1-DBBA8AD8AED8}" type="presParOf" srcId="{7ACF66B8-5F99-4D75-A2D4-822E9B4BF3C0}" destId="{28FC02AD-293F-4EB2-BAFB-6A4F6D53C3A4}" srcOrd="1" destOrd="0" presId="urn:microsoft.com/office/officeart/2005/8/layout/hierarchy1"/>
    <dgm:cxn modelId="{FC1030E7-4B1F-4B9E-A552-BDCAC346ACED}" type="presParOf" srcId="{28FC02AD-293F-4EB2-BAFB-6A4F6D53C3A4}" destId="{3041A62C-7428-4D8D-9F07-E5445988B88F}" srcOrd="0" destOrd="0" presId="urn:microsoft.com/office/officeart/2005/8/layout/hierarchy1"/>
    <dgm:cxn modelId="{5C282B93-0C8D-47B1-9D0F-6C4AF0926094}" type="presParOf" srcId="{28FC02AD-293F-4EB2-BAFB-6A4F6D53C3A4}" destId="{56DE9DA4-067F-443F-8E6D-46B145B265D1}" srcOrd="1" destOrd="0" presId="urn:microsoft.com/office/officeart/2005/8/layout/hierarchy1"/>
    <dgm:cxn modelId="{F3BA7714-7E9B-4553-B26A-ACE29A6E3BBA}" type="presParOf" srcId="{56DE9DA4-067F-443F-8E6D-46B145B265D1}" destId="{C91375A6-4E83-4EBF-BBE2-62BA025374D5}" srcOrd="0" destOrd="0" presId="urn:microsoft.com/office/officeart/2005/8/layout/hierarchy1"/>
    <dgm:cxn modelId="{7082FD9D-1375-4F0E-9B69-CD037835B5E3}" type="presParOf" srcId="{C91375A6-4E83-4EBF-BBE2-62BA025374D5}" destId="{240005CA-9CE8-4DCE-9DBA-7B841F489274}" srcOrd="0" destOrd="0" presId="urn:microsoft.com/office/officeart/2005/8/layout/hierarchy1"/>
    <dgm:cxn modelId="{A3E9E54B-B5FD-47E3-B2BB-224F29516662}" type="presParOf" srcId="{C91375A6-4E83-4EBF-BBE2-62BA025374D5}" destId="{6D06AF4B-C9AF-4BC1-913D-CC812F5E4234}" srcOrd="1" destOrd="0" presId="urn:microsoft.com/office/officeart/2005/8/layout/hierarchy1"/>
    <dgm:cxn modelId="{27D58BEE-82B3-4E45-8F4B-D2E03D5C6C81}" type="presParOf" srcId="{56DE9DA4-067F-443F-8E6D-46B145B265D1}" destId="{304441CB-F8DE-4A3A-993B-C691993B8451}" srcOrd="1" destOrd="0" presId="urn:microsoft.com/office/officeart/2005/8/layout/hierarchy1"/>
    <dgm:cxn modelId="{2207D715-B9E8-4BC1-BFAC-95AC00DAF886}" type="presParOf" srcId="{B7AD7A58-1EB3-49DE-818C-11E93D3A2FD5}" destId="{3CD51A69-70E3-4E7C-AC00-79BF35138BD6}" srcOrd="2" destOrd="0" presId="urn:microsoft.com/office/officeart/2005/8/layout/hierarchy1"/>
    <dgm:cxn modelId="{73C4A6AF-F5E8-4051-AC10-C9D6B2EF5118}" type="presParOf" srcId="{B7AD7A58-1EB3-49DE-818C-11E93D3A2FD5}" destId="{69F59756-4476-401B-9A87-C858612A9161}" srcOrd="3" destOrd="0" presId="urn:microsoft.com/office/officeart/2005/8/layout/hierarchy1"/>
    <dgm:cxn modelId="{8B3891F7-59FA-4EE6-B581-53F14F742DF9}" type="presParOf" srcId="{69F59756-4476-401B-9A87-C858612A9161}" destId="{057BD940-2C74-4A33-B14C-C4523CEF79B4}" srcOrd="0" destOrd="0" presId="urn:microsoft.com/office/officeart/2005/8/layout/hierarchy1"/>
    <dgm:cxn modelId="{FEC96AC8-F47B-45B8-8FCF-37E276F515B5}" type="presParOf" srcId="{057BD940-2C74-4A33-B14C-C4523CEF79B4}" destId="{EB174609-9B17-4E99-8604-2265538DC04A}" srcOrd="0" destOrd="0" presId="urn:microsoft.com/office/officeart/2005/8/layout/hierarchy1"/>
    <dgm:cxn modelId="{F88F90B7-EA26-461E-96F7-7737F410B742}" type="presParOf" srcId="{057BD940-2C74-4A33-B14C-C4523CEF79B4}" destId="{79E793B2-754E-4DB4-A27E-597A7916ED92}" srcOrd="1" destOrd="0" presId="urn:microsoft.com/office/officeart/2005/8/layout/hierarchy1"/>
    <dgm:cxn modelId="{50A63C9B-0A96-47E4-9EF4-14D9D9ED7E4C}" type="presParOf" srcId="{69F59756-4476-401B-9A87-C858612A9161}" destId="{D91DE8CB-1559-4801-872F-12E238AF5C3B}" srcOrd="1" destOrd="0" presId="urn:microsoft.com/office/officeart/2005/8/layout/hierarchy1"/>
    <dgm:cxn modelId="{30782A48-DE3E-4630-BC77-1908BC3A3DD0}" type="presParOf" srcId="{D91DE8CB-1559-4801-872F-12E238AF5C3B}" destId="{152998E2-430C-4A74-8A2B-5A6A27D6E7BA}" srcOrd="0" destOrd="0" presId="urn:microsoft.com/office/officeart/2005/8/layout/hierarchy1"/>
    <dgm:cxn modelId="{10A423D5-FEEB-40B0-9A62-87C0494B4455}" type="presParOf" srcId="{D91DE8CB-1559-4801-872F-12E238AF5C3B}" destId="{3DCBC2C5-DB45-44B5-BBAA-CF68B84D14E4}" srcOrd="1" destOrd="0" presId="urn:microsoft.com/office/officeart/2005/8/layout/hierarchy1"/>
    <dgm:cxn modelId="{7253A687-7596-4A28-AD2C-2B187E88EC56}" type="presParOf" srcId="{3DCBC2C5-DB45-44B5-BBAA-CF68B84D14E4}" destId="{1B922E11-E000-4A13-8AC6-88BEFD56A0B9}" srcOrd="0" destOrd="0" presId="urn:microsoft.com/office/officeart/2005/8/layout/hierarchy1"/>
    <dgm:cxn modelId="{A4278B1F-0389-4922-B96D-BB2A214E09DE}" type="presParOf" srcId="{1B922E11-E000-4A13-8AC6-88BEFD56A0B9}" destId="{1B41275E-C033-4788-AD6A-B10DB89368F3}" srcOrd="0" destOrd="0" presId="urn:microsoft.com/office/officeart/2005/8/layout/hierarchy1"/>
    <dgm:cxn modelId="{B3A7F918-CAF4-4560-8C41-0BB1C5FF21AD}" type="presParOf" srcId="{1B922E11-E000-4A13-8AC6-88BEFD56A0B9}" destId="{F9B6AD52-B525-4AA3-A691-A84B198567F0}" srcOrd="1" destOrd="0" presId="urn:microsoft.com/office/officeart/2005/8/layout/hierarchy1"/>
    <dgm:cxn modelId="{BD0EF4FA-BEF6-4AE8-83EC-A77EE27361FE}" type="presParOf" srcId="{3DCBC2C5-DB45-44B5-BBAA-CF68B84D14E4}" destId="{4240AEDD-4C72-47CA-9469-4962A444CEE2}" srcOrd="1" destOrd="0" presId="urn:microsoft.com/office/officeart/2005/8/layout/hierarchy1"/>
    <dgm:cxn modelId="{149C5B63-9B48-408D-B313-201357FF6409}" type="presParOf" srcId="{B7AD7A58-1EB3-49DE-818C-11E93D3A2FD5}" destId="{132A1166-90EC-4DE1-8454-1E4C676A6ED3}" srcOrd="4" destOrd="0" presId="urn:microsoft.com/office/officeart/2005/8/layout/hierarchy1"/>
    <dgm:cxn modelId="{DBD38803-24E7-4F25-8134-5F3E4496080B}" type="presParOf" srcId="{B7AD7A58-1EB3-49DE-818C-11E93D3A2FD5}" destId="{A5526B6C-2FA3-4F32-9E26-9E8D72D2B171}" srcOrd="5" destOrd="0" presId="urn:microsoft.com/office/officeart/2005/8/layout/hierarchy1"/>
    <dgm:cxn modelId="{6F132343-885F-4F23-BF3E-ECFFC5E00F50}" type="presParOf" srcId="{A5526B6C-2FA3-4F32-9E26-9E8D72D2B171}" destId="{9B8B16C6-8496-44D5-849C-D940BE40DF42}" srcOrd="0" destOrd="0" presId="urn:microsoft.com/office/officeart/2005/8/layout/hierarchy1"/>
    <dgm:cxn modelId="{83C333E8-0DD5-4DE9-963B-90CA7B5FA66A}" type="presParOf" srcId="{9B8B16C6-8496-44D5-849C-D940BE40DF42}" destId="{D3CE215E-C60A-478F-B8E8-1A0150EBCADA}" srcOrd="0" destOrd="0" presId="urn:microsoft.com/office/officeart/2005/8/layout/hierarchy1"/>
    <dgm:cxn modelId="{AB322AB4-84CD-4181-BB60-CDC27712425B}" type="presParOf" srcId="{9B8B16C6-8496-44D5-849C-D940BE40DF42}" destId="{6C7297F5-BE99-4DF1-AF45-76DEB8B97330}" srcOrd="1" destOrd="0" presId="urn:microsoft.com/office/officeart/2005/8/layout/hierarchy1"/>
    <dgm:cxn modelId="{B8CE3DB9-713E-4A88-98C7-FB5BAC0633BE}" type="presParOf" srcId="{A5526B6C-2FA3-4F32-9E26-9E8D72D2B171}" destId="{DF19D6D6-107B-4B3C-ADF1-09A248D60EC9}" srcOrd="1" destOrd="0" presId="urn:microsoft.com/office/officeart/2005/8/layout/hierarchy1"/>
    <dgm:cxn modelId="{94F08721-3AC6-4A8A-B282-7B9B5809BE6B}" type="presParOf" srcId="{DF19D6D6-107B-4B3C-ADF1-09A248D60EC9}" destId="{FAE0F978-E200-484F-B3B7-25075CF0CEAD}" srcOrd="0" destOrd="0" presId="urn:microsoft.com/office/officeart/2005/8/layout/hierarchy1"/>
    <dgm:cxn modelId="{B06597F3-A50C-4469-A112-27D4E2776B5D}" type="presParOf" srcId="{DF19D6D6-107B-4B3C-ADF1-09A248D60EC9}" destId="{5F611C79-4300-485E-9A5E-84F591CB38FC}" srcOrd="1" destOrd="0" presId="urn:microsoft.com/office/officeart/2005/8/layout/hierarchy1"/>
    <dgm:cxn modelId="{48ABF58D-11C6-41D7-A4B6-DC6EA08B60DF}" type="presParOf" srcId="{5F611C79-4300-485E-9A5E-84F591CB38FC}" destId="{71093D57-2545-43B2-A4B4-786FF012FF09}" srcOrd="0" destOrd="0" presId="urn:microsoft.com/office/officeart/2005/8/layout/hierarchy1"/>
    <dgm:cxn modelId="{99470AB5-2A55-43D7-B468-7381E375050A}" type="presParOf" srcId="{71093D57-2545-43B2-A4B4-786FF012FF09}" destId="{7BB626EB-6E76-4B76-9D48-9FE570D9894C}" srcOrd="0" destOrd="0" presId="urn:microsoft.com/office/officeart/2005/8/layout/hierarchy1"/>
    <dgm:cxn modelId="{79F15366-C23B-4A18-A9AE-9CF2D39FE44F}" type="presParOf" srcId="{71093D57-2545-43B2-A4B4-786FF012FF09}" destId="{9E40D7E3-9FE8-424A-9654-C1AC6C661E76}" srcOrd="1" destOrd="0" presId="urn:microsoft.com/office/officeart/2005/8/layout/hierarchy1"/>
    <dgm:cxn modelId="{01E392A6-FB0F-48C5-85FB-C03EDAAA05F9}" type="presParOf" srcId="{5F611C79-4300-485E-9A5E-84F591CB38FC}" destId="{DD42CDF5-4BA5-4D26-8C33-78627B43FE9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EF1B648-28C6-4598-A5CC-0BD81CE1903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DD0A79-60DE-47BD-9E35-B8CDE45B47DF}">
      <dgm:prSet phldrT="[Текст]"/>
      <dgm:spPr/>
      <dgm:t>
        <a:bodyPr/>
        <a:lstStyle/>
        <a:p>
          <a:r>
            <a:rPr lang="ru-RU" b="1" dirty="0" smtClean="0"/>
            <a:t>Поставщики платежных приложений</a:t>
          </a:r>
          <a:endParaRPr lang="ru-RU" b="1" dirty="0"/>
        </a:p>
      </dgm:t>
    </dgm:pt>
    <dgm:pt modelId="{167B7329-B173-4DF6-A2D8-E4AF056EAED6}" type="parTrans" cxnId="{18A7821B-64D5-4E22-8F77-F0AD012E15C8}">
      <dgm:prSet/>
      <dgm:spPr/>
      <dgm:t>
        <a:bodyPr/>
        <a:lstStyle/>
        <a:p>
          <a:endParaRPr lang="ru-RU"/>
        </a:p>
      </dgm:t>
    </dgm:pt>
    <dgm:pt modelId="{3373FAF6-EAD0-4D28-9F44-7D02182CFF99}" type="sibTrans" cxnId="{18A7821B-64D5-4E22-8F77-F0AD012E15C8}">
      <dgm:prSet/>
      <dgm:spPr/>
      <dgm:t>
        <a:bodyPr/>
        <a:lstStyle/>
        <a:p>
          <a:endParaRPr lang="ru-RU"/>
        </a:p>
      </dgm:t>
    </dgm:pt>
    <dgm:pt modelId="{5FAB0B43-435D-45CE-9B7D-2404A12CC6B0}" type="asst">
      <dgm:prSet phldrT="[Текст]"/>
      <dgm:spPr/>
      <dgm:t>
        <a:bodyPr/>
        <a:lstStyle/>
        <a:p>
          <a:r>
            <a:rPr lang="ru-RU" b="1" dirty="0" smtClean="0"/>
            <a:t>платежное приложение</a:t>
          </a:r>
          <a:endParaRPr lang="ru-RU" b="1" dirty="0"/>
        </a:p>
      </dgm:t>
    </dgm:pt>
    <dgm:pt modelId="{AB1CB28D-1E22-4A47-A92E-D5F75D5DFE5B}" type="parTrans" cxnId="{CA6F8CD6-7977-4B89-8B2C-E8B493659C91}">
      <dgm:prSet/>
      <dgm:spPr/>
      <dgm:t>
        <a:bodyPr/>
        <a:lstStyle/>
        <a:p>
          <a:endParaRPr lang="ru-RU"/>
        </a:p>
      </dgm:t>
    </dgm:pt>
    <dgm:pt modelId="{C0A70D13-1713-4EC2-A977-7D7F324BB5EB}" type="sibTrans" cxnId="{CA6F8CD6-7977-4B89-8B2C-E8B493659C91}">
      <dgm:prSet/>
      <dgm:spPr/>
      <dgm:t>
        <a:bodyPr/>
        <a:lstStyle/>
        <a:p>
          <a:endParaRPr lang="ru-RU"/>
        </a:p>
      </dgm:t>
    </dgm:pt>
    <dgm:pt modelId="{9C8873D5-16F9-4B2B-AEC5-378B905ED630}" type="asst">
      <dgm:prSet phldrT="[Текст]"/>
      <dgm:spPr/>
      <dgm:t>
        <a:bodyPr/>
        <a:lstStyle/>
        <a:p>
          <a:r>
            <a:rPr lang="ru-RU" b="1" dirty="0" smtClean="0"/>
            <a:t>виды платежных приложений</a:t>
          </a:r>
          <a:endParaRPr lang="ru-RU" b="1" dirty="0"/>
        </a:p>
      </dgm:t>
    </dgm:pt>
    <dgm:pt modelId="{747421BC-8428-4655-8369-042EB3BD236A}" type="parTrans" cxnId="{433C9771-305A-461C-8DA0-9933AF515943}">
      <dgm:prSet/>
      <dgm:spPr/>
      <dgm:t>
        <a:bodyPr/>
        <a:lstStyle/>
        <a:p>
          <a:endParaRPr lang="ru-RU"/>
        </a:p>
      </dgm:t>
    </dgm:pt>
    <dgm:pt modelId="{389D2878-23D7-4616-8FED-F2E9104FA93E}" type="sibTrans" cxnId="{433C9771-305A-461C-8DA0-9933AF515943}">
      <dgm:prSet/>
      <dgm:spPr/>
      <dgm:t>
        <a:bodyPr/>
        <a:lstStyle/>
        <a:p>
          <a:endParaRPr lang="ru-RU"/>
        </a:p>
      </dgm:t>
    </dgm:pt>
    <dgm:pt modelId="{2C26B374-B144-41BB-8AAA-CA2A453786B4}" type="asst">
      <dgm:prSet phldrT="[Текст]" custT="1"/>
      <dgm:spPr/>
      <dgm:t>
        <a:bodyPr/>
        <a:lstStyle/>
        <a:p>
          <a:r>
            <a:rPr lang="ru-RU" sz="1600" b="1" dirty="0" smtClean="0"/>
            <a:t>предоставляемое поставщиком платежного приложения программное обеспечение на подключенном к информационно-телекоммуникационной сети "Интернет" техническом устройстве (включая мобильный телефон, смартфон, планшетный компьютер), позволяющее клиенту оператора по переводу денежных средств составлять и передавать распоряжения в целях осуществления перевода денежных средств с использованием электронного средства платежа</a:t>
          </a:r>
          <a:endParaRPr lang="ru-RU" sz="1600" b="1" dirty="0"/>
        </a:p>
      </dgm:t>
    </dgm:pt>
    <dgm:pt modelId="{9D730135-AE1B-4218-B4D1-DA6710AACFBA}" type="parTrans" cxnId="{0E62BCF1-19F6-4944-9319-E3715DB37F72}">
      <dgm:prSet/>
      <dgm:spPr/>
      <dgm:t>
        <a:bodyPr/>
        <a:lstStyle/>
        <a:p>
          <a:endParaRPr lang="ru-RU"/>
        </a:p>
      </dgm:t>
    </dgm:pt>
    <dgm:pt modelId="{4BB438F8-7F15-4AAD-A272-3411C48B9D5A}" type="sibTrans" cxnId="{0E62BCF1-19F6-4944-9319-E3715DB37F72}">
      <dgm:prSet/>
      <dgm:spPr/>
      <dgm:t>
        <a:bodyPr/>
        <a:lstStyle/>
        <a:p>
          <a:endParaRPr lang="ru-RU"/>
        </a:p>
      </dgm:t>
    </dgm:pt>
    <dgm:pt modelId="{23A6E2A2-1DEE-43B7-9A6B-96BDE91F8F54}" type="asst">
      <dgm:prSet phldrT="[Текст]"/>
      <dgm:spPr/>
      <dgm:t>
        <a:bodyPr/>
        <a:lstStyle/>
        <a:p>
          <a:r>
            <a:rPr lang="en-US" b="1" dirty="0" err="1" smtClean="0"/>
            <a:t>ApplePay</a:t>
          </a:r>
          <a:r>
            <a:rPr lang="ru-RU" b="1" dirty="0" smtClean="0"/>
            <a:t>, </a:t>
          </a:r>
          <a:r>
            <a:rPr lang="en-US" b="1" dirty="0" err="1" smtClean="0"/>
            <a:t>SamsungPay</a:t>
          </a:r>
          <a:r>
            <a:rPr lang="ru-RU" b="1" dirty="0" smtClean="0"/>
            <a:t>, </a:t>
          </a:r>
          <a:r>
            <a:rPr lang="en-US" b="1" dirty="0" err="1" smtClean="0"/>
            <a:t>MirPay</a:t>
          </a:r>
          <a:r>
            <a:rPr lang="ru-RU" b="1" dirty="0" smtClean="0"/>
            <a:t> и др.</a:t>
          </a:r>
          <a:endParaRPr lang="ru-RU" b="1" dirty="0"/>
        </a:p>
      </dgm:t>
    </dgm:pt>
    <dgm:pt modelId="{37879865-2238-4BFF-B617-308565D7A1AD}" type="parTrans" cxnId="{2F2A20D9-1DB5-4AA0-87FA-3055848A7AB6}">
      <dgm:prSet/>
      <dgm:spPr/>
      <dgm:t>
        <a:bodyPr/>
        <a:lstStyle/>
        <a:p>
          <a:endParaRPr lang="ru-RU"/>
        </a:p>
      </dgm:t>
    </dgm:pt>
    <dgm:pt modelId="{06E764C2-94A4-447D-B33B-AE3A59476863}" type="sibTrans" cxnId="{2F2A20D9-1DB5-4AA0-87FA-3055848A7AB6}">
      <dgm:prSet/>
      <dgm:spPr/>
      <dgm:t>
        <a:bodyPr/>
        <a:lstStyle/>
        <a:p>
          <a:endParaRPr lang="ru-RU"/>
        </a:p>
      </dgm:t>
    </dgm:pt>
    <dgm:pt modelId="{B1C6DAB5-AEA3-4DB0-8A19-766C6EBA9060}" type="pres">
      <dgm:prSet presAssocID="{6EF1B648-28C6-4598-A5CC-0BD81CE1903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925E88A-1E9C-4BFF-B35B-30F4D8175435}" type="pres">
      <dgm:prSet presAssocID="{A7DD0A79-60DE-47BD-9E35-B8CDE45B47DF}" presName="hierRoot1" presStyleCnt="0"/>
      <dgm:spPr/>
    </dgm:pt>
    <dgm:pt modelId="{34A73B02-C1A0-468C-8092-3A9781E09300}" type="pres">
      <dgm:prSet presAssocID="{A7DD0A79-60DE-47BD-9E35-B8CDE45B47DF}" presName="composite" presStyleCnt="0"/>
      <dgm:spPr/>
    </dgm:pt>
    <dgm:pt modelId="{A38EDB33-57CD-4471-8856-56FFFDEC29E7}" type="pres">
      <dgm:prSet presAssocID="{A7DD0A79-60DE-47BD-9E35-B8CDE45B47DF}" presName="background" presStyleLbl="node0" presStyleIdx="0" presStyleCnt="1"/>
      <dgm:spPr/>
    </dgm:pt>
    <dgm:pt modelId="{B487ECFE-ACEC-46F1-950B-1A301C100049}" type="pres">
      <dgm:prSet presAssocID="{A7DD0A79-60DE-47BD-9E35-B8CDE45B47DF}" presName="text" presStyleLbl="fgAcc0" presStyleIdx="0" presStyleCnt="1" custScaleX="149824" custScaleY="74189">
        <dgm:presLayoutVars>
          <dgm:chPref val="3"/>
        </dgm:presLayoutVars>
      </dgm:prSet>
      <dgm:spPr/>
    </dgm:pt>
    <dgm:pt modelId="{BDEF94DF-7ADC-4213-A72E-680DDC3F0E2E}" type="pres">
      <dgm:prSet presAssocID="{A7DD0A79-60DE-47BD-9E35-B8CDE45B47DF}" presName="hierChild2" presStyleCnt="0"/>
      <dgm:spPr/>
    </dgm:pt>
    <dgm:pt modelId="{1E91EE74-2343-41EA-BFA7-26F06ABBF24B}" type="pres">
      <dgm:prSet presAssocID="{AB1CB28D-1E22-4A47-A92E-D5F75D5DFE5B}" presName="Name10" presStyleLbl="parChTrans1D2" presStyleIdx="0" presStyleCnt="2"/>
      <dgm:spPr/>
    </dgm:pt>
    <dgm:pt modelId="{A2C76B63-7B2B-4E37-B179-AA4BD14D6693}" type="pres">
      <dgm:prSet presAssocID="{5FAB0B43-435D-45CE-9B7D-2404A12CC6B0}" presName="hierRoot2" presStyleCnt="0"/>
      <dgm:spPr/>
    </dgm:pt>
    <dgm:pt modelId="{30C26990-EFBB-4BB1-938F-90AC9CD42514}" type="pres">
      <dgm:prSet presAssocID="{5FAB0B43-435D-45CE-9B7D-2404A12CC6B0}" presName="composite2" presStyleCnt="0"/>
      <dgm:spPr/>
    </dgm:pt>
    <dgm:pt modelId="{F2DB5863-309B-4804-8D27-3DE8580D15BB}" type="pres">
      <dgm:prSet presAssocID="{5FAB0B43-435D-45CE-9B7D-2404A12CC6B0}" presName="background2" presStyleLbl="asst1" presStyleIdx="0" presStyleCnt="4"/>
      <dgm:spPr/>
    </dgm:pt>
    <dgm:pt modelId="{55787F45-22B9-4CB0-A237-E97EAF8C3B57}" type="pres">
      <dgm:prSet presAssocID="{5FAB0B43-435D-45CE-9B7D-2404A12CC6B0}" presName="text2" presStyleLbl="fgAcc2" presStyleIdx="0" presStyleCnt="2" custScaleX="135963" custScaleY="52302">
        <dgm:presLayoutVars>
          <dgm:chPref val="3"/>
        </dgm:presLayoutVars>
      </dgm:prSet>
      <dgm:spPr/>
    </dgm:pt>
    <dgm:pt modelId="{E4593F6A-A2DE-4C4F-812D-A0CC98892B21}" type="pres">
      <dgm:prSet presAssocID="{5FAB0B43-435D-45CE-9B7D-2404A12CC6B0}" presName="hierChild3" presStyleCnt="0"/>
      <dgm:spPr/>
    </dgm:pt>
    <dgm:pt modelId="{8AC40397-788B-4610-B771-956DB479C4F5}" type="pres">
      <dgm:prSet presAssocID="{9D730135-AE1B-4218-B4D1-DA6710AACFBA}" presName="Name17" presStyleLbl="parChTrans1D3" presStyleIdx="0" presStyleCnt="2"/>
      <dgm:spPr/>
    </dgm:pt>
    <dgm:pt modelId="{84904624-D9E3-4EC1-949C-59467B3D7B06}" type="pres">
      <dgm:prSet presAssocID="{2C26B374-B144-41BB-8AAA-CA2A453786B4}" presName="hierRoot3" presStyleCnt="0"/>
      <dgm:spPr/>
    </dgm:pt>
    <dgm:pt modelId="{337D31C3-D7C9-477F-8543-C8009BCB2900}" type="pres">
      <dgm:prSet presAssocID="{2C26B374-B144-41BB-8AAA-CA2A453786B4}" presName="composite3" presStyleCnt="0"/>
      <dgm:spPr/>
    </dgm:pt>
    <dgm:pt modelId="{33BA913F-056C-42B8-BBB9-BB7D39D4CB6F}" type="pres">
      <dgm:prSet presAssocID="{2C26B374-B144-41BB-8AAA-CA2A453786B4}" presName="background3" presStyleLbl="asst1" presStyleIdx="1" presStyleCnt="4"/>
      <dgm:spPr/>
    </dgm:pt>
    <dgm:pt modelId="{5578F520-BAD5-4F0B-85EE-A8E9328D5359}" type="pres">
      <dgm:prSet presAssocID="{2C26B374-B144-41BB-8AAA-CA2A453786B4}" presName="text3" presStyleLbl="fgAcc3" presStyleIdx="0" presStyleCnt="2" custScaleX="360284" custScaleY="2127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0085A9-A2ED-47B6-88E9-EA888DE8A53F}" type="pres">
      <dgm:prSet presAssocID="{2C26B374-B144-41BB-8AAA-CA2A453786B4}" presName="hierChild4" presStyleCnt="0"/>
      <dgm:spPr/>
    </dgm:pt>
    <dgm:pt modelId="{390A4F74-016A-4F1B-9136-B7D86E773A17}" type="pres">
      <dgm:prSet presAssocID="{747421BC-8428-4655-8369-042EB3BD236A}" presName="Name10" presStyleLbl="parChTrans1D2" presStyleIdx="1" presStyleCnt="2"/>
      <dgm:spPr/>
    </dgm:pt>
    <dgm:pt modelId="{533815B1-A7B7-4A4B-BCE5-98BA996688CC}" type="pres">
      <dgm:prSet presAssocID="{9C8873D5-16F9-4B2B-AEC5-378B905ED630}" presName="hierRoot2" presStyleCnt="0"/>
      <dgm:spPr/>
    </dgm:pt>
    <dgm:pt modelId="{B8F434FE-65C1-4587-A0F4-70D42A239A91}" type="pres">
      <dgm:prSet presAssocID="{9C8873D5-16F9-4B2B-AEC5-378B905ED630}" presName="composite2" presStyleCnt="0"/>
      <dgm:spPr/>
    </dgm:pt>
    <dgm:pt modelId="{1BA39EE8-931B-4B1E-9882-17A35DDEF269}" type="pres">
      <dgm:prSet presAssocID="{9C8873D5-16F9-4B2B-AEC5-378B905ED630}" presName="background2" presStyleLbl="asst1" presStyleIdx="2" presStyleCnt="4"/>
      <dgm:spPr/>
    </dgm:pt>
    <dgm:pt modelId="{B834CE98-9267-4913-864F-0287F751AAB8}" type="pres">
      <dgm:prSet presAssocID="{9C8873D5-16F9-4B2B-AEC5-378B905ED630}" presName="text2" presStyleLbl="fgAcc2" presStyleIdx="1" presStyleCnt="2">
        <dgm:presLayoutVars>
          <dgm:chPref val="3"/>
        </dgm:presLayoutVars>
      </dgm:prSet>
      <dgm:spPr/>
    </dgm:pt>
    <dgm:pt modelId="{AF85926E-6807-46F6-BDAD-E8597311796C}" type="pres">
      <dgm:prSet presAssocID="{9C8873D5-16F9-4B2B-AEC5-378B905ED630}" presName="hierChild3" presStyleCnt="0"/>
      <dgm:spPr/>
    </dgm:pt>
    <dgm:pt modelId="{488A9195-C832-4FF3-BDF3-E5A78442F374}" type="pres">
      <dgm:prSet presAssocID="{37879865-2238-4BFF-B617-308565D7A1AD}" presName="Name17" presStyleLbl="parChTrans1D3" presStyleIdx="1" presStyleCnt="2"/>
      <dgm:spPr/>
    </dgm:pt>
    <dgm:pt modelId="{92A2ADB6-ED07-4A36-AFC6-0086384AF557}" type="pres">
      <dgm:prSet presAssocID="{23A6E2A2-1DEE-43B7-9A6B-96BDE91F8F54}" presName="hierRoot3" presStyleCnt="0"/>
      <dgm:spPr/>
    </dgm:pt>
    <dgm:pt modelId="{A664F380-DC27-41E5-A41A-CDA7A4436B91}" type="pres">
      <dgm:prSet presAssocID="{23A6E2A2-1DEE-43B7-9A6B-96BDE91F8F54}" presName="composite3" presStyleCnt="0"/>
      <dgm:spPr/>
    </dgm:pt>
    <dgm:pt modelId="{9BD19DB5-42BA-4DFD-BACB-44EFA2AB06C0}" type="pres">
      <dgm:prSet presAssocID="{23A6E2A2-1DEE-43B7-9A6B-96BDE91F8F54}" presName="background3" presStyleLbl="asst1" presStyleIdx="3" presStyleCnt="4"/>
      <dgm:spPr/>
    </dgm:pt>
    <dgm:pt modelId="{262EBB2A-EFF9-4793-A668-C5B7B0B4C163}" type="pres">
      <dgm:prSet presAssocID="{23A6E2A2-1DEE-43B7-9A6B-96BDE91F8F54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2E687D-599F-430A-8F30-79A27A1703D8}" type="pres">
      <dgm:prSet presAssocID="{23A6E2A2-1DEE-43B7-9A6B-96BDE91F8F54}" presName="hierChild4" presStyleCnt="0"/>
      <dgm:spPr/>
    </dgm:pt>
  </dgm:ptLst>
  <dgm:cxnLst>
    <dgm:cxn modelId="{2D78409B-648F-427E-A97F-4D24FEE570C7}" type="presOf" srcId="{37879865-2238-4BFF-B617-308565D7A1AD}" destId="{488A9195-C832-4FF3-BDF3-E5A78442F374}" srcOrd="0" destOrd="0" presId="urn:microsoft.com/office/officeart/2005/8/layout/hierarchy1"/>
    <dgm:cxn modelId="{CA6F8CD6-7977-4B89-8B2C-E8B493659C91}" srcId="{A7DD0A79-60DE-47BD-9E35-B8CDE45B47DF}" destId="{5FAB0B43-435D-45CE-9B7D-2404A12CC6B0}" srcOrd="0" destOrd="0" parTransId="{AB1CB28D-1E22-4A47-A92E-D5F75D5DFE5B}" sibTransId="{C0A70D13-1713-4EC2-A977-7D7F324BB5EB}"/>
    <dgm:cxn modelId="{7F8CA155-7DE1-4ACA-925F-E9B17F4E5D86}" type="presOf" srcId="{747421BC-8428-4655-8369-042EB3BD236A}" destId="{390A4F74-016A-4F1B-9136-B7D86E773A17}" srcOrd="0" destOrd="0" presId="urn:microsoft.com/office/officeart/2005/8/layout/hierarchy1"/>
    <dgm:cxn modelId="{882A8DCE-5698-422F-84B3-4D906A4BC3FB}" type="presOf" srcId="{9C8873D5-16F9-4B2B-AEC5-378B905ED630}" destId="{B834CE98-9267-4913-864F-0287F751AAB8}" srcOrd="0" destOrd="0" presId="urn:microsoft.com/office/officeart/2005/8/layout/hierarchy1"/>
    <dgm:cxn modelId="{433C9771-305A-461C-8DA0-9933AF515943}" srcId="{A7DD0A79-60DE-47BD-9E35-B8CDE45B47DF}" destId="{9C8873D5-16F9-4B2B-AEC5-378B905ED630}" srcOrd="1" destOrd="0" parTransId="{747421BC-8428-4655-8369-042EB3BD236A}" sibTransId="{389D2878-23D7-4616-8FED-F2E9104FA93E}"/>
    <dgm:cxn modelId="{755025A0-2FCE-48CB-91EC-835EE97C9129}" type="presOf" srcId="{6EF1B648-28C6-4598-A5CC-0BD81CE19033}" destId="{B1C6DAB5-AEA3-4DB0-8A19-766C6EBA9060}" srcOrd="0" destOrd="0" presId="urn:microsoft.com/office/officeart/2005/8/layout/hierarchy1"/>
    <dgm:cxn modelId="{67C65398-F4D6-43FA-9463-A0BBF8FAB05F}" type="presOf" srcId="{9D730135-AE1B-4218-B4D1-DA6710AACFBA}" destId="{8AC40397-788B-4610-B771-956DB479C4F5}" srcOrd="0" destOrd="0" presId="urn:microsoft.com/office/officeart/2005/8/layout/hierarchy1"/>
    <dgm:cxn modelId="{0E62BCF1-19F6-4944-9319-E3715DB37F72}" srcId="{5FAB0B43-435D-45CE-9B7D-2404A12CC6B0}" destId="{2C26B374-B144-41BB-8AAA-CA2A453786B4}" srcOrd="0" destOrd="0" parTransId="{9D730135-AE1B-4218-B4D1-DA6710AACFBA}" sibTransId="{4BB438F8-7F15-4AAD-A272-3411C48B9D5A}"/>
    <dgm:cxn modelId="{18A7821B-64D5-4E22-8F77-F0AD012E15C8}" srcId="{6EF1B648-28C6-4598-A5CC-0BD81CE19033}" destId="{A7DD0A79-60DE-47BD-9E35-B8CDE45B47DF}" srcOrd="0" destOrd="0" parTransId="{167B7329-B173-4DF6-A2D8-E4AF056EAED6}" sibTransId="{3373FAF6-EAD0-4D28-9F44-7D02182CFF99}"/>
    <dgm:cxn modelId="{625EDAD2-D8CF-45E1-B072-38AD687540A9}" type="presOf" srcId="{5FAB0B43-435D-45CE-9B7D-2404A12CC6B0}" destId="{55787F45-22B9-4CB0-A237-E97EAF8C3B57}" srcOrd="0" destOrd="0" presId="urn:microsoft.com/office/officeart/2005/8/layout/hierarchy1"/>
    <dgm:cxn modelId="{2F2A20D9-1DB5-4AA0-87FA-3055848A7AB6}" srcId="{9C8873D5-16F9-4B2B-AEC5-378B905ED630}" destId="{23A6E2A2-1DEE-43B7-9A6B-96BDE91F8F54}" srcOrd="0" destOrd="0" parTransId="{37879865-2238-4BFF-B617-308565D7A1AD}" sibTransId="{06E764C2-94A4-447D-B33B-AE3A59476863}"/>
    <dgm:cxn modelId="{D884C1D9-0C2D-49C5-99E7-CA9E56C25074}" type="presOf" srcId="{A7DD0A79-60DE-47BD-9E35-B8CDE45B47DF}" destId="{B487ECFE-ACEC-46F1-950B-1A301C100049}" srcOrd="0" destOrd="0" presId="urn:microsoft.com/office/officeart/2005/8/layout/hierarchy1"/>
    <dgm:cxn modelId="{60DCC32C-D9C5-4339-9B73-6369458AF32C}" type="presOf" srcId="{23A6E2A2-1DEE-43B7-9A6B-96BDE91F8F54}" destId="{262EBB2A-EFF9-4793-A668-C5B7B0B4C163}" srcOrd="0" destOrd="0" presId="urn:microsoft.com/office/officeart/2005/8/layout/hierarchy1"/>
    <dgm:cxn modelId="{E2364229-FC28-4629-B702-324FDB59EF8A}" type="presOf" srcId="{AB1CB28D-1E22-4A47-A92E-D5F75D5DFE5B}" destId="{1E91EE74-2343-41EA-BFA7-26F06ABBF24B}" srcOrd="0" destOrd="0" presId="urn:microsoft.com/office/officeart/2005/8/layout/hierarchy1"/>
    <dgm:cxn modelId="{FE618192-815E-447A-B9AB-B55BF7357326}" type="presOf" srcId="{2C26B374-B144-41BB-8AAA-CA2A453786B4}" destId="{5578F520-BAD5-4F0B-85EE-A8E9328D5359}" srcOrd="0" destOrd="0" presId="urn:microsoft.com/office/officeart/2005/8/layout/hierarchy1"/>
    <dgm:cxn modelId="{3C331EA9-9E0D-4BA3-B8BE-0541732C9736}" type="presParOf" srcId="{B1C6DAB5-AEA3-4DB0-8A19-766C6EBA9060}" destId="{9925E88A-1E9C-4BFF-B35B-30F4D8175435}" srcOrd="0" destOrd="0" presId="urn:microsoft.com/office/officeart/2005/8/layout/hierarchy1"/>
    <dgm:cxn modelId="{FC24E785-C032-4088-B002-099DB5CBAD3F}" type="presParOf" srcId="{9925E88A-1E9C-4BFF-B35B-30F4D8175435}" destId="{34A73B02-C1A0-468C-8092-3A9781E09300}" srcOrd="0" destOrd="0" presId="urn:microsoft.com/office/officeart/2005/8/layout/hierarchy1"/>
    <dgm:cxn modelId="{2A3BF99A-46B9-4706-A6E5-F8847FE9E9E5}" type="presParOf" srcId="{34A73B02-C1A0-468C-8092-3A9781E09300}" destId="{A38EDB33-57CD-4471-8856-56FFFDEC29E7}" srcOrd="0" destOrd="0" presId="urn:microsoft.com/office/officeart/2005/8/layout/hierarchy1"/>
    <dgm:cxn modelId="{C16FD38B-3D39-49B3-9E9F-F1A343E5E6D5}" type="presParOf" srcId="{34A73B02-C1A0-468C-8092-3A9781E09300}" destId="{B487ECFE-ACEC-46F1-950B-1A301C100049}" srcOrd="1" destOrd="0" presId="urn:microsoft.com/office/officeart/2005/8/layout/hierarchy1"/>
    <dgm:cxn modelId="{AB567654-8E1C-49D3-8A97-F3213C2CE6A9}" type="presParOf" srcId="{9925E88A-1E9C-4BFF-B35B-30F4D8175435}" destId="{BDEF94DF-7ADC-4213-A72E-680DDC3F0E2E}" srcOrd="1" destOrd="0" presId="urn:microsoft.com/office/officeart/2005/8/layout/hierarchy1"/>
    <dgm:cxn modelId="{804DAC67-34C8-4B78-A304-26589D584B90}" type="presParOf" srcId="{BDEF94DF-7ADC-4213-A72E-680DDC3F0E2E}" destId="{1E91EE74-2343-41EA-BFA7-26F06ABBF24B}" srcOrd="0" destOrd="0" presId="urn:microsoft.com/office/officeart/2005/8/layout/hierarchy1"/>
    <dgm:cxn modelId="{BC7DCFAB-5C27-464E-A428-9D68C21B9CDB}" type="presParOf" srcId="{BDEF94DF-7ADC-4213-A72E-680DDC3F0E2E}" destId="{A2C76B63-7B2B-4E37-B179-AA4BD14D6693}" srcOrd="1" destOrd="0" presId="urn:microsoft.com/office/officeart/2005/8/layout/hierarchy1"/>
    <dgm:cxn modelId="{52C427A3-145E-4530-B8B1-A5707F69FEE0}" type="presParOf" srcId="{A2C76B63-7B2B-4E37-B179-AA4BD14D6693}" destId="{30C26990-EFBB-4BB1-938F-90AC9CD42514}" srcOrd="0" destOrd="0" presId="urn:microsoft.com/office/officeart/2005/8/layout/hierarchy1"/>
    <dgm:cxn modelId="{7D1C81D0-74A9-4B0E-A6FA-1104A138B29C}" type="presParOf" srcId="{30C26990-EFBB-4BB1-938F-90AC9CD42514}" destId="{F2DB5863-309B-4804-8D27-3DE8580D15BB}" srcOrd="0" destOrd="0" presId="urn:microsoft.com/office/officeart/2005/8/layout/hierarchy1"/>
    <dgm:cxn modelId="{B116BD3D-53E7-43A8-9477-C6F9928D9E03}" type="presParOf" srcId="{30C26990-EFBB-4BB1-938F-90AC9CD42514}" destId="{55787F45-22B9-4CB0-A237-E97EAF8C3B57}" srcOrd="1" destOrd="0" presId="urn:microsoft.com/office/officeart/2005/8/layout/hierarchy1"/>
    <dgm:cxn modelId="{8332604F-2CAB-4389-A2D1-735830352252}" type="presParOf" srcId="{A2C76B63-7B2B-4E37-B179-AA4BD14D6693}" destId="{E4593F6A-A2DE-4C4F-812D-A0CC98892B21}" srcOrd="1" destOrd="0" presId="urn:microsoft.com/office/officeart/2005/8/layout/hierarchy1"/>
    <dgm:cxn modelId="{513DFA77-3FD6-4A45-8181-43F9342762D8}" type="presParOf" srcId="{E4593F6A-A2DE-4C4F-812D-A0CC98892B21}" destId="{8AC40397-788B-4610-B771-956DB479C4F5}" srcOrd="0" destOrd="0" presId="urn:microsoft.com/office/officeart/2005/8/layout/hierarchy1"/>
    <dgm:cxn modelId="{7318C88A-AA13-4150-95B7-B37A5B8BCD9D}" type="presParOf" srcId="{E4593F6A-A2DE-4C4F-812D-A0CC98892B21}" destId="{84904624-D9E3-4EC1-949C-59467B3D7B06}" srcOrd="1" destOrd="0" presId="urn:microsoft.com/office/officeart/2005/8/layout/hierarchy1"/>
    <dgm:cxn modelId="{111A5BEF-0A7F-4BF8-8660-83445121002E}" type="presParOf" srcId="{84904624-D9E3-4EC1-949C-59467B3D7B06}" destId="{337D31C3-D7C9-477F-8543-C8009BCB2900}" srcOrd="0" destOrd="0" presId="urn:microsoft.com/office/officeart/2005/8/layout/hierarchy1"/>
    <dgm:cxn modelId="{1A79BF1D-99BF-4D3D-9AD4-675DE159D4B7}" type="presParOf" srcId="{337D31C3-D7C9-477F-8543-C8009BCB2900}" destId="{33BA913F-056C-42B8-BBB9-BB7D39D4CB6F}" srcOrd="0" destOrd="0" presId="urn:microsoft.com/office/officeart/2005/8/layout/hierarchy1"/>
    <dgm:cxn modelId="{D392C84F-17DF-4D49-AAC8-8227C46381C6}" type="presParOf" srcId="{337D31C3-D7C9-477F-8543-C8009BCB2900}" destId="{5578F520-BAD5-4F0B-85EE-A8E9328D5359}" srcOrd="1" destOrd="0" presId="urn:microsoft.com/office/officeart/2005/8/layout/hierarchy1"/>
    <dgm:cxn modelId="{132D8789-5C52-4A5B-AE42-1C6146C270DB}" type="presParOf" srcId="{84904624-D9E3-4EC1-949C-59467B3D7B06}" destId="{660085A9-A2ED-47B6-88E9-EA888DE8A53F}" srcOrd="1" destOrd="0" presId="urn:microsoft.com/office/officeart/2005/8/layout/hierarchy1"/>
    <dgm:cxn modelId="{C21D9BB5-3DC6-4EAE-AFB8-9D717F597AF6}" type="presParOf" srcId="{BDEF94DF-7ADC-4213-A72E-680DDC3F0E2E}" destId="{390A4F74-016A-4F1B-9136-B7D86E773A17}" srcOrd="2" destOrd="0" presId="urn:microsoft.com/office/officeart/2005/8/layout/hierarchy1"/>
    <dgm:cxn modelId="{0835F789-1876-40F6-B3C9-F04575329A91}" type="presParOf" srcId="{BDEF94DF-7ADC-4213-A72E-680DDC3F0E2E}" destId="{533815B1-A7B7-4A4B-BCE5-98BA996688CC}" srcOrd="3" destOrd="0" presId="urn:microsoft.com/office/officeart/2005/8/layout/hierarchy1"/>
    <dgm:cxn modelId="{53F81749-7240-4108-9A07-B3C05C165B7C}" type="presParOf" srcId="{533815B1-A7B7-4A4B-BCE5-98BA996688CC}" destId="{B8F434FE-65C1-4587-A0F4-70D42A239A91}" srcOrd="0" destOrd="0" presId="urn:microsoft.com/office/officeart/2005/8/layout/hierarchy1"/>
    <dgm:cxn modelId="{294B7999-6CB0-4F47-A7BB-8599DD58B6DD}" type="presParOf" srcId="{B8F434FE-65C1-4587-A0F4-70D42A239A91}" destId="{1BA39EE8-931B-4B1E-9882-17A35DDEF269}" srcOrd="0" destOrd="0" presId="urn:microsoft.com/office/officeart/2005/8/layout/hierarchy1"/>
    <dgm:cxn modelId="{9B532588-7082-40BE-B636-B043FC206507}" type="presParOf" srcId="{B8F434FE-65C1-4587-A0F4-70D42A239A91}" destId="{B834CE98-9267-4913-864F-0287F751AAB8}" srcOrd="1" destOrd="0" presId="urn:microsoft.com/office/officeart/2005/8/layout/hierarchy1"/>
    <dgm:cxn modelId="{6F802015-5531-4BD0-90B0-0EC8F443C248}" type="presParOf" srcId="{533815B1-A7B7-4A4B-BCE5-98BA996688CC}" destId="{AF85926E-6807-46F6-BDAD-E8597311796C}" srcOrd="1" destOrd="0" presId="urn:microsoft.com/office/officeart/2005/8/layout/hierarchy1"/>
    <dgm:cxn modelId="{67B3981C-5029-47B2-9DC6-9F0B17D676CF}" type="presParOf" srcId="{AF85926E-6807-46F6-BDAD-E8597311796C}" destId="{488A9195-C832-4FF3-BDF3-E5A78442F374}" srcOrd="0" destOrd="0" presId="urn:microsoft.com/office/officeart/2005/8/layout/hierarchy1"/>
    <dgm:cxn modelId="{B0C9AE47-4770-4760-BB36-62C23132681F}" type="presParOf" srcId="{AF85926E-6807-46F6-BDAD-E8597311796C}" destId="{92A2ADB6-ED07-4A36-AFC6-0086384AF557}" srcOrd="1" destOrd="0" presId="urn:microsoft.com/office/officeart/2005/8/layout/hierarchy1"/>
    <dgm:cxn modelId="{84B800DC-961A-47C3-B794-526272133F46}" type="presParOf" srcId="{92A2ADB6-ED07-4A36-AFC6-0086384AF557}" destId="{A664F380-DC27-41E5-A41A-CDA7A4436B91}" srcOrd="0" destOrd="0" presId="urn:microsoft.com/office/officeart/2005/8/layout/hierarchy1"/>
    <dgm:cxn modelId="{9EE91342-184C-4A79-8232-78EE3916C3F9}" type="presParOf" srcId="{A664F380-DC27-41E5-A41A-CDA7A4436B91}" destId="{9BD19DB5-42BA-4DFD-BACB-44EFA2AB06C0}" srcOrd="0" destOrd="0" presId="urn:microsoft.com/office/officeart/2005/8/layout/hierarchy1"/>
    <dgm:cxn modelId="{47B160F5-19EC-4549-962D-1B95158BCE4D}" type="presParOf" srcId="{A664F380-DC27-41E5-A41A-CDA7A4436B91}" destId="{262EBB2A-EFF9-4793-A668-C5B7B0B4C163}" srcOrd="1" destOrd="0" presId="urn:microsoft.com/office/officeart/2005/8/layout/hierarchy1"/>
    <dgm:cxn modelId="{DC2BE88D-52F1-4B47-A9D8-6A248E69B8F6}" type="presParOf" srcId="{92A2ADB6-ED07-4A36-AFC6-0086384AF557}" destId="{252E687D-599F-430A-8F30-79A27A1703D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705129F-F1FF-47D1-B341-B261BC78D30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8A45EB-14F3-4075-87B1-38C0502C2F29}">
      <dgm:prSet phldrT="[Текст]"/>
      <dgm:spPr/>
      <dgm:t>
        <a:bodyPr/>
        <a:lstStyle/>
        <a:p>
          <a:r>
            <a:rPr lang="ru-RU" b="1" dirty="0" smtClean="0"/>
            <a:t>Внутригосударственные платежные системы </a:t>
          </a:r>
          <a:endParaRPr lang="ru-RU" b="1" dirty="0"/>
        </a:p>
      </dgm:t>
    </dgm:pt>
    <dgm:pt modelId="{F3C9BDA9-2981-4368-8BB7-643F8D99D06D}" type="parTrans" cxnId="{AA91EEAA-4C8A-4436-B98D-FD7AB65C0B7F}">
      <dgm:prSet/>
      <dgm:spPr/>
      <dgm:t>
        <a:bodyPr/>
        <a:lstStyle/>
        <a:p>
          <a:endParaRPr lang="ru-RU"/>
        </a:p>
      </dgm:t>
    </dgm:pt>
    <dgm:pt modelId="{AA980189-6527-4A7A-AC76-28D7ACC9EDC6}" type="sibTrans" cxnId="{AA91EEAA-4C8A-4436-B98D-FD7AB65C0B7F}">
      <dgm:prSet/>
      <dgm:spPr/>
      <dgm:t>
        <a:bodyPr/>
        <a:lstStyle/>
        <a:p>
          <a:endParaRPr lang="ru-RU"/>
        </a:p>
      </dgm:t>
    </dgm:pt>
    <dgm:pt modelId="{B08C6274-F8D3-4DB2-A76F-FD40435A54CE}">
      <dgm:prSet phldrT="[Текст]" custT="1"/>
      <dgm:spPr/>
      <dgm:t>
        <a:bodyPr/>
        <a:lstStyle/>
        <a:p>
          <a:r>
            <a:rPr lang="ru-RU" sz="1600" b="1" dirty="0" smtClean="0"/>
            <a:t>системы, которые не функционируют за пределами страны принадлежности оператора платежной системы и предоставляют услуги только в пределах  территории конкретного государства</a:t>
          </a:r>
          <a:endParaRPr lang="ru-RU" sz="1600" b="1" dirty="0"/>
        </a:p>
      </dgm:t>
    </dgm:pt>
    <dgm:pt modelId="{869C4D67-6434-4AF9-A641-3D2796863C5B}" type="parTrans" cxnId="{86EE0040-6642-4668-88AD-0D29A6E3A9E6}">
      <dgm:prSet/>
      <dgm:spPr/>
      <dgm:t>
        <a:bodyPr/>
        <a:lstStyle/>
        <a:p>
          <a:endParaRPr lang="ru-RU"/>
        </a:p>
      </dgm:t>
    </dgm:pt>
    <dgm:pt modelId="{CAE3A0A8-3093-4D9D-A05A-3B7D310DE720}" type="sibTrans" cxnId="{86EE0040-6642-4668-88AD-0D29A6E3A9E6}">
      <dgm:prSet/>
      <dgm:spPr/>
      <dgm:t>
        <a:bodyPr/>
        <a:lstStyle/>
        <a:p>
          <a:endParaRPr lang="ru-RU"/>
        </a:p>
      </dgm:t>
    </dgm:pt>
    <dgm:pt modelId="{B2D340A9-6992-41AD-9C0D-998AD6323E46}">
      <dgm:prSet phldrT="[Текст]"/>
      <dgm:spPr/>
      <dgm:t>
        <a:bodyPr/>
        <a:lstStyle/>
        <a:p>
          <a:r>
            <a:rPr lang="ru-RU" b="1" dirty="0" smtClean="0"/>
            <a:t>Иностранная платежная система</a:t>
          </a:r>
          <a:endParaRPr lang="ru-RU" b="1" dirty="0"/>
        </a:p>
      </dgm:t>
    </dgm:pt>
    <dgm:pt modelId="{6B1D179E-33A2-4E6C-A6EC-D19EAD45763D}" type="parTrans" cxnId="{394EA4DC-BA75-419C-BD0E-EF256D88AEE2}">
      <dgm:prSet/>
      <dgm:spPr/>
      <dgm:t>
        <a:bodyPr/>
        <a:lstStyle/>
        <a:p>
          <a:endParaRPr lang="ru-RU"/>
        </a:p>
      </dgm:t>
    </dgm:pt>
    <dgm:pt modelId="{AF0C96AD-4377-433E-99EB-DD75EBF119A5}" type="sibTrans" cxnId="{394EA4DC-BA75-419C-BD0E-EF256D88AEE2}">
      <dgm:prSet/>
      <dgm:spPr/>
      <dgm:t>
        <a:bodyPr/>
        <a:lstStyle/>
        <a:p>
          <a:endParaRPr lang="ru-RU"/>
        </a:p>
      </dgm:t>
    </dgm:pt>
    <dgm:pt modelId="{239D4EE7-D5F9-4ED7-9C98-8C6C27436157}">
      <dgm:prSet phldrT="[Текст]" custT="1"/>
      <dgm:spPr/>
      <dgm:t>
        <a:bodyPr/>
        <a:lstStyle/>
        <a:p>
          <a:r>
            <a:rPr lang="ru-RU" sz="1600" b="1" dirty="0" smtClean="0"/>
            <a:t>совокупность организаций, присоединившихся к определяемым оператором иностранной платежной системы правилам иностранной платежной системы, организованной в соответствии с иностранным законодательством, и взаимодействующих по правилам иностранной платежной системы (участники иностранной платежной системы)</a:t>
          </a:r>
          <a:endParaRPr lang="ru-RU" sz="1600" b="1" dirty="0"/>
        </a:p>
      </dgm:t>
    </dgm:pt>
    <dgm:pt modelId="{03A64109-37CD-4462-8FC4-48EB623DD47F}" type="parTrans" cxnId="{BC8085C9-A824-4873-9232-36A786D0AC4A}">
      <dgm:prSet/>
      <dgm:spPr/>
      <dgm:t>
        <a:bodyPr/>
        <a:lstStyle/>
        <a:p>
          <a:endParaRPr lang="ru-RU"/>
        </a:p>
      </dgm:t>
    </dgm:pt>
    <dgm:pt modelId="{B8E703A7-C709-4F9A-AFD3-31E14D8AD595}" type="sibTrans" cxnId="{BC8085C9-A824-4873-9232-36A786D0AC4A}">
      <dgm:prSet/>
      <dgm:spPr/>
      <dgm:t>
        <a:bodyPr/>
        <a:lstStyle/>
        <a:p>
          <a:endParaRPr lang="ru-RU"/>
        </a:p>
      </dgm:t>
    </dgm:pt>
    <dgm:pt modelId="{FED7882B-C16B-462A-9081-24FFF7762C32}" type="pres">
      <dgm:prSet presAssocID="{3705129F-F1FF-47D1-B341-B261BC78D30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9530015-DD8B-4ECC-8E91-09CC422FD0A8}" type="pres">
      <dgm:prSet presAssocID="{328A45EB-14F3-4075-87B1-38C0502C2F29}" presName="root" presStyleCnt="0"/>
      <dgm:spPr/>
    </dgm:pt>
    <dgm:pt modelId="{1AEB6005-6EC1-4575-94D1-B59F2063323C}" type="pres">
      <dgm:prSet presAssocID="{328A45EB-14F3-4075-87B1-38C0502C2F29}" presName="rootComposite" presStyleCnt="0"/>
      <dgm:spPr/>
    </dgm:pt>
    <dgm:pt modelId="{63CD248A-525B-490F-B70F-D6B6629D53E2}" type="pres">
      <dgm:prSet presAssocID="{328A45EB-14F3-4075-87B1-38C0502C2F29}" presName="rootText" presStyleLbl="node1" presStyleIdx="0" presStyleCnt="2"/>
      <dgm:spPr/>
      <dgm:t>
        <a:bodyPr/>
        <a:lstStyle/>
        <a:p>
          <a:endParaRPr lang="ru-RU"/>
        </a:p>
      </dgm:t>
    </dgm:pt>
    <dgm:pt modelId="{E2192828-6C2F-4275-B71D-D26C45FB8AB9}" type="pres">
      <dgm:prSet presAssocID="{328A45EB-14F3-4075-87B1-38C0502C2F29}" presName="rootConnector" presStyleLbl="node1" presStyleIdx="0" presStyleCnt="2"/>
      <dgm:spPr/>
      <dgm:t>
        <a:bodyPr/>
        <a:lstStyle/>
        <a:p>
          <a:endParaRPr lang="ru-RU"/>
        </a:p>
      </dgm:t>
    </dgm:pt>
    <dgm:pt modelId="{CB91A18C-04DC-4E72-B59D-AF53D0FE23D7}" type="pres">
      <dgm:prSet presAssocID="{328A45EB-14F3-4075-87B1-38C0502C2F29}" presName="childShape" presStyleCnt="0"/>
      <dgm:spPr/>
    </dgm:pt>
    <dgm:pt modelId="{3E8ADB6B-0CAD-41D9-843D-0ED2B94F99D3}" type="pres">
      <dgm:prSet presAssocID="{869C4D67-6434-4AF9-A641-3D2796863C5B}" presName="Name13" presStyleLbl="parChTrans1D2" presStyleIdx="0" presStyleCnt="2"/>
      <dgm:spPr/>
      <dgm:t>
        <a:bodyPr/>
        <a:lstStyle/>
        <a:p>
          <a:endParaRPr lang="ru-RU"/>
        </a:p>
      </dgm:t>
    </dgm:pt>
    <dgm:pt modelId="{E28C83E8-1894-410F-9824-62E97A4A7E93}" type="pres">
      <dgm:prSet presAssocID="{B08C6274-F8D3-4DB2-A76F-FD40435A54CE}" presName="childText" presStyleLbl="bgAcc1" presStyleIdx="0" presStyleCnt="2" custScaleX="114871" custScaleY="1325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891809-344B-463E-BB49-521C8F4C0598}" type="pres">
      <dgm:prSet presAssocID="{B2D340A9-6992-41AD-9C0D-998AD6323E46}" presName="root" presStyleCnt="0"/>
      <dgm:spPr/>
    </dgm:pt>
    <dgm:pt modelId="{1C8AC380-BD01-4C52-9755-220C8C7335FA}" type="pres">
      <dgm:prSet presAssocID="{B2D340A9-6992-41AD-9C0D-998AD6323E46}" presName="rootComposite" presStyleCnt="0"/>
      <dgm:spPr/>
    </dgm:pt>
    <dgm:pt modelId="{960DCAC3-D33C-4AA8-AC8C-7C384A0AE090}" type="pres">
      <dgm:prSet presAssocID="{B2D340A9-6992-41AD-9C0D-998AD6323E46}" presName="rootText" presStyleLbl="node1" presStyleIdx="1" presStyleCnt="2"/>
      <dgm:spPr/>
      <dgm:t>
        <a:bodyPr/>
        <a:lstStyle/>
        <a:p>
          <a:endParaRPr lang="ru-RU"/>
        </a:p>
      </dgm:t>
    </dgm:pt>
    <dgm:pt modelId="{38545A0A-54E4-41B7-BFF9-6E9BEDEEBD52}" type="pres">
      <dgm:prSet presAssocID="{B2D340A9-6992-41AD-9C0D-998AD6323E46}" presName="rootConnector" presStyleLbl="node1" presStyleIdx="1" presStyleCnt="2"/>
      <dgm:spPr/>
      <dgm:t>
        <a:bodyPr/>
        <a:lstStyle/>
        <a:p>
          <a:endParaRPr lang="ru-RU"/>
        </a:p>
      </dgm:t>
    </dgm:pt>
    <dgm:pt modelId="{96C99030-2664-4D87-9E87-5414BCEBD93F}" type="pres">
      <dgm:prSet presAssocID="{B2D340A9-6992-41AD-9C0D-998AD6323E46}" presName="childShape" presStyleCnt="0"/>
      <dgm:spPr/>
    </dgm:pt>
    <dgm:pt modelId="{BFE254DB-874F-4AE7-952F-E939AD71B306}" type="pres">
      <dgm:prSet presAssocID="{03A64109-37CD-4462-8FC4-48EB623DD47F}" presName="Name13" presStyleLbl="parChTrans1D2" presStyleIdx="1" presStyleCnt="2"/>
      <dgm:spPr/>
      <dgm:t>
        <a:bodyPr/>
        <a:lstStyle/>
        <a:p>
          <a:endParaRPr lang="ru-RU"/>
        </a:p>
      </dgm:t>
    </dgm:pt>
    <dgm:pt modelId="{1767D54F-8C69-4BB6-BEAB-DBC7DEFCF1EA}" type="pres">
      <dgm:prSet presAssocID="{239D4EE7-D5F9-4ED7-9C98-8C6C27436157}" presName="childText" presStyleLbl="bgAcc1" presStyleIdx="1" presStyleCnt="2" custScaleX="130464" custScaleY="176199" custLinFactNeighborX="665" custLinFactNeighborY="-94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91EEAA-4C8A-4436-B98D-FD7AB65C0B7F}" srcId="{3705129F-F1FF-47D1-B341-B261BC78D30B}" destId="{328A45EB-14F3-4075-87B1-38C0502C2F29}" srcOrd="0" destOrd="0" parTransId="{F3C9BDA9-2981-4368-8BB7-643F8D99D06D}" sibTransId="{AA980189-6527-4A7A-AC76-28D7ACC9EDC6}"/>
    <dgm:cxn modelId="{A7EAA44D-3A73-4DB1-B302-B65A10D7A88C}" type="presOf" srcId="{B2D340A9-6992-41AD-9C0D-998AD6323E46}" destId="{960DCAC3-D33C-4AA8-AC8C-7C384A0AE090}" srcOrd="0" destOrd="0" presId="urn:microsoft.com/office/officeart/2005/8/layout/hierarchy3"/>
    <dgm:cxn modelId="{490B036E-AAD5-4031-BBE8-B594C926A8C1}" type="presOf" srcId="{869C4D67-6434-4AF9-A641-3D2796863C5B}" destId="{3E8ADB6B-0CAD-41D9-843D-0ED2B94F99D3}" srcOrd="0" destOrd="0" presId="urn:microsoft.com/office/officeart/2005/8/layout/hierarchy3"/>
    <dgm:cxn modelId="{2F2C12BF-C101-4C58-863D-EE0CD45BB7C3}" type="presOf" srcId="{03A64109-37CD-4462-8FC4-48EB623DD47F}" destId="{BFE254DB-874F-4AE7-952F-E939AD71B306}" srcOrd="0" destOrd="0" presId="urn:microsoft.com/office/officeart/2005/8/layout/hierarchy3"/>
    <dgm:cxn modelId="{5F35A00A-0BF1-4964-BC2D-725669FDBAA1}" type="presOf" srcId="{B2D340A9-6992-41AD-9C0D-998AD6323E46}" destId="{38545A0A-54E4-41B7-BFF9-6E9BEDEEBD52}" srcOrd="1" destOrd="0" presId="urn:microsoft.com/office/officeart/2005/8/layout/hierarchy3"/>
    <dgm:cxn modelId="{394EA4DC-BA75-419C-BD0E-EF256D88AEE2}" srcId="{3705129F-F1FF-47D1-B341-B261BC78D30B}" destId="{B2D340A9-6992-41AD-9C0D-998AD6323E46}" srcOrd="1" destOrd="0" parTransId="{6B1D179E-33A2-4E6C-A6EC-D19EAD45763D}" sibTransId="{AF0C96AD-4377-433E-99EB-DD75EBF119A5}"/>
    <dgm:cxn modelId="{56934BBB-FEFD-48C1-AB26-199E88D02575}" type="presOf" srcId="{328A45EB-14F3-4075-87B1-38C0502C2F29}" destId="{63CD248A-525B-490F-B70F-D6B6629D53E2}" srcOrd="0" destOrd="0" presId="urn:microsoft.com/office/officeart/2005/8/layout/hierarchy3"/>
    <dgm:cxn modelId="{83F58377-1DAC-4347-B050-2930F4F45B28}" type="presOf" srcId="{328A45EB-14F3-4075-87B1-38C0502C2F29}" destId="{E2192828-6C2F-4275-B71D-D26C45FB8AB9}" srcOrd="1" destOrd="0" presId="urn:microsoft.com/office/officeart/2005/8/layout/hierarchy3"/>
    <dgm:cxn modelId="{584E4FDE-9726-439C-BB9D-DE57CB80B567}" type="presOf" srcId="{B08C6274-F8D3-4DB2-A76F-FD40435A54CE}" destId="{E28C83E8-1894-410F-9824-62E97A4A7E93}" srcOrd="0" destOrd="0" presId="urn:microsoft.com/office/officeart/2005/8/layout/hierarchy3"/>
    <dgm:cxn modelId="{691B15A9-DF55-4A11-AA29-7030EB0AF133}" type="presOf" srcId="{3705129F-F1FF-47D1-B341-B261BC78D30B}" destId="{FED7882B-C16B-462A-9081-24FFF7762C32}" srcOrd="0" destOrd="0" presId="urn:microsoft.com/office/officeart/2005/8/layout/hierarchy3"/>
    <dgm:cxn modelId="{86EE0040-6642-4668-88AD-0D29A6E3A9E6}" srcId="{328A45EB-14F3-4075-87B1-38C0502C2F29}" destId="{B08C6274-F8D3-4DB2-A76F-FD40435A54CE}" srcOrd="0" destOrd="0" parTransId="{869C4D67-6434-4AF9-A641-3D2796863C5B}" sibTransId="{CAE3A0A8-3093-4D9D-A05A-3B7D310DE720}"/>
    <dgm:cxn modelId="{0D61B824-156E-4E2F-AF96-F97DC16072CB}" type="presOf" srcId="{239D4EE7-D5F9-4ED7-9C98-8C6C27436157}" destId="{1767D54F-8C69-4BB6-BEAB-DBC7DEFCF1EA}" srcOrd="0" destOrd="0" presId="urn:microsoft.com/office/officeart/2005/8/layout/hierarchy3"/>
    <dgm:cxn modelId="{BC8085C9-A824-4873-9232-36A786D0AC4A}" srcId="{B2D340A9-6992-41AD-9C0D-998AD6323E46}" destId="{239D4EE7-D5F9-4ED7-9C98-8C6C27436157}" srcOrd="0" destOrd="0" parTransId="{03A64109-37CD-4462-8FC4-48EB623DD47F}" sibTransId="{B8E703A7-C709-4F9A-AFD3-31E14D8AD595}"/>
    <dgm:cxn modelId="{72A3A78B-7F83-48C4-9A54-9D35D9B00A16}" type="presParOf" srcId="{FED7882B-C16B-462A-9081-24FFF7762C32}" destId="{29530015-DD8B-4ECC-8E91-09CC422FD0A8}" srcOrd="0" destOrd="0" presId="urn:microsoft.com/office/officeart/2005/8/layout/hierarchy3"/>
    <dgm:cxn modelId="{238857C5-C8C5-4E99-B60A-88B8681FCE1E}" type="presParOf" srcId="{29530015-DD8B-4ECC-8E91-09CC422FD0A8}" destId="{1AEB6005-6EC1-4575-94D1-B59F2063323C}" srcOrd="0" destOrd="0" presId="urn:microsoft.com/office/officeart/2005/8/layout/hierarchy3"/>
    <dgm:cxn modelId="{A6B72099-BD1A-48C8-9686-B539DC45CC1A}" type="presParOf" srcId="{1AEB6005-6EC1-4575-94D1-B59F2063323C}" destId="{63CD248A-525B-490F-B70F-D6B6629D53E2}" srcOrd="0" destOrd="0" presId="urn:microsoft.com/office/officeart/2005/8/layout/hierarchy3"/>
    <dgm:cxn modelId="{FBBB9E21-901B-4ACF-A701-47DE0BCC4E0D}" type="presParOf" srcId="{1AEB6005-6EC1-4575-94D1-B59F2063323C}" destId="{E2192828-6C2F-4275-B71D-D26C45FB8AB9}" srcOrd="1" destOrd="0" presId="urn:microsoft.com/office/officeart/2005/8/layout/hierarchy3"/>
    <dgm:cxn modelId="{FC687F97-F322-4A7C-8ED2-19C6E58BBBA4}" type="presParOf" srcId="{29530015-DD8B-4ECC-8E91-09CC422FD0A8}" destId="{CB91A18C-04DC-4E72-B59D-AF53D0FE23D7}" srcOrd="1" destOrd="0" presId="urn:microsoft.com/office/officeart/2005/8/layout/hierarchy3"/>
    <dgm:cxn modelId="{7BFF99F9-D1DA-4C20-AEE4-12194D640581}" type="presParOf" srcId="{CB91A18C-04DC-4E72-B59D-AF53D0FE23D7}" destId="{3E8ADB6B-0CAD-41D9-843D-0ED2B94F99D3}" srcOrd="0" destOrd="0" presId="urn:microsoft.com/office/officeart/2005/8/layout/hierarchy3"/>
    <dgm:cxn modelId="{AF026E04-9C45-4E7E-8FB1-49C8A3B6B844}" type="presParOf" srcId="{CB91A18C-04DC-4E72-B59D-AF53D0FE23D7}" destId="{E28C83E8-1894-410F-9824-62E97A4A7E93}" srcOrd="1" destOrd="0" presId="urn:microsoft.com/office/officeart/2005/8/layout/hierarchy3"/>
    <dgm:cxn modelId="{80F5E2B5-D261-4BF2-9A1F-262F0FCECA90}" type="presParOf" srcId="{FED7882B-C16B-462A-9081-24FFF7762C32}" destId="{4E891809-344B-463E-BB49-521C8F4C0598}" srcOrd="1" destOrd="0" presId="urn:microsoft.com/office/officeart/2005/8/layout/hierarchy3"/>
    <dgm:cxn modelId="{1107AF06-A20A-47C0-A99F-906D716F1F3B}" type="presParOf" srcId="{4E891809-344B-463E-BB49-521C8F4C0598}" destId="{1C8AC380-BD01-4C52-9755-220C8C7335FA}" srcOrd="0" destOrd="0" presId="urn:microsoft.com/office/officeart/2005/8/layout/hierarchy3"/>
    <dgm:cxn modelId="{AB50206E-FB0C-49A0-BBF3-75072D6C3E05}" type="presParOf" srcId="{1C8AC380-BD01-4C52-9755-220C8C7335FA}" destId="{960DCAC3-D33C-4AA8-AC8C-7C384A0AE090}" srcOrd="0" destOrd="0" presId="urn:microsoft.com/office/officeart/2005/8/layout/hierarchy3"/>
    <dgm:cxn modelId="{57400674-1FF3-42BD-B70A-481F8BF5D373}" type="presParOf" srcId="{1C8AC380-BD01-4C52-9755-220C8C7335FA}" destId="{38545A0A-54E4-41B7-BFF9-6E9BEDEEBD52}" srcOrd="1" destOrd="0" presId="urn:microsoft.com/office/officeart/2005/8/layout/hierarchy3"/>
    <dgm:cxn modelId="{9C824120-F2B4-48FD-B03F-0CC8F0D4F2CD}" type="presParOf" srcId="{4E891809-344B-463E-BB49-521C8F4C0598}" destId="{96C99030-2664-4D87-9E87-5414BCEBD93F}" srcOrd="1" destOrd="0" presId="urn:microsoft.com/office/officeart/2005/8/layout/hierarchy3"/>
    <dgm:cxn modelId="{BC037920-E5A7-40F0-B887-9A9136F04EF0}" type="presParOf" srcId="{96C99030-2664-4D87-9E87-5414BCEBD93F}" destId="{BFE254DB-874F-4AE7-952F-E939AD71B306}" srcOrd="0" destOrd="0" presId="urn:microsoft.com/office/officeart/2005/8/layout/hierarchy3"/>
    <dgm:cxn modelId="{2FD031BC-AAC1-490C-90D5-87AE182345AA}" type="presParOf" srcId="{96C99030-2664-4D87-9E87-5414BCEBD93F}" destId="{1767D54F-8C69-4BB6-BEAB-DBC7DEFCF1E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705129F-F1FF-47D1-B341-B261BC78D30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8A45EB-14F3-4075-87B1-38C0502C2F29}">
      <dgm:prSet phldrT="[Текст]" custT="1"/>
      <dgm:spPr/>
      <dgm:t>
        <a:bodyPr/>
        <a:lstStyle/>
        <a:p>
          <a:r>
            <a:rPr lang="ru-RU" sz="2400" b="1" dirty="0" smtClean="0"/>
            <a:t>Оптовые платежные системы   </a:t>
          </a:r>
          <a:endParaRPr lang="ru-RU" sz="2400" b="1" dirty="0"/>
        </a:p>
      </dgm:t>
    </dgm:pt>
    <dgm:pt modelId="{F3C9BDA9-2981-4368-8BB7-643F8D99D06D}" type="parTrans" cxnId="{AA91EEAA-4C8A-4436-B98D-FD7AB65C0B7F}">
      <dgm:prSet/>
      <dgm:spPr/>
      <dgm:t>
        <a:bodyPr/>
        <a:lstStyle/>
        <a:p>
          <a:endParaRPr lang="ru-RU"/>
        </a:p>
      </dgm:t>
    </dgm:pt>
    <dgm:pt modelId="{AA980189-6527-4A7A-AC76-28D7ACC9EDC6}" type="sibTrans" cxnId="{AA91EEAA-4C8A-4436-B98D-FD7AB65C0B7F}">
      <dgm:prSet/>
      <dgm:spPr/>
      <dgm:t>
        <a:bodyPr/>
        <a:lstStyle/>
        <a:p>
          <a:endParaRPr lang="ru-RU"/>
        </a:p>
      </dgm:t>
    </dgm:pt>
    <dgm:pt modelId="{B08C6274-F8D3-4DB2-A76F-FD40435A54CE}">
      <dgm:prSet phldrT="[Текст]" custT="1"/>
      <dgm:spPr/>
      <dgm:t>
        <a:bodyPr/>
        <a:lstStyle/>
        <a:p>
          <a:r>
            <a:rPr lang="ru-RU" sz="1600" b="1" dirty="0" smtClean="0"/>
            <a:t>предназначены для обработки больших объемов платежей различных финансовых организаций, прежде всего банков в связи с операциями на финансовом рынке, и проведения межбанковских расчетно-платежных операций</a:t>
          </a:r>
          <a:endParaRPr lang="ru-RU" sz="1600" b="1" dirty="0"/>
        </a:p>
      </dgm:t>
    </dgm:pt>
    <dgm:pt modelId="{869C4D67-6434-4AF9-A641-3D2796863C5B}" type="parTrans" cxnId="{86EE0040-6642-4668-88AD-0D29A6E3A9E6}">
      <dgm:prSet/>
      <dgm:spPr/>
      <dgm:t>
        <a:bodyPr/>
        <a:lstStyle/>
        <a:p>
          <a:endParaRPr lang="ru-RU"/>
        </a:p>
      </dgm:t>
    </dgm:pt>
    <dgm:pt modelId="{CAE3A0A8-3093-4D9D-A05A-3B7D310DE720}" type="sibTrans" cxnId="{86EE0040-6642-4668-88AD-0D29A6E3A9E6}">
      <dgm:prSet/>
      <dgm:spPr/>
      <dgm:t>
        <a:bodyPr/>
        <a:lstStyle/>
        <a:p>
          <a:endParaRPr lang="ru-RU"/>
        </a:p>
      </dgm:t>
    </dgm:pt>
    <dgm:pt modelId="{B2D340A9-6992-41AD-9C0D-998AD6323E46}">
      <dgm:prSet phldrT="[Текст]" custT="1"/>
      <dgm:spPr/>
      <dgm:t>
        <a:bodyPr/>
        <a:lstStyle/>
        <a:p>
          <a:r>
            <a:rPr lang="ru-RU" sz="2400" b="1" dirty="0" smtClean="0"/>
            <a:t>Розничные платежные системы</a:t>
          </a:r>
          <a:endParaRPr lang="ru-RU" sz="2400" b="1" dirty="0"/>
        </a:p>
      </dgm:t>
    </dgm:pt>
    <dgm:pt modelId="{6B1D179E-33A2-4E6C-A6EC-D19EAD45763D}" type="parTrans" cxnId="{394EA4DC-BA75-419C-BD0E-EF256D88AEE2}">
      <dgm:prSet/>
      <dgm:spPr/>
      <dgm:t>
        <a:bodyPr/>
        <a:lstStyle/>
        <a:p>
          <a:endParaRPr lang="ru-RU"/>
        </a:p>
      </dgm:t>
    </dgm:pt>
    <dgm:pt modelId="{AF0C96AD-4377-433E-99EB-DD75EBF119A5}" type="sibTrans" cxnId="{394EA4DC-BA75-419C-BD0E-EF256D88AEE2}">
      <dgm:prSet/>
      <dgm:spPr/>
      <dgm:t>
        <a:bodyPr/>
        <a:lstStyle/>
        <a:p>
          <a:endParaRPr lang="ru-RU"/>
        </a:p>
      </dgm:t>
    </dgm:pt>
    <dgm:pt modelId="{239D4EE7-D5F9-4ED7-9C98-8C6C27436157}">
      <dgm:prSet phldrT="[Текст]" custT="1"/>
      <dgm:spPr/>
      <dgm:t>
        <a:bodyPr/>
        <a:lstStyle/>
        <a:p>
          <a:r>
            <a:rPr lang="ru-RU" sz="1600" b="1" dirty="0" smtClean="0"/>
            <a:t>платежные системы, ориентированные в основном на обслуживание физических лиц</a:t>
          </a:r>
          <a:endParaRPr lang="ru-RU" sz="1600" b="1" dirty="0"/>
        </a:p>
      </dgm:t>
    </dgm:pt>
    <dgm:pt modelId="{03A64109-37CD-4462-8FC4-48EB623DD47F}" type="parTrans" cxnId="{BC8085C9-A824-4873-9232-36A786D0AC4A}">
      <dgm:prSet/>
      <dgm:spPr/>
      <dgm:t>
        <a:bodyPr/>
        <a:lstStyle/>
        <a:p>
          <a:endParaRPr lang="ru-RU"/>
        </a:p>
      </dgm:t>
    </dgm:pt>
    <dgm:pt modelId="{B8E703A7-C709-4F9A-AFD3-31E14D8AD595}" type="sibTrans" cxnId="{BC8085C9-A824-4873-9232-36A786D0AC4A}">
      <dgm:prSet/>
      <dgm:spPr/>
      <dgm:t>
        <a:bodyPr/>
        <a:lstStyle/>
        <a:p>
          <a:endParaRPr lang="ru-RU"/>
        </a:p>
      </dgm:t>
    </dgm:pt>
    <dgm:pt modelId="{FED7882B-C16B-462A-9081-24FFF7762C32}" type="pres">
      <dgm:prSet presAssocID="{3705129F-F1FF-47D1-B341-B261BC78D30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9530015-DD8B-4ECC-8E91-09CC422FD0A8}" type="pres">
      <dgm:prSet presAssocID="{328A45EB-14F3-4075-87B1-38C0502C2F29}" presName="root" presStyleCnt="0"/>
      <dgm:spPr/>
    </dgm:pt>
    <dgm:pt modelId="{1AEB6005-6EC1-4575-94D1-B59F2063323C}" type="pres">
      <dgm:prSet presAssocID="{328A45EB-14F3-4075-87B1-38C0502C2F29}" presName="rootComposite" presStyleCnt="0"/>
      <dgm:spPr/>
    </dgm:pt>
    <dgm:pt modelId="{63CD248A-525B-490F-B70F-D6B6629D53E2}" type="pres">
      <dgm:prSet presAssocID="{328A45EB-14F3-4075-87B1-38C0502C2F29}" presName="rootText" presStyleLbl="node1" presStyleIdx="0" presStyleCnt="2"/>
      <dgm:spPr/>
      <dgm:t>
        <a:bodyPr/>
        <a:lstStyle/>
        <a:p>
          <a:endParaRPr lang="ru-RU"/>
        </a:p>
      </dgm:t>
    </dgm:pt>
    <dgm:pt modelId="{E2192828-6C2F-4275-B71D-D26C45FB8AB9}" type="pres">
      <dgm:prSet presAssocID="{328A45EB-14F3-4075-87B1-38C0502C2F29}" presName="rootConnector" presStyleLbl="node1" presStyleIdx="0" presStyleCnt="2"/>
      <dgm:spPr/>
      <dgm:t>
        <a:bodyPr/>
        <a:lstStyle/>
        <a:p>
          <a:endParaRPr lang="ru-RU"/>
        </a:p>
      </dgm:t>
    </dgm:pt>
    <dgm:pt modelId="{CB91A18C-04DC-4E72-B59D-AF53D0FE23D7}" type="pres">
      <dgm:prSet presAssocID="{328A45EB-14F3-4075-87B1-38C0502C2F29}" presName="childShape" presStyleCnt="0"/>
      <dgm:spPr/>
    </dgm:pt>
    <dgm:pt modelId="{3E8ADB6B-0CAD-41D9-843D-0ED2B94F99D3}" type="pres">
      <dgm:prSet presAssocID="{869C4D67-6434-4AF9-A641-3D2796863C5B}" presName="Name13" presStyleLbl="parChTrans1D2" presStyleIdx="0" presStyleCnt="2"/>
      <dgm:spPr/>
      <dgm:t>
        <a:bodyPr/>
        <a:lstStyle/>
        <a:p>
          <a:endParaRPr lang="ru-RU"/>
        </a:p>
      </dgm:t>
    </dgm:pt>
    <dgm:pt modelId="{E28C83E8-1894-410F-9824-62E97A4A7E93}" type="pres">
      <dgm:prSet presAssocID="{B08C6274-F8D3-4DB2-A76F-FD40435A54CE}" presName="childText" presStyleLbl="bgAcc1" presStyleIdx="0" presStyleCnt="2" custScaleX="114871" custScaleY="1587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891809-344B-463E-BB49-521C8F4C0598}" type="pres">
      <dgm:prSet presAssocID="{B2D340A9-6992-41AD-9C0D-998AD6323E46}" presName="root" presStyleCnt="0"/>
      <dgm:spPr/>
    </dgm:pt>
    <dgm:pt modelId="{1C8AC380-BD01-4C52-9755-220C8C7335FA}" type="pres">
      <dgm:prSet presAssocID="{B2D340A9-6992-41AD-9C0D-998AD6323E46}" presName="rootComposite" presStyleCnt="0"/>
      <dgm:spPr/>
    </dgm:pt>
    <dgm:pt modelId="{960DCAC3-D33C-4AA8-AC8C-7C384A0AE090}" type="pres">
      <dgm:prSet presAssocID="{B2D340A9-6992-41AD-9C0D-998AD6323E46}" presName="rootText" presStyleLbl="node1" presStyleIdx="1" presStyleCnt="2"/>
      <dgm:spPr/>
      <dgm:t>
        <a:bodyPr/>
        <a:lstStyle/>
        <a:p>
          <a:endParaRPr lang="ru-RU"/>
        </a:p>
      </dgm:t>
    </dgm:pt>
    <dgm:pt modelId="{38545A0A-54E4-41B7-BFF9-6E9BEDEEBD52}" type="pres">
      <dgm:prSet presAssocID="{B2D340A9-6992-41AD-9C0D-998AD6323E46}" presName="rootConnector" presStyleLbl="node1" presStyleIdx="1" presStyleCnt="2"/>
      <dgm:spPr/>
      <dgm:t>
        <a:bodyPr/>
        <a:lstStyle/>
        <a:p>
          <a:endParaRPr lang="ru-RU"/>
        </a:p>
      </dgm:t>
    </dgm:pt>
    <dgm:pt modelId="{96C99030-2664-4D87-9E87-5414BCEBD93F}" type="pres">
      <dgm:prSet presAssocID="{B2D340A9-6992-41AD-9C0D-998AD6323E46}" presName="childShape" presStyleCnt="0"/>
      <dgm:spPr/>
    </dgm:pt>
    <dgm:pt modelId="{BFE254DB-874F-4AE7-952F-E939AD71B306}" type="pres">
      <dgm:prSet presAssocID="{03A64109-37CD-4462-8FC4-48EB623DD47F}" presName="Name13" presStyleLbl="parChTrans1D2" presStyleIdx="1" presStyleCnt="2"/>
      <dgm:spPr/>
      <dgm:t>
        <a:bodyPr/>
        <a:lstStyle/>
        <a:p>
          <a:endParaRPr lang="ru-RU"/>
        </a:p>
      </dgm:t>
    </dgm:pt>
    <dgm:pt modelId="{1767D54F-8C69-4BB6-BEAB-DBC7DEFCF1EA}" type="pres">
      <dgm:prSet presAssocID="{239D4EE7-D5F9-4ED7-9C98-8C6C27436157}" presName="childText" presStyleLbl="bgAcc1" presStyleIdx="1" presStyleCnt="2" custScaleX="130464" custScaleY="99165" custLinFactNeighborX="665" custLinFactNeighborY="-94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8E4A02-2AD4-4C67-A47C-AAB2B5D8071F}" type="presOf" srcId="{328A45EB-14F3-4075-87B1-38C0502C2F29}" destId="{E2192828-6C2F-4275-B71D-D26C45FB8AB9}" srcOrd="1" destOrd="0" presId="urn:microsoft.com/office/officeart/2005/8/layout/hierarchy3"/>
    <dgm:cxn modelId="{A0D308EE-090D-4D29-8A25-C06691DBF7E4}" type="presOf" srcId="{B2D340A9-6992-41AD-9C0D-998AD6323E46}" destId="{960DCAC3-D33C-4AA8-AC8C-7C384A0AE090}" srcOrd="0" destOrd="0" presId="urn:microsoft.com/office/officeart/2005/8/layout/hierarchy3"/>
    <dgm:cxn modelId="{D98310AF-B80F-40F5-AE91-8A0C3D23DC32}" type="presOf" srcId="{3705129F-F1FF-47D1-B341-B261BC78D30B}" destId="{FED7882B-C16B-462A-9081-24FFF7762C32}" srcOrd="0" destOrd="0" presId="urn:microsoft.com/office/officeart/2005/8/layout/hierarchy3"/>
    <dgm:cxn modelId="{394EA4DC-BA75-419C-BD0E-EF256D88AEE2}" srcId="{3705129F-F1FF-47D1-B341-B261BC78D30B}" destId="{B2D340A9-6992-41AD-9C0D-998AD6323E46}" srcOrd="1" destOrd="0" parTransId="{6B1D179E-33A2-4E6C-A6EC-D19EAD45763D}" sibTransId="{AF0C96AD-4377-433E-99EB-DD75EBF119A5}"/>
    <dgm:cxn modelId="{E5518C22-43C5-4404-8E11-1BDCF3CD16FF}" type="presOf" srcId="{03A64109-37CD-4462-8FC4-48EB623DD47F}" destId="{BFE254DB-874F-4AE7-952F-E939AD71B306}" srcOrd="0" destOrd="0" presId="urn:microsoft.com/office/officeart/2005/8/layout/hierarchy3"/>
    <dgm:cxn modelId="{CCEE175F-C859-49EB-AA4E-394091B5F04B}" type="presOf" srcId="{869C4D67-6434-4AF9-A641-3D2796863C5B}" destId="{3E8ADB6B-0CAD-41D9-843D-0ED2B94F99D3}" srcOrd="0" destOrd="0" presId="urn:microsoft.com/office/officeart/2005/8/layout/hierarchy3"/>
    <dgm:cxn modelId="{BC8085C9-A824-4873-9232-36A786D0AC4A}" srcId="{B2D340A9-6992-41AD-9C0D-998AD6323E46}" destId="{239D4EE7-D5F9-4ED7-9C98-8C6C27436157}" srcOrd="0" destOrd="0" parTransId="{03A64109-37CD-4462-8FC4-48EB623DD47F}" sibTransId="{B8E703A7-C709-4F9A-AFD3-31E14D8AD595}"/>
    <dgm:cxn modelId="{8DBDD5B1-2591-4F7A-981D-B8041C217E5F}" type="presOf" srcId="{B2D340A9-6992-41AD-9C0D-998AD6323E46}" destId="{38545A0A-54E4-41B7-BFF9-6E9BEDEEBD52}" srcOrd="1" destOrd="0" presId="urn:microsoft.com/office/officeart/2005/8/layout/hierarchy3"/>
    <dgm:cxn modelId="{9E015B30-C23C-4017-8676-D948BA3E4FAE}" type="presOf" srcId="{B08C6274-F8D3-4DB2-A76F-FD40435A54CE}" destId="{E28C83E8-1894-410F-9824-62E97A4A7E93}" srcOrd="0" destOrd="0" presId="urn:microsoft.com/office/officeart/2005/8/layout/hierarchy3"/>
    <dgm:cxn modelId="{A5F091CB-B59B-44CF-B8CC-4D34DACF6DB3}" type="presOf" srcId="{328A45EB-14F3-4075-87B1-38C0502C2F29}" destId="{63CD248A-525B-490F-B70F-D6B6629D53E2}" srcOrd="0" destOrd="0" presId="urn:microsoft.com/office/officeart/2005/8/layout/hierarchy3"/>
    <dgm:cxn modelId="{12C504D2-2F69-4782-AA10-B21F157FAB15}" type="presOf" srcId="{239D4EE7-D5F9-4ED7-9C98-8C6C27436157}" destId="{1767D54F-8C69-4BB6-BEAB-DBC7DEFCF1EA}" srcOrd="0" destOrd="0" presId="urn:microsoft.com/office/officeart/2005/8/layout/hierarchy3"/>
    <dgm:cxn modelId="{86EE0040-6642-4668-88AD-0D29A6E3A9E6}" srcId="{328A45EB-14F3-4075-87B1-38C0502C2F29}" destId="{B08C6274-F8D3-4DB2-A76F-FD40435A54CE}" srcOrd="0" destOrd="0" parTransId="{869C4D67-6434-4AF9-A641-3D2796863C5B}" sibTransId="{CAE3A0A8-3093-4D9D-A05A-3B7D310DE720}"/>
    <dgm:cxn modelId="{AA91EEAA-4C8A-4436-B98D-FD7AB65C0B7F}" srcId="{3705129F-F1FF-47D1-B341-B261BC78D30B}" destId="{328A45EB-14F3-4075-87B1-38C0502C2F29}" srcOrd="0" destOrd="0" parTransId="{F3C9BDA9-2981-4368-8BB7-643F8D99D06D}" sibTransId="{AA980189-6527-4A7A-AC76-28D7ACC9EDC6}"/>
    <dgm:cxn modelId="{2D6E26C4-A221-4D98-9FFE-BF1EFADF6665}" type="presParOf" srcId="{FED7882B-C16B-462A-9081-24FFF7762C32}" destId="{29530015-DD8B-4ECC-8E91-09CC422FD0A8}" srcOrd="0" destOrd="0" presId="urn:microsoft.com/office/officeart/2005/8/layout/hierarchy3"/>
    <dgm:cxn modelId="{57CAACC3-DBF2-4003-B171-302188F4B301}" type="presParOf" srcId="{29530015-DD8B-4ECC-8E91-09CC422FD0A8}" destId="{1AEB6005-6EC1-4575-94D1-B59F2063323C}" srcOrd="0" destOrd="0" presId="urn:microsoft.com/office/officeart/2005/8/layout/hierarchy3"/>
    <dgm:cxn modelId="{9882F655-8CBC-4749-8931-62758D4FD76B}" type="presParOf" srcId="{1AEB6005-6EC1-4575-94D1-B59F2063323C}" destId="{63CD248A-525B-490F-B70F-D6B6629D53E2}" srcOrd="0" destOrd="0" presId="urn:microsoft.com/office/officeart/2005/8/layout/hierarchy3"/>
    <dgm:cxn modelId="{6B0711DB-3D3C-45A9-805C-7751B60B2121}" type="presParOf" srcId="{1AEB6005-6EC1-4575-94D1-B59F2063323C}" destId="{E2192828-6C2F-4275-B71D-D26C45FB8AB9}" srcOrd="1" destOrd="0" presId="urn:microsoft.com/office/officeart/2005/8/layout/hierarchy3"/>
    <dgm:cxn modelId="{CDDD2E18-4FB6-4E55-9BE0-615D73B5EE43}" type="presParOf" srcId="{29530015-DD8B-4ECC-8E91-09CC422FD0A8}" destId="{CB91A18C-04DC-4E72-B59D-AF53D0FE23D7}" srcOrd="1" destOrd="0" presId="urn:microsoft.com/office/officeart/2005/8/layout/hierarchy3"/>
    <dgm:cxn modelId="{6F96A2E4-3908-484F-9E79-19EDE5A34DE7}" type="presParOf" srcId="{CB91A18C-04DC-4E72-B59D-AF53D0FE23D7}" destId="{3E8ADB6B-0CAD-41D9-843D-0ED2B94F99D3}" srcOrd="0" destOrd="0" presId="urn:microsoft.com/office/officeart/2005/8/layout/hierarchy3"/>
    <dgm:cxn modelId="{D95C2F29-6FE9-4DD3-B92E-7736167EE7FF}" type="presParOf" srcId="{CB91A18C-04DC-4E72-B59D-AF53D0FE23D7}" destId="{E28C83E8-1894-410F-9824-62E97A4A7E93}" srcOrd="1" destOrd="0" presId="urn:microsoft.com/office/officeart/2005/8/layout/hierarchy3"/>
    <dgm:cxn modelId="{3DFE34D6-E02F-46F3-9528-5CFF25F70244}" type="presParOf" srcId="{FED7882B-C16B-462A-9081-24FFF7762C32}" destId="{4E891809-344B-463E-BB49-521C8F4C0598}" srcOrd="1" destOrd="0" presId="urn:microsoft.com/office/officeart/2005/8/layout/hierarchy3"/>
    <dgm:cxn modelId="{64D503A7-0D39-4026-940A-5B6C7E0A5981}" type="presParOf" srcId="{4E891809-344B-463E-BB49-521C8F4C0598}" destId="{1C8AC380-BD01-4C52-9755-220C8C7335FA}" srcOrd="0" destOrd="0" presId="urn:microsoft.com/office/officeart/2005/8/layout/hierarchy3"/>
    <dgm:cxn modelId="{A1E393AA-D448-4426-8E15-7F3DCAB26E3F}" type="presParOf" srcId="{1C8AC380-BD01-4C52-9755-220C8C7335FA}" destId="{960DCAC3-D33C-4AA8-AC8C-7C384A0AE090}" srcOrd="0" destOrd="0" presId="urn:microsoft.com/office/officeart/2005/8/layout/hierarchy3"/>
    <dgm:cxn modelId="{DDDB2F6E-1A83-4C1C-BDE2-27D7BF8B23E0}" type="presParOf" srcId="{1C8AC380-BD01-4C52-9755-220C8C7335FA}" destId="{38545A0A-54E4-41B7-BFF9-6E9BEDEEBD52}" srcOrd="1" destOrd="0" presId="urn:microsoft.com/office/officeart/2005/8/layout/hierarchy3"/>
    <dgm:cxn modelId="{F6F3E49C-7A18-44C2-BB48-FB599CAC14D7}" type="presParOf" srcId="{4E891809-344B-463E-BB49-521C8F4C0598}" destId="{96C99030-2664-4D87-9E87-5414BCEBD93F}" srcOrd="1" destOrd="0" presId="urn:microsoft.com/office/officeart/2005/8/layout/hierarchy3"/>
    <dgm:cxn modelId="{935DE567-011D-41A2-A1CD-AF98606DB6CA}" type="presParOf" srcId="{96C99030-2664-4D87-9E87-5414BCEBD93F}" destId="{BFE254DB-874F-4AE7-952F-E939AD71B306}" srcOrd="0" destOrd="0" presId="urn:microsoft.com/office/officeart/2005/8/layout/hierarchy3"/>
    <dgm:cxn modelId="{987DB2CA-7688-4BA6-B7E7-53617D636BCF}" type="presParOf" srcId="{96C99030-2664-4D87-9E87-5414BCEBD93F}" destId="{1767D54F-8C69-4BB6-BEAB-DBC7DEFCF1E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4364555-3954-4A28-B1F7-B4B5ACC23D11}" type="doc">
      <dgm:prSet loTypeId="urn:microsoft.com/office/officeart/2005/8/layout/orgChart1" loCatId="hierarchy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85090DAC-06CB-4662-8EAE-292FA88A0BF7}">
      <dgm:prSet phldrT="[Текст]" custT="1"/>
      <dgm:spPr/>
      <dgm:t>
        <a:bodyPr/>
        <a:lstStyle/>
        <a:p>
          <a:r>
            <a:rPr lang="ru-RU" sz="1800" b="1" dirty="0" smtClean="0"/>
            <a:t>Банк России осуществляет переводы денежных средств с использованием</a:t>
          </a:r>
          <a:endParaRPr lang="ru-RU" sz="1800" b="1" dirty="0"/>
        </a:p>
      </dgm:t>
    </dgm:pt>
    <dgm:pt modelId="{63ADDB73-4BD5-41CC-A091-9E0423884AC0}" type="parTrans" cxnId="{E7120A42-7554-4EE9-97F3-B93D076B20CF}">
      <dgm:prSet/>
      <dgm:spPr/>
      <dgm:t>
        <a:bodyPr/>
        <a:lstStyle/>
        <a:p>
          <a:endParaRPr lang="ru-RU"/>
        </a:p>
      </dgm:t>
    </dgm:pt>
    <dgm:pt modelId="{0F0CE9A5-D6C2-46AF-8243-93E7AEC94BDB}" type="sibTrans" cxnId="{E7120A42-7554-4EE9-97F3-B93D076B20CF}">
      <dgm:prSet/>
      <dgm:spPr/>
      <dgm:t>
        <a:bodyPr/>
        <a:lstStyle/>
        <a:p>
          <a:endParaRPr lang="ru-RU"/>
        </a:p>
      </dgm:t>
    </dgm:pt>
    <dgm:pt modelId="{83C580B6-459D-44BB-9545-82BAD9C14B31}">
      <dgm:prSet phldrT="[Текст]" custT="1"/>
      <dgm:spPr/>
      <dgm:t>
        <a:bodyPr/>
        <a:lstStyle/>
        <a:p>
          <a:r>
            <a:rPr lang="ru-RU" sz="1600" b="1" dirty="0" smtClean="0"/>
            <a:t>сервиса срочного перевода</a:t>
          </a:r>
          <a:endParaRPr lang="ru-RU" sz="1600" b="1" dirty="0"/>
        </a:p>
      </dgm:t>
    </dgm:pt>
    <dgm:pt modelId="{5A2F71EB-71C1-4404-9FB5-77D061B96363}" type="parTrans" cxnId="{82A7A469-742C-42B8-B9A3-98658E3467EB}">
      <dgm:prSet/>
      <dgm:spPr/>
      <dgm:t>
        <a:bodyPr/>
        <a:lstStyle/>
        <a:p>
          <a:endParaRPr lang="ru-RU"/>
        </a:p>
      </dgm:t>
    </dgm:pt>
    <dgm:pt modelId="{BBD7EEA8-AE43-4274-A645-53E5B90630D5}" type="sibTrans" cxnId="{82A7A469-742C-42B8-B9A3-98658E3467EB}">
      <dgm:prSet/>
      <dgm:spPr/>
      <dgm:t>
        <a:bodyPr/>
        <a:lstStyle/>
        <a:p>
          <a:endParaRPr lang="ru-RU"/>
        </a:p>
      </dgm:t>
    </dgm:pt>
    <dgm:pt modelId="{34B27E8E-C22C-40B7-85E3-D4E0A8F65E32}">
      <dgm:prSet phldrT="[Текст]" custT="1"/>
      <dgm:spPr/>
      <dgm:t>
        <a:bodyPr/>
        <a:lstStyle/>
        <a:p>
          <a:r>
            <a:rPr lang="ru-RU" sz="1600" b="1" dirty="0" smtClean="0"/>
            <a:t>сервиса несрочного перевода </a:t>
          </a:r>
          <a:endParaRPr lang="ru-RU" sz="1600" b="1" dirty="0"/>
        </a:p>
      </dgm:t>
    </dgm:pt>
    <dgm:pt modelId="{5481DBF6-C58B-451E-B09C-D2395F164F7F}" type="parTrans" cxnId="{11A4E278-8C4A-436D-AB75-7B58DCB76CE6}">
      <dgm:prSet/>
      <dgm:spPr/>
      <dgm:t>
        <a:bodyPr/>
        <a:lstStyle/>
        <a:p>
          <a:endParaRPr lang="ru-RU"/>
        </a:p>
      </dgm:t>
    </dgm:pt>
    <dgm:pt modelId="{48EABF33-F044-4358-933B-3142CC8F898F}" type="sibTrans" cxnId="{11A4E278-8C4A-436D-AB75-7B58DCB76CE6}">
      <dgm:prSet/>
      <dgm:spPr/>
      <dgm:t>
        <a:bodyPr/>
        <a:lstStyle/>
        <a:p>
          <a:endParaRPr lang="ru-RU"/>
        </a:p>
      </dgm:t>
    </dgm:pt>
    <dgm:pt modelId="{1B8A33E7-6743-44C5-A00F-BF8D50E3D51D}">
      <dgm:prSet phldrT="[Текст]" custT="1"/>
      <dgm:spPr/>
      <dgm:t>
        <a:bodyPr/>
        <a:lstStyle/>
        <a:p>
          <a:r>
            <a:rPr lang="ru-RU" sz="1600" b="1" dirty="0" smtClean="0"/>
            <a:t>сервиса быстрых платежей</a:t>
          </a:r>
          <a:endParaRPr lang="ru-RU" sz="1600" b="1" dirty="0"/>
        </a:p>
      </dgm:t>
    </dgm:pt>
    <dgm:pt modelId="{198F2CFC-9052-45F6-BD7F-8D20F2DDC233}" type="parTrans" cxnId="{5073123B-528A-4DF6-A905-2FD475D1B13D}">
      <dgm:prSet/>
      <dgm:spPr/>
      <dgm:t>
        <a:bodyPr/>
        <a:lstStyle/>
        <a:p>
          <a:endParaRPr lang="ru-RU"/>
        </a:p>
      </dgm:t>
    </dgm:pt>
    <dgm:pt modelId="{413E4F1B-1892-4296-A4B9-AF9E8B5FBC17}" type="sibTrans" cxnId="{5073123B-528A-4DF6-A905-2FD475D1B13D}">
      <dgm:prSet/>
      <dgm:spPr/>
      <dgm:t>
        <a:bodyPr/>
        <a:lstStyle/>
        <a:p>
          <a:endParaRPr lang="ru-RU"/>
        </a:p>
      </dgm:t>
    </dgm:pt>
    <dgm:pt modelId="{6FC0647D-E4C9-4FD3-9887-06118D1D9DBD}">
      <dgm:prSet phldrT="[Текст]"/>
      <dgm:spPr/>
      <dgm:t>
        <a:bodyPr/>
        <a:lstStyle/>
        <a:p>
          <a:r>
            <a:rPr lang="ru-RU" b="1" dirty="0" smtClean="0"/>
            <a:t>выполнение процедур приема к исполнению распоряжений о переводе денежных средств незамедлительно по мере поступления распоряжений в Банк России и после успешного завершения процедур приема к исполнению запускает процедуру незамедлительного исполнения распоряжений</a:t>
          </a:r>
          <a:endParaRPr lang="ru-RU" b="1" dirty="0"/>
        </a:p>
      </dgm:t>
    </dgm:pt>
    <dgm:pt modelId="{615F48B2-A8C9-479D-91F5-E92438DD5227}" type="parTrans" cxnId="{F130E44C-9CCF-4B1C-9D2F-F7B6DE670C22}">
      <dgm:prSet/>
      <dgm:spPr/>
      <dgm:t>
        <a:bodyPr/>
        <a:lstStyle/>
        <a:p>
          <a:endParaRPr lang="ru-RU"/>
        </a:p>
      </dgm:t>
    </dgm:pt>
    <dgm:pt modelId="{33D94DC6-FFF5-4863-B400-14B2C22ED449}" type="sibTrans" cxnId="{F130E44C-9CCF-4B1C-9D2F-F7B6DE670C22}">
      <dgm:prSet/>
      <dgm:spPr/>
      <dgm:t>
        <a:bodyPr/>
        <a:lstStyle/>
        <a:p>
          <a:endParaRPr lang="ru-RU"/>
        </a:p>
      </dgm:t>
    </dgm:pt>
    <dgm:pt modelId="{F21CE0DA-665C-47D9-A107-551CA7256B79}">
      <dgm:prSet phldrT="[Текст]"/>
      <dgm:spPr/>
      <dgm:t>
        <a:bodyPr/>
        <a:lstStyle/>
        <a:p>
          <a:r>
            <a:rPr lang="ru-RU" b="1" dirty="0" smtClean="0"/>
            <a:t>выполнение процедур приема к исполнению распоряжений, а также процедур их исполнения не ранее наступления периодов времени, определенных регламентом функционирования платежной системы Банка России</a:t>
          </a:r>
          <a:endParaRPr lang="ru-RU" b="1" dirty="0"/>
        </a:p>
      </dgm:t>
    </dgm:pt>
    <dgm:pt modelId="{542D873D-7C1C-4E99-89C5-18E815D1AC0C}" type="parTrans" cxnId="{25A54609-6C5F-40E9-96BE-2B087BD6E1D7}">
      <dgm:prSet/>
      <dgm:spPr/>
      <dgm:t>
        <a:bodyPr/>
        <a:lstStyle/>
        <a:p>
          <a:endParaRPr lang="ru-RU"/>
        </a:p>
      </dgm:t>
    </dgm:pt>
    <dgm:pt modelId="{A7EDE8E8-B27B-4989-BE5E-4146977A1836}" type="sibTrans" cxnId="{25A54609-6C5F-40E9-96BE-2B087BD6E1D7}">
      <dgm:prSet/>
      <dgm:spPr/>
      <dgm:t>
        <a:bodyPr/>
        <a:lstStyle/>
        <a:p>
          <a:endParaRPr lang="ru-RU"/>
        </a:p>
      </dgm:t>
    </dgm:pt>
    <dgm:pt modelId="{06FF0EAB-E5BF-46EC-BB67-2D94DDA29FE7}">
      <dgm:prSet phldrT="[Текст]"/>
      <dgm:spPr/>
      <dgm:t>
        <a:bodyPr/>
        <a:lstStyle/>
        <a:p>
          <a:r>
            <a:rPr lang="ru-RU" b="1" dirty="0" smtClean="0"/>
            <a:t>является своеобразной системой переводов с использованием номеров мобильных телефонов, к которым «привязано» мобильное приложение обслуживающего клиента банка, в некотором роде альтернативой карточной системе</a:t>
          </a:r>
          <a:endParaRPr lang="ru-RU" b="1" dirty="0"/>
        </a:p>
      </dgm:t>
    </dgm:pt>
    <dgm:pt modelId="{243409F4-09D6-46CA-8C70-C933A806C521}" type="parTrans" cxnId="{4165AB1B-C205-42F5-8C0A-E50DDD7A589F}">
      <dgm:prSet/>
      <dgm:spPr/>
      <dgm:t>
        <a:bodyPr/>
        <a:lstStyle/>
        <a:p>
          <a:endParaRPr lang="ru-RU"/>
        </a:p>
      </dgm:t>
    </dgm:pt>
    <dgm:pt modelId="{2414F4FA-68F4-46BE-95EA-3D35FE5E41CC}" type="sibTrans" cxnId="{4165AB1B-C205-42F5-8C0A-E50DDD7A589F}">
      <dgm:prSet/>
      <dgm:spPr/>
      <dgm:t>
        <a:bodyPr/>
        <a:lstStyle/>
        <a:p>
          <a:endParaRPr lang="ru-RU"/>
        </a:p>
      </dgm:t>
    </dgm:pt>
    <dgm:pt modelId="{C95094B0-9FC8-4AEE-A11D-8B22FB306993}" type="pres">
      <dgm:prSet presAssocID="{44364555-3954-4A28-B1F7-B4B5ACC23D1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36DE6D2-3A11-49C6-B2CB-5DD886DB977D}" type="pres">
      <dgm:prSet presAssocID="{85090DAC-06CB-4662-8EAE-292FA88A0BF7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BABD5FBF-4713-464E-A5E7-A3EC25171B8A}" type="pres">
      <dgm:prSet presAssocID="{85090DAC-06CB-4662-8EAE-292FA88A0BF7}" presName="rootComposite1" presStyleCnt="0"/>
      <dgm:spPr/>
      <dgm:t>
        <a:bodyPr/>
        <a:lstStyle/>
        <a:p>
          <a:endParaRPr lang="ru-RU"/>
        </a:p>
      </dgm:t>
    </dgm:pt>
    <dgm:pt modelId="{98559ADC-14DF-42BA-B48C-921E9B102BB7}" type="pres">
      <dgm:prSet presAssocID="{85090DAC-06CB-4662-8EAE-292FA88A0BF7}" presName="rootText1" presStyleLbl="node0" presStyleIdx="0" presStyleCnt="1" custScaleX="190162" custScaleY="670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0E1452-8AB8-4643-83A6-9EBC2DBD7428}" type="pres">
      <dgm:prSet presAssocID="{85090DAC-06CB-4662-8EAE-292FA88A0BF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4F7385D-F2A4-4233-A323-234FF4737698}" type="pres">
      <dgm:prSet presAssocID="{85090DAC-06CB-4662-8EAE-292FA88A0BF7}" presName="hierChild2" presStyleCnt="0"/>
      <dgm:spPr/>
      <dgm:t>
        <a:bodyPr/>
        <a:lstStyle/>
        <a:p>
          <a:endParaRPr lang="ru-RU"/>
        </a:p>
      </dgm:t>
    </dgm:pt>
    <dgm:pt modelId="{619178FE-9364-412B-8CEF-0C60E7BF82C6}" type="pres">
      <dgm:prSet presAssocID="{5A2F71EB-71C1-4404-9FB5-77D061B96363}" presName="Name37" presStyleLbl="parChTrans1D2" presStyleIdx="0" presStyleCnt="3"/>
      <dgm:spPr/>
      <dgm:t>
        <a:bodyPr/>
        <a:lstStyle/>
        <a:p>
          <a:endParaRPr lang="ru-RU"/>
        </a:p>
      </dgm:t>
    </dgm:pt>
    <dgm:pt modelId="{661A193D-43BD-469A-83D6-EEA57222F068}" type="pres">
      <dgm:prSet presAssocID="{83C580B6-459D-44BB-9545-82BAD9C14B31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0CCECB15-DE80-4B92-B0EA-1827ED7D6DB2}" type="pres">
      <dgm:prSet presAssocID="{83C580B6-459D-44BB-9545-82BAD9C14B31}" presName="rootComposite" presStyleCnt="0"/>
      <dgm:spPr/>
      <dgm:t>
        <a:bodyPr/>
        <a:lstStyle/>
        <a:p>
          <a:endParaRPr lang="ru-RU"/>
        </a:p>
      </dgm:t>
    </dgm:pt>
    <dgm:pt modelId="{33F52BBC-2434-47C2-A81C-084D954403A3}" type="pres">
      <dgm:prSet presAssocID="{83C580B6-459D-44BB-9545-82BAD9C14B31}" presName="rootText" presStyleLbl="node2" presStyleIdx="0" presStyleCnt="3" custScaleY="787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D1F316-91B0-4061-9626-0003DDCE93D4}" type="pres">
      <dgm:prSet presAssocID="{83C580B6-459D-44BB-9545-82BAD9C14B31}" presName="rootConnector" presStyleLbl="node2" presStyleIdx="0" presStyleCnt="3"/>
      <dgm:spPr/>
      <dgm:t>
        <a:bodyPr/>
        <a:lstStyle/>
        <a:p>
          <a:endParaRPr lang="ru-RU"/>
        </a:p>
      </dgm:t>
    </dgm:pt>
    <dgm:pt modelId="{0BE01AAF-9309-41DB-A3BF-33BE3F52C4AF}" type="pres">
      <dgm:prSet presAssocID="{83C580B6-459D-44BB-9545-82BAD9C14B31}" presName="hierChild4" presStyleCnt="0"/>
      <dgm:spPr/>
      <dgm:t>
        <a:bodyPr/>
        <a:lstStyle/>
        <a:p>
          <a:endParaRPr lang="ru-RU"/>
        </a:p>
      </dgm:t>
    </dgm:pt>
    <dgm:pt modelId="{AD162A7B-3E5B-4F08-9BAC-A68A6AC71ECB}" type="pres">
      <dgm:prSet presAssocID="{615F48B2-A8C9-479D-91F5-E92438DD5227}" presName="Name37" presStyleLbl="parChTrans1D3" presStyleIdx="0" presStyleCnt="3"/>
      <dgm:spPr/>
      <dgm:t>
        <a:bodyPr/>
        <a:lstStyle/>
        <a:p>
          <a:endParaRPr lang="ru-RU"/>
        </a:p>
      </dgm:t>
    </dgm:pt>
    <dgm:pt modelId="{D30DADFC-5441-4869-8C78-25192C262DBF}" type="pres">
      <dgm:prSet presAssocID="{6FC0647D-E4C9-4FD3-9887-06118D1D9DBD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967F4DB4-BCBE-4CDE-9E61-270FB56EC305}" type="pres">
      <dgm:prSet presAssocID="{6FC0647D-E4C9-4FD3-9887-06118D1D9DBD}" presName="rootComposite" presStyleCnt="0"/>
      <dgm:spPr/>
      <dgm:t>
        <a:bodyPr/>
        <a:lstStyle/>
        <a:p>
          <a:endParaRPr lang="ru-RU"/>
        </a:p>
      </dgm:t>
    </dgm:pt>
    <dgm:pt modelId="{A0775687-47BA-4308-8FE2-4367A93CCC16}" type="pres">
      <dgm:prSet presAssocID="{6FC0647D-E4C9-4FD3-9887-06118D1D9DBD}" presName="rootText" presStyleLbl="node3" presStyleIdx="0" presStyleCnt="3" custScaleX="110741" custScaleY="2109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1A6B22-C453-44C2-9540-6E5F4AAA17C5}" type="pres">
      <dgm:prSet presAssocID="{6FC0647D-E4C9-4FD3-9887-06118D1D9DBD}" presName="rootConnector" presStyleLbl="node3" presStyleIdx="0" presStyleCnt="3"/>
      <dgm:spPr/>
      <dgm:t>
        <a:bodyPr/>
        <a:lstStyle/>
        <a:p>
          <a:endParaRPr lang="ru-RU"/>
        </a:p>
      </dgm:t>
    </dgm:pt>
    <dgm:pt modelId="{10B2FA45-1920-4254-9BE8-4757BAE26CDF}" type="pres">
      <dgm:prSet presAssocID="{6FC0647D-E4C9-4FD3-9887-06118D1D9DBD}" presName="hierChild4" presStyleCnt="0"/>
      <dgm:spPr/>
      <dgm:t>
        <a:bodyPr/>
        <a:lstStyle/>
        <a:p>
          <a:endParaRPr lang="ru-RU"/>
        </a:p>
      </dgm:t>
    </dgm:pt>
    <dgm:pt modelId="{BF1711D7-2CE0-4218-8C49-20D0AF2D0047}" type="pres">
      <dgm:prSet presAssocID="{6FC0647D-E4C9-4FD3-9887-06118D1D9DBD}" presName="hierChild5" presStyleCnt="0"/>
      <dgm:spPr/>
      <dgm:t>
        <a:bodyPr/>
        <a:lstStyle/>
        <a:p>
          <a:endParaRPr lang="ru-RU"/>
        </a:p>
      </dgm:t>
    </dgm:pt>
    <dgm:pt modelId="{B19BCFBE-C0EE-4AB0-B0E5-73216A10AD57}" type="pres">
      <dgm:prSet presAssocID="{83C580B6-459D-44BB-9545-82BAD9C14B31}" presName="hierChild5" presStyleCnt="0"/>
      <dgm:spPr/>
      <dgm:t>
        <a:bodyPr/>
        <a:lstStyle/>
        <a:p>
          <a:endParaRPr lang="ru-RU"/>
        </a:p>
      </dgm:t>
    </dgm:pt>
    <dgm:pt modelId="{48DDCDA1-EFA1-479E-8B95-7EBED1BAA720}" type="pres">
      <dgm:prSet presAssocID="{5481DBF6-C58B-451E-B09C-D2395F164F7F}" presName="Name37" presStyleLbl="parChTrans1D2" presStyleIdx="1" presStyleCnt="3"/>
      <dgm:spPr/>
      <dgm:t>
        <a:bodyPr/>
        <a:lstStyle/>
        <a:p>
          <a:endParaRPr lang="ru-RU"/>
        </a:p>
      </dgm:t>
    </dgm:pt>
    <dgm:pt modelId="{7D812686-9DB4-42BD-BE5B-1E29F4EE17F1}" type="pres">
      <dgm:prSet presAssocID="{34B27E8E-C22C-40B7-85E3-D4E0A8F65E32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6205C58-2585-4CA6-B9FB-00F5A1F36336}" type="pres">
      <dgm:prSet presAssocID="{34B27E8E-C22C-40B7-85E3-D4E0A8F65E32}" presName="rootComposite" presStyleCnt="0"/>
      <dgm:spPr/>
      <dgm:t>
        <a:bodyPr/>
        <a:lstStyle/>
        <a:p>
          <a:endParaRPr lang="ru-RU"/>
        </a:p>
      </dgm:t>
    </dgm:pt>
    <dgm:pt modelId="{51DD0282-7FC1-4B12-843C-86D6EA67CB2A}" type="pres">
      <dgm:prSet presAssocID="{34B27E8E-C22C-40B7-85E3-D4E0A8F65E32}" presName="rootText" presStyleLbl="node2" presStyleIdx="1" presStyleCnt="3" custScaleY="787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A8838D-B672-4CA8-9B0E-F3786F6AF6A0}" type="pres">
      <dgm:prSet presAssocID="{34B27E8E-C22C-40B7-85E3-D4E0A8F65E32}" presName="rootConnector" presStyleLbl="node2" presStyleIdx="1" presStyleCnt="3"/>
      <dgm:spPr/>
      <dgm:t>
        <a:bodyPr/>
        <a:lstStyle/>
        <a:p>
          <a:endParaRPr lang="ru-RU"/>
        </a:p>
      </dgm:t>
    </dgm:pt>
    <dgm:pt modelId="{974E0B2B-F72D-4834-A9BA-753C147D43C6}" type="pres">
      <dgm:prSet presAssocID="{34B27E8E-C22C-40B7-85E3-D4E0A8F65E32}" presName="hierChild4" presStyleCnt="0"/>
      <dgm:spPr/>
      <dgm:t>
        <a:bodyPr/>
        <a:lstStyle/>
        <a:p>
          <a:endParaRPr lang="ru-RU"/>
        </a:p>
      </dgm:t>
    </dgm:pt>
    <dgm:pt modelId="{AF6B64F5-D15E-4B15-B1ED-655D75D13CDF}" type="pres">
      <dgm:prSet presAssocID="{542D873D-7C1C-4E99-89C5-18E815D1AC0C}" presName="Name37" presStyleLbl="parChTrans1D3" presStyleIdx="1" presStyleCnt="3"/>
      <dgm:spPr/>
      <dgm:t>
        <a:bodyPr/>
        <a:lstStyle/>
        <a:p>
          <a:endParaRPr lang="ru-RU"/>
        </a:p>
      </dgm:t>
    </dgm:pt>
    <dgm:pt modelId="{159B9384-3A1E-4201-8081-1E20C8319EA3}" type="pres">
      <dgm:prSet presAssocID="{F21CE0DA-665C-47D9-A107-551CA7256B79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9E99438E-2791-43D4-95CE-D03512B7C406}" type="pres">
      <dgm:prSet presAssocID="{F21CE0DA-665C-47D9-A107-551CA7256B79}" presName="rootComposite" presStyleCnt="0"/>
      <dgm:spPr/>
      <dgm:t>
        <a:bodyPr/>
        <a:lstStyle/>
        <a:p>
          <a:endParaRPr lang="ru-RU"/>
        </a:p>
      </dgm:t>
    </dgm:pt>
    <dgm:pt modelId="{EA9C8A76-A05C-4BB1-8C72-1974EC3AC764}" type="pres">
      <dgm:prSet presAssocID="{F21CE0DA-665C-47D9-A107-551CA7256B79}" presName="rootText" presStyleLbl="node3" presStyleIdx="1" presStyleCnt="3" custScaleX="111065" custScaleY="2109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08F25B-A0CC-4FF1-B823-0E6619378931}" type="pres">
      <dgm:prSet presAssocID="{F21CE0DA-665C-47D9-A107-551CA7256B79}" presName="rootConnector" presStyleLbl="node3" presStyleIdx="1" presStyleCnt="3"/>
      <dgm:spPr/>
      <dgm:t>
        <a:bodyPr/>
        <a:lstStyle/>
        <a:p>
          <a:endParaRPr lang="ru-RU"/>
        </a:p>
      </dgm:t>
    </dgm:pt>
    <dgm:pt modelId="{67387A18-DD94-4373-83EB-50B396A51BDF}" type="pres">
      <dgm:prSet presAssocID="{F21CE0DA-665C-47D9-A107-551CA7256B79}" presName="hierChild4" presStyleCnt="0"/>
      <dgm:spPr/>
      <dgm:t>
        <a:bodyPr/>
        <a:lstStyle/>
        <a:p>
          <a:endParaRPr lang="ru-RU"/>
        </a:p>
      </dgm:t>
    </dgm:pt>
    <dgm:pt modelId="{C2C48F19-5A2F-471F-97E1-81EEA8DEE8BF}" type="pres">
      <dgm:prSet presAssocID="{F21CE0DA-665C-47D9-A107-551CA7256B79}" presName="hierChild5" presStyleCnt="0"/>
      <dgm:spPr/>
      <dgm:t>
        <a:bodyPr/>
        <a:lstStyle/>
        <a:p>
          <a:endParaRPr lang="ru-RU"/>
        </a:p>
      </dgm:t>
    </dgm:pt>
    <dgm:pt modelId="{5E2CFDF5-7487-40D0-AAEF-6348777B852E}" type="pres">
      <dgm:prSet presAssocID="{34B27E8E-C22C-40B7-85E3-D4E0A8F65E32}" presName="hierChild5" presStyleCnt="0"/>
      <dgm:spPr/>
      <dgm:t>
        <a:bodyPr/>
        <a:lstStyle/>
        <a:p>
          <a:endParaRPr lang="ru-RU"/>
        </a:p>
      </dgm:t>
    </dgm:pt>
    <dgm:pt modelId="{D98FAB81-0EFA-43F9-8BB9-7E1311353429}" type="pres">
      <dgm:prSet presAssocID="{198F2CFC-9052-45F6-BD7F-8D20F2DDC233}" presName="Name37" presStyleLbl="parChTrans1D2" presStyleIdx="2" presStyleCnt="3"/>
      <dgm:spPr/>
      <dgm:t>
        <a:bodyPr/>
        <a:lstStyle/>
        <a:p>
          <a:endParaRPr lang="ru-RU"/>
        </a:p>
      </dgm:t>
    </dgm:pt>
    <dgm:pt modelId="{B5AA4A1B-9619-4144-9030-8D24C831930F}" type="pres">
      <dgm:prSet presAssocID="{1B8A33E7-6743-44C5-A00F-BF8D50E3D51D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47CB770-FB19-449F-8250-745A97E338D2}" type="pres">
      <dgm:prSet presAssocID="{1B8A33E7-6743-44C5-A00F-BF8D50E3D51D}" presName="rootComposite" presStyleCnt="0"/>
      <dgm:spPr/>
      <dgm:t>
        <a:bodyPr/>
        <a:lstStyle/>
        <a:p>
          <a:endParaRPr lang="ru-RU"/>
        </a:p>
      </dgm:t>
    </dgm:pt>
    <dgm:pt modelId="{8F2AAA59-F2DB-4CA9-8DC4-C7D516CD27FF}" type="pres">
      <dgm:prSet presAssocID="{1B8A33E7-6743-44C5-A00F-BF8D50E3D51D}" presName="rootText" presStyleLbl="node2" presStyleIdx="2" presStyleCnt="3" custScaleY="741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E2E733-72CA-41EF-9EF0-72D33D0F16B1}" type="pres">
      <dgm:prSet presAssocID="{1B8A33E7-6743-44C5-A00F-BF8D50E3D51D}" presName="rootConnector" presStyleLbl="node2" presStyleIdx="2" presStyleCnt="3"/>
      <dgm:spPr/>
      <dgm:t>
        <a:bodyPr/>
        <a:lstStyle/>
        <a:p>
          <a:endParaRPr lang="ru-RU"/>
        </a:p>
      </dgm:t>
    </dgm:pt>
    <dgm:pt modelId="{B13428C5-362A-454E-8EC4-E010D78D682A}" type="pres">
      <dgm:prSet presAssocID="{1B8A33E7-6743-44C5-A00F-BF8D50E3D51D}" presName="hierChild4" presStyleCnt="0"/>
      <dgm:spPr/>
      <dgm:t>
        <a:bodyPr/>
        <a:lstStyle/>
        <a:p>
          <a:endParaRPr lang="ru-RU"/>
        </a:p>
      </dgm:t>
    </dgm:pt>
    <dgm:pt modelId="{9E654C77-CF39-422A-BE03-6C7079F676CA}" type="pres">
      <dgm:prSet presAssocID="{243409F4-09D6-46CA-8C70-C933A806C521}" presName="Name37" presStyleLbl="parChTrans1D3" presStyleIdx="2" presStyleCnt="3"/>
      <dgm:spPr/>
      <dgm:t>
        <a:bodyPr/>
        <a:lstStyle/>
        <a:p>
          <a:endParaRPr lang="ru-RU"/>
        </a:p>
      </dgm:t>
    </dgm:pt>
    <dgm:pt modelId="{60D5E361-6CA6-4C0D-81C2-545D5DEA696F}" type="pres">
      <dgm:prSet presAssocID="{06FF0EAB-E5BF-46EC-BB67-2D94DDA29FE7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AA94899D-CD4D-40AF-AE6E-8354DA68CDD8}" type="pres">
      <dgm:prSet presAssocID="{06FF0EAB-E5BF-46EC-BB67-2D94DDA29FE7}" presName="rootComposite" presStyleCnt="0"/>
      <dgm:spPr/>
      <dgm:t>
        <a:bodyPr/>
        <a:lstStyle/>
        <a:p>
          <a:endParaRPr lang="ru-RU"/>
        </a:p>
      </dgm:t>
    </dgm:pt>
    <dgm:pt modelId="{D450371E-0073-4782-8BD4-E0B166E133EB}" type="pres">
      <dgm:prSet presAssocID="{06FF0EAB-E5BF-46EC-BB67-2D94DDA29FE7}" presName="rootText" presStyleLbl="node3" presStyleIdx="2" presStyleCnt="3" custScaleX="105479" custScaleY="2063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48184E-B538-4D71-81AA-EA7C81F4291C}" type="pres">
      <dgm:prSet presAssocID="{06FF0EAB-E5BF-46EC-BB67-2D94DDA29FE7}" presName="rootConnector" presStyleLbl="node3" presStyleIdx="2" presStyleCnt="3"/>
      <dgm:spPr/>
      <dgm:t>
        <a:bodyPr/>
        <a:lstStyle/>
        <a:p>
          <a:endParaRPr lang="ru-RU"/>
        </a:p>
      </dgm:t>
    </dgm:pt>
    <dgm:pt modelId="{D10004F3-4AF3-4079-9D82-F3A65A32D4EA}" type="pres">
      <dgm:prSet presAssocID="{06FF0EAB-E5BF-46EC-BB67-2D94DDA29FE7}" presName="hierChild4" presStyleCnt="0"/>
      <dgm:spPr/>
      <dgm:t>
        <a:bodyPr/>
        <a:lstStyle/>
        <a:p>
          <a:endParaRPr lang="ru-RU"/>
        </a:p>
      </dgm:t>
    </dgm:pt>
    <dgm:pt modelId="{833C84A5-4EC1-41FA-BB67-423783E45238}" type="pres">
      <dgm:prSet presAssocID="{06FF0EAB-E5BF-46EC-BB67-2D94DDA29FE7}" presName="hierChild5" presStyleCnt="0"/>
      <dgm:spPr/>
      <dgm:t>
        <a:bodyPr/>
        <a:lstStyle/>
        <a:p>
          <a:endParaRPr lang="ru-RU"/>
        </a:p>
      </dgm:t>
    </dgm:pt>
    <dgm:pt modelId="{382BFC6D-9999-4989-8E92-DCD20B5080AF}" type="pres">
      <dgm:prSet presAssocID="{1B8A33E7-6743-44C5-A00F-BF8D50E3D51D}" presName="hierChild5" presStyleCnt="0"/>
      <dgm:spPr/>
      <dgm:t>
        <a:bodyPr/>
        <a:lstStyle/>
        <a:p>
          <a:endParaRPr lang="ru-RU"/>
        </a:p>
      </dgm:t>
    </dgm:pt>
    <dgm:pt modelId="{F04CA8BD-3635-4E4D-A5EC-5A7BDB639D17}" type="pres">
      <dgm:prSet presAssocID="{85090DAC-06CB-4662-8EAE-292FA88A0BF7}" presName="hierChild3" presStyleCnt="0"/>
      <dgm:spPr/>
      <dgm:t>
        <a:bodyPr/>
        <a:lstStyle/>
        <a:p>
          <a:endParaRPr lang="ru-RU"/>
        </a:p>
      </dgm:t>
    </dgm:pt>
  </dgm:ptLst>
  <dgm:cxnLst>
    <dgm:cxn modelId="{E1FD347B-2B1C-4FFB-8D36-72DD8443AEF2}" type="presOf" srcId="{06FF0EAB-E5BF-46EC-BB67-2D94DDA29FE7}" destId="{D450371E-0073-4782-8BD4-E0B166E133EB}" srcOrd="0" destOrd="0" presId="urn:microsoft.com/office/officeart/2005/8/layout/orgChart1"/>
    <dgm:cxn modelId="{3CC80222-2502-4E27-9C60-3EF2BEA7A313}" type="presOf" srcId="{198F2CFC-9052-45F6-BD7F-8D20F2DDC233}" destId="{D98FAB81-0EFA-43F9-8BB9-7E1311353429}" srcOrd="0" destOrd="0" presId="urn:microsoft.com/office/officeart/2005/8/layout/orgChart1"/>
    <dgm:cxn modelId="{71C3F4F4-E0DE-4F08-A24A-8909BCB4F048}" type="presOf" srcId="{5A2F71EB-71C1-4404-9FB5-77D061B96363}" destId="{619178FE-9364-412B-8CEF-0C60E7BF82C6}" srcOrd="0" destOrd="0" presId="urn:microsoft.com/office/officeart/2005/8/layout/orgChart1"/>
    <dgm:cxn modelId="{4165AB1B-C205-42F5-8C0A-E50DDD7A589F}" srcId="{1B8A33E7-6743-44C5-A00F-BF8D50E3D51D}" destId="{06FF0EAB-E5BF-46EC-BB67-2D94DDA29FE7}" srcOrd="0" destOrd="0" parTransId="{243409F4-09D6-46CA-8C70-C933A806C521}" sibTransId="{2414F4FA-68F4-46BE-95EA-3D35FE5E41CC}"/>
    <dgm:cxn modelId="{11A4E278-8C4A-436D-AB75-7B58DCB76CE6}" srcId="{85090DAC-06CB-4662-8EAE-292FA88A0BF7}" destId="{34B27E8E-C22C-40B7-85E3-D4E0A8F65E32}" srcOrd="1" destOrd="0" parTransId="{5481DBF6-C58B-451E-B09C-D2395F164F7F}" sibTransId="{48EABF33-F044-4358-933B-3142CC8F898F}"/>
    <dgm:cxn modelId="{DCD1F0AB-F5A2-4593-A25A-37D96E7CB17C}" type="presOf" srcId="{243409F4-09D6-46CA-8C70-C933A806C521}" destId="{9E654C77-CF39-422A-BE03-6C7079F676CA}" srcOrd="0" destOrd="0" presId="urn:microsoft.com/office/officeart/2005/8/layout/orgChart1"/>
    <dgm:cxn modelId="{CCD745F1-C81D-4813-B8BC-9AB306D2B587}" type="presOf" srcId="{34B27E8E-C22C-40B7-85E3-D4E0A8F65E32}" destId="{2FA8838D-B672-4CA8-9B0E-F3786F6AF6A0}" srcOrd="1" destOrd="0" presId="urn:microsoft.com/office/officeart/2005/8/layout/orgChart1"/>
    <dgm:cxn modelId="{98039AD1-4C0F-493E-BC34-C16B53DF85F5}" type="presOf" srcId="{6FC0647D-E4C9-4FD3-9887-06118D1D9DBD}" destId="{1E1A6B22-C453-44C2-9540-6E5F4AAA17C5}" srcOrd="1" destOrd="0" presId="urn:microsoft.com/office/officeart/2005/8/layout/orgChart1"/>
    <dgm:cxn modelId="{8675EF8B-FC64-440A-BFC1-B216173CA403}" type="presOf" srcId="{83C580B6-459D-44BB-9545-82BAD9C14B31}" destId="{BCD1F316-91B0-4061-9626-0003DDCE93D4}" srcOrd="1" destOrd="0" presId="urn:microsoft.com/office/officeart/2005/8/layout/orgChart1"/>
    <dgm:cxn modelId="{5073123B-528A-4DF6-A905-2FD475D1B13D}" srcId="{85090DAC-06CB-4662-8EAE-292FA88A0BF7}" destId="{1B8A33E7-6743-44C5-A00F-BF8D50E3D51D}" srcOrd="2" destOrd="0" parTransId="{198F2CFC-9052-45F6-BD7F-8D20F2DDC233}" sibTransId="{413E4F1B-1892-4296-A4B9-AF9E8B5FBC17}"/>
    <dgm:cxn modelId="{E7120A42-7554-4EE9-97F3-B93D076B20CF}" srcId="{44364555-3954-4A28-B1F7-B4B5ACC23D11}" destId="{85090DAC-06CB-4662-8EAE-292FA88A0BF7}" srcOrd="0" destOrd="0" parTransId="{63ADDB73-4BD5-41CC-A091-9E0423884AC0}" sibTransId="{0F0CE9A5-D6C2-46AF-8243-93E7AEC94BDB}"/>
    <dgm:cxn modelId="{3A2FF61C-DFE1-490F-8E60-CA10E0CF3CA6}" type="presOf" srcId="{615F48B2-A8C9-479D-91F5-E92438DD5227}" destId="{AD162A7B-3E5B-4F08-9BAC-A68A6AC71ECB}" srcOrd="0" destOrd="0" presId="urn:microsoft.com/office/officeart/2005/8/layout/orgChart1"/>
    <dgm:cxn modelId="{F6CA0529-1D6C-43EC-A3D3-C1F50A2E9BE0}" type="presOf" srcId="{85090DAC-06CB-4662-8EAE-292FA88A0BF7}" destId="{98559ADC-14DF-42BA-B48C-921E9B102BB7}" srcOrd="0" destOrd="0" presId="urn:microsoft.com/office/officeart/2005/8/layout/orgChart1"/>
    <dgm:cxn modelId="{B11F92B6-8611-434D-A16B-C99ACE546EFA}" type="presOf" srcId="{F21CE0DA-665C-47D9-A107-551CA7256B79}" destId="{AC08F25B-A0CC-4FF1-B823-0E6619378931}" srcOrd="1" destOrd="0" presId="urn:microsoft.com/office/officeart/2005/8/layout/orgChart1"/>
    <dgm:cxn modelId="{A665F915-460F-4F37-94A2-8A40F061885A}" type="presOf" srcId="{83C580B6-459D-44BB-9545-82BAD9C14B31}" destId="{33F52BBC-2434-47C2-A81C-084D954403A3}" srcOrd="0" destOrd="0" presId="urn:microsoft.com/office/officeart/2005/8/layout/orgChart1"/>
    <dgm:cxn modelId="{BDAE35FF-B2C7-40A5-8DDE-570F2019A51B}" type="presOf" srcId="{6FC0647D-E4C9-4FD3-9887-06118D1D9DBD}" destId="{A0775687-47BA-4308-8FE2-4367A93CCC16}" srcOrd="0" destOrd="0" presId="urn:microsoft.com/office/officeart/2005/8/layout/orgChart1"/>
    <dgm:cxn modelId="{82A7A469-742C-42B8-B9A3-98658E3467EB}" srcId="{85090DAC-06CB-4662-8EAE-292FA88A0BF7}" destId="{83C580B6-459D-44BB-9545-82BAD9C14B31}" srcOrd="0" destOrd="0" parTransId="{5A2F71EB-71C1-4404-9FB5-77D061B96363}" sibTransId="{BBD7EEA8-AE43-4274-A645-53E5B90630D5}"/>
    <dgm:cxn modelId="{3F6FBB4F-4C16-4683-8D35-148AEFD6C24A}" type="presOf" srcId="{44364555-3954-4A28-B1F7-B4B5ACC23D11}" destId="{C95094B0-9FC8-4AEE-A11D-8B22FB306993}" srcOrd="0" destOrd="0" presId="urn:microsoft.com/office/officeart/2005/8/layout/orgChart1"/>
    <dgm:cxn modelId="{25A54609-6C5F-40E9-96BE-2B087BD6E1D7}" srcId="{34B27E8E-C22C-40B7-85E3-D4E0A8F65E32}" destId="{F21CE0DA-665C-47D9-A107-551CA7256B79}" srcOrd="0" destOrd="0" parTransId="{542D873D-7C1C-4E99-89C5-18E815D1AC0C}" sibTransId="{A7EDE8E8-B27B-4989-BE5E-4146977A1836}"/>
    <dgm:cxn modelId="{3C9B8056-C256-4141-BE68-DA461D4FA3A6}" type="presOf" srcId="{85090DAC-06CB-4662-8EAE-292FA88A0BF7}" destId="{6C0E1452-8AB8-4643-83A6-9EBC2DBD7428}" srcOrd="1" destOrd="0" presId="urn:microsoft.com/office/officeart/2005/8/layout/orgChart1"/>
    <dgm:cxn modelId="{F130E44C-9CCF-4B1C-9D2F-F7B6DE670C22}" srcId="{83C580B6-459D-44BB-9545-82BAD9C14B31}" destId="{6FC0647D-E4C9-4FD3-9887-06118D1D9DBD}" srcOrd="0" destOrd="0" parTransId="{615F48B2-A8C9-479D-91F5-E92438DD5227}" sibTransId="{33D94DC6-FFF5-4863-B400-14B2C22ED449}"/>
    <dgm:cxn modelId="{614B7FAE-3166-489C-8B37-AF57E83A1BAF}" type="presOf" srcId="{F21CE0DA-665C-47D9-A107-551CA7256B79}" destId="{EA9C8A76-A05C-4BB1-8C72-1974EC3AC764}" srcOrd="0" destOrd="0" presId="urn:microsoft.com/office/officeart/2005/8/layout/orgChart1"/>
    <dgm:cxn modelId="{EE2DA581-D91C-4939-A3CF-2F286AC856D8}" type="presOf" srcId="{5481DBF6-C58B-451E-B09C-D2395F164F7F}" destId="{48DDCDA1-EFA1-479E-8B95-7EBED1BAA720}" srcOrd="0" destOrd="0" presId="urn:microsoft.com/office/officeart/2005/8/layout/orgChart1"/>
    <dgm:cxn modelId="{45D23835-22B6-40AB-99BC-AE3B248BE8F1}" type="presOf" srcId="{1B8A33E7-6743-44C5-A00F-BF8D50E3D51D}" destId="{82E2E733-72CA-41EF-9EF0-72D33D0F16B1}" srcOrd="1" destOrd="0" presId="urn:microsoft.com/office/officeart/2005/8/layout/orgChart1"/>
    <dgm:cxn modelId="{B51B340B-E38F-4278-A0B2-AE7D3B074ECC}" type="presOf" srcId="{34B27E8E-C22C-40B7-85E3-D4E0A8F65E32}" destId="{51DD0282-7FC1-4B12-843C-86D6EA67CB2A}" srcOrd="0" destOrd="0" presId="urn:microsoft.com/office/officeart/2005/8/layout/orgChart1"/>
    <dgm:cxn modelId="{DC83B885-67E8-4679-823D-FC415DE3AC88}" type="presOf" srcId="{06FF0EAB-E5BF-46EC-BB67-2D94DDA29FE7}" destId="{A148184E-B538-4D71-81AA-EA7C81F4291C}" srcOrd="1" destOrd="0" presId="urn:microsoft.com/office/officeart/2005/8/layout/orgChart1"/>
    <dgm:cxn modelId="{F4E84793-8625-474F-AECB-9AF38951E638}" type="presOf" srcId="{1B8A33E7-6743-44C5-A00F-BF8D50E3D51D}" destId="{8F2AAA59-F2DB-4CA9-8DC4-C7D516CD27FF}" srcOrd="0" destOrd="0" presId="urn:microsoft.com/office/officeart/2005/8/layout/orgChart1"/>
    <dgm:cxn modelId="{C88CF9F6-F2C7-41CA-8701-8720EA8326D8}" type="presOf" srcId="{542D873D-7C1C-4E99-89C5-18E815D1AC0C}" destId="{AF6B64F5-D15E-4B15-B1ED-655D75D13CDF}" srcOrd="0" destOrd="0" presId="urn:microsoft.com/office/officeart/2005/8/layout/orgChart1"/>
    <dgm:cxn modelId="{4E7A407B-B52A-41E8-97D6-7E0657CD2144}" type="presParOf" srcId="{C95094B0-9FC8-4AEE-A11D-8B22FB306993}" destId="{B36DE6D2-3A11-49C6-B2CB-5DD886DB977D}" srcOrd="0" destOrd="0" presId="urn:microsoft.com/office/officeart/2005/8/layout/orgChart1"/>
    <dgm:cxn modelId="{3D5B70D0-B223-4F7E-93EC-89EDBA90D9EB}" type="presParOf" srcId="{B36DE6D2-3A11-49C6-B2CB-5DD886DB977D}" destId="{BABD5FBF-4713-464E-A5E7-A3EC25171B8A}" srcOrd="0" destOrd="0" presId="urn:microsoft.com/office/officeart/2005/8/layout/orgChart1"/>
    <dgm:cxn modelId="{E4AF3E45-9432-4BC9-ABFE-0100CE505545}" type="presParOf" srcId="{BABD5FBF-4713-464E-A5E7-A3EC25171B8A}" destId="{98559ADC-14DF-42BA-B48C-921E9B102BB7}" srcOrd="0" destOrd="0" presId="urn:microsoft.com/office/officeart/2005/8/layout/orgChart1"/>
    <dgm:cxn modelId="{125CB0A1-8749-4268-AE26-97B97F8E5742}" type="presParOf" srcId="{BABD5FBF-4713-464E-A5E7-A3EC25171B8A}" destId="{6C0E1452-8AB8-4643-83A6-9EBC2DBD7428}" srcOrd="1" destOrd="0" presId="urn:microsoft.com/office/officeart/2005/8/layout/orgChart1"/>
    <dgm:cxn modelId="{B0A5FB76-E462-4FCC-BA89-78B58F68C378}" type="presParOf" srcId="{B36DE6D2-3A11-49C6-B2CB-5DD886DB977D}" destId="{E4F7385D-F2A4-4233-A323-234FF4737698}" srcOrd="1" destOrd="0" presId="urn:microsoft.com/office/officeart/2005/8/layout/orgChart1"/>
    <dgm:cxn modelId="{45F04425-83FF-4647-AECA-09F35C72503D}" type="presParOf" srcId="{E4F7385D-F2A4-4233-A323-234FF4737698}" destId="{619178FE-9364-412B-8CEF-0C60E7BF82C6}" srcOrd="0" destOrd="0" presId="urn:microsoft.com/office/officeart/2005/8/layout/orgChart1"/>
    <dgm:cxn modelId="{CCDCF5A7-422D-4FD8-83BE-1BBD032A32A5}" type="presParOf" srcId="{E4F7385D-F2A4-4233-A323-234FF4737698}" destId="{661A193D-43BD-469A-83D6-EEA57222F068}" srcOrd="1" destOrd="0" presId="urn:microsoft.com/office/officeart/2005/8/layout/orgChart1"/>
    <dgm:cxn modelId="{3772EA1A-306D-45C8-A41D-5E6EC48DFE07}" type="presParOf" srcId="{661A193D-43BD-469A-83D6-EEA57222F068}" destId="{0CCECB15-DE80-4B92-B0EA-1827ED7D6DB2}" srcOrd="0" destOrd="0" presId="urn:microsoft.com/office/officeart/2005/8/layout/orgChart1"/>
    <dgm:cxn modelId="{9A967DBB-BC62-4F74-BF4B-EBB182EA8B4F}" type="presParOf" srcId="{0CCECB15-DE80-4B92-B0EA-1827ED7D6DB2}" destId="{33F52BBC-2434-47C2-A81C-084D954403A3}" srcOrd="0" destOrd="0" presId="urn:microsoft.com/office/officeart/2005/8/layout/orgChart1"/>
    <dgm:cxn modelId="{4EC03374-FCF4-40C0-A6CF-EA73E7D25D07}" type="presParOf" srcId="{0CCECB15-DE80-4B92-B0EA-1827ED7D6DB2}" destId="{BCD1F316-91B0-4061-9626-0003DDCE93D4}" srcOrd="1" destOrd="0" presId="urn:microsoft.com/office/officeart/2005/8/layout/orgChart1"/>
    <dgm:cxn modelId="{83DDF343-E483-4F88-A008-D10068178F50}" type="presParOf" srcId="{661A193D-43BD-469A-83D6-EEA57222F068}" destId="{0BE01AAF-9309-41DB-A3BF-33BE3F52C4AF}" srcOrd="1" destOrd="0" presId="urn:microsoft.com/office/officeart/2005/8/layout/orgChart1"/>
    <dgm:cxn modelId="{3F571A66-BD64-4ED9-9621-8AFB3E240AB5}" type="presParOf" srcId="{0BE01AAF-9309-41DB-A3BF-33BE3F52C4AF}" destId="{AD162A7B-3E5B-4F08-9BAC-A68A6AC71ECB}" srcOrd="0" destOrd="0" presId="urn:microsoft.com/office/officeart/2005/8/layout/orgChart1"/>
    <dgm:cxn modelId="{1A5AC4E1-CCCF-4373-B5AE-967153D75AC1}" type="presParOf" srcId="{0BE01AAF-9309-41DB-A3BF-33BE3F52C4AF}" destId="{D30DADFC-5441-4869-8C78-25192C262DBF}" srcOrd="1" destOrd="0" presId="urn:microsoft.com/office/officeart/2005/8/layout/orgChart1"/>
    <dgm:cxn modelId="{D145A284-148A-440E-9AB7-A42E1419E747}" type="presParOf" srcId="{D30DADFC-5441-4869-8C78-25192C262DBF}" destId="{967F4DB4-BCBE-4CDE-9E61-270FB56EC305}" srcOrd="0" destOrd="0" presId="urn:microsoft.com/office/officeart/2005/8/layout/orgChart1"/>
    <dgm:cxn modelId="{C027954D-9ACF-4CB5-B62F-3BE080900FCE}" type="presParOf" srcId="{967F4DB4-BCBE-4CDE-9E61-270FB56EC305}" destId="{A0775687-47BA-4308-8FE2-4367A93CCC16}" srcOrd="0" destOrd="0" presId="urn:microsoft.com/office/officeart/2005/8/layout/orgChart1"/>
    <dgm:cxn modelId="{E162D47F-CCF7-43CE-BB0A-7C215F9BDB07}" type="presParOf" srcId="{967F4DB4-BCBE-4CDE-9E61-270FB56EC305}" destId="{1E1A6B22-C453-44C2-9540-6E5F4AAA17C5}" srcOrd="1" destOrd="0" presId="urn:microsoft.com/office/officeart/2005/8/layout/orgChart1"/>
    <dgm:cxn modelId="{51E9AF25-6A9C-4B99-9034-EA2605534BE9}" type="presParOf" srcId="{D30DADFC-5441-4869-8C78-25192C262DBF}" destId="{10B2FA45-1920-4254-9BE8-4757BAE26CDF}" srcOrd="1" destOrd="0" presId="urn:microsoft.com/office/officeart/2005/8/layout/orgChart1"/>
    <dgm:cxn modelId="{454932FA-A576-4C68-96D5-5761DB04A79C}" type="presParOf" srcId="{D30DADFC-5441-4869-8C78-25192C262DBF}" destId="{BF1711D7-2CE0-4218-8C49-20D0AF2D0047}" srcOrd="2" destOrd="0" presId="urn:microsoft.com/office/officeart/2005/8/layout/orgChart1"/>
    <dgm:cxn modelId="{4CB642DB-9148-4B96-A0E3-7ABD8A75F74C}" type="presParOf" srcId="{661A193D-43BD-469A-83D6-EEA57222F068}" destId="{B19BCFBE-C0EE-4AB0-B0E5-73216A10AD57}" srcOrd="2" destOrd="0" presId="urn:microsoft.com/office/officeart/2005/8/layout/orgChart1"/>
    <dgm:cxn modelId="{2879E5E1-6A62-45E7-95A5-4C1AFBF1E309}" type="presParOf" srcId="{E4F7385D-F2A4-4233-A323-234FF4737698}" destId="{48DDCDA1-EFA1-479E-8B95-7EBED1BAA720}" srcOrd="2" destOrd="0" presId="urn:microsoft.com/office/officeart/2005/8/layout/orgChart1"/>
    <dgm:cxn modelId="{5169447F-1626-4773-BF6C-62BAC782A87D}" type="presParOf" srcId="{E4F7385D-F2A4-4233-A323-234FF4737698}" destId="{7D812686-9DB4-42BD-BE5B-1E29F4EE17F1}" srcOrd="3" destOrd="0" presId="urn:microsoft.com/office/officeart/2005/8/layout/orgChart1"/>
    <dgm:cxn modelId="{EAFCACB2-1313-4A6A-916A-53D382F4EED7}" type="presParOf" srcId="{7D812686-9DB4-42BD-BE5B-1E29F4EE17F1}" destId="{E6205C58-2585-4CA6-B9FB-00F5A1F36336}" srcOrd="0" destOrd="0" presId="urn:microsoft.com/office/officeart/2005/8/layout/orgChart1"/>
    <dgm:cxn modelId="{63892763-5983-4D01-8F3A-6C708246F6C3}" type="presParOf" srcId="{E6205C58-2585-4CA6-B9FB-00F5A1F36336}" destId="{51DD0282-7FC1-4B12-843C-86D6EA67CB2A}" srcOrd="0" destOrd="0" presId="urn:microsoft.com/office/officeart/2005/8/layout/orgChart1"/>
    <dgm:cxn modelId="{01A10FE6-E869-4E9E-B523-94E6CF2C432C}" type="presParOf" srcId="{E6205C58-2585-4CA6-B9FB-00F5A1F36336}" destId="{2FA8838D-B672-4CA8-9B0E-F3786F6AF6A0}" srcOrd="1" destOrd="0" presId="urn:microsoft.com/office/officeart/2005/8/layout/orgChart1"/>
    <dgm:cxn modelId="{C3D74D30-F999-4FF5-B575-A758042D2BE7}" type="presParOf" srcId="{7D812686-9DB4-42BD-BE5B-1E29F4EE17F1}" destId="{974E0B2B-F72D-4834-A9BA-753C147D43C6}" srcOrd="1" destOrd="0" presId="urn:microsoft.com/office/officeart/2005/8/layout/orgChart1"/>
    <dgm:cxn modelId="{62ACA0E1-7B36-4FB2-9FDE-05F591DE4DC6}" type="presParOf" srcId="{974E0B2B-F72D-4834-A9BA-753C147D43C6}" destId="{AF6B64F5-D15E-4B15-B1ED-655D75D13CDF}" srcOrd="0" destOrd="0" presId="urn:microsoft.com/office/officeart/2005/8/layout/orgChart1"/>
    <dgm:cxn modelId="{0257EA54-0435-407F-BCFF-F407F97633AA}" type="presParOf" srcId="{974E0B2B-F72D-4834-A9BA-753C147D43C6}" destId="{159B9384-3A1E-4201-8081-1E20C8319EA3}" srcOrd="1" destOrd="0" presId="urn:microsoft.com/office/officeart/2005/8/layout/orgChart1"/>
    <dgm:cxn modelId="{0BAB34A3-2649-4433-860B-1AABD77EF3A0}" type="presParOf" srcId="{159B9384-3A1E-4201-8081-1E20C8319EA3}" destId="{9E99438E-2791-43D4-95CE-D03512B7C406}" srcOrd="0" destOrd="0" presId="urn:microsoft.com/office/officeart/2005/8/layout/orgChart1"/>
    <dgm:cxn modelId="{2F99D75E-E7ED-4F71-8097-653FF883C7DC}" type="presParOf" srcId="{9E99438E-2791-43D4-95CE-D03512B7C406}" destId="{EA9C8A76-A05C-4BB1-8C72-1974EC3AC764}" srcOrd="0" destOrd="0" presId="urn:microsoft.com/office/officeart/2005/8/layout/orgChart1"/>
    <dgm:cxn modelId="{18789810-5478-41FB-9EE0-F48031EA5824}" type="presParOf" srcId="{9E99438E-2791-43D4-95CE-D03512B7C406}" destId="{AC08F25B-A0CC-4FF1-B823-0E6619378931}" srcOrd="1" destOrd="0" presId="urn:microsoft.com/office/officeart/2005/8/layout/orgChart1"/>
    <dgm:cxn modelId="{7945B93B-72DD-4FF4-9A2D-81271D69B858}" type="presParOf" srcId="{159B9384-3A1E-4201-8081-1E20C8319EA3}" destId="{67387A18-DD94-4373-83EB-50B396A51BDF}" srcOrd="1" destOrd="0" presId="urn:microsoft.com/office/officeart/2005/8/layout/orgChart1"/>
    <dgm:cxn modelId="{4CEE11B9-CDA0-4CD0-87B2-9B529735FDE7}" type="presParOf" srcId="{159B9384-3A1E-4201-8081-1E20C8319EA3}" destId="{C2C48F19-5A2F-471F-97E1-81EEA8DEE8BF}" srcOrd="2" destOrd="0" presId="urn:microsoft.com/office/officeart/2005/8/layout/orgChart1"/>
    <dgm:cxn modelId="{86860232-BBB8-4132-BF54-E36A12D75C66}" type="presParOf" srcId="{7D812686-9DB4-42BD-BE5B-1E29F4EE17F1}" destId="{5E2CFDF5-7487-40D0-AAEF-6348777B852E}" srcOrd="2" destOrd="0" presId="urn:microsoft.com/office/officeart/2005/8/layout/orgChart1"/>
    <dgm:cxn modelId="{0759D2DB-C672-40B4-92C9-8F6425018D65}" type="presParOf" srcId="{E4F7385D-F2A4-4233-A323-234FF4737698}" destId="{D98FAB81-0EFA-43F9-8BB9-7E1311353429}" srcOrd="4" destOrd="0" presId="urn:microsoft.com/office/officeart/2005/8/layout/orgChart1"/>
    <dgm:cxn modelId="{9D161603-C21E-4FAD-B04A-F5E73A3CB6DA}" type="presParOf" srcId="{E4F7385D-F2A4-4233-A323-234FF4737698}" destId="{B5AA4A1B-9619-4144-9030-8D24C831930F}" srcOrd="5" destOrd="0" presId="urn:microsoft.com/office/officeart/2005/8/layout/orgChart1"/>
    <dgm:cxn modelId="{A52858C4-395C-4EB6-8193-08B0842968F3}" type="presParOf" srcId="{B5AA4A1B-9619-4144-9030-8D24C831930F}" destId="{E47CB770-FB19-449F-8250-745A97E338D2}" srcOrd="0" destOrd="0" presId="urn:microsoft.com/office/officeart/2005/8/layout/orgChart1"/>
    <dgm:cxn modelId="{B6F50F67-520B-4485-A254-D1B197554A79}" type="presParOf" srcId="{E47CB770-FB19-449F-8250-745A97E338D2}" destId="{8F2AAA59-F2DB-4CA9-8DC4-C7D516CD27FF}" srcOrd="0" destOrd="0" presId="urn:microsoft.com/office/officeart/2005/8/layout/orgChart1"/>
    <dgm:cxn modelId="{DBBDCC6F-D9AA-40B2-8F23-E1397CB54530}" type="presParOf" srcId="{E47CB770-FB19-449F-8250-745A97E338D2}" destId="{82E2E733-72CA-41EF-9EF0-72D33D0F16B1}" srcOrd="1" destOrd="0" presId="urn:microsoft.com/office/officeart/2005/8/layout/orgChart1"/>
    <dgm:cxn modelId="{2B3D7AE1-8B21-40BF-9D75-DF74CDBB4ABD}" type="presParOf" srcId="{B5AA4A1B-9619-4144-9030-8D24C831930F}" destId="{B13428C5-362A-454E-8EC4-E010D78D682A}" srcOrd="1" destOrd="0" presId="urn:microsoft.com/office/officeart/2005/8/layout/orgChart1"/>
    <dgm:cxn modelId="{DD97A288-FF28-4097-B7FA-CE432AC26D0D}" type="presParOf" srcId="{B13428C5-362A-454E-8EC4-E010D78D682A}" destId="{9E654C77-CF39-422A-BE03-6C7079F676CA}" srcOrd="0" destOrd="0" presId="urn:microsoft.com/office/officeart/2005/8/layout/orgChart1"/>
    <dgm:cxn modelId="{1AF9A96A-3921-4F02-B3DE-31109A541220}" type="presParOf" srcId="{B13428C5-362A-454E-8EC4-E010D78D682A}" destId="{60D5E361-6CA6-4C0D-81C2-545D5DEA696F}" srcOrd="1" destOrd="0" presId="urn:microsoft.com/office/officeart/2005/8/layout/orgChart1"/>
    <dgm:cxn modelId="{C081C554-967C-423B-B479-FA96594420E9}" type="presParOf" srcId="{60D5E361-6CA6-4C0D-81C2-545D5DEA696F}" destId="{AA94899D-CD4D-40AF-AE6E-8354DA68CDD8}" srcOrd="0" destOrd="0" presId="urn:microsoft.com/office/officeart/2005/8/layout/orgChart1"/>
    <dgm:cxn modelId="{88B735BE-B32F-4A0D-90DE-2A736AC059A6}" type="presParOf" srcId="{AA94899D-CD4D-40AF-AE6E-8354DA68CDD8}" destId="{D450371E-0073-4782-8BD4-E0B166E133EB}" srcOrd="0" destOrd="0" presId="urn:microsoft.com/office/officeart/2005/8/layout/orgChart1"/>
    <dgm:cxn modelId="{98A2D1F0-D85F-4446-8F40-92C4D42BAB0D}" type="presParOf" srcId="{AA94899D-CD4D-40AF-AE6E-8354DA68CDD8}" destId="{A148184E-B538-4D71-81AA-EA7C81F4291C}" srcOrd="1" destOrd="0" presId="urn:microsoft.com/office/officeart/2005/8/layout/orgChart1"/>
    <dgm:cxn modelId="{2F97D4B8-D980-4EE6-8F37-E4F84C96CEDE}" type="presParOf" srcId="{60D5E361-6CA6-4C0D-81C2-545D5DEA696F}" destId="{D10004F3-4AF3-4079-9D82-F3A65A32D4EA}" srcOrd="1" destOrd="0" presId="urn:microsoft.com/office/officeart/2005/8/layout/orgChart1"/>
    <dgm:cxn modelId="{E6C4C242-9F80-4175-B55E-7F86C5414468}" type="presParOf" srcId="{60D5E361-6CA6-4C0D-81C2-545D5DEA696F}" destId="{833C84A5-4EC1-41FA-BB67-423783E45238}" srcOrd="2" destOrd="0" presId="urn:microsoft.com/office/officeart/2005/8/layout/orgChart1"/>
    <dgm:cxn modelId="{8EB3AE67-1F55-4856-BBC1-57B9BB37DB77}" type="presParOf" srcId="{B5AA4A1B-9619-4144-9030-8D24C831930F}" destId="{382BFC6D-9999-4989-8E92-DCD20B5080AF}" srcOrd="2" destOrd="0" presId="urn:microsoft.com/office/officeart/2005/8/layout/orgChart1"/>
    <dgm:cxn modelId="{2FCEE99B-635A-4661-934E-4DF17DF3EC17}" type="presParOf" srcId="{B36DE6D2-3A11-49C6-B2CB-5DD886DB977D}" destId="{F04CA8BD-3635-4E4D-A5EC-5A7BDB639D1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A2EB86-E956-47E7-9554-96A853C3CEA0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F3780E6-99D2-401C-B4BC-1C9B29008165}">
      <dgm:prSet phldrT="[Текст]" custT="1"/>
      <dgm:spPr/>
      <dgm:t>
        <a:bodyPr/>
        <a:lstStyle/>
        <a:p>
          <a:r>
            <a:rPr lang="ru-RU" sz="2800" b="1" dirty="0" smtClean="0"/>
            <a:t>платежная система </a:t>
          </a:r>
          <a:endParaRPr lang="ru-RU" sz="2800" b="1" dirty="0"/>
        </a:p>
      </dgm:t>
    </dgm:pt>
    <dgm:pt modelId="{51B3A613-BADF-4B8D-8724-659B9849830C}" type="parTrans" cxnId="{E6079364-8974-4DF8-904C-728670620197}">
      <dgm:prSet/>
      <dgm:spPr/>
      <dgm:t>
        <a:bodyPr/>
        <a:lstStyle/>
        <a:p>
          <a:endParaRPr lang="ru-RU"/>
        </a:p>
      </dgm:t>
    </dgm:pt>
    <dgm:pt modelId="{70B55A3F-2618-4FA8-B65A-54645503A612}" type="sibTrans" cxnId="{E6079364-8974-4DF8-904C-728670620197}">
      <dgm:prSet/>
      <dgm:spPr/>
      <dgm:t>
        <a:bodyPr/>
        <a:lstStyle/>
        <a:p>
          <a:endParaRPr lang="ru-RU"/>
        </a:p>
      </dgm:t>
    </dgm:pt>
    <dgm:pt modelId="{B024A24C-A8A8-43E2-B57B-028A88872A9E}" type="asst">
      <dgm:prSet phldrT="[Текст]"/>
      <dgm:spPr/>
      <dgm:t>
        <a:bodyPr/>
        <a:lstStyle/>
        <a:p>
          <a:r>
            <a:rPr lang="ru-RU" b="1" dirty="0" smtClean="0"/>
            <a:t>совокупность организаций, взаимодействующих в целях осуществления перевода денежных средств, а именн</a:t>
          </a:r>
          <a:r>
            <a:rPr lang="ru-RU" dirty="0" smtClean="0"/>
            <a:t>о</a:t>
          </a:r>
          <a:endParaRPr lang="ru-RU" dirty="0"/>
        </a:p>
      </dgm:t>
    </dgm:pt>
    <dgm:pt modelId="{694A9B66-6789-47FF-8276-AB2331202E49}" type="parTrans" cxnId="{C326CEF1-F1AB-4F5F-9344-7E1C719D5B7E}">
      <dgm:prSet/>
      <dgm:spPr/>
      <dgm:t>
        <a:bodyPr/>
        <a:lstStyle/>
        <a:p>
          <a:endParaRPr lang="ru-RU"/>
        </a:p>
      </dgm:t>
    </dgm:pt>
    <dgm:pt modelId="{B72C6A0A-4DB4-4409-B3B9-62F9D04073CA}" type="sibTrans" cxnId="{C326CEF1-F1AB-4F5F-9344-7E1C719D5B7E}">
      <dgm:prSet/>
      <dgm:spPr/>
      <dgm:t>
        <a:bodyPr/>
        <a:lstStyle/>
        <a:p>
          <a:endParaRPr lang="ru-RU"/>
        </a:p>
      </dgm:t>
    </dgm:pt>
    <dgm:pt modelId="{BC119A6F-E4BF-43BF-9D03-C071E89A7B3A}">
      <dgm:prSet phldrT="[Текст]"/>
      <dgm:spPr/>
      <dgm:t>
        <a:bodyPr/>
        <a:lstStyle/>
        <a:p>
          <a:r>
            <a:rPr lang="ru-RU" b="1" dirty="0" smtClean="0"/>
            <a:t>операторов платежной системы</a:t>
          </a:r>
          <a:endParaRPr lang="ru-RU" b="1" dirty="0"/>
        </a:p>
      </dgm:t>
    </dgm:pt>
    <dgm:pt modelId="{7575F6E6-0393-449E-8DDB-2C8FD5A39665}" type="parTrans" cxnId="{CF267378-3938-4F0F-8B9F-59CDD28768C4}">
      <dgm:prSet/>
      <dgm:spPr/>
      <dgm:t>
        <a:bodyPr/>
        <a:lstStyle/>
        <a:p>
          <a:endParaRPr lang="ru-RU"/>
        </a:p>
      </dgm:t>
    </dgm:pt>
    <dgm:pt modelId="{7E17412F-766D-4746-AA4D-50986CB8C824}" type="sibTrans" cxnId="{CF267378-3938-4F0F-8B9F-59CDD28768C4}">
      <dgm:prSet/>
      <dgm:spPr/>
      <dgm:t>
        <a:bodyPr/>
        <a:lstStyle/>
        <a:p>
          <a:endParaRPr lang="ru-RU"/>
        </a:p>
      </dgm:t>
    </dgm:pt>
    <dgm:pt modelId="{65426B55-B527-4B53-B040-F458D88E395E}">
      <dgm:prSet phldrT="[Текст]"/>
      <dgm:spPr/>
      <dgm:t>
        <a:bodyPr/>
        <a:lstStyle/>
        <a:p>
          <a:r>
            <a:rPr lang="ru-RU" b="1" dirty="0" smtClean="0"/>
            <a:t>операторов услуг платежной инфраструктуры</a:t>
          </a:r>
          <a:endParaRPr lang="ru-RU" b="1" dirty="0"/>
        </a:p>
      </dgm:t>
    </dgm:pt>
    <dgm:pt modelId="{2A123A7B-DE6E-4AC1-B0FF-FCA7979C5B92}" type="parTrans" cxnId="{FBCD6978-6808-4F12-BB27-2E8A98C15636}">
      <dgm:prSet/>
      <dgm:spPr/>
      <dgm:t>
        <a:bodyPr/>
        <a:lstStyle/>
        <a:p>
          <a:endParaRPr lang="ru-RU"/>
        </a:p>
      </dgm:t>
    </dgm:pt>
    <dgm:pt modelId="{A95CDA68-7D8E-4126-8E12-8C0AAC1995CD}" type="sibTrans" cxnId="{FBCD6978-6808-4F12-BB27-2E8A98C15636}">
      <dgm:prSet/>
      <dgm:spPr/>
      <dgm:t>
        <a:bodyPr/>
        <a:lstStyle/>
        <a:p>
          <a:endParaRPr lang="ru-RU"/>
        </a:p>
      </dgm:t>
    </dgm:pt>
    <dgm:pt modelId="{465CC246-308E-42E1-8C78-4B2992DBE01B}">
      <dgm:prSet phldrT="[Текст]"/>
      <dgm:spPr/>
      <dgm:t>
        <a:bodyPr/>
        <a:lstStyle/>
        <a:p>
          <a:r>
            <a:rPr lang="ru-RU" b="1" dirty="0" smtClean="0"/>
            <a:t>участники платежной системы, из которых минимум три – операторы по переводу денежных средств</a:t>
          </a:r>
          <a:endParaRPr lang="ru-RU" b="1" dirty="0"/>
        </a:p>
      </dgm:t>
    </dgm:pt>
    <dgm:pt modelId="{FBA97011-925B-430B-AD9D-86C28D832CD6}" type="parTrans" cxnId="{FCB28245-3178-4681-B09C-7400763855EF}">
      <dgm:prSet/>
      <dgm:spPr/>
      <dgm:t>
        <a:bodyPr/>
        <a:lstStyle/>
        <a:p>
          <a:endParaRPr lang="ru-RU"/>
        </a:p>
      </dgm:t>
    </dgm:pt>
    <dgm:pt modelId="{DDACDB15-5D52-4217-9B71-94F0642F85E3}" type="sibTrans" cxnId="{FCB28245-3178-4681-B09C-7400763855EF}">
      <dgm:prSet/>
      <dgm:spPr/>
      <dgm:t>
        <a:bodyPr/>
        <a:lstStyle/>
        <a:p>
          <a:endParaRPr lang="ru-RU"/>
        </a:p>
      </dgm:t>
    </dgm:pt>
    <dgm:pt modelId="{F0BF07F9-94DB-4662-8997-78D51E8E3DD0}" type="pres">
      <dgm:prSet presAssocID="{A2A2EB86-E956-47E7-9554-96A853C3CEA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BA37995-BD94-40BE-8A5F-01997066678B}" type="pres">
      <dgm:prSet presAssocID="{0F3780E6-99D2-401C-B4BC-1C9B29008165}" presName="hierRoot1" presStyleCnt="0">
        <dgm:presLayoutVars>
          <dgm:hierBranch val="init"/>
        </dgm:presLayoutVars>
      </dgm:prSet>
      <dgm:spPr/>
    </dgm:pt>
    <dgm:pt modelId="{0890129A-176A-4782-8006-3C190632178D}" type="pres">
      <dgm:prSet presAssocID="{0F3780E6-99D2-401C-B4BC-1C9B29008165}" presName="rootComposite1" presStyleCnt="0"/>
      <dgm:spPr/>
    </dgm:pt>
    <dgm:pt modelId="{F803608E-1356-4CBF-B275-169D81C758B1}" type="pres">
      <dgm:prSet presAssocID="{0F3780E6-99D2-401C-B4BC-1C9B29008165}" presName="rootText1" presStyleLbl="node0" presStyleIdx="0" presStyleCnt="1" custScaleX="1436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586A30-B34D-461B-8E86-9656F807111A}" type="pres">
      <dgm:prSet presAssocID="{0F3780E6-99D2-401C-B4BC-1C9B2900816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7285FB8-C60E-4218-8BF5-33B9743BA5C4}" type="pres">
      <dgm:prSet presAssocID="{0F3780E6-99D2-401C-B4BC-1C9B29008165}" presName="hierChild2" presStyleCnt="0"/>
      <dgm:spPr/>
    </dgm:pt>
    <dgm:pt modelId="{990F1059-DE51-4123-B19E-062B208A62BB}" type="pres">
      <dgm:prSet presAssocID="{7575F6E6-0393-449E-8DDB-2C8FD5A39665}" presName="Name37" presStyleLbl="parChTrans1D2" presStyleIdx="0" presStyleCnt="4"/>
      <dgm:spPr/>
      <dgm:t>
        <a:bodyPr/>
        <a:lstStyle/>
        <a:p>
          <a:endParaRPr lang="ru-RU"/>
        </a:p>
      </dgm:t>
    </dgm:pt>
    <dgm:pt modelId="{4E4F205B-5C66-4088-8B07-E9EA26690ACA}" type="pres">
      <dgm:prSet presAssocID="{BC119A6F-E4BF-43BF-9D03-C071E89A7B3A}" presName="hierRoot2" presStyleCnt="0">
        <dgm:presLayoutVars>
          <dgm:hierBranch val="init"/>
        </dgm:presLayoutVars>
      </dgm:prSet>
      <dgm:spPr/>
    </dgm:pt>
    <dgm:pt modelId="{EBF83A61-5E35-4A3E-905D-4F60CB4100F1}" type="pres">
      <dgm:prSet presAssocID="{BC119A6F-E4BF-43BF-9D03-C071E89A7B3A}" presName="rootComposite" presStyleCnt="0"/>
      <dgm:spPr/>
    </dgm:pt>
    <dgm:pt modelId="{7153C7E8-F791-455B-BA90-038F0B3D342D}" type="pres">
      <dgm:prSet presAssocID="{BC119A6F-E4BF-43BF-9D03-C071E89A7B3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591939-FC3B-497A-A010-86B025C04E2C}" type="pres">
      <dgm:prSet presAssocID="{BC119A6F-E4BF-43BF-9D03-C071E89A7B3A}" presName="rootConnector" presStyleLbl="node2" presStyleIdx="0" presStyleCnt="3"/>
      <dgm:spPr/>
      <dgm:t>
        <a:bodyPr/>
        <a:lstStyle/>
        <a:p>
          <a:endParaRPr lang="ru-RU"/>
        </a:p>
      </dgm:t>
    </dgm:pt>
    <dgm:pt modelId="{64CF0EE1-D5FF-4342-8426-7513423B6C06}" type="pres">
      <dgm:prSet presAssocID="{BC119A6F-E4BF-43BF-9D03-C071E89A7B3A}" presName="hierChild4" presStyleCnt="0"/>
      <dgm:spPr/>
    </dgm:pt>
    <dgm:pt modelId="{9BF39D63-FAB1-467A-9F6D-5B7539DCA5A6}" type="pres">
      <dgm:prSet presAssocID="{BC119A6F-E4BF-43BF-9D03-C071E89A7B3A}" presName="hierChild5" presStyleCnt="0"/>
      <dgm:spPr/>
    </dgm:pt>
    <dgm:pt modelId="{E332D1D0-F9A0-410C-8EF9-F4AA49EA57E8}" type="pres">
      <dgm:prSet presAssocID="{2A123A7B-DE6E-4AC1-B0FF-FCA7979C5B92}" presName="Name37" presStyleLbl="parChTrans1D2" presStyleIdx="1" presStyleCnt="4"/>
      <dgm:spPr/>
      <dgm:t>
        <a:bodyPr/>
        <a:lstStyle/>
        <a:p>
          <a:endParaRPr lang="ru-RU"/>
        </a:p>
      </dgm:t>
    </dgm:pt>
    <dgm:pt modelId="{9D891B63-D493-4C03-9599-BD4C6E8BDE47}" type="pres">
      <dgm:prSet presAssocID="{65426B55-B527-4B53-B040-F458D88E395E}" presName="hierRoot2" presStyleCnt="0">
        <dgm:presLayoutVars>
          <dgm:hierBranch val="init"/>
        </dgm:presLayoutVars>
      </dgm:prSet>
      <dgm:spPr/>
    </dgm:pt>
    <dgm:pt modelId="{BE00F2C6-B2AC-405D-9753-3964D3736965}" type="pres">
      <dgm:prSet presAssocID="{65426B55-B527-4B53-B040-F458D88E395E}" presName="rootComposite" presStyleCnt="0"/>
      <dgm:spPr/>
    </dgm:pt>
    <dgm:pt modelId="{D1F26E53-3F20-41C8-8F60-87E713152E97}" type="pres">
      <dgm:prSet presAssocID="{65426B55-B527-4B53-B040-F458D88E395E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F89A36-0505-434E-A485-AAE6D12091F1}" type="pres">
      <dgm:prSet presAssocID="{65426B55-B527-4B53-B040-F458D88E395E}" presName="rootConnector" presStyleLbl="node2" presStyleIdx="1" presStyleCnt="3"/>
      <dgm:spPr/>
      <dgm:t>
        <a:bodyPr/>
        <a:lstStyle/>
        <a:p>
          <a:endParaRPr lang="ru-RU"/>
        </a:p>
      </dgm:t>
    </dgm:pt>
    <dgm:pt modelId="{33520C1D-9420-4351-9361-F29BACFB3CDD}" type="pres">
      <dgm:prSet presAssocID="{65426B55-B527-4B53-B040-F458D88E395E}" presName="hierChild4" presStyleCnt="0"/>
      <dgm:spPr/>
    </dgm:pt>
    <dgm:pt modelId="{164737D3-EA33-4F88-972F-841B0595327B}" type="pres">
      <dgm:prSet presAssocID="{65426B55-B527-4B53-B040-F458D88E395E}" presName="hierChild5" presStyleCnt="0"/>
      <dgm:spPr/>
    </dgm:pt>
    <dgm:pt modelId="{17BB450B-C5EF-4B5B-9326-92F9D7A0A259}" type="pres">
      <dgm:prSet presAssocID="{FBA97011-925B-430B-AD9D-86C28D832CD6}" presName="Name37" presStyleLbl="parChTrans1D2" presStyleIdx="2" presStyleCnt="4"/>
      <dgm:spPr/>
      <dgm:t>
        <a:bodyPr/>
        <a:lstStyle/>
        <a:p>
          <a:endParaRPr lang="ru-RU"/>
        </a:p>
      </dgm:t>
    </dgm:pt>
    <dgm:pt modelId="{EC6E56C8-43D4-46B1-8A0B-16E7973CC546}" type="pres">
      <dgm:prSet presAssocID="{465CC246-308E-42E1-8C78-4B2992DBE01B}" presName="hierRoot2" presStyleCnt="0">
        <dgm:presLayoutVars>
          <dgm:hierBranch val="init"/>
        </dgm:presLayoutVars>
      </dgm:prSet>
      <dgm:spPr/>
    </dgm:pt>
    <dgm:pt modelId="{A5848667-E741-4330-96AC-64917B62C627}" type="pres">
      <dgm:prSet presAssocID="{465CC246-308E-42E1-8C78-4B2992DBE01B}" presName="rootComposite" presStyleCnt="0"/>
      <dgm:spPr/>
    </dgm:pt>
    <dgm:pt modelId="{0887423B-2DB4-4058-AB1B-CD7E5764C3E9}" type="pres">
      <dgm:prSet presAssocID="{465CC246-308E-42E1-8C78-4B2992DBE01B}" presName="rootText" presStyleLbl="node2" presStyleIdx="2" presStyleCnt="3" custScaleX="12827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0384DC-BD6C-4A0C-9823-B2EB1774AA77}" type="pres">
      <dgm:prSet presAssocID="{465CC246-308E-42E1-8C78-4B2992DBE01B}" presName="rootConnector" presStyleLbl="node2" presStyleIdx="2" presStyleCnt="3"/>
      <dgm:spPr/>
      <dgm:t>
        <a:bodyPr/>
        <a:lstStyle/>
        <a:p>
          <a:endParaRPr lang="ru-RU"/>
        </a:p>
      </dgm:t>
    </dgm:pt>
    <dgm:pt modelId="{062A21F5-2E1F-4ECF-BF48-BCD61D71A72C}" type="pres">
      <dgm:prSet presAssocID="{465CC246-308E-42E1-8C78-4B2992DBE01B}" presName="hierChild4" presStyleCnt="0"/>
      <dgm:spPr/>
    </dgm:pt>
    <dgm:pt modelId="{3AEA1FEF-0D37-4B9B-A626-A822695EDE5B}" type="pres">
      <dgm:prSet presAssocID="{465CC246-308E-42E1-8C78-4B2992DBE01B}" presName="hierChild5" presStyleCnt="0"/>
      <dgm:spPr/>
    </dgm:pt>
    <dgm:pt modelId="{76E7805F-5650-419E-9707-B569E33C6DE3}" type="pres">
      <dgm:prSet presAssocID="{0F3780E6-99D2-401C-B4BC-1C9B29008165}" presName="hierChild3" presStyleCnt="0"/>
      <dgm:spPr/>
    </dgm:pt>
    <dgm:pt modelId="{E432A74E-6E55-4207-8134-B34F916CEABF}" type="pres">
      <dgm:prSet presAssocID="{694A9B66-6789-47FF-8276-AB2331202E49}" presName="Name111" presStyleLbl="parChTrans1D2" presStyleIdx="3" presStyleCnt="4"/>
      <dgm:spPr/>
      <dgm:t>
        <a:bodyPr/>
        <a:lstStyle/>
        <a:p>
          <a:endParaRPr lang="ru-RU"/>
        </a:p>
      </dgm:t>
    </dgm:pt>
    <dgm:pt modelId="{B0F47A9D-0091-4B3B-B6FE-A0447E5994F5}" type="pres">
      <dgm:prSet presAssocID="{B024A24C-A8A8-43E2-B57B-028A88872A9E}" presName="hierRoot3" presStyleCnt="0">
        <dgm:presLayoutVars>
          <dgm:hierBranch val="init"/>
        </dgm:presLayoutVars>
      </dgm:prSet>
      <dgm:spPr/>
    </dgm:pt>
    <dgm:pt modelId="{87F76AC6-6F28-4C2E-ADCB-D9A28E984067}" type="pres">
      <dgm:prSet presAssocID="{B024A24C-A8A8-43E2-B57B-028A88872A9E}" presName="rootComposite3" presStyleCnt="0"/>
      <dgm:spPr/>
    </dgm:pt>
    <dgm:pt modelId="{35F727BA-B40A-4802-893D-5540FF745E34}" type="pres">
      <dgm:prSet presAssocID="{B024A24C-A8A8-43E2-B57B-028A88872A9E}" presName="rootText3" presStyleLbl="asst1" presStyleIdx="0" presStyleCnt="1" custScaleX="1449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1D63AB-6C74-4ECD-82AE-9DD20D6F6056}" type="pres">
      <dgm:prSet presAssocID="{B024A24C-A8A8-43E2-B57B-028A88872A9E}" presName="rootConnector3" presStyleLbl="asst1" presStyleIdx="0" presStyleCnt="1"/>
      <dgm:spPr/>
      <dgm:t>
        <a:bodyPr/>
        <a:lstStyle/>
        <a:p>
          <a:endParaRPr lang="ru-RU"/>
        </a:p>
      </dgm:t>
    </dgm:pt>
    <dgm:pt modelId="{B7161985-803B-40F7-89A9-8C6584EE4356}" type="pres">
      <dgm:prSet presAssocID="{B024A24C-A8A8-43E2-B57B-028A88872A9E}" presName="hierChild6" presStyleCnt="0"/>
      <dgm:spPr/>
    </dgm:pt>
    <dgm:pt modelId="{E29B331D-EDFD-40D1-BDCB-BC827E553C6D}" type="pres">
      <dgm:prSet presAssocID="{B024A24C-A8A8-43E2-B57B-028A88872A9E}" presName="hierChild7" presStyleCnt="0"/>
      <dgm:spPr/>
    </dgm:pt>
  </dgm:ptLst>
  <dgm:cxnLst>
    <dgm:cxn modelId="{CF267378-3938-4F0F-8B9F-59CDD28768C4}" srcId="{0F3780E6-99D2-401C-B4BC-1C9B29008165}" destId="{BC119A6F-E4BF-43BF-9D03-C071E89A7B3A}" srcOrd="1" destOrd="0" parTransId="{7575F6E6-0393-449E-8DDB-2C8FD5A39665}" sibTransId="{7E17412F-766D-4746-AA4D-50986CB8C824}"/>
    <dgm:cxn modelId="{C326CEF1-F1AB-4F5F-9344-7E1C719D5B7E}" srcId="{0F3780E6-99D2-401C-B4BC-1C9B29008165}" destId="{B024A24C-A8A8-43E2-B57B-028A88872A9E}" srcOrd="0" destOrd="0" parTransId="{694A9B66-6789-47FF-8276-AB2331202E49}" sibTransId="{B72C6A0A-4DB4-4409-B3B9-62F9D04073CA}"/>
    <dgm:cxn modelId="{FCB28245-3178-4681-B09C-7400763855EF}" srcId="{0F3780E6-99D2-401C-B4BC-1C9B29008165}" destId="{465CC246-308E-42E1-8C78-4B2992DBE01B}" srcOrd="3" destOrd="0" parTransId="{FBA97011-925B-430B-AD9D-86C28D832CD6}" sibTransId="{DDACDB15-5D52-4217-9B71-94F0642F85E3}"/>
    <dgm:cxn modelId="{CDE0D97C-DA51-4082-BCFD-32F92B5AB78C}" type="presOf" srcId="{A2A2EB86-E956-47E7-9554-96A853C3CEA0}" destId="{F0BF07F9-94DB-4662-8997-78D51E8E3DD0}" srcOrd="0" destOrd="0" presId="urn:microsoft.com/office/officeart/2005/8/layout/orgChart1"/>
    <dgm:cxn modelId="{321D0E78-2E61-4AE2-8803-7F8C5F5A106D}" type="presOf" srcId="{65426B55-B527-4B53-B040-F458D88E395E}" destId="{D1F26E53-3F20-41C8-8F60-87E713152E97}" srcOrd="0" destOrd="0" presId="urn:microsoft.com/office/officeart/2005/8/layout/orgChart1"/>
    <dgm:cxn modelId="{85701E34-E48B-4561-8798-C22EC6495083}" type="presOf" srcId="{2A123A7B-DE6E-4AC1-B0FF-FCA7979C5B92}" destId="{E332D1D0-F9A0-410C-8EF9-F4AA49EA57E8}" srcOrd="0" destOrd="0" presId="urn:microsoft.com/office/officeart/2005/8/layout/orgChart1"/>
    <dgm:cxn modelId="{00FA800F-EFF6-4199-86CE-A67BAC4B252E}" type="presOf" srcId="{BC119A6F-E4BF-43BF-9D03-C071E89A7B3A}" destId="{7153C7E8-F791-455B-BA90-038F0B3D342D}" srcOrd="0" destOrd="0" presId="urn:microsoft.com/office/officeart/2005/8/layout/orgChart1"/>
    <dgm:cxn modelId="{67C1BB83-172F-4F93-9BAC-993878313EA2}" type="presOf" srcId="{465CC246-308E-42E1-8C78-4B2992DBE01B}" destId="{990384DC-BD6C-4A0C-9823-B2EB1774AA77}" srcOrd="1" destOrd="0" presId="urn:microsoft.com/office/officeart/2005/8/layout/orgChart1"/>
    <dgm:cxn modelId="{E6079364-8974-4DF8-904C-728670620197}" srcId="{A2A2EB86-E956-47E7-9554-96A853C3CEA0}" destId="{0F3780E6-99D2-401C-B4BC-1C9B29008165}" srcOrd="0" destOrd="0" parTransId="{51B3A613-BADF-4B8D-8724-659B9849830C}" sibTransId="{70B55A3F-2618-4FA8-B65A-54645503A612}"/>
    <dgm:cxn modelId="{90A2DF07-5A71-44A9-93C8-32A38CDB5137}" type="presOf" srcId="{BC119A6F-E4BF-43BF-9D03-C071E89A7B3A}" destId="{A5591939-FC3B-497A-A010-86B025C04E2C}" srcOrd="1" destOrd="0" presId="urn:microsoft.com/office/officeart/2005/8/layout/orgChart1"/>
    <dgm:cxn modelId="{81B8BFCD-BA85-4A29-8CDC-1182A3F9482F}" type="presOf" srcId="{7575F6E6-0393-449E-8DDB-2C8FD5A39665}" destId="{990F1059-DE51-4123-B19E-062B208A62BB}" srcOrd="0" destOrd="0" presId="urn:microsoft.com/office/officeart/2005/8/layout/orgChart1"/>
    <dgm:cxn modelId="{AEFBCA2E-F727-427A-9EFC-9FC8AC103DBA}" type="presOf" srcId="{0F3780E6-99D2-401C-B4BC-1C9B29008165}" destId="{F803608E-1356-4CBF-B275-169D81C758B1}" srcOrd="0" destOrd="0" presId="urn:microsoft.com/office/officeart/2005/8/layout/orgChart1"/>
    <dgm:cxn modelId="{99C92541-33C9-493C-B922-CA76271DC2F8}" type="presOf" srcId="{B024A24C-A8A8-43E2-B57B-028A88872A9E}" destId="{35F727BA-B40A-4802-893D-5540FF745E34}" srcOrd="0" destOrd="0" presId="urn:microsoft.com/office/officeart/2005/8/layout/orgChart1"/>
    <dgm:cxn modelId="{75E70021-F86E-473B-BC7F-E90EA693933D}" type="presOf" srcId="{FBA97011-925B-430B-AD9D-86C28D832CD6}" destId="{17BB450B-C5EF-4B5B-9326-92F9D7A0A259}" srcOrd="0" destOrd="0" presId="urn:microsoft.com/office/officeart/2005/8/layout/orgChart1"/>
    <dgm:cxn modelId="{D943E7C9-96B5-4FC7-A9BE-3B283314CDE0}" type="presOf" srcId="{0F3780E6-99D2-401C-B4BC-1C9B29008165}" destId="{AA586A30-B34D-461B-8E86-9656F807111A}" srcOrd="1" destOrd="0" presId="urn:microsoft.com/office/officeart/2005/8/layout/orgChart1"/>
    <dgm:cxn modelId="{847EC79C-8307-4D06-AEEA-CF751999B984}" type="presOf" srcId="{65426B55-B527-4B53-B040-F458D88E395E}" destId="{BEF89A36-0505-434E-A485-AAE6D12091F1}" srcOrd="1" destOrd="0" presId="urn:microsoft.com/office/officeart/2005/8/layout/orgChart1"/>
    <dgm:cxn modelId="{FEF50BF3-DB9A-4EFB-8510-14DD2D1A3221}" type="presOf" srcId="{B024A24C-A8A8-43E2-B57B-028A88872A9E}" destId="{F51D63AB-6C74-4ECD-82AE-9DD20D6F6056}" srcOrd="1" destOrd="0" presId="urn:microsoft.com/office/officeart/2005/8/layout/orgChart1"/>
    <dgm:cxn modelId="{67DF2239-2753-4628-818E-374FEDF9C08B}" type="presOf" srcId="{694A9B66-6789-47FF-8276-AB2331202E49}" destId="{E432A74E-6E55-4207-8134-B34F916CEABF}" srcOrd="0" destOrd="0" presId="urn:microsoft.com/office/officeart/2005/8/layout/orgChart1"/>
    <dgm:cxn modelId="{FBCD6978-6808-4F12-BB27-2E8A98C15636}" srcId="{0F3780E6-99D2-401C-B4BC-1C9B29008165}" destId="{65426B55-B527-4B53-B040-F458D88E395E}" srcOrd="2" destOrd="0" parTransId="{2A123A7B-DE6E-4AC1-B0FF-FCA7979C5B92}" sibTransId="{A95CDA68-7D8E-4126-8E12-8C0AAC1995CD}"/>
    <dgm:cxn modelId="{B237C9B3-8336-4C1C-B065-825A3152B3E3}" type="presOf" srcId="{465CC246-308E-42E1-8C78-4B2992DBE01B}" destId="{0887423B-2DB4-4058-AB1B-CD7E5764C3E9}" srcOrd="0" destOrd="0" presId="urn:microsoft.com/office/officeart/2005/8/layout/orgChart1"/>
    <dgm:cxn modelId="{E776664B-427B-43FF-BF73-FEA1624B860E}" type="presParOf" srcId="{F0BF07F9-94DB-4662-8997-78D51E8E3DD0}" destId="{CBA37995-BD94-40BE-8A5F-01997066678B}" srcOrd="0" destOrd="0" presId="urn:microsoft.com/office/officeart/2005/8/layout/orgChart1"/>
    <dgm:cxn modelId="{EA2AF18F-DD7E-49DC-A26A-7DA23AC4CD5D}" type="presParOf" srcId="{CBA37995-BD94-40BE-8A5F-01997066678B}" destId="{0890129A-176A-4782-8006-3C190632178D}" srcOrd="0" destOrd="0" presId="urn:microsoft.com/office/officeart/2005/8/layout/orgChart1"/>
    <dgm:cxn modelId="{5F294811-CAED-4766-97EA-1B592BAC3B76}" type="presParOf" srcId="{0890129A-176A-4782-8006-3C190632178D}" destId="{F803608E-1356-4CBF-B275-169D81C758B1}" srcOrd="0" destOrd="0" presId="urn:microsoft.com/office/officeart/2005/8/layout/orgChart1"/>
    <dgm:cxn modelId="{E075AC02-4FF5-4CD5-BA67-21042F5ED53F}" type="presParOf" srcId="{0890129A-176A-4782-8006-3C190632178D}" destId="{AA586A30-B34D-461B-8E86-9656F807111A}" srcOrd="1" destOrd="0" presId="urn:microsoft.com/office/officeart/2005/8/layout/orgChart1"/>
    <dgm:cxn modelId="{B1352A97-D9D7-4259-8F1E-137477C53617}" type="presParOf" srcId="{CBA37995-BD94-40BE-8A5F-01997066678B}" destId="{47285FB8-C60E-4218-8BF5-33B9743BA5C4}" srcOrd="1" destOrd="0" presId="urn:microsoft.com/office/officeart/2005/8/layout/orgChart1"/>
    <dgm:cxn modelId="{1587803B-ABD3-4ACA-A7F2-AF21ACF3B1BE}" type="presParOf" srcId="{47285FB8-C60E-4218-8BF5-33B9743BA5C4}" destId="{990F1059-DE51-4123-B19E-062B208A62BB}" srcOrd="0" destOrd="0" presId="urn:microsoft.com/office/officeart/2005/8/layout/orgChart1"/>
    <dgm:cxn modelId="{FC33E5F0-D2F5-491F-9385-081D313B193E}" type="presParOf" srcId="{47285FB8-C60E-4218-8BF5-33B9743BA5C4}" destId="{4E4F205B-5C66-4088-8B07-E9EA26690ACA}" srcOrd="1" destOrd="0" presId="urn:microsoft.com/office/officeart/2005/8/layout/orgChart1"/>
    <dgm:cxn modelId="{63A5A946-24D4-45A9-A05E-BAEAAD0D12A7}" type="presParOf" srcId="{4E4F205B-5C66-4088-8B07-E9EA26690ACA}" destId="{EBF83A61-5E35-4A3E-905D-4F60CB4100F1}" srcOrd="0" destOrd="0" presId="urn:microsoft.com/office/officeart/2005/8/layout/orgChart1"/>
    <dgm:cxn modelId="{E41395B7-1140-4379-9738-FB15E7C208D7}" type="presParOf" srcId="{EBF83A61-5E35-4A3E-905D-4F60CB4100F1}" destId="{7153C7E8-F791-455B-BA90-038F0B3D342D}" srcOrd="0" destOrd="0" presId="urn:microsoft.com/office/officeart/2005/8/layout/orgChart1"/>
    <dgm:cxn modelId="{D5ADFA1A-77C7-49BC-B157-24B1DACA57BF}" type="presParOf" srcId="{EBF83A61-5E35-4A3E-905D-4F60CB4100F1}" destId="{A5591939-FC3B-497A-A010-86B025C04E2C}" srcOrd="1" destOrd="0" presId="urn:microsoft.com/office/officeart/2005/8/layout/orgChart1"/>
    <dgm:cxn modelId="{F5677310-E1F6-4888-9BC4-93E92A66FB49}" type="presParOf" srcId="{4E4F205B-5C66-4088-8B07-E9EA26690ACA}" destId="{64CF0EE1-D5FF-4342-8426-7513423B6C06}" srcOrd="1" destOrd="0" presId="urn:microsoft.com/office/officeart/2005/8/layout/orgChart1"/>
    <dgm:cxn modelId="{BE7E6F48-C3D8-4CCB-97CE-ADF29D1A5F0B}" type="presParOf" srcId="{4E4F205B-5C66-4088-8B07-E9EA26690ACA}" destId="{9BF39D63-FAB1-467A-9F6D-5B7539DCA5A6}" srcOrd="2" destOrd="0" presId="urn:microsoft.com/office/officeart/2005/8/layout/orgChart1"/>
    <dgm:cxn modelId="{52902F47-6FE9-46F0-8D58-FBBFF5CF1553}" type="presParOf" srcId="{47285FB8-C60E-4218-8BF5-33B9743BA5C4}" destId="{E332D1D0-F9A0-410C-8EF9-F4AA49EA57E8}" srcOrd="2" destOrd="0" presId="urn:microsoft.com/office/officeart/2005/8/layout/orgChart1"/>
    <dgm:cxn modelId="{FFBC2229-B48B-4726-BDD3-FADBCB9242F4}" type="presParOf" srcId="{47285FB8-C60E-4218-8BF5-33B9743BA5C4}" destId="{9D891B63-D493-4C03-9599-BD4C6E8BDE47}" srcOrd="3" destOrd="0" presId="urn:microsoft.com/office/officeart/2005/8/layout/orgChart1"/>
    <dgm:cxn modelId="{5EB2FC6D-823D-4786-B879-69F295E960F1}" type="presParOf" srcId="{9D891B63-D493-4C03-9599-BD4C6E8BDE47}" destId="{BE00F2C6-B2AC-405D-9753-3964D3736965}" srcOrd="0" destOrd="0" presId="urn:microsoft.com/office/officeart/2005/8/layout/orgChart1"/>
    <dgm:cxn modelId="{FD8850EC-4425-4C72-B141-8C82ADABE6A2}" type="presParOf" srcId="{BE00F2C6-B2AC-405D-9753-3964D3736965}" destId="{D1F26E53-3F20-41C8-8F60-87E713152E97}" srcOrd="0" destOrd="0" presId="urn:microsoft.com/office/officeart/2005/8/layout/orgChart1"/>
    <dgm:cxn modelId="{E421A407-CEBD-4036-89B2-C973D9E9B338}" type="presParOf" srcId="{BE00F2C6-B2AC-405D-9753-3964D3736965}" destId="{BEF89A36-0505-434E-A485-AAE6D12091F1}" srcOrd="1" destOrd="0" presId="urn:microsoft.com/office/officeart/2005/8/layout/orgChart1"/>
    <dgm:cxn modelId="{FAE442DD-8EA4-4E53-9E4F-7B2EAF7A321D}" type="presParOf" srcId="{9D891B63-D493-4C03-9599-BD4C6E8BDE47}" destId="{33520C1D-9420-4351-9361-F29BACFB3CDD}" srcOrd="1" destOrd="0" presId="urn:microsoft.com/office/officeart/2005/8/layout/orgChart1"/>
    <dgm:cxn modelId="{9AE51663-68BF-4143-BB94-D4B52E591313}" type="presParOf" srcId="{9D891B63-D493-4C03-9599-BD4C6E8BDE47}" destId="{164737D3-EA33-4F88-972F-841B0595327B}" srcOrd="2" destOrd="0" presId="urn:microsoft.com/office/officeart/2005/8/layout/orgChart1"/>
    <dgm:cxn modelId="{0819DA96-888E-4B3A-9A29-2A62EB5A9EA0}" type="presParOf" srcId="{47285FB8-C60E-4218-8BF5-33B9743BA5C4}" destId="{17BB450B-C5EF-4B5B-9326-92F9D7A0A259}" srcOrd="4" destOrd="0" presId="urn:microsoft.com/office/officeart/2005/8/layout/orgChart1"/>
    <dgm:cxn modelId="{761B6489-C4CA-4AD5-8E58-EDEA3E4D5F56}" type="presParOf" srcId="{47285FB8-C60E-4218-8BF5-33B9743BA5C4}" destId="{EC6E56C8-43D4-46B1-8A0B-16E7973CC546}" srcOrd="5" destOrd="0" presId="urn:microsoft.com/office/officeart/2005/8/layout/orgChart1"/>
    <dgm:cxn modelId="{E696B335-DE45-4306-BF17-3F2A4E381683}" type="presParOf" srcId="{EC6E56C8-43D4-46B1-8A0B-16E7973CC546}" destId="{A5848667-E741-4330-96AC-64917B62C627}" srcOrd="0" destOrd="0" presId="urn:microsoft.com/office/officeart/2005/8/layout/orgChart1"/>
    <dgm:cxn modelId="{034F42A8-7D8A-41B9-8577-BAB47939EC48}" type="presParOf" srcId="{A5848667-E741-4330-96AC-64917B62C627}" destId="{0887423B-2DB4-4058-AB1B-CD7E5764C3E9}" srcOrd="0" destOrd="0" presId="urn:microsoft.com/office/officeart/2005/8/layout/orgChart1"/>
    <dgm:cxn modelId="{2E1A0A7A-2EA6-4563-A058-17AFEB3B64DD}" type="presParOf" srcId="{A5848667-E741-4330-96AC-64917B62C627}" destId="{990384DC-BD6C-4A0C-9823-B2EB1774AA77}" srcOrd="1" destOrd="0" presId="urn:microsoft.com/office/officeart/2005/8/layout/orgChart1"/>
    <dgm:cxn modelId="{F18A0C40-6D71-4060-944D-6834673A2961}" type="presParOf" srcId="{EC6E56C8-43D4-46B1-8A0B-16E7973CC546}" destId="{062A21F5-2E1F-4ECF-BF48-BCD61D71A72C}" srcOrd="1" destOrd="0" presId="urn:microsoft.com/office/officeart/2005/8/layout/orgChart1"/>
    <dgm:cxn modelId="{CCB3BE0B-40F2-4771-AF96-14C5357BA011}" type="presParOf" srcId="{EC6E56C8-43D4-46B1-8A0B-16E7973CC546}" destId="{3AEA1FEF-0D37-4B9B-A626-A822695EDE5B}" srcOrd="2" destOrd="0" presId="urn:microsoft.com/office/officeart/2005/8/layout/orgChart1"/>
    <dgm:cxn modelId="{052EF01C-5464-4037-B692-21B94686525F}" type="presParOf" srcId="{CBA37995-BD94-40BE-8A5F-01997066678B}" destId="{76E7805F-5650-419E-9707-B569E33C6DE3}" srcOrd="2" destOrd="0" presId="urn:microsoft.com/office/officeart/2005/8/layout/orgChart1"/>
    <dgm:cxn modelId="{149D3E58-C05B-45FC-B79D-B8C007A95AC9}" type="presParOf" srcId="{76E7805F-5650-419E-9707-B569E33C6DE3}" destId="{E432A74E-6E55-4207-8134-B34F916CEABF}" srcOrd="0" destOrd="0" presId="urn:microsoft.com/office/officeart/2005/8/layout/orgChart1"/>
    <dgm:cxn modelId="{A02E17EE-28F1-48F2-A153-5D7DF1B55BB5}" type="presParOf" srcId="{76E7805F-5650-419E-9707-B569E33C6DE3}" destId="{B0F47A9D-0091-4B3B-B6FE-A0447E5994F5}" srcOrd="1" destOrd="0" presId="urn:microsoft.com/office/officeart/2005/8/layout/orgChart1"/>
    <dgm:cxn modelId="{FEE6B200-0D82-48A5-BBA4-AA5DF2A0D2F2}" type="presParOf" srcId="{B0F47A9D-0091-4B3B-B6FE-A0447E5994F5}" destId="{87F76AC6-6F28-4C2E-ADCB-D9A28E984067}" srcOrd="0" destOrd="0" presId="urn:microsoft.com/office/officeart/2005/8/layout/orgChart1"/>
    <dgm:cxn modelId="{F1B0BE8C-A765-464F-A5E6-D236BE282129}" type="presParOf" srcId="{87F76AC6-6F28-4C2E-ADCB-D9A28E984067}" destId="{35F727BA-B40A-4802-893D-5540FF745E34}" srcOrd="0" destOrd="0" presId="urn:microsoft.com/office/officeart/2005/8/layout/orgChart1"/>
    <dgm:cxn modelId="{97E7819D-60AD-4A81-A467-922394091FE8}" type="presParOf" srcId="{87F76AC6-6F28-4C2E-ADCB-D9A28E984067}" destId="{F51D63AB-6C74-4ECD-82AE-9DD20D6F6056}" srcOrd="1" destOrd="0" presId="urn:microsoft.com/office/officeart/2005/8/layout/orgChart1"/>
    <dgm:cxn modelId="{D0A9C2C6-A1EA-45AF-A993-5128438B5E11}" type="presParOf" srcId="{B0F47A9D-0091-4B3B-B6FE-A0447E5994F5}" destId="{B7161985-803B-40F7-89A9-8C6584EE4356}" srcOrd="1" destOrd="0" presId="urn:microsoft.com/office/officeart/2005/8/layout/orgChart1"/>
    <dgm:cxn modelId="{AE68F755-651C-44CD-A8B4-E1043A411411}" type="presParOf" srcId="{B0F47A9D-0091-4B3B-B6FE-A0447E5994F5}" destId="{E29B331D-EDFD-40D1-BDCB-BC827E553C6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FB3FC8-9363-4FE2-84D6-76A5EBFAB785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AED61BA-DDD4-4DF8-873E-6533CC9CF85A}">
      <dgm:prSet phldrT="[Текст]" custT="1"/>
      <dgm:spPr/>
      <dgm:t>
        <a:bodyPr/>
        <a:lstStyle/>
        <a:p>
          <a:r>
            <a:rPr lang="ru-RU" sz="1800" b="1" u="sng" dirty="0" smtClean="0">
              <a:solidFill>
                <a:schemeClr val="tx2"/>
              </a:solidFill>
            </a:rPr>
            <a:t>Оператор платежной системы — </a:t>
          </a:r>
          <a:r>
            <a:rPr lang="ru-RU" sz="1800" b="1" dirty="0" smtClean="0">
              <a:solidFill>
                <a:schemeClr val="tx2"/>
              </a:solidFill>
            </a:rPr>
            <a:t>организация, определяющая правила платежной системы, а также выполняющая иные обязанности, предусмотренные Законом о НПС</a:t>
          </a:r>
          <a:endParaRPr lang="ru-RU" sz="1800" b="1" dirty="0">
            <a:solidFill>
              <a:schemeClr val="tx2"/>
            </a:solidFill>
          </a:endParaRPr>
        </a:p>
      </dgm:t>
    </dgm:pt>
    <dgm:pt modelId="{47CE3496-4927-48F5-B16A-8ABFCDD42F09}" type="parTrans" cxnId="{3F901CF2-C818-4A62-B8E2-8D0C8C1B5464}">
      <dgm:prSet/>
      <dgm:spPr/>
      <dgm:t>
        <a:bodyPr/>
        <a:lstStyle/>
        <a:p>
          <a:endParaRPr lang="ru-RU"/>
        </a:p>
      </dgm:t>
    </dgm:pt>
    <dgm:pt modelId="{685C66AE-E0B7-4D90-BE18-F0AE24825130}" type="sibTrans" cxnId="{3F901CF2-C818-4A62-B8E2-8D0C8C1B5464}">
      <dgm:prSet/>
      <dgm:spPr/>
      <dgm:t>
        <a:bodyPr/>
        <a:lstStyle/>
        <a:p>
          <a:endParaRPr lang="ru-RU"/>
        </a:p>
      </dgm:t>
    </dgm:pt>
    <dgm:pt modelId="{209278DC-65CB-4843-928E-D0BB1E6C61DA}">
      <dgm:prSet phldrT="[Текст]" custT="1"/>
      <dgm:spPr/>
      <dgm:t>
        <a:bodyPr/>
        <a:lstStyle/>
        <a:p>
          <a:r>
            <a:rPr lang="ru-RU" sz="1800" b="1" u="sng" dirty="0" smtClean="0"/>
            <a:t>Национальная платежная система (НПС) </a:t>
          </a:r>
          <a:r>
            <a:rPr lang="ru-RU" sz="1800" b="1" dirty="0" smtClean="0"/>
            <a:t>— это совокупность взаимосвязанных между собой элементов, взаимодействующих при оказании конкретных видов платежных услуг и имеющих общую цель — осуществление платежей и расчетов между плательщиками и получателями</a:t>
          </a:r>
          <a:endParaRPr lang="ru-RU" sz="1800" b="1" dirty="0"/>
        </a:p>
      </dgm:t>
    </dgm:pt>
    <dgm:pt modelId="{09BE856C-8125-48BC-91B3-DEA94EED56F4}" type="parTrans" cxnId="{39979A6D-A5E7-4308-9482-F06C8EB8FF72}">
      <dgm:prSet/>
      <dgm:spPr/>
      <dgm:t>
        <a:bodyPr/>
        <a:lstStyle/>
        <a:p>
          <a:endParaRPr lang="ru-RU"/>
        </a:p>
      </dgm:t>
    </dgm:pt>
    <dgm:pt modelId="{C87F71F0-EE64-4A8F-B2E0-D2D5BB9AAE99}" type="sibTrans" cxnId="{39979A6D-A5E7-4308-9482-F06C8EB8FF72}">
      <dgm:prSet/>
      <dgm:spPr/>
      <dgm:t>
        <a:bodyPr/>
        <a:lstStyle/>
        <a:p>
          <a:endParaRPr lang="ru-RU"/>
        </a:p>
      </dgm:t>
    </dgm:pt>
    <dgm:pt modelId="{BB414278-5ED8-4C51-9CBA-450B573E55C9}">
      <dgm:prSet phldrT="[Текст]"/>
      <dgm:spPr/>
      <dgm:t>
        <a:bodyPr/>
        <a:lstStyle/>
        <a:p>
          <a:r>
            <a:rPr lang="ru-RU" b="1" u="sng" dirty="0" smtClean="0"/>
            <a:t>Платежная система </a:t>
          </a:r>
          <a:r>
            <a:rPr lang="ru-RU" b="1" dirty="0" smtClean="0"/>
            <a:t>— созданное по инициативе оператора платежной системы искусственное образование, взаимодействие в рамках которого осуществляется на основании договорных отношений</a:t>
          </a:r>
          <a:endParaRPr lang="ru-RU" b="1" dirty="0"/>
        </a:p>
      </dgm:t>
    </dgm:pt>
    <dgm:pt modelId="{67C4ECEE-8658-4506-A3E2-6B5A6CC0C5A4}" type="parTrans" cxnId="{A4B43497-393C-499A-A0E9-0E4472DA3AC1}">
      <dgm:prSet/>
      <dgm:spPr/>
      <dgm:t>
        <a:bodyPr/>
        <a:lstStyle/>
        <a:p>
          <a:endParaRPr lang="ru-RU"/>
        </a:p>
      </dgm:t>
    </dgm:pt>
    <dgm:pt modelId="{B5A049E4-C25B-49A9-9DDC-F38C496B8775}" type="sibTrans" cxnId="{A4B43497-393C-499A-A0E9-0E4472DA3AC1}">
      <dgm:prSet/>
      <dgm:spPr/>
      <dgm:t>
        <a:bodyPr/>
        <a:lstStyle/>
        <a:p>
          <a:endParaRPr lang="ru-RU"/>
        </a:p>
      </dgm:t>
    </dgm:pt>
    <dgm:pt modelId="{2F69AE79-71E7-4F08-A25A-A7495457E740}" type="pres">
      <dgm:prSet presAssocID="{44FB3FC8-9363-4FE2-84D6-76A5EBFAB78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3AFA22-0DB2-496D-BF29-D9DD43A5AF98}" type="pres">
      <dgm:prSet presAssocID="{CAED61BA-DDD4-4DF8-873E-6533CC9CF85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20083A-AA79-4246-A212-D2CA81EA6947}" type="pres">
      <dgm:prSet presAssocID="{685C66AE-E0B7-4D90-BE18-F0AE24825130}" presName="sibTrans" presStyleCnt="0"/>
      <dgm:spPr/>
    </dgm:pt>
    <dgm:pt modelId="{081EA9FE-0074-4B26-8F6E-883160A92428}" type="pres">
      <dgm:prSet presAssocID="{209278DC-65CB-4843-928E-D0BB1E6C61DA}" presName="node" presStyleLbl="node1" presStyleIdx="1" presStyleCnt="3" custScaleX="1080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A4B7E4-F399-4D64-932F-7A9F2FD19CBA}" type="pres">
      <dgm:prSet presAssocID="{C87F71F0-EE64-4A8F-B2E0-D2D5BB9AAE99}" presName="sibTrans" presStyleCnt="0"/>
      <dgm:spPr/>
    </dgm:pt>
    <dgm:pt modelId="{60DF9AE1-CFD6-4829-8F63-F5F5AD5120CA}" type="pres">
      <dgm:prSet presAssocID="{BB414278-5ED8-4C51-9CBA-450B573E55C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901CF2-C818-4A62-B8E2-8D0C8C1B5464}" srcId="{44FB3FC8-9363-4FE2-84D6-76A5EBFAB785}" destId="{CAED61BA-DDD4-4DF8-873E-6533CC9CF85A}" srcOrd="0" destOrd="0" parTransId="{47CE3496-4927-48F5-B16A-8ABFCDD42F09}" sibTransId="{685C66AE-E0B7-4D90-BE18-F0AE24825130}"/>
    <dgm:cxn modelId="{2E4BF334-B2BA-46EE-8148-82FFC0D5BE67}" type="presOf" srcId="{209278DC-65CB-4843-928E-D0BB1E6C61DA}" destId="{081EA9FE-0074-4B26-8F6E-883160A92428}" srcOrd="0" destOrd="0" presId="urn:microsoft.com/office/officeart/2005/8/layout/default"/>
    <dgm:cxn modelId="{7BFC97D6-23CE-420A-BF6D-CE7E5BD8F3D9}" type="presOf" srcId="{BB414278-5ED8-4C51-9CBA-450B573E55C9}" destId="{60DF9AE1-CFD6-4829-8F63-F5F5AD5120CA}" srcOrd="0" destOrd="0" presId="urn:microsoft.com/office/officeart/2005/8/layout/default"/>
    <dgm:cxn modelId="{A4B43497-393C-499A-A0E9-0E4472DA3AC1}" srcId="{44FB3FC8-9363-4FE2-84D6-76A5EBFAB785}" destId="{BB414278-5ED8-4C51-9CBA-450B573E55C9}" srcOrd="2" destOrd="0" parTransId="{67C4ECEE-8658-4506-A3E2-6B5A6CC0C5A4}" sibTransId="{B5A049E4-C25B-49A9-9DDC-F38C496B8775}"/>
    <dgm:cxn modelId="{81015EEA-1CF2-4181-A860-4C56B51327C7}" type="presOf" srcId="{CAED61BA-DDD4-4DF8-873E-6533CC9CF85A}" destId="{A63AFA22-0DB2-496D-BF29-D9DD43A5AF98}" srcOrd="0" destOrd="0" presId="urn:microsoft.com/office/officeart/2005/8/layout/default"/>
    <dgm:cxn modelId="{39979A6D-A5E7-4308-9482-F06C8EB8FF72}" srcId="{44FB3FC8-9363-4FE2-84D6-76A5EBFAB785}" destId="{209278DC-65CB-4843-928E-D0BB1E6C61DA}" srcOrd="1" destOrd="0" parTransId="{09BE856C-8125-48BC-91B3-DEA94EED56F4}" sibTransId="{C87F71F0-EE64-4A8F-B2E0-D2D5BB9AAE99}"/>
    <dgm:cxn modelId="{66CFD101-349E-4591-85EF-DB1350A003B6}" type="presOf" srcId="{44FB3FC8-9363-4FE2-84D6-76A5EBFAB785}" destId="{2F69AE79-71E7-4F08-A25A-A7495457E740}" srcOrd="0" destOrd="0" presId="urn:microsoft.com/office/officeart/2005/8/layout/default"/>
    <dgm:cxn modelId="{3CCBCA53-1A9E-4E47-8821-339835AFAAEB}" type="presParOf" srcId="{2F69AE79-71E7-4F08-A25A-A7495457E740}" destId="{A63AFA22-0DB2-496D-BF29-D9DD43A5AF98}" srcOrd="0" destOrd="0" presId="urn:microsoft.com/office/officeart/2005/8/layout/default"/>
    <dgm:cxn modelId="{089C5B93-1B97-459E-83F4-3AED0058ECA5}" type="presParOf" srcId="{2F69AE79-71E7-4F08-A25A-A7495457E740}" destId="{A220083A-AA79-4246-A212-D2CA81EA6947}" srcOrd="1" destOrd="0" presId="urn:microsoft.com/office/officeart/2005/8/layout/default"/>
    <dgm:cxn modelId="{CF8C36EF-720F-4CAF-98F3-B90C37D29FD7}" type="presParOf" srcId="{2F69AE79-71E7-4F08-A25A-A7495457E740}" destId="{081EA9FE-0074-4B26-8F6E-883160A92428}" srcOrd="2" destOrd="0" presId="urn:microsoft.com/office/officeart/2005/8/layout/default"/>
    <dgm:cxn modelId="{0556DA2D-A503-41C1-AA97-770652DC2895}" type="presParOf" srcId="{2F69AE79-71E7-4F08-A25A-A7495457E740}" destId="{A0A4B7E4-F399-4D64-932F-7A9F2FD19CBA}" srcOrd="3" destOrd="0" presId="urn:microsoft.com/office/officeart/2005/8/layout/default"/>
    <dgm:cxn modelId="{4A862403-EB5E-42C6-9CD6-DEE24AC4D1B3}" type="presParOf" srcId="{2F69AE79-71E7-4F08-A25A-A7495457E740}" destId="{60DF9AE1-CFD6-4829-8F63-F5F5AD5120C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229FBA-6FC4-48A8-96AB-303283C6FD2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C83D2E-8F8B-49D1-B850-0EDF0DBCE366}">
      <dgm:prSet phldrT="[Текст]"/>
      <dgm:spPr/>
      <dgm:t>
        <a:bodyPr/>
        <a:lstStyle/>
        <a:p>
          <a:r>
            <a:rPr lang="ru-RU" b="1" dirty="0" smtClean="0"/>
            <a:t>Национальная платежная система - НПС</a:t>
          </a:r>
          <a:endParaRPr lang="ru-RU" b="1" dirty="0"/>
        </a:p>
      </dgm:t>
    </dgm:pt>
    <dgm:pt modelId="{528E4FF3-A04F-4B44-A101-460F0C060F02}" type="parTrans" cxnId="{A4C30A24-0DA9-4FBB-AF97-2636D86DC049}">
      <dgm:prSet/>
      <dgm:spPr/>
      <dgm:t>
        <a:bodyPr/>
        <a:lstStyle/>
        <a:p>
          <a:endParaRPr lang="ru-RU"/>
        </a:p>
      </dgm:t>
    </dgm:pt>
    <dgm:pt modelId="{8DE74772-0858-4567-88BA-24FB796207FF}" type="sibTrans" cxnId="{A4C30A24-0DA9-4FBB-AF97-2636D86DC049}">
      <dgm:prSet/>
      <dgm:spPr/>
      <dgm:t>
        <a:bodyPr/>
        <a:lstStyle/>
        <a:p>
          <a:endParaRPr lang="ru-RU"/>
        </a:p>
      </dgm:t>
    </dgm:pt>
    <dgm:pt modelId="{591083F6-DF46-4AA0-8415-C2906B423B56}">
      <dgm:prSet phldrT="[Текст]"/>
      <dgm:spPr/>
      <dgm:t>
        <a:bodyPr/>
        <a:lstStyle/>
        <a:p>
          <a:r>
            <a:rPr lang="ru-RU" b="1" dirty="0" smtClean="0"/>
            <a:t>Платежные системы</a:t>
          </a:r>
          <a:endParaRPr lang="ru-RU" b="1" dirty="0"/>
        </a:p>
      </dgm:t>
    </dgm:pt>
    <dgm:pt modelId="{30900B6D-B0C4-4447-935B-1D34D67B262F}" type="parTrans" cxnId="{4D81EEF0-7667-4D8C-87B6-6F0252035C54}">
      <dgm:prSet/>
      <dgm:spPr/>
      <dgm:t>
        <a:bodyPr/>
        <a:lstStyle/>
        <a:p>
          <a:endParaRPr lang="ru-RU"/>
        </a:p>
      </dgm:t>
    </dgm:pt>
    <dgm:pt modelId="{21EC909B-E30F-47A2-83FC-B2484FB355B6}" type="sibTrans" cxnId="{4D81EEF0-7667-4D8C-87B6-6F0252035C54}">
      <dgm:prSet/>
      <dgm:spPr/>
      <dgm:t>
        <a:bodyPr/>
        <a:lstStyle/>
        <a:p>
          <a:endParaRPr lang="ru-RU"/>
        </a:p>
      </dgm:t>
    </dgm:pt>
    <dgm:pt modelId="{AD5DD32A-258F-4BF0-A1AD-EC8B9FCE4D7D}">
      <dgm:prSet phldrT="[Текст]"/>
      <dgm:spPr/>
      <dgm:t>
        <a:bodyPr/>
        <a:lstStyle/>
        <a:p>
          <a:r>
            <a:rPr lang="ru-RU" b="1" dirty="0" smtClean="0"/>
            <a:t>Субъекты по приему платежей</a:t>
          </a:r>
          <a:endParaRPr lang="ru-RU" b="1" dirty="0"/>
        </a:p>
      </dgm:t>
    </dgm:pt>
    <dgm:pt modelId="{E55A7660-0CE1-4CF7-B154-19D6BFEAC465}" type="parTrans" cxnId="{67A1CF80-4972-434F-8ECC-26AEFF4C69D0}">
      <dgm:prSet/>
      <dgm:spPr/>
      <dgm:t>
        <a:bodyPr/>
        <a:lstStyle/>
        <a:p>
          <a:endParaRPr lang="ru-RU"/>
        </a:p>
      </dgm:t>
    </dgm:pt>
    <dgm:pt modelId="{E9B09156-638B-4AD0-ADBC-03F4EC5BF5D9}" type="sibTrans" cxnId="{67A1CF80-4972-434F-8ECC-26AEFF4C69D0}">
      <dgm:prSet/>
      <dgm:spPr/>
      <dgm:t>
        <a:bodyPr/>
        <a:lstStyle/>
        <a:p>
          <a:endParaRPr lang="ru-RU"/>
        </a:p>
      </dgm:t>
    </dgm:pt>
    <dgm:pt modelId="{92202A72-FF78-4796-B78E-A38E3611CC43}">
      <dgm:prSet phldrT="[Текст]"/>
      <dgm:spPr/>
      <dgm:t>
        <a:bodyPr/>
        <a:lstStyle/>
        <a:p>
          <a:r>
            <a:rPr lang="ru-RU" b="1" dirty="0" smtClean="0"/>
            <a:t>Инфраструктура</a:t>
          </a:r>
          <a:endParaRPr lang="ru-RU" b="1" dirty="0"/>
        </a:p>
      </dgm:t>
    </dgm:pt>
    <dgm:pt modelId="{3B24BE45-2AAD-4C0A-9FE0-C56DBADA45F6}" type="parTrans" cxnId="{59A725B5-A305-439E-9FF9-69E1D6B17043}">
      <dgm:prSet/>
      <dgm:spPr/>
      <dgm:t>
        <a:bodyPr/>
        <a:lstStyle/>
        <a:p>
          <a:endParaRPr lang="ru-RU"/>
        </a:p>
      </dgm:t>
    </dgm:pt>
    <dgm:pt modelId="{25FDC1F5-EC49-42A7-A3DD-9D85A646983F}" type="sibTrans" cxnId="{59A725B5-A305-439E-9FF9-69E1D6B17043}">
      <dgm:prSet/>
      <dgm:spPr/>
      <dgm:t>
        <a:bodyPr/>
        <a:lstStyle/>
        <a:p>
          <a:endParaRPr lang="ru-RU"/>
        </a:p>
      </dgm:t>
    </dgm:pt>
    <dgm:pt modelId="{DFF2FC45-BAAC-46E9-9EC9-AE2792FC453B}" type="pres">
      <dgm:prSet presAssocID="{4A229FBA-6FC4-48A8-96AB-303283C6FD2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2913F77-F03C-4ED5-920F-CC34735FC44E}" type="pres">
      <dgm:prSet presAssocID="{C9C83D2E-8F8B-49D1-B850-0EDF0DBCE366}" presName="hierRoot1" presStyleCnt="0"/>
      <dgm:spPr/>
    </dgm:pt>
    <dgm:pt modelId="{03E1E31C-EB10-4797-8583-6335C5333D16}" type="pres">
      <dgm:prSet presAssocID="{C9C83D2E-8F8B-49D1-B850-0EDF0DBCE366}" presName="composite" presStyleCnt="0"/>
      <dgm:spPr/>
    </dgm:pt>
    <dgm:pt modelId="{9932A8C0-B813-4C68-BC58-768EC738C186}" type="pres">
      <dgm:prSet presAssocID="{C9C83D2E-8F8B-49D1-B850-0EDF0DBCE366}" presName="background" presStyleLbl="node0" presStyleIdx="0" presStyleCnt="1"/>
      <dgm:spPr/>
    </dgm:pt>
    <dgm:pt modelId="{ABDC634F-959B-416A-95B4-0CBD4C535607}" type="pres">
      <dgm:prSet presAssocID="{C9C83D2E-8F8B-49D1-B850-0EDF0DBCE366}" presName="text" presStyleLbl="fgAcc0" presStyleIdx="0" presStyleCnt="1" custScaleX="1257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5F69E4-896F-4A19-A944-6C6C6AB6E1BA}" type="pres">
      <dgm:prSet presAssocID="{C9C83D2E-8F8B-49D1-B850-0EDF0DBCE366}" presName="hierChild2" presStyleCnt="0"/>
      <dgm:spPr/>
    </dgm:pt>
    <dgm:pt modelId="{3612E950-7A0A-4A59-BBD0-C31ED24AFFEA}" type="pres">
      <dgm:prSet presAssocID="{30900B6D-B0C4-4447-935B-1D34D67B262F}" presName="Name10" presStyleLbl="parChTrans1D2" presStyleIdx="0" presStyleCnt="3"/>
      <dgm:spPr/>
      <dgm:t>
        <a:bodyPr/>
        <a:lstStyle/>
        <a:p>
          <a:endParaRPr lang="ru-RU"/>
        </a:p>
      </dgm:t>
    </dgm:pt>
    <dgm:pt modelId="{1E1CF98B-EBDF-4B74-A7AF-BD30A18F6D54}" type="pres">
      <dgm:prSet presAssocID="{591083F6-DF46-4AA0-8415-C2906B423B56}" presName="hierRoot2" presStyleCnt="0"/>
      <dgm:spPr/>
    </dgm:pt>
    <dgm:pt modelId="{240951D9-F45F-44F5-BA37-A66D8B4E2437}" type="pres">
      <dgm:prSet presAssocID="{591083F6-DF46-4AA0-8415-C2906B423B56}" presName="composite2" presStyleCnt="0"/>
      <dgm:spPr/>
    </dgm:pt>
    <dgm:pt modelId="{F309C631-1F9C-415A-9199-41CD2F33A7B3}" type="pres">
      <dgm:prSet presAssocID="{591083F6-DF46-4AA0-8415-C2906B423B56}" presName="background2" presStyleLbl="node2" presStyleIdx="0" presStyleCnt="3"/>
      <dgm:spPr/>
    </dgm:pt>
    <dgm:pt modelId="{44C4AA06-98F7-42BE-AC03-38360AC94281}" type="pres">
      <dgm:prSet presAssocID="{591083F6-DF46-4AA0-8415-C2906B423B56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0AD5E4-E2DF-4371-B478-BA8AC264BE42}" type="pres">
      <dgm:prSet presAssocID="{591083F6-DF46-4AA0-8415-C2906B423B56}" presName="hierChild3" presStyleCnt="0"/>
      <dgm:spPr/>
    </dgm:pt>
    <dgm:pt modelId="{8448BDA8-5A29-4920-BF11-55E6929BC0D8}" type="pres">
      <dgm:prSet presAssocID="{E55A7660-0CE1-4CF7-B154-19D6BFEAC465}" presName="Name10" presStyleLbl="parChTrans1D2" presStyleIdx="1" presStyleCnt="3"/>
      <dgm:spPr/>
      <dgm:t>
        <a:bodyPr/>
        <a:lstStyle/>
        <a:p>
          <a:endParaRPr lang="ru-RU"/>
        </a:p>
      </dgm:t>
    </dgm:pt>
    <dgm:pt modelId="{BEE81EE8-E6E6-4709-9875-5BB9C9C80854}" type="pres">
      <dgm:prSet presAssocID="{AD5DD32A-258F-4BF0-A1AD-EC8B9FCE4D7D}" presName="hierRoot2" presStyleCnt="0"/>
      <dgm:spPr/>
    </dgm:pt>
    <dgm:pt modelId="{70F8184B-FAF7-46BF-9CE7-72B04C757EFA}" type="pres">
      <dgm:prSet presAssocID="{AD5DD32A-258F-4BF0-A1AD-EC8B9FCE4D7D}" presName="composite2" presStyleCnt="0"/>
      <dgm:spPr/>
    </dgm:pt>
    <dgm:pt modelId="{245EA11A-1740-4975-8BA9-B32BC7939D6D}" type="pres">
      <dgm:prSet presAssocID="{AD5DD32A-258F-4BF0-A1AD-EC8B9FCE4D7D}" presName="background2" presStyleLbl="node2" presStyleIdx="1" presStyleCnt="3"/>
      <dgm:spPr/>
    </dgm:pt>
    <dgm:pt modelId="{BA3E9814-B908-4554-B9AD-AFD81F5360A1}" type="pres">
      <dgm:prSet presAssocID="{AD5DD32A-258F-4BF0-A1AD-EC8B9FCE4D7D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9AB5DF-8373-4804-AE7E-8E273EB137F9}" type="pres">
      <dgm:prSet presAssocID="{AD5DD32A-258F-4BF0-A1AD-EC8B9FCE4D7D}" presName="hierChild3" presStyleCnt="0"/>
      <dgm:spPr/>
    </dgm:pt>
    <dgm:pt modelId="{4203DBB8-0BD8-4C94-A684-FF62080C01DF}" type="pres">
      <dgm:prSet presAssocID="{3B24BE45-2AAD-4C0A-9FE0-C56DBADA45F6}" presName="Name10" presStyleLbl="parChTrans1D2" presStyleIdx="2" presStyleCnt="3"/>
      <dgm:spPr/>
      <dgm:t>
        <a:bodyPr/>
        <a:lstStyle/>
        <a:p>
          <a:endParaRPr lang="ru-RU"/>
        </a:p>
      </dgm:t>
    </dgm:pt>
    <dgm:pt modelId="{372120F7-2F16-41CB-9C3D-CE4BE83B74A5}" type="pres">
      <dgm:prSet presAssocID="{92202A72-FF78-4796-B78E-A38E3611CC43}" presName="hierRoot2" presStyleCnt="0"/>
      <dgm:spPr/>
    </dgm:pt>
    <dgm:pt modelId="{3198A219-07F8-4582-B9AA-28D45515F78B}" type="pres">
      <dgm:prSet presAssocID="{92202A72-FF78-4796-B78E-A38E3611CC43}" presName="composite2" presStyleCnt="0"/>
      <dgm:spPr/>
    </dgm:pt>
    <dgm:pt modelId="{A62285D6-F315-4DE5-BB7D-F5C7384295A4}" type="pres">
      <dgm:prSet presAssocID="{92202A72-FF78-4796-B78E-A38E3611CC43}" presName="background2" presStyleLbl="node2" presStyleIdx="2" presStyleCnt="3"/>
      <dgm:spPr/>
    </dgm:pt>
    <dgm:pt modelId="{D086F952-BCB2-43D9-9665-199165264693}" type="pres">
      <dgm:prSet presAssocID="{92202A72-FF78-4796-B78E-A38E3611CC43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07ED00-7F1E-4912-BEC8-52A6FC7F983B}" type="pres">
      <dgm:prSet presAssocID="{92202A72-FF78-4796-B78E-A38E3611CC43}" presName="hierChild3" presStyleCnt="0"/>
      <dgm:spPr/>
    </dgm:pt>
  </dgm:ptLst>
  <dgm:cxnLst>
    <dgm:cxn modelId="{A4C30A24-0DA9-4FBB-AF97-2636D86DC049}" srcId="{4A229FBA-6FC4-48A8-96AB-303283C6FD2A}" destId="{C9C83D2E-8F8B-49D1-B850-0EDF0DBCE366}" srcOrd="0" destOrd="0" parTransId="{528E4FF3-A04F-4B44-A101-460F0C060F02}" sibTransId="{8DE74772-0858-4567-88BA-24FB796207FF}"/>
    <dgm:cxn modelId="{83C74707-7E4B-4AE4-9469-5A1366E619B0}" type="presOf" srcId="{E55A7660-0CE1-4CF7-B154-19D6BFEAC465}" destId="{8448BDA8-5A29-4920-BF11-55E6929BC0D8}" srcOrd="0" destOrd="0" presId="urn:microsoft.com/office/officeart/2005/8/layout/hierarchy1"/>
    <dgm:cxn modelId="{C1052A99-ECDD-4FE6-9CE7-FAD4A33C4786}" type="presOf" srcId="{AD5DD32A-258F-4BF0-A1AD-EC8B9FCE4D7D}" destId="{BA3E9814-B908-4554-B9AD-AFD81F5360A1}" srcOrd="0" destOrd="0" presId="urn:microsoft.com/office/officeart/2005/8/layout/hierarchy1"/>
    <dgm:cxn modelId="{0EEAA4C7-1F86-4135-9F49-54996E7F53C7}" type="presOf" srcId="{C9C83D2E-8F8B-49D1-B850-0EDF0DBCE366}" destId="{ABDC634F-959B-416A-95B4-0CBD4C535607}" srcOrd="0" destOrd="0" presId="urn:microsoft.com/office/officeart/2005/8/layout/hierarchy1"/>
    <dgm:cxn modelId="{67A1CF80-4972-434F-8ECC-26AEFF4C69D0}" srcId="{C9C83D2E-8F8B-49D1-B850-0EDF0DBCE366}" destId="{AD5DD32A-258F-4BF0-A1AD-EC8B9FCE4D7D}" srcOrd="1" destOrd="0" parTransId="{E55A7660-0CE1-4CF7-B154-19D6BFEAC465}" sibTransId="{E9B09156-638B-4AD0-ADBC-03F4EC5BF5D9}"/>
    <dgm:cxn modelId="{4D81EEF0-7667-4D8C-87B6-6F0252035C54}" srcId="{C9C83D2E-8F8B-49D1-B850-0EDF0DBCE366}" destId="{591083F6-DF46-4AA0-8415-C2906B423B56}" srcOrd="0" destOrd="0" parTransId="{30900B6D-B0C4-4447-935B-1D34D67B262F}" sibTransId="{21EC909B-E30F-47A2-83FC-B2484FB355B6}"/>
    <dgm:cxn modelId="{0CF328CC-948C-4022-A1AD-BE4879D3F28A}" type="presOf" srcId="{591083F6-DF46-4AA0-8415-C2906B423B56}" destId="{44C4AA06-98F7-42BE-AC03-38360AC94281}" srcOrd="0" destOrd="0" presId="urn:microsoft.com/office/officeart/2005/8/layout/hierarchy1"/>
    <dgm:cxn modelId="{2CF1B2BB-862D-4C39-9DC1-366E2B4AB51C}" type="presOf" srcId="{3B24BE45-2AAD-4C0A-9FE0-C56DBADA45F6}" destId="{4203DBB8-0BD8-4C94-A684-FF62080C01DF}" srcOrd="0" destOrd="0" presId="urn:microsoft.com/office/officeart/2005/8/layout/hierarchy1"/>
    <dgm:cxn modelId="{73E6CF04-A2A6-4470-925D-4076606D5E7C}" type="presOf" srcId="{30900B6D-B0C4-4447-935B-1D34D67B262F}" destId="{3612E950-7A0A-4A59-BBD0-C31ED24AFFEA}" srcOrd="0" destOrd="0" presId="urn:microsoft.com/office/officeart/2005/8/layout/hierarchy1"/>
    <dgm:cxn modelId="{59A725B5-A305-439E-9FF9-69E1D6B17043}" srcId="{C9C83D2E-8F8B-49D1-B850-0EDF0DBCE366}" destId="{92202A72-FF78-4796-B78E-A38E3611CC43}" srcOrd="2" destOrd="0" parTransId="{3B24BE45-2AAD-4C0A-9FE0-C56DBADA45F6}" sibTransId="{25FDC1F5-EC49-42A7-A3DD-9D85A646983F}"/>
    <dgm:cxn modelId="{7AC1F5F8-300C-49D9-9211-9A31D033CEC5}" type="presOf" srcId="{4A229FBA-6FC4-48A8-96AB-303283C6FD2A}" destId="{DFF2FC45-BAAC-46E9-9EC9-AE2792FC453B}" srcOrd="0" destOrd="0" presId="urn:microsoft.com/office/officeart/2005/8/layout/hierarchy1"/>
    <dgm:cxn modelId="{486E08B7-F514-4E50-9FE3-56802A9F423D}" type="presOf" srcId="{92202A72-FF78-4796-B78E-A38E3611CC43}" destId="{D086F952-BCB2-43D9-9665-199165264693}" srcOrd="0" destOrd="0" presId="urn:microsoft.com/office/officeart/2005/8/layout/hierarchy1"/>
    <dgm:cxn modelId="{0339B60E-6A2C-4A6C-97AF-C58760B38263}" type="presParOf" srcId="{DFF2FC45-BAAC-46E9-9EC9-AE2792FC453B}" destId="{72913F77-F03C-4ED5-920F-CC34735FC44E}" srcOrd="0" destOrd="0" presId="urn:microsoft.com/office/officeart/2005/8/layout/hierarchy1"/>
    <dgm:cxn modelId="{27FBC4C3-5CE0-4439-B1AD-8713BE1DD5E5}" type="presParOf" srcId="{72913F77-F03C-4ED5-920F-CC34735FC44E}" destId="{03E1E31C-EB10-4797-8583-6335C5333D16}" srcOrd="0" destOrd="0" presId="urn:microsoft.com/office/officeart/2005/8/layout/hierarchy1"/>
    <dgm:cxn modelId="{FEA43F19-9950-45D0-A3A3-E38BF84153F9}" type="presParOf" srcId="{03E1E31C-EB10-4797-8583-6335C5333D16}" destId="{9932A8C0-B813-4C68-BC58-768EC738C186}" srcOrd="0" destOrd="0" presId="urn:microsoft.com/office/officeart/2005/8/layout/hierarchy1"/>
    <dgm:cxn modelId="{6E73AC21-72ED-4348-992F-C760F43A6B53}" type="presParOf" srcId="{03E1E31C-EB10-4797-8583-6335C5333D16}" destId="{ABDC634F-959B-416A-95B4-0CBD4C535607}" srcOrd="1" destOrd="0" presId="urn:microsoft.com/office/officeart/2005/8/layout/hierarchy1"/>
    <dgm:cxn modelId="{8A5CF58E-1E5D-4627-B974-FD073E1AF57D}" type="presParOf" srcId="{72913F77-F03C-4ED5-920F-CC34735FC44E}" destId="{545F69E4-896F-4A19-A944-6C6C6AB6E1BA}" srcOrd="1" destOrd="0" presId="urn:microsoft.com/office/officeart/2005/8/layout/hierarchy1"/>
    <dgm:cxn modelId="{7A4AC5E8-BB24-43B3-A991-E851DB67AA9E}" type="presParOf" srcId="{545F69E4-896F-4A19-A944-6C6C6AB6E1BA}" destId="{3612E950-7A0A-4A59-BBD0-C31ED24AFFEA}" srcOrd="0" destOrd="0" presId="urn:microsoft.com/office/officeart/2005/8/layout/hierarchy1"/>
    <dgm:cxn modelId="{B2603250-BDB5-449D-9F78-B6216BB096F7}" type="presParOf" srcId="{545F69E4-896F-4A19-A944-6C6C6AB6E1BA}" destId="{1E1CF98B-EBDF-4B74-A7AF-BD30A18F6D54}" srcOrd="1" destOrd="0" presId="urn:microsoft.com/office/officeart/2005/8/layout/hierarchy1"/>
    <dgm:cxn modelId="{7FD91ED0-EA38-48FD-91B2-1DCF8813DC5E}" type="presParOf" srcId="{1E1CF98B-EBDF-4B74-A7AF-BD30A18F6D54}" destId="{240951D9-F45F-44F5-BA37-A66D8B4E2437}" srcOrd="0" destOrd="0" presId="urn:microsoft.com/office/officeart/2005/8/layout/hierarchy1"/>
    <dgm:cxn modelId="{46C80A85-2F00-45C3-9EBB-53A299D8FD70}" type="presParOf" srcId="{240951D9-F45F-44F5-BA37-A66D8B4E2437}" destId="{F309C631-1F9C-415A-9199-41CD2F33A7B3}" srcOrd="0" destOrd="0" presId="urn:microsoft.com/office/officeart/2005/8/layout/hierarchy1"/>
    <dgm:cxn modelId="{54D46408-4593-4E88-BFBA-E407BBDB59E8}" type="presParOf" srcId="{240951D9-F45F-44F5-BA37-A66D8B4E2437}" destId="{44C4AA06-98F7-42BE-AC03-38360AC94281}" srcOrd="1" destOrd="0" presId="urn:microsoft.com/office/officeart/2005/8/layout/hierarchy1"/>
    <dgm:cxn modelId="{E0438D0B-1C5E-4462-9E6C-AF47AD78245C}" type="presParOf" srcId="{1E1CF98B-EBDF-4B74-A7AF-BD30A18F6D54}" destId="{250AD5E4-E2DF-4371-B478-BA8AC264BE42}" srcOrd="1" destOrd="0" presId="urn:microsoft.com/office/officeart/2005/8/layout/hierarchy1"/>
    <dgm:cxn modelId="{4C392DFC-59BF-4685-98E7-35526FA729A6}" type="presParOf" srcId="{545F69E4-896F-4A19-A944-6C6C6AB6E1BA}" destId="{8448BDA8-5A29-4920-BF11-55E6929BC0D8}" srcOrd="2" destOrd="0" presId="urn:microsoft.com/office/officeart/2005/8/layout/hierarchy1"/>
    <dgm:cxn modelId="{C1F78F8A-88B1-41A1-BC50-3F5A20BF3EA2}" type="presParOf" srcId="{545F69E4-896F-4A19-A944-6C6C6AB6E1BA}" destId="{BEE81EE8-E6E6-4709-9875-5BB9C9C80854}" srcOrd="3" destOrd="0" presId="urn:microsoft.com/office/officeart/2005/8/layout/hierarchy1"/>
    <dgm:cxn modelId="{CA80B5EE-BA34-4EDF-A196-7DBC93EC75F3}" type="presParOf" srcId="{BEE81EE8-E6E6-4709-9875-5BB9C9C80854}" destId="{70F8184B-FAF7-46BF-9CE7-72B04C757EFA}" srcOrd="0" destOrd="0" presId="urn:microsoft.com/office/officeart/2005/8/layout/hierarchy1"/>
    <dgm:cxn modelId="{2A3BB07F-24F3-436D-A1AB-636D4CAC0433}" type="presParOf" srcId="{70F8184B-FAF7-46BF-9CE7-72B04C757EFA}" destId="{245EA11A-1740-4975-8BA9-B32BC7939D6D}" srcOrd="0" destOrd="0" presId="urn:microsoft.com/office/officeart/2005/8/layout/hierarchy1"/>
    <dgm:cxn modelId="{87A5F664-18F0-433E-A24B-C621CF6A0826}" type="presParOf" srcId="{70F8184B-FAF7-46BF-9CE7-72B04C757EFA}" destId="{BA3E9814-B908-4554-B9AD-AFD81F5360A1}" srcOrd="1" destOrd="0" presId="urn:microsoft.com/office/officeart/2005/8/layout/hierarchy1"/>
    <dgm:cxn modelId="{E8C0EA5B-89A4-4FC0-BCFA-B344559ABFC6}" type="presParOf" srcId="{BEE81EE8-E6E6-4709-9875-5BB9C9C80854}" destId="{EA9AB5DF-8373-4804-AE7E-8E273EB137F9}" srcOrd="1" destOrd="0" presId="urn:microsoft.com/office/officeart/2005/8/layout/hierarchy1"/>
    <dgm:cxn modelId="{50376C0E-045A-4EDB-89F7-867F1173F306}" type="presParOf" srcId="{545F69E4-896F-4A19-A944-6C6C6AB6E1BA}" destId="{4203DBB8-0BD8-4C94-A684-FF62080C01DF}" srcOrd="4" destOrd="0" presId="urn:microsoft.com/office/officeart/2005/8/layout/hierarchy1"/>
    <dgm:cxn modelId="{710A72B7-AF95-4062-AF6A-907F3B6121F5}" type="presParOf" srcId="{545F69E4-896F-4A19-A944-6C6C6AB6E1BA}" destId="{372120F7-2F16-41CB-9C3D-CE4BE83B74A5}" srcOrd="5" destOrd="0" presId="urn:microsoft.com/office/officeart/2005/8/layout/hierarchy1"/>
    <dgm:cxn modelId="{5518A254-4D1D-49CF-8586-A4014A57EEC6}" type="presParOf" srcId="{372120F7-2F16-41CB-9C3D-CE4BE83B74A5}" destId="{3198A219-07F8-4582-B9AA-28D45515F78B}" srcOrd="0" destOrd="0" presId="urn:microsoft.com/office/officeart/2005/8/layout/hierarchy1"/>
    <dgm:cxn modelId="{FB978547-1307-4373-A135-A70915627148}" type="presParOf" srcId="{3198A219-07F8-4582-B9AA-28D45515F78B}" destId="{A62285D6-F315-4DE5-BB7D-F5C7384295A4}" srcOrd="0" destOrd="0" presId="urn:microsoft.com/office/officeart/2005/8/layout/hierarchy1"/>
    <dgm:cxn modelId="{84944FE3-9AC0-42F0-8215-DD9AD12775D9}" type="presParOf" srcId="{3198A219-07F8-4582-B9AA-28D45515F78B}" destId="{D086F952-BCB2-43D9-9665-199165264693}" srcOrd="1" destOrd="0" presId="urn:microsoft.com/office/officeart/2005/8/layout/hierarchy1"/>
    <dgm:cxn modelId="{48CEBB10-9344-416D-9079-4173165BF840}" type="presParOf" srcId="{372120F7-2F16-41CB-9C3D-CE4BE83B74A5}" destId="{8307ED00-7F1E-4912-BEC8-52A6FC7F983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9D1DB3-0790-45FD-9CDB-77D142863750}" type="doc">
      <dgm:prSet loTypeId="urn:microsoft.com/office/officeart/2005/8/layout/orgChart1" loCatId="hierarchy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93A02272-EE92-43FD-B036-888C6346ACDF}">
      <dgm:prSet phldrT="[Текст]" custT="1"/>
      <dgm:spPr/>
      <dgm:t>
        <a:bodyPr/>
        <a:lstStyle/>
        <a:p>
          <a:r>
            <a:rPr lang="ru-RU" sz="1400" b="1" dirty="0" smtClean="0"/>
            <a:t>Субъекты НПС</a:t>
          </a:r>
          <a:endParaRPr lang="ru-RU" sz="1400" b="1" dirty="0"/>
        </a:p>
      </dgm:t>
    </dgm:pt>
    <dgm:pt modelId="{2B4B8B18-AA6F-41F7-AF7B-DE0F03507CE9}" type="parTrans" cxnId="{D49FBA79-B3AF-40B0-8B42-E332F1F73DFD}">
      <dgm:prSet/>
      <dgm:spPr/>
      <dgm:t>
        <a:bodyPr/>
        <a:lstStyle/>
        <a:p>
          <a:endParaRPr lang="ru-RU"/>
        </a:p>
      </dgm:t>
    </dgm:pt>
    <dgm:pt modelId="{D001FC5E-F787-4B19-A398-0D3C4969AB39}" type="sibTrans" cxnId="{D49FBA79-B3AF-40B0-8B42-E332F1F73DFD}">
      <dgm:prSet/>
      <dgm:spPr/>
      <dgm:t>
        <a:bodyPr/>
        <a:lstStyle/>
        <a:p>
          <a:endParaRPr lang="ru-RU"/>
        </a:p>
      </dgm:t>
    </dgm:pt>
    <dgm:pt modelId="{76415291-80B0-4A17-852E-F123CA40F024}">
      <dgm:prSet phldrT="[Текст]" custT="1"/>
      <dgm:spPr/>
      <dgm:t>
        <a:bodyPr/>
        <a:lstStyle/>
        <a:p>
          <a:r>
            <a:rPr lang="ru-RU" sz="1200" b="1" dirty="0" smtClean="0"/>
            <a:t>субъекты, устанавливающие правила платежных систем</a:t>
          </a:r>
          <a:endParaRPr lang="ru-RU" sz="1200" b="1" dirty="0"/>
        </a:p>
      </dgm:t>
    </dgm:pt>
    <dgm:pt modelId="{3F3FFC77-7CFB-4F63-BD80-30C4EE80E566}" type="parTrans" cxnId="{39954FCF-0D3D-48CA-B0AA-778C08D12F04}">
      <dgm:prSet/>
      <dgm:spPr/>
      <dgm:t>
        <a:bodyPr/>
        <a:lstStyle/>
        <a:p>
          <a:endParaRPr lang="ru-RU"/>
        </a:p>
      </dgm:t>
    </dgm:pt>
    <dgm:pt modelId="{BDFFF8D3-6707-4976-BE89-F1236277BDBD}" type="sibTrans" cxnId="{39954FCF-0D3D-48CA-B0AA-778C08D12F04}">
      <dgm:prSet/>
      <dgm:spPr/>
      <dgm:t>
        <a:bodyPr/>
        <a:lstStyle/>
        <a:p>
          <a:endParaRPr lang="ru-RU"/>
        </a:p>
      </dgm:t>
    </dgm:pt>
    <dgm:pt modelId="{76DE2376-96D8-471D-BF52-C0735BAA1BD0}">
      <dgm:prSet phldrT="[Текст]" custT="1"/>
      <dgm:spPr/>
      <dgm:t>
        <a:bodyPr/>
        <a:lstStyle/>
        <a:p>
          <a:r>
            <a:rPr lang="ru-RU" sz="1200" b="1" dirty="0" smtClean="0"/>
            <a:t>субъекты, предоставляющие клиентам услуги по приему и осуществлению платежей</a:t>
          </a:r>
          <a:endParaRPr lang="ru-RU" sz="1200" b="1" dirty="0"/>
        </a:p>
      </dgm:t>
    </dgm:pt>
    <dgm:pt modelId="{1067D89D-04F5-40BB-BF49-09028262DB37}" type="parTrans" cxnId="{8CCC1361-7EAC-4FEA-9227-35CB7940B8BC}">
      <dgm:prSet/>
      <dgm:spPr/>
      <dgm:t>
        <a:bodyPr/>
        <a:lstStyle/>
        <a:p>
          <a:endParaRPr lang="ru-RU"/>
        </a:p>
      </dgm:t>
    </dgm:pt>
    <dgm:pt modelId="{B464E6F3-F079-43B2-9881-62445475A2A7}" type="sibTrans" cxnId="{8CCC1361-7EAC-4FEA-9227-35CB7940B8BC}">
      <dgm:prSet/>
      <dgm:spPr/>
      <dgm:t>
        <a:bodyPr/>
        <a:lstStyle/>
        <a:p>
          <a:endParaRPr lang="ru-RU"/>
        </a:p>
      </dgm:t>
    </dgm:pt>
    <dgm:pt modelId="{C3B79D09-29E8-4C74-848A-7DDBB548214B}">
      <dgm:prSet phldrT="[Текст]" custT="1"/>
      <dgm:spPr/>
      <dgm:t>
        <a:bodyPr/>
        <a:lstStyle/>
        <a:p>
          <a:r>
            <a:rPr lang="ru-RU" sz="1200" b="1" dirty="0" smtClean="0"/>
            <a:t>субъекты, входящие в инфраструктуру НПС</a:t>
          </a:r>
          <a:endParaRPr lang="ru-RU" sz="1200" b="1" dirty="0"/>
        </a:p>
      </dgm:t>
    </dgm:pt>
    <dgm:pt modelId="{C76A8BA2-6D26-4D2B-AE49-3AD61EC5014A}" type="parTrans" cxnId="{19241CD6-9914-4F76-AC83-BA77B2FC8859}">
      <dgm:prSet/>
      <dgm:spPr/>
      <dgm:t>
        <a:bodyPr/>
        <a:lstStyle/>
        <a:p>
          <a:endParaRPr lang="ru-RU"/>
        </a:p>
      </dgm:t>
    </dgm:pt>
    <dgm:pt modelId="{DE7C15B4-487F-4EBB-8CC0-E6036C4DBCCD}" type="sibTrans" cxnId="{19241CD6-9914-4F76-AC83-BA77B2FC8859}">
      <dgm:prSet/>
      <dgm:spPr/>
      <dgm:t>
        <a:bodyPr/>
        <a:lstStyle/>
        <a:p>
          <a:endParaRPr lang="ru-RU"/>
        </a:p>
      </dgm:t>
    </dgm:pt>
    <dgm:pt modelId="{34FCA242-ED08-45FA-8C98-6B52ABD07180}">
      <dgm:prSet phldrT="[Текст]" custT="1"/>
      <dgm:spPr/>
      <dgm:t>
        <a:bodyPr/>
        <a:lstStyle/>
        <a:p>
          <a:r>
            <a:rPr lang="ru-RU" sz="1200" b="1" dirty="0" smtClean="0"/>
            <a:t>операторы платежных систем</a:t>
          </a:r>
          <a:endParaRPr lang="ru-RU" sz="1200" b="1" dirty="0"/>
        </a:p>
      </dgm:t>
    </dgm:pt>
    <dgm:pt modelId="{7D64EC77-D338-462A-9E18-DC325FF2A174}" type="parTrans" cxnId="{D56AAF1A-0FCA-4585-AA30-EE25B93F5C7A}">
      <dgm:prSet/>
      <dgm:spPr/>
      <dgm:t>
        <a:bodyPr/>
        <a:lstStyle/>
        <a:p>
          <a:endParaRPr lang="ru-RU"/>
        </a:p>
      </dgm:t>
    </dgm:pt>
    <dgm:pt modelId="{F21BEED9-00E6-4A45-B33F-584629C12880}" type="sibTrans" cxnId="{D56AAF1A-0FCA-4585-AA30-EE25B93F5C7A}">
      <dgm:prSet/>
      <dgm:spPr/>
      <dgm:t>
        <a:bodyPr/>
        <a:lstStyle/>
        <a:p>
          <a:endParaRPr lang="ru-RU"/>
        </a:p>
      </dgm:t>
    </dgm:pt>
    <dgm:pt modelId="{8F5ED2E6-8BC7-4DD4-B5C3-86CABC46F97E}">
      <dgm:prSet phldrT="[Текст]" custT="1"/>
      <dgm:spPr/>
      <dgm:t>
        <a:bodyPr/>
        <a:lstStyle/>
        <a:p>
          <a:r>
            <a:rPr lang="ru-RU" sz="1200" b="1" dirty="0" smtClean="0"/>
            <a:t>операторы иностранных платежных систем</a:t>
          </a:r>
          <a:endParaRPr lang="ru-RU" sz="1200" b="1" dirty="0"/>
        </a:p>
      </dgm:t>
    </dgm:pt>
    <dgm:pt modelId="{8625ADC1-0053-4652-95DC-E70115613A0A}" type="parTrans" cxnId="{9A8A67CA-0BC6-436F-815E-972855B0015B}">
      <dgm:prSet/>
      <dgm:spPr/>
      <dgm:t>
        <a:bodyPr/>
        <a:lstStyle/>
        <a:p>
          <a:endParaRPr lang="ru-RU"/>
        </a:p>
      </dgm:t>
    </dgm:pt>
    <dgm:pt modelId="{E01B48DC-1F32-44AE-A6BB-D15E675EB4CD}" type="sibTrans" cxnId="{9A8A67CA-0BC6-436F-815E-972855B0015B}">
      <dgm:prSet/>
      <dgm:spPr/>
      <dgm:t>
        <a:bodyPr/>
        <a:lstStyle/>
        <a:p>
          <a:endParaRPr lang="ru-RU"/>
        </a:p>
      </dgm:t>
    </dgm:pt>
    <dgm:pt modelId="{14726072-F29F-442A-A939-94BA4B54FE5E}">
      <dgm:prSet phldrT="[Текст]" custT="1"/>
      <dgm:spPr/>
      <dgm:t>
        <a:bodyPr/>
        <a:lstStyle/>
        <a:p>
          <a:r>
            <a:rPr lang="ru-RU" sz="1200" b="1" dirty="0" smtClean="0"/>
            <a:t>операторы по переводу денежных средств, операторы электронных денежных средств</a:t>
          </a:r>
          <a:endParaRPr lang="ru-RU" sz="1200" b="1" dirty="0"/>
        </a:p>
      </dgm:t>
    </dgm:pt>
    <dgm:pt modelId="{6CA8DC76-6C11-4206-AFBA-C2C6A1A4D0EA}" type="parTrans" cxnId="{D29AE938-D14F-4C27-A19C-F98587EF288E}">
      <dgm:prSet/>
      <dgm:spPr/>
      <dgm:t>
        <a:bodyPr/>
        <a:lstStyle/>
        <a:p>
          <a:endParaRPr lang="ru-RU"/>
        </a:p>
      </dgm:t>
    </dgm:pt>
    <dgm:pt modelId="{A9299138-CC6D-4739-A9EF-8889603B0FF4}" type="sibTrans" cxnId="{D29AE938-D14F-4C27-A19C-F98587EF288E}">
      <dgm:prSet/>
      <dgm:spPr/>
      <dgm:t>
        <a:bodyPr/>
        <a:lstStyle/>
        <a:p>
          <a:endParaRPr lang="ru-RU"/>
        </a:p>
      </dgm:t>
    </dgm:pt>
    <dgm:pt modelId="{33DFADA9-3AC0-44F2-8E28-EB85822568AE}">
      <dgm:prSet phldrT="[Текст]" custT="1"/>
      <dgm:spPr/>
      <dgm:t>
        <a:bodyPr/>
        <a:lstStyle/>
        <a:p>
          <a:r>
            <a:rPr lang="ru-RU" sz="1200" b="1" dirty="0" smtClean="0"/>
            <a:t>платежные агенты, банковские платежные агенты</a:t>
          </a:r>
          <a:endParaRPr lang="ru-RU" sz="1200" b="1" dirty="0"/>
        </a:p>
      </dgm:t>
    </dgm:pt>
    <dgm:pt modelId="{277FC7C1-D3D6-42EB-9D3C-A5D3517BBAC0}" type="parTrans" cxnId="{22AB51A8-6EA7-43BC-9EFE-FA21A36D8323}">
      <dgm:prSet/>
      <dgm:spPr/>
      <dgm:t>
        <a:bodyPr/>
        <a:lstStyle/>
        <a:p>
          <a:endParaRPr lang="ru-RU"/>
        </a:p>
      </dgm:t>
    </dgm:pt>
    <dgm:pt modelId="{1E244B0B-0E12-4F74-87EB-96133BDC7723}" type="sibTrans" cxnId="{22AB51A8-6EA7-43BC-9EFE-FA21A36D8323}">
      <dgm:prSet/>
      <dgm:spPr/>
      <dgm:t>
        <a:bodyPr/>
        <a:lstStyle/>
        <a:p>
          <a:endParaRPr lang="ru-RU"/>
        </a:p>
      </dgm:t>
    </dgm:pt>
    <dgm:pt modelId="{EAC35E4E-87C9-4517-9DE3-09851CD90393}">
      <dgm:prSet phldrT="[Текст]" custT="1"/>
      <dgm:spPr/>
      <dgm:t>
        <a:bodyPr/>
        <a:lstStyle/>
        <a:p>
          <a:r>
            <a:rPr lang="ru-RU" sz="1200" b="1" dirty="0" smtClean="0"/>
            <a:t>Почта России</a:t>
          </a:r>
          <a:endParaRPr lang="ru-RU" sz="1200" b="1" dirty="0"/>
        </a:p>
      </dgm:t>
    </dgm:pt>
    <dgm:pt modelId="{4664F2C1-9B81-4BDE-B069-8E17D94EFE8D}" type="parTrans" cxnId="{0B3E171D-5BA8-4D83-B1DD-8779D5B617C2}">
      <dgm:prSet/>
      <dgm:spPr/>
      <dgm:t>
        <a:bodyPr/>
        <a:lstStyle/>
        <a:p>
          <a:endParaRPr lang="ru-RU"/>
        </a:p>
      </dgm:t>
    </dgm:pt>
    <dgm:pt modelId="{DC80578F-F1EE-4CC8-AD21-EAF876ABE17F}" type="sibTrans" cxnId="{0B3E171D-5BA8-4D83-B1DD-8779D5B617C2}">
      <dgm:prSet/>
      <dgm:spPr/>
      <dgm:t>
        <a:bodyPr/>
        <a:lstStyle/>
        <a:p>
          <a:endParaRPr lang="ru-RU"/>
        </a:p>
      </dgm:t>
    </dgm:pt>
    <dgm:pt modelId="{9B8CBFA3-A54F-4997-BB05-52BE7DF99D01}">
      <dgm:prSet phldrT="[Текст]" custT="1"/>
      <dgm:spPr/>
      <dgm:t>
        <a:bodyPr/>
        <a:lstStyle/>
        <a:p>
          <a:r>
            <a:rPr lang="ru-RU" sz="1200" b="1" dirty="0" smtClean="0"/>
            <a:t>операторы по переводу денежных средств </a:t>
          </a:r>
          <a:endParaRPr lang="ru-RU" sz="1200" b="1" dirty="0"/>
        </a:p>
      </dgm:t>
    </dgm:pt>
    <dgm:pt modelId="{03FAD7B5-794D-49C5-A0E4-1B432ADE4608}" type="parTrans" cxnId="{4C5BDB62-3A0A-496F-A8BC-6623402F6AE7}">
      <dgm:prSet/>
      <dgm:spPr/>
      <dgm:t>
        <a:bodyPr/>
        <a:lstStyle/>
        <a:p>
          <a:endParaRPr lang="ru-RU"/>
        </a:p>
      </dgm:t>
    </dgm:pt>
    <dgm:pt modelId="{9DEA527A-1E58-4A4D-B91D-D419345C9FA1}" type="sibTrans" cxnId="{4C5BDB62-3A0A-496F-A8BC-6623402F6AE7}">
      <dgm:prSet/>
      <dgm:spPr/>
      <dgm:t>
        <a:bodyPr/>
        <a:lstStyle/>
        <a:p>
          <a:endParaRPr lang="ru-RU"/>
        </a:p>
      </dgm:t>
    </dgm:pt>
    <dgm:pt modelId="{2DBFDDAB-C735-4C32-94CF-AFFA130C6C47}">
      <dgm:prSet phldrT="[Текст]" custT="1"/>
      <dgm:spPr/>
      <dgm:t>
        <a:bodyPr/>
        <a:lstStyle/>
        <a:p>
          <a:r>
            <a:rPr lang="ru-RU" sz="1200" b="1" dirty="0" smtClean="0"/>
            <a:t>операторы электронных денежных средств </a:t>
          </a:r>
          <a:endParaRPr lang="ru-RU" sz="1200" b="1" dirty="0"/>
        </a:p>
      </dgm:t>
    </dgm:pt>
    <dgm:pt modelId="{ADD435D5-769C-4B35-905F-E9545282422A}" type="parTrans" cxnId="{19D304F1-08C4-49EA-BBED-2292D992B6F0}">
      <dgm:prSet/>
      <dgm:spPr/>
      <dgm:t>
        <a:bodyPr/>
        <a:lstStyle/>
        <a:p>
          <a:endParaRPr lang="ru-RU"/>
        </a:p>
      </dgm:t>
    </dgm:pt>
    <dgm:pt modelId="{35001787-B962-48CC-9173-6017C55AB13E}" type="sibTrans" cxnId="{19D304F1-08C4-49EA-BBED-2292D992B6F0}">
      <dgm:prSet/>
      <dgm:spPr/>
      <dgm:t>
        <a:bodyPr/>
        <a:lstStyle/>
        <a:p>
          <a:endParaRPr lang="ru-RU"/>
        </a:p>
      </dgm:t>
    </dgm:pt>
    <dgm:pt modelId="{1C2F7CAF-3AFD-4503-B78F-0973EA67871B}">
      <dgm:prSet phldrT="[Текст]" custT="1"/>
      <dgm:spPr/>
      <dgm:t>
        <a:bodyPr/>
        <a:lstStyle/>
        <a:p>
          <a:r>
            <a:rPr lang="ru-RU" sz="1200" b="1" dirty="0" smtClean="0"/>
            <a:t>банковский платежный агент </a:t>
          </a:r>
          <a:endParaRPr lang="ru-RU" sz="1200" b="1" dirty="0"/>
        </a:p>
      </dgm:t>
    </dgm:pt>
    <dgm:pt modelId="{7A961E6F-0C0C-4B18-AE6B-3F0E273C6AD8}" type="parTrans" cxnId="{7D95C56C-C3AE-462C-9DA7-DF7967D6E1AB}">
      <dgm:prSet/>
      <dgm:spPr/>
      <dgm:t>
        <a:bodyPr/>
        <a:lstStyle/>
        <a:p>
          <a:endParaRPr lang="ru-RU"/>
        </a:p>
      </dgm:t>
    </dgm:pt>
    <dgm:pt modelId="{99B137DE-53C2-418C-99A3-0AA1C3D0825C}" type="sibTrans" cxnId="{7D95C56C-C3AE-462C-9DA7-DF7967D6E1AB}">
      <dgm:prSet/>
      <dgm:spPr/>
      <dgm:t>
        <a:bodyPr/>
        <a:lstStyle/>
        <a:p>
          <a:endParaRPr lang="ru-RU"/>
        </a:p>
      </dgm:t>
    </dgm:pt>
    <dgm:pt modelId="{A8F8A44F-09DE-43A5-8E94-AA67C5AACECE}">
      <dgm:prSet phldrT="[Текст]" custT="1"/>
      <dgm:spPr/>
      <dgm:t>
        <a:bodyPr/>
        <a:lstStyle/>
        <a:p>
          <a:r>
            <a:rPr lang="ru-RU" sz="1200" b="1" dirty="0" smtClean="0"/>
            <a:t>платежный агент </a:t>
          </a:r>
          <a:endParaRPr lang="ru-RU" sz="1200" b="1" dirty="0"/>
        </a:p>
      </dgm:t>
    </dgm:pt>
    <dgm:pt modelId="{B93701C9-93FA-4998-9D3A-6689C7E83B2A}" type="parTrans" cxnId="{26524403-A930-4534-8E01-39ACC47C2973}">
      <dgm:prSet/>
      <dgm:spPr/>
      <dgm:t>
        <a:bodyPr/>
        <a:lstStyle/>
        <a:p>
          <a:endParaRPr lang="ru-RU"/>
        </a:p>
      </dgm:t>
    </dgm:pt>
    <dgm:pt modelId="{9A6D9E3C-CA9C-4861-AEBE-6D5E26533C11}" type="sibTrans" cxnId="{26524403-A930-4534-8E01-39ACC47C2973}">
      <dgm:prSet/>
      <dgm:spPr/>
      <dgm:t>
        <a:bodyPr/>
        <a:lstStyle/>
        <a:p>
          <a:endParaRPr lang="ru-RU"/>
        </a:p>
      </dgm:t>
    </dgm:pt>
    <dgm:pt modelId="{28CF330E-2F57-4501-9A1F-9011CE717F92}">
      <dgm:prSet phldrT="[Текст]" custT="1"/>
      <dgm:spPr/>
      <dgm:t>
        <a:bodyPr/>
        <a:lstStyle/>
        <a:p>
          <a:r>
            <a:rPr lang="ru-RU" sz="1200" b="1" dirty="0" smtClean="0"/>
            <a:t>операторы услуг платежной инфраструктуры рынка платежных услуг</a:t>
          </a:r>
          <a:endParaRPr lang="ru-RU" sz="1200" b="1" dirty="0"/>
        </a:p>
      </dgm:t>
    </dgm:pt>
    <dgm:pt modelId="{AD17786A-27CF-4790-B25B-7100C883CDF2}" type="parTrans" cxnId="{D8FB8482-C5EB-4D13-88B4-AC34CEB8A134}">
      <dgm:prSet/>
      <dgm:spPr/>
      <dgm:t>
        <a:bodyPr/>
        <a:lstStyle/>
        <a:p>
          <a:endParaRPr lang="ru-RU"/>
        </a:p>
      </dgm:t>
    </dgm:pt>
    <dgm:pt modelId="{B02C5F66-9D46-42CD-A54C-CAEF00EA13DF}" type="sibTrans" cxnId="{D8FB8482-C5EB-4D13-88B4-AC34CEB8A134}">
      <dgm:prSet/>
      <dgm:spPr/>
      <dgm:t>
        <a:bodyPr/>
        <a:lstStyle/>
        <a:p>
          <a:endParaRPr lang="ru-RU"/>
        </a:p>
      </dgm:t>
    </dgm:pt>
    <dgm:pt modelId="{5CE39ADB-241D-4BAD-86A5-1B5C0F59D8A1}">
      <dgm:prSet phldrT="[Текст]" custT="1"/>
      <dgm:spPr/>
      <dgm:t>
        <a:bodyPr/>
        <a:lstStyle/>
        <a:p>
          <a:r>
            <a:rPr lang="ru-RU" sz="1200" b="1" dirty="0" smtClean="0"/>
            <a:t>поставщики платежных приложений</a:t>
          </a:r>
          <a:endParaRPr lang="ru-RU" sz="1200" b="1" dirty="0"/>
        </a:p>
      </dgm:t>
    </dgm:pt>
    <dgm:pt modelId="{C4E48B2A-FE02-4A2D-91A1-8E47DB996704}" type="parTrans" cxnId="{763C6BAC-7ACD-45C5-A92C-D2EACA4B0224}">
      <dgm:prSet/>
      <dgm:spPr/>
      <dgm:t>
        <a:bodyPr/>
        <a:lstStyle/>
        <a:p>
          <a:endParaRPr lang="ru-RU"/>
        </a:p>
      </dgm:t>
    </dgm:pt>
    <dgm:pt modelId="{900958A9-9C34-4837-8115-4F152A25C50D}" type="sibTrans" cxnId="{763C6BAC-7ACD-45C5-A92C-D2EACA4B0224}">
      <dgm:prSet/>
      <dgm:spPr/>
      <dgm:t>
        <a:bodyPr/>
        <a:lstStyle/>
        <a:p>
          <a:endParaRPr lang="ru-RU"/>
        </a:p>
      </dgm:t>
    </dgm:pt>
    <dgm:pt modelId="{7C049C58-60C7-44BA-9663-3244286CBB26}">
      <dgm:prSet phldrT="[Текст]" custT="1"/>
      <dgm:spPr/>
      <dgm:t>
        <a:bodyPr/>
        <a:lstStyle/>
        <a:p>
          <a:r>
            <a:rPr lang="ru-RU" sz="1200" b="1" dirty="0" smtClean="0"/>
            <a:t>операторы услуг информационного обмена</a:t>
          </a:r>
          <a:endParaRPr lang="ru-RU" sz="1200" b="1" dirty="0"/>
        </a:p>
      </dgm:t>
    </dgm:pt>
    <dgm:pt modelId="{529D0AC8-B861-48B0-9D4C-6512F6A6029B}" type="parTrans" cxnId="{BE52A059-5057-4531-8C4E-74BE400582EF}">
      <dgm:prSet/>
      <dgm:spPr/>
      <dgm:t>
        <a:bodyPr/>
        <a:lstStyle/>
        <a:p>
          <a:endParaRPr lang="ru-RU"/>
        </a:p>
      </dgm:t>
    </dgm:pt>
    <dgm:pt modelId="{AF2806FB-22AB-4901-A30E-9257DDF030C7}" type="sibTrans" cxnId="{BE52A059-5057-4531-8C4E-74BE400582EF}">
      <dgm:prSet/>
      <dgm:spPr/>
      <dgm:t>
        <a:bodyPr/>
        <a:lstStyle/>
        <a:p>
          <a:endParaRPr lang="ru-RU"/>
        </a:p>
      </dgm:t>
    </dgm:pt>
    <dgm:pt modelId="{2B6C785E-F5B3-4D9C-86D1-EC2A75B26DE0}">
      <dgm:prSet phldrT="[Текст]" custT="1"/>
      <dgm:spPr/>
      <dgm:t>
        <a:bodyPr/>
        <a:lstStyle/>
        <a:p>
          <a:r>
            <a:rPr lang="ru-RU" sz="1200" b="1" dirty="0" smtClean="0"/>
            <a:t>иностранные поставщики платежных услуг</a:t>
          </a:r>
          <a:endParaRPr lang="ru-RU" sz="1200" b="1" dirty="0"/>
        </a:p>
      </dgm:t>
    </dgm:pt>
    <dgm:pt modelId="{D53D0411-3D01-4523-BF22-53129C74709E}" type="parTrans" cxnId="{7FC6DB81-0A18-4015-A962-960FEC780091}">
      <dgm:prSet/>
      <dgm:spPr/>
      <dgm:t>
        <a:bodyPr/>
        <a:lstStyle/>
        <a:p>
          <a:endParaRPr lang="ru-RU"/>
        </a:p>
      </dgm:t>
    </dgm:pt>
    <dgm:pt modelId="{7479DFEF-1EB4-495B-B5D8-0A047869C654}" type="sibTrans" cxnId="{7FC6DB81-0A18-4015-A962-960FEC780091}">
      <dgm:prSet/>
      <dgm:spPr/>
      <dgm:t>
        <a:bodyPr/>
        <a:lstStyle/>
        <a:p>
          <a:endParaRPr lang="ru-RU"/>
        </a:p>
      </dgm:t>
    </dgm:pt>
    <dgm:pt modelId="{7F234307-D838-44F8-BCCE-DA98DAB80188}">
      <dgm:prSet phldrT="[Текст]" custT="1"/>
      <dgm:spPr/>
      <dgm:t>
        <a:bodyPr/>
        <a:lstStyle/>
        <a:p>
          <a:r>
            <a:rPr lang="ru-RU" sz="1200" b="1" dirty="0" smtClean="0"/>
            <a:t>платежные </a:t>
          </a:r>
          <a:r>
            <a:rPr lang="ru-RU" sz="1200" b="1" dirty="0" err="1" smtClean="0"/>
            <a:t>агрегаторы</a:t>
          </a:r>
          <a:endParaRPr lang="ru-RU" sz="1200" b="1" dirty="0"/>
        </a:p>
      </dgm:t>
    </dgm:pt>
    <dgm:pt modelId="{4887FEB5-3787-4203-87D9-3D4D89F65347}" type="parTrans" cxnId="{4A0CADBF-C81A-4B2A-A46C-31B43212C33F}">
      <dgm:prSet/>
      <dgm:spPr/>
      <dgm:t>
        <a:bodyPr/>
        <a:lstStyle/>
        <a:p>
          <a:endParaRPr lang="ru-RU"/>
        </a:p>
      </dgm:t>
    </dgm:pt>
    <dgm:pt modelId="{2F3F3FD6-B308-43C5-B47F-C30A175F274F}" type="sibTrans" cxnId="{4A0CADBF-C81A-4B2A-A46C-31B43212C33F}">
      <dgm:prSet/>
      <dgm:spPr/>
      <dgm:t>
        <a:bodyPr/>
        <a:lstStyle/>
        <a:p>
          <a:endParaRPr lang="ru-RU"/>
        </a:p>
      </dgm:t>
    </dgm:pt>
    <dgm:pt modelId="{2BE8461C-F847-4BB8-92CB-6B9592AF77CF}" type="pres">
      <dgm:prSet presAssocID="{B79D1DB3-0790-45FD-9CDB-77D14286375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BE48A85-1065-4C1B-87F9-DD3DBDCA2482}" type="pres">
      <dgm:prSet presAssocID="{93A02272-EE92-43FD-B036-888C6346ACDF}" presName="hierRoot1" presStyleCnt="0">
        <dgm:presLayoutVars>
          <dgm:hierBranch val="init"/>
        </dgm:presLayoutVars>
      </dgm:prSet>
      <dgm:spPr/>
    </dgm:pt>
    <dgm:pt modelId="{02C4B630-CF11-4ABE-AC34-24159ADA2266}" type="pres">
      <dgm:prSet presAssocID="{93A02272-EE92-43FD-B036-888C6346ACDF}" presName="rootComposite1" presStyleCnt="0"/>
      <dgm:spPr/>
    </dgm:pt>
    <dgm:pt modelId="{BC7C33F7-6D15-4293-9BB1-5D72EA76AA92}" type="pres">
      <dgm:prSet presAssocID="{93A02272-EE92-43FD-B036-888C6346ACDF}" presName="rootText1" presStyleLbl="node0" presStyleIdx="0" presStyleCnt="1" custScaleX="1632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45E456-723F-409D-81EC-92FF4AE54372}" type="pres">
      <dgm:prSet presAssocID="{93A02272-EE92-43FD-B036-888C6346ACD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EC69D04-6018-4982-A9BB-4625E1F50BE5}" type="pres">
      <dgm:prSet presAssocID="{93A02272-EE92-43FD-B036-888C6346ACDF}" presName="hierChild2" presStyleCnt="0"/>
      <dgm:spPr/>
    </dgm:pt>
    <dgm:pt modelId="{AF994730-9337-42EA-8A72-3D4CB597606D}" type="pres">
      <dgm:prSet presAssocID="{3F3FFC77-7CFB-4F63-BD80-30C4EE80E566}" presName="Name37" presStyleLbl="parChTrans1D2" presStyleIdx="0" presStyleCnt="3"/>
      <dgm:spPr/>
      <dgm:t>
        <a:bodyPr/>
        <a:lstStyle/>
        <a:p>
          <a:endParaRPr lang="ru-RU"/>
        </a:p>
      </dgm:t>
    </dgm:pt>
    <dgm:pt modelId="{3DB09758-12EE-4C93-84AE-D91677FE4D9A}" type="pres">
      <dgm:prSet presAssocID="{76415291-80B0-4A17-852E-F123CA40F024}" presName="hierRoot2" presStyleCnt="0">
        <dgm:presLayoutVars>
          <dgm:hierBranch val="init"/>
        </dgm:presLayoutVars>
      </dgm:prSet>
      <dgm:spPr/>
    </dgm:pt>
    <dgm:pt modelId="{B741EA98-10B5-461E-8AA7-11FC002DB77F}" type="pres">
      <dgm:prSet presAssocID="{76415291-80B0-4A17-852E-F123CA40F024}" presName="rootComposite" presStyleCnt="0"/>
      <dgm:spPr/>
    </dgm:pt>
    <dgm:pt modelId="{552512EE-3FA7-46F3-822F-F63E36EFBB14}" type="pres">
      <dgm:prSet presAssocID="{76415291-80B0-4A17-852E-F123CA40F024}" presName="rootText" presStyleLbl="node2" presStyleIdx="0" presStyleCnt="3" custScaleX="255661" custScaleY="1299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472B8F-A727-4B76-9285-D96B0C770C0D}" type="pres">
      <dgm:prSet presAssocID="{76415291-80B0-4A17-852E-F123CA40F024}" presName="rootConnector" presStyleLbl="node2" presStyleIdx="0" presStyleCnt="3"/>
      <dgm:spPr/>
      <dgm:t>
        <a:bodyPr/>
        <a:lstStyle/>
        <a:p>
          <a:endParaRPr lang="ru-RU"/>
        </a:p>
      </dgm:t>
    </dgm:pt>
    <dgm:pt modelId="{2CCE2004-6174-4E29-81DD-6B9B264E89E9}" type="pres">
      <dgm:prSet presAssocID="{76415291-80B0-4A17-852E-F123CA40F024}" presName="hierChild4" presStyleCnt="0"/>
      <dgm:spPr/>
    </dgm:pt>
    <dgm:pt modelId="{5654FF7C-E1DB-4675-9C2B-5F2EAF60023C}" type="pres">
      <dgm:prSet presAssocID="{7D64EC77-D338-462A-9E18-DC325FF2A174}" presName="Name37" presStyleLbl="parChTrans1D3" presStyleIdx="0" presStyleCnt="14"/>
      <dgm:spPr/>
      <dgm:t>
        <a:bodyPr/>
        <a:lstStyle/>
        <a:p>
          <a:endParaRPr lang="ru-RU"/>
        </a:p>
      </dgm:t>
    </dgm:pt>
    <dgm:pt modelId="{4139AA4C-6DF0-41CB-9FE4-CD76BCE592F0}" type="pres">
      <dgm:prSet presAssocID="{34FCA242-ED08-45FA-8C98-6B52ABD07180}" presName="hierRoot2" presStyleCnt="0">
        <dgm:presLayoutVars>
          <dgm:hierBranch val="init"/>
        </dgm:presLayoutVars>
      </dgm:prSet>
      <dgm:spPr/>
    </dgm:pt>
    <dgm:pt modelId="{3C106C9B-013C-4687-BB1C-BA1F15B0058E}" type="pres">
      <dgm:prSet presAssocID="{34FCA242-ED08-45FA-8C98-6B52ABD07180}" presName="rootComposite" presStyleCnt="0"/>
      <dgm:spPr/>
    </dgm:pt>
    <dgm:pt modelId="{6E20079F-BBB4-4AEC-ABB9-F305F597CA2F}" type="pres">
      <dgm:prSet presAssocID="{34FCA242-ED08-45FA-8C98-6B52ABD07180}" presName="rootText" presStyleLbl="node3" presStyleIdx="0" presStyleCnt="14" custScaleX="160237" custLinFactNeighborX="-2736" custLinFactNeighborY="-75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51994A-6473-427D-B6D0-218409C46C67}" type="pres">
      <dgm:prSet presAssocID="{34FCA242-ED08-45FA-8C98-6B52ABD07180}" presName="rootConnector" presStyleLbl="node3" presStyleIdx="0" presStyleCnt="14"/>
      <dgm:spPr/>
      <dgm:t>
        <a:bodyPr/>
        <a:lstStyle/>
        <a:p>
          <a:endParaRPr lang="ru-RU"/>
        </a:p>
      </dgm:t>
    </dgm:pt>
    <dgm:pt modelId="{E324C0B6-A0AD-42AF-93F3-063A3AD1CB56}" type="pres">
      <dgm:prSet presAssocID="{34FCA242-ED08-45FA-8C98-6B52ABD07180}" presName="hierChild4" presStyleCnt="0"/>
      <dgm:spPr/>
    </dgm:pt>
    <dgm:pt modelId="{8D81EA89-4BE7-4345-9CBB-24F80F57A55B}" type="pres">
      <dgm:prSet presAssocID="{34FCA242-ED08-45FA-8C98-6B52ABD07180}" presName="hierChild5" presStyleCnt="0"/>
      <dgm:spPr/>
    </dgm:pt>
    <dgm:pt modelId="{52A2D80F-0A98-4DB7-84B6-2D183C8F1510}" type="pres">
      <dgm:prSet presAssocID="{8625ADC1-0053-4652-95DC-E70115613A0A}" presName="Name37" presStyleLbl="parChTrans1D3" presStyleIdx="1" presStyleCnt="14"/>
      <dgm:spPr/>
      <dgm:t>
        <a:bodyPr/>
        <a:lstStyle/>
        <a:p>
          <a:endParaRPr lang="ru-RU"/>
        </a:p>
      </dgm:t>
    </dgm:pt>
    <dgm:pt modelId="{71C5474C-EF7F-489B-9B6F-D2BBF1A13B97}" type="pres">
      <dgm:prSet presAssocID="{8F5ED2E6-8BC7-4DD4-B5C3-86CABC46F97E}" presName="hierRoot2" presStyleCnt="0">
        <dgm:presLayoutVars>
          <dgm:hierBranch val="init"/>
        </dgm:presLayoutVars>
      </dgm:prSet>
      <dgm:spPr/>
    </dgm:pt>
    <dgm:pt modelId="{5D8AF19F-55DF-4E1D-A49F-E9E2BDA8CEB7}" type="pres">
      <dgm:prSet presAssocID="{8F5ED2E6-8BC7-4DD4-B5C3-86CABC46F97E}" presName="rootComposite" presStyleCnt="0"/>
      <dgm:spPr/>
    </dgm:pt>
    <dgm:pt modelId="{F65A9D32-1C87-448D-8F20-815AECE44304}" type="pres">
      <dgm:prSet presAssocID="{8F5ED2E6-8BC7-4DD4-B5C3-86CABC46F97E}" presName="rootText" presStyleLbl="node3" presStyleIdx="1" presStyleCnt="14" custScaleX="165059" custScaleY="1891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49A9DE-6E52-49F9-A313-470316E1768D}" type="pres">
      <dgm:prSet presAssocID="{8F5ED2E6-8BC7-4DD4-B5C3-86CABC46F97E}" presName="rootConnector" presStyleLbl="node3" presStyleIdx="1" presStyleCnt="14"/>
      <dgm:spPr/>
      <dgm:t>
        <a:bodyPr/>
        <a:lstStyle/>
        <a:p>
          <a:endParaRPr lang="ru-RU"/>
        </a:p>
      </dgm:t>
    </dgm:pt>
    <dgm:pt modelId="{1FCFF65D-B7EA-4ECA-8022-FA5D543A9561}" type="pres">
      <dgm:prSet presAssocID="{8F5ED2E6-8BC7-4DD4-B5C3-86CABC46F97E}" presName="hierChild4" presStyleCnt="0"/>
      <dgm:spPr/>
    </dgm:pt>
    <dgm:pt modelId="{7F7E313C-F517-4EE5-9D66-8D4E12F9A3F0}" type="pres">
      <dgm:prSet presAssocID="{8F5ED2E6-8BC7-4DD4-B5C3-86CABC46F97E}" presName="hierChild5" presStyleCnt="0"/>
      <dgm:spPr/>
    </dgm:pt>
    <dgm:pt modelId="{CA44D34A-370D-4CED-BB1D-29233E8F592F}" type="pres">
      <dgm:prSet presAssocID="{76415291-80B0-4A17-852E-F123CA40F024}" presName="hierChild5" presStyleCnt="0"/>
      <dgm:spPr/>
    </dgm:pt>
    <dgm:pt modelId="{19769FD4-96C2-4627-AB63-9A3D3457147B}" type="pres">
      <dgm:prSet presAssocID="{1067D89D-04F5-40BB-BF49-09028262DB37}" presName="Name37" presStyleLbl="parChTrans1D2" presStyleIdx="1" presStyleCnt="3"/>
      <dgm:spPr/>
      <dgm:t>
        <a:bodyPr/>
        <a:lstStyle/>
        <a:p>
          <a:endParaRPr lang="ru-RU"/>
        </a:p>
      </dgm:t>
    </dgm:pt>
    <dgm:pt modelId="{0FF21A67-54A9-4DEB-BF01-14940DDE0112}" type="pres">
      <dgm:prSet presAssocID="{76DE2376-96D8-471D-BF52-C0735BAA1BD0}" presName="hierRoot2" presStyleCnt="0">
        <dgm:presLayoutVars>
          <dgm:hierBranch val="init"/>
        </dgm:presLayoutVars>
      </dgm:prSet>
      <dgm:spPr/>
    </dgm:pt>
    <dgm:pt modelId="{57A0963F-1B56-4B00-9A06-F5246CB56DE1}" type="pres">
      <dgm:prSet presAssocID="{76DE2376-96D8-471D-BF52-C0735BAA1BD0}" presName="rootComposite" presStyleCnt="0"/>
      <dgm:spPr/>
    </dgm:pt>
    <dgm:pt modelId="{A7C83147-0719-41FE-85FE-91DDC94CD56F}" type="pres">
      <dgm:prSet presAssocID="{76DE2376-96D8-471D-BF52-C0735BAA1BD0}" presName="rootText" presStyleLbl="node2" presStyleIdx="1" presStyleCnt="3" custScaleX="327968" custScaleY="1298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7D366B-E0B0-4FDE-9107-EC33CBC6812D}" type="pres">
      <dgm:prSet presAssocID="{76DE2376-96D8-471D-BF52-C0735BAA1BD0}" presName="rootConnector" presStyleLbl="node2" presStyleIdx="1" presStyleCnt="3"/>
      <dgm:spPr/>
      <dgm:t>
        <a:bodyPr/>
        <a:lstStyle/>
        <a:p>
          <a:endParaRPr lang="ru-RU"/>
        </a:p>
      </dgm:t>
    </dgm:pt>
    <dgm:pt modelId="{78052D23-858E-402C-8DE2-46DE62D76186}" type="pres">
      <dgm:prSet presAssocID="{76DE2376-96D8-471D-BF52-C0735BAA1BD0}" presName="hierChild4" presStyleCnt="0"/>
      <dgm:spPr/>
    </dgm:pt>
    <dgm:pt modelId="{27FDB263-D9CB-49B6-B60D-EE568DFC4939}" type="pres">
      <dgm:prSet presAssocID="{6CA8DC76-6C11-4206-AFBA-C2C6A1A4D0EA}" presName="Name37" presStyleLbl="parChTrans1D3" presStyleIdx="2" presStyleCnt="14"/>
      <dgm:spPr/>
      <dgm:t>
        <a:bodyPr/>
        <a:lstStyle/>
        <a:p>
          <a:endParaRPr lang="ru-RU"/>
        </a:p>
      </dgm:t>
    </dgm:pt>
    <dgm:pt modelId="{F4BE615A-E9BA-4A35-8D2B-ACAE6ABED007}" type="pres">
      <dgm:prSet presAssocID="{14726072-F29F-442A-A939-94BA4B54FE5E}" presName="hierRoot2" presStyleCnt="0">
        <dgm:presLayoutVars>
          <dgm:hierBranch val="init"/>
        </dgm:presLayoutVars>
      </dgm:prSet>
      <dgm:spPr/>
    </dgm:pt>
    <dgm:pt modelId="{C4FA8C99-BD7C-4446-A113-E1733E77C59D}" type="pres">
      <dgm:prSet presAssocID="{14726072-F29F-442A-A939-94BA4B54FE5E}" presName="rootComposite" presStyleCnt="0"/>
      <dgm:spPr/>
    </dgm:pt>
    <dgm:pt modelId="{D495B899-78EC-401E-95AC-2DF0872E2EF7}" type="pres">
      <dgm:prSet presAssocID="{14726072-F29F-442A-A939-94BA4B54FE5E}" presName="rootText" presStyleLbl="node3" presStyleIdx="2" presStyleCnt="14" custScaleX="285169" custScaleY="1381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30012D-6A25-4DA6-9CBD-F73807725738}" type="pres">
      <dgm:prSet presAssocID="{14726072-F29F-442A-A939-94BA4B54FE5E}" presName="rootConnector" presStyleLbl="node3" presStyleIdx="2" presStyleCnt="14"/>
      <dgm:spPr/>
      <dgm:t>
        <a:bodyPr/>
        <a:lstStyle/>
        <a:p>
          <a:endParaRPr lang="ru-RU"/>
        </a:p>
      </dgm:t>
    </dgm:pt>
    <dgm:pt modelId="{1C3432A0-C934-4D5D-AB2B-ED049BE9C3AD}" type="pres">
      <dgm:prSet presAssocID="{14726072-F29F-442A-A939-94BA4B54FE5E}" presName="hierChild4" presStyleCnt="0"/>
      <dgm:spPr/>
    </dgm:pt>
    <dgm:pt modelId="{83EB331E-797B-4BCB-8CBA-B5E78E7CD935}" type="pres">
      <dgm:prSet presAssocID="{14726072-F29F-442A-A939-94BA4B54FE5E}" presName="hierChild5" presStyleCnt="0"/>
      <dgm:spPr/>
    </dgm:pt>
    <dgm:pt modelId="{4E0D7CBD-8994-416F-9B8F-9776C679F5D3}" type="pres">
      <dgm:prSet presAssocID="{277FC7C1-D3D6-42EB-9D3C-A5D3517BBAC0}" presName="Name37" presStyleLbl="parChTrans1D3" presStyleIdx="3" presStyleCnt="14"/>
      <dgm:spPr/>
      <dgm:t>
        <a:bodyPr/>
        <a:lstStyle/>
        <a:p>
          <a:endParaRPr lang="ru-RU"/>
        </a:p>
      </dgm:t>
    </dgm:pt>
    <dgm:pt modelId="{55941545-4864-4A21-8706-50D397FE886B}" type="pres">
      <dgm:prSet presAssocID="{33DFADA9-3AC0-44F2-8E28-EB85822568AE}" presName="hierRoot2" presStyleCnt="0">
        <dgm:presLayoutVars>
          <dgm:hierBranch val="init"/>
        </dgm:presLayoutVars>
      </dgm:prSet>
      <dgm:spPr/>
    </dgm:pt>
    <dgm:pt modelId="{543C3FF6-DD50-4F56-9A39-6E1D6CFB5218}" type="pres">
      <dgm:prSet presAssocID="{33DFADA9-3AC0-44F2-8E28-EB85822568AE}" presName="rootComposite" presStyleCnt="0"/>
      <dgm:spPr/>
    </dgm:pt>
    <dgm:pt modelId="{45987A66-0B7D-4C54-89B0-DA056B3291CF}" type="pres">
      <dgm:prSet presAssocID="{33DFADA9-3AC0-44F2-8E28-EB85822568AE}" presName="rootText" presStyleLbl="node3" presStyleIdx="3" presStyleCnt="14" custScaleX="2833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0BCC4D-DB32-4F31-8691-D1773BF0AF3D}" type="pres">
      <dgm:prSet presAssocID="{33DFADA9-3AC0-44F2-8E28-EB85822568AE}" presName="rootConnector" presStyleLbl="node3" presStyleIdx="3" presStyleCnt="14"/>
      <dgm:spPr/>
      <dgm:t>
        <a:bodyPr/>
        <a:lstStyle/>
        <a:p>
          <a:endParaRPr lang="ru-RU"/>
        </a:p>
      </dgm:t>
    </dgm:pt>
    <dgm:pt modelId="{0A684610-24AB-4032-9ED9-5EC16C516904}" type="pres">
      <dgm:prSet presAssocID="{33DFADA9-3AC0-44F2-8E28-EB85822568AE}" presName="hierChild4" presStyleCnt="0"/>
      <dgm:spPr/>
    </dgm:pt>
    <dgm:pt modelId="{721680C8-2F50-4A26-A3DF-ED90334E1276}" type="pres">
      <dgm:prSet presAssocID="{33DFADA9-3AC0-44F2-8E28-EB85822568AE}" presName="hierChild5" presStyleCnt="0"/>
      <dgm:spPr/>
    </dgm:pt>
    <dgm:pt modelId="{FB093961-10D6-49ED-8F38-76E123C9145A}" type="pres">
      <dgm:prSet presAssocID="{4664F2C1-9B81-4BDE-B069-8E17D94EFE8D}" presName="Name37" presStyleLbl="parChTrans1D3" presStyleIdx="4" presStyleCnt="14"/>
      <dgm:spPr/>
      <dgm:t>
        <a:bodyPr/>
        <a:lstStyle/>
        <a:p>
          <a:endParaRPr lang="ru-RU"/>
        </a:p>
      </dgm:t>
    </dgm:pt>
    <dgm:pt modelId="{33447818-C9A3-469D-9B0F-7A9138487E10}" type="pres">
      <dgm:prSet presAssocID="{EAC35E4E-87C9-4517-9DE3-09851CD90393}" presName="hierRoot2" presStyleCnt="0">
        <dgm:presLayoutVars>
          <dgm:hierBranch val="init"/>
        </dgm:presLayoutVars>
      </dgm:prSet>
      <dgm:spPr/>
    </dgm:pt>
    <dgm:pt modelId="{E8C8C98F-0C21-4EE7-A9DF-CBEF31043537}" type="pres">
      <dgm:prSet presAssocID="{EAC35E4E-87C9-4517-9DE3-09851CD90393}" presName="rootComposite" presStyleCnt="0"/>
      <dgm:spPr/>
    </dgm:pt>
    <dgm:pt modelId="{76719546-0987-4124-8E24-7949AF2CB0E4}" type="pres">
      <dgm:prSet presAssocID="{EAC35E4E-87C9-4517-9DE3-09851CD90393}" presName="rootText" presStyleLbl="node3" presStyleIdx="4" presStyleCnt="14" custScaleX="2261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2163FF-5081-4AFC-98DC-BADC64BACB55}" type="pres">
      <dgm:prSet presAssocID="{EAC35E4E-87C9-4517-9DE3-09851CD90393}" presName="rootConnector" presStyleLbl="node3" presStyleIdx="4" presStyleCnt="14"/>
      <dgm:spPr/>
      <dgm:t>
        <a:bodyPr/>
        <a:lstStyle/>
        <a:p>
          <a:endParaRPr lang="ru-RU"/>
        </a:p>
      </dgm:t>
    </dgm:pt>
    <dgm:pt modelId="{54A5291A-0DDF-4CD2-BF18-F01C278E9C6A}" type="pres">
      <dgm:prSet presAssocID="{EAC35E4E-87C9-4517-9DE3-09851CD90393}" presName="hierChild4" presStyleCnt="0"/>
      <dgm:spPr/>
    </dgm:pt>
    <dgm:pt modelId="{B8B06575-BDA8-4D68-9486-55B838CFC04A}" type="pres">
      <dgm:prSet presAssocID="{EAC35E4E-87C9-4517-9DE3-09851CD90393}" presName="hierChild5" presStyleCnt="0"/>
      <dgm:spPr/>
    </dgm:pt>
    <dgm:pt modelId="{6603CD1F-4CC1-4ED2-8368-6A41A2081053}" type="pres">
      <dgm:prSet presAssocID="{03FAD7B5-794D-49C5-A0E4-1B432ADE4608}" presName="Name37" presStyleLbl="parChTrans1D3" presStyleIdx="5" presStyleCnt="14"/>
      <dgm:spPr/>
      <dgm:t>
        <a:bodyPr/>
        <a:lstStyle/>
        <a:p>
          <a:endParaRPr lang="ru-RU"/>
        </a:p>
      </dgm:t>
    </dgm:pt>
    <dgm:pt modelId="{7C8CA52C-1CB4-4B96-8B4F-11F544474E59}" type="pres">
      <dgm:prSet presAssocID="{9B8CBFA3-A54F-4997-BB05-52BE7DF99D01}" presName="hierRoot2" presStyleCnt="0">
        <dgm:presLayoutVars>
          <dgm:hierBranch val="init"/>
        </dgm:presLayoutVars>
      </dgm:prSet>
      <dgm:spPr/>
    </dgm:pt>
    <dgm:pt modelId="{B710D3F3-AC47-49FA-97D8-C17D049BB507}" type="pres">
      <dgm:prSet presAssocID="{9B8CBFA3-A54F-4997-BB05-52BE7DF99D01}" presName="rootComposite" presStyleCnt="0"/>
      <dgm:spPr/>
    </dgm:pt>
    <dgm:pt modelId="{F241892B-088E-4808-8D7B-8C2135BD1447}" type="pres">
      <dgm:prSet presAssocID="{9B8CBFA3-A54F-4997-BB05-52BE7DF99D01}" presName="rootText" presStyleLbl="node3" presStyleIdx="5" presStyleCnt="14" custScaleX="2849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2CB1FF-299A-40B2-AD9C-931E0C320D85}" type="pres">
      <dgm:prSet presAssocID="{9B8CBFA3-A54F-4997-BB05-52BE7DF99D01}" presName="rootConnector" presStyleLbl="node3" presStyleIdx="5" presStyleCnt="14"/>
      <dgm:spPr/>
      <dgm:t>
        <a:bodyPr/>
        <a:lstStyle/>
        <a:p>
          <a:endParaRPr lang="ru-RU"/>
        </a:p>
      </dgm:t>
    </dgm:pt>
    <dgm:pt modelId="{E9BAFF27-4623-4DD6-B679-56569A6918C3}" type="pres">
      <dgm:prSet presAssocID="{9B8CBFA3-A54F-4997-BB05-52BE7DF99D01}" presName="hierChild4" presStyleCnt="0"/>
      <dgm:spPr/>
    </dgm:pt>
    <dgm:pt modelId="{E6869198-CA2E-47F0-B40C-CC0B0DABB9A2}" type="pres">
      <dgm:prSet presAssocID="{9B8CBFA3-A54F-4997-BB05-52BE7DF99D01}" presName="hierChild5" presStyleCnt="0"/>
      <dgm:spPr/>
    </dgm:pt>
    <dgm:pt modelId="{B8070960-F4CC-48AC-9D20-A8A910D743F7}" type="pres">
      <dgm:prSet presAssocID="{ADD435D5-769C-4B35-905F-E9545282422A}" presName="Name37" presStyleLbl="parChTrans1D3" presStyleIdx="6" presStyleCnt="14"/>
      <dgm:spPr/>
      <dgm:t>
        <a:bodyPr/>
        <a:lstStyle/>
        <a:p>
          <a:endParaRPr lang="ru-RU"/>
        </a:p>
      </dgm:t>
    </dgm:pt>
    <dgm:pt modelId="{188A1B11-15DA-4B8E-99FB-7F502802A1B8}" type="pres">
      <dgm:prSet presAssocID="{2DBFDDAB-C735-4C32-94CF-AFFA130C6C47}" presName="hierRoot2" presStyleCnt="0">
        <dgm:presLayoutVars>
          <dgm:hierBranch val="init"/>
        </dgm:presLayoutVars>
      </dgm:prSet>
      <dgm:spPr/>
    </dgm:pt>
    <dgm:pt modelId="{E68F9379-FDCA-46BF-B779-9079FE62AF6B}" type="pres">
      <dgm:prSet presAssocID="{2DBFDDAB-C735-4C32-94CF-AFFA130C6C47}" presName="rootComposite" presStyleCnt="0"/>
      <dgm:spPr/>
    </dgm:pt>
    <dgm:pt modelId="{B7647C22-00C8-4AD0-ABA8-E424B129DEA9}" type="pres">
      <dgm:prSet presAssocID="{2DBFDDAB-C735-4C32-94CF-AFFA130C6C47}" presName="rootText" presStyleLbl="node3" presStyleIdx="6" presStyleCnt="14" custScaleX="2661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DD48F9-5712-420C-85D7-5025E48BDB28}" type="pres">
      <dgm:prSet presAssocID="{2DBFDDAB-C735-4C32-94CF-AFFA130C6C47}" presName="rootConnector" presStyleLbl="node3" presStyleIdx="6" presStyleCnt="14"/>
      <dgm:spPr/>
      <dgm:t>
        <a:bodyPr/>
        <a:lstStyle/>
        <a:p>
          <a:endParaRPr lang="ru-RU"/>
        </a:p>
      </dgm:t>
    </dgm:pt>
    <dgm:pt modelId="{BE4F0F5B-AEBF-4FE4-8A91-CCF4FC36FC76}" type="pres">
      <dgm:prSet presAssocID="{2DBFDDAB-C735-4C32-94CF-AFFA130C6C47}" presName="hierChild4" presStyleCnt="0"/>
      <dgm:spPr/>
    </dgm:pt>
    <dgm:pt modelId="{F758EC1E-7E7A-4BC6-9243-A04FC0603E37}" type="pres">
      <dgm:prSet presAssocID="{2DBFDDAB-C735-4C32-94CF-AFFA130C6C47}" presName="hierChild5" presStyleCnt="0"/>
      <dgm:spPr/>
    </dgm:pt>
    <dgm:pt modelId="{765F6D07-F1D5-420A-8F11-F69160A2BEBF}" type="pres">
      <dgm:prSet presAssocID="{7A961E6F-0C0C-4B18-AE6B-3F0E273C6AD8}" presName="Name37" presStyleLbl="parChTrans1D3" presStyleIdx="7" presStyleCnt="14"/>
      <dgm:spPr/>
      <dgm:t>
        <a:bodyPr/>
        <a:lstStyle/>
        <a:p>
          <a:endParaRPr lang="ru-RU"/>
        </a:p>
      </dgm:t>
    </dgm:pt>
    <dgm:pt modelId="{8775741E-2D46-4A7A-9700-AD670771119C}" type="pres">
      <dgm:prSet presAssocID="{1C2F7CAF-3AFD-4503-B78F-0973EA67871B}" presName="hierRoot2" presStyleCnt="0">
        <dgm:presLayoutVars>
          <dgm:hierBranch val="init"/>
        </dgm:presLayoutVars>
      </dgm:prSet>
      <dgm:spPr/>
    </dgm:pt>
    <dgm:pt modelId="{F93BF119-B8BF-4906-88CC-381CDE008A09}" type="pres">
      <dgm:prSet presAssocID="{1C2F7CAF-3AFD-4503-B78F-0973EA67871B}" presName="rootComposite" presStyleCnt="0"/>
      <dgm:spPr/>
    </dgm:pt>
    <dgm:pt modelId="{9407CEC9-84C8-42DF-B006-F4E9EBBE757F}" type="pres">
      <dgm:prSet presAssocID="{1C2F7CAF-3AFD-4503-B78F-0973EA67871B}" presName="rootText" presStyleLbl="node3" presStyleIdx="7" presStyleCnt="14" custScaleX="2858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A3196C-45E3-4D00-A485-06F4563F55C6}" type="pres">
      <dgm:prSet presAssocID="{1C2F7CAF-3AFD-4503-B78F-0973EA67871B}" presName="rootConnector" presStyleLbl="node3" presStyleIdx="7" presStyleCnt="14"/>
      <dgm:spPr/>
      <dgm:t>
        <a:bodyPr/>
        <a:lstStyle/>
        <a:p>
          <a:endParaRPr lang="ru-RU"/>
        </a:p>
      </dgm:t>
    </dgm:pt>
    <dgm:pt modelId="{0D1C90F0-8185-40D1-B30B-0513913D99F2}" type="pres">
      <dgm:prSet presAssocID="{1C2F7CAF-3AFD-4503-B78F-0973EA67871B}" presName="hierChild4" presStyleCnt="0"/>
      <dgm:spPr/>
    </dgm:pt>
    <dgm:pt modelId="{438F0A78-8953-4A2D-9A14-230DBBB5BC22}" type="pres">
      <dgm:prSet presAssocID="{1C2F7CAF-3AFD-4503-B78F-0973EA67871B}" presName="hierChild5" presStyleCnt="0"/>
      <dgm:spPr/>
    </dgm:pt>
    <dgm:pt modelId="{7F6119A6-4DBF-43A4-B367-8890B4967BB1}" type="pres">
      <dgm:prSet presAssocID="{B93701C9-93FA-4998-9D3A-6689C7E83B2A}" presName="Name37" presStyleLbl="parChTrans1D3" presStyleIdx="8" presStyleCnt="14"/>
      <dgm:spPr/>
      <dgm:t>
        <a:bodyPr/>
        <a:lstStyle/>
        <a:p>
          <a:endParaRPr lang="ru-RU"/>
        </a:p>
      </dgm:t>
    </dgm:pt>
    <dgm:pt modelId="{98275124-A1B6-49DE-8AA1-328D6A19C288}" type="pres">
      <dgm:prSet presAssocID="{A8F8A44F-09DE-43A5-8E94-AA67C5AACECE}" presName="hierRoot2" presStyleCnt="0">
        <dgm:presLayoutVars>
          <dgm:hierBranch val="init"/>
        </dgm:presLayoutVars>
      </dgm:prSet>
      <dgm:spPr/>
    </dgm:pt>
    <dgm:pt modelId="{CB492CFE-36C6-4A69-BCB6-951AEF0F4AE4}" type="pres">
      <dgm:prSet presAssocID="{A8F8A44F-09DE-43A5-8E94-AA67C5AACECE}" presName="rootComposite" presStyleCnt="0"/>
      <dgm:spPr/>
    </dgm:pt>
    <dgm:pt modelId="{536DA36E-FF52-471D-9A99-BB91D8E73018}" type="pres">
      <dgm:prSet presAssocID="{A8F8A44F-09DE-43A5-8E94-AA67C5AACECE}" presName="rootText" presStyleLbl="node3" presStyleIdx="8" presStyleCnt="14" custScaleX="1918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8E4FC0-8C3C-44C9-99AA-53EC627F15B7}" type="pres">
      <dgm:prSet presAssocID="{A8F8A44F-09DE-43A5-8E94-AA67C5AACECE}" presName="rootConnector" presStyleLbl="node3" presStyleIdx="8" presStyleCnt="14"/>
      <dgm:spPr/>
      <dgm:t>
        <a:bodyPr/>
        <a:lstStyle/>
        <a:p>
          <a:endParaRPr lang="ru-RU"/>
        </a:p>
      </dgm:t>
    </dgm:pt>
    <dgm:pt modelId="{4D63FCD6-BE68-45C5-A706-6B76E150A097}" type="pres">
      <dgm:prSet presAssocID="{A8F8A44F-09DE-43A5-8E94-AA67C5AACECE}" presName="hierChild4" presStyleCnt="0"/>
      <dgm:spPr/>
    </dgm:pt>
    <dgm:pt modelId="{B868461E-48DF-46F2-97B9-59E253FAA69C}" type="pres">
      <dgm:prSet presAssocID="{A8F8A44F-09DE-43A5-8E94-AA67C5AACECE}" presName="hierChild5" presStyleCnt="0"/>
      <dgm:spPr/>
    </dgm:pt>
    <dgm:pt modelId="{F5147A93-F86D-4268-A8D0-B61ED4BEB71D}" type="pres">
      <dgm:prSet presAssocID="{76DE2376-96D8-471D-BF52-C0735BAA1BD0}" presName="hierChild5" presStyleCnt="0"/>
      <dgm:spPr/>
    </dgm:pt>
    <dgm:pt modelId="{E9A37458-1EA9-4EAB-B17A-1B933A14CCEA}" type="pres">
      <dgm:prSet presAssocID="{C76A8BA2-6D26-4D2B-AE49-3AD61EC5014A}" presName="Name37" presStyleLbl="parChTrans1D2" presStyleIdx="2" presStyleCnt="3"/>
      <dgm:spPr/>
      <dgm:t>
        <a:bodyPr/>
        <a:lstStyle/>
        <a:p>
          <a:endParaRPr lang="ru-RU"/>
        </a:p>
      </dgm:t>
    </dgm:pt>
    <dgm:pt modelId="{C6ADB19B-A0F0-4800-B239-63E568A943B9}" type="pres">
      <dgm:prSet presAssocID="{C3B79D09-29E8-4C74-848A-7DDBB548214B}" presName="hierRoot2" presStyleCnt="0">
        <dgm:presLayoutVars>
          <dgm:hierBranch val="init"/>
        </dgm:presLayoutVars>
      </dgm:prSet>
      <dgm:spPr/>
    </dgm:pt>
    <dgm:pt modelId="{A86F0008-1B00-46F8-8FD5-8C63460D79B6}" type="pres">
      <dgm:prSet presAssocID="{C3B79D09-29E8-4C74-848A-7DDBB548214B}" presName="rootComposite" presStyleCnt="0"/>
      <dgm:spPr/>
    </dgm:pt>
    <dgm:pt modelId="{2472F4F6-E6B9-4448-B1D8-5556CA2FB384}" type="pres">
      <dgm:prSet presAssocID="{C3B79D09-29E8-4C74-848A-7DDBB548214B}" presName="rootText" presStyleLbl="node2" presStyleIdx="2" presStyleCnt="3" custScaleX="349086" custScaleY="1333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C49525-0FE4-4FDC-B1FE-A8F63E7010FB}" type="pres">
      <dgm:prSet presAssocID="{C3B79D09-29E8-4C74-848A-7DDBB548214B}" presName="rootConnector" presStyleLbl="node2" presStyleIdx="2" presStyleCnt="3"/>
      <dgm:spPr/>
      <dgm:t>
        <a:bodyPr/>
        <a:lstStyle/>
        <a:p>
          <a:endParaRPr lang="ru-RU"/>
        </a:p>
      </dgm:t>
    </dgm:pt>
    <dgm:pt modelId="{607822B3-0B13-43FD-881C-72B92C47F44B}" type="pres">
      <dgm:prSet presAssocID="{C3B79D09-29E8-4C74-848A-7DDBB548214B}" presName="hierChild4" presStyleCnt="0"/>
      <dgm:spPr/>
    </dgm:pt>
    <dgm:pt modelId="{346E944C-D67F-49F3-8C6A-45287750C37E}" type="pres">
      <dgm:prSet presAssocID="{AD17786A-27CF-4790-B25B-7100C883CDF2}" presName="Name37" presStyleLbl="parChTrans1D3" presStyleIdx="9" presStyleCnt="14"/>
      <dgm:spPr/>
      <dgm:t>
        <a:bodyPr/>
        <a:lstStyle/>
        <a:p>
          <a:endParaRPr lang="ru-RU"/>
        </a:p>
      </dgm:t>
    </dgm:pt>
    <dgm:pt modelId="{B006D4BB-05CC-4300-9926-5F9AC003AEBF}" type="pres">
      <dgm:prSet presAssocID="{28CF330E-2F57-4501-9A1F-9011CE717F92}" presName="hierRoot2" presStyleCnt="0">
        <dgm:presLayoutVars>
          <dgm:hierBranch val="init"/>
        </dgm:presLayoutVars>
      </dgm:prSet>
      <dgm:spPr/>
    </dgm:pt>
    <dgm:pt modelId="{C6831A18-B169-4AE3-A0E8-945FE87D6FD4}" type="pres">
      <dgm:prSet presAssocID="{28CF330E-2F57-4501-9A1F-9011CE717F92}" presName="rootComposite" presStyleCnt="0"/>
      <dgm:spPr/>
    </dgm:pt>
    <dgm:pt modelId="{391B0C7F-5431-4918-8434-BE67DF0BF46D}" type="pres">
      <dgm:prSet presAssocID="{28CF330E-2F57-4501-9A1F-9011CE717F92}" presName="rootText" presStyleLbl="node3" presStyleIdx="9" presStyleCnt="14" custScaleX="270515" custScaleY="1573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15E978-EF5A-4E94-A25C-2A72A00A7766}" type="pres">
      <dgm:prSet presAssocID="{28CF330E-2F57-4501-9A1F-9011CE717F92}" presName="rootConnector" presStyleLbl="node3" presStyleIdx="9" presStyleCnt="14"/>
      <dgm:spPr/>
      <dgm:t>
        <a:bodyPr/>
        <a:lstStyle/>
        <a:p>
          <a:endParaRPr lang="ru-RU"/>
        </a:p>
      </dgm:t>
    </dgm:pt>
    <dgm:pt modelId="{E6D21BE8-9F86-43E7-83BD-C1FF5A37FF6A}" type="pres">
      <dgm:prSet presAssocID="{28CF330E-2F57-4501-9A1F-9011CE717F92}" presName="hierChild4" presStyleCnt="0"/>
      <dgm:spPr/>
    </dgm:pt>
    <dgm:pt modelId="{B38C777A-F616-4911-8159-5573CC8AF7C0}" type="pres">
      <dgm:prSet presAssocID="{28CF330E-2F57-4501-9A1F-9011CE717F92}" presName="hierChild5" presStyleCnt="0"/>
      <dgm:spPr/>
    </dgm:pt>
    <dgm:pt modelId="{EC57E2A4-EC4A-48F7-8175-B4175C1A6005}" type="pres">
      <dgm:prSet presAssocID="{C4E48B2A-FE02-4A2D-91A1-8E47DB996704}" presName="Name37" presStyleLbl="parChTrans1D3" presStyleIdx="10" presStyleCnt="14"/>
      <dgm:spPr/>
      <dgm:t>
        <a:bodyPr/>
        <a:lstStyle/>
        <a:p>
          <a:endParaRPr lang="ru-RU"/>
        </a:p>
      </dgm:t>
    </dgm:pt>
    <dgm:pt modelId="{AA347119-B7F2-4152-88CF-CCE97709568D}" type="pres">
      <dgm:prSet presAssocID="{5CE39ADB-241D-4BAD-86A5-1B5C0F59D8A1}" presName="hierRoot2" presStyleCnt="0">
        <dgm:presLayoutVars>
          <dgm:hierBranch val="init"/>
        </dgm:presLayoutVars>
      </dgm:prSet>
      <dgm:spPr/>
    </dgm:pt>
    <dgm:pt modelId="{1916A56F-0EFA-40B3-8BF4-7CA2A013A190}" type="pres">
      <dgm:prSet presAssocID="{5CE39ADB-241D-4BAD-86A5-1B5C0F59D8A1}" presName="rootComposite" presStyleCnt="0"/>
      <dgm:spPr/>
    </dgm:pt>
    <dgm:pt modelId="{34B4DD05-260D-4AFB-A416-5DB6E21B5B8A}" type="pres">
      <dgm:prSet presAssocID="{5CE39ADB-241D-4BAD-86A5-1B5C0F59D8A1}" presName="rootText" presStyleLbl="node3" presStyleIdx="10" presStyleCnt="14" custScaleX="2576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5A8AD1-807D-45AA-9DC5-38F387648786}" type="pres">
      <dgm:prSet presAssocID="{5CE39ADB-241D-4BAD-86A5-1B5C0F59D8A1}" presName="rootConnector" presStyleLbl="node3" presStyleIdx="10" presStyleCnt="14"/>
      <dgm:spPr/>
      <dgm:t>
        <a:bodyPr/>
        <a:lstStyle/>
        <a:p>
          <a:endParaRPr lang="ru-RU"/>
        </a:p>
      </dgm:t>
    </dgm:pt>
    <dgm:pt modelId="{EDA5C1EB-D856-4CC0-9D4C-36C5B00AA444}" type="pres">
      <dgm:prSet presAssocID="{5CE39ADB-241D-4BAD-86A5-1B5C0F59D8A1}" presName="hierChild4" presStyleCnt="0"/>
      <dgm:spPr/>
    </dgm:pt>
    <dgm:pt modelId="{95AB2AA9-9D5B-49F5-B3EF-BD988362E103}" type="pres">
      <dgm:prSet presAssocID="{5CE39ADB-241D-4BAD-86A5-1B5C0F59D8A1}" presName="hierChild5" presStyleCnt="0"/>
      <dgm:spPr/>
    </dgm:pt>
    <dgm:pt modelId="{2049C178-73F9-4E66-83B2-98556C85500F}" type="pres">
      <dgm:prSet presAssocID="{529D0AC8-B861-48B0-9D4C-6512F6A6029B}" presName="Name37" presStyleLbl="parChTrans1D3" presStyleIdx="11" presStyleCnt="14"/>
      <dgm:spPr/>
      <dgm:t>
        <a:bodyPr/>
        <a:lstStyle/>
        <a:p>
          <a:endParaRPr lang="ru-RU"/>
        </a:p>
      </dgm:t>
    </dgm:pt>
    <dgm:pt modelId="{478054E0-6814-439A-B956-68472CAB36F7}" type="pres">
      <dgm:prSet presAssocID="{7C049C58-60C7-44BA-9663-3244286CBB26}" presName="hierRoot2" presStyleCnt="0">
        <dgm:presLayoutVars>
          <dgm:hierBranch val="init"/>
        </dgm:presLayoutVars>
      </dgm:prSet>
      <dgm:spPr/>
    </dgm:pt>
    <dgm:pt modelId="{E9513AF0-1038-4165-9B7E-CD4292A61F0F}" type="pres">
      <dgm:prSet presAssocID="{7C049C58-60C7-44BA-9663-3244286CBB26}" presName="rootComposite" presStyleCnt="0"/>
      <dgm:spPr/>
    </dgm:pt>
    <dgm:pt modelId="{278E9DAA-03F1-49F6-8DA9-2914C5EDE236}" type="pres">
      <dgm:prSet presAssocID="{7C049C58-60C7-44BA-9663-3244286CBB26}" presName="rootText" presStyleLbl="node3" presStyleIdx="11" presStyleCnt="14" custScaleX="2699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FBA080-7FF9-48B6-A6C5-E5AAB8DD3FC2}" type="pres">
      <dgm:prSet presAssocID="{7C049C58-60C7-44BA-9663-3244286CBB26}" presName="rootConnector" presStyleLbl="node3" presStyleIdx="11" presStyleCnt="14"/>
      <dgm:spPr/>
      <dgm:t>
        <a:bodyPr/>
        <a:lstStyle/>
        <a:p>
          <a:endParaRPr lang="ru-RU"/>
        </a:p>
      </dgm:t>
    </dgm:pt>
    <dgm:pt modelId="{BEFD3A43-3C19-4E85-85A4-6B1898357702}" type="pres">
      <dgm:prSet presAssocID="{7C049C58-60C7-44BA-9663-3244286CBB26}" presName="hierChild4" presStyleCnt="0"/>
      <dgm:spPr/>
    </dgm:pt>
    <dgm:pt modelId="{3E989413-93B2-4441-9F9C-F5074243650E}" type="pres">
      <dgm:prSet presAssocID="{7C049C58-60C7-44BA-9663-3244286CBB26}" presName="hierChild5" presStyleCnt="0"/>
      <dgm:spPr/>
    </dgm:pt>
    <dgm:pt modelId="{92BDBED2-0A8A-4820-845C-ABE085746066}" type="pres">
      <dgm:prSet presAssocID="{D53D0411-3D01-4523-BF22-53129C74709E}" presName="Name37" presStyleLbl="parChTrans1D3" presStyleIdx="12" presStyleCnt="14"/>
      <dgm:spPr/>
      <dgm:t>
        <a:bodyPr/>
        <a:lstStyle/>
        <a:p>
          <a:endParaRPr lang="ru-RU"/>
        </a:p>
      </dgm:t>
    </dgm:pt>
    <dgm:pt modelId="{2EC8325E-51A9-4C13-B0F6-FF1986A5CD60}" type="pres">
      <dgm:prSet presAssocID="{2B6C785E-F5B3-4D9C-86D1-EC2A75B26DE0}" presName="hierRoot2" presStyleCnt="0">
        <dgm:presLayoutVars>
          <dgm:hierBranch val="init"/>
        </dgm:presLayoutVars>
      </dgm:prSet>
      <dgm:spPr/>
    </dgm:pt>
    <dgm:pt modelId="{B333F639-F21D-48A1-8C4D-7EB1095E87E1}" type="pres">
      <dgm:prSet presAssocID="{2B6C785E-F5B3-4D9C-86D1-EC2A75B26DE0}" presName="rootComposite" presStyleCnt="0"/>
      <dgm:spPr/>
    </dgm:pt>
    <dgm:pt modelId="{26D47587-FBDC-44B3-8F02-308DBDA7F186}" type="pres">
      <dgm:prSet presAssocID="{2B6C785E-F5B3-4D9C-86D1-EC2A75B26DE0}" presName="rootText" presStyleLbl="node3" presStyleIdx="12" presStyleCnt="14" custScaleX="2404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71ABAF-19FA-48A5-864B-57E8BCF90012}" type="pres">
      <dgm:prSet presAssocID="{2B6C785E-F5B3-4D9C-86D1-EC2A75B26DE0}" presName="rootConnector" presStyleLbl="node3" presStyleIdx="12" presStyleCnt="14"/>
      <dgm:spPr/>
      <dgm:t>
        <a:bodyPr/>
        <a:lstStyle/>
        <a:p>
          <a:endParaRPr lang="ru-RU"/>
        </a:p>
      </dgm:t>
    </dgm:pt>
    <dgm:pt modelId="{CF49DFEE-5A32-4642-B655-3F95961906EA}" type="pres">
      <dgm:prSet presAssocID="{2B6C785E-F5B3-4D9C-86D1-EC2A75B26DE0}" presName="hierChild4" presStyleCnt="0"/>
      <dgm:spPr/>
    </dgm:pt>
    <dgm:pt modelId="{7BE3C026-ECC5-413C-9889-F2950F2603DA}" type="pres">
      <dgm:prSet presAssocID="{2B6C785E-F5B3-4D9C-86D1-EC2A75B26DE0}" presName="hierChild5" presStyleCnt="0"/>
      <dgm:spPr/>
    </dgm:pt>
    <dgm:pt modelId="{95FCD5BE-5209-4A5E-AE2B-737758F39D2C}" type="pres">
      <dgm:prSet presAssocID="{4887FEB5-3787-4203-87D9-3D4D89F65347}" presName="Name37" presStyleLbl="parChTrans1D3" presStyleIdx="13" presStyleCnt="14"/>
      <dgm:spPr/>
      <dgm:t>
        <a:bodyPr/>
        <a:lstStyle/>
        <a:p>
          <a:endParaRPr lang="ru-RU"/>
        </a:p>
      </dgm:t>
    </dgm:pt>
    <dgm:pt modelId="{C379BB43-03D0-4CC7-BEC6-8F7DF961B14E}" type="pres">
      <dgm:prSet presAssocID="{7F234307-D838-44F8-BCCE-DA98DAB80188}" presName="hierRoot2" presStyleCnt="0">
        <dgm:presLayoutVars>
          <dgm:hierBranch val="init"/>
        </dgm:presLayoutVars>
      </dgm:prSet>
      <dgm:spPr/>
    </dgm:pt>
    <dgm:pt modelId="{85650BE9-C21A-47A4-8FEF-FE06A355C5A3}" type="pres">
      <dgm:prSet presAssocID="{7F234307-D838-44F8-BCCE-DA98DAB80188}" presName="rootComposite" presStyleCnt="0"/>
      <dgm:spPr/>
    </dgm:pt>
    <dgm:pt modelId="{40AED586-7349-484E-9D07-26E5CF21B9B6}" type="pres">
      <dgm:prSet presAssocID="{7F234307-D838-44F8-BCCE-DA98DAB80188}" presName="rootText" presStyleLbl="node3" presStyleIdx="13" presStyleCnt="14" custScaleX="2524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B95F7F-84F3-4244-A549-DA8D34BEAD9D}" type="pres">
      <dgm:prSet presAssocID="{7F234307-D838-44F8-BCCE-DA98DAB80188}" presName="rootConnector" presStyleLbl="node3" presStyleIdx="13" presStyleCnt="14"/>
      <dgm:spPr/>
      <dgm:t>
        <a:bodyPr/>
        <a:lstStyle/>
        <a:p>
          <a:endParaRPr lang="ru-RU"/>
        </a:p>
      </dgm:t>
    </dgm:pt>
    <dgm:pt modelId="{44AF8964-BF16-4FC2-9D46-ECD5CF2848D5}" type="pres">
      <dgm:prSet presAssocID="{7F234307-D838-44F8-BCCE-DA98DAB80188}" presName="hierChild4" presStyleCnt="0"/>
      <dgm:spPr/>
    </dgm:pt>
    <dgm:pt modelId="{8272AFB6-5C32-4620-9A09-A1B431A06E87}" type="pres">
      <dgm:prSet presAssocID="{7F234307-D838-44F8-BCCE-DA98DAB80188}" presName="hierChild5" presStyleCnt="0"/>
      <dgm:spPr/>
    </dgm:pt>
    <dgm:pt modelId="{0FC25B97-70D5-492C-B476-4073590D9C60}" type="pres">
      <dgm:prSet presAssocID="{C3B79D09-29E8-4C74-848A-7DDBB548214B}" presName="hierChild5" presStyleCnt="0"/>
      <dgm:spPr/>
    </dgm:pt>
    <dgm:pt modelId="{4BF09E5F-AE17-403D-9B59-D09F9BBF0FB1}" type="pres">
      <dgm:prSet presAssocID="{93A02272-EE92-43FD-B036-888C6346ACDF}" presName="hierChild3" presStyleCnt="0"/>
      <dgm:spPr/>
    </dgm:pt>
  </dgm:ptLst>
  <dgm:cxnLst>
    <dgm:cxn modelId="{164A22C2-191B-41D5-92DD-E26AB1ECE7DA}" type="presOf" srcId="{1067D89D-04F5-40BB-BF49-09028262DB37}" destId="{19769FD4-96C2-4627-AB63-9A3D3457147B}" srcOrd="0" destOrd="0" presId="urn:microsoft.com/office/officeart/2005/8/layout/orgChart1"/>
    <dgm:cxn modelId="{7D95C56C-C3AE-462C-9DA7-DF7967D6E1AB}" srcId="{76DE2376-96D8-471D-BF52-C0735BAA1BD0}" destId="{1C2F7CAF-3AFD-4503-B78F-0973EA67871B}" srcOrd="5" destOrd="0" parTransId="{7A961E6F-0C0C-4B18-AE6B-3F0E273C6AD8}" sibTransId="{99B137DE-53C2-418C-99A3-0AA1C3D0825C}"/>
    <dgm:cxn modelId="{FE2F5B5A-E2C7-4B43-AEA4-C352B6282341}" type="presOf" srcId="{28CF330E-2F57-4501-9A1F-9011CE717F92}" destId="{8A15E978-EF5A-4E94-A25C-2A72A00A7766}" srcOrd="1" destOrd="0" presId="urn:microsoft.com/office/officeart/2005/8/layout/orgChart1"/>
    <dgm:cxn modelId="{4A0CADBF-C81A-4B2A-A46C-31B43212C33F}" srcId="{C3B79D09-29E8-4C74-848A-7DDBB548214B}" destId="{7F234307-D838-44F8-BCCE-DA98DAB80188}" srcOrd="4" destOrd="0" parTransId="{4887FEB5-3787-4203-87D9-3D4D89F65347}" sibTransId="{2F3F3FD6-B308-43C5-B47F-C30A175F274F}"/>
    <dgm:cxn modelId="{D8FB8482-C5EB-4D13-88B4-AC34CEB8A134}" srcId="{C3B79D09-29E8-4C74-848A-7DDBB548214B}" destId="{28CF330E-2F57-4501-9A1F-9011CE717F92}" srcOrd="0" destOrd="0" parTransId="{AD17786A-27CF-4790-B25B-7100C883CDF2}" sibTransId="{B02C5F66-9D46-42CD-A54C-CAEF00EA13DF}"/>
    <dgm:cxn modelId="{7947EA0A-E306-40E1-98D2-DA03ED25B2F2}" type="presOf" srcId="{8F5ED2E6-8BC7-4DD4-B5C3-86CABC46F97E}" destId="{F65A9D32-1C87-448D-8F20-815AECE44304}" srcOrd="0" destOrd="0" presId="urn:microsoft.com/office/officeart/2005/8/layout/orgChart1"/>
    <dgm:cxn modelId="{FCDD036C-3492-4EC5-8ACA-D5B97EB58575}" type="presOf" srcId="{D53D0411-3D01-4523-BF22-53129C74709E}" destId="{92BDBED2-0A8A-4820-845C-ABE085746066}" srcOrd="0" destOrd="0" presId="urn:microsoft.com/office/officeart/2005/8/layout/orgChart1"/>
    <dgm:cxn modelId="{26524403-A930-4534-8E01-39ACC47C2973}" srcId="{76DE2376-96D8-471D-BF52-C0735BAA1BD0}" destId="{A8F8A44F-09DE-43A5-8E94-AA67C5AACECE}" srcOrd="6" destOrd="0" parTransId="{B93701C9-93FA-4998-9D3A-6689C7E83B2A}" sibTransId="{9A6D9E3C-CA9C-4861-AEBE-6D5E26533C11}"/>
    <dgm:cxn modelId="{C10F997E-31C0-4E5B-953C-D1A0A93DD162}" type="presOf" srcId="{B93701C9-93FA-4998-9D3A-6689C7E83B2A}" destId="{7F6119A6-4DBF-43A4-B367-8890B4967BB1}" srcOrd="0" destOrd="0" presId="urn:microsoft.com/office/officeart/2005/8/layout/orgChart1"/>
    <dgm:cxn modelId="{854909FD-3C05-44B6-A7E9-15997EA564C6}" type="presOf" srcId="{4664F2C1-9B81-4BDE-B069-8E17D94EFE8D}" destId="{FB093961-10D6-49ED-8F38-76E123C9145A}" srcOrd="0" destOrd="0" presId="urn:microsoft.com/office/officeart/2005/8/layout/orgChart1"/>
    <dgm:cxn modelId="{D0EC8C3D-01FA-4841-98DB-4F41747998E6}" type="presOf" srcId="{4887FEB5-3787-4203-87D9-3D4D89F65347}" destId="{95FCD5BE-5209-4A5E-AE2B-737758F39D2C}" srcOrd="0" destOrd="0" presId="urn:microsoft.com/office/officeart/2005/8/layout/orgChart1"/>
    <dgm:cxn modelId="{17FF9931-3BD0-49D0-B311-8A89355A7986}" type="presOf" srcId="{5CE39ADB-241D-4BAD-86A5-1B5C0F59D8A1}" destId="{A95A8AD1-807D-45AA-9DC5-38F387648786}" srcOrd="1" destOrd="0" presId="urn:microsoft.com/office/officeart/2005/8/layout/orgChart1"/>
    <dgm:cxn modelId="{9A8A67CA-0BC6-436F-815E-972855B0015B}" srcId="{76415291-80B0-4A17-852E-F123CA40F024}" destId="{8F5ED2E6-8BC7-4DD4-B5C3-86CABC46F97E}" srcOrd="1" destOrd="0" parTransId="{8625ADC1-0053-4652-95DC-E70115613A0A}" sibTransId="{E01B48DC-1F32-44AE-A6BB-D15E675EB4CD}"/>
    <dgm:cxn modelId="{E0CA97B0-2E49-48F4-9776-3B0B740FCE58}" type="presOf" srcId="{ADD435D5-769C-4B35-905F-E9545282422A}" destId="{B8070960-F4CC-48AC-9D20-A8A910D743F7}" srcOrd="0" destOrd="0" presId="urn:microsoft.com/office/officeart/2005/8/layout/orgChart1"/>
    <dgm:cxn modelId="{8CCC1361-7EAC-4FEA-9227-35CB7940B8BC}" srcId="{93A02272-EE92-43FD-B036-888C6346ACDF}" destId="{76DE2376-96D8-471D-BF52-C0735BAA1BD0}" srcOrd="1" destOrd="0" parTransId="{1067D89D-04F5-40BB-BF49-09028262DB37}" sibTransId="{B464E6F3-F079-43B2-9881-62445475A2A7}"/>
    <dgm:cxn modelId="{BA7DFA0F-CC0F-47E4-BB73-D645C56CC35E}" type="presOf" srcId="{C76A8BA2-6D26-4D2B-AE49-3AD61EC5014A}" destId="{E9A37458-1EA9-4EAB-B17A-1B933A14CCEA}" srcOrd="0" destOrd="0" presId="urn:microsoft.com/office/officeart/2005/8/layout/orgChart1"/>
    <dgm:cxn modelId="{F95A73D6-9387-4DF5-9360-37166E01842C}" type="presOf" srcId="{6CA8DC76-6C11-4206-AFBA-C2C6A1A4D0EA}" destId="{27FDB263-D9CB-49B6-B60D-EE568DFC4939}" srcOrd="0" destOrd="0" presId="urn:microsoft.com/office/officeart/2005/8/layout/orgChart1"/>
    <dgm:cxn modelId="{4C5BDB62-3A0A-496F-A8BC-6623402F6AE7}" srcId="{76DE2376-96D8-471D-BF52-C0735BAA1BD0}" destId="{9B8CBFA3-A54F-4997-BB05-52BE7DF99D01}" srcOrd="3" destOrd="0" parTransId="{03FAD7B5-794D-49C5-A0E4-1B432ADE4608}" sibTransId="{9DEA527A-1E58-4A4D-B91D-D419345C9FA1}"/>
    <dgm:cxn modelId="{8527C7B4-AFD8-4E21-924C-AA94EC1DAE3F}" type="presOf" srcId="{93A02272-EE92-43FD-B036-888C6346ACDF}" destId="{E745E456-723F-409D-81EC-92FF4AE54372}" srcOrd="1" destOrd="0" presId="urn:microsoft.com/office/officeart/2005/8/layout/orgChart1"/>
    <dgm:cxn modelId="{24DAAAE0-BD1A-47B1-9C17-0DDEDF933A2C}" type="presOf" srcId="{277FC7C1-D3D6-42EB-9D3C-A5D3517BBAC0}" destId="{4E0D7CBD-8994-416F-9B8F-9776C679F5D3}" srcOrd="0" destOrd="0" presId="urn:microsoft.com/office/officeart/2005/8/layout/orgChart1"/>
    <dgm:cxn modelId="{743181EF-7E17-4459-9330-6C0F6D80309B}" type="presOf" srcId="{33DFADA9-3AC0-44F2-8E28-EB85822568AE}" destId="{45987A66-0B7D-4C54-89B0-DA056B3291CF}" srcOrd="0" destOrd="0" presId="urn:microsoft.com/office/officeart/2005/8/layout/orgChart1"/>
    <dgm:cxn modelId="{081D8F12-82F9-4894-B536-F3C950BFE0E1}" type="presOf" srcId="{2DBFDDAB-C735-4C32-94CF-AFFA130C6C47}" destId="{42DD48F9-5712-420C-85D7-5025E48BDB28}" srcOrd="1" destOrd="0" presId="urn:microsoft.com/office/officeart/2005/8/layout/orgChart1"/>
    <dgm:cxn modelId="{1023EA0F-B97A-46C6-967D-D9666F43E591}" type="presOf" srcId="{A8F8A44F-09DE-43A5-8E94-AA67C5AACECE}" destId="{318E4FC0-8C3C-44C9-99AA-53EC627F15B7}" srcOrd="1" destOrd="0" presId="urn:microsoft.com/office/officeart/2005/8/layout/orgChart1"/>
    <dgm:cxn modelId="{E7CF9F55-791B-4FD2-AA1B-E1F38E6DD27F}" type="presOf" srcId="{28CF330E-2F57-4501-9A1F-9011CE717F92}" destId="{391B0C7F-5431-4918-8434-BE67DF0BF46D}" srcOrd="0" destOrd="0" presId="urn:microsoft.com/office/officeart/2005/8/layout/orgChart1"/>
    <dgm:cxn modelId="{D56AAF1A-0FCA-4585-AA30-EE25B93F5C7A}" srcId="{76415291-80B0-4A17-852E-F123CA40F024}" destId="{34FCA242-ED08-45FA-8C98-6B52ABD07180}" srcOrd="0" destOrd="0" parTransId="{7D64EC77-D338-462A-9E18-DC325FF2A174}" sibTransId="{F21BEED9-00E6-4A45-B33F-584629C12880}"/>
    <dgm:cxn modelId="{BF248C7D-69BB-457A-9AEC-7C7E56400274}" type="presOf" srcId="{A8F8A44F-09DE-43A5-8E94-AA67C5AACECE}" destId="{536DA36E-FF52-471D-9A99-BB91D8E73018}" srcOrd="0" destOrd="0" presId="urn:microsoft.com/office/officeart/2005/8/layout/orgChart1"/>
    <dgm:cxn modelId="{F7AE2EA5-27EC-46FB-BF95-884214F07D08}" type="presOf" srcId="{9B8CBFA3-A54F-4997-BB05-52BE7DF99D01}" destId="{F82CB1FF-299A-40B2-AD9C-931E0C320D85}" srcOrd="1" destOrd="0" presId="urn:microsoft.com/office/officeart/2005/8/layout/orgChart1"/>
    <dgm:cxn modelId="{EC29F6BD-9137-4498-BF28-C48EA47BD79E}" type="presOf" srcId="{1C2F7CAF-3AFD-4503-B78F-0973EA67871B}" destId="{95A3196C-45E3-4D00-A485-06F4563F55C6}" srcOrd="1" destOrd="0" presId="urn:microsoft.com/office/officeart/2005/8/layout/orgChart1"/>
    <dgm:cxn modelId="{A6AD9B06-6E2E-42D5-8B82-6A86C10064AD}" type="presOf" srcId="{03FAD7B5-794D-49C5-A0E4-1B432ADE4608}" destId="{6603CD1F-4CC1-4ED2-8368-6A41A2081053}" srcOrd="0" destOrd="0" presId="urn:microsoft.com/office/officeart/2005/8/layout/orgChart1"/>
    <dgm:cxn modelId="{01A94FEE-DC57-41D0-83AB-A8F0E4DF6F1E}" type="presOf" srcId="{3F3FFC77-7CFB-4F63-BD80-30C4EE80E566}" destId="{AF994730-9337-42EA-8A72-3D4CB597606D}" srcOrd="0" destOrd="0" presId="urn:microsoft.com/office/officeart/2005/8/layout/orgChart1"/>
    <dgm:cxn modelId="{80981B67-F45E-47D8-B442-CC721A2A2343}" type="presOf" srcId="{C3B79D09-29E8-4C74-848A-7DDBB548214B}" destId="{2472F4F6-E6B9-4448-B1D8-5556CA2FB384}" srcOrd="0" destOrd="0" presId="urn:microsoft.com/office/officeart/2005/8/layout/orgChart1"/>
    <dgm:cxn modelId="{7FC6DB81-0A18-4015-A962-960FEC780091}" srcId="{C3B79D09-29E8-4C74-848A-7DDBB548214B}" destId="{2B6C785E-F5B3-4D9C-86D1-EC2A75B26DE0}" srcOrd="3" destOrd="0" parTransId="{D53D0411-3D01-4523-BF22-53129C74709E}" sibTransId="{7479DFEF-1EB4-495B-B5D8-0A047869C654}"/>
    <dgm:cxn modelId="{387DB7D0-8B4D-4B0F-A29E-47A25991A994}" type="presOf" srcId="{8625ADC1-0053-4652-95DC-E70115613A0A}" destId="{52A2D80F-0A98-4DB7-84B6-2D183C8F1510}" srcOrd="0" destOrd="0" presId="urn:microsoft.com/office/officeart/2005/8/layout/orgChart1"/>
    <dgm:cxn modelId="{64D312A1-47D8-40BC-9919-278A97CAD517}" type="presOf" srcId="{7F234307-D838-44F8-BCCE-DA98DAB80188}" destId="{40AED586-7349-484E-9D07-26E5CF21B9B6}" srcOrd="0" destOrd="0" presId="urn:microsoft.com/office/officeart/2005/8/layout/orgChart1"/>
    <dgm:cxn modelId="{6BFAD2CA-675F-48EB-AED9-E8EE58D3B1EE}" type="presOf" srcId="{14726072-F29F-442A-A939-94BA4B54FE5E}" destId="{6A30012D-6A25-4DA6-9CBD-F73807725738}" srcOrd="1" destOrd="0" presId="urn:microsoft.com/office/officeart/2005/8/layout/orgChart1"/>
    <dgm:cxn modelId="{E1891645-76D1-44DA-849B-E1D346863C30}" type="presOf" srcId="{33DFADA9-3AC0-44F2-8E28-EB85822568AE}" destId="{260BCC4D-DB32-4F31-8691-D1773BF0AF3D}" srcOrd="1" destOrd="0" presId="urn:microsoft.com/office/officeart/2005/8/layout/orgChart1"/>
    <dgm:cxn modelId="{5DABBD66-4536-4206-BAD4-6712DB92AB75}" type="presOf" srcId="{7C049C58-60C7-44BA-9663-3244286CBB26}" destId="{278E9DAA-03F1-49F6-8DA9-2914C5EDE236}" srcOrd="0" destOrd="0" presId="urn:microsoft.com/office/officeart/2005/8/layout/orgChart1"/>
    <dgm:cxn modelId="{9CF13EDF-61C6-4FB8-B960-4C5732A6E26E}" type="presOf" srcId="{7A961E6F-0C0C-4B18-AE6B-3F0E273C6AD8}" destId="{765F6D07-F1D5-420A-8F11-F69160A2BEBF}" srcOrd="0" destOrd="0" presId="urn:microsoft.com/office/officeart/2005/8/layout/orgChart1"/>
    <dgm:cxn modelId="{65356666-3E5B-4D75-BE0F-64D9FEFA6E5A}" type="presOf" srcId="{76DE2376-96D8-471D-BF52-C0735BAA1BD0}" destId="{A7C83147-0719-41FE-85FE-91DDC94CD56F}" srcOrd="0" destOrd="0" presId="urn:microsoft.com/office/officeart/2005/8/layout/orgChart1"/>
    <dgm:cxn modelId="{19D304F1-08C4-49EA-BBED-2292D992B6F0}" srcId="{76DE2376-96D8-471D-BF52-C0735BAA1BD0}" destId="{2DBFDDAB-C735-4C32-94CF-AFFA130C6C47}" srcOrd="4" destOrd="0" parTransId="{ADD435D5-769C-4B35-905F-E9545282422A}" sibTransId="{35001787-B962-48CC-9173-6017C55AB13E}"/>
    <dgm:cxn modelId="{38C9A896-FCDE-4196-B7C8-FB7DF38322C1}" type="presOf" srcId="{9B8CBFA3-A54F-4997-BB05-52BE7DF99D01}" destId="{F241892B-088E-4808-8D7B-8C2135BD1447}" srcOrd="0" destOrd="0" presId="urn:microsoft.com/office/officeart/2005/8/layout/orgChart1"/>
    <dgm:cxn modelId="{0B3E171D-5BA8-4D83-B1DD-8779D5B617C2}" srcId="{76DE2376-96D8-471D-BF52-C0735BAA1BD0}" destId="{EAC35E4E-87C9-4517-9DE3-09851CD90393}" srcOrd="2" destOrd="0" parTransId="{4664F2C1-9B81-4BDE-B069-8E17D94EFE8D}" sibTransId="{DC80578F-F1EE-4CC8-AD21-EAF876ABE17F}"/>
    <dgm:cxn modelId="{444594AF-3DAE-4F61-A955-C9AC6AF1A630}" type="presOf" srcId="{7D64EC77-D338-462A-9E18-DC325FF2A174}" destId="{5654FF7C-E1DB-4675-9C2B-5F2EAF60023C}" srcOrd="0" destOrd="0" presId="urn:microsoft.com/office/officeart/2005/8/layout/orgChart1"/>
    <dgm:cxn modelId="{749E6C25-521F-41E5-AEA8-9E378B5B0111}" type="presOf" srcId="{B79D1DB3-0790-45FD-9CDB-77D142863750}" destId="{2BE8461C-F847-4BB8-92CB-6B9592AF77CF}" srcOrd="0" destOrd="0" presId="urn:microsoft.com/office/officeart/2005/8/layout/orgChart1"/>
    <dgm:cxn modelId="{548E8639-AC0E-42AF-9357-4D94B19B539C}" type="presOf" srcId="{93A02272-EE92-43FD-B036-888C6346ACDF}" destId="{BC7C33F7-6D15-4293-9BB1-5D72EA76AA92}" srcOrd="0" destOrd="0" presId="urn:microsoft.com/office/officeart/2005/8/layout/orgChart1"/>
    <dgm:cxn modelId="{21D07F74-34CC-43F3-B759-142C1A8EFA23}" type="presOf" srcId="{7C049C58-60C7-44BA-9663-3244286CBB26}" destId="{78FBA080-7FF9-48B6-A6C5-E5AAB8DD3FC2}" srcOrd="1" destOrd="0" presId="urn:microsoft.com/office/officeart/2005/8/layout/orgChart1"/>
    <dgm:cxn modelId="{15083DFF-7DA8-44F3-8DA4-5054258F5B4C}" type="presOf" srcId="{AD17786A-27CF-4790-B25B-7100C883CDF2}" destId="{346E944C-D67F-49F3-8C6A-45287750C37E}" srcOrd="0" destOrd="0" presId="urn:microsoft.com/office/officeart/2005/8/layout/orgChart1"/>
    <dgm:cxn modelId="{CF243496-F1E9-4CB4-8F7D-056CA98C0058}" type="presOf" srcId="{EAC35E4E-87C9-4517-9DE3-09851CD90393}" destId="{76719546-0987-4124-8E24-7949AF2CB0E4}" srcOrd="0" destOrd="0" presId="urn:microsoft.com/office/officeart/2005/8/layout/orgChart1"/>
    <dgm:cxn modelId="{0958277A-9E6C-45A6-8F8E-EED3606419A0}" type="presOf" srcId="{14726072-F29F-442A-A939-94BA4B54FE5E}" destId="{D495B899-78EC-401E-95AC-2DF0872E2EF7}" srcOrd="0" destOrd="0" presId="urn:microsoft.com/office/officeart/2005/8/layout/orgChart1"/>
    <dgm:cxn modelId="{B82973BF-5695-46E5-B6E8-30054BF6558A}" type="presOf" srcId="{2DBFDDAB-C735-4C32-94CF-AFFA130C6C47}" destId="{B7647C22-00C8-4AD0-ABA8-E424B129DEA9}" srcOrd="0" destOrd="0" presId="urn:microsoft.com/office/officeart/2005/8/layout/orgChart1"/>
    <dgm:cxn modelId="{85F1F7BF-711C-4214-9817-544938869D8A}" type="presOf" srcId="{C4E48B2A-FE02-4A2D-91A1-8E47DB996704}" destId="{EC57E2A4-EC4A-48F7-8175-B4175C1A6005}" srcOrd="0" destOrd="0" presId="urn:microsoft.com/office/officeart/2005/8/layout/orgChart1"/>
    <dgm:cxn modelId="{BE52A059-5057-4531-8C4E-74BE400582EF}" srcId="{C3B79D09-29E8-4C74-848A-7DDBB548214B}" destId="{7C049C58-60C7-44BA-9663-3244286CBB26}" srcOrd="2" destOrd="0" parTransId="{529D0AC8-B861-48B0-9D4C-6512F6A6029B}" sibTransId="{AF2806FB-22AB-4901-A30E-9257DDF030C7}"/>
    <dgm:cxn modelId="{AF294411-F114-46A6-9FEF-363FF03AEAB4}" type="presOf" srcId="{529D0AC8-B861-48B0-9D4C-6512F6A6029B}" destId="{2049C178-73F9-4E66-83B2-98556C85500F}" srcOrd="0" destOrd="0" presId="urn:microsoft.com/office/officeart/2005/8/layout/orgChart1"/>
    <dgm:cxn modelId="{8E73709F-D2E5-4E8B-9969-FD926364BFF3}" type="presOf" srcId="{34FCA242-ED08-45FA-8C98-6B52ABD07180}" destId="{0E51994A-6473-427D-B6D0-218409C46C67}" srcOrd="1" destOrd="0" presId="urn:microsoft.com/office/officeart/2005/8/layout/orgChart1"/>
    <dgm:cxn modelId="{D29AE938-D14F-4C27-A19C-F98587EF288E}" srcId="{76DE2376-96D8-471D-BF52-C0735BAA1BD0}" destId="{14726072-F29F-442A-A939-94BA4B54FE5E}" srcOrd="0" destOrd="0" parTransId="{6CA8DC76-6C11-4206-AFBA-C2C6A1A4D0EA}" sibTransId="{A9299138-CC6D-4739-A9EF-8889603B0FF4}"/>
    <dgm:cxn modelId="{763C6BAC-7ACD-45C5-A92C-D2EACA4B0224}" srcId="{C3B79D09-29E8-4C74-848A-7DDBB548214B}" destId="{5CE39ADB-241D-4BAD-86A5-1B5C0F59D8A1}" srcOrd="1" destOrd="0" parTransId="{C4E48B2A-FE02-4A2D-91A1-8E47DB996704}" sibTransId="{900958A9-9C34-4837-8115-4F152A25C50D}"/>
    <dgm:cxn modelId="{F12AA47B-AEA0-4F6F-8B10-B42307AB85AF}" type="presOf" srcId="{7F234307-D838-44F8-BCCE-DA98DAB80188}" destId="{B1B95F7F-84F3-4244-A549-DA8D34BEAD9D}" srcOrd="1" destOrd="0" presId="urn:microsoft.com/office/officeart/2005/8/layout/orgChart1"/>
    <dgm:cxn modelId="{EEC536CD-19FB-4AE7-82A6-B8AA2AC51AB3}" type="presOf" srcId="{2B6C785E-F5B3-4D9C-86D1-EC2A75B26DE0}" destId="{26D47587-FBDC-44B3-8F02-308DBDA7F186}" srcOrd="0" destOrd="0" presId="urn:microsoft.com/office/officeart/2005/8/layout/orgChart1"/>
    <dgm:cxn modelId="{5517E0C9-30B0-4675-8386-52EFFEAA0A8C}" type="presOf" srcId="{8F5ED2E6-8BC7-4DD4-B5C3-86CABC46F97E}" destId="{8B49A9DE-6E52-49F9-A313-470316E1768D}" srcOrd="1" destOrd="0" presId="urn:microsoft.com/office/officeart/2005/8/layout/orgChart1"/>
    <dgm:cxn modelId="{ED14B8F8-13A8-4DD6-B4F0-E654554C81EF}" type="presOf" srcId="{C3B79D09-29E8-4C74-848A-7DDBB548214B}" destId="{96C49525-0FE4-4FDC-B1FE-A8F63E7010FB}" srcOrd="1" destOrd="0" presId="urn:microsoft.com/office/officeart/2005/8/layout/orgChart1"/>
    <dgm:cxn modelId="{19241CD6-9914-4F76-AC83-BA77B2FC8859}" srcId="{93A02272-EE92-43FD-B036-888C6346ACDF}" destId="{C3B79D09-29E8-4C74-848A-7DDBB548214B}" srcOrd="2" destOrd="0" parTransId="{C76A8BA2-6D26-4D2B-AE49-3AD61EC5014A}" sibTransId="{DE7C15B4-487F-4EBB-8CC0-E6036C4DBCCD}"/>
    <dgm:cxn modelId="{22AB51A8-6EA7-43BC-9EFE-FA21A36D8323}" srcId="{76DE2376-96D8-471D-BF52-C0735BAA1BD0}" destId="{33DFADA9-3AC0-44F2-8E28-EB85822568AE}" srcOrd="1" destOrd="0" parTransId="{277FC7C1-D3D6-42EB-9D3C-A5D3517BBAC0}" sibTransId="{1E244B0B-0E12-4F74-87EB-96133BDC7723}"/>
    <dgm:cxn modelId="{C023A364-A0EB-4942-A165-AB174532E2D7}" type="presOf" srcId="{34FCA242-ED08-45FA-8C98-6B52ABD07180}" destId="{6E20079F-BBB4-4AEC-ABB9-F305F597CA2F}" srcOrd="0" destOrd="0" presId="urn:microsoft.com/office/officeart/2005/8/layout/orgChart1"/>
    <dgm:cxn modelId="{9026E6FD-356F-4B4C-A2C8-88C37F57A7AD}" type="presOf" srcId="{5CE39ADB-241D-4BAD-86A5-1B5C0F59D8A1}" destId="{34B4DD05-260D-4AFB-A416-5DB6E21B5B8A}" srcOrd="0" destOrd="0" presId="urn:microsoft.com/office/officeart/2005/8/layout/orgChart1"/>
    <dgm:cxn modelId="{F51C3EA4-77E7-4218-99A3-3E5EF07C2731}" type="presOf" srcId="{EAC35E4E-87C9-4517-9DE3-09851CD90393}" destId="{052163FF-5081-4AFC-98DC-BADC64BACB55}" srcOrd="1" destOrd="0" presId="urn:microsoft.com/office/officeart/2005/8/layout/orgChart1"/>
    <dgm:cxn modelId="{39954FCF-0D3D-48CA-B0AA-778C08D12F04}" srcId="{93A02272-EE92-43FD-B036-888C6346ACDF}" destId="{76415291-80B0-4A17-852E-F123CA40F024}" srcOrd="0" destOrd="0" parTransId="{3F3FFC77-7CFB-4F63-BD80-30C4EE80E566}" sibTransId="{BDFFF8D3-6707-4976-BE89-F1236277BDBD}"/>
    <dgm:cxn modelId="{821B7C3B-9966-443D-99EE-280FDDCBB692}" type="presOf" srcId="{2B6C785E-F5B3-4D9C-86D1-EC2A75B26DE0}" destId="{B071ABAF-19FA-48A5-864B-57E8BCF90012}" srcOrd="1" destOrd="0" presId="urn:microsoft.com/office/officeart/2005/8/layout/orgChart1"/>
    <dgm:cxn modelId="{886189FC-4689-4C6F-82CA-A0296A081BFD}" type="presOf" srcId="{76415291-80B0-4A17-852E-F123CA40F024}" destId="{D0472B8F-A727-4B76-9285-D96B0C770C0D}" srcOrd="1" destOrd="0" presId="urn:microsoft.com/office/officeart/2005/8/layout/orgChart1"/>
    <dgm:cxn modelId="{D49FBA79-B3AF-40B0-8B42-E332F1F73DFD}" srcId="{B79D1DB3-0790-45FD-9CDB-77D142863750}" destId="{93A02272-EE92-43FD-B036-888C6346ACDF}" srcOrd="0" destOrd="0" parTransId="{2B4B8B18-AA6F-41F7-AF7B-DE0F03507CE9}" sibTransId="{D001FC5E-F787-4B19-A398-0D3C4969AB39}"/>
    <dgm:cxn modelId="{FFE00CB1-3540-45B9-AF84-CC42DEBB374D}" type="presOf" srcId="{76415291-80B0-4A17-852E-F123CA40F024}" destId="{552512EE-3FA7-46F3-822F-F63E36EFBB14}" srcOrd="0" destOrd="0" presId="urn:microsoft.com/office/officeart/2005/8/layout/orgChart1"/>
    <dgm:cxn modelId="{01F4CCD4-9547-4A73-A87A-F80DC1B80723}" type="presOf" srcId="{1C2F7CAF-3AFD-4503-B78F-0973EA67871B}" destId="{9407CEC9-84C8-42DF-B006-F4E9EBBE757F}" srcOrd="0" destOrd="0" presId="urn:microsoft.com/office/officeart/2005/8/layout/orgChart1"/>
    <dgm:cxn modelId="{7D4BFB4A-D0DD-4CAF-A504-99AE9783F289}" type="presOf" srcId="{76DE2376-96D8-471D-BF52-C0735BAA1BD0}" destId="{837D366B-E0B0-4FDE-9107-EC33CBC6812D}" srcOrd="1" destOrd="0" presId="urn:microsoft.com/office/officeart/2005/8/layout/orgChart1"/>
    <dgm:cxn modelId="{7B8DE498-F66E-496C-B083-6AE1F4322DEA}" type="presParOf" srcId="{2BE8461C-F847-4BB8-92CB-6B9592AF77CF}" destId="{DBE48A85-1065-4C1B-87F9-DD3DBDCA2482}" srcOrd="0" destOrd="0" presId="urn:microsoft.com/office/officeart/2005/8/layout/orgChart1"/>
    <dgm:cxn modelId="{D484E4D0-33E3-4160-BD99-E2339900632A}" type="presParOf" srcId="{DBE48A85-1065-4C1B-87F9-DD3DBDCA2482}" destId="{02C4B630-CF11-4ABE-AC34-24159ADA2266}" srcOrd="0" destOrd="0" presId="urn:microsoft.com/office/officeart/2005/8/layout/orgChart1"/>
    <dgm:cxn modelId="{429BED35-EE30-417E-81E8-A171A68D4424}" type="presParOf" srcId="{02C4B630-CF11-4ABE-AC34-24159ADA2266}" destId="{BC7C33F7-6D15-4293-9BB1-5D72EA76AA92}" srcOrd="0" destOrd="0" presId="urn:microsoft.com/office/officeart/2005/8/layout/orgChart1"/>
    <dgm:cxn modelId="{5511BE38-0362-4C5F-8DE1-E922867EB7E5}" type="presParOf" srcId="{02C4B630-CF11-4ABE-AC34-24159ADA2266}" destId="{E745E456-723F-409D-81EC-92FF4AE54372}" srcOrd="1" destOrd="0" presId="urn:microsoft.com/office/officeart/2005/8/layout/orgChart1"/>
    <dgm:cxn modelId="{DF48B452-73D0-4460-830B-4625B734ECD3}" type="presParOf" srcId="{DBE48A85-1065-4C1B-87F9-DD3DBDCA2482}" destId="{5EC69D04-6018-4982-A9BB-4625E1F50BE5}" srcOrd="1" destOrd="0" presId="urn:microsoft.com/office/officeart/2005/8/layout/orgChart1"/>
    <dgm:cxn modelId="{C9B83F02-D0E5-4607-B2D5-E81D8BFF8C3E}" type="presParOf" srcId="{5EC69D04-6018-4982-A9BB-4625E1F50BE5}" destId="{AF994730-9337-42EA-8A72-3D4CB597606D}" srcOrd="0" destOrd="0" presId="urn:microsoft.com/office/officeart/2005/8/layout/orgChart1"/>
    <dgm:cxn modelId="{931F35EF-27EE-4E0F-ACE8-041D5914A6F9}" type="presParOf" srcId="{5EC69D04-6018-4982-A9BB-4625E1F50BE5}" destId="{3DB09758-12EE-4C93-84AE-D91677FE4D9A}" srcOrd="1" destOrd="0" presId="urn:microsoft.com/office/officeart/2005/8/layout/orgChart1"/>
    <dgm:cxn modelId="{4C361795-79C2-4E1A-9104-483B7905FDFA}" type="presParOf" srcId="{3DB09758-12EE-4C93-84AE-D91677FE4D9A}" destId="{B741EA98-10B5-461E-8AA7-11FC002DB77F}" srcOrd="0" destOrd="0" presId="urn:microsoft.com/office/officeart/2005/8/layout/orgChart1"/>
    <dgm:cxn modelId="{9289ED16-951D-49AD-9053-FE10AFF58113}" type="presParOf" srcId="{B741EA98-10B5-461E-8AA7-11FC002DB77F}" destId="{552512EE-3FA7-46F3-822F-F63E36EFBB14}" srcOrd="0" destOrd="0" presId="urn:microsoft.com/office/officeart/2005/8/layout/orgChart1"/>
    <dgm:cxn modelId="{5665B10A-E612-4BFF-936F-96DAC1EE641D}" type="presParOf" srcId="{B741EA98-10B5-461E-8AA7-11FC002DB77F}" destId="{D0472B8F-A727-4B76-9285-D96B0C770C0D}" srcOrd="1" destOrd="0" presId="urn:microsoft.com/office/officeart/2005/8/layout/orgChart1"/>
    <dgm:cxn modelId="{F5FADAA1-558D-4BEC-A900-BFFB944348A1}" type="presParOf" srcId="{3DB09758-12EE-4C93-84AE-D91677FE4D9A}" destId="{2CCE2004-6174-4E29-81DD-6B9B264E89E9}" srcOrd="1" destOrd="0" presId="urn:microsoft.com/office/officeart/2005/8/layout/orgChart1"/>
    <dgm:cxn modelId="{0B02B49F-F197-4456-BA9F-A73180CC5E7B}" type="presParOf" srcId="{2CCE2004-6174-4E29-81DD-6B9B264E89E9}" destId="{5654FF7C-E1DB-4675-9C2B-5F2EAF60023C}" srcOrd="0" destOrd="0" presId="urn:microsoft.com/office/officeart/2005/8/layout/orgChart1"/>
    <dgm:cxn modelId="{6E65DF8A-605F-4E7C-9D55-3EE3E3ABFAC1}" type="presParOf" srcId="{2CCE2004-6174-4E29-81DD-6B9B264E89E9}" destId="{4139AA4C-6DF0-41CB-9FE4-CD76BCE592F0}" srcOrd="1" destOrd="0" presId="urn:microsoft.com/office/officeart/2005/8/layout/orgChart1"/>
    <dgm:cxn modelId="{1B4597D1-E2DA-4E71-AEEA-E6E0E2DF5B07}" type="presParOf" srcId="{4139AA4C-6DF0-41CB-9FE4-CD76BCE592F0}" destId="{3C106C9B-013C-4687-BB1C-BA1F15B0058E}" srcOrd="0" destOrd="0" presId="urn:microsoft.com/office/officeart/2005/8/layout/orgChart1"/>
    <dgm:cxn modelId="{BA5766D6-F2EE-4B07-AFE4-75947DF34FA1}" type="presParOf" srcId="{3C106C9B-013C-4687-BB1C-BA1F15B0058E}" destId="{6E20079F-BBB4-4AEC-ABB9-F305F597CA2F}" srcOrd="0" destOrd="0" presId="urn:microsoft.com/office/officeart/2005/8/layout/orgChart1"/>
    <dgm:cxn modelId="{2F978809-5F59-47D4-A194-E435B40817D8}" type="presParOf" srcId="{3C106C9B-013C-4687-BB1C-BA1F15B0058E}" destId="{0E51994A-6473-427D-B6D0-218409C46C67}" srcOrd="1" destOrd="0" presId="urn:microsoft.com/office/officeart/2005/8/layout/orgChart1"/>
    <dgm:cxn modelId="{6741137A-FF1D-41CC-839B-83B8A4D6AE21}" type="presParOf" srcId="{4139AA4C-6DF0-41CB-9FE4-CD76BCE592F0}" destId="{E324C0B6-A0AD-42AF-93F3-063A3AD1CB56}" srcOrd="1" destOrd="0" presId="urn:microsoft.com/office/officeart/2005/8/layout/orgChart1"/>
    <dgm:cxn modelId="{A92F167A-C465-47B3-83D8-B1A5495B45E5}" type="presParOf" srcId="{4139AA4C-6DF0-41CB-9FE4-CD76BCE592F0}" destId="{8D81EA89-4BE7-4345-9CBB-24F80F57A55B}" srcOrd="2" destOrd="0" presId="urn:microsoft.com/office/officeart/2005/8/layout/orgChart1"/>
    <dgm:cxn modelId="{E34710B2-44BA-4014-9D49-81AC7003B28E}" type="presParOf" srcId="{2CCE2004-6174-4E29-81DD-6B9B264E89E9}" destId="{52A2D80F-0A98-4DB7-84B6-2D183C8F1510}" srcOrd="2" destOrd="0" presId="urn:microsoft.com/office/officeart/2005/8/layout/orgChart1"/>
    <dgm:cxn modelId="{3AB92ABA-5D04-4239-9303-0C177E0B0A51}" type="presParOf" srcId="{2CCE2004-6174-4E29-81DD-6B9B264E89E9}" destId="{71C5474C-EF7F-489B-9B6F-D2BBF1A13B97}" srcOrd="3" destOrd="0" presId="urn:microsoft.com/office/officeart/2005/8/layout/orgChart1"/>
    <dgm:cxn modelId="{BBFFF5C2-C74C-48C8-8671-975D77C951AB}" type="presParOf" srcId="{71C5474C-EF7F-489B-9B6F-D2BBF1A13B97}" destId="{5D8AF19F-55DF-4E1D-A49F-E9E2BDA8CEB7}" srcOrd="0" destOrd="0" presId="urn:microsoft.com/office/officeart/2005/8/layout/orgChart1"/>
    <dgm:cxn modelId="{8870518B-719B-4689-B6D6-AF7D571A25CE}" type="presParOf" srcId="{5D8AF19F-55DF-4E1D-A49F-E9E2BDA8CEB7}" destId="{F65A9D32-1C87-448D-8F20-815AECE44304}" srcOrd="0" destOrd="0" presId="urn:microsoft.com/office/officeart/2005/8/layout/orgChart1"/>
    <dgm:cxn modelId="{088BCEA6-4F66-4643-8336-959681C7BF83}" type="presParOf" srcId="{5D8AF19F-55DF-4E1D-A49F-E9E2BDA8CEB7}" destId="{8B49A9DE-6E52-49F9-A313-470316E1768D}" srcOrd="1" destOrd="0" presId="urn:microsoft.com/office/officeart/2005/8/layout/orgChart1"/>
    <dgm:cxn modelId="{CBFD624A-6F1E-4C23-B9EF-A2C0052BB69C}" type="presParOf" srcId="{71C5474C-EF7F-489B-9B6F-D2BBF1A13B97}" destId="{1FCFF65D-B7EA-4ECA-8022-FA5D543A9561}" srcOrd="1" destOrd="0" presId="urn:microsoft.com/office/officeart/2005/8/layout/orgChart1"/>
    <dgm:cxn modelId="{E0BC44BD-294B-41DC-BF93-146B2EE8CE88}" type="presParOf" srcId="{71C5474C-EF7F-489B-9B6F-D2BBF1A13B97}" destId="{7F7E313C-F517-4EE5-9D66-8D4E12F9A3F0}" srcOrd="2" destOrd="0" presId="urn:microsoft.com/office/officeart/2005/8/layout/orgChart1"/>
    <dgm:cxn modelId="{68D85909-2382-4B46-B172-AB197254568C}" type="presParOf" srcId="{3DB09758-12EE-4C93-84AE-D91677FE4D9A}" destId="{CA44D34A-370D-4CED-BB1D-29233E8F592F}" srcOrd="2" destOrd="0" presId="urn:microsoft.com/office/officeart/2005/8/layout/orgChart1"/>
    <dgm:cxn modelId="{7F57BF9E-462D-49BD-BE72-18715FB90A1C}" type="presParOf" srcId="{5EC69D04-6018-4982-A9BB-4625E1F50BE5}" destId="{19769FD4-96C2-4627-AB63-9A3D3457147B}" srcOrd="2" destOrd="0" presId="urn:microsoft.com/office/officeart/2005/8/layout/orgChart1"/>
    <dgm:cxn modelId="{F1F2ABB3-8E90-4DDD-8069-02F75E5AFB6D}" type="presParOf" srcId="{5EC69D04-6018-4982-A9BB-4625E1F50BE5}" destId="{0FF21A67-54A9-4DEB-BF01-14940DDE0112}" srcOrd="3" destOrd="0" presId="urn:microsoft.com/office/officeart/2005/8/layout/orgChart1"/>
    <dgm:cxn modelId="{D397C67D-257B-46B4-B4B6-3ACE9B4A085D}" type="presParOf" srcId="{0FF21A67-54A9-4DEB-BF01-14940DDE0112}" destId="{57A0963F-1B56-4B00-9A06-F5246CB56DE1}" srcOrd="0" destOrd="0" presId="urn:microsoft.com/office/officeart/2005/8/layout/orgChart1"/>
    <dgm:cxn modelId="{CCE488DD-E0CE-4596-B637-3194E8DC3F56}" type="presParOf" srcId="{57A0963F-1B56-4B00-9A06-F5246CB56DE1}" destId="{A7C83147-0719-41FE-85FE-91DDC94CD56F}" srcOrd="0" destOrd="0" presId="urn:microsoft.com/office/officeart/2005/8/layout/orgChart1"/>
    <dgm:cxn modelId="{374C74EB-66F3-4B78-8B25-64CF77D4F879}" type="presParOf" srcId="{57A0963F-1B56-4B00-9A06-F5246CB56DE1}" destId="{837D366B-E0B0-4FDE-9107-EC33CBC6812D}" srcOrd="1" destOrd="0" presId="urn:microsoft.com/office/officeart/2005/8/layout/orgChart1"/>
    <dgm:cxn modelId="{2996A072-5882-490A-A20C-623E0A7F73BA}" type="presParOf" srcId="{0FF21A67-54A9-4DEB-BF01-14940DDE0112}" destId="{78052D23-858E-402C-8DE2-46DE62D76186}" srcOrd="1" destOrd="0" presId="urn:microsoft.com/office/officeart/2005/8/layout/orgChart1"/>
    <dgm:cxn modelId="{A66D50B1-4B97-45D9-9C6E-213D07D13F94}" type="presParOf" srcId="{78052D23-858E-402C-8DE2-46DE62D76186}" destId="{27FDB263-D9CB-49B6-B60D-EE568DFC4939}" srcOrd="0" destOrd="0" presId="urn:microsoft.com/office/officeart/2005/8/layout/orgChart1"/>
    <dgm:cxn modelId="{4F6C2117-35E9-4592-9051-590AA4392EB8}" type="presParOf" srcId="{78052D23-858E-402C-8DE2-46DE62D76186}" destId="{F4BE615A-E9BA-4A35-8D2B-ACAE6ABED007}" srcOrd="1" destOrd="0" presId="urn:microsoft.com/office/officeart/2005/8/layout/orgChart1"/>
    <dgm:cxn modelId="{06508225-71E7-4198-BDF0-1CC7DAAF4B7A}" type="presParOf" srcId="{F4BE615A-E9BA-4A35-8D2B-ACAE6ABED007}" destId="{C4FA8C99-BD7C-4446-A113-E1733E77C59D}" srcOrd="0" destOrd="0" presId="urn:microsoft.com/office/officeart/2005/8/layout/orgChart1"/>
    <dgm:cxn modelId="{1E0001A3-C4AB-4A80-A9A6-2A71C3698D93}" type="presParOf" srcId="{C4FA8C99-BD7C-4446-A113-E1733E77C59D}" destId="{D495B899-78EC-401E-95AC-2DF0872E2EF7}" srcOrd="0" destOrd="0" presId="urn:microsoft.com/office/officeart/2005/8/layout/orgChart1"/>
    <dgm:cxn modelId="{AAB42D03-FC31-4903-A73B-1995A46F4BC5}" type="presParOf" srcId="{C4FA8C99-BD7C-4446-A113-E1733E77C59D}" destId="{6A30012D-6A25-4DA6-9CBD-F73807725738}" srcOrd="1" destOrd="0" presId="urn:microsoft.com/office/officeart/2005/8/layout/orgChart1"/>
    <dgm:cxn modelId="{2EF5D228-4152-4F04-9D76-28E53EF34EB2}" type="presParOf" srcId="{F4BE615A-E9BA-4A35-8D2B-ACAE6ABED007}" destId="{1C3432A0-C934-4D5D-AB2B-ED049BE9C3AD}" srcOrd="1" destOrd="0" presId="urn:microsoft.com/office/officeart/2005/8/layout/orgChart1"/>
    <dgm:cxn modelId="{9D1978B8-64DA-4493-8946-8B0A0F0D0819}" type="presParOf" srcId="{F4BE615A-E9BA-4A35-8D2B-ACAE6ABED007}" destId="{83EB331E-797B-4BCB-8CBA-B5E78E7CD935}" srcOrd="2" destOrd="0" presId="urn:microsoft.com/office/officeart/2005/8/layout/orgChart1"/>
    <dgm:cxn modelId="{A27029E5-DDD4-4921-8C51-6C36C64EA76B}" type="presParOf" srcId="{78052D23-858E-402C-8DE2-46DE62D76186}" destId="{4E0D7CBD-8994-416F-9B8F-9776C679F5D3}" srcOrd="2" destOrd="0" presId="urn:microsoft.com/office/officeart/2005/8/layout/orgChart1"/>
    <dgm:cxn modelId="{83AB16E5-E44B-4E33-9599-1BC958CFF1B7}" type="presParOf" srcId="{78052D23-858E-402C-8DE2-46DE62D76186}" destId="{55941545-4864-4A21-8706-50D397FE886B}" srcOrd="3" destOrd="0" presId="urn:microsoft.com/office/officeart/2005/8/layout/orgChart1"/>
    <dgm:cxn modelId="{C1E4DB8A-73E2-4C53-904D-0289F103B87B}" type="presParOf" srcId="{55941545-4864-4A21-8706-50D397FE886B}" destId="{543C3FF6-DD50-4F56-9A39-6E1D6CFB5218}" srcOrd="0" destOrd="0" presId="urn:microsoft.com/office/officeart/2005/8/layout/orgChart1"/>
    <dgm:cxn modelId="{2D7EA735-E8DD-427D-8D8E-96432F19E3F9}" type="presParOf" srcId="{543C3FF6-DD50-4F56-9A39-6E1D6CFB5218}" destId="{45987A66-0B7D-4C54-89B0-DA056B3291CF}" srcOrd="0" destOrd="0" presId="urn:microsoft.com/office/officeart/2005/8/layout/orgChart1"/>
    <dgm:cxn modelId="{9599CC82-AFBD-4956-9332-FABF94CAECC4}" type="presParOf" srcId="{543C3FF6-DD50-4F56-9A39-6E1D6CFB5218}" destId="{260BCC4D-DB32-4F31-8691-D1773BF0AF3D}" srcOrd="1" destOrd="0" presId="urn:microsoft.com/office/officeart/2005/8/layout/orgChart1"/>
    <dgm:cxn modelId="{E4F83136-2698-42ED-8993-0C0E70C0FC66}" type="presParOf" srcId="{55941545-4864-4A21-8706-50D397FE886B}" destId="{0A684610-24AB-4032-9ED9-5EC16C516904}" srcOrd="1" destOrd="0" presId="urn:microsoft.com/office/officeart/2005/8/layout/orgChart1"/>
    <dgm:cxn modelId="{702D559E-EBD7-4863-99EF-3F7E49AEB00F}" type="presParOf" srcId="{55941545-4864-4A21-8706-50D397FE886B}" destId="{721680C8-2F50-4A26-A3DF-ED90334E1276}" srcOrd="2" destOrd="0" presId="urn:microsoft.com/office/officeart/2005/8/layout/orgChart1"/>
    <dgm:cxn modelId="{CBCE8709-6585-4ABF-8C4B-A39904DBEA7D}" type="presParOf" srcId="{78052D23-858E-402C-8DE2-46DE62D76186}" destId="{FB093961-10D6-49ED-8F38-76E123C9145A}" srcOrd="4" destOrd="0" presId="urn:microsoft.com/office/officeart/2005/8/layout/orgChart1"/>
    <dgm:cxn modelId="{00CD3427-7540-44D9-BA16-1CB61CE6FDD4}" type="presParOf" srcId="{78052D23-858E-402C-8DE2-46DE62D76186}" destId="{33447818-C9A3-469D-9B0F-7A9138487E10}" srcOrd="5" destOrd="0" presId="urn:microsoft.com/office/officeart/2005/8/layout/orgChart1"/>
    <dgm:cxn modelId="{F42022DE-CF88-42CF-93CD-0933B5481C83}" type="presParOf" srcId="{33447818-C9A3-469D-9B0F-7A9138487E10}" destId="{E8C8C98F-0C21-4EE7-A9DF-CBEF31043537}" srcOrd="0" destOrd="0" presId="urn:microsoft.com/office/officeart/2005/8/layout/orgChart1"/>
    <dgm:cxn modelId="{93C48AA2-0935-4C2D-92C5-5BCD147E0A97}" type="presParOf" srcId="{E8C8C98F-0C21-4EE7-A9DF-CBEF31043537}" destId="{76719546-0987-4124-8E24-7949AF2CB0E4}" srcOrd="0" destOrd="0" presId="urn:microsoft.com/office/officeart/2005/8/layout/orgChart1"/>
    <dgm:cxn modelId="{F128A888-2E12-421D-8B91-E13FB083C00C}" type="presParOf" srcId="{E8C8C98F-0C21-4EE7-A9DF-CBEF31043537}" destId="{052163FF-5081-4AFC-98DC-BADC64BACB55}" srcOrd="1" destOrd="0" presId="urn:microsoft.com/office/officeart/2005/8/layout/orgChart1"/>
    <dgm:cxn modelId="{6A5A5898-0BF7-4A30-8CCD-1BC0112EC4F6}" type="presParOf" srcId="{33447818-C9A3-469D-9B0F-7A9138487E10}" destId="{54A5291A-0DDF-4CD2-BF18-F01C278E9C6A}" srcOrd="1" destOrd="0" presId="urn:microsoft.com/office/officeart/2005/8/layout/orgChart1"/>
    <dgm:cxn modelId="{4F42756A-3E75-40AE-86BC-4450E0E50E52}" type="presParOf" srcId="{33447818-C9A3-469D-9B0F-7A9138487E10}" destId="{B8B06575-BDA8-4D68-9486-55B838CFC04A}" srcOrd="2" destOrd="0" presId="urn:microsoft.com/office/officeart/2005/8/layout/orgChart1"/>
    <dgm:cxn modelId="{BAB5048F-5EAE-48B4-AB7A-45D45AA6D357}" type="presParOf" srcId="{78052D23-858E-402C-8DE2-46DE62D76186}" destId="{6603CD1F-4CC1-4ED2-8368-6A41A2081053}" srcOrd="6" destOrd="0" presId="urn:microsoft.com/office/officeart/2005/8/layout/orgChart1"/>
    <dgm:cxn modelId="{5B0AD96E-8C88-4019-A60F-DBCB02071CCA}" type="presParOf" srcId="{78052D23-858E-402C-8DE2-46DE62D76186}" destId="{7C8CA52C-1CB4-4B96-8B4F-11F544474E59}" srcOrd="7" destOrd="0" presId="urn:microsoft.com/office/officeart/2005/8/layout/orgChart1"/>
    <dgm:cxn modelId="{274ED442-C161-4436-A7FA-F2FEEE006CF3}" type="presParOf" srcId="{7C8CA52C-1CB4-4B96-8B4F-11F544474E59}" destId="{B710D3F3-AC47-49FA-97D8-C17D049BB507}" srcOrd="0" destOrd="0" presId="urn:microsoft.com/office/officeart/2005/8/layout/orgChart1"/>
    <dgm:cxn modelId="{313085A4-C67C-46D7-96E4-09496A25190B}" type="presParOf" srcId="{B710D3F3-AC47-49FA-97D8-C17D049BB507}" destId="{F241892B-088E-4808-8D7B-8C2135BD1447}" srcOrd="0" destOrd="0" presId="urn:microsoft.com/office/officeart/2005/8/layout/orgChart1"/>
    <dgm:cxn modelId="{F0470150-EADC-4F43-823E-4CA274F37512}" type="presParOf" srcId="{B710D3F3-AC47-49FA-97D8-C17D049BB507}" destId="{F82CB1FF-299A-40B2-AD9C-931E0C320D85}" srcOrd="1" destOrd="0" presId="urn:microsoft.com/office/officeart/2005/8/layout/orgChart1"/>
    <dgm:cxn modelId="{C9FE808C-31A9-4D03-A753-A58D78E4D4AA}" type="presParOf" srcId="{7C8CA52C-1CB4-4B96-8B4F-11F544474E59}" destId="{E9BAFF27-4623-4DD6-B679-56569A6918C3}" srcOrd="1" destOrd="0" presId="urn:microsoft.com/office/officeart/2005/8/layout/orgChart1"/>
    <dgm:cxn modelId="{BECA85CD-92D6-4A54-BEC4-8D93B89B9DB0}" type="presParOf" srcId="{7C8CA52C-1CB4-4B96-8B4F-11F544474E59}" destId="{E6869198-CA2E-47F0-B40C-CC0B0DABB9A2}" srcOrd="2" destOrd="0" presId="urn:microsoft.com/office/officeart/2005/8/layout/orgChart1"/>
    <dgm:cxn modelId="{24B6F203-84C7-41E9-9D12-F669B1881B2A}" type="presParOf" srcId="{78052D23-858E-402C-8DE2-46DE62D76186}" destId="{B8070960-F4CC-48AC-9D20-A8A910D743F7}" srcOrd="8" destOrd="0" presId="urn:microsoft.com/office/officeart/2005/8/layout/orgChart1"/>
    <dgm:cxn modelId="{1D561CBD-B879-40AA-9C06-490B074E6521}" type="presParOf" srcId="{78052D23-858E-402C-8DE2-46DE62D76186}" destId="{188A1B11-15DA-4B8E-99FB-7F502802A1B8}" srcOrd="9" destOrd="0" presId="urn:microsoft.com/office/officeart/2005/8/layout/orgChart1"/>
    <dgm:cxn modelId="{3653FB97-7F1B-4B6E-A47F-2F83AEE7D606}" type="presParOf" srcId="{188A1B11-15DA-4B8E-99FB-7F502802A1B8}" destId="{E68F9379-FDCA-46BF-B779-9079FE62AF6B}" srcOrd="0" destOrd="0" presId="urn:microsoft.com/office/officeart/2005/8/layout/orgChart1"/>
    <dgm:cxn modelId="{337F8C4F-637C-40DF-B95D-33D2E6A0B8FA}" type="presParOf" srcId="{E68F9379-FDCA-46BF-B779-9079FE62AF6B}" destId="{B7647C22-00C8-4AD0-ABA8-E424B129DEA9}" srcOrd="0" destOrd="0" presId="urn:microsoft.com/office/officeart/2005/8/layout/orgChart1"/>
    <dgm:cxn modelId="{0AA36DF8-D613-4A44-9F44-1C63045F62EA}" type="presParOf" srcId="{E68F9379-FDCA-46BF-B779-9079FE62AF6B}" destId="{42DD48F9-5712-420C-85D7-5025E48BDB28}" srcOrd="1" destOrd="0" presId="urn:microsoft.com/office/officeart/2005/8/layout/orgChart1"/>
    <dgm:cxn modelId="{FA45B29F-BFF7-4044-B6A9-8759C8ECF53C}" type="presParOf" srcId="{188A1B11-15DA-4B8E-99FB-7F502802A1B8}" destId="{BE4F0F5B-AEBF-4FE4-8A91-CCF4FC36FC76}" srcOrd="1" destOrd="0" presId="urn:microsoft.com/office/officeart/2005/8/layout/orgChart1"/>
    <dgm:cxn modelId="{04F5BEBF-F97B-4EF0-9A9B-C633B250AF27}" type="presParOf" srcId="{188A1B11-15DA-4B8E-99FB-7F502802A1B8}" destId="{F758EC1E-7E7A-4BC6-9243-A04FC0603E37}" srcOrd="2" destOrd="0" presId="urn:microsoft.com/office/officeart/2005/8/layout/orgChart1"/>
    <dgm:cxn modelId="{8D78F1D9-D90E-447C-A404-0AC13C663BA8}" type="presParOf" srcId="{78052D23-858E-402C-8DE2-46DE62D76186}" destId="{765F6D07-F1D5-420A-8F11-F69160A2BEBF}" srcOrd="10" destOrd="0" presId="urn:microsoft.com/office/officeart/2005/8/layout/orgChart1"/>
    <dgm:cxn modelId="{BC8E37B5-A07F-437F-8517-3C6A7EB33503}" type="presParOf" srcId="{78052D23-858E-402C-8DE2-46DE62D76186}" destId="{8775741E-2D46-4A7A-9700-AD670771119C}" srcOrd="11" destOrd="0" presId="urn:microsoft.com/office/officeart/2005/8/layout/orgChart1"/>
    <dgm:cxn modelId="{DE379024-E09B-4B25-9CC3-5C62212821FA}" type="presParOf" srcId="{8775741E-2D46-4A7A-9700-AD670771119C}" destId="{F93BF119-B8BF-4906-88CC-381CDE008A09}" srcOrd="0" destOrd="0" presId="urn:microsoft.com/office/officeart/2005/8/layout/orgChart1"/>
    <dgm:cxn modelId="{55587357-2CD9-48D9-A34F-E92469673349}" type="presParOf" srcId="{F93BF119-B8BF-4906-88CC-381CDE008A09}" destId="{9407CEC9-84C8-42DF-B006-F4E9EBBE757F}" srcOrd="0" destOrd="0" presId="urn:microsoft.com/office/officeart/2005/8/layout/orgChart1"/>
    <dgm:cxn modelId="{9EE33205-505C-4DE2-A072-AAF885F8CD3F}" type="presParOf" srcId="{F93BF119-B8BF-4906-88CC-381CDE008A09}" destId="{95A3196C-45E3-4D00-A485-06F4563F55C6}" srcOrd="1" destOrd="0" presId="urn:microsoft.com/office/officeart/2005/8/layout/orgChart1"/>
    <dgm:cxn modelId="{BFD9ED84-0D73-4B4E-9831-8B610B105607}" type="presParOf" srcId="{8775741E-2D46-4A7A-9700-AD670771119C}" destId="{0D1C90F0-8185-40D1-B30B-0513913D99F2}" srcOrd="1" destOrd="0" presId="urn:microsoft.com/office/officeart/2005/8/layout/orgChart1"/>
    <dgm:cxn modelId="{6E8170B0-DFD7-48DD-A71D-E1672F9CBA3E}" type="presParOf" srcId="{8775741E-2D46-4A7A-9700-AD670771119C}" destId="{438F0A78-8953-4A2D-9A14-230DBBB5BC22}" srcOrd="2" destOrd="0" presId="urn:microsoft.com/office/officeart/2005/8/layout/orgChart1"/>
    <dgm:cxn modelId="{B24E3BA5-CDD2-4CF1-8A05-2034F4949179}" type="presParOf" srcId="{78052D23-858E-402C-8DE2-46DE62D76186}" destId="{7F6119A6-4DBF-43A4-B367-8890B4967BB1}" srcOrd="12" destOrd="0" presId="urn:microsoft.com/office/officeart/2005/8/layout/orgChart1"/>
    <dgm:cxn modelId="{7E04C9EA-6EFA-463C-A173-1E95C361A6E9}" type="presParOf" srcId="{78052D23-858E-402C-8DE2-46DE62D76186}" destId="{98275124-A1B6-49DE-8AA1-328D6A19C288}" srcOrd="13" destOrd="0" presId="urn:microsoft.com/office/officeart/2005/8/layout/orgChart1"/>
    <dgm:cxn modelId="{695F2C8B-BE43-4D3D-BDC6-5D8CAC2C456F}" type="presParOf" srcId="{98275124-A1B6-49DE-8AA1-328D6A19C288}" destId="{CB492CFE-36C6-4A69-BCB6-951AEF0F4AE4}" srcOrd="0" destOrd="0" presId="urn:microsoft.com/office/officeart/2005/8/layout/orgChart1"/>
    <dgm:cxn modelId="{570FDD9D-FE05-4318-91DB-05349714936C}" type="presParOf" srcId="{CB492CFE-36C6-4A69-BCB6-951AEF0F4AE4}" destId="{536DA36E-FF52-471D-9A99-BB91D8E73018}" srcOrd="0" destOrd="0" presId="urn:microsoft.com/office/officeart/2005/8/layout/orgChart1"/>
    <dgm:cxn modelId="{71FF5751-A554-463E-848E-47400433E4C9}" type="presParOf" srcId="{CB492CFE-36C6-4A69-BCB6-951AEF0F4AE4}" destId="{318E4FC0-8C3C-44C9-99AA-53EC627F15B7}" srcOrd="1" destOrd="0" presId="urn:microsoft.com/office/officeart/2005/8/layout/orgChart1"/>
    <dgm:cxn modelId="{C1052C8D-8BC9-4862-A909-522D14480358}" type="presParOf" srcId="{98275124-A1B6-49DE-8AA1-328D6A19C288}" destId="{4D63FCD6-BE68-45C5-A706-6B76E150A097}" srcOrd="1" destOrd="0" presId="urn:microsoft.com/office/officeart/2005/8/layout/orgChart1"/>
    <dgm:cxn modelId="{19AC689F-A423-4837-B091-96871AD8F3AD}" type="presParOf" srcId="{98275124-A1B6-49DE-8AA1-328D6A19C288}" destId="{B868461E-48DF-46F2-97B9-59E253FAA69C}" srcOrd="2" destOrd="0" presId="urn:microsoft.com/office/officeart/2005/8/layout/orgChart1"/>
    <dgm:cxn modelId="{06B9211E-FB2F-4D3B-822D-039AE1029199}" type="presParOf" srcId="{0FF21A67-54A9-4DEB-BF01-14940DDE0112}" destId="{F5147A93-F86D-4268-A8D0-B61ED4BEB71D}" srcOrd="2" destOrd="0" presId="urn:microsoft.com/office/officeart/2005/8/layout/orgChart1"/>
    <dgm:cxn modelId="{71245F8D-1A53-43DF-94DD-FF6FD2C0C08E}" type="presParOf" srcId="{5EC69D04-6018-4982-A9BB-4625E1F50BE5}" destId="{E9A37458-1EA9-4EAB-B17A-1B933A14CCEA}" srcOrd="4" destOrd="0" presId="urn:microsoft.com/office/officeart/2005/8/layout/orgChart1"/>
    <dgm:cxn modelId="{E209950F-86EE-41D4-9E9A-876763686AAE}" type="presParOf" srcId="{5EC69D04-6018-4982-A9BB-4625E1F50BE5}" destId="{C6ADB19B-A0F0-4800-B239-63E568A943B9}" srcOrd="5" destOrd="0" presId="urn:microsoft.com/office/officeart/2005/8/layout/orgChart1"/>
    <dgm:cxn modelId="{23FFE656-130A-495D-B289-64252FF779BC}" type="presParOf" srcId="{C6ADB19B-A0F0-4800-B239-63E568A943B9}" destId="{A86F0008-1B00-46F8-8FD5-8C63460D79B6}" srcOrd="0" destOrd="0" presId="urn:microsoft.com/office/officeart/2005/8/layout/orgChart1"/>
    <dgm:cxn modelId="{D7EE671C-2F57-4BB5-B049-2B0933B34EEE}" type="presParOf" srcId="{A86F0008-1B00-46F8-8FD5-8C63460D79B6}" destId="{2472F4F6-E6B9-4448-B1D8-5556CA2FB384}" srcOrd="0" destOrd="0" presId="urn:microsoft.com/office/officeart/2005/8/layout/orgChart1"/>
    <dgm:cxn modelId="{7617BD75-9A44-4664-9D7B-915FC19107A2}" type="presParOf" srcId="{A86F0008-1B00-46F8-8FD5-8C63460D79B6}" destId="{96C49525-0FE4-4FDC-B1FE-A8F63E7010FB}" srcOrd="1" destOrd="0" presId="urn:microsoft.com/office/officeart/2005/8/layout/orgChart1"/>
    <dgm:cxn modelId="{09FCF7B8-7DAE-4553-A78E-D71CB7A4450C}" type="presParOf" srcId="{C6ADB19B-A0F0-4800-B239-63E568A943B9}" destId="{607822B3-0B13-43FD-881C-72B92C47F44B}" srcOrd="1" destOrd="0" presId="urn:microsoft.com/office/officeart/2005/8/layout/orgChart1"/>
    <dgm:cxn modelId="{974FC2FB-0857-4101-95DB-6CD292E88B57}" type="presParOf" srcId="{607822B3-0B13-43FD-881C-72B92C47F44B}" destId="{346E944C-D67F-49F3-8C6A-45287750C37E}" srcOrd="0" destOrd="0" presId="urn:microsoft.com/office/officeart/2005/8/layout/orgChart1"/>
    <dgm:cxn modelId="{65C20A60-9066-4461-82D4-7A140F58BE45}" type="presParOf" srcId="{607822B3-0B13-43FD-881C-72B92C47F44B}" destId="{B006D4BB-05CC-4300-9926-5F9AC003AEBF}" srcOrd="1" destOrd="0" presId="urn:microsoft.com/office/officeart/2005/8/layout/orgChart1"/>
    <dgm:cxn modelId="{E388F51D-6292-4102-A313-F22E8BF34235}" type="presParOf" srcId="{B006D4BB-05CC-4300-9926-5F9AC003AEBF}" destId="{C6831A18-B169-4AE3-A0E8-945FE87D6FD4}" srcOrd="0" destOrd="0" presId="urn:microsoft.com/office/officeart/2005/8/layout/orgChart1"/>
    <dgm:cxn modelId="{6BCD0F24-6AFB-499D-8EB4-9E750C10B613}" type="presParOf" srcId="{C6831A18-B169-4AE3-A0E8-945FE87D6FD4}" destId="{391B0C7F-5431-4918-8434-BE67DF0BF46D}" srcOrd="0" destOrd="0" presId="urn:microsoft.com/office/officeart/2005/8/layout/orgChart1"/>
    <dgm:cxn modelId="{9846E9AA-8E39-4F70-87DA-A5A71F4DA7DC}" type="presParOf" srcId="{C6831A18-B169-4AE3-A0E8-945FE87D6FD4}" destId="{8A15E978-EF5A-4E94-A25C-2A72A00A7766}" srcOrd="1" destOrd="0" presId="urn:microsoft.com/office/officeart/2005/8/layout/orgChart1"/>
    <dgm:cxn modelId="{E0F85603-D1AD-4814-BB90-45899BCD111A}" type="presParOf" srcId="{B006D4BB-05CC-4300-9926-5F9AC003AEBF}" destId="{E6D21BE8-9F86-43E7-83BD-C1FF5A37FF6A}" srcOrd="1" destOrd="0" presId="urn:microsoft.com/office/officeart/2005/8/layout/orgChart1"/>
    <dgm:cxn modelId="{1B265358-A198-402D-BC48-03ABA267474F}" type="presParOf" srcId="{B006D4BB-05CC-4300-9926-5F9AC003AEBF}" destId="{B38C777A-F616-4911-8159-5573CC8AF7C0}" srcOrd="2" destOrd="0" presId="urn:microsoft.com/office/officeart/2005/8/layout/orgChart1"/>
    <dgm:cxn modelId="{9392C404-7757-4373-8C3C-9885F263298E}" type="presParOf" srcId="{607822B3-0B13-43FD-881C-72B92C47F44B}" destId="{EC57E2A4-EC4A-48F7-8175-B4175C1A6005}" srcOrd="2" destOrd="0" presId="urn:microsoft.com/office/officeart/2005/8/layout/orgChart1"/>
    <dgm:cxn modelId="{E38C4ECB-E1AE-4CF8-B823-47D9FE6D093A}" type="presParOf" srcId="{607822B3-0B13-43FD-881C-72B92C47F44B}" destId="{AA347119-B7F2-4152-88CF-CCE97709568D}" srcOrd="3" destOrd="0" presId="urn:microsoft.com/office/officeart/2005/8/layout/orgChart1"/>
    <dgm:cxn modelId="{827C3370-2977-435E-9420-C366C23D518D}" type="presParOf" srcId="{AA347119-B7F2-4152-88CF-CCE97709568D}" destId="{1916A56F-0EFA-40B3-8BF4-7CA2A013A190}" srcOrd="0" destOrd="0" presId="urn:microsoft.com/office/officeart/2005/8/layout/orgChart1"/>
    <dgm:cxn modelId="{1C81D261-086F-4EEC-B036-E25F344F4F6D}" type="presParOf" srcId="{1916A56F-0EFA-40B3-8BF4-7CA2A013A190}" destId="{34B4DD05-260D-4AFB-A416-5DB6E21B5B8A}" srcOrd="0" destOrd="0" presId="urn:microsoft.com/office/officeart/2005/8/layout/orgChart1"/>
    <dgm:cxn modelId="{46A36A23-33D0-4D0E-8BC8-68F3EEA2B667}" type="presParOf" srcId="{1916A56F-0EFA-40B3-8BF4-7CA2A013A190}" destId="{A95A8AD1-807D-45AA-9DC5-38F387648786}" srcOrd="1" destOrd="0" presId="urn:microsoft.com/office/officeart/2005/8/layout/orgChart1"/>
    <dgm:cxn modelId="{DA2EAF45-FBF6-41E6-8C07-73025CEA8440}" type="presParOf" srcId="{AA347119-B7F2-4152-88CF-CCE97709568D}" destId="{EDA5C1EB-D856-4CC0-9D4C-36C5B00AA444}" srcOrd="1" destOrd="0" presId="urn:microsoft.com/office/officeart/2005/8/layout/orgChart1"/>
    <dgm:cxn modelId="{FD26DBFF-066A-4570-993D-63FF6C1FF72E}" type="presParOf" srcId="{AA347119-B7F2-4152-88CF-CCE97709568D}" destId="{95AB2AA9-9D5B-49F5-B3EF-BD988362E103}" srcOrd="2" destOrd="0" presId="urn:microsoft.com/office/officeart/2005/8/layout/orgChart1"/>
    <dgm:cxn modelId="{3C18AF9A-2473-4B64-A36E-79E2C22F1992}" type="presParOf" srcId="{607822B3-0B13-43FD-881C-72B92C47F44B}" destId="{2049C178-73F9-4E66-83B2-98556C85500F}" srcOrd="4" destOrd="0" presId="urn:microsoft.com/office/officeart/2005/8/layout/orgChart1"/>
    <dgm:cxn modelId="{566E0D31-A7BF-4E12-89AA-CB9910C26F9C}" type="presParOf" srcId="{607822B3-0B13-43FD-881C-72B92C47F44B}" destId="{478054E0-6814-439A-B956-68472CAB36F7}" srcOrd="5" destOrd="0" presId="urn:microsoft.com/office/officeart/2005/8/layout/orgChart1"/>
    <dgm:cxn modelId="{F810E82D-1568-47FF-A3D1-CB506592F1F5}" type="presParOf" srcId="{478054E0-6814-439A-B956-68472CAB36F7}" destId="{E9513AF0-1038-4165-9B7E-CD4292A61F0F}" srcOrd="0" destOrd="0" presId="urn:microsoft.com/office/officeart/2005/8/layout/orgChart1"/>
    <dgm:cxn modelId="{B0959BEA-2AA9-418F-B438-AFC46895B62B}" type="presParOf" srcId="{E9513AF0-1038-4165-9B7E-CD4292A61F0F}" destId="{278E9DAA-03F1-49F6-8DA9-2914C5EDE236}" srcOrd="0" destOrd="0" presId="urn:microsoft.com/office/officeart/2005/8/layout/orgChart1"/>
    <dgm:cxn modelId="{7C4D6506-700D-47A6-851D-182F488C4373}" type="presParOf" srcId="{E9513AF0-1038-4165-9B7E-CD4292A61F0F}" destId="{78FBA080-7FF9-48B6-A6C5-E5AAB8DD3FC2}" srcOrd="1" destOrd="0" presId="urn:microsoft.com/office/officeart/2005/8/layout/orgChart1"/>
    <dgm:cxn modelId="{321E2452-8315-4522-96D2-B5D3D0584AB7}" type="presParOf" srcId="{478054E0-6814-439A-B956-68472CAB36F7}" destId="{BEFD3A43-3C19-4E85-85A4-6B1898357702}" srcOrd="1" destOrd="0" presId="urn:microsoft.com/office/officeart/2005/8/layout/orgChart1"/>
    <dgm:cxn modelId="{FB874272-5CC0-422F-8E1E-49AE61442992}" type="presParOf" srcId="{478054E0-6814-439A-B956-68472CAB36F7}" destId="{3E989413-93B2-4441-9F9C-F5074243650E}" srcOrd="2" destOrd="0" presId="urn:microsoft.com/office/officeart/2005/8/layout/orgChart1"/>
    <dgm:cxn modelId="{6A406C0B-492F-446A-AE59-2305DCE60C0A}" type="presParOf" srcId="{607822B3-0B13-43FD-881C-72B92C47F44B}" destId="{92BDBED2-0A8A-4820-845C-ABE085746066}" srcOrd="6" destOrd="0" presId="urn:microsoft.com/office/officeart/2005/8/layout/orgChart1"/>
    <dgm:cxn modelId="{1E02BC17-A612-49D0-A1B1-11BC6971DC56}" type="presParOf" srcId="{607822B3-0B13-43FD-881C-72B92C47F44B}" destId="{2EC8325E-51A9-4C13-B0F6-FF1986A5CD60}" srcOrd="7" destOrd="0" presId="urn:microsoft.com/office/officeart/2005/8/layout/orgChart1"/>
    <dgm:cxn modelId="{5504133C-BBD3-44B5-BB8D-D7715EC7644E}" type="presParOf" srcId="{2EC8325E-51A9-4C13-B0F6-FF1986A5CD60}" destId="{B333F639-F21D-48A1-8C4D-7EB1095E87E1}" srcOrd="0" destOrd="0" presId="urn:microsoft.com/office/officeart/2005/8/layout/orgChart1"/>
    <dgm:cxn modelId="{53C6DE09-FA9B-44BA-8B25-885848051FB8}" type="presParOf" srcId="{B333F639-F21D-48A1-8C4D-7EB1095E87E1}" destId="{26D47587-FBDC-44B3-8F02-308DBDA7F186}" srcOrd="0" destOrd="0" presId="urn:microsoft.com/office/officeart/2005/8/layout/orgChart1"/>
    <dgm:cxn modelId="{A010B1C7-DCEF-4431-AE07-5096D4CAEE48}" type="presParOf" srcId="{B333F639-F21D-48A1-8C4D-7EB1095E87E1}" destId="{B071ABAF-19FA-48A5-864B-57E8BCF90012}" srcOrd="1" destOrd="0" presId="urn:microsoft.com/office/officeart/2005/8/layout/orgChart1"/>
    <dgm:cxn modelId="{FA777CC6-D7AF-4614-A1A4-72F248849F6D}" type="presParOf" srcId="{2EC8325E-51A9-4C13-B0F6-FF1986A5CD60}" destId="{CF49DFEE-5A32-4642-B655-3F95961906EA}" srcOrd="1" destOrd="0" presId="urn:microsoft.com/office/officeart/2005/8/layout/orgChart1"/>
    <dgm:cxn modelId="{9A931222-9EB6-4768-B7C6-A9C6E8BE269C}" type="presParOf" srcId="{2EC8325E-51A9-4C13-B0F6-FF1986A5CD60}" destId="{7BE3C026-ECC5-413C-9889-F2950F2603DA}" srcOrd="2" destOrd="0" presId="urn:microsoft.com/office/officeart/2005/8/layout/orgChart1"/>
    <dgm:cxn modelId="{3D7CC950-E0EE-44E9-8F02-4B4CDDB03576}" type="presParOf" srcId="{607822B3-0B13-43FD-881C-72B92C47F44B}" destId="{95FCD5BE-5209-4A5E-AE2B-737758F39D2C}" srcOrd="8" destOrd="0" presId="urn:microsoft.com/office/officeart/2005/8/layout/orgChart1"/>
    <dgm:cxn modelId="{3F087CDD-BD39-411E-A811-A6A6A487B24E}" type="presParOf" srcId="{607822B3-0B13-43FD-881C-72B92C47F44B}" destId="{C379BB43-03D0-4CC7-BEC6-8F7DF961B14E}" srcOrd="9" destOrd="0" presId="urn:microsoft.com/office/officeart/2005/8/layout/orgChart1"/>
    <dgm:cxn modelId="{99F9DFBF-9DAC-49E0-A3A9-8D585A07E6F0}" type="presParOf" srcId="{C379BB43-03D0-4CC7-BEC6-8F7DF961B14E}" destId="{85650BE9-C21A-47A4-8FEF-FE06A355C5A3}" srcOrd="0" destOrd="0" presId="urn:microsoft.com/office/officeart/2005/8/layout/orgChart1"/>
    <dgm:cxn modelId="{461B899C-C9D9-42B8-AE08-E6CDCEAA1986}" type="presParOf" srcId="{85650BE9-C21A-47A4-8FEF-FE06A355C5A3}" destId="{40AED586-7349-484E-9D07-26E5CF21B9B6}" srcOrd="0" destOrd="0" presId="urn:microsoft.com/office/officeart/2005/8/layout/orgChart1"/>
    <dgm:cxn modelId="{185D7588-F1E8-4FAA-B3B5-05838584FEC8}" type="presParOf" srcId="{85650BE9-C21A-47A4-8FEF-FE06A355C5A3}" destId="{B1B95F7F-84F3-4244-A549-DA8D34BEAD9D}" srcOrd="1" destOrd="0" presId="urn:microsoft.com/office/officeart/2005/8/layout/orgChart1"/>
    <dgm:cxn modelId="{4CBCD56A-A784-4085-8904-0E906385B47A}" type="presParOf" srcId="{C379BB43-03D0-4CC7-BEC6-8F7DF961B14E}" destId="{44AF8964-BF16-4FC2-9D46-ECD5CF2848D5}" srcOrd="1" destOrd="0" presId="urn:microsoft.com/office/officeart/2005/8/layout/orgChart1"/>
    <dgm:cxn modelId="{1F922EAB-C9CA-43AB-93DC-23A4BCDFC5C5}" type="presParOf" srcId="{C379BB43-03D0-4CC7-BEC6-8F7DF961B14E}" destId="{8272AFB6-5C32-4620-9A09-A1B431A06E87}" srcOrd="2" destOrd="0" presId="urn:microsoft.com/office/officeart/2005/8/layout/orgChart1"/>
    <dgm:cxn modelId="{B6A8FFBC-12C7-405F-9442-C41BB76E6132}" type="presParOf" srcId="{C6ADB19B-A0F0-4800-B239-63E568A943B9}" destId="{0FC25B97-70D5-492C-B476-4073590D9C60}" srcOrd="2" destOrd="0" presId="urn:microsoft.com/office/officeart/2005/8/layout/orgChart1"/>
    <dgm:cxn modelId="{6FDE34EF-C620-4092-8D8B-F9F72108CAA3}" type="presParOf" srcId="{DBE48A85-1065-4C1B-87F9-DD3DBDCA2482}" destId="{4BF09E5F-AE17-403D-9B59-D09F9BBF0FB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3DB8874-2D5E-4E67-8508-AD9F50EB2AC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AAB50E-EDD2-4BF0-8DA6-95D33572CCC3}">
      <dgm:prSet phldrT="[Текст]"/>
      <dgm:spPr/>
      <dgm:t>
        <a:bodyPr/>
        <a:lstStyle/>
        <a:p>
          <a:r>
            <a:rPr lang="ru-RU" dirty="0" smtClean="0"/>
            <a:t>определение правил платежной системы и установление контроля за их соблюдением участниками платежной системы, операторами услуг платежной инфраструктуры</a:t>
          </a:r>
          <a:endParaRPr lang="ru-RU" dirty="0"/>
        </a:p>
      </dgm:t>
    </dgm:pt>
    <dgm:pt modelId="{31FD0E9E-03B2-4FA7-94B9-91827CA876A1}" type="parTrans" cxnId="{292E695C-F0BD-4B11-AC27-08675E52067F}">
      <dgm:prSet/>
      <dgm:spPr/>
      <dgm:t>
        <a:bodyPr/>
        <a:lstStyle/>
        <a:p>
          <a:endParaRPr lang="ru-RU"/>
        </a:p>
      </dgm:t>
    </dgm:pt>
    <dgm:pt modelId="{E463D5B8-49FC-45A7-B576-DBE672D34EAA}" type="sibTrans" cxnId="{292E695C-F0BD-4B11-AC27-08675E52067F}">
      <dgm:prSet/>
      <dgm:spPr/>
      <dgm:t>
        <a:bodyPr/>
        <a:lstStyle/>
        <a:p>
          <a:endParaRPr lang="ru-RU"/>
        </a:p>
      </dgm:t>
    </dgm:pt>
    <dgm:pt modelId="{F80FFBBC-6A45-4002-8E60-92C6B75268B9}">
      <dgm:prSet phldrT="[Текст]"/>
      <dgm:spPr/>
      <dgm:t>
        <a:bodyPr/>
        <a:lstStyle/>
        <a:p>
          <a:r>
            <a:rPr lang="ru-RU" dirty="0" smtClean="0"/>
            <a:t>привлечение операторов услуг платежной инфраструктуры</a:t>
          </a:r>
          <a:endParaRPr lang="ru-RU" dirty="0"/>
        </a:p>
      </dgm:t>
    </dgm:pt>
    <dgm:pt modelId="{6843B9C1-BB9A-48CF-9628-D08F7693F134}" type="parTrans" cxnId="{E4F91C29-BF0C-4962-A047-1FE9E7F20F86}">
      <dgm:prSet/>
      <dgm:spPr/>
      <dgm:t>
        <a:bodyPr/>
        <a:lstStyle/>
        <a:p>
          <a:endParaRPr lang="ru-RU"/>
        </a:p>
      </dgm:t>
    </dgm:pt>
    <dgm:pt modelId="{9F989850-3B1D-4D39-B2C2-CD695037EB4E}" type="sibTrans" cxnId="{E4F91C29-BF0C-4962-A047-1FE9E7F20F86}">
      <dgm:prSet/>
      <dgm:spPr/>
      <dgm:t>
        <a:bodyPr/>
        <a:lstStyle/>
        <a:p>
          <a:endParaRPr lang="ru-RU"/>
        </a:p>
      </dgm:t>
    </dgm:pt>
    <dgm:pt modelId="{1DFFA278-03D8-4978-AE4D-6898B09690DB}">
      <dgm:prSet phldrT="[Текст]"/>
      <dgm:spPr/>
      <dgm:t>
        <a:bodyPr/>
        <a:lstStyle/>
        <a:p>
          <a:r>
            <a:rPr lang="ru-RU" dirty="0" smtClean="0"/>
            <a:t>обеспечение бесперебойности оказания услуг платежной инфраструктуры участникам платежной системы и функционирования платежной системы</a:t>
          </a:r>
          <a:endParaRPr lang="ru-RU" dirty="0"/>
        </a:p>
      </dgm:t>
    </dgm:pt>
    <dgm:pt modelId="{B9E90350-CA41-400F-B407-74A505D733AE}" type="parTrans" cxnId="{6D768DA3-D055-4C8C-BB44-3F6FE7E37D78}">
      <dgm:prSet/>
      <dgm:spPr/>
    </dgm:pt>
    <dgm:pt modelId="{AA9AA22C-B9D7-4E51-8B4A-0C0CA53A95D8}" type="sibTrans" cxnId="{6D768DA3-D055-4C8C-BB44-3F6FE7E37D78}">
      <dgm:prSet/>
      <dgm:spPr/>
    </dgm:pt>
    <dgm:pt modelId="{9B10140F-1ED2-4182-99D5-BC7356AAADC7}" type="pres">
      <dgm:prSet presAssocID="{43DB8874-2D5E-4E67-8508-AD9F50EB2AC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D974C88-82B4-43E0-BBE5-579E7D14FFA6}" type="pres">
      <dgm:prSet presAssocID="{43DB8874-2D5E-4E67-8508-AD9F50EB2ACD}" presName="Name1" presStyleCnt="0"/>
      <dgm:spPr/>
    </dgm:pt>
    <dgm:pt modelId="{4000BE19-B6A5-4092-A572-6FA8442EFFFC}" type="pres">
      <dgm:prSet presAssocID="{43DB8874-2D5E-4E67-8508-AD9F50EB2ACD}" presName="cycle" presStyleCnt="0"/>
      <dgm:spPr/>
    </dgm:pt>
    <dgm:pt modelId="{8D8C46E2-45CE-42A9-AF1A-E701F2A78D2B}" type="pres">
      <dgm:prSet presAssocID="{43DB8874-2D5E-4E67-8508-AD9F50EB2ACD}" presName="srcNode" presStyleLbl="node1" presStyleIdx="0" presStyleCnt="3"/>
      <dgm:spPr/>
    </dgm:pt>
    <dgm:pt modelId="{422CC36F-5F85-408F-8FAE-FFE1094757F4}" type="pres">
      <dgm:prSet presAssocID="{43DB8874-2D5E-4E67-8508-AD9F50EB2ACD}" presName="conn" presStyleLbl="parChTrans1D2" presStyleIdx="0" presStyleCnt="1"/>
      <dgm:spPr/>
      <dgm:t>
        <a:bodyPr/>
        <a:lstStyle/>
        <a:p>
          <a:endParaRPr lang="ru-RU"/>
        </a:p>
      </dgm:t>
    </dgm:pt>
    <dgm:pt modelId="{A3AE2976-C5E1-40A3-83AD-93D4526084DE}" type="pres">
      <dgm:prSet presAssocID="{43DB8874-2D5E-4E67-8508-AD9F50EB2ACD}" presName="extraNode" presStyleLbl="node1" presStyleIdx="0" presStyleCnt="3"/>
      <dgm:spPr/>
    </dgm:pt>
    <dgm:pt modelId="{3709475E-3647-4A4A-B2E7-2A75604C0BA4}" type="pres">
      <dgm:prSet presAssocID="{43DB8874-2D5E-4E67-8508-AD9F50EB2ACD}" presName="dstNode" presStyleLbl="node1" presStyleIdx="0" presStyleCnt="3"/>
      <dgm:spPr/>
    </dgm:pt>
    <dgm:pt modelId="{334281D6-110B-4520-964D-52A89C054B98}" type="pres">
      <dgm:prSet presAssocID="{E2AAB50E-EDD2-4BF0-8DA6-95D33572CCC3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CFFD42-6208-461F-8386-18E092745A2A}" type="pres">
      <dgm:prSet presAssocID="{E2AAB50E-EDD2-4BF0-8DA6-95D33572CCC3}" presName="accent_1" presStyleCnt="0"/>
      <dgm:spPr/>
    </dgm:pt>
    <dgm:pt modelId="{E11F9A66-724D-4C54-BD6E-6CB5CFACB58E}" type="pres">
      <dgm:prSet presAssocID="{E2AAB50E-EDD2-4BF0-8DA6-95D33572CCC3}" presName="accentRepeatNode" presStyleLbl="solidFgAcc1" presStyleIdx="0" presStyleCnt="3"/>
      <dgm:spPr/>
    </dgm:pt>
    <dgm:pt modelId="{C04BBD87-3385-45C5-9110-74EFE8462F62}" type="pres">
      <dgm:prSet presAssocID="{F80FFBBC-6A45-4002-8E60-92C6B75268B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9D027A-E111-4F40-93FD-B3835152A22C}" type="pres">
      <dgm:prSet presAssocID="{F80FFBBC-6A45-4002-8E60-92C6B75268B9}" presName="accent_2" presStyleCnt="0"/>
      <dgm:spPr/>
    </dgm:pt>
    <dgm:pt modelId="{5507A254-F873-4109-8112-4D65A43209BA}" type="pres">
      <dgm:prSet presAssocID="{F80FFBBC-6A45-4002-8E60-92C6B75268B9}" presName="accentRepeatNode" presStyleLbl="solidFgAcc1" presStyleIdx="1" presStyleCnt="3"/>
      <dgm:spPr/>
    </dgm:pt>
    <dgm:pt modelId="{4C70267D-9107-4988-9C2F-D07EC03BE021}" type="pres">
      <dgm:prSet presAssocID="{1DFFA278-03D8-4978-AE4D-6898B09690D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C07094-57FF-4BF3-9413-309706C25E3D}" type="pres">
      <dgm:prSet presAssocID="{1DFFA278-03D8-4978-AE4D-6898B09690DB}" presName="accent_3" presStyleCnt="0"/>
      <dgm:spPr/>
    </dgm:pt>
    <dgm:pt modelId="{3810F347-5C08-474E-90B3-C61C3C01F3E9}" type="pres">
      <dgm:prSet presAssocID="{1DFFA278-03D8-4978-AE4D-6898B09690DB}" presName="accentRepeatNode" presStyleLbl="solidFgAcc1" presStyleIdx="2" presStyleCnt="3"/>
      <dgm:spPr/>
    </dgm:pt>
  </dgm:ptLst>
  <dgm:cxnLst>
    <dgm:cxn modelId="{378D7B80-78D4-4816-B94B-72FA64A9203A}" type="presOf" srcId="{F80FFBBC-6A45-4002-8E60-92C6B75268B9}" destId="{C04BBD87-3385-45C5-9110-74EFE8462F62}" srcOrd="0" destOrd="0" presId="urn:microsoft.com/office/officeart/2008/layout/VerticalCurvedList"/>
    <dgm:cxn modelId="{E4F91C29-BF0C-4962-A047-1FE9E7F20F86}" srcId="{43DB8874-2D5E-4E67-8508-AD9F50EB2ACD}" destId="{F80FFBBC-6A45-4002-8E60-92C6B75268B9}" srcOrd="1" destOrd="0" parTransId="{6843B9C1-BB9A-48CF-9628-D08F7693F134}" sibTransId="{9F989850-3B1D-4D39-B2C2-CD695037EB4E}"/>
    <dgm:cxn modelId="{AC148C36-4F21-46AD-A1E1-935A979C34A5}" type="presOf" srcId="{E463D5B8-49FC-45A7-B576-DBE672D34EAA}" destId="{422CC36F-5F85-408F-8FAE-FFE1094757F4}" srcOrd="0" destOrd="0" presId="urn:microsoft.com/office/officeart/2008/layout/VerticalCurvedList"/>
    <dgm:cxn modelId="{292E695C-F0BD-4B11-AC27-08675E52067F}" srcId="{43DB8874-2D5E-4E67-8508-AD9F50EB2ACD}" destId="{E2AAB50E-EDD2-4BF0-8DA6-95D33572CCC3}" srcOrd="0" destOrd="0" parTransId="{31FD0E9E-03B2-4FA7-94B9-91827CA876A1}" sibTransId="{E463D5B8-49FC-45A7-B576-DBE672D34EAA}"/>
    <dgm:cxn modelId="{6D768DA3-D055-4C8C-BB44-3F6FE7E37D78}" srcId="{43DB8874-2D5E-4E67-8508-AD9F50EB2ACD}" destId="{1DFFA278-03D8-4978-AE4D-6898B09690DB}" srcOrd="2" destOrd="0" parTransId="{B9E90350-CA41-400F-B407-74A505D733AE}" sibTransId="{AA9AA22C-B9D7-4E51-8B4A-0C0CA53A95D8}"/>
    <dgm:cxn modelId="{D0823F3F-4D93-4BFC-AE52-323FBE62DBC1}" type="presOf" srcId="{43DB8874-2D5E-4E67-8508-AD9F50EB2ACD}" destId="{9B10140F-1ED2-4182-99D5-BC7356AAADC7}" srcOrd="0" destOrd="0" presId="urn:microsoft.com/office/officeart/2008/layout/VerticalCurvedList"/>
    <dgm:cxn modelId="{FE3E95BB-D33C-4529-A78D-82458C617814}" type="presOf" srcId="{E2AAB50E-EDD2-4BF0-8DA6-95D33572CCC3}" destId="{334281D6-110B-4520-964D-52A89C054B98}" srcOrd="0" destOrd="0" presId="urn:microsoft.com/office/officeart/2008/layout/VerticalCurvedList"/>
    <dgm:cxn modelId="{F13D31BE-560C-492B-B7DE-0D348785A8F8}" type="presOf" srcId="{1DFFA278-03D8-4978-AE4D-6898B09690DB}" destId="{4C70267D-9107-4988-9C2F-D07EC03BE021}" srcOrd="0" destOrd="0" presId="urn:microsoft.com/office/officeart/2008/layout/VerticalCurvedList"/>
    <dgm:cxn modelId="{F303DC59-B7C5-406F-9318-D2BA6F05CF9A}" type="presParOf" srcId="{9B10140F-1ED2-4182-99D5-BC7356AAADC7}" destId="{6D974C88-82B4-43E0-BBE5-579E7D14FFA6}" srcOrd="0" destOrd="0" presId="urn:microsoft.com/office/officeart/2008/layout/VerticalCurvedList"/>
    <dgm:cxn modelId="{78BC25B0-3160-4612-9B69-620820E12182}" type="presParOf" srcId="{6D974C88-82B4-43E0-BBE5-579E7D14FFA6}" destId="{4000BE19-B6A5-4092-A572-6FA8442EFFFC}" srcOrd="0" destOrd="0" presId="urn:microsoft.com/office/officeart/2008/layout/VerticalCurvedList"/>
    <dgm:cxn modelId="{72CDB049-0196-46F7-921D-D00A692F1C7E}" type="presParOf" srcId="{4000BE19-B6A5-4092-A572-6FA8442EFFFC}" destId="{8D8C46E2-45CE-42A9-AF1A-E701F2A78D2B}" srcOrd="0" destOrd="0" presId="urn:microsoft.com/office/officeart/2008/layout/VerticalCurvedList"/>
    <dgm:cxn modelId="{6BFB8B90-4C53-4EF4-828D-786EC2049B00}" type="presParOf" srcId="{4000BE19-B6A5-4092-A572-6FA8442EFFFC}" destId="{422CC36F-5F85-408F-8FAE-FFE1094757F4}" srcOrd="1" destOrd="0" presId="urn:microsoft.com/office/officeart/2008/layout/VerticalCurvedList"/>
    <dgm:cxn modelId="{8E50F4B5-9C1E-403E-BFAD-992031F79CCD}" type="presParOf" srcId="{4000BE19-B6A5-4092-A572-6FA8442EFFFC}" destId="{A3AE2976-C5E1-40A3-83AD-93D4526084DE}" srcOrd="2" destOrd="0" presId="urn:microsoft.com/office/officeart/2008/layout/VerticalCurvedList"/>
    <dgm:cxn modelId="{244D5D8A-7BC9-4489-B877-4CE14C01617D}" type="presParOf" srcId="{4000BE19-B6A5-4092-A572-6FA8442EFFFC}" destId="{3709475E-3647-4A4A-B2E7-2A75604C0BA4}" srcOrd="3" destOrd="0" presId="urn:microsoft.com/office/officeart/2008/layout/VerticalCurvedList"/>
    <dgm:cxn modelId="{8286726F-23AE-4CCD-8609-34105E51E03F}" type="presParOf" srcId="{6D974C88-82B4-43E0-BBE5-579E7D14FFA6}" destId="{334281D6-110B-4520-964D-52A89C054B98}" srcOrd="1" destOrd="0" presId="urn:microsoft.com/office/officeart/2008/layout/VerticalCurvedList"/>
    <dgm:cxn modelId="{FAB2F1A3-07E4-4316-8F94-563595853359}" type="presParOf" srcId="{6D974C88-82B4-43E0-BBE5-579E7D14FFA6}" destId="{EFCFFD42-6208-461F-8386-18E092745A2A}" srcOrd="2" destOrd="0" presId="urn:microsoft.com/office/officeart/2008/layout/VerticalCurvedList"/>
    <dgm:cxn modelId="{4AC6AE76-21FC-4799-9FAD-9FCA63619E50}" type="presParOf" srcId="{EFCFFD42-6208-461F-8386-18E092745A2A}" destId="{E11F9A66-724D-4C54-BD6E-6CB5CFACB58E}" srcOrd="0" destOrd="0" presId="urn:microsoft.com/office/officeart/2008/layout/VerticalCurvedList"/>
    <dgm:cxn modelId="{60DD91E3-872C-456D-8F3B-F50C42AE7047}" type="presParOf" srcId="{6D974C88-82B4-43E0-BBE5-579E7D14FFA6}" destId="{C04BBD87-3385-45C5-9110-74EFE8462F62}" srcOrd="3" destOrd="0" presId="urn:microsoft.com/office/officeart/2008/layout/VerticalCurvedList"/>
    <dgm:cxn modelId="{A05C1132-8594-47E5-85B2-77B58C624DD3}" type="presParOf" srcId="{6D974C88-82B4-43E0-BBE5-579E7D14FFA6}" destId="{DB9D027A-E111-4F40-93FD-B3835152A22C}" srcOrd="4" destOrd="0" presId="urn:microsoft.com/office/officeart/2008/layout/VerticalCurvedList"/>
    <dgm:cxn modelId="{49F9CDAF-9DC2-4305-AD68-890E983EE832}" type="presParOf" srcId="{DB9D027A-E111-4F40-93FD-B3835152A22C}" destId="{5507A254-F873-4109-8112-4D65A43209BA}" srcOrd="0" destOrd="0" presId="urn:microsoft.com/office/officeart/2008/layout/VerticalCurvedList"/>
    <dgm:cxn modelId="{B6C2BF36-3E3D-41DE-8D9A-6D21AD1E0A28}" type="presParOf" srcId="{6D974C88-82B4-43E0-BBE5-579E7D14FFA6}" destId="{4C70267D-9107-4988-9C2F-D07EC03BE021}" srcOrd="5" destOrd="0" presId="urn:microsoft.com/office/officeart/2008/layout/VerticalCurvedList"/>
    <dgm:cxn modelId="{19EE1669-F78E-4B75-8763-AE5D73ED0897}" type="presParOf" srcId="{6D974C88-82B4-43E0-BBE5-579E7D14FFA6}" destId="{6AC07094-57FF-4BF3-9413-309706C25E3D}" srcOrd="6" destOrd="0" presId="urn:microsoft.com/office/officeart/2008/layout/VerticalCurvedList"/>
    <dgm:cxn modelId="{FC89C2C6-55D4-44AE-88AC-3AB642856580}" type="presParOf" srcId="{6AC07094-57FF-4BF3-9413-309706C25E3D}" destId="{3810F347-5C08-474E-90B3-C61C3C01F3E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5E1C5EF-D678-4820-B872-1EDE5CA88E87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211336A-3363-4547-8D55-F49D24510A7F}">
      <dgm:prSet phldrT="[Текст]"/>
      <dgm:spPr/>
      <dgm:t>
        <a:bodyPr/>
        <a:lstStyle/>
        <a:p>
          <a:r>
            <a:rPr lang="ru-RU" dirty="0" smtClean="0"/>
            <a:t>Операторы по переводу денежных средств</a:t>
          </a:r>
          <a:endParaRPr lang="ru-RU" dirty="0"/>
        </a:p>
      </dgm:t>
    </dgm:pt>
    <dgm:pt modelId="{F451197D-A892-46B5-ACCC-77ECD6640144}" type="parTrans" cxnId="{23A42F43-3DFF-40C6-8F3F-69C9FCF48F34}">
      <dgm:prSet/>
      <dgm:spPr/>
      <dgm:t>
        <a:bodyPr/>
        <a:lstStyle/>
        <a:p>
          <a:endParaRPr lang="ru-RU"/>
        </a:p>
      </dgm:t>
    </dgm:pt>
    <dgm:pt modelId="{73824B34-46B9-444F-8FBB-F6B6C89BFCA9}" type="sibTrans" cxnId="{23A42F43-3DFF-40C6-8F3F-69C9FCF48F34}">
      <dgm:prSet/>
      <dgm:spPr/>
      <dgm:t>
        <a:bodyPr/>
        <a:lstStyle/>
        <a:p>
          <a:endParaRPr lang="ru-RU"/>
        </a:p>
      </dgm:t>
    </dgm:pt>
    <dgm:pt modelId="{1454BD1F-AB49-4FC2-BB60-67841A90CB13}">
      <dgm:prSet phldrT="[Текст]"/>
      <dgm:spPr/>
      <dgm:t>
        <a:bodyPr/>
        <a:lstStyle/>
        <a:p>
          <a:r>
            <a:rPr lang="ru-RU" dirty="0" smtClean="0"/>
            <a:t>Банк России</a:t>
          </a:r>
          <a:endParaRPr lang="ru-RU" dirty="0"/>
        </a:p>
      </dgm:t>
    </dgm:pt>
    <dgm:pt modelId="{8D9AAC3B-979D-4A1A-B658-5CC3FAC4B8F0}" type="parTrans" cxnId="{190797C4-1084-4AC4-B5A8-022CC925395D}">
      <dgm:prSet/>
      <dgm:spPr/>
      <dgm:t>
        <a:bodyPr/>
        <a:lstStyle/>
        <a:p>
          <a:endParaRPr lang="ru-RU"/>
        </a:p>
      </dgm:t>
    </dgm:pt>
    <dgm:pt modelId="{D24BDBE6-7B6D-4E31-82A3-DD45AFDEB2FC}" type="sibTrans" cxnId="{190797C4-1084-4AC4-B5A8-022CC925395D}">
      <dgm:prSet/>
      <dgm:spPr/>
      <dgm:t>
        <a:bodyPr/>
        <a:lstStyle/>
        <a:p>
          <a:endParaRPr lang="ru-RU"/>
        </a:p>
      </dgm:t>
    </dgm:pt>
    <dgm:pt modelId="{216B7421-EDAD-415D-A3F7-7E304C572E1B}">
      <dgm:prSet phldrT="[Текст]"/>
      <dgm:spPr/>
      <dgm:t>
        <a:bodyPr/>
        <a:lstStyle/>
        <a:p>
          <a:r>
            <a:rPr lang="ru-RU" dirty="0" smtClean="0"/>
            <a:t>кредитные организации </a:t>
          </a:r>
          <a:endParaRPr lang="ru-RU" dirty="0"/>
        </a:p>
      </dgm:t>
    </dgm:pt>
    <dgm:pt modelId="{1EAE4808-E8CC-456B-ABA6-31C3967BF5AF}" type="sibTrans" cxnId="{FE805E04-D235-4749-AD5C-BB6B727DA55B}">
      <dgm:prSet/>
      <dgm:spPr/>
      <dgm:t>
        <a:bodyPr/>
        <a:lstStyle/>
        <a:p>
          <a:endParaRPr lang="ru-RU"/>
        </a:p>
      </dgm:t>
    </dgm:pt>
    <dgm:pt modelId="{2DBCC115-A737-4C3C-890C-334EF40975C4}" type="parTrans" cxnId="{FE805E04-D235-4749-AD5C-BB6B727DA55B}">
      <dgm:prSet/>
      <dgm:spPr/>
      <dgm:t>
        <a:bodyPr/>
        <a:lstStyle/>
        <a:p>
          <a:endParaRPr lang="ru-RU"/>
        </a:p>
      </dgm:t>
    </dgm:pt>
    <dgm:pt modelId="{1487201E-351A-4CE3-9E27-5DBE63F72CE3}">
      <dgm:prSet phldrT="[Текст]"/>
      <dgm:spPr/>
      <dgm:t>
        <a:bodyPr/>
        <a:lstStyle/>
        <a:p>
          <a:r>
            <a:rPr lang="ru-RU" dirty="0" smtClean="0"/>
            <a:t>Операторы электронных денежных средств</a:t>
          </a:r>
          <a:endParaRPr lang="ru-RU" dirty="0"/>
        </a:p>
      </dgm:t>
    </dgm:pt>
    <dgm:pt modelId="{4132E52A-69D8-4D72-BDAB-1E52F0812C18}" type="sibTrans" cxnId="{A3FBB380-8806-43D6-8353-6464D92713E2}">
      <dgm:prSet/>
      <dgm:spPr/>
      <dgm:t>
        <a:bodyPr/>
        <a:lstStyle/>
        <a:p>
          <a:endParaRPr lang="ru-RU"/>
        </a:p>
      </dgm:t>
    </dgm:pt>
    <dgm:pt modelId="{C3BFF303-90B1-49EA-AAF3-C390B3C23D80}" type="parTrans" cxnId="{A3FBB380-8806-43D6-8353-6464D92713E2}">
      <dgm:prSet/>
      <dgm:spPr/>
      <dgm:t>
        <a:bodyPr/>
        <a:lstStyle/>
        <a:p>
          <a:endParaRPr lang="ru-RU"/>
        </a:p>
      </dgm:t>
    </dgm:pt>
    <dgm:pt modelId="{4AB3F182-7A70-455A-AF5A-0958F5813978}">
      <dgm:prSet phldrT="[Текст]"/>
      <dgm:spPr/>
      <dgm:t>
        <a:bodyPr/>
        <a:lstStyle/>
        <a:p>
          <a:r>
            <a:rPr lang="ru-RU" dirty="0" smtClean="0"/>
            <a:t>кредитные организации</a:t>
          </a:r>
          <a:endParaRPr lang="ru-RU" dirty="0"/>
        </a:p>
      </dgm:t>
    </dgm:pt>
    <dgm:pt modelId="{94438193-D78D-456D-B0D0-7C7A0F7C22F1}" type="sibTrans" cxnId="{1EDDBE92-4D29-4C3E-8746-863129C53E7F}">
      <dgm:prSet/>
      <dgm:spPr/>
      <dgm:t>
        <a:bodyPr/>
        <a:lstStyle/>
        <a:p>
          <a:endParaRPr lang="ru-RU"/>
        </a:p>
      </dgm:t>
    </dgm:pt>
    <dgm:pt modelId="{01A7A753-8164-423A-8790-7245DBD3218A}" type="parTrans" cxnId="{1EDDBE92-4D29-4C3E-8746-863129C53E7F}">
      <dgm:prSet/>
      <dgm:spPr/>
      <dgm:t>
        <a:bodyPr/>
        <a:lstStyle/>
        <a:p>
          <a:endParaRPr lang="ru-RU"/>
        </a:p>
      </dgm:t>
    </dgm:pt>
    <dgm:pt modelId="{E62CF497-97D4-4921-A629-D56A08D559A7}">
      <dgm:prSet phldrT="[Текст]"/>
      <dgm:spPr/>
      <dgm:t>
        <a:bodyPr/>
        <a:lstStyle/>
        <a:p>
          <a:r>
            <a:rPr lang="ru-RU" dirty="0" smtClean="0"/>
            <a:t>ВЭБ.РФ</a:t>
          </a:r>
          <a:endParaRPr lang="ru-RU" dirty="0"/>
        </a:p>
      </dgm:t>
    </dgm:pt>
    <dgm:pt modelId="{9B6BC3D3-AFD2-4763-B998-CAF2D2B2ABB1}" type="parTrans" cxnId="{19D1471A-DDE5-4B42-BC16-B477332538BF}">
      <dgm:prSet/>
      <dgm:spPr/>
      <dgm:t>
        <a:bodyPr/>
        <a:lstStyle/>
        <a:p>
          <a:endParaRPr lang="ru-RU"/>
        </a:p>
      </dgm:t>
    </dgm:pt>
    <dgm:pt modelId="{CA5A1410-1093-4BA2-A6D8-CE40ABC74F7E}" type="sibTrans" cxnId="{19D1471A-DDE5-4B42-BC16-B477332538BF}">
      <dgm:prSet/>
      <dgm:spPr/>
      <dgm:t>
        <a:bodyPr/>
        <a:lstStyle/>
        <a:p>
          <a:endParaRPr lang="ru-RU"/>
        </a:p>
      </dgm:t>
    </dgm:pt>
    <dgm:pt modelId="{7B9FB7CC-E897-4986-8A70-519795F809A4}" type="pres">
      <dgm:prSet presAssocID="{75E1C5EF-D678-4820-B872-1EDE5CA88E87}" presName="Name0" presStyleCnt="0">
        <dgm:presLayoutVars>
          <dgm:dir/>
          <dgm:animLvl val="lvl"/>
          <dgm:resizeHandles/>
        </dgm:presLayoutVars>
      </dgm:prSet>
      <dgm:spPr/>
    </dgm:pt>
    <dgm:pt modelId="{F95F8CE8-CF19-46B7-8D4C-08259F294E59}" type="pres">
      <dgm:prSet presAssocID="{1211336A-3363-4547-8D55-F49D24510A7F}" presName="linNode" presStyleCnt="0"/>
      <dgm:spPr/>
    </dgm:pt>
    <dgm:pt modelId="{CEEC5135-F9D9-460A-A874-244DF2669CAC}" type="pres">
      <dgm:prSet presAssocID="{1211336A-3363-4547-8D55-F49D24510A7F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3A7418-8AFD-4531-A702-2AEAFC4E95FE}" type="pres">
      <dgm:prSet presAssocID="{1211336A-3363-4547-8D55-F49D24510A7F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1D9271-6961-4129-9C2C-92D4A2464EF2}" type="pres">
      <dgm:prSet presAssocID="{73824B34-46B9-444F-8FBB-F6B6C89BFCA9}" presName="spacing" presStyleCnt="0"/>
      <dgm:spPr/>
    </dgm:pt>
    <dgm:pt modelId="{D5063171-CD3A-4B7C-8FCD-1591AD63CD14}" type="pres">
      <dgm:prSet presAssocID="{1487201E-351A-4CE3-9E27-5DBE63F72CE3}" presName="linNode" presStyleCnt="0"/>
      <dgm:spPr/>
    </dgm:pt>
    <dgm:pt modelId="{8360F239-E56B-4484-97FE-F5A364248F99}" type="pres">
      <dgm:prSet presAssocID="{1487201E-351A-4CE3-9E27-5DBE63F72CE3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1CED5F-7F58-4C6C-A2F0-558BD843C3CA}" type="pres">
      <dgm:prSet presAssocID="{1487201E-351A-4CE3-9E27-5DBE63F72CE3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D39C14-A8B6-4ACE-A351-111F4011804C}" type="presOf" srcId="{216B7421-EDAD-415D-A3F7-7E304C572E1B}" destId="{123A7418-8AFD-4531-A702-2AEAFC4E95FE}" srcOrd="0" destOrd="1" presId="urn:microsoft.com/office/officeart/2005/8/layout/vList6"/>
    <dgm:cxn modelId="{496E18A1-EDCE-4CB6-8C98-1AB4B323F701}" type="presOf" srcId="{1454BD1F-AB49-4FC2-BB60-67841A90CB13}" destId="{123A7418-8AFD-4531-A702-2AEAFC4E95FE}" srcOrd="0" destOrd="0" presId="urn:microsoft.com/office/officeart/2005/8/layout/vList6"/>
    <dgm:cxn modelId="{860AD9E8-A225-402B-9C00-5A20EBC0DD73}" type="presOf" srcId="{1487201E-351A-4CE3-9E27-5DBE63F72CE3}" destId="{8360F239-E56B-4484-97FE-F5A364248F99}" srcOrd="0" destOrd="0" presId="urn:microsoft.com/office/officeart/2005/8/layout/vList6"/>
    <dgm:cxn modelId="{1EDDBE92-4D29-4C3E-8746-863129C53E7F}" srcId="{1487201E-351A-4CE3-9E27-5DBE63F72CE3}" destId="{4AB3F182-7A70-455A-AF5A-0958F5813978}" srcOrd="0" destOrd="0" parTransId="{01A7A753-8164-423A-8790-7245DBD3218A}" sibTransId="{94438193-D78D-456D-B0D0-7C7A0F7C22F1}"/>
    <dgm:cxn modelId="{19D1471A-DDE5-4B42-BC16-B477332538BF}" srcId="{1211336A-3363-4547-8D55-F49D24510A7F}" destId="{E62CF497-97D4-4921-A629-D56A08D559A7}" srcOrd="2" destOrd="0" parTransId="{9B6BC3D3-AFD2-4763-B998-CAF2D2B2ABB1}" sibTransId="{CA5A1410-1093-4BA2-A6D8-CE40ABC74F7E}"/>
    <dgm:cxn modelId="{75ACD8A6-E2CE-4FDC-867E-EFAD22ED0643}" type="presOf" srcId="{75E1C5EF-D678-4820-B872-1EDE5CA88E87}" destId="{7B9FB7CC-E897-4986-8A70-519795F809A4}" srcOrd="0" destOrd="0" presId="urn:microsoft.com/office/officeart/2005/8/layout/vList6"/>
    <dgm:cxn modelId="{F382649B-685A-436F-9399-7088B5268AF4}" type="presOf" srcId="{1211336A-3363-4547-8D55-F49D24510A7F}" destId="{CEEC5135-F9D9-460A-A874-244DF2669CAC}" srcOrd="0" destOrd="0" presId="urn:microsoft.com/office/officeart/2005/8/layout/vList6"/>
    <dgm:cxn modelId="{190797C4-1084-4AC4-B5A8-022CC925395D}" srcId="{1211336A-3363-4547-8D55-F49D24510A7F}" destId="{1454BD1F-AB49-4FC2-BB60-67841A90CB13}" srcOrd="0" destOrd="0" parTransId="{8D9AAC3B-979D-4A1A-B658-5CC3FAC4B8F0}" sibTransId="{D24BDBE6-7B6D-4E31-82A3-DD45AFDEB2FC}"/>
    <dgm:cxn modelId="{A3FBB380-8806-43D6-8353-6464D92713E2}" srcId="{75E1C5EF-D678-4820-B872-1EDE5CA88E87}" destId="{1487201E-351A-4CE3-9E27-5DBE63F72CE3}" srcOrd="1" destOrd="0" parTransId="{C3BFF303-90B1-49EA-AAF3-C390B3C23D80}" sibTransId="{4132E52A-69D8-4D72-BDAB-1E52F0812C18}"/>
    <dgm:cxn modelId="{FE805E04-D235-4749-AD5C-BB6B727DA55B}" srcId="{1211336A-3363-4547-8D55-F49D24510A7F}" destId="{216B7421-EDAD-415D-A3F7-7E304C572E1B}" srcOrd="1" destOrd="0" parTransId="{2DBCC115-A737-4C3C-890C-334EF40975C4}" sibTransId="{1EAE4808-E8CC-456B-ABA6-31C3967BF5AF}"/>
    <dgm:cxn modelId="{B02212A1-5D2F-4486-8B89-0CB6169DD6A3}" type="presOf" srcId="{E62CF497-97D4-4921-A629-D56A08D559A7}" destId="{123A7418-8AFD-4531-A702-2AEAFC4E95FE}" srcOrd="0" destOrd="2" presId="urn:microsoft.com/office/officeart/2005/8/layout/vList6"/>
    <dgm:cxn modelId="{81E83743-ABEB-405C-A646-0D709E80642D}" type="presOf" srcId="{4AB3F182-7A70-455A-AF5A-0958F5813978}" destId="{491CED5F-7F58-4C6C-A2F0-558BD843C3CA}" srcOrd="0" destOrd="0" presId="urn:microsoft.com/office/officeart/2005/8/layout/vList6"/>
    <dgm:cxn modelId="{23A42F43-3DFF-40C6-8F3F-69C9FCF48F34}" srcId="{75E1C5EF-D678-4820-B872-1EDE5CA88E87}" destId="{1211336A-3363-4547-8D55-F49D24510A7F}" srcOrd="0" destOrd="0" parTransId="{F451197D-A892-46B5-ACCC-77ECD6640144}" sibTransId="{73824B34-46B9-444F-8FBB-F6B6C89BFCA9}"/>
    <dgm:cxn modelId="{44119D4F-C3D4-4951-8A5C-D0E72F9C4FD0}" type="presParOf" srcId="{7B9FB7CC-E897-4986-8A70-519795F809A4}" destId="{F95F8CE8-CF19-46B7-8D4C-08259F294E59}" srcOrd="0" destOrd="0" presId="urn:microsoft.com/office/officeart/2005/8/layout/vList6"/>
    <dgm:cxn modelId="{6F32B650-8FCA-49AF-9E02-47730B4D3A56}" type="presParOf" srcId="{F95F8CE8-CF19-46B7-8D4C-08259F294E59}" destId="{CEEC5135-F9D9-460A-A874-244DF2669CAC}" srcOrd="0" destOrd="0" presId="urn:microsoft.com/office/officeart/2005/8/layout/vList6"/>
    <dgm:cxn modelId="{67BC8721-4ED6-4041-A820-05FB67EE98C1}" type="presParOf" srcId="{F95F8CE8-CF19-46B7-8D4C-08259F294E59}" destId="{123A7418-8AFD-4531-A702-2AEAFC4E95FE}" srcOrd="1" destOrd="0" presId="urn:microsoft.com/office/officeart/2005/8/layout/vList6"/>
    <dgm:cxn modelId="{BFFBF497-0749-4F74-9C03-9F6CC220F335}" type="presParOf" srcId="{7B9FB7CC-E897-4986-8A70-519795F809A4}" destId="{551D9271-6961-4129-9C2C-92D4A2464EF2}" srcOrd="1" destOrd="0" presId="urn:microsoft.com/office/officeart/2005/8/layout/vList6"/>
    <dgm:cxn modelId="{9E382011-905F-4647-92F8-E722FCB21F55}" type="presParOf" srcId="{7B9FB7CC-E897-4986-8A70-519795F809A4}" destId="{D5063171-CD3A-4B7C-8FCD-1591AD63CD14}" srcOrd="2" destOrd="0" presId="urn:microsoft.com/office/officeart/2005/8/layout/vList6"/>
    <dgm:cxn modelId="{53275182-351E-4E69-A8EF-28F9D2029F47}" type="presParOf" srcId="{D5063171-CD3A-4B7C-8FCD-1591AD63CD14}" destId="{8360F239-E56B-4484-97FE-F5A364248F99}" srcOrd="0" destOrd="0" presId="urn:microsoft.com/office/officeart/2005/8/layout/vList6"/>
    <dgm:cxn modelId="{52B743B5-FF69-4691-8228-D772D5A541E7}" type="presParOf" srcId="{D5063171-CD3A-4B7C-8FCD-1591AD63CD14}" destId="{491CED5F-7F58-4C6C-A2F0-558BD843C3C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7BB2308-BC50-4973-9283-483DF040044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37F341-AD87-4B9F-AD02-64D60F6483FD}">
      <dgm:prSet phldrT="[Текст]"/>
      <dgm:spPr/>
      <dgm:t>
        <a:bodyPr/>
        <a:lstStyle/>
        <a:p>
          <a:r>
            <a:rPr lang="ru-RU" dirty="0" smtClean="0"/>
            <a:t>Почта России </a:t>
          </a:r>
          <a:endParaRPr lang="ru-RU" dirty="0"/>
        </a:p>
      </dgm:t>
    </dgm:pt>
    <dgm:pt modelId="{A9C85A61-00F0-40ED-AA70-927420E88619}" type="parTrans" cxnId="{21EB7CDE-303D-4DA1-A353-C6394863AB3D}">
      <dgm:prSet/>
      <dgm:spPr/>
      <dgm:t>
        <a:bodyPr/>
        <a:lstStyle/>
        <a:p>
          <a:endParaRPr lang="ru-RU"/>
        </a:p>
      </dgm:t>
    </dgm:pt>
    <dgm:pt modelId="{E14705DB-3AC4-439F-8C3E-E0652CEDCCF4}" type="sibTrans" cxnId="{21EB7CDE-303D-4DA1-A353-C6394863AB3D}">
      <dgm:prSet/>
      <dgm:spPr/>
      <dgm:t>
        <a:bodyPr/>
        <a:lstStyle/>
        <a:p>
          <a:endParaRPr lang="ru-RU"/>
        </a:p>
      </dgm:t>
    </dgm:pt>
    <dgm:pt modelId="{319B55A1-6566-4176-92D3-0102F8538AE6}">
      <dgm:prSet phldrT="[Текст]"/>
      <dgm:spPr/>
      <dgm:t>
        <a:bodyPr/>
        <a:lstStyle/>
        <a:p>
          <a:r>
            <a:rPr lang="ru-RU" dirty="0" smtClean="0"/>
            <a:t>включена в круг субъектов НПС</a:t>
          </a:r>
          <a:endParaRPr lang="ru-RU" dirty="0"/>
        </a:p>
      </dgm:t>
    </dgm:pt>
    <dgm:pt modelId="{BBAB4DDF-6B94-4F32-84FE-3F0C13A39FE6}" type="parTrans" cxnId="{E98B0DBC-A20A-43B1-ACA7-DDAEE2EE4122}">
      <dgm:prSet/>
      <dgm:spPr/>
      <dgm:t>
        <a:bodyPr/>
        <a:lstStyle/>
        <a:p>
          <a:endParaRPr lang="ru-RU"/>
        </a:p>
      </dgm:t>
    </dgm:pt>
    <dgm:pt modelId="{E0F54976-5F9D-4041-B948-C2C53C3801DE}" type="sibTrans" cxnId="{E98B0DBC-A20A-43B1-ACA7-DDAEE2EE4122}">
      <dgm:prSet/>
      <dgm:spPr/>
      <dgm:t>
        <a:bodyPr/>
        <a:lstStyle/>
        <a:p>
          <a:endParaRPr lang="ru-RU"/>
        </a:p>
      </dgm:t>
    </dgm:pt>
    <dgm:pt modelId="{7DC198B8-F41E-404C-AC60-4309CA01D139}">
      <dgm:prSet phldrT="[Текст]"/>
      <dgm:spPr/>
      <dgm:t>
        <a:bodyPr/>
        <a:lstStyle/>
        <a:p>
          <a:r>
            <a:rPr lang="ru-RU" dirty="0" smtClean="0"/>
            <a:t>почтовый перевод денежных средств</a:t>
          </a:r>
          <a:endParaRPr lang="ru-RU" dirty="0"/>
        </a:p>
      </dgm:t>
    </dgm:pt>
    <dgm:pt modelId="{F60656FF-58C3-4EB9-90D5-7307DD4EB794}" type="parTrans" cxnId="{7E142508-E25C-4BC4-8B6A-3EFA4CCD211F}">
      <dgm:prSet/>
      <dgm:spPr/>
      <dgm:t>
        <a:bodyPr/>
        <a:lstStyle/>
        <a:p>
          <a:endParaRPr lang="ru-RU"/>
        </a:p>
      </dgm:t>
    </dgm:pt>
    <dgm:pt modelId="{40B19585-6533-4D6D-BAEB-AF22A325D176}" type="sibTrans" cxnId="{7E142508-E25C-4BC4-8B6A-3EFA4CCD211F}">
      <dgm:prSet/>
      <dgm:spPr/>
      <dgm:t>
        <a:bodyPr/>
        <a:lstStyle/>
        <a:p>
          <a:endParaRPr lang="ru-RU"/>
        </a:p>
      </dgm:t>
    </dgm:pt>
    <dgm:pt modelId="{442C904B-E08A-4FED-ABAF-551413A3657C}">
      <dgm:prSet phldrT="[Текст]"/>
      <dgm:spPr/>
      <dgm:t>
        <a:bodyPr/>
        <a:lstStyle/>
        <a:p>
          <a:r>
            <a:rPr lang="ru-RU" dirty="0" smtClean="0"/>
            <a:t>услуга организаций федеральной почтовой связи по приему, обработке, перевозке (передаче), доставке (вручению) денежных средств с использованием сетей почтовой и электрической связи</a:t>
          </a:r>
          <a:endParaRPr lang="ru-RU" dirty="0"/>
        </a:p>
      </dgm:t>
    </dgm:pt>
    <dgm:pt modelId="{DA888BD1-7FA5-4085-8584-898C391909FE}" type="parTrans" cxnId="{B1857BB9-7ACC-4201-AAB7-14A899A5E0F3}">
      <dgm:prSet/>
      <dgm:spPr/>
      <dgm:t>
        <a:bodyPr/>
        <a:lstStyle/>
        <a:p>
          <a:endParaRPr lang="ru-RU"/>
        </a:p>
      </dgm:t>
    </dgm:pt>
    <dgm:pt modelId="{B223DE91-84FB-48DB-A0EA-90F8685D6A08}" type="sibTrans" cxnId="{B1857BB9-7ACC-4201-AAB7-14A899A5E0F3}">
      <dgm:prSet/>
      <dgm:spPr/>
      <dgm:t>
        <a:bodyPr/>
        <a:lstStyle/>
        <a:p>
          <a:endParaRPr lang="ru-RU"/>
        </a:p>
      </dgm:t>
    </dgm:pt>
    <dgm:pt modelId="{D2DE3E78-0C95-4333-B81C-D7D6911F9EA7}" type="pres">
      <dgm:prSet presAssocID="{97BB2308-BC50-4973-9283-483DF0400447}" presName="linear" presStyleCnt="0">
        <dgm:presLayoutVars>
          <dgm:animLvl val="lvl"/>
          <dgm:resizeHandles val="exact"/>
        </dgm:presLayoutVars>
      </dgm:prSet>
      <dgm:spPr/>
    </dgm:pt>
    <dgm:pt modelId="{DE22FCCB-6412-49EF-B261-BE2BE860AF20}" type="pres">
      <dgm:prSet presAssocID="{FF37F341-AD87-4B9F-AD02-64D60F6483F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2C4A53-A3F0-45D9-B74E-A81F3DB2147E}" type="pres">
      <dgm:prSet presAssocID="{FF37F341-AD87-4B9F-AD02-64D60F6483F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4C5BB3-B9E8-4388-B472-DA1260D4C627}" type="pres">
      <dgm:prSet presAssocID="{7DC198B8-F41E-404C-AC60-4309CA01D13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6A5AF-A51A-4642-A47C-19390AA796A9}" type="pres">
      <dgm:prSet presAssocID="{7DC198B8-F41E-404C-AC60-4309CA01D139}" presName="childText" presStyleLbl="revTx" presStyleIdx="1" presStyleCnt="2" custScaleY="1279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7178A5-793B-4DFC-B882-8ACBC9087AAB}" type="presOf" srcId="{442C904B-E08A-4FED-ABAF-551413A3657C}" destId="{4E66A5AF-A51A-4642-A47C-19390AA796A9}" srcOrd="0" destOrd="0" presId="urn:microsoft.com/office/officeart/2005/8/layout/vList2"/>
    <dgm:cxn modelId="{7E142508-E25C-4BC4-8B6A-3EFA4CCD211F}" srcId="{97BB2308-BC50-4973-9283-483DF0400447}" destId="{7DC198B8-F41E-404C-AC60-4309CA01D139}" srcOrd="1" destOrd="0" parTransId="{F60656FF-58C3-4EB9-90D5-7307DD4EB794}" sibTransId="{40B19585-6533-4D6D-BAEB-AF22A325D176}"/>
    <dgm:cxn modelId="{BD27D022-1255-4302-88F0-3025D1E0F12A}" type="presOf" srcId="{7DC198B8-F41E-404C-AC60-4309CA01D139}" destId="{7B4C5BB3-B9E8-4388-B472-DA1260D4C627}" srcOrd="0" destOrd="0" presId="urn:microsoft.com/office/officeart/2005/8/layout/vList2"/>
    <dgm:cxn modelId="{870268BA-FCFF-4DE8-8114-E6907E97760C}" type="presOf" srcId="{97BB2308-BC50-4973-9283-483DF0400447}" destId="{D2DE3E78-0C95-4333-B81C-D7D6911F9EA7}" srcOrd="0" destOrd="0" presId="urn:microsoft.com/office/officeart/2005/8/layout/vList2"/>
    <dgm:cxn modelId="{21EB7CDE-303D-4DA1-A353-C6394863AB3D}" srcId="{97BB2308-BC50-4973-9283-483DF0400447}" destId="{FF37F341-AD87-4B9F-AD02-64D60F6483FD}" srcOrd="0" destOrd="0" parTransId="{A9C85A61-00F0-40ED-AA70-927420E88619}" sibTransId="{E14705DB-3AC4-439F-8C3E-E0652CEDCCF4}"/>
    <dgm:cxn modelId="{93C2BD86-B0FF-4F4F-B107-8A2C4FD26BB2}" type="presOf" srcId="{319B55A1-6566-4176-92D3-0102F8538AE6}" destId="{142C4A53-A3F0-45D9-B74E-A81F3DB2147E}" srcOrd="0" destOrd="0" presId="urn:microsoft.com/office/officeart/2005/8/layout/vList2"/>
    <dgm:cxn modelId="{5528713C-D87E-40DC-A2FA-792C2C7F264E}" type="presOf" srcId="{FF37F341-AD87-4B9F-AD02-64D60F6483FD}" destId="{DE22FCCB-6412-49EF-B261-BE2BE860AF20}" srcOrd="0" destOrd="0" presId="urn:microsoft.com/office/officeart/2005/8/layout/vList2"/>
    <dgm:cxn modelId="{E98B0DBC-A20A-43B1-ACA7-DDAEE2EE4122}" srcId="{FF37F341-AD87-4B9F-AD02-64D60F6483FD}" destId="{319B55A1-6566-4176-92D3-0102F8538AE6}" srcOrd="0" destOrd="0" parTransId="{BBAB4DDF-6B94-4F32-84FE-3F0C13A39FE6}" sibTransId="{E0F54976-5F9D-4041-B948-C2C53C3801DE}"/>
    <dgm:cxn modelId="{B1857BB9-7ACC-4201-AAB7-14A899A5E0F3}" srcId="{7DC198B8-F41E-404C-AC60-4309CA01D139}" destId="{442C904B-E08A-4FED-ABAF-551413A3657C}" srcOrd="0" destOrd="0" parTransId="{DA888BD1-7FA5-4085-8584-898C391909FE}" sibTransId="{B223DE91-84FB-48DB-A0EA-90F8685D6A08}"/>
    <dgm:cxn modelId="{349498A5-11F3-4AAE-8D25-52CA2E2C4D61}" type="presParOf" srcId="{D2DE3E78-0C95-4333-B81C-D7D6911F9EA7}" destId="{DE22FCCB-6412-49EF-B261-BE2BE860AF20}" srcOrd="0" destOrd="0" presId="urn:microsoft.com/office/officeart/2005/8/layout/vList2"/>
    <dgm:cxn modelId="{CF3636DF-68D1-43DA-9309-BBA9E73E246F}" type="presParOf" srcId="{D2DE3E78-0C95-4333-B81C-D7D6911F9EA7}" destId="{142C4A53-A3F0-45D9-B74E-A81F3DB2147E}" srcOrd="1" destOrd="0" presId="urn:microsoft.com/office/officeart/2005/8/layout/vList2"/>
    <dgm:cxn modelId="{C2A361DB-A74C-4197-966B-2C29FEA8FE01}" type="presParOf" srcId="{D2DE3E78-0C95-4333-B81C-D7D6911F9EA7}" destId="{7B4C5BB3-B9E8-4388-B472-DA1260D4C627}" srcOrd="2" destOrd="0" presId="urn:microsoft.com/office/officeart/2005/8/layout/vList2"/>
    <dgm:cxn modelId="{AC80BB9C-9A14-47CF-820A-3F45427AB7F1}" type="presParOf" srcId="{D2DE3E78-0C95-4333-B81C-D7D6911F9EA7}" destId="{4E66A5AF-A51A-4642-A47C-19390AA796A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30BF997-97F3-406D-90AC-FC718444EBDD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191D54F-ECD4-4796-A92A-F073543352E4}">
      <dgm:prSet phldrT="[Текст]" custT="1"/>
      <dgm:spPr/>
      <dgm:t>
        <a:bodyPr/>
        <a:lstStyle/>
        <a:p>
          <a:r>
            <a:rPr lang="ru-RU" sz="2000" b="1" dirty="0" smtClean="0"/>
            <a:t>Банковские платежные агенты</a:t>
          </a:r>
          <a:endParaRPr lang="ru-RU" sz="2000" b="1" dirty="0"/>
        </a:p>
      </dgm:t>
    </dgm:pt>
    <dgm:pt modelId="{6308AA89-79A4-4F6A-BF76-8B36EE66BAAF}" type="parTrans" cxnId="{92D69437-F354-43EA-8533-373C61C21F7C}">
      <dgm:prSet/>
      <dgm:spPr/>
      <dgm:t>
        <a:bodyPr/>
        <a:lstStyle/>
        <a:p>
          <a:endParaRPr lang="ru-RU"/>
        </a:p>
      </dgm:t>
    </dgm:pt>
    <dgm:pt modelId="{31D98F9E-2379-4A3E-9E7B-C3410DD3C742}" type="sibTrans" cxnId="{92D69437-F354-43EA-8533-373C61C21F7C}">
      <dgm:prSet/>
      <dgm:spPr/>
      <dgm:t>
        <a:bodyPr/>
        <a:lstStyle/>
        <a:p>
          <a:endParaRPr lang="ru-RU"/>
        </a:p>
      </dgm:t>
    </dgm:pt>
    <dgm:pt modelId="{E8422CB0-DF20-4819-930A-7C8B5AAA08FD}" type="asst">
      <dgm:prSet phldrT="[Текст]"/>
      <dgm:spPr/>
      <dgm:t>
        <a:bodyPr/>
        <a:lstStyle/>
        <a:p>
          <a:r>
            <a:rPr lang="ru-RU" b="1" dirty="0" smtClean="0"/>
            <a:t>юридическое лицо, не являющееся кредитной организацией, или индивидуальный предприниматель, которых кредитная организация вправе привлекать в целях осуществления отдельных банковских операций</a:t>
          </a:r>
          <a:endParaRPr lang="ru-RU" b="1" dirty="0"/>
        </a:p>
      </dgm:t>
    </dgm:pt>
    <dgm:pt modelId="{81B9BBB3-9AE2-44B0-8353-728FCBC09C04}" type="parTrans" cxnId="{59AD8235-300E-498E-B262-7CD1D789AA22}">
      <dgm:prSet/>
      <dgm:spPr/>
      <dgm:t>
        <a:bodyPr/>
        <a:lstStyle/>
        <a:p>
          <a:endParaRPr lang="ru-RU"/>
        </a:p>
      </dgm:t>
    </dgm:pt>
    <dgm:pt modelId="{809AB04D-A395-4493-8DCB-CDEE451387E1}" type="sibTrans" cxnId="{59AD8235-300E-498E-B262-7CD1D789AA22}">
      <dgm:prSet/>
      <dgm:spPr/>
      <dgm:t>
        <a:bodyPr/>
        <a:lstStyle/>
        <a:p>
          <a:endParaRPr lang="ru-RU"/>
        </a:p>
      </dgm:t>
    </dgm:pt>
    <dgm:pt modelId="{EFACC541-1813-43BE-8AC4-480126FDA2F5}">
      <dgm:prSet phldrT="[Текст]"/>
      <dgm:spPr/>
      <dgm:t>
        <a:bodyPr/>
        <a:lstStyle/>
        <a:p>
          <a:r>
            <a:rPr lang="ru-RU" b="1" dirty="0" smtClean="0"/>
            <a:t>для принятия от физического лица или выдачи ему наличных денежных средств, в том числе с применением банкоматов</a:t>
          </a:r>
          <a:endParaRPr lang="ru-RU" b="1" dirty="0"/>
        </a:p>
      </dgm:t>
    </dgm:pt>
    <dgm:pt modelId="{EBB29204-45CD-4882-B06F-D939CD9BFB76}" type="parTrans" cxnId="{EE9CF80E-BC6A-4F36-8D2C-F013C1706941}">
      <dgm:prSet/>
      <dgm:spPr/>
      <dgm:t>
        <a:bodyPr/>
        <a:lstStyle/>
        <a:p>
          <a:endParaRPr lang="ru-RU"/>
        </a:p>
      </dgm:t>
    </dgm:pt>
    <dgm:pt modelId="{396F33AA-FED8-4701-A16C-31F745EBB804}" type="sibTrans" cxnId="{EE9CF80E-BC6A-4F36-8D2C-F013C1706941}">
      <dgm:prSet/>
      <dgm:spPr/>
      <dgm:t>
        <a:bodyPr/>
        <a:lstStyle/>
        <a:p>
          <a:endParaRPr lang="ru-RU"/>
        </a:p>
      </dgm:t>
    </dgm:pt>
    <dgm:pt modelId="{1F205C0F-D421-46BA-B2A2-8147897B53DE}">
      <dgm:prSet phldrT="[Текст]"/>
      <dgm:spPr/>
      <dgm:t>
        <a:bodyPr/>
        <a:lstStyle/>
        <a:p>
          <a:r>
            <a:rPr lang="ru-RU" b="1" dirty="0" smtClean="0"/>
            <a:t>обеспечения предоставления клиентам и (или) обеспечения возможности использования ими электронных средств платежа</a:t>
          </a:r>
          <a:endParaRPr lang="ru-RU" b="1" dirty="0"/>
        </a:p>
      </dgm:t>
    </dgm:pt>
    <dgm:pt modelId="{CAD7A799-FAB2-4BAF-BBEC-1E7AA52C5126}" type="parTrans" cxnId="{51DC43AD-0D79-4639-B8EF-32E04EBFDF7A}">
      <dgm:prSet/>
      <dgm:spPr/>
      <dgm:t>
        <a:bodyPr/>
        <a:lstStyle/>
        <a:p>
          <a:endParaRPr lang="ru-RU"/>
        </a:p>
      </dgm:t>
    </dgm:pt>
    <dgm:pt modelId="{8000AF92-330B-46AD-AF62-F2DFF208121F}" type="sibTrans" cxnId="{51DC43AD-0D79-4639-B8EF-32E04EBFDF7A}">
      <dgm:prSet/>
      <dgm:spPr/>
      <dgm:t>
        <a:bodyPr/>
        <a:lstStyle/>
        <a:p>
          <a:endParaRPr lang="ru-RU"/>
        </a:p>
      </dgm:t>
    </dgm:pt>
    <dgm:pt modelId="{5B3E59F2-18D0-4AC5-AD73-2983CE1B4507}">
      <dgm:prSet phldrT="[Текст]"/>
      <dgm:spPr/>
      <dgm:t>
        <a:bodyPr/>
        <a:lstStyle/>
        <a:p>
          <a:r>
            <a:rPr lang="ru-RU" b="1" dirty="0" smtClean="0"/>
            <a:t>Проведения идентификации клиента в целях осуществления перевода денежных средств без открытия банковского счета</a:t>
          </a:r>
          <a:endParaRPr lang="ru-RU" b="1" dirty="0"/>
        </a:p>
      </dgm:t>
    </dgm:pt>
    <dgm:pt modelId="{2BD6342A-8383-4C06-A065-95CA69E45568}" type="parTrans" cxnId="{C162150D-D7A8-4C11-8633-BB67CC276BE9}">
      <dgm:prSet/>
      <dgm:spPr/>
      <dgm:t>
        <a:bodyPr/>
        <a:lstStyle/>
        <a:p>
          <a:endParaRPr lang="ru-RU"/>
        </a:p>
      </dgm:t>
    </dgm:pt>
    <dgm:pt modelId="{D45570E5-9E2A-4587-B6F3-BB21C65C12EE}" type="sibTrans" cxnId="{C162150D-D7A8-4C11-8633-BB67CC276BE9}">
      <dgm:prSet/>
      <dgm:spPr/>
      <dgm:t>
        <a:bodyPr/>
        <a:lstStyle/>
        <a:p>
          <a:endParaRPr lang="ru-RU"/>
        </a:p>
      </dgm:t>
    </dgm:pt>
    <dgm:pt modelId="{2744532A-4E53-464C-BEF0-AB333CDD338D}" type="pres">
      <dgm:prSet presAssocID="{D30BF997-97F3-406D-90AC-FC718444EBD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96291C7-E509-4B51-83D0-99DC81FEE434}" type="pres">
      <dgm:prSet presAssocID="{4191D54F-ECD4-4796-A92A-F073543352E4}" presName="hierRoot1" presStyleCnt="0">
        <dgm:presLayoutVars>
          <dgm:hierBranch val="init"/>
        </dgm:presLayoutVars>
      </dgm:prSet>
      <dgm:spPr/>
    </dgm:pt>
    <dgm:pt modelId="{DC996823-AA2B-4A63-9B49-FFEE49DB0C16}" type="pres">
      <dgm:prSet presAssocID="{4191D54F-ECD4-4796-A92A-F073543352E4}" presName="rootComposite1" presStyleCnt="0"/>
      <dgm:spPr/>
    </dgm:pt>
    <dgm:pt modelId="{10F9FB35-15A0-419D-9918-6A52BE80C93A}" type="pres">
      <dgm:prSet presAssocID="{4191D54F-ECD4-4796-A92A-F073543352E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8702D7-BF19-4EDF-B6B2-44A24012A85F}" type="pres">
      <dgm:prSet presAssocID="{4191D54F-ECD4-4796-A92A-F073543352E4}" presName="rootConnector1" presStyleLbl="node1" presStyleIdx="0" presStyleCnt="0"/>
      <dgm:spPr/>
    </dgm:pt>
    <dgm:pt modelId="{F3E2F216-86BB-4EAB-9AE7-9E6D03E14770}" type="pres">
      <dgm:prSet presAssocID="{4191D54F-ECD4-4796-A92A-F073543352E4}" presName="hierChild2" presStyleCnt="0"/>
      <dgm:spPr/>
    </dgm:pt>
    <dgm:pt modelId="{20A82143-FFF2-4755-AA2D-A03F8B1C5CC2}" type="pres">
      <dgm:prSet presAssocID="{EBB29204-45CD-4882-B06F-D939CD9BFB76}" presName="Name37" presStyleLbl="parChTrans1D2" presStyleIdx="0" presStyleCnt="4"/>
      <dgm:spPr/>
    </dgm:pt>
    <dgm:pt modelId="{58B7F344-C2BE-4C12-9EC3-F9B0CD0B5BD9}" type="pres">
      <dgm:prSet presAssocID="{EFACC541-1813-43BE-8AC4-480126FDA2F5}" presName="hierRoot2" presStyleCnt="0">
        <dgm:presLayoutVars>
          <dgm:hierBranch val="init"/>
        </dgm:presLayoutVars>
      </dgm:prSet>
      <dgm:spPr/>
    </dgm:pt>
    <dgm:pt modelId="{184B10FD-34FE-41A4-8ADD-35A9360AB949}" type="pres">
      <dgm:prSet presAssocID="{EFACC541-1813-43BE-8AC4-480126FDA2F5}" presName="rootComposite" presStyleCnt="0"/>
      <dgm:spPr/>
    </dgm:pt>
    <dgm:pt modelId="{4A5609CB-5665-4948-AAD6-EDC36E97DE5F}" type="pres">
      <dgm:prSet presAssocID="{EFACC541-1813-43BE-8AC4-480126FDA2F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AB86F0-C280-4BC6-A657-6A53579ECF74}" type="pres">
      <dgm:prSet presAssocID="{EFACC541-1813-43BE-8AC4-480126FDA2F5}" presName="rootConnector" presStyleLbl="node2" presStyleIdx="0" presStyleCnt="3"/>
      <dgm:spPr/>
    </dgm:pt>
    <dgm:pt modelId="{46370059-A0E8-4FC9-B319-1EEB02AF029C}" type="pres">
      <dgm:prSet presAssocID="{EFACC541-1813-43BE-8AC4-480126FDA2F5}" presName="hierChild4" presStyleCnt="0"/>
      <dgm:spPr/>
    </dgm:pt>
    <dgm:pt modelId="{1C777915-FE7A-477A-B7A9-7C231CAB80F5}" type="pres">
      <dgm:prSet presAssocID="{EFACC541-1813-43BE-8AC4-480126FDA2F5}" presName="hierChild5" presStyleCnt="0"/>
      <dgm:spPr/>
    </dgm:pt>
    <dgm:pt modelId="{BC49BDE9-5A9A-49AF-AB9D-050E5AF1A58B}" type="pres">
      <dgm:prSet presAssocID="{CAD7A799-FAB2-4BAF-BBEC-1E7AA52C5126}" presName="Name37" presStyleLbl="parChTrans1D2" presStyleIdx="1" presStyleCnt="4"/>
      <dgm:spPr/>
    </dgm:pt>
    <dgm:pt modelId="{2C2CF6D6-86AF-48A8-8C6F-8FA2AC0A9EB0}" type="pres">
      <dgm:prSet presAssocID="{1F205C0F-D421-46BA-B2A2-8147897B53DE}" presName="hierRoot2" presStyleCnt="0">
        <dgm:presLayoutVars>
          <dgm:hierBranch val="init"/>
        </dgm:presLayoutVars>
      </dgm:prSet>
      <dgm:spPr/>
    </dgm:pt>
    <dgm:pt modelId="{3F7E7EB6-984B-423B-88AE-82962AC139BE}" type="pres">
      <dgm:prSet presAssocID="{1F205C0F-D421-46BA-B2A2-8147897B53DE}" presName="rootComposite" presStyleCnt="0"/>
      <dgm:spPr/>
    </dgm:pt>
    <dgm:pt modelId="{55D12E06-C410-4E85-BA5D-912C070B627D}" type="pres">
      <dgm:prSet presAssocID="{1F205C0F-D421-46BA-B2A2-8147897B53DE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A3BA44-11C4-4852-AC46-D8D4696442AB}" type="pres">
      <dgm:prSet presAssocID="{1F205C0F-D421-46BA-B2A2-8147897B53DE}" presName="rootConnector" presStyleLbl="node2" presStyleIdx="1" presStyleCnt="3"/>
      <dgm:spPr/>
    </dgm:pt>
    <dgm:pt modelId="{D358D019-BEB5-4B17-80CD-19031B6F6203}" type="pres">
      <dgm:prSet presAssocID="{1F205C0F-D421-46BA-B2A2-8147897B53DE}" presName="hierChild4" presStyleCnt="0"/>
      <dgm:spPr/>
    </dgm:pt>
    <dgm:pt modelId="{EA7E1B22-1EAC-4B46-9EAD-053658EE81DC}" type="pres">
      <dgm:prSet presAssocID="{1F205C0F-D421-46BA-B2A2-8147897B53DE}" presName="hierChild5" presStyleCnt="0"/>
      <dgm:spPr/>
    </dgm:pt>
    <dgm:pt modelId="{58A42729-FC03-4389-BBD4-2C3D7E6CE6B6}" type="pres">
      <dgm:prSet presAssocID="{2BD6342A-8383-4C06-A065-95CA69E45568}" presName="Name37" presStyleLbl="parChTrans1D2" presStyleIdx="2" presStyleCnt="4"/>
      <dgm:spPr/>
    </dgm:pt>
    <dgm:pt modelId="{2790AEF3-B266-461D-9145-962A07928668}" type="pres">
      <dgm:prSet presAssocID="{5B3E59F2-18D0-4AC5-AD73-2983CE1B4507}" presName="hierRoot2" presStyleCnt="0">
        <dgm:presLayoutVars>
          <dgm:hierBranch val="init"/>
        </dgm:presLayoutVars>
      </dgm:prSet>
      <dgm:spPr/>
    </dgm:pt>
    <dgm:pt modelId="{27D2804A-0D80-4CA1-95FD-88934F8A25B5}" type="pres">
      <dgm:prSet presAssocID="{5B3E59F2-18D0-4AC5-AD73-2983CE1B4507}" presName="rootComposite" presStyleCnt="0"/>
      <dgm:spPr/>
    </dgm:pt>
    <dgm:pt modelId="{452829BB-F1C4-48BE-8B8D-20515CBFED5B}" type="pres">
      <dgm:prSet presAssocID="{5B3E59F2-18D0-4AC5-AD73-2983CE1B4507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E9A2F4-A9ED-4972-9634-24FE24C91AF0}" type="pres">
      <dgm:prSet presAssocID="{5B3E59F2-18D0-4AC5-AD73-2983CE1B4507}" presName="rootConnector" presStyleLbl="node2" presStyleIdx="2" presStyleCnt="3"/>
      <dgm:spPr/>
    </dgm:pt>
    <dgm:pt modelId="{07AA7221-6BD5-4D3E-85EF-C7C49439E5AE}" type="pres">
      <dgm:prSet presAssocID="{5B3E59F2-18D0-4AC5-AD73-2983CE1B4507}" presName="hierChild4" presStyleCnt="0"/>
      <dgm:spPr/>
    </dgm:pt>
    <dgm:pt modelId="{E6F09DD2-1B32-48DD-9833-7BCE5196A5F8}" type="pres">
      <dgm:prSet presAssocID="{5B3E59F2-18D0-4AC5-AD73-2983CE1B4507}" presName="hierChild5" presStyleCnt="0"/>
      <dgm:spPr/>
    </dgm:pt>
    <dgm:pt modelId="{C8952997-B7C4-44FF-BA80-FDCF240778EE}" type="pres">
      <dgm:prSet presAssocID="{4191D54F-ECD4-4796-A92A-F073543352E4}" presName="hierChild3" presStyleCnt="0"/>
      <dgm:spPr/>
    </dgm:pt>
    <dgm:pt modelId="{FA9A74D3-03EE-4EB2-85D4-1EF8BC694FC2}" type="pres">
      <dgm:prSet presAssocID="{81B9BBB3-9AE2-44B0-8353-728FCBC09C04}" presName="Name111" presStyleLbl="parChTrans1D2" presStyleIdx="3" presStyleCnt="4"/>
      <dgm:spPr/>
    </dgm:pt>
    <dgm:pt modelId="{77DBA0B1-B190-49B2-AB9A-0EFDF1EBFE97}" type="pres">
      <dgm:prSet presAssocID="{E8422CB0-DF20-4819-930A-7C8B5AAA08FD}" presName="hierRoot3" presStyleCnt="0">
        <dgm:presLayoutVars>
          <dgm:hierBranch val="init"/>
        </dgm:presLayoutVars>
      </dgm:prSet>
      <dgm:spPr/>
    </dgm:pt>
    <dgm:pt modelId="{9DA4097F-8F08-4931-B95D-51DBA5C1276D}" type="pres">
      <dgm:prSet presAssocID="{E8422CB0-DF20-4819-930A-7C8B5AAA08FD}" presName="rootComposite3" presStyleCnt="0"/>
      <dgm:spPr/>
    </dgm:pt>
    <dgm:pt modelId="{DCF1D946-70DA-4C9B-9F25-5F9278E3B5F4}" type="pres">
      <dgm:prSet presAssocID="{E8422CB0-DF20-4819-930A-7C8B5AAA08FD}" presName="rootText3" presStyleLbl="asst1" presStyleIdx="0" presStyleCnt="1" custScaleX="1496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0278BD-177F-464A-8017-AE57CC17211F}" type="pres">
      <dgm:prSet presAssocID="{E8422CB0-DF20-4819-930A-7C8B5AAA08FD}" presName="rootConnector3" presStyleLbl="asst1" presStyleIdx="0" presStyleCnt="1"/>
      <dgm:spPr/>
    </dgm:pt>
    <dgm:pt modelId="{BB5BB135-74D2-40C9-A852-73235EFD0B8E}" type="pres">
      <dgm:prSet presAssocID="{E8422CB0-DF20-4819-930A-7C8B5AAA08FD}" presName="hierChild6" presStyleCnt="0"/>
      <dgm:spPr/>
    </dgm:pt>
    <dgm:pt modelId="{3BC6545C-EF1A-411E-8232-C9162035D428}" type="pres">
      <dgm:prSet presAssocID="{E8422CB0-DF20-4819-930A-7C8B5AAA08FD}" presName="hierChild7" presStyleCnt="0"/>
      <dgm:spPr/>
    </dgm:pt>
  </dgm:ptLst>
  <dgm:cxnLst>
    <dgm:cxn modelId="{E3F16943-BC4C-4F6C-9D6C-AB253D0C4E73}" type="presOf" srcId="{1F205C0F-D421-46BA-B2A2-8147897B53DE}" destId="{55D12E06-C410-4E85-BA5D-912C070B627D}" srcOrd="0" destOrd="0" presId="urn:microsoft.com/office/officeart/2005/8/layout/orgChart1"/>
    <dgm:cxn modelId="{C4EEDA91-2F28-4377-B2B5-CA5326D5FCBC}" type="presOf" srcId="{CAD7A799-FAB2-4BAF-BBEC-1E7AA52C5126}" destId="{BC49BDE9-5A9A-49AF-AB9D-050E5AF1A58B}" srcOrd="0" destOrd="0" presId="urn:microsoft.com/office/officeart/2005/8/layout/orgChart1"/>
    <dgm:cxn modelId="{07B1F83D-2BC2-42BE-984A-3490A6C5B117}" type="presOf" srcId="{4191D54F-ECD4-4796-A92A-F073543352E4}" destId="{E18702D7-BF19-4EDF-B6B2-44A24012A85F}" srcOrd="1" destOrd="0" presId="urn:microsoft.com/office/officeart/2005/8/layout/orgChart1"/>
    <dgm:cxn modelId="{64BE049B-AAB0-48FD-89C4-871C19AEFC94}" type="presOf" srcId="{1F205C0F-D421-46BA-B2A2-8147897B53DE}" destId="{14A3BA44-11C4-4852-AC46-D8D4696442AB}" srcOrd="1" destOrd="0" presId="urn:microsoft.com/office/officeart/2005/8/layout/orgChart1"/>
    <dgm:cxn modelId="{5C8C864E-C77D-4B6B-8AF4-773438BCAE07}" type="presOf" srcId="{E8422CB0-DF20-4819-930A-7C8B5AAA08FD}" destId="{3C0278BD-177F-464A-8017-AE57CC17211F}" srcOrd="1" destOrd="0" presId="urn:microsoft.com/office/officeart/2005/8/layout/orgChart1"/>
    <dgm:cxn modelId="{8C0B6E41-E14C-4AFE-8A42-57FFD5AF54F3}" type="presOf" srcId="{E8422CB0-DF20-4819-930A-7C8B5AAA08FD}" destId="{DCF1D946-70DA-4C9B-9F25-5F9278E3B5F4}" srcOrd="0" destOrd="0" presId="urn:microsoft.com/office/officeart/2005/8/layout/orgChart1"/>
    <dgm:cxn modelId="{EE9CF80E-BC6A-4F36-8D2C-F013C1706941}" srcId="{4191D54F-ECD4-4796-A92A-F073543352E4}" destId="{EFACC541-1813-43BE-8AC4-480126FDA2F5}" srcOrd="1" destOrd="0" parTransId="{EBB29204-45CD-4882-B06F-D939CD9BFB76}" sibTransId="{396F33AA-FED8-4701-A16C-31F745EBB804}"/>
    <dgm:cxn modelId="{6072E833-6A13-4D58-9865-B6D2B96629ED}" type="presOf" srcId="{D30BF997-97F3-406D-90AC-FC718444EBDD}" destId="{2744532A-4E53-464C-BEF0-AB333CDD338D}" srcOrd="0" destOrd="0" presId="urn:microsoft.com/office/officeart/2005/8/layout/orgChart1"/>
    <dgm:cxn modelId="{51DC43AD-0D79-4639-B8EF-32E04EBFDF7A}" srcId="{4191D54F-ECD4-4796-A92A-F073543352E4}" destId="{1F205C0F-D421-46BA-B2A2-8147897B53DE}" srcOrd="2" destOrd="0" parTransId="{CAD7A799-FAB2-4BAF-BBEC-1E7AA52C5126}" sibTransId="{8000AF92-330B-46AD-AF62-F2DFF208121F}"/>
    <dgm:cxn modelId="{59AD8235-300E-498E-B262-7CD1D789AA22}" srcId="{4191D54F-ECD4-4796-A92A-F073543352E4}" destId="{E8422CB0-DF20-4819-930A-7C8B5AAA08FD}" srcOrd="0" destOrd="0" parTransId="{81B9BBB3-9AE2-44B0-8353-728FCBC09C04}" sibTransId="{809AB04D-A395-4493-8DCB-CDEE451387E1}"/>
    <dgm:cxn modelId="{4CFA8297-038C-4537-B012-D34F9C7AC0ED}" type="presOf" srcId="{4191D54F-ECD4-4796-A92A-F073543352E4}" destId="{10F9FB35-15A0-419D-9918-6A52BE80C93A}" srcOrd="0" destOrd="0" presId="urn:microsoft.com/office/officeart/2005/8/layout/orgChart1"/>
    <dgm:cxn modelId="{E0980FD7-FF1B-4833-BFDC-78D38613FE81}" type="presOf" srcId="{5B3E59F2-18D0-4AC5-AD73-2983CE1B4507}" destId="{B7E9A2F4-A9ED-4972-9634-24FE24C91AF0}" srcOrd="1" destOrd="0" presId="urn:microsoft.com/office/officeart/2005/8/layout/orgChart1"/>
    <dgm:cxn modelId="{C3F048BB-935F-4F9A-AA38-5A3DDA10ED6D}" type="presOf" srcId="{5B3E59F2-18D0-4AC5-AD73-2983CE1B4507}" destId="{452829BB-F1C4-48BE-8B8D-20515CBFED5B}" srcOrd="0" destOrd="0" presId="urn:microsoft.com/office/officeart/2005/8/layout/orgChart1"/>
    <dgm:cxn modelId="{7B0ADA36-36C8-48D3-9821-C265FA2BA936}" type="presOf" srcId="{EBB29204-45CD-4882-B06F-D939CD9BFB76}" destId="{20A82143-FFF2-4755-AA2D-A03F8B1C5CC2}" srcOrd="0" destOrd="0" presId="urn:microsoft.com/office/officeart/2005/8/layout/orgChart1"/>
    <dgm:cxn modelId="{C162150D-D7A8-4C11-8633-BB67CC276BE9}" srcId="{4191D54F-ECD4-4796-A92A-F073543352E4}" destId="{5B3E59F2-18D0-4AC5-AD73-2983CE1B4507}" srcOrd="3" destOrd="0" parTransId="{2BD6342A-8383-4C06-A065-95CA69E45568}" sibTransId="{D45570E5-9E2A-4587-B6F3-BB21C65C12EE}"/>
    <dgm:cxn modelId="{92D69437-F354-43EA-8533-373C61C21F7C}" srcId="{D30BF997-97F3-406D-90AC-FC718444EBDD}" destId="{4191D54F-ECD4-4796-A92A-F073543352E4}" srcOrd="0" destOrd="0" parTransId="{6308AA89-79A4-4F6A-BF76-8B36EE66BAAF}" sibTransId="{31D98F9E-2379-4A3E-9E7B-C3410DD3C742}"/>
    <dgm:cxn modelId="{8FDB0911-E1A2-496B-BE94-C2344405BEE5}" type="presOf" srcId="{2BD6342A-8383-4C06-A065-95CA69E45568}" destId="{58A42729-FC03-4389-BBD4-2C3D7E6CE6B6}" srcOrd="0" destOrd="0" presId="urn:microsoft.com/office/officeart/2005/8/layout/orgChart1"/>
    <dgm:cxn modelId="{9DC55844-390F-4AA3-BB22-76F9768CBF0E}" type="presOf" srcId="{EFACC541-1813-43BE-8AC4-480126FDA2F5}" destId="{C2AB86F0-C280-4BC6-A657-6A53579ECF74}" srcOrd="1" destOrd="0" presId="urn:microsoft.com/office/officeart/2005/8/layout/orgChart1"/>
    <dgm:cxn modelId="{4A90C1B1-5C61-4ECC-9865-5F58DC4371E9}" type="presOf" srcId="{81B9BBB3-9AE2-44B0-8353-728FCBC09C04}" destId="{FA9A74D3-03EE-4EB2-85D4-1EF8BC694FC2}" srcOrd="0" destOrd="0" presId="urn:microsoft.com/office/officeart/2005/8/layout/orgChart1"/>
    <dgm:cxn modelId="{AA1391AF-A179-4DDD-A90E-64C3C4C3AEFA}" type="presOf" srcId="{EFACC541-1813-43BE-8AC4-480126FDA2F5}" destId="{4A5609CB-5665-4948-AAD6-EDC36E97DE5F}" srcOrd="0" destOrd="0" presId="urn:microsoft.com/office/officeart/2005/8/layout/orgChart1"/>
    <dgm:cxn modelId="{F3575526-A1E7-46A2-ABC9-CE24122B16BD}" type="presParOf" srcId="{2744532A-4E53-464C-BEF0-AB333CDD338D}" destId="{796291C7-E509-4B51-83D0-99DC81FEE434}" srcOrd="0" destOrd="0" presId="urn:microsoft.com/office/officeart/2005/8/layout/orgChart1"/>
    <dgm:cxn modelId="{BB6747A1-247E-46FB-9FCC-11D70B64F8ED}" type="presParOf" srcId="{796291C7-E509-4B51-83D0-99DC81FEE434}" destId="{DC996823-AA2B-4A63-9B49-FFEE49DB0C16}" srcOrd="0" destOrd="0" presId="urn:microsoft.com/office/officeart/2005/8/layout/orgChart1"/>
    <dgm:cxn modelId="{A474D313-65DC-41C7-B450-6CB20B8658AA}" type="presParOf" srcId="{DC996823-AA2B-4A63-9B49-FFEE49DB0C16}" destId="{10F9FB35-15A0-419D-9918-6A52BE80C93A}" srcOrd="0" destOrd="0" presId="urn:microsoft.com/office/officeart/2005/8/layout/orgChart1"/>
    <dgm:cxn modelId="{ADBD441F-1D2F-4803-8477-20ED428CDBA6}" type="presParOf" srcId="{DC996823-AA2B-4A63-9B49-FFEE49DB0C16}" destId="{E18702D7-BF19-4EDF-B6B2-44A24012A85F}" srcOrd="1" destOrd="0" presId="urn:microsoft.com/office/officeart/2005/8/layout/orgChart1"/>
    <dgm:cxn modelId="{1A8D32E1-2591-4C65-9F50-B101A2130DFB}" type="presParOf" srcId="{796291C7-E509-4B51-83D0-99DC81FEE434}" destId="{F3E2F216-86BB-4EAB-9AE7-9E6D03E14770}" srcOrd="1" destOrd="0" presId="urn:microsoft.com/office/officeart/2005/8/layout/orgChart1"/>
    <dgm:cxn modelId="{CF20C5E1-82B0-483B-8ABB-A4FDEB580F78}" type="presParOf" srcId="{F3E2F216-86BB-4EAB-9AE7-9E6D03E14770}" destId="{20A82143-FFF2-4755-AA2D-A03F8B1C5CC2}" srcOrd="0" destOrd="0" presId="urn:microsoft.com/office/officeart/2005/8/layout/orgChart1"/>
    <dgm:cxn modelId="{20358D76-7E3F-4D07-8996-EE162119133F}" type="presParOf" srcId="{F3E2F216-86BB-4EAB-9AE7-9E6D03E14770}" destId="{58B7F344-C2BE-4C12-9EC3-F9B0CD0B5BD9}" srcOrd="1" destOrd="0" presId="urn:microsoft.com/office/officeart/2005/8/layout/orgChart1"/>
    <dgm:cxn modelId="{8869C12D-596C-495F-AC21-7E42691C90D4}" type="presParOf" srcId="{58B7F344-C2BE-4C12-9EC3-F9B0CD0B5BD9}" destId="{184B10FD-34FE-41A4-8ADD-35A9360AB949}" srcOrd="0" destOrd="0" presId="urn:microsoft.com/office/officeart/2005/8/layout/orgChart1"/>
    <dgm:cxn modelId="{271723A4-7EC8-427E-BA50-E853A58FBAF4}" type="presParOf" srcId="{184B10FD-34FE-41A4-8ADD-35A9360AB949}" destId="{4A5609CB-5665-4948-AAD6-EDC36E97DE5F}" srcOrd="0" destOrd="0" presId="urn:microsoft.com/office/officeart/2005/8/layout/orgChart1"/>
    <dgm:cxn modelId="{EA391323-BE00-464F-8189-2C756B39A12C}" type="presParOf" srcId="{184B10FD-34FE-41A4-8ADD-35A9360AB949}" destId="{C2AB86F0-C280-4BC6-A657-6A53579ECF74}" srcOrd="1" destOrd="0" presId="urn:microsoft.com/office/officeart/2005/8/layout/orgChart1"/>
    <dgm:cxn modelId="{877BF942-7835-44DA-ADB2-0F5F5E591958}" type="presParOf" srcId="{58B7F344-C2BE-4C12-9EC3-F9B0CD0B5BD9}" destId="{46370059-A0E8-4FC9-B319-1EEB02AF029C}" srcOrd="1" destOrd="0" presId="urn:microsoft.com/office/officeart/2005/8/layout/orgChart1"/>
    <dgm:cxn modelId="{9ADFC560-9EBC-4A2D-A29A-9ABA66A6190D}" type="presParOf" srcId="{58B7F344-C2BE-4C12-9EC3-F9B0CD0B5BD9}" destId="{1C777915-FE7A-477A-B7A9-7C231CAB80F5}" srcOrd="2" destOrd="0" presId="urn:microsoft.com/office/officeart/2005/8/layout/orgChart1"/>
    <dgm:cxn modelId="{C223A00C-3FB0-46EA-88B2-B83375E86023}" type="presParOf" srcId="{F3E2F216-86BB-4EAB-9AE7-9E6D03E14770}" destId="{BC49BDE9-5A9A-49AF-AB9D-050E5AF1A58B}" srcOrd="2" destOrd="0" presId="urn:microsoft.com/office/officeart/2005/8/layout/orgChart1"/>
    <dgm:cxn modelId="{8483280B-0F26-4519-8BE0-249C89514AAA}" type="presParOf" srcId="{F3E2F216-86BB-4EAB-9AE7-9E6D03E14770}" destId="{2C2CF6D6-86AF-48A8-8C6F-8FA2AC0A9EB0}" srcOrd="3" destOrd="0" presId="urn:microsoft.com/office/officeart/2005/8/layout/orgChart1"/>
    <dgm:cxn modelId="{0F1002C3-1E75-41AF-9351-B9CF158187F1}" type="presParOf" srcId="{2C2CF6D6-86AF-48A8-8C6F-8FA2AC0A9EB0}" destId="{3F7E7EB6-984B-423B-88AE-82962AC139BE}" srcOrd="0" destOrd="0" presId="urn:microsoft.com/office/officeart/2005/8/layout/orgChart1"/>
    <dgm:cxn modelId="{D921CFFB-ABFB-41C6-B7DA-F4EE556CA079}" type="presParOf" srcId="{3F7E7EB6-984B-423B-88AE-82962AC139BE}" destId="{55D12E06-C410-4E85-BA5D-912C070B627D}" srcOrd="0" destOrd="0" presId="urn:microsoft.com/office/officeart/2005/8/layout/orgChart1"/>
    <dgm:cxn modelId="{716E5B0B-A5F4-4190-BA5D-44D65F1C605B}" type="presParOf" srcId="{3F7E7EB6-984B-423B-88AE-82962AC139BE}" destId="{14A3BA44-11C4-4852-AC46-D8D4696442AB}" srcOrd="1" destOrd="0" presId="urn:microsoft.com/office/officeart/2005/8/layout/orgChart1"/>
    <dgm:cxn modelId="{DFF2A34A-49DD-42F2-9ED5-04AE9DE896F4}" type="presParOf" srcId="{2C2CF6D6-86AF-48A8-8C6F-8FA2AC0A9EB0}" destId="{D358D019-BEB5-4B17-80CD-19031B6F6203}" srcOrd="1" destOrd="0" presId="urn:microsoft.com/office/officeart/2005/8/layout/orgChart1"/>
    <dgm:cxn modelId="{0833F4A5-A007-4AF2-94F5-CDC8C0F66E00}" type="presParOf" srcId="{2C2CF6D6-86AF-48A8-8C6F-8FA2AC0A9EB0}" destId="{EA7E1B22-1EAC-4B46-9EAD-053658EE81DC}" srcOrd="2" destOrd="0" presId="urn:microsoft.com/office/officeart/2005/8/layout/orgChart1"/>
    <dgm:cxn modelId="{D7EE9CFD-F3DE-40B3-9CBE-4BC96989AD6D}" type="presParOf" srcId="{F3E2F216-86BB-4EAB-9AE7-9E6D03E14770}" destId="{58A42729-FC03-4389-BBD4-2C3D7E6CE6B6}" srcOrd="4" destOrd="0" presId="urn:microsoft.com/office/officeart/2005/8/layout/orgChart1"/>
    <dgm:cxn modelId="{4ED0C269-F1A3-4522-A03F-29C9B96AAE28}" type="presParOf" srcId="{F3E2F216-86BB-4EAB-9AE7-9E6D03E14770}" destId="{2790AEF3-B266-461D-9145-962A07928668}" srcOrd="5" destOrd="0" presId="urn:microsoft.com/office/officeart/2005/8/layout/orgChart1"/>
    <dgm:cxn modelId="{7A27AA63-0498-40BE-BF67-898E23F76746}" type="presParOf" srcId="{2790AEF3-B266-461D-9145-962A07928668}" destId="{27D2804A-0D80-4CA1-95FD-88934F8A25B5}" srcOrd="0" destOrd="0" presId="urn:microsoft.com/office/officeart/2005/8/layout/orgChart1"/>
    <dgm:cxn modelId="{D3B8EE92-D68D-4E4F-996F-7998EE4EED9D}" type="presParOf" srcId="{27D2804A-0D80-4CA1-95FD-88934F8A25B5}" destId="{452829BB-F1C4-48BE-8B8D-20515CBFED5B}" srcOrd="0" destOrd="0" presId="urn:microsoft.com/office/officeart/2005/8/layout/orgChart1"/>
    <dgm:cxn modelId="{A2CDDD36-45CB-4276-9039-7B3D685657F9}" type="presParOf" srcId="{27D2804A-0D80-4CA1-95FD-88934F8A25B5}" destId="{B7E9A2F4-A9ED-4972-9634-24FE24C91AF0}" srcOrd="1" destOrd="0" presId="urn:microsoft.com/office/officeart/2005/8/layout/orgChart1"/>
    <dgm:cxn modelId="{EAA9FA3A-0330-4C9C-B152-8962CF9DCB59}" type="presParOf" srcId="{2790AEF3-B266-461D-9145-962A07928668}" destId="{07AA7221-6BD5-4D3E-85EF-C7C49439E5AE}" srcOrd="1" destOrd="0" presId="urn:microsoft.com/office/officeart/2005/8/layout/orgChart1"/>
    <dgm:cxn modelId="{22099DA1-D969-4E8B-BB9F-D0A69EC63EB7}" type="presParOf" srcId="{2790AEF3-B266-461D-9145-962A07928668}" destId="{E6F09DD2-1B32-48DD-9833-7BCE5196A5F8}" srcOrd="2" destOrd="0" presId="urn:microsoft.com/office/officeart/2005/8/layout/orgChart1"/>
    <dgm:cxn modelId="{FF7C949A-21B2-4B68-9F2D-BDD0D890954C}" type="presParOf" srcId="{796291C7-E509-4B51-83D0-99DC81FEE434}" destId="{C8952997-B7C4-44FF-BA80-FDCF240778EE}" srcOrd="2" destOrd="0" presId="urn:microsoft.com/office/officeart/2005/8/layout/orgChart1"/>
    <dgm:cxn modelId="{C2D1C8D2-E5F4-44A4-9981-7E99FDB138F0}" type="presParOf" srcId="{C8952997-B7C4-44FF-BA80-FDCF240778EE}" destId="{FA9A74D3-03EE-4EB2-85D4-1EF8BC694FC2}" srcOrd="0" destOrd="0" presId="urn:microsoft.com/office/officeart/2005/8/layout/orgChart1"/>
    <dgm:cxn modelId="{69C013F6-C2C4-4033-9E65-C50A46B4F409}" type="presParOf" srcId="{C8952997-B7C4-44FF-BA80-FDCF240778EE}" destId="{77DBA0B1-B190-49B2-AB9A-0EFDF1EBFE97}" srcOrd="1" destOrd="0" presId="urn:microsoft.com/office/officeart/2005/8/layout/orgChart1"/>
    <dgm:cxn modelId="{5BDAA101-B8DB-45A0-A721-CB2EBA1E18AC}" type="presParOf" srcId="{77DBA0B1-B190-49B2-AB9A-0EFDF1EBFE97}" destId="{9DA4097F-8F08-4931-B95D-51DBA5C1276D}" srcOrd="0" destOrd="0" presId="urn:microsoft.com/office/officeart/2005/8/layout/orgChart1"/>
    <dgm:cxn modelId="{D6B2D2B7-AA74-4DF9-B6D0-C6EB2BED50D9}" type="presParOf" srcId="{9DA4097F-8F08-4931-B95D-51DBA5C1276D}" destId="{DCF1D946-70DA-4C9B-9F25-5F9278E3B5F4}" srcOrd="0" destOrd="0" presId="urn:microsoft.com/office/officeart/2005/8/layout/orgChart1"/>
    <dgm:cxn modelId="{F3FEB94B-5DBB-4885-BEE4-87CDA3CC0F71}" type="presParOf" srcId="{9DA4097F-8F08-4931-B95D-51DBA5C1276D}" destId="{3C0278BD-177F-464A-8017-AE57CC17211F}" srcOrd="1" destOrd="0" presId="urn:microsoft.com/office/officeart/2005/8/layout/orgChart1"/>
    <dgm:cxn modelId="{B8E548F5-3542-4D71-B408-545657B193E2}" type="presParOf" srcId="{77DBA0B1-B190-49B2-AB9A-0EFDF1EBFE97}" destId="{BB5BB135-74D2-40C9-A852-73235EFD0B8E}" srcOrd="1" destOrd="0" presId="urn:microsoft.com/office/officeart/2005/8/layout/orgChart1"/>
    <dgm:cxn modelId="{DA18617B-A0B9-4BB2-A721-243AC1E5E919}" type="presParOf" srcId="{77DBA0B1-B190-49B2-AB9A-0EFDF1EBFE97}" destId="{3BC6545C-EF1A-411E-8232-C9162035D42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DD24CA-9660-4975-A7D0-8BA001138E49}">
      <dsp:nvSpPr>
        <dsp:cNvPr id="0" name=""/>
        <dsp:cNvSpPr/>
      </dsp:nvSpPr>
      <dsp:spPr>
        <a:xfrm>
          <a:off x="1639773" y="2362199"/>
          <a:ext cx="588849" cy="1122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4424" y="0"/>
              </a:lnTo>
              <a:lnTo>
                <a:pt x="294424" y="1122045"/>
              </a:lnTo>
              <a:lnTo>
                <a:pt x="588849" y="112204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902518" y="2891543"/>
        <a:ext cx="63358" cy="63358"/>
      </dsp:txXfrm>
    </dsp:sp>
    <dsp:sp modelId="{7EE417C1-5097-4920-80D8-A693688C3A6A}">
      <dsp:nvSpPr>
        <dsp:cNvPr id="0" name=""/>
        <dsp:cNvSpPr/>
      </dsp:nvSpPr>
      <dsp:spPr>
        <a:xfrm>
          <a:off x="1639773" y="2275305"/>
          <a:ext cx="5924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86894"/>
              </a:moveTo>
              <a:lnTo>
                <a:pt x="296235" y="86894"/>
              </a:lnTo>
              <a:lnTo>
                <a:pt x="296235" y="45720"/>
              </a:lnTo>
              <a:lnTo>
                <a:pt x="592470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921161" y="2306177"/>
        <a:ext cx="29694" cy="29694"/>
      </dsp:txXfrm>
    </dsp:sp>
    <dsp:sp modelId="{1A341953-61DA-490A-BE46-27808F773C3F}">
      <dsp:nvSpPr>
        <dsp:cNvPr id="0" name=""/>
        <dsp:cNvSpPr/>
      </dsp:nvSpPr>
      <dsp:spPr>
        <a:xfrm>
          <a:off x="1639773" y="1240154"/>
          <a:ext cx="588849" cy="1122045"/>
        </a:xfrm>
        <a:custGeom>
          <a:avLst/>
          <a:gdLst/>
          <a:ahLst/>
          <a:cxnLst/>
          <a:rect l="0" t="0" r="0" b="0"/>
          <a:pathLst>
            <a:path>
              <a:moveTo>
                <a:pt x="0" y="1122045"/>
              </a:moveTo>
              <a:lnTo>
                <a:pt x="294424" y="1122045"/>
              </a:lnTo>
              <a:lnTo>
                <a:pt x="294424" y="0"/>
              </a:lnTo>
              <a:lnTo>
                <a:pt x="58884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902518" y="1769498"/>
        <a:ext cx="63358" cy="63358"/>
      </dsp:txXfrm>
    </dsp:sp>
    <dsp:sp modelId="{ADF02403-FDD7-4E27-9025-435BD270848C}">
      <dsp:nvSpPr>
        <dsp:cNvPr id="0" name=""/>
        <dsp:cNvSpPr/>
      </dsp:nvSpPr>
      <dsp:spPr>
        <a:xfrm rot="16200000">
          <a:off x="-1171244" y="1913381"/>
          <a:ext cx="4724399" cy="8976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платежные услуги</a:t>
          </a:r>
          <a:endParaRPr lang="ru-RU" sz="3200" b="1" kern="1200" dirty="0"/>
        </a:p>
      </dsp:txBody>
      <dsp:txXfrm>
        <a:off x="-1171244" y="1913381"/>
        <a:ext cx="4724399" cy="897636"/>
      </dsp:txXfrm>
    </dsp:sp>
    <dsp:sp modelId="{05847BAE-16C0-47D8-A626-2318ECB71AD2}">
      <dsp:nvSpPr>
        <dsp:cNvPr id="0" name=""/>
        <dsp:cNvSpPr/>
      </dsp:nvSpPr>
      <dsp:spPr>
        <a:xfrm>
          <a:off x="2228622" y="791336"/>
          <a:ext cx="3543724" cy="8976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/>
            <a:t>услуги по переводу денежных средств</a:t>
          </a:r>
          <a:endParaRPr lang="ru-RU" sz="2900" b="1" kern="1200" dirty="0"/>
        </a:p>
      </dsp:txBody>
      <dsp:txXfrm>
        <a:off x="2228622" y="791336"/>
        <a:ext cx="3543724" cy="897636"/>
      </dsp:txXfrm>
    </dsp:sp>
    <dsp:sp modelId="{7AE5DA51-BF32-426F-AA89-A5582005185F}">
      <dsp:nvSpPr>
        <dsp:cNvPr id="0" name=""/>
        <dsp:cNvSpPr/>
      </dsp:nvSpPr>
      <dsp:spPr>
        <a:xfrm>
          <a:off x="2232243" y="1872207"/>
          <a:ext cx="3567160" cy="8976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/>
            <a:t>услуги почтового перевода</a:t>
          </a:r>
          <a:endParaRPr lang="ru-RU" sz="2900" b="1" kern="1200" dirty="0"/>
        </a:p>
      </dsp:txBody>
      <dsp:txXfrm>
        <a:off x="2232243" y="1872207"/>
        <a:ext cx="3567160" cy="897636"/>
      </dsp:txXfrm>
    </dsp:sp>
    <dsp:sp modelId="{64FC7CD3-9003-4221-854A-9FE55E34DC3F}">
      <dsp:nvSpPr>
        <dsp:cNvPr id="0" name=""/>
        <dsp:cNvSpPr/>
      </dsp:nvSpPr>
      <dsp:spPr>
        <a:xfrm>
          <a:off x="2228622" y="3035426"/>
          <a:ext cx="3664320" cy="8976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/>
            <a:t>услуги по приему платежей</a:t>
          </a:r>
          <a:endParaRPr lang="ru-RU" sz="2900" b="1" kern="1200" dirty="0"/>
        </a:p>
      </dsp:txBody>
      <dsp:txXfrm>
        <a:off x="2228622" y="3035426"/>
        <a:ext cx="3664320" cy="89763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0F978-E200-484F-B3B7-25075CF0CEAD}">
      <dsp:nvSpPr>
        <dsp:cNvPr id="0" name=""/>
        <dsp:cNvSpPr/>
      </dsp:nvSpPr>
      <dsp:spPr>
        <a:xfrm>
          <a:off x="7169706" y="3194101"/>
          <a:ext cx="91440" cy="7126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2693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2A1166-90EC-4DE1-8454-1E4C676A6ED3}">
      <dsp:nvSpPr>
        <dsp:cNvPr id="0" name=""/>
        <dsp:cNvSpPr/>
      </dsp:nvSpPr>
      <dsp:spPr>
        <a:xfrm>
          <a:off x="4220343" y="1644547"/>
          <a:ext cx="2995082" cy="7126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5679"/>
              </a:lnTo>
              <a:lnTo>
                <a:pt x="2995082" y="485679"/>
              </a:lnTo>
              <a:lnTo>
                <a:pt x="2995082" y="71269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2998E2-430C-4A74-8A2B-5A6A27D6E7BA}">
      <dsp:nvSpPr>
        <dsp:cNvPr id="0" name=""/>
        <dsp:cNvSpPr/>
      </dsp:nvSpPr>
      <dsp:spPr>
        <a:xfrm>
          <a:off x="4174623" y="3194101"/>
          <a:ext cx="91440" cy="7126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2693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D51A69-70E3-4E7C-AC00-79BF35138BD6}">
      <dsp:nvSpPr>
        <dsp:cNvPr id="0" name=""/>
        <dsp:cNvSpPr/>
      </dsp:nvSpPr>
      <dsp:spPr>
        <a:xfrm>
          <a:off x="4174623" y="1644547"/>
          <a:ext cx="91440" cy="7126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269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41A62C-7428-4D8D-9F07-E5445988B88F}">
      <dsp:nvSpPr>
        <dsp:cNvPr id="0" name=""/>
        <dsp:cNvSpPr/>
      </dsp:nvSpPr>
      <dsp:spPr>
        <a:xfrm>
          <a:off x="1179541" y="3194101"/>
          <a:ext cx="91440" cy="7126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2693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11B0D5-5F62-40B5-97AF-FC8DB66FEAF0}">
      <dsp:nvSpPr>
        <dsp:cNvPr id="0" name=""/>
        <dsp:cNvSpPr/>
      </dsp:nvSpPr>
      <dsp:spPr>
        <a:xfrm>
          <a:off x="1225261" y="1644547"/>
          <a:ext cx="2995082" cy="712693"/>
        </a:xfrm>
        <a:custGeom>
          <a:avLst/>
          <a:gdLst/>
          <a:ahLst/>
          <a:cxnLst/>
          <a:rect l="0" t="0" r="0" b="0"/>
          <a:pathLst>
            <a:path>
              <a:moveTo>
                <a:pt x="2995082" y="0"/>
              </a:moveTo>
              <a:lnTo>
                <a:pt x="2995082" y="485679"/>
              </a:lnTo>
              <a:lnTo>
                <a:pt x="0" y="485679"/>
              </a:lnTo>
              <a:lnTo>
                <a:pt x="0" y="71269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83F488-2825-4CD6-8783-C9D3E18FD9D1}">
      <dsp:nvSpPr>
        <dsp:cNvPr id="0" name=""/>
        <dsp:cNvSpPr/>
      </dsp:nvSpPr>
      <dsp:spPr>
        <a:xfrm>
          <a:off x="2995082" y="88465"/>
          <a:ext cx="2450522" cy="15560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72EE70-5DD3-4345-8AA0-259EF325452A}">
      <dsp:nvSpPr>
        <dsp:cNvPr id="0" name=""/>
        <dsp:cNvSpPr/>
      </dsp:nvSpPr>
      <dsp:spPr>
        <a:xfrm>
          <a:off x="3267363" y="347132"/>
          <a:ext cx="2450522" cy="155608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Операторы услуг платежной инфраструктуры</a:t>
          </a:r>
          <a:endParaRPr lang="ru-RU" sz="2000" b="1" kern="1200" dirty="0"/>
        </a:p>
      </dsp:txBody>
      <dsp:txXfrm>
        <a:off x="3312939" y="392708"/>
        <a:ext cx="2359370" cy="1464929"/>
      </dsp:txXfrm>
    </dsp:sp>
    <dsp:sp modelId="{B022EA59-4EB8-470E-BA8E-DF72EB66B819}">
      <dsp:nvSpPr>
        <dsp:cNvPr id="0" name=""/>
        <dsp:cNvSpPr/>
      </dsp:nvSpPr>
      <dsp:spPr>
        <a:xfrm>
          <a:off x="0" y="2357241"/>
          <a:ext cx="2450522" cy="8368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428B5F-AE78-4343-B88A-9BAA9DDF2DB2}">
      <dsp:nvSpPr>
        <dsp:cNvPr id="0" name=""/>
        <dsp:cNvSpPr/>
      </dsp:nvSpPr>
      <dsp:spPr>
        <a:xfrm>
          <a:off x="272280" y="2615907"/>
          <a:ext cx="2450522" cy="83686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операционный центр </a:t>
          </a:r>
          <a:endParaRPr lang="ru-RU" sz="2000" b="1" kern="1200" dirty="0"/>
        </a:p>
      </dsp:txBody>
      <dsp:txXfrm>
        <a:off x="296791" y="2640418"/>
        <a:ext cx="2401500" cy="787838"/>
      </dsp:txXfrm>
    </dsp:sp>
    <dsp:sp modelId="{240005CA-9CE8-4DCE-9DBA-7B841F489274}">
      <dsp:nvSpPr>
        <dsp:cNvPr id="0" name=""/>
        <dsp:cNvSpPr/>
      </dsp:nvSpPr>
      <dsp:spPr>
        <a:xfrm>
          <a:off x="0" y="3906795"/>
          <a:ext cx="2450522" cy="20107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06AF4B-C9AF-4BC1-913D-CC812F5E4234}">
      <dsp:nvSpPr>
        <dsp:cNvPr id="0" name=""/>
        <dsp:cNvSpPr/>
      </dsp:nvSpPr>
      <dsp:spPr>
        <a:xfrm>
          <a:off x="272280" y="4165461"/>
          <a:ext cx="2450522" cy="201076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обеспечивает в рамках платежной системы для ее участников и их клиентов доступ к услугам по переводу денежных средств, в том числе с использованием электронных средств платежа</a:t>
          </a:r>
          <a:endParaRPr lang="ru-RU" sz="1500" b="1" kern="1200" dirty="0"/>
        </a:p>
      </dsp:txBody>
      <dsp:txXfrm>
        <a:off x="331173" y="4224354"/>
        <a:ext cx="2332736" cy="1892982"/>
      </dsp:txXfrm>
    </dsp:sp>
    <dsp:sp modelId="{EB174609-9B17-4E99-8604-2265538DC04A}">
      <dsp:nvSpPr>
        <dsp:cNvPr id="0" name=""/>
        <dsp:cNvSpPr/>
      </dsp:nvSpPr>
      <dsp:spPr>
        <a:xfrm>
          <a:off x="2995082" y="2357241"/>
          <a:ext cx="2450522" cy="8368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E793B2-754E-4DB4-A27E-597A7916ED92}">
      <dsp:nvSpPr>
        <dsp:cNvPr id="0" name=""/>
        <dsp:cNvSpPr/>
      </dsp:nvSpPr>
      <dsp:spPr>
        <a:xfrm>
          <a:off x="3267363" y="2615907"/>
          <a:ext cx="2450522" cy="83686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платежный клиринговый центр </a:t>
          </a:r>
          <a:endParaRPr lang="ru-RU" sz="2000" b="1" kern="1200" dirty="0"/>
        </a:p>
      </dsp:txBody>
      <dsp:txXfrm>
        <a:off x="3291874" y="2640418"/>
        <a:ext cx="2401500" cy="787838"/>
      </dsp:txXfrm>
    </dsp:sp>
    <dsp:sp modelId="{1B41275E-C033-4788-AD6A-B10DB89368F3}">
      <dsp:nvSpPr>
        <dsp:cNvPr id="0" name=""/>
        <dsp:cNvSpPr/>
      </dsp:nvSpPr>
      <dsp:spPr>
        <a:xfrm>
          <a:off x="2995082" y="3906795"/>
          <a:ext cx="2450522" cy="19552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B6AD52-B525-4AA3-A691-A84B198567F0}">
      <dsp:nvSpPr>
        <dsp:cNvPr id="0" name=""/>
        <dsp:cNvSpPr/>
      </dsp:nvSpPr>
      <dsp:spPr>
        <a:xfrm>
          <a:off x="3267363" y="4165461"/>
          <a:ext cx="2450522" cy="1955216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обеспечивает в рамках платежной системы прием к исполнению распоряжений ее участников об осуществлении перевода денежных средств</a:t>
          </a:r>
          <a:endParaRPr lang="ru-RU" sz="1500" b="1" kern="1200" dirty="0"/>
        </a:p>
      </dsp:txBody>
      <dsp:txXfrm>
        <a:off x="3324629" y="4222727"/>
        <a:ext cx="2335990" cy="1840684"/>
      </dsp:txXfrm>
    </dsp:sp>
    <dsp:sp modelId="{D3CE215E-C60A-478F-B8E8-1A0150EBCADA}">
      <dsp:nvSpPr>
        <dsp:cNvPr id="0" name=""/>
        <dsp:cNvSpPr/>
      </dsp:nvSpPr>
      <dsp:spPr>
        <a:xfrm>
          <a:off x="5990165" y="2357241"/>
          <a:ext cx="2450522" cy="8368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7297F5-BE99-4DF1-AF45-76DEB8B97330}">
      <dsp:nvSpPr>
        <dsp:cNvPr id="0" name=""/>
        <dsp:cNvSpPr/>
      </dsp:nvSpPr>
      <dsp:spPr>
        <a:xfrm>
          <a:off x="6262445" y="2615907"/>
          <a:ext cx="2450522" cy="83686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расчетный центр </a:t>
          </a:r>
          <a:endParaRPr lang="ru-RU" sz="2000" b="1" kern="1200" dirty="0"/>
        </a:p>
      </dsp:txBody>
      <dsp:txXfrm>
        <a:off x="6286956" y="2640418"/>
        <a:ext cx="2401500" cy="787838"/>
      </dsp:txXfrm>
    </dsp:sp>
    <dsp:sp modelId="{7BB626EB-6E76-4B76-9D48-9FE570D9894C}">
      <dsp:nvSpPr>
        <dsp:cNvPr id="0" name=""/>
        <dsp:cNvSpPr/>
      </dsp:nvSpPr>
      <dsp:spPr>
        <a:xfrm>
          <a:off x="5990165" y="3906795"/>
          <a:ext cx="2450522" cy="20107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40D7E3-9FE8-424A-9654-C1AC6C661E76}">
      <dsp:nvSpPr>
        <dsp:cNvPr id="0" name=""/>
        <dsp:cNvSpPr/>
      </dsp:nvSpPr>
      <dsp:spPr>
        <a:xfrm>
          <a:off x="6262445" y="4165461"/>
          <a:ext cx="2450522" cy="201076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обеспечивает в рамках платежной системы исполнение распоряжений ее участников посредством списания и зачисления денежных средств по их банковским счетам</a:t>
          </a:r>
          <a:endParaRPr lang="ru-RU" sz="1500" b="1" kern="1200" dirty="0"/>
        </a:p>
      </dsp:txBody>
      <dsp:txXfrm>
        <a:off x="6321338" y="4224354"/>
        <a:ext cx="2332736" cy="189298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8A9195-C832-4FF3-BDF3-E5A78442F374}">
      <dsp:nvSpPr>
        <dsp:cNvPr id="0" name=""/>
        <dsp:cNvSpPr/>
      </dsp:nvSpPr>
      <dsp:spPr>
        <a:xfrm>
          <a:off x="7521969" y="3018817"/>
          <a:ext cx="91440" cy="5085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856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0A4F74-016A-4F1B-9136-B7D86E773A17}">
      <dsp:nvSpPr>
        <dsp:cNvPr id="0" name=""/>
        <dsp:cNvSpPr/>
      </dsp:nvSpPr>
      <dsp:spPr>
        <a:xfrm>
          <a:off x="5203982" y="1399853"/>
          <a:ext cx="2363707" cy="5085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573"/>
              </a:lnTo>
              <a:lnTo>
                <a:pt x="2363707" y="346573"/>
              </a:lnTo>
              <a:lnTo>
                <a:pt x="2363707" y="5085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C40397-788B-4610-B771-956DB479C4F5}">
      <dsp:nvSpPr>
        <dsp:cNvPr id="0" name=""/>
        <dsp:cNvSpPr/>
      </dsp:nvSpPr>
      <dsp:spPr>
        <a:xfrm>
          <a:off x="3108989" y="2489180"/>
          <a:ext cx="91440" cy="5085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856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91EE74-2343-41EA-BFA7-26F06ABBF24B}">
      <dsp:nvSpPr>
        <dsp:cNvPr id="0" name=""/>
        <dsp:cNvSpPr/>
      </dsp:nvSpPr>
      <dsp:spPr>
        <a:xfrm>
          <a:off x="3154709" y="1399853"/>
          <a:ext cx="2049272" cy="508567"/>
        </a:xfrm>
        <a:custGeom>
          <a:avLst/>
          <a:gdLst/>
          <a:ahLst/>
          <a:cxnLst/>
          <a:rect l="0" t="0" r="0" b="0"/>
          <a:pathLst>
            <a:path>
              <a:moveTo>
                <a:pt x="2049272" y="0"/>
              </a:moveTo>
              <a:lnTo>
                <a:pt x="2049272" y="346573"/>
              </a:lnTo>
              <a:lnTo>
                <a:pt x="0" y="346573"/>
              </a:lnTo>
              <a:lnTo>
                <a:pt x="0" y="5085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8EDB33-57CD-4471-8856-56FFFDEC29E7}">
      <dsp:nvSpPr>
        <dsp:cNvPr id="0" name=""/>
        <dsp:cNvSpPr/>
      </dsp:nvSpPr>
      <dsp:spPr>
        <a:xfrm>
          <a:off x="3894030" y="576062"/>
          <a:ext cx="2619905" cy="8237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87ECFE-ACEC-46F1-950B-1A301C100049}">
      <dsp:nvSpPr>
        <dsp:cNvPr id="0" name=""/>
        <dsp:cNvSpPr/>
      </dsp:nvSpPr>
      <dsp:spPr>
        <a:xfrm>
          <a:off x="4088325" y="760642"/>
          <a:ext cx="2619905" cy="8237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Поставщики платежных приложений</a:t>
          </a:r>
          <a:endParaRPr lang="ru-RU" sz="1600" b="1" kern="1200" dirty="0"/>
        </a:p>
      </dsp:txBody>
      <dsp:txXfrm>
        <a:off x="4112453" y="784770"/>
        <a:ext cx="2571649" cy="775535"/>
      </dsp:txXfrm>
    </dsp:sp>
    <dsp:sp modelId="{F2DB5863-309B-4804-8D27-3DE8580D15BB}">
      <dsp:nvSpPr>
        <dsp:cNvPr id="0" name=""/>
        <dsp:cNvSpPr/>
      </dsp:nvSpPr>
      <dsp:spPr>
        <a:xfrm>
          <a:off x="1965947" y="1908421"/>
          <a:ext cx="2377524" cy="5807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787F45-22B9-4CB0-A237-E97EAF8C3B57}">
      <dsp:nvSpPr>
        <dsp:cNvPr id="0" name=""/>
        <dsp:cNvSpPr/>
      </dsp:nvSpPr>
      <dsp:spPr>
        <a:xfrm>
          <a:off x="2160242" y="2093001"/>
          <a:ext cx="2377524" cy="5807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платежное приложение</a:t>
          </a:r>
          <a:endParaRPr lang="ru-RU" sz="1600" b="1" kern="1200" dirty="0"/>
        </a:p>
      </dsp:txBody>
      <dsp:txXfrm>
        <a:off x="2177252" y="2110011"/>
        <a:ext cx="2343504" cy="546739"/>
      </dsp:txXfrm>
    </dsp:sp>
    <dsp:sp modelId="{33BA913F-056C-42B8-BBB9-BB7D39D4CB6F}">
      <dsp:nvSpPr>
        <dsp:cNvPr id="0" name=""/>
        <dsp:cNvSpPr/>
      </dsp:nvSpPr>
      <dsp:spPr>
        <a:xfrm>
          <a:off x="4647" y="2997747"/>
          <a:ext cx="6300124" cy="23622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78F520-BAD5-4F0B-85EE-A8E9328D5359}">
      <dsp:nvSpPr>
        <dsp:cNvPr id="0" name=""/>
        <dsp:cNvSpPr/>
      </dsp:nvSpPr>
      <dsp:spPr>
        <a:xfrm>
          <a:off x="198942" y="3182327"/>
          <a:ext cx="6300124" cy="23622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предоставляемое поставщиком платежного приложения программное обеспечение на подключенном к информационно-телекоммуникационной сети "Интернет" техническом устройстве (включая мобильный телефон, смартфон, планшетный компьютер), позволяющее клиенту оператора по переводу денежных средств составлять и передавать распоряжения в целях осуществления перевода денежных средств с использованием электронного средства платежа</a:t>
          </a:r>
          <a:endParaRPr lang="ru-RU" sz="1600" b="1" kern="1200" dirty="0"/>
        </a:p>
      </dsp:txBody>
      <dsp:txXfrm>
        <a:off x="268131" y="3251516"/>
        <a:ext cx="6161746" cy="2223911"/>
      </dsp:txXfrm>
    </dsp:sp>
    <dsp:sp modelId="{1BA39EE8-931B-4B1E-9882-17A35DDEF269}">
      <dsp:nvSpPr>
        <dsp:cNvPr id="0" name=""/>
        <dsp:cNvSpPr/>
      </dsp:nvSpPr>
      <dsp:spPr>
        <a:xfrm>
          <a:off x="6693362" y="1908421"/>
          <a:ext cx="1748655" cy="11103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34CE98-9267-4913-864F-0287F751AAB8}">
      <dsp:nvSpPr>
        <dsp:cNvPr id="0" name=""/>
        <dsp:cNvSpPr/>
      </dsp:nvSpPr>
      <dsp:spPr>
        <a:xfrm>
          <a:off x="6887657" y="2093001"/>
          <a:ext cx="1748655" cy="11103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виды платежных приложений</a:t>
          </a:r>
          <a:endParaRPr lang="ru-RU" sz="1600" b="1" kern="1200" dirty="0"/>
        </a:p>
      </dsp:txBody>
      <dsp:txXfrm>
        <a:off x="6920179" y="2125523"/>
        <a:ext cx="1683611" cy="1045352"/>
      </dsp:txXfrm>
    </dsp:sp>
    <dsp:sp modelId="{9BD19DB5-42BA-4DFD-BACB-44EFA2AB06C0}">
      <dsp:nvSpPr>
        <dsp:cNvPr id="0" name=""/>
        <dsp:cNvSpPr/>
      </dsp:nvSpPr>
      <dsp:spPr>
        <a:xfrm>
          <a:off x="6693362" y="3527384"/>
          <a:ext cx="1748655" cy="11103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2EBB2A-EFF9-4793-A668-C5B7B0B4C163}">
      <dsp:nvSpPr>
        <dsp:cNvPr id="0" name=""/>
        <dsp:cNvSpPr/>
      </dsp:nvSpPr>
      <dsp:spPr>
        <a:xfrm>
          <a:off x="6887657" y="3711964"/>
          <a:ext cx="1748655" cy="11103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ApplePay</a:t>
          </a:r>
          <a:r>
            <a:rPr lang="ru-RU" sz="1600" b="1" kern="1200" dirty="0" smtClean="0"/>
            <a:t>, </a:t>
          </a:r>
          <a:r>
            <a:rPr lang="en-US" sz="1600" b="1" kern="1200" dirty="0" err="1" smtClean="0"/>
            <a:t>SamsungPay</a:t>
          </a:r>
          <a:r>
            <a:rPr lang="ru-RU" sz="1600" b="1" kern="1200" dirty="0" smtClean="0"/>
            <a:t>, </a:t>
          </a:r>
          <a:r>
            <a:rPr lang="en-US" sz="1600" b="1" kern="1200" dirty="0" err="1" smtClean="0"/>
            <a:t>MirPay</a:t>
          </a:r>
          <a:r>
            <a:rPr lang="ru-RU" sz="1600" b="1" kern="1200" dirty="0" smtClean="0"/>
            <a:t> и др.</a:t>
          </a:r>
          <a:endParaRPr lang="ru-RU" sz="1600" b="1" kern="1200" dirty="0"/>
        </a:p>
      </dsp:txBody>
      <dsp:txXfrm>
        <a:off x="6920179" y="3744486"/>
        <a:ext cx="1683611" cy="104535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CD248A-525B-490F-B70F-D6B6629D53E2}">
      <dsp:nvSpPr>
        <dsp:cNvPr id="0" name=""/>
        <dsp:cNvSpPr/>
      </dsp:nvSpPr>
      <dsp:spPr>
        <a:xfrm>
          <a:off x="1330" y="144098"/>
          <a:ext cx="3299073" cy="16495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Внутригосударственные платежные системы </a:t>
          </a:r>
          <a:endParaRPr lang="ru-RU" sz="2300" b="1" kern="1200" dirty="0"/>
        </a:p>
      </dsp:txBody>
      <dsp:txXfrm>
        <a:off x="49643" y="192411"/>
        <a:ext cx="3202447" cy="1552910"/>
      </dsp:txXfrm>
    </dsp:sp>
    <dsp:sp modelId="{3E8ADB6B-0CAD-41D9-843D-0ED2B94F99D3}">
      <dsp:nvSpPr>
        <dsp:cNvPr id="0" name=""/>
        <dsp:cNvSpPr/>
      </dsp:nvSpPr>
      <dsp:spPr>
        <a:xfrm>
          <a:off x="331238" y="1793634"/>
          <a:ext cx="329907" cy="1505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5705"/>
              </a:lnTo>
              <a:lnTo>
                <a:pt x="329907" y="15057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8C83E8-1894-410F-9824-62E97A4A7E93}">
      <dsp:nvSpPr>
        <dsp:cNvPr id="0" name=""/>
        <dsp:cNvSpPr/>
      </dsp:nvSpPr>
      <dsp:spPr>
        <a:xfrm>
          <a:off x="661145" y="2206018"/>
          <a:ext cx="3031742" cy="21866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системы, которые не функционируют за пределами страны принадлежности оператора платежной системы и предоставляют услуги только в пределах  территории конкретного государства</a:t>
          </a:r>
          <a:endParaRPr lang="ru-RU" sz="1600" b="1" kern="1200" dirty="0"/>
        </a:p>
      </dsp:txBody>
      <dsp:txXfrm>
        <a:off x="725190" y="2270063"/>
        <a:ext cx="2903652" cy="2058552"/>
      </dsp:txXfrm>
    </dsp:sp>
    <dsp:sp modelId="{960DCAC3-D33C-4AA8-AC8C-7C384A0AE090}">
      <dsp:nvSpPr>
        <dsp:cNvPr id="0" name=""/>
        <dsp:cNvSpPr/>
      </dsp:nvSpPr>
      <dsp:spPr>
        <a:xfrm>
          <a:off x="4125172" y="144098"/>
          <a:ext cx="3299073" cy="16495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Иностранная платежная система</a:t>
          </a:r>
          <a:endParaRPr lang="ru-RU" sz="2300" b="1" kern="1200" dirty="0"/>
        </a:p>
      </dsp:txBody>
      <dsp:txXfrm>
        <a:off x="4173485" y="192411"/>
        <a:ext cx="3202447" cy="1552910"/>
      </dsp:txXfrm>
    </dsp:sp>
    <dsp:sp modelId="{BFE254DB-874F-4AE7-952F-E939AD71B306}">
      <dsp:nvSpPr>
        <dsp:cNvPr id="0" name=""/>
        <dsp:cNvSpPr/>
      </dsp:nvSpPr>
      <dsp:spPr>
        <a:xfrm>
          <a:off x="4455079" y="1793634"/>
          <a:ext cx="331238" cy="17089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8961"/>
              </a:lnTo>
              <a:lnTo>
                <a:pt x="331238" y="17089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67D54F-8C69-4BB6-BEAB-DBC7DEFCF1EA}">
      <dsp:nvSpPr>
        <dsp:cNvPr id="0" name=""/>
        <dsp:cNvSpPr/>
      </dsp:nvSpPr>
      <dsp:spPr>
        <a:xfrm>
          <a:off x="4786317" y="2049362"/>
          <a:ext cx="3443282" cy="29064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совокупность организаций, присоединившихся к определяемым оператором иностранной платежной системы правилам иностранной платежной системы, организованной в соответствии с иностранным законодательством, и взаимодействующих по правилам иностранной платежной системы (участники иностранной платежной системы)</a:t>
          </a:r>
          <a:endParaRPr lang="ru-RU" sz="1600" b="1" kern="1200" dirty="0"/>
        </a:p>
      </dsp:txBody>
      <dsp:txXfrm>
        <a:off x="4871444" y="2134489"/>
        <a:ext cx="3273028" cy="273621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CD248A-525B-490F-B70F-D6B6629D53E2}">
      <dsp:nvSpPr>
        <dsp:cNvPr id="0" name=""/>
        <dsp:cNvSpPr/>
      </dsp:nvSpPr>
      <dsp:spPr>
        <a:xfrm>
          <a:off x="1330" y="288028"/>
          <a:ext cx="3299073" cy="16495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Оптовые платежные системы   </a:t>
          </a:r>
          <a:endParaRPr lang="ru-RU" sz="2400" b="1" kern="1200" dirty="0"/>
        </a:p>
      </dsp:txBody>
      <dsp:txXfrm>
        <a:off x="49643" y="336341"/>
        <a:ext cx="3202447" cy="1552910"/>
      </dsp:txXfrm>
    </dsp:sp>
    <dsp:sp modelId="{3E8ADB6B-0CAD-41D9-843D-0ED2B94F99D3}">
      <dsp:nvSpPr>
        <dsp:cNvPr id="0" name=""/>
        <dsp:cNvSpPr/>
      </dsp:nvSpPr>
      <dsp:spPr>
        <a:xfrm>
          <a:off x="331238" y="1937565"/>
          <a:ext cx="329907" cy="17216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1687"/>
              </a:lnTo>
              <a:lnTo>
                <a:pt x="329907" y="17216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8C83E8-1894-410F-9824-62E97A4A7E93}">
      <dsp:nvSpPr>
        <dsp:cNvPr id="0" name=""/>
        <dsp:cNvSpPr/>
      </dsp:nvSpPr>
      <dsp:spPr>
        <a:xfrm>
          <a:off x="661145" y="2349949"/>
          <a:ext cx="3031742" cy="26186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предназначены для обработки больших объемов платежей различных финансовых организаций, прежде всего банков в связи с операциями на финансовом рынке, и проведения межбанковских расчетно-платежных операций</a:t>
          </a:r>
          <a:endParaRPr lang="ru-RU" sz="1600" b="1" kern="1200" dirty="0"/>
        </a:p>
      </dsp:txBody>
      <dsp:txXfrm>
        <a:off x="737841" y="2426645"/>
        <a:ext cx="2878350" cy="2465214"/>
      </dsp:txXfrm>
    </dsp:sp>
    <dsp:sp modelId="{960DCAC3-D33C-4AA8-AC8C-7C384A0AE090}">
      <dsp:nvSpPr>
        <dsp:cNvPr id="0" name=""/>
        <dsp:cNvSpPr/>
      </dsp:nvSpPr>
      <dsp:spPr>
        <a:xfrm>
          <a:off x="4125172" y="288028"/>
          <a:ext cx="3299073" cy="16495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Розничные платежные системы</a:t>
          </a:r>
          <a:endParaRPr lang="ru-RU" sz="2400" b="1" kern="1200" dirty="0"/>
        </a:p>
      </dsp:txBody>
      <dsp:txXfrm>
        <a:off x="4173485" y="336341"/>
        <a:ext cx="3202447" cy="1552910"/>
      </dsp:txXfrm>
    </dsp:sp>
    <dsp:sp modelId="{BFE254DB-874F-4AE7-952F-E939AD71B306}">
      <dsp:nvSpPr>
        <dsp:cNvPr id="0" name=""/>
        <dsp:cNvSpPr/>
      </dsp:nvSpPr>
      <dsp:spPr>
        <a:xfrm>
          <a:off x="4455079" y="1937565"/>
          <a:ext cx="331238" cy="10736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3609"/>
              </a:lnTo>
              <a:lnTo>
                <a:pt x="331238" y="10736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67D54F-8C69-4BB6-BEAB-DBC7DEFCF1EA}">
      <dsp:nvSpPr>
        <dsp:cNvPr id="0" name=""/>
        <dsp:cNvSpPr/>
      </dsp:nvSpPr>
      <dsp:spPr>
        <a:xfrm>
          <a:off x="4786317" y="2193292"/>
          <a:ext cx="3443282" cy="16357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платежные системы, ориентированные в основном на обслуживание физических лиц</a:t>
          </a:r>
          <a:endParaRPr lang="ru-RU" sz="1600" b="1" kern="1200" dirty="0"/>
        </a:p>
      </dsp:txBody>
      <dsp:txXfrm>
        <a:off x="4834227" y="2241202"/>
        <a:ext cx="3347462" cy="153994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654C77-CF39-422A-BE03-6C7079F676CA}">
      <dsp:nvSpPr>
        <dsp:cNvPr id="0" name=""/>
        <dsp:cNvSpPr/>
      </dsp:nvSpPr>
      <dsp:spPr>
        <a:xfrm>
          <a:off x="6050454" y="2757423"/>
          <a:ext cx="331442" cy="1603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3983"/>
              </a:lnTo>
              <a:lnTo>
                <a:pt x="331442" y="1603983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8FAB81-0EFA-43F9-8BB9-7E1311353429}">
      <dsp:nvSpPr>
        <dsp:cNvPr id="0" name=""/>
        <dsp:cNvSpPr/>
      </dsp:nvSpPr>
      <dsp:spPr>
        <a:xfrm>
          <a:off x="4019749" y="1474707"/>
          <a:ext cx="2914552" cy="4640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009"/>
              </a:lnTo>
              <a:lnTo>
                <a:pt x="2914552" y="232009"/>
              </a:lnTo>
              <a:lnTo>
                <a:pt x="2914552" y="464019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6B64F5-D15E-4B15-B1ED-655D75D13CDF}">
      <dsp:nvSpPr>
        <dsp:cNvPr id="0" name=""/>
        <dsp:cNvSpPr/>
      </dsp:nvSpPr>
      <dsp:spPr>
        <a:xfrm>
          <a:off x="3132322" y="2808311"/>
          <a:ext cx="331442" cy="1629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9427"/>
              </a:lnTo>
              <a:lnTo>
                <a:pt x="331442" y="1629427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DDCDA1-EFA1-479E-8B95-7EBED1BAA720}">
      <dsp:nvSpPr>
        <dsp:cNvPr id="0" name=""/>
        <dsp:cNvSpPr/>
      </dsp:nvSpPr>
      <dsp:spPr>
        <a:xfrm>
          <a:off x="3970449" y="1474707"/>
          <a:ext cx="91440" cy="464019"/>
        </a:xfrm>
        <a:custGeom>
          <a:avLst/>
          <a:gdLst/>
          <a:ahLst/>
          <a:cxnLst/>
          <a:rect l="0" t="0" r="0" b="0"/>
          <a:pathLst>
            <a:path>
              <a:moveTo>
                <a:pt x="49299" y="0"/>
              </a:moveTo>
              <a:lnTo>
                <a:pt x="49299" y="232009"/>
              </a:lnTo>
              <a:lnTo>
                <a:pt x="45720" y="232009"/>
              </a:lnTo>
              <a:lnTo>
                <a:pt x="45720" y="464019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162A7B-3E5B-4F08-9BAC-A68A6AC71ECB}">
      <dsp:nvSpPr>
        <dsp:cNvPr id="0" name=""/>
        <dsp:cNvSpPr/>
      </dsp:nvSpPr>
      <dsp:spPr>
        <a:xfrm>
          <a:off x="221349" y="2808311"/>
          <a:ext cx="331442" cy="1629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9427"/>
              </a:lnTo>
              <a:lnTo>
                <a:pt x="331442" y="1629427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9178FE-9364-412B-8CEF-0C60E7BF82C6}">
      <dsp:nvSpPr>
        <dsp:cNvPr id="0" name=""/>
        <dsp:cNvSpPr/>
      </dsp:nvSpPr>
      <dsp:spPr>
        <a:xfrm>
          <a:off x="1105196" y="1474707"/>
          <a:ext cx="2914552" cy="464019"/>
        </a:xfrm>
        <a:custGeom>
          <a:avLst/>
          <a:gdLst/>
          <a:ahLst/>
          <a:cxnLst/>
          <a:rect l="0" t="0" r="0" b="0"/>
          <a:pathLst>
            <a:path>
              <a:moveTo>
                <a:pt x="2914552" y="0"/>
              </a:moveTo>
              <a:lnTo>
                <a:pt x="2914552" y="232009"/>
              </a:lnTo>
              <a:lnTo>
                <a:pt x="0" y="232009"/>
              </a:lnTo>
              <a:lnTo>
                <a:pt x="0" y="464019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559ADC-14DF-42BA-B48C-921E9B102BB7}">
      <dsp:nvSpPr>
        <dsp:cNvPr id="0" name=""/>
        <dsp:cNvSpPr/>
      </dsp:nvSpPr>
      <dsp:spPr>
        <a:xfrm>
          <a:off x="1918822" y="733557"/>
          <a:ext cx="4201853" cy="7411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Банк России осуществляет переводы денежных средств с использованием</a:t>
          </a:r>
          <a:endParaRPr lang="ru-RU" sz="1800" b="1" kern="1200" dirty="0"/>
        </a:p>
      </dsp:txBody>
      <dsp:txXfrm>
        <a:off x="1918822" y="733557"/>
        <a:ext cx="4201853" cy="741150"/>
      </dsp:txXfrm>
    </dsp:sp>
    <dsp:sp modelId="{33F52BBC-2434-47C2-A81C-084D954403A3}">
      <dsp:nvSpPr>
        <dsp:cNvPr id="0" name=""/>
        <dsp:cNvSpPr/>
      </dsp:nvSpPr>
      <dsp:spPr>
        <a:xfrm>
          <a:off x="387" y="1938727"/>
          <a:ext cx="2209618" cy="8695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сервиса срочного перевода</a:t>
          </a:r>
          <a:endParaRPr lang="ru-RU" sz="1600" b="1" kern="1200" dirty="0"/>
        </a:p>
      </dsp:txBody>
      <dsp:txXfrm>
        <a:off x="387" y="1938727"/>
        <a:ext cx="2209618" cy="869584"/>
      </dsp:txXfrm>
    </dsp:sp>
    <dsp:sp modelId="{A0775687-47BA-4308-8FE2-4367A93CCC16}">
      <dsp:nvSpPr>
        <dsp:cNvPr id="0" name=""/>
        <dsp:cNvSpPr/>
      </dsp:nvSpPr>
      <dsp:spPr>
        <a:xfrm>
          <a:off x="552792" y="3272331"/>
          <a:ext cx="2446953" cy="23308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выполнение процедур приема к исполнению распоряжений о переводе денежных средств незамедлительно по мере поступления распоряжений в Банк России и после успешного завершения процедур приема к исполнению запускает процедуру незамедлительного исполнения распоряжений</a:t>
          </a:r>
          <a:endParaRPr lang="ru-RU" sz="1400" b="1" kern="1200" dirty="0"/>
        </a:p>
      </dsp:txBody>
      <dsp:txXfrm>
        <a:off x="552792" y="3272331"/>
        <a:ext cx="2446953" cy="2330815"/>
      </dsp:txXfrm>
    </dsp:sp>
    <dsp:sp modelId="{51DD0282-7FC1-4B12-843C-86D6EA67CB2A}">
      <dsp:nvSpPr>
        <dsp:cNvPr id="0" name=""/>
        <dsp:cNvSpPr/>
      </dsp:nvSpPr>
      <dsp:spPr>
        <a:xfrm>
          <a:off x="2911360" y="1938727"/>
          <a:ext cx="2209618" cy="8695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сервиса несрочного перевода </a:t>
          </a:r>
          <a:endParaRPr lang="ru-RU" sz="1600" b="1" kern="1200" dirty="0"/>
        </a:p>
      </dsp:txBody>
      <dsp:txXfrm>
        <a:off x="2911360" y="1938727"/>
        <a:ext cx="2209618" cy="869584"/>
      </dsp:txXfrm>
    </dsp:sp>
    <dsp:sp modelId="{EA9C8A76-A05C-4BB1-8C72-1974EC3AC764}">
      <dsp:nvSpPr>
        <dsp:cNvPr id="0" name=""/>
        <dsp:cNvSpPr/>
      </dsp:nvSpPr>
      <dsp:spPr>
        <a:xfrm>
          <a:off x="3463765" y="3272331"/>
          <a:ext cx="2454112" cy="23308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выполнение процедур приема к исполнению распоряжений, а также процедур их исполнения не ранее наступления периодов времени, определенных регламентом функционирования платежной системы Банка России</a:t>
          </a:r>
          <a:endParaRPr lang="ru-RU" sz="1400" b="1" kern="1200" dirty="0"/>
        </a:p>
      </dsp:txBody>
      <dsp:txXfrm>
        <a:off x="3463765" y="3272331"/>
        <a:ext cx="2454112" cy="2330815"/>
      </dsp:txXfrm>
    </dsp:sp>
    <dsp:sp modelId="{8F2AAA59-F2DB-4CA9-8DC4-C7D516CD27FF}">
      <dsp:nvSpPr>
        <dsp:cNvPr id="0" name=""/>
        <dsp:cNvSpPr/>
      </dsp:nvSpPr>
      <dsp:spPr>
        <a:xfrm>
          <a:off x="5829492" y="1938727"/>
          <a:ext cx="2209618" cy="8186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сервиса быстрых платежей</a:t>
          </a:r>
          <a:endParaRPr lang="ru-RU" sz="1600" b="1" kern="1200" dirty="0"/>
        </a:p>
      </dsp:txBody>
      <dsp:txXfrm>
        <a:off x="5829492" y="1938727"/>
        <a:ext cx="2209618" cy="818696"/>
      </dsp:txXfrm>
    </dsp:sp>
    <dsp:sp modelId="{D450371E-0073-4782-8BD4-E0B166E133EB}">
      <dsp:nvSpPr>
        <dsp:cNvPr id="0" name=""/>
        <dsp:cNvSpPr/>
      </dsp:nvSpPr>
      <dsp:spPr>
        <a:xfrm>
          <a:off x="6381897" y="3221443"/>
          <a:ext cx="2330683" cy="22799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является своеобразной системой переводов с использованием номеров мобильных телефонов, к которым «привязано» мобильное приложение обслуживающего клиента банка, в некотором роде альтернативой карточной системе</a:t>
          </a:r>
          <a:endParaRPr lang="ru-RU" sz="1400" b="1" kern="1200" dirty="0"/>
        </a:p>
      </dsp:txBody>
      <dsp:txXfrm>
        <a:off x="6381897" y="3221443"/>
        <a:ext cx="2330683" cy="22799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2A74E-6E55-4207-8134-B34F916CEABF}">
      <dsp:nvSpPr>
        <dsp:cNvPr id="0" name=""/>
        <dsp:cNvSpPr/>
      </dsp:nvSpPr>
      <dsp:spPr>
        <a:xfrm>
          <a:off x="3881684" y="1340933"/>
          <a:ext cx="233115" cy="1021266"/>
        </a:xfrm>
        <a:custGeom>
          <a:avLst/>
          <a:gdLst/>
          <a:ahLst/>
          <a:cxnLst/>
          <a:rect l="0" t="0" r="0" b="0"/>
          <a:pathLst>
            <a:path>
              <a:moveTo>
                <a:pt x="233115" y="0"/>
              </a:moveTo>
              <a:lnTo>
                <a:pt x="233115" y="1021266"/>
              </a:lnTo>
              <a:lnTo>
                <a:pt x="0" y="102126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BB450B-C5EF-4B5B-9326-92F9D7A0A259}">
      <dsp:nvSpPr>
        <dsp:cNvPr id="0" name=""/>
        <dsp:cNvSpPr/>
      </dsp:nvSpPr>
      <dsp:spPr>
        <a:xfrm>
          <a:off x="4114800" y="1340933"/>
          <a:ext cx="2686373" cy="20425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9416"/>
              </a:lnTo>
              <a:lnTo>
                <a:pt x="2686373" y="1809416"/>
              </a:lnTo>
              <a:lnTo>
                <a:pt x="2686373" y="204253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32D1D0-F9A0-410C-8EF9-F4AA49EA57E8}">
      <dsp:nvSpPr>
        <dsp:cNvPr id="0" name=""/>
        <dsp:cNvSpPr/>
      </dsp:nvSpPr>
      <dsp:spPr>
        <a:xfrm>
          <a:off x="3800971" y="1340933"/>
          <a:ext cx="313828" cy="2042532"/>
        </a:xfrm>
        <a:custGeom>
          <a:avLst/>
          <a:gdLst/>
          <a:ahLst/>
          <a:cxnLst/>
          <a:rect l="0" t="0" r="0" b="0"/>
          <a:pathLst>
            <a:path>
              <a:moveTo>
                <a:pt x="313828" y="0"/>
              </a:moveTo>
              <a:lnTo>
                <a:pt x="313828" y="1809416"/>
              </a:lnTo>
              <a:lnTo>
                <a:pt x="0" y="1809416"/>
              </a:lnTo>
              <a:lnTo>
                <a:pt x="0" y="204253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0F1059-DE51-4123-B19E-062B208A62BB}">
      <dsp:nvSpPr>
        <dsp:cNvPr id="0" name=""/>
        <dsp:cNvSpPr/>
      </dsp:nvSpPr>
      <dsp:spPr>
        <a:xfrm>
          <a:off x="1114597" y="1340933"/>
          <a:ext cx="3000202" cy="2042532"/>
        </a:xfrm>
        <a:custGeom>
          <a:avLst/>
          <a:gdLst/>
          <a:ahLst/>
          <a:cxnLst/>
          <a:rect l="0" t="0" r="0" b="0"/>
          <a:pathLst>
            <a:path>
              <a:moveTo>
                <a:pt x="3000202" y="0"/>
              </a:moveTo>
              <a:lnTo>
                <a:pt x="3000202" y="1809416"/>
              </a:lnTo>
              <a:lnTo>
                <a:pt x="0" y="1809416"/>
              </a:lnTo>
              <a:lnTo>
                <a:pt x="0" y="204253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03608E-1356-4CBF-B275-169D81C758B1}">
      <dsp:nvSpPr>
        <dsp:cNvPr id="0" name=""/>
        <dsp:cNvSpPr/>
      </dsp:nvSpPr>
      <dsp:spPr>
        <a:xfrm>
          <a:off x="2520104" y="230862"/>
          <a:ext cx="3189391" cy="11100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платежная система </a:t>
          </a:r>
          <a:endParaRPr lang="ru-RU" sz="2800" b="1" kern="1200" dirty="0"/>
        </a:p>
      </dsp:txBody>
      <dsp:txXfrm>
        <a:off x="2520104" y="230862"/>
        <a:ext cx="3189391" cy="1110071"/>
      </dsp:txXfrm>
    </dsp:sp>
    <dsp:sp modelId="{7153C7E8-F791-455B-BA90-038F0B3D342D}">
      <dsp:nvSpPr>
        <dsp:cNvPr id="0" name=""/>
        <dsp:cNvSpPr/>
      </dsp:nvSpPr>
      <dsp:spPr>
        <a:xfrm>
          <a:off x="4526" y="3383466"/>
          <a:ext cx="2220143" cy="11100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операторов платежной системы</a:t>
          </a:r>
          <a:endParaRPr lang="ru-RU" sz="1700" b="1" kern="1200" dirty="0"/>
        </a:p>
      </dsp:txBody>
      <dsp:txXfrm>
        <a:off x="4526" y="3383466"/>
        <a:ext cx="2220143" cy="1110071"/>
      </dsp:txXfrm>
    </dsp:sp>
    <dsp:sp modelId="{D1F26E53-3F20-41C8-8F60-87E713152E97}">
      <dsp:nvSpPr>
        <dsp:cNvPr id="0" name=""/>
        <dsp:cNvSpPr/>
      </dsp:nvSpPr>
      <dsp:spPr>
        <a:xfrm>
          <a:off x="2690899" y="3383466"/>
          <a:ext cx="2220143" cy="11100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операторов услуг платежной инфраструктуры</a:t>
          </a:r>
          <a:endParaRPr lang="ru-RU" sz="1700" b="1" kern="1200" dirty="0"/>
        </a:p>
      </dsp:txBody>
      <dsp:txXfrm>
        <a:off x="2690899" y="3383466"/>
        <a:ext cx="2220143" cy="1110071"/>
      </dsp:txXfrm>
    </dsp:sp>
    <dsp:sp modelId="{0887423B-2DB4-4058-AB1B-CD7E5764C3E9}">
      <dsp:nvSpPr>
        <dsp:cNvPr id="0" name=""/>
        <dsp:cNvSpPr/>
      </dsp:nvSpPr>
      <dsp:spPr>
        <a:xfrm>
          <a:off x="5377273" y="3383466"/>
          <a:ext cx="2847800" cy="11100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участники платежной системы, из которых минимум три – операторы по переводу денежных средств</a:t>
          </a:r>
          <a:endParaRPr lang="ru-RU" sz="1700" b="1" kern="1200" dirty="0"/>
        </a:p>
      </dsp:txBody>
      <dsp:txXfrm>
        <a:off x="5377273" y="3383466"/>
        <a:ext cx="2847800" cy="1110071"/>
      </dsp:txXfrm>
    </dsp:sp>
    <dsp:sp modelId="{35F727BA-B40A-4802-893D-5540FF745E34}">
      <dsp:nvSpPr>
        <dsp:cNvPr id="0" name=""/>
        <dsp:cNvSpPr/>
      </dsp:nvSpPr>
      <dsp:spPr>
        <a:xfrm>
          <a:off x="663742" y="1807164"/>
          <a:ext cx="3217942" cy="11100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совокупность организаций, взаимодействующих в целях осуществления перевода денежных средств, а именн</a:t>
          </a:r>
          <a:r>
            <a:rPr lang="ru-RU" sz="1700" kern="1200" dirty="0" smtClean="0"/>
            <a:t>о</a:t>
          </a:r>
          <a:endParaRPr lang="ru-RU" sz="1700" kern="1200" dirty="0"/>
        </a:p>
      </dsp:txBody>
      <dsp:txXfrm>
        <a:off x="663742" y="1807164"/>
        <a:ext cx="3217942" cy="11100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AFA22-0DB2-496D-BF29-D9DD43A5AF98}">
      <dsp:nvSpPr>
        <dsp:cNvPr id="0" name=""/>
        <dsp:cNvSpPr/>
      </dsp:nvSpPr>
      <dsp:spPr>
        <a:xfrm>
          <a:off x="154361" y="1012"/>
          <a:ext cx="3632596" cy="217955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>
              <a:solidFill>
                <a:schemeClr val="tx2"/>
              </a:solidFill>
            </a:rPr>
            <a:t>Оператор платежной системы — </a:t>
          </a:r>
          <a:r>
            <a:rPr lang="ru-RU" sz="1800" b="1" kern="1200" dirty="0" smtClean="0">
              <a:solidFill>
                <a:schemeClr val="tx2"/>
              </a:solidFill>
            </a:rPr>
            <a:t>организация, определяющая правила платежной системы, а также выполняющая иные обязанности, предусмотренные Законом о НПС</a:t>
          </a:r>
          <a:endParaRPr lang="ru-RU" sz="1800" b="1" kern="1200" dirty="0">
            <a:solidFill>
              <a:schemeClr val="tx2"/>
            </a:solidFill>
          </a:endParaRPr>
        </a:p>
      </dsp:txBody>
      <dsp:txXfrm>
        <a:off x="154361" y="1012"/>
        <a:ext cx="3632596" cy="2179558"/>
      </dsp:txXfrm>
    </dsp:sp>
    <dsp:sp modelId="{081EA9FE-0074-4B26-8F6E-883160A92428}">
      <dsp:nvSpPr>
        <dsp:cNvPr id="0" name=""/>
        <dsp:cNvSpPr/>
      </dsp:nvSpPr>
      <dsp:spPr>
        <a:xfrm>
          <a:off x="4150217" y="1012"/>
          <a:ext cx="3925020" cy="2179558"/>
        </a:xfrm>
        <a:prstGeom prst="rect">
          <a:avLst/>
        </a:prstGeom>
        <a:solidFill>
          <a:schemeClr val="accent5">
            <a:hueOff val="-3822643"/>
            <a:satOff val="5120"/>
            <a:lumOff val="-15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/>
            <a:t>Национальная платежная система (НПС) </a:t>
          </a:r>
          <a:r>
            <a:rPr lang="ru-RU" sz="1800" b="1" kern="1200" dirty="0" smtClean="0"/>
            <a:t>— это совокупность взаимосвязанных между собой элементов, взаимодействующих при оказании конкретных видов платежных услуг и имеющих общую цель — осуществление платежей и расчетов между плательщиками и получателями</a:t>
          </a:r>
          <a:endParaRPr lang="ru-RU" sz="1800" b="1" kern="1200" dirty="0"/>
        </a:p>
      </dsp:txBody>
      <dsp:txXfrm>
        <a:off x="4150217" y="1012"/>
        <a:ext cx="3925020" cy="2179558"/>
      </dsp:txXfrm>
    </dsp:sp>
    <dsp:sp modelId="{60DF9AE1-CFD6-4829-8F63-F5F5AD5120CA}">
      <dsp:nvSpPr>
        <dsp:cNvPr id="0" name=""/>
        <dsp:cNvSpPr/>
      </dsp:nvSpPr>
      <dsp:spPr>
        <a:xfrm>
          <a:off x="2298501" y="2543829"/>
          <a:ext cx="3632596" cy="2179558"/>
        </a:xfrm>
        <a:prstGeom prst="rect">
          <a:avLst/>
        </a:prstGeom>
        <a:solidFill>
          <a:schemeClr val="accent5">
            <a:hueOff val="-7645287"/>
            <a:satOff val="10241"/>
            <a:lumOff val="-3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/>
            <a:t>Платежная система </a:t>
          </a:r>
          <a:r>
            <a:rPr lang="ru-RU" sz="1800" b="1" kern="1200" dirty="0" smtClean="0"/>
            <a:t>— созданное по инициативе оператора платежной системы искусственное образование, взаимодействие в рамках которого осуществляется на основании договорных отношений</a:t>
          </a:r>
          <a:endParaRPr lang="ru-RU" sz="1800" b="1" kern="1200" dirty="0"/>
        </a:p>
      </dsp:txBody>
      <dsp:txXfrm>
        <a:off x="2298501" y="2543829"/>
        <a:ext cx="3632596" cy="21795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03DBB8-0BD8-4C94-A684-FF62080C01DF}">
      <dsp:nvSpPr>
        <dsp:cNvPr id="0" name=""/>
        <dsp:cNvSpPr/>
      </dsp:nvSpPr>
      <dsp:spPr>
        <a:xfrm>
          <a:off x="3986212" y="1903464"/>
          <a:ext cx="2828925" cy="673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735"/>
              </a:lnTo>
              <a:lnTo>
                <a:pt x="2828925" y="458735"/>
              </a:lnTo>
              <a:lnTo>
                <a:pt x="2828925" y="6731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48BDA8-5A29-4920-BF11-55E6929BC0D8}">
      <dsp:nvSpPr>
        <dsp:cNvPr id="0" name=""/>
        <dsp:cNvSpPr/>
      </dsp:nvSpPr>
      <dsp:spPr>
        <a:xfrm>
          <a:off x="3940492" y="1903464"/>
          <a:ext cx="91440" cy="6731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31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12E950-7A0A-4A59-BBD0-C31ED24AFFEA}">
      <dsp:nvSpPr>
        <dsp:cNvPr id="0" name=""/>
        <dsp:cNvSpPr/>
      </dsp:nvSpPr>
      <dsp:spPr>
        <a:xfrm>
          <a:off x="1157287" y="1903464"/>
          <a:ext cx="2828925" cy="673155"/>
        </a:xfrm>
        <a:custGeom>
          <a:avLst/>
          <a:gdLst/>
          <a:ahLst/>
          <a:cxnLst/>
          <a:rect l="0" t="0" r="0" b="0"/>
          <a:pathLst>
            <a:path>
              <a:moveTo>
                <a:pt x="2828925" y="0"/>
              </a:moveTo>
              <a:lnTo>
                <a:pt x="2828925" y="458735"/>
              </a:lnTo>
              <a:lnTo>
                <a:pt x="0" y="458735"/>
              </a:lnTo>
              <a:lnTo>
                <a:pt x="0" y="6731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32A8C0-B813-4C68-BC58-768EC738C186}">
      <dsp:nvSpPr>
        <dsp:cNvPr id="0" name=""/>
        <dsp:cNvSpPr/>
      </dsp:nvSpPr>
      <dsp:spPr>
        <a:xfrm>
          <a:off x="2530622" y="433708"/>
          <a:ext cx="2911179" cy="1469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DC634F-959B-416A-95B4-0CBD4C535607}">
      <dsp:nvSpPr>
        <dsp:cNvPr id="0" name=""/>
        <dsp:cNvSpPr/>
      </dsp:nvSpPr>
      <dsp:spPr>
        <a:xfrm>
          <a:off x="2787797" y="678025"/>
          <a:ext cx="2911179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Национальная платежная система - НПС</a:t>
          </a:r>
          <a:endParaRPr lang="ru-RU" sz="2200" b="1" kern="1200" dirty="0"/>
        </a:p>
      </dsp:txBody>
      <dsp:txXfrm>
        <a:off x="2830845" y="721073"/>
        <a:ext cx="2825083" cy="1383659"/>
      </dsp:txXfrm>
    </dsp:sp>
    <dsp:sp modelId="{F309C631-1F9C-415A-9199-41CD2F33A7B3}">
      <dsp:nvSpPr>
        <dsp:cNvPr id="0" name=""/>
        <dsp:cNvSpPr/>
      </dsp:nvSpPr>
      <dsp:spPr>
        <a:xfrm>
          <a:off x="0" y="2576619"/>
          <a:ext cx="2314575" cy="1469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C4AA06-98F7-42BE-AC03-38360AC94281}">
      <dsp:nvSpPr>
        <dsp:cNvPr id="0" name=""/>
        <dsp:cNvSpPr/>
      </dsp:nvSpPr>
      <dsp:spPr>
        <a:xfrm>
          <a:off x="257174" y="2820935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Платежные системы</a:t>
          </a:r>
          <a:endParaRPr lang="ru-RU" sz="2200" b="1" kern="1200" dirty="0"/>
        </a:p>
      </dsp:txBody>
      <dsp:txXfrm>
        <a:off x="300222" y="2863983"/>
        <a:ext cx="2228479" cy="1383659"/>
      </dsp:txXfrm>
    </dsp:sp>
    <dsp:sp modelId="{245EA11A-1740-4975-8BA9-B32BC7939D6D}">
      <dsp:nvSpPr>
        <dsp:cNvPr id="0" name=""/>
        <dsp:cNvSpPr/>
      </dsp:nvSpPr>
      <dsp:spPr>
        <a:xfrm>
          <a:off x="2828924" y="2576619"/>
          <a:ext cx="2314575" cy="1469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3E9814-B908-4554-B9AD-AFD81F5360A1}">
      <dsp:nvSpPr>
        <dsp:cNvPr id="0" name=""/>
        <dsp:cNvSpPr/>
      </dsp:nvSpPr>
      <dsp:spPr>
        <a:xfrm>
          <a:off x="3086099" y="2820935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Субъекты по приему платежей</a:t>
          </a:r>
          <a:endParaRPr lang="ru-RU" sz="2200" b="1" kern="1200" dirty="0"/>
        </a:p>
      </dsp:txBody>
      <dsp:txXfrm>
        <a:off x="3129147" y="2863983"/>
        <a:ext cx="2228479" cy="1383659"/>
      </dsp:txXfrm>
    </dsp:sp>
    <dsp:sp modelId="{A62285D6-F315-4DE5-BB7D-F5C7384295A4}">
      <dsp:nvSpPr>
        <dsp:cNvPr id="0" name=""/>
        <dsp:cNvSpPr/>
      </dsp:nvSpPr>
      <dsp:spPr>
        <a:xfrm>
          <a:off x="5657850" y="2576619"/>
          <a:ext cx="2314575" cy="1469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86F952-BCB2-43D9-9665-199165264693}">
      <dsp:nvSpPr>
        <dsp:cNvPr id="0" name=""/>
        <dsp:cNvSpPr/>
      </dsp:nvSpPr>
      <dsp:spPr>
        <a:xfrm>
          <a:off x="5915024" y="2820935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Инфраструктура</a:t>
          </a:r>
          <a:endParaRPr lang="ru-RU" sz="2200" b="1" kern="1200" dirty="0"/>
        </a:p>
      </dsp:txBody>
      <dsp:txXfrm>
        <a:off x="5958072" y="2863983"/>
        <a:ext cx="2228479" cy="13836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FCD5BE-5209-4A5E-AE2B-737758F39D2C}">
      <dsp:nvSpPr>
        <dsp:cNvPr id="0" name=""/>
        <dsp:cNvSpPr/>
      </dsp:nvSpPr>
      <dsp:spPr>
        <a:xfrm>
          <a:off x="5772815" y="1156268"/>
          <a:ext cx="439277" cy="3009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9032"/>
              </a:lnTo>
              <a:lnTo>
                <a:pt x="439277" y="3009032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BDBED2-0A8A-4820-845C-ABE085746066}">
      <dsp:nvSpPr>
        <dsp:cNvPr id="0" name=""/>
        <dsp:cNvSpPr/>
      </dsp:nvSpPr>
      <dsp:spPr>
        <a:xfrm>
          <a:off x="5772815" y="1156268"/>
          <a:ext cx="439277" cy="24134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3406"/>
              </a:lnTo>
              <a:lnTo>
                <a:pt x="439277" y="2413406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49C178-73F9-4E66-83B2-98556C85500F}">
      <dsp:nvSpPr>
        <dsp:cNvPr id="0" name=""/>
        <dsp:cNvSpPr/>
      </dsp:nvSpPr>
      <dsp:spPr>
        <a:xfrm>
          <a:off x="5772815" y="1156268"/>
          <a:ext cx="439277" cy="1817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7780"/>
              </a:lnTo>
              <a:lnTo>
                <a:pt x="439277" y="1817780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57E2A4-EC4A-48F7-8175-B4175C1A6005}">
      <dsp:nvSpPr>
        <dsp:cNvPr id="0" name=""/>
        <dsp:cNvSpPr/>
      </dsp:nvSpPr>
      <dsp:spPr>
        <a:xfrm>
          <a:off x="5772815" y="1156268"/>
          <a:ext cx="439277" cy="12221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2153"/>
              </a:lnTo>
              <a:lnTo>
                <a:pt x="439277" y="1222153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6E944C-D67F-49F3-8C6A-45287750C37E}">
      <dsp:nvSpPr>
        <dsp:cNvPr id="0" name=""/>
        <dsp:cNvSpPr/>
      </dsp:nvSpPr>
      <dsp:spPr>
        <a:xfrm>
          <a:off x="5772815" y="1156268"/>
          <a:ext cx="439277" cy="506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6213"/>
              </a:lnTo>
              <a:lnTo>
                <a:pt x="439277" y="506213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A37458-1EA9-4EAB-B17A-1B933A14CCEA}">
      <dsp:nvSpPr>
        <dsp:cNvPr id="0" name=""/>
        <dsp:cNvSpPr/>
      </dsp:nvSpPr>
      <dsp:spPr>
        <a:xfrm>
          <a:off x="4319989" y="420838"/>
          <a:ext cx="2624233" cy="176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085"/>
              </a:lnTo>
              <a:lnTo>
                <a:pt x="2624233" y="88085"/>
              </a:lnTo>
              <a:lnTo>
                <a:pt x="2624233" y="176171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6119A6-4DBF-43A4-B367-8890B4967BB1}">
      <dsp:nvSpPr>
        <dsp:cNvPr id="0" name=""/>
        <dsp:cNvSpPr/>
      </dsp:nvSpPr>
      <dsp:spPr>
        <a:xfrm>
          <a:off x="2827570" y="1141634"/>
          <a:ext cx="412703" cy="41198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19863"/>
              </a:lnTo>
              <a:lnTo>
                <a:pt x="412703" y="4119863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5F6D07-F1D5-420A-8F11-F69160A2BEBF}">
      <dsp:nvSpPr>
        <dsp:cNvPr id="0" name=""/>
        <dsp:cNvSpPr/>
      </dsp:nvSpPr>
      <dsp:spPr>
        <a:xfrm>
          <a:off x="2827570" y="1141634"/>
          <a:ext cx="412703" cy="3524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24237"/>
              </a:lnTo>
              <a:lnTo>
                <a:pt x="412703" y="3524237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070960-F4CC-48AC-9D20-A8A910D743F7}">
      <dsp:nvSpPr>
        <dsp:cNvPr id="0" name=""/>
        <dsp:cNvSpPr/>
      </dsp:nvSpPr>
      <dsp:spPr>
        <a:xfrm>
          <a:off x="2827570" y="1141634"/>
          <a:ext cx="412703" cy="29286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8610"/>
              </a:lnTo>
              <a:lnTo>
                <a:pt x="412703" y="2928610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03CD1F-4CC1-4ED2-8368-6A41A2081053}">
      <dsp:nvSpPr>
        <dsp:cNvPr id="0" name=""/>
        <dsp:cNvSpPr/>
      </dsp:nvSpPr>
      <dsp:spPr>
        <a:xfrm>
          <a:off x="2827570" y="1141634"/>
          <a:ext cx="412703" cy="23329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2984"/>
              </a:lnTo>
              <a:lnTo>
                <a:pt x="412703" y="2332984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093961-10D6-49ED-8F38-76E123C9145A}">
      <dsp:nvSpPr>
        <dsp:cNvPr id="0" name=""/>
        <dsp:cNvSpPr/>
      </dsp:nvSpPr>
      <dsp:spPr>
        <a:xfrm>
          <a:off x="2827570" y="1141634"/>
          <a:ext cx="412703" cy="17373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7358"/>
              </a:lnTo>
              <a:lnTo>
                <a:pt x="412703" y="1737358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0D7CBD-8994-416F-9B8F-9776C679F5D3}">
      <dsp:nvSpPr>
        <dsp:cNvPr id="0" name=""/>
        <dsp:cNvSpPr/>
      </dsp:nvSpPr>
      <dsp:spPr>
        <a:xfrm>
          <a:off x="2827570" y="1141634"/>
          <a:ext cx="412703" cy="1141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1731"/>
              </a:lnTo>
              <a:lnTo>
                <a:pt x="412703" y="1141731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FDB263-D9CB-49B6-B60D-EE568DFC4939}">
      <dsp:nvSpPr>
        <dsp:cNvPr id="0" name=""/>
        <dsp:cNvSpPr/>
      </dsp:nvSpPr>
      <dsp:spPr>
        <a:xfrm>
          <a:off x="2827570" y="1141634"/>
          <a:ext cx="412703" cy="4660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6002"/>
              </a:lnTo>
              <a:lnTo>
                <a:pt x="412703" y="466002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769FD4-96C2-4627-AB63-9A3D3457147B}">
      <dsp:nvSpPr>
        <dsp:cNvPr id="0" name=""/>
        <dsp:cNvSpPr/>
      </dsp:nvSpPr>
      <dsp:spPr>
        <a:xfrm>
          <a:off x="3928113" y="420838"/>
          <a:ext cx="391875" cy="176171"/>
        </a:xfrm>
        <a:custGeom>
          <a:avLst/>
          <a:gdLst/>
          <a:ahLst/>
          <a:cxnLst/>
          <a:rect l="0" t="0" r="0" b="0"/>
          <a:pathLst>
            <a:path>
              <a:moveTo>
                <a:pt x="391875" y="0"/>
              </a:moveTo>
              <a:lnTo>
                <a:pt x="391875" y="88085"/>
              </a:lnTo>
              <a:lnTo>
                <a:pt x="0" y="88085"/>
              </a:lnTo>
              <a:lnTo>
                <a:pt x="0" y="176171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A2D80F-0A98-4DB7-84B6-2D183C8F1510}">
      <dsp:nvSpPr>
        <dsp:cNvPr id="0" name=""/>
        <dsp:cNvSpPr/>
      </dsp:nvSpPr>
      <dsp:spPr>
        <a:xfrm>
          <a:off x="445973" y="1142045"/>
          <a:ext cx="321714" cy="11685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8507"/>
              </a:lnTo>
              <a:lnTo>
                <a:pt x="321714" y="1168507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54FF7C-E1DB-4675-9C2B-5F2EAF60023C}">
      <dsp:nvSpPr>
        <dsp:cNvPr id="0" name=""/>
        <dsp:cNvSpPr/>
      </dsp:nvSpPr>
      <dsp:spPr>
        <a:xfrm>
          <a:off x="445973" y="1142045"/>
          <a:ext cx="298762" cy="3541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179"/>
              </a:lnTo>
              <a:lnTo>
                <a:pt x="298762" y="354179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994730-9337-42EA-8A72-3D4CB597606D}">
      <dsp:nvSpPr>
        <dsp:cNvPr id="0" name=""/>
        <dsp:cNvSpPr/>
      </dsp:nvSpPr>
      <dsp:spPr>
        <a:xfrm>
          <a:off x="1303880" y="420838"/>
          <a:ext cx="3016109" cy="176171"/>
        </a:xfrm>
        <a:custGeom>
          <a:avLst/>
          <a:gdLst/>
          <a:ahLst/>
          <a:cxnLst/>
          <a:rect l="0" t="0" r="0" b="0"/>
          <a:pathLst>
            <a:path>
              <a:moveTo>
                <a:pt x="3016109" y="0"/>
              </a:moveTo>
              <a:lnTo>
                <a:pt x="3016109" y="88085"/>
              </a:lnTo>
              <a:lnTo>
                <a:pt x="0" y="88085"/>
              </a:lnTo>
              <a:lnTo>
                <a:pt x="0" y="176171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7C33F7-6D15-4293-9BB1-5D72EA76AA92}">
      <dsp:nvSpPr>
        <dsp:cNvPr id="0" name=""/>
        <dsp:cNvSpPr/>
      </dsp:nvSpPr>
      <dsp:spPr>
        <a:xfrm>
          <a:off x="3635224" y="1382"/>
          <a:ext cx="1369529" cy="419455"/>
        </a:xfrm>
        <a:prstGeom prst="rect">
          <a:avLst/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Субъекты НПС</a:t>
          </a:r>
          <a:endParaRPr lang="ru-RU" sz="1400" b="1" kern="1200" dirty="0"/>
        </a:p>
      </dsp:txBody>
      <dsp:txXfrm>
        <a:off x="3635224" y="1382"/>
        <a:ext cx="1369529" cy="419455"/>
      </dsp:txXfrm>
    </dsp:sp>
    <dsp:sp modelId="{552512EE-3FA7-46F3-822F-F63E36EFBB14}">
      <dsp:nvSpPr>
        <dsp:cNvPr id="0" name=""/>
        <dsp:cNvSpPr/>
      </dsp:nvSpPr>
      <dsp:spPr>
        <a:xfrm>
          <a:off x="231496" y="597009"/>
          <a:ext cx="2144766" cy="545035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субъекты, устанавливающие правила платежных систем</a:t>
          </a:r>
          <a:endParaRPr lang="ru-RU" sz="1200" b="1" kern="1200" dirty="0"/>
        </a:p>
      </dsp:txBody>
      <dsp:txXfrm>
        <a:off x="231496" y="597009"/>
        <a:ext cx="2144766" cy="545035"/>
      </dsp:txXfrm>
    </dsp:sp>
    <dsp:sp modelId="{6E20079F-BBB4-4AEC-ABB9-F305F597CA2F}">
      <dsp:nvSpPr>
        <dsp:cNvPr id="0" name=""/>
        <dsp:cNvSpPr/>
      </dsp:nvSpPr>
      <dsp:spPr>
        <a:xfrm>
          <a:off x="744735" y="1286497"/>
          <a:ext cx="1344244" cy="419455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операторы платежных систем</a:t>
          </a:r>
          <a:endParaRPr lang="ru-RU" sz="1200" b="1" kern="1200" dirty="0"/>
        </a:p>
      </dsp:txBody>
      <dsp:txXfrm>
        <a:off x="744735" y="1286497"/>
        <a:ext cx="1344244" cy="419455"/>
      </dsp:txXfrm>
    </dsp:sp>
    <dsp:sp modelId="{F65A9D32-1C87-448D-8F20-815AECE44304}">
      <dsp:nvSpPr>
        <dsp:cNvPr id="0" name=""/>
        <dsp:cNvSpPr/>
      </dsp:nvSpPr>
      <dsp:spPr>
        <a:xfrm>
          <a:off x="767688" y="1913842"/>
          <a:ext cx="1384697" cy="793420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операторы иностранных платежных систем</a:t>
          </a:r>
          <a:endParaRPr lang="ru-RU" sz="1200" b="1" kern="1200" dirty="0"/>
        </a:p>
      </dsp:txBody>
      <dsp:txXfrm>
        <a:off x="767688" y="1913842"/>
        <a:ext cx="1384697" cy="793420"/>
      </dsp:txXfrm>
    </dsp:sp>
    <dsp:sp modelId="{A7C83147-0719-41FE-85FE-91DDC94CD56F}">
      <dsp:nvSpPr>
        <dsp:cNvPr id="0" name=""/>
        <dsp:cNvSpPr/>
      </dsp:nvSpPr>
      <dsp:spPr>
        <a:xfrm>
          <a:off x="2552434" y="597009"/>
          <a:ext cx="2751357" cy="544624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субъекты, предоставляющие клиентам услуги по приему и осуществлению платежей</a:t>
          </a:r>
          <a:endParaRPr lang="ru-RU" sz="1200" b="1" kern="1200" dirty="0"/>
        </a:p>
      </dsp:txBody>
      <dsp:txXfrm>
        <a:off x="2552434" y="597009"/>
        <a:ext cx="2751357" cy="544624"/>
      </dsp:txXfrm>
    </dsp:sp>
    <dsp:sp modelId="{D495B899-78EC-401E-95AC-2DF0872E2EF7}">
      <dsp:nvSpPr>
        <dsp:cNvPr id="0" name=""/>
        <dsp:cNvSpPr/>
      </dsp:nvSpPr>
      <dsp:spPr>
        <a:xfrm>
          <a:off x="3240273" y="1317805"/>
          <a:ext cx="2392312" cy="579661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операторы по переводу денежных средств, операторы электронных денежных средств</a:t>
          </a:r>
          <a:endParaRPr lang="ru-RU" sz="1200" b="1" kern="1200" dirty="0"/>
        </a:p>
      </dsp:txBody>
      <dsp:txXfrm>
        <a:off x="3240273" y="1317805"/>
        <a:ext cx="2392312" cy="579661"/>
      </dsp:txXfrm>
    </dsp:sp>
    <dsp:sp modelId="{45987A66-0B7D-4C54-89B0-DA056B3291CF}">
      <dsp:nvSpPr>
        <dsp:cNvPr id="0" name=""/>
        <dsp:cNvSpPr/>
      </dsp:nvSpPr>
      <dsp:spPr>
        <a:xfrm>
          <a:off x="3240273" y="2073638"/>
          <a:ext cx="2377169" cy="419455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платежные агенты, банковские платежные агенты</a:t>
          </a:r>
          <a:endParaRPr lang="ru-RU" sz="1200" b="1" kern="1200" dirty="0"/>
        </a:p>
      </dsp:txBody>
      <dsp:txXfrm>
        <a:off x="3240273" y="2073638"/>
        <a:ext cx="2377169" cy="419455"/>
      </dsp:txXfrm>
    </dsp:sp>
    <dsp:sp modelId="{76719546-0987-4124-8E24-7949AF2CB0E4}">
      <dsp:nvSpPr>
        <dsp:cNvPr id="0" name=""/>
        <dsp:cNvSpPr/>
      </dsp:nvSpPr>
      <dsp:spPr>
        <a:xfrm>
          <a:off x="3240273" y="2669264"/>
          <a:ext cx="1897564" cy="419455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Почта России</a:t>
          </a:r>
          <a:endParaRPr lang="ru-RU" sz="1200" b="1" kern="1200" dirty="0"/>
        </a:p>
      </dsp:txBody>
      <dsp:txXfrm>
        <a:off x="3240273" y="2669264"/>
        <a:ext cx="1897564" cy="419455"/>
      </dsp:txXfrm>
    </dsp:sp>
    <dsp:sp modelId="{F241892B-088E-4808-8D7B-8C2135BD1447}">
      <dsp:nvSpPr>
        <dsp:cNvPr id="0" name=""/>
        <dsp:cNvSpPr/>
      </dsp:nvSpPr>
      <dsp:spPr>
        <a:xfrm>
          <a:off x="3240273" y="3264890"/>
          <a:ext cx="2390164" cy="419455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операторы по переводу денежных средств </a:t>
          </a:r>
          <a:endParaRPr lang="ru-RU" sz="1200" b="1" kern="1200" dirty="0"/>
        </a:p>
      </dsp:txBody>
      <dsp:txXfrm>
        <a:off x="3240273" y="3264890"/>
        <a:ext cx="2390164" cy="419455"/>
      </dsp:txXfrm>
    </dsp:sp>
    <dsp:sp modelId="{B7647C22-00C8-4AD0-ABA8-E424B129DEA9}">
      <dsp:nvSpPr>
        <dsp:cNvPr id="0" name=""/>
        <dsp:cNvSpPr/>
      </dsp:nvSpPr>
      <dsp:spPr>
        <a:xfrm>
          <a:off x="3240273" y="3860517"/>
          <a:ext cx="2233154" cy="419455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операторы электронных денежных средств </a:t>
          </a:r>
          <a:endParaRPr lang="ru-RU" sz="1200" b="1" kern="1200" dirty="0"/>
        </a:p>
      </dsp:txBody>
      <dsp:txXfrm>
        <a:off x="3240273" y="3860517"/>
        <a:ext cx="2233154" cy="419455"/>
      </dsp:txXfrm>
    </dsp:sp>
    <dsp:sp modelId="{9407CEC9-84C8-42DF-B006-F4E9EBBE757F}">
      <dsp:nvSpPr>
        <dsp:cNvPr id="0" name=""/>
        <dsp:cNvSpPr/>
      </dsp:nvSpPr>
      <dsp:spPr>
        <a:xfrm>
          <a:off x="3240273" y="4456143"/>
          <a:ext cx="2398234" cy="419455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банковский платежный агент </a:t>
          </a:r>
          <a:endParaRPr lang="ru-RU" sz="1200" b="1" kern="1200" dirty="0"/>
        </a:p>
      </dsp:txBody>
      <dsp:txXfrm>
        <a:off x="3240273" y="4456143"/>
        <a:ext cx="2398234" cy="419455"/>
      </dsp:txXfrm>
    </dsp:sp>
    <dsp:sp modelId="{536DA36E-FF52-471D-9A99-BB91D8E73018}">
      <dsp:nvSpPr>
        <dsp:cNvPr id="0" name=""/>
        <dsp:cNvSpPr/>
      </dsp:nvSpPr>
      <dsp:spPr>
        <a:xfrm>
          <a:off x="3240273" y="5051769"/>
          <a:ext cx="1609533" cy="419455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платежный агент </a:t>
          </a:r>
          <a:endParaRPr lang="ru-RU" sz="1200" b="1" kern="1200" dirty="0"/>
        </a:p>
      </dsp:txBody>
      <dsp:txXfrm>
        <a:off x="3240273" y="5051769"/>
        <a:ext cx="1609533" cy="419455"/>
      </dsp:txXfrm>
    </dsp:sp>
    <dsp:sp modelId="{2472F4F6-E6B9-4448-B1D8-5556CA2FB384}">
      <dsp:nvSpPr>
        <dsp:cNvPr id="0" name=""/>
        <dsp:cNvSpPr/>
      </dsp:nvSpPr>
      <dsp:spPr>
        <a:xfrm>
          <a:off x="5479963" y="597009"/>
          <a:ext cx="2928518" cy="559259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субъекты, входящие в инфраструктуру НПС</a:t>
          </a:r>
          <a:endParaRPr lang="ru-RU" sz="1200" b="1" kern="1200" dirty="0"/>
        </a:p>
      </dsp:txBody>
      <dsp:txXfrm>
        <a:off x="5479963" y="597009"/>
        <a:ext cx="2928518" cy="559259"/>
      </dsp:txXfrm>
    </dsp:sp>
    <dsp:sp modelId="{391B0C7F-5431-4918-8434-BE67DF0BF46D}">
      <dsp:nvSpPr>
        <dsp:cNvPr id="0" name=""/>
        <dsp:cNvSpPr/>
      </dsp:nvSpPr>
      <dsp:spPr>
        <a:xfrm>
          <a:off x="6212092" y="1332439"/>
          <a:ext cx="2269378" cy="660084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операторы услуг платежной инфраструктуры рынка платежных услуг</a:t>
          </a:r>
          <a:endParaRPr lang="ru-RU" sz="1200" b="1" kern="1200" dirty="0"/>
        </a:p>
      </dsp:txBody>
      <dsp:txXfrm>
        <a:off x="6212092" y="1332439"/>
        <a:ext cx="2269378" cy="660084"/>
      </dsp:txXfrm>
    </dsp:sp>
    <dsp:sp modelId="{34B4DD05-260D-4AFB-A416-5DB6E21B5B8A}">
      <dsp:nvSpPr>
        <dsp:cNvPr id="0" name=""/>
        <dsp:cNvSpPr/>
      </dsp:nvSpPr>
      <dsp:spPr>
        <a:xfrm>
          <a:off x="6212092" y="2168695"/>
          <a:ext cx="2161393" cy="419455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поставщики платежных приложений</a:t>
          </a:r>
          <a:endParaRPr lang="ru-RU" sz="1200" b="1" kern="1200" dirty="0"/>
        </a:p>
      </dsp:txBody>
      <dsp:txXfrm>
        <a:off x="6212092" y="2168695"/>
        <a:ext cx="2161393" cy="419455"/>
      </dsp:txXfrm>
    </dsp:sp>
    <dsp:sp modelId="{278E9DAA-03F1-49F6-8DA9-2914C5EDE236}">
      <dsp:nvSpPr>
        <dsp:cNvPr id="0" name=""/>
        <dsp:cNvSpPr/>
      </dsp:nvSpPr>
      <dsp:spPr>
        <a:xfrm>
          <a:off x="6212092" y="2764321"/>
          <a:ext cx="2264294" cy="419455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операторы услуг информационного обмена</a:t>
          </a:r>
          <a:endParaRPr lang="ru-RU" sz="1200" b="1" kern="1200" dirty="0"/>
        </a:p>
      </dsp:txBody>
      <dsp:txXfrm>
        <a:off x="6212092" y="2764321"/>
        <a:ext cx="2264294" cy="419455"/>
      </dsp:txXfrm>
    </dsp:sp>
    <dsp:sp modelId="{26D47587-FBDC-44B3-8F02-308DBDA7F186}">
      <dsp:nvSpPr>
        <dsp:cNvPr id="0" name=""/>
        <dsp:cNvSpPr/>
      </dsp:nvSpPr>
      <dsp:spPr>
        <a:xfrm>
          <a:off x="6212092" y="3359947"/>
          <a:ext cx="2017378" cy="419455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иностранные поставщики платежных услуг</a:t>
          </a:r>
          <a:endParaRPr lang="ru-RU" sz="1200" b="1" kern="1200" dirty="0"/>
        </a:p>
      </dsp:txBody>
      <dsp:txXfrm>
        <a:off x="6212092" y="3359947"/>
        <a:ext cx="2017378" cy="419455"/>
      </dsp:txXfrm>
    </dsp:sp>
    <dsp:sp modelId="{40AED586-7349-484E-9D07-26E5CF21B9B6}">
      <dsp:nvSpPr>
        <dsp:cNvPr id="0" name=""/>
        <dsp:cNvSpPr/>
      </dsp:nvSpPr>
      <dsp:spPr>
        <a:xfrm>
          <a:off x="6212092" y="3955574"/>
          <a:ext cx="2118072" cy="419455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платежные </a:t>
          </a:r>
          <a:r>
            <a:rPr lang="ru-RU" sz="1200" b="1" kern="1200" dirty="0" err="1" smtClean="0"/>
            <a:t>агрегаторы</a:t>
          </a:r>
          <a:endParaRPr lang="ru-RU" sz="1200" b="1" kern="1200" dirty="0"/>
        </a:p>
      </dsp:txBody>
      <dsp:txXfrm>
        <a:off x="6212092" y="3955574"/>
        <a:ext cx="2118072" cy="41945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2CC36F-5F85-408F-8FAE-FFE1094757F4}">
      <dsp:nvSpPr>
        <dsp:cNvPr id="0" name=""/>
        <dsp:cNvSpPr/>
      </dsp:nvSpPr>
      <dsp:spPr>
        <a:xfrm>
          <a:off x="-5341080" y="-817996"/>
          <a:ext cx="6360393" cy="6360393"/>
        </a:xfrm>
        <a:prstGeom prst="blockArc">
          <a:avLst>
            <a:gd name="adj1" fmla="val 18900000"/>
            <a:gd name="adj2" fmla="val 2700000"/>
            <a:gd name="adj3" fmla="val 34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4281D6-110B-4520-964D-52A89C054B98}">
      <dsp:nvSpPr>
        <dsp:cNvPr id="0" name=""/>
        <dsp:cNvSpPr/>
      </dsp:nvSpPr>
      <dsp:spPr>
        <a:xfrm>
          <a:off x="655746" y="472440"/>
          <a:ext cx="7508656" cy="944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99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определение правил платежной системы и установление контроля за их соблюдением участниками платежной системы, операторами услуг платежной инфраструктуры</a:t>
          </a:r>
          <a:endParaRPr lang="ru-RU" sz="2000" kern="1200" dirty="0"/>
        </a:p>
      </dsp:txBody>
      <dsp:txXfrm>
        <a:off x="655746" y="472440"/>
        <a:ext cx="7508656" cy="944880"/>
      </dsp:txXfrm>
    </dsp:sp>
    <dsp:sp modelId="{E11F9A66-724D-4C54-BD6E-6CB5CFACB58E}">
      <dsp:nvSpPr>
        <dsp:cNvPr id="0" name=""/>
        <dsp:cNvSpPr/>
      </dsp:nvSpPr>
      <dsp:spPr>
        <a:xfrm>
          <a:off x="65196" y="354330"/>
          <a:ext cx="1181099" cy="11810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4BBD87-3385-45C5-9110-74EFE8462F62}">
      <dsp:nvSpPr>
        <dsp:cNvPr id="0" name=""/>
        <dsp:cNvSpPr/>
      </dsp:nvSpPr>
      <dsp:spPr>
        <a:xfrm>
          <a:off x="999210" y="1889759"/>
          <a:ext cx="7165192" cy="944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99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привлечение операторов услуг платежной инфраструктуры</a:t>
          </a:r>
          <a:endParaRPr lang="ru-RU" sz="2000" kern="1200" dirty="0"/>
        </a:p>
      </dsp:txBody>
      <dsp:txXfrm>
        <a:off x="999210" y="1889759"/>
        <a:ext cx="7165192" cy="944880"/>
      </dsp:txXfrm>
    </dsp:sp>
    <dsp:sp modelId="{5507A254-F873-4109-8112-4D65A43209BA}">
      <dsp:nvSpPr>
        <dsp:cNvPr id="0" name=""/>
        <dsp:cNvSpPr/>
      </dsp:nvSpPr>
      <dsp:spPr>
        <a:xfrm>
          <a:off x="408660" y="1771649"/>
          <a:ext cx="1181099" cy="11810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70267D-9107-4988-9C2F-D07EC03BE021}">
      <dsp:nvSpPr>
        <dsp:cNvPr id="0" name=""/>
        <dsp:cNvSpPr/>
      </dsp:nvSpPr>
      <dsp:spPr>
        <a:xfrm>
          <a:off x="655746" y="3307080"/>
          <a:ext cx="7508656" cy="9448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99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обеспечение бесперебойности оказания услуг платежной инфраструктуры участникам платежной системы и функционирования платежной системы</a:t>
          </a:r>
          <a:endParaRPr lang="ru-RU" sz="2000" kern="1200" dirty="0"/>
        </a:p>
      </dsp:txBody>
      <dsp:txXfrm>
        <a:off x="655746" y="3307080"/>
        <a:ext cx="7508656" cy="944880"/>
      </dsp:txXfrm>
    </dsp:sp>
    <dsp:sp modelId="{3810F347-5C08-474E-90B3-C61C3C01F3E9}">
      <dsp:nvSpPr>
        <dsp:cNvPr id="0" name=""/>
        <dsp:cNvSpPr/>
      </dsp:nvSpPr>
      <dsp:spPr>
        <a:xfrm>
          <a:off x="65196" y="3188970"/>
          <a:ext cx="1181099" cy="11810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A7418-8AFD-4531-A702-2AEAFC4E95FE}">
      <dsp:nvSpPr>
        <dsp:cNvPr id="0" name=""/>
        <dsp:cNvSpPr/>
      </dsp:nvSpPr>
      <dsp:spPr>
        <a:xfrm>
          <a:off x="3291839" y="576"/>
          <a:ext cx="4937760" cy="22491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Банк России</a:t>
          </a: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кредитные организации </a:t>
          </a: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ВЭБ.РФ</a:t>
          </a:r>
          <a:endParaRPr lang="ru-RU" sz="2800" kern="1200" dirty="0"/>
        </a:p>
      </dsp:txBody>
      <dsp:txXfrm>
        <a:off x="3291839" y="281722"/>
        <a:ext cx="4094323" cy="1686873"/>
      </dsp:txXfrm>
    </dsp:sp>
    <dsp:sp modelId="{CEEC5135-F9D9-460A-A874-244DF2669CAC}">
      <dsp:nvSpPr>
        <dsp:cNvPr id="0" name=""/>
        <dsp:cNvSpPr/>
      </dsp:nvSpPr>
      <dsp:spPr>
        <a:xfrm>
          <a:off x="0" y="576"/>
          <a:ext cx="3291840" cy="224916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Операторы по переводу денежных средств</a:t>
          </a:r>
          <a:endParaRPr lang="ru-RU" sz="3400" kern="1200" dirty="0"/>
        </a:p>
      </dsp:txBody>
      <dsp:txXfrm>
        <a:off x="109795" y="110371"/>
        <a:ext cx="3072250" cy="2029575"/>
      </dsp:txXfrm>
    </dsp:sp>
    <dsp:sp modelId="{491CED5F-7F58-4C6C-A2F0-558BD843C3CA}">
      <dsp:nvSpPr>
        <dsp:cNvPr id="0" name=""/>
        <dsp:cNvSpPr/>
      </dsp:nvSpPr>
      <dsp:spPr>
        <a:xfrm>
          <a:off x="3291839" y="2474658"/>
          <a:ext cx="4937760" cy="22491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7264359"/>
            <a:satOff val="-5485"/>
            <a:lumOff val="-7295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264359"/>
              <a:satOff val="-5485"/>
              <a:lumOff val="-72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кредитные организации</a:t>
          </a:r>
          <a:endParaRPr lang="ru-RU" sz="2800" kern="1200" dirty="0"/>
        </a:p>
      </dsp:txBody>
      <dsp:txXfrm>
        <a:off x="3291839" y="2755804"/>
        <a:ext cx="4094323" cy="1686873"/>
      </dsp:txXfrm>
    </dsp:sp>
    <dsp:sp modelId="{8360F239-E56B-4484-97FE-F5A364248F99}">
      <dsp:nvSpPr>
        <dsp:cNvPr id="0" name=""/>
        <dsp:cNvSpPr/>
      </dsp:nvSpPr>
      <dsp:spPr>
        <a:xfrm>
          <a:off x="0" y="2474658"/>
          <a:ext cx="3291840" cy="2249165"/>
        </a:xfrm>
        <a:prstGeom prst="roundRect">
          <a:avLst/>
        </a:prstGeom>
        <a:solidFill>
          <a:schemeClr val="accent5">
            <a:hueOff val="-7645287"/>
            <a:satOff val="10241"/>
            <a:lumOff val="-3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Операторы электронных денежных средств</a:t>
          </a:r>
          <a:endParaRPr lang="ru-RU" sz="3400" kern="1200" dirty="0"/>
        </a:p>
      </dsp:txBody>
      <dsp:txXfrm>
        <a:off x="109795" y="2584453"/>
        <a:ext cx="3072250" cy="202957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22FCCB-6412-49EF-B261-BE2BE860AF20}">
      <dsp:nvSpPr>
        <dsp:cNvPr id="0" name=""/>
        <dsp:cNvSpPr/>
      </dsp:nvSpPr>
      <dsp:spPr>
        <a:xfrm>
          <a:off x="0" y="290538"/>
          <a:ext cx="8712968" cy="839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Почта России </a:t>
          </a:r>
          <a:endParaRPr lang="ru-RU" sz="3500" kern="1200" dirty="0"/>
        </a:p>
      </dsp:txBody>
      <dsp:txXfrm>
        <a:off x="40980" y="331518"/>
        <a:ext cx="8631008" cy="757514"/>
      </dsp:txXfrm>
    </dsp:sp>
    <dsp:sp modelId="{142C4A53-A3F0-45D9-B74E-A81F3DB2147E}">
      <dsp:nvSpPr>
        <dsp:cNvPr id="0" name=""/>
        <dsp:cNvSpPr/>
      </dsp:nvSpPr>
      <dsp:spPr>
        <a:xfrm>
          <a:off x="0" y="1130013"/>
          <a:ext cx="8712968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637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700" kern="1200" dirty="0" smtClean="0"/>
            <a:t>включена в круг субъектов НПС</a:t>
          </a:r>
          <a:endParaRPr lang="ru-RU" sz="2700" kern="1200" dirty="0"/>
        </a:p>
      </dsp:txBody>
      <dsp:txXfrm>
        <a:off x="0" y="1130013"/>
        <a:ext cx="8712968" cy="579600"/>
      </dsp:txXfrm>
    </dsp:sp>
    <dsp:sp modelId="{7B4C5BB3-B9E8-4388-B472-DA1260D4C627}">
      <dsp:nvSpPr>
        <dsp:cNvPr id="0" name=""/>
        <dsp:cNvSpPr/>
      </dsp:nvSpPr>
      <dsp:spPr>
        <a:xfrm>
          <a:off x="0" y="1709613"/>
          <a:ext cx="8712968" cy="839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почтовый перевод денежных средств</a:t>
          </a:r>
          <a:endParaRPr lang="ru-RU" sz="3500" kern="1200" dirty="0"/>
        </a:p>
      </dsp:txBody>
      <dsp:txXfrm>
        <a:off x="40980" y="1750593"/>
        <a:ext cx="8631008" cy="757514"/>
      </dsp:txXfrm>
    </dsp:sp>
    <dsp:sp modelId="{4E66A5AF-A51A-4642-A47C-19390AA796A9}">
      <dsp:nvSpPr>
        <dsp:cNvPr id="0" name=""/>
        <dsp:cNvSpPr/>
      </dsp:nvSpPr>
      <dsp:spPr>
        <a:xfrm>
          <a:off x="0" y="2549088"/>
          <a:ext cx="8712968" cy="2085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637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700" kern="1200" dirty="0" smtClean="0"/>
            <a:t>услуга организаций федеральной почтовой связи по приему, обработке, перевозке (передаче), доставке (вручению) денежных средств с использованием сетей почтовой и электрической связи</a:t>
          </a:r>
          <a:endParaRPr lang="ru-RU" sz="2700" kern="1200" dirty="0"/>
        </a:p>
      </dsp:txBody>
      <dsp:txXfrm>
        <a:off x="0" y="2549088"/>
        <a:ext cx="8712968" cy="208551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A74D3-03EE-4EB2-85D4-1EF8BC694FC2}">
      <dsp:nvSpPr>
        <dsp:cNvPr id="0" name=""/>
        <dsp:cNvSpPr/>
      </dsp:nvSpPr>
      <dsp:spPr>
        <a:xfrm>
          <a:off x="4207055" y="1998768"/>
          <a:ext cx="275188" cy="1205587"/>
        </a:xfrm>
        <a:custGeom>
          <a:avLst/>
          <a:gdLst/>
          <a:ahLst/>
          <a:cxnLst/>
          <a:rect l="0" t="0" r="0" b="0"/>
          <a:pathLst>
            <a:path>
              <a:moveTo>
                <a:pt x="275188" y="0"/>
              </a:moveTo>
              <a:lnTo>
                <a:pt x="275188" y="1205587"/>
              </a:lnTo>
              <a:lnTo>
                <a:pt x="0" y="120558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A42729-FC03-4389-BBD4-2C3D7E6CE6B6}">
      <dsp:nvSpPr>
        <dsp:cNvPr id="0" name=""/>
        <dsp:cNvSpPr/>
      </dsp:nvSpPr>
      <dsp:spPr>
        <a:xfrm>
          <a:off x="4482244" y="1998768"/>
          <a:ext cx="3171220" cy="2411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5987"/>
              </a:lnTo>
              <a:lnTo>
                <a:pt x="3171220" y="2135987"/>
              </a:lnTo>
              <a:lnTo>
                <a:pt x="3171220" y="241117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49BDE9-5A9A-49AF-AB9D-050E5AF1A58B}">
      <dsp:nvSpPr>
        <dsp:cNvPr id="0" name=""/>
        <dsp:cNvSpPr/>
      </dsp:nvSpPr>
      <dsp:spPr>
        <a:xfrm>
          <a:off x="4436524" y="1998768"/>
          <a:ext cx="91440" cy="24111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1117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A82143-FFF2-4755-AA2D-A03F8B1C5CC2}">
      <dsp:nvSpPr>
        <dsp:cNvPr id="0" name=""/>
        <dsp:cNvSpPr/>
      </dsp:nvSpPr>
      <dsp:spPr>
        <a:xfrm>
          <a:off x="1311023" y="1998768"/>
          <a:ext cx="3171220" cy="2411175"/>
        </a:xfrm>
        <a:custGeom>
          <a:avLst/>
          <a:gdLst/>
          <a:ahLst/>
          <a:cxnLst/>
          <a:rect l="0" t="0" r="0" b="0"/>
          <a:pathLst>
            <a:path>
              <a:moveTo>
                <a:pt x="3171220" y="0"/>
              </a:moveTo>
              <a:lnTo>
                <a:pt x="3171220" y="2135987"/>
              </a:lnTo>
              <a:lnTo>
                <a:pt x="0" y="2135987"/>
              </a:lnTo>
              <a:lnTo>
                <a:pt x="0" y="241117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F9FB35-15A0-419D-9918-6A52BE80C93A}">
      <dsp:nvSpPr>
        <dsp:cNvPr id="0" name=""/>
        <dsp:cNvSpPr/>
      </dsp:nvSpPr>
      <dsp:spPr>
        <a:xfrm>
          <a:off x="3171822" y="688346"/>
          <a:ext cx="2620843" cy="13104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Банковские платежные агенты</a:t>
          </a:r>
          <a:endParaRPr lang="ru-RU" sz="2000" b="1" kern="1200" dirty="0"/>
        </a:p>
      </dsp:txBody>
      <dsp:txXfrm>
        <a:off x="3171822" y="688346"/>
        <a:ext cx="2620843" cy="1310421"/>
      </dsp:txXfrm>
    </dsp:sp>
    <dsp:sp modelId="{4A5609CB-5665-4948-AAD6-EDC36E97DE5F}">
      <dsp:nvSpPr>
        <dsp:cNvPr id="0" name=""/>
        <dsp:cNvSpPr/>
      </dsp:nvSpPr>
      <dsp:spPr>
        <a:xfrm>
          <a:off x="601" y="4409943"/>
          <a:ext cx="2620843" cy="131042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для принятия от физического лица или выдачи ему наличных денежных средств, в том числе с применением банкоматов</a:t>
          </a:r>
          <a:endParaRPr lang="ru-RU" sz="1500" b="1" kern="1200" dirty="0"/>
        </a:p>
      </dsp:txBody>
      <dsp:txXfrm>
        <a:off x="601" y="4409943"/>
        <a:ext cx="2620843" cy="1310421"/>
      </dsp:txXfrm>
    </dsp:sp>
    <dsp:sp modelId="{55D12E06-C410-4E85-BA5D-912C070B627D}">
      <dsp:nvSpPr>
        <dsp:cNvPr id="0" name=""/>
        <dsp:cNvSpPr/>
      </dsp:nvSpPr>
      <dsp:spPr>
        <a:xfrm>
          <a:off x="3171822" y="4409943"/>
          <a:ext cx="2620843" cy="131042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обеспечения предоставления клиентам и (или) обеспечения возможности использования ими электронных средств платежа</a:t>
          </a:r>
          <a:endParaRPr lang="ru-RU" sz="1500" b="1" kern="1200" dirty="0"/>
        </a:p>
      </dsp:txBody>
      <dsp:txXfrm>
        <a:off x="3171822" y="4409943"/>
        <a:ext cx="2620843" cy="1310421"/>
      </dsp:txXfrm>
    </dsp:sp>
    <dsp:sp modelId="{452829BB-F1C4-48BE-8B8D-20515CBFED5B}">
      <dsp:nvSpPr>
        <dsp:cNvPr id="0" name=""/>
        <dsp:cNvSpPr/>
      </dsp:nvSpPr>
      <dsp:spPr>
        <a:xfrm>
          <a:off x="6343042" y="4409943"/>
          <a:ext cx="2620843" cy="131042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Проведения идентификации клиента в целях осуществления перевода денежных средств без открытия банковского счета</a:t>
          </a:r>
          <a:endParaRPr lang="ru-RU" sz="1500" b="1" kern="1200" dirty="0"/>
        </a:p>
      </dsp:txBody>
      <dsp:txXfrm>
        <a:off x="6343042" y="4409943"/>
        <a:ext cx="2620843" cy="1310421"/>
      </dsp:txXfrm>
    </dsp:sp>
    <dsp:sp modelId="{DCF1D946-70DA-4C9B-9F25-5F9278E3B5F4}">
      <dsp:nvSpPr>
        <dsp:cNvPr id="0" name=""/>
        <dsp:cNvSpPr/>
      </dsp:nvSpPr>
      <dsp:spPr>
        <a:xfrm>
          <a:off x="285985" y="2549145"/>
          <a:ext cx="3921069" cy="131042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юридическое лицо, не являющееся кредитной организацией, или индивидуальный предприниматель, которых кредитная организация вправе привлекать в целях осуществления отдельных банковских операций</a:t>
          </a:r>
          <a:endParaRPr lang="ru-RU" sz="1500" b="1" kern="1200" dirty="0"/>
        </a:p>
      </dsp:txBody>
      <dsp:txXfrm>
        <a:off x="285985" y="2549145"/>
        <a:ext cx="3921069" cy="13104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alt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 altLang="ru-RU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altLang="ru-RU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981C5D0C-904C-4405-994C-68CD93E19F8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488763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3" name="Group 191"/>
          <p:cNvGrpSpPr>
            <a:grpSpLocks/>
          </p:cNvGrpSpPr>
          <p:nvPr/>
        </p:nvGrpSpPr>
        <p:grpSpPr bwMode="auto">
          <a:xfrm>
            <a:off x="434975" y="4763"/>
            <a:ext cx="8015288" cy="6853237"/>
            <a:chOff x="274" y="10"/>
            <a:chExt cx="5049" cy="4310"/>
          </a:xfrm>
        </p:grpSpPr>
        <p:sp>
          <p:nvSpPr>
            <p:cNvPr id="3198" name="Line 126"/>
            <p:cNvSpPr>
              <a:spLocks noChangeShapeType="1"/>
            </p:cNvSpPr>
            <p:nvPr userDrawn="1"/>
          </p:nvSpPr>
          <p:spPr bwMode="gray">
            <a:xfrm>
              <a:off x="3479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9" name="Line 137"/>
            <p:cNvSpPr>
              <a:spLocks noChangeShapeType="1"/>
            </p:cNvSpPr>
            <p:nvPr userDrawn="1"/>
          </p:nvSpPr>
          <p:spPr bwMode="gray">
            <a:xfrm>
              <a:off x="3929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1" name="Line 139"/>
            <p:cNvSpPr>
              <a:spLocks noChangeShapeType="1"/>
            </p:cNvSpPr>
            <p:nvPr userDrawn="1"/>
          </p:nvSpPr>
          <p:spPr bwMode="gray">
            <a:xfrm>
              <a:off x="4395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2" name="Line 140"/>
            <p:cNvSpPr>
              <a:spLocks noChangeShapeType="1"/>
            </p:cNvSpPr>
            <p:nvPr userDrawn="1"/>
          </p:nvSpPr>
          <p:spPr bwMode="gray">
            <a:xfrm>
              <a:off x="4845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5" name="Line 143"/>
            <p:cNvSpPr>
              <a:spLocks noChangeShapeType="1"/>
            </p:cNvSpPr>
            <p:nvPr userDrawn="1"/>
          </p:nvSpPr>
          <p:spPr bwMode="gray">
            <a:xfrm>
              <a:off x="5302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9" name="Line 147"/>
            <p:cNvSpPr>
              <a:spLocks noChangeShapeType="1"/>
            </p:cNvSpPr>
            <p:nvPr userDrawn="1"/>
          </p:nvSpPr>
          <p:spPr bwMode="gray">
            <a:xfrm>
              <a:off x="1651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1" name="Line 149"/>
            <p:cNvSpPr>
              <a:spLocks noChangeShapeType="1"/>
            </p:cNvSpPr>
            <p:nvPr userDrawn="1"/>
          </p:nvSpPr>
          <p:spPr bwMode="gray">
            <a:xfrm>
              <a:off x="2101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3" name="Line 151"/>
            <p:cNvSpPr>
              <a:spLocks noChangeShapeType="1"/>
            </p:cNvSpPr>
            <p:nvPr userDrawn="1"/>
          </p:nvSpPr>
          <p:spPr bwMode="gray">
            <a:xfrm>
              <a:off x="2567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4" name="Line 152"/>
            <p:cNvSpPr>
              <a:spLocks noChangeShapeType="1"/>
            </p:cNvSpPr>
            <p:nvPr userDrawn="1"/>
          </p:nvSpPr>
          <p:spPr bwMode="gray">
            <a:xfrm>
              <a:off x="3017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0" name="Line 158"/>
            <p:cNvSpPr>
              <a:spLocks noChangeShapeType="1"/>
            </p:cNvSpPr>
            <p:nvPr userDrawn="1"/>
          </p:nvSpPr>
          <p:spPr bwMode="gray">
            <a:xfrm>
              <a:off x="274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2" name="Line 160"/>
            <p:cNvSpPr>
              <a:spLocks noChangeShapeType="1"/>
            </p:cNvSpPr>
            <p:nvPr userDrawn="1"/>
          </p:nvSpPr>
          <p:spPr bwMode="gray">
            <a:xfrm>
              <a:off x="740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3" name="Line 161"/>
            <p:cNvSpPr>
              <a:spLocks noChangeShapeType="1"/>
            </p:cNvSpPr>
            <p:nvPr userDrawn="1"/>
          </p:nvSpPr>
          <p:spPr bwMode="gray">
            <a:xfrm>
              <a:off x="1190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59" name="Rectangle 87"/>
          <p:cNvSpPr>
            <a:spLocks noChangeArrowheads="1"/>
          </p:cNvSpPr>
          <p:nvPr/>
        </p:nvSpPr>
        <p:spPr bwMode="gray">
          <a:xfrm>
            <a:off x="0" y="1795463"/>
            <a:ext cx="9144000" cy="2503487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37" name="Rectangle 165"/>
          <p:cNvSpPr>
            <a:spLocks noChangeArrowheads="1"/>
          </p:cNvSpPr>
          <p:nvPr/>
        </p:nvSpPr>
        <p:spPr bwMode="gray">
          <a:xfrm>
            <a:off x="5553075" y="5576888"/>
            <a:ext cx="712788" cy="644525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38" name="Rectangle 166"/>
          <p:cNvSpPr>
            <a:spLocks noChangeArrowheads="1"/>
          </p:cNvSpPr>
          <p:nvPr/>
        </p:nvSpPr>
        <p:spPr bwMode="gray">
          <a:xfrm>
            <a:off x="7007225" y="5588000"/>
            <a:ext cx="725488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39" name="Rectangle 167"/>
          <p:cNvSpPr>
            <a:spLocks noChangeArrowheads="1"/>
          </p:cNvSpPr>
          <p:nvPr/>
        </p:nvSpPr>
        <p:spPr bwMode="gray">
          <a:xfrm>
            <a:off x="6269038" y="4943475"/>
            <a:ext cx="725487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0" name="Rectangle 168"/>
          <p:cNvSpPr>
            <a:spLocks noChangeArrowheads="1"/>
          </p:cNvSpPr>
          <p:nvPr/>
        </p:nvSpPr>
        <p:spPr bwMode="gray">
          <a:xfrm>
            <a:off x="8447088" y="5588000"/>
            <a:ext cx="696912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2" name="Rectangle 170"/>
          <p:cNvSpPr>
            <a:spLocks noChangeArrowheads="1"/>
          </p:cNvSpPr>
          <p:nvPr/>
        </p:nvSpPr>
        <p:spPr bwMode="gray">
          <a:xfrm>
            <a:off x="2651125" y="5588000"/>
            <a:ext cx="725488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3" name="Rectangle 171"/>
          <p:cNvSpPr>
            <a:spLocks noChangeArrowheads="1"/>
          </p:cNvSpPr>
          <p:nvPr/>
        </p:nvSpPr>
        <p:spPr bwMode="gray">
          <a:xfrm>
            <a:off x="4105275" y="5588000"/>
            <a:ext cx="725488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4" name="Rectangle 172"/>
          <p:cNvSpPr>
            <a:spLocks noChangeArrowheads="1"/>
          </p:cNvSpPr>
          <p:nvPr/>
        </p:nvSpPr>
        <p:spPr bwMode="gray">
          <a:xfrm>
            <a:off x="3367088" y="4943475"/>
            <a:ext cx="725487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5" name="Rectangle 173"/>
          <p:cNvSpPr>
            <a:spLocks noChangeArrowheads="1"/>
          </p:cNvSpPr>
          <p:nvPr/>
        </p:nvSpPr>
        <p:spPr bwMode="gray">
          <a:xfrm>
            <a:off x="4818063" y="4943475"/>
            <a:ext cx="725487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6" name="Rectangle 174"/>
          <p:cNvSpPr>
            <a:spLocks noChangeArrowheads="1"/>
          </p:cNvSpPr>
          <p:nvPr/>
        </p:nvSpPr>
        <p:spPr bwMode="gray">
          <a:xfrm>
            <a:off x="1917700" y="4943475"/>
            <a:ext cx="725488" cy="636588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7" name="Rectangle 175"/>
          <p:cNvSpPr>
            <a:spLocks noChangeArrowheads="1"/>
          </p:cNvSpPr>
          <p:nvPr/>
        </p:nvSpPr>
        <p:spPr bwMode="gray">
          <a:xfrm>
            <a:off x="5541963" y="4310063"/>
            <a:ext cx="725487" cy="636587"/>
          </a:xfrm>
          <a:prstGeom prst="rect">
            <a:avLst/>
          </a:prstGeom>
          <a:solidFill>
            <a:schemeClr val="accent2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8" name="Rectangle 176"/>
          <p:cNvSpPr>
            <a:spLocks noChangeArrowheads="1"/>
          </p:cNvSpPr>
          <p:nvPr/>
        </p:nvSpPr>
        <p:spPr bwMode="gray">
          <a:xfrm>
            <a:off x="6996113" y="4300538"/>
            <a:ext cx="725487" cy="646112"/>
          </a:xfrm>
          <a:prstGeom prst="rect">
            <a:avLst/>
          </a:prstGeom>
          <a:solidFill>
            <a:schemeClr val="accent2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9" name="Rectangle 177"/>
          <p:cNvSpPr>
            <a:spLocks noChangeArrowheads="1"/>
          </p:cNvSpPr>
          <p:nvPr/>
        </p:nvSpPr>
        <p:spPr bwMode="gray">
          <a:xfrm>
            <a:off x="8435975" y="4300538"/>
            <a:ext cx="703263" cy="646112"/>
          </a:xfrm>
          <a:prstGeom prst="rect">
            <a:avLst/>
          </a:prstGeom>
          <a:solidFill>
            <a:schemeClr val="accent2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0" name="Rectangle 178"/>
          <p:cNvSpPr>
            <a:spLocks noChangeArrowheads="1"/>
          </p:cNvSpPr>
          <p:nvPr/>
        </p:nvSpPr>
        <p:spPr bwMode="gray">
          <a:xfrm>
            <a:off x="4105275" y="4310063"/>
            <a:ext cx="725488" cy="636587"/>
          </a:xfrm>
          <a:prstGeom prst="rect">
            <a:avLst/>
          </a:prstGeom>
          <a:solidFill>
            <a:srgbClr val="DDDDDD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7" name="Rectangle 185"/>
          <p:cNvSpPr>
            <a:spLocks noChangeArrowheads="1"/>
          </p:cNvSpPr>
          <p:nvPr/>
        </p:nvSpPr>
        <p:spPr bwMode="gray">
          <a:xfrm>
            <a:off x="7720013" y="6221413"/>
            <a:ext cx="725487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8" name="Rectangle 186"/>
          <p:cNvSpPr>
            <a:spLocks noChangeArrowheads="1"/>
          </p:cNvSpPr>
          <p:nvPr/>
        </p:nvSpPr>
        <p:spPr bwMode="gray">
          <a:xfrm>
            <a:off x="3371850" y="6221413"/>
            <a:ext cx="728663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9" name="Rectangle 187"/>
          <p:cNvSpPr>
            <a:spLocks noChangeArrowheads="1"/>
          </p:cNvSpPr>
          <p:nvPr/>
        </p:nvSpPr>
        <p:spPr bwMode="gray">
          <a:xfrm>
            <a:off x="4826000" y="6221413"/>
            <a:ext cx="725488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60" name="Rectangle 188"/>
          <p:cNvSpPr>
            <a:spLocks noChangeArrowheads="1"/>
          </p:cNvSpPr>
          <p:nvPr/>
        </p:nvSpPr>
        <p:spPr bwMode="gray">
          <a:xfrm>
            <a:off x="1920875" y="6221413"/>
            <a:ext cx="725488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278" name="Group 206"/>
          <p:cNvGrpSpPr>
            <a:grpSpLocks/>
          </p:cNvGrpSpPr>
          <p:nvPr/>
        </p:nvGrpSpPr>
        <p:grpSpPr bwMode="auto">
          <a:xfrm>
            <a:off x="0" y="533400"/>
            <a:ext cx="9144000" cy="5689600"/>
            <a:chOff x="0" y="336"/>
            <a:chExt cx="5760" cy="3584"/>
          </a:xfrm>
        </p:grpSpPr>
        <p:sp>
          <p:nvSpPr>
            <p:cNvPr id="3264" name="Line 192"/>
            <p:cNvSpPr>
              <a:spLocks noChangeShapeType="1"/>
            </p:cNvSpPr>
            <p:nvPr userDrawn="1"/>
          </p:nvSpPr>
          <p:spPr bwMode="gray">
            <a:xfrm flipH="1">
              <a:off x="0" y="336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5" name="Line 193"/>
            <p:cNvSpPr>
              <a:spLocks noChangeShapeType="1"/>
            </p:cNvSpPr>
            <p:nvPr userDrawn="1"/>
          </p:nvSpPr>
          <p:spPr bwMode="gray">
            <a:xfrm flipH="1">
              <a:off x="0" y="733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6" name="Line 194"/>
            <p:cNvSpPr>
              <a:spLocks noChangeShapeType="1"/>
            </p:cNvSpPr>
            <p:nvPr userDrawn="1"/>
          </p:nvSpPr>
          <p:spPr bwMode="gray">
            <a:xfrm flipH="1">
              <a:off x="0" y="1123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7" name="Line 195"/>
            <p:cNvSpPr>
              <a:spLocks noChangeShapeType="1"/>
            </p:cNvSpPr>
            <p:nvPr userDrawn="1"/>
          </p:nvSpPr>
          <p:spPr bwMode="gray">
            <a:xfrm flipH="1">
              <a:off x="0" y="2707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8" name="Line 196"/>
            <p:cNvSpPr>
              <a:spLocks noChangeShapeType="1"/>
            </p:cNvSpPr>
            <p:nvPr userDrawn="1"/>
          </p:nvSpPr>
          <p:spPr bwMode="gray">
            <a:xfrm flipH="1">
              <a:off x="0" y="3111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9" name="Line 197"/>
            <p:cNvSpPr>
              <a:spLocks noChangeShapeType="1"/>
            </p:cNvSpPr>
            <p:nvPr userDrawn="1"/>
          </p:nvSpPr>
          <p:spPr bwMode="gray">
            <a:xfrm flipH="1">
              <a:off x="0" y="3516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70" name="Line 198"/>
            <p:cNvSpPr>
              <a:spLocks noChangeShapeType="1"/>
            </p:cNvSpPr>
            <p:nvPr userDrawn="1"/>
          </p:nvSpPr>
          <p:spPr bwMode="gray">
            <a:xfrm flipH="1">
              <a:off x="0" y="3920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343400"/>
            <a:ext cx="4419600" cy="609600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FFFF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gray">
          <a:xfrm>
            <a:off x="0" y="461963"/>
            <a:ext cx="10985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2391" dir="11227501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200">
                <a:solidFill>
                  <a:srgbClr val="FFFFFF"/>
                </a:solidFill>
              </a:rPr>
              <a:t>LOGO</a:t>
            </a:r>
          </a:p>
        </p:txBody>
      </p:sp>
      <p:sp>
        <p:nvSpPr>
          <p:cNvPr id="3210" name="Rectangle 138"/>
          <p:cNvSpPr>
            <a:spLocks noChangeArrowheads="1"/>
          </p:cNvSpPr>
          <p:nvPr/>
        </p:nvSpPr>
        <p:spPr bwMode="gray">
          <a:xfrm>
            <a:off x="552450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13" name="Rectangle 141"/>
          <p:cNvSpPr>
            <a:spLocks noChangeArrowheads="1"/>
          </p:cNvSpPr>
          <p:nvPr/>
        </p:nvSpPr>
        <p:spPr bwMode="gray">
          <a:xfrm>
            <a:off x="697865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18" name="Rectangle 146"/>
          <p:cNvSpPr>
            <a:spLocks noChangeArrowheads="1"/>
          </p:cNvSpPr>
          <p:nvPr/>
        </p:nvSpPr>
        <p:spPr bwMode="gray">
          <a:xfrm>
            <a:off x="7691438" y="4763"/>
            <a:ext cx="725487" cy="522287"/>
          </a:xfrm>
          <a:prstGeom prst="rect">
            <a:avLst/>
          </a:prstGeom>
          <a:solidFill>
            <a:schemeClr val="folHlink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25" name="Rectangle 153"/>
          <p:cNvSpPr>
            <a:spLocks noChangeArrowheads="1"/>
          </p:cNvSpPr>
          <p:nvPr/>
        </p:nvSpPr>
        <p:spPr bwMode="gray">
          <a:xfrm>
            <a:off x="407670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27" name="Rectangle 155"/>
          <p:cNvSpPr>
            <a:spLocks noChangeArrowheads="1"/>
          </p:cNvSpPr>
          <p:nvPr/>
        </p:nvSpPr>
        <p:spPr bwMode="gray">
          <a:xfrm>
            <a:off x="4789488" y="4763"/>
            <a:ext cx="725487" cy="522287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34" name="Rectangle 162"/>
          <p:cNvSpPr>
            <a:spLocks noChangeArrowheads="1"/>
          </p:cNvSpPr>
          <p:nvPr/>
        </p:nvSpPr>
        <p:spPr bwMode="gray">
          <a:xfrm>
            <a:off x="446088" y="1147763"/>
            <a:ext cx="725487" cy="633412"/>
          </a:xfrm>
          <a:prstGeom prst="rect">
            <a:avLst/>
          </a:prstGeom>
          <a:solidFill>
            <a:schemeClr val="folHlink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36" name="Rectangle 164"/>
          <p:cNvSpPr>
            <a:spLocks noChangeArrowheads="1"/>
          </p:cNvSpPr>
          <p:nvPr/>
        </p:nvSpPr>
        <p:spPr bwMode="gray">
          <a:xfrm>
            <a:off x="1889125" y="4763"/>
            <a:ext cx="725488" cy="5222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1" name="Rectangle 179"/>
          <p:cNvSpPr>
            <a:spLocks noChangeArrowheads="1"/>
          </p:cNvSpPr>
          <p:nvPr/>
        </p:nvSpPr>
        <p:spPr bwMode="gray">
          <a:xfrm>
            <a:off x="6251575" y="1165225"/>
            <a:ext cx="725488" cy="633413"/>
          </a:xfrm>
          <a:prstGeom prst="rect">
            <a:avLst/>
          </a:prstGeom>
          <a:solidFill>
            <a:srgbClr val="DDDDDD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2" name="Rectangle 180"/>
          <p:cNvSpPr>
            <a:spLocks noChangeArrowheads="1"/>
          </p:cNvSpPr>
          <p:nvPr/>
        </p:nvSpPr>
        <p:spPr bwMode="gray">
          <a:xfrm>
            <a:off x="7691438" y="1165225"/>
            <a:ext cx="725487" cy="633413"/>
          </a:xfrm>
          <a:prstGeom prst="rect">
            <a:avLst/>
          </a:prstGeom>
          <a:solidFill>
            <a:schemeClr val="folHlink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3" name="Rectangle 181"/>
          <p:cNvSpPr>
            <a:spLocks noChangeArrowheads="1"/>
          </p:cNvSpPr>
          <p:nvPr/>
        </p:nvSpPr>
        <p:spPr bwMode="gray">
          <a:xfrm>
            <a:off x="3349625" y="1165225"/>
            <a:ext cx="725488" cy="633413"/>
          </a:xfrm>
          <a:prstGeom prst="rect">
            <a:avLst/>
          </a:prstGeom>
          <a:solidFill>
            <a:srgbClr val="DDDDDD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4" name="Rectangle 182"/>
          <p:cNvSpPr>
            <a:spLocks noChangeArrowheads="1"/>
          </p:cNvSpPr>
          <p:nvPr/>
        </p:nvSpPr>
        <p:spPr bwMode="gray">
          <a:xfrm>
            <a:off x="4800600" y="1165225"/>
            <a:ext cx="725488" cy="633413"/>
          </a:xfrm>
          <a:prstGeom prst="rect">
            <a:avLst/>
          </a:prstGeom>
          <a:solidFill>
            <a:schemeClr val="folHlink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5" name="Rectangle 183"/>
          <p:cNvSpPr>
            <a:spLocks noChangeArrowheads="1"/>
          </p:cNvSpPr>
          <p:nvPr/>
        </p:nvSpPr>
        <p:spPr bwMode="gray">
          <a:xfrm>
            <a:off x="1889125" y="1165225"/>
            <a:ext cx="725488" cy="633413"/>
          </a:xfrm>
          <a:prstGeom prst="rect">
            <a:avLst/>
          </a:prstGeom>
          <a:solidFill>
            <a:schemeClr val="folHlink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61" name="Rectangle 189"/>
          <p:cNvSpPr>
            <a:spLocks noChangeArrowheads="1"/>
          </p:cNvSpPr>
          <p:nvPr/>
        </p:nvSpPr>
        <p:spPr bwMode="gray">
          <a:xfrm>
            <a:off x="438150" y="4763"/>
            <a:ext cx="725488" cy="522287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62" name="Rectangle 190"/>
          <p:cNvSpPr>
            <a:spLocks noChangeArrowheads="1"/>
          </p:cNvSpPr>
          <p:nvPr/>
        </p:nvSpPr>
        <p:spPr bwMode="gray">
          <a:xfrm>
            <a:off x="1143000" y="533400"/>
            <a:ext cx="725488" cy="633413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2" name="Rectangle 200"/>
          <p:cNvSpPr>
            <a:spLocks noChangeArrowheads="1"/>
          </p:cNvSpPr>
          <p:nvPr/>
        </p:nvSpPr>
        <p:spPr bwMode="gray">
          <a:xfrm>
            <a:off x="257810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306" name="Group 234"/>
          <p:cNvGrpSpPr>
            <a:grpSpLocks/>
          </p:cNvGrpSpPr>
          <p:nvPr/>
        </p:nvGrpSpPr>
        <p:grpSpPr bwMode="auto">
          <a:xfrm>
            <a:off x="0" y="2257425"/>
            <a:ext cx="4738688" cy="4600575"/>
            <a:chOff x="-9" y="1395"/>
            <a:chExt cx="2985" cy="2898"/>
          </a:xfrm>
        </p:grpSpPr>
        <p:pic>
          <p:nvPicPr>
            <p:cNvPr id="3285" name="Picture 213" descr="pan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81" r="2339"/>
            <a:stretch>
              <a:fillRect/>
            </a:stretch>
          </p:blipFill>
          <p:spPr bwMode="gray">
            <a:xfrm>
              <a:off x="0" y="1395"/>
              <a:ext cx="2976" cy="2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81" name="Freeform 209" descr="wiz_gold03"/>
            <p:cNvSpPr>
              <a:spLocks/>
            </p:cNvSpPr>
            <p:nvPr/>
          </p:nvSpPr>
          <p:spPr bwMode="gray">
            <a:xfrm>
              <a:off x="-9" y="1493"/>
              <a:ext cx="2841" cy="2599"/>
            </a:xfrm>
            <a:custGeom>
              <a:avLst/>
              <a:gdLst>
                <a:gd name="T0" fmla="*/ 0 w 2841"/>
                <a:gd name="T1" fmla="*/ 18 h 2599"/>
                <a:gd name="T2" fmla="*/ 2841 w 2841"/>
                <a:gd name="T3" fmla="*/ 0 h 2599"/>
                <a:gd name="T4" fmla="*/ 1294 w 2841"/>
                <a:gd name="T5" fmla="*/ 2597 h 2599"/>
                <a:gd name="T6" fmla="*/ 2 w 2841"/>
                <a:gd name="T7" fmla="*/ 2599 h 2599"/>
                <a:gd name="T8" fmla="*/ 0 w 2841"/>
                <a:gd name="T9" fmla="*/ 18 h 2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1" h="2599">
                  <a:moveTo>
                    <a:pt x="0" y="18"/>
                  </a:moveTo>
                  <a:lnTo>
                    <a:pt x="2841" y="0"/>
                  </a:lnTo>
                  <a:lnTo>
                    <a:pt x="1294" y="2597"/>
                  </a:lnTo>
                  <a:lnTo>
                    <a:pt x="2" y="2599"/>
                  </a:lnTo>
                  <a:lnTo>
                    <a:pt x="0" y="18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 r="-15708"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305" name="Group 233"/>
          <p:cNvGrpSpPr>
            <a:grpSpLocks/>
          </p:cNvGrpSpPr>
          <p:nvPr/>
        </p:nvGrpSpPr>
        <p:grpSpPr bwMode="auto">
          <a:xfrm>
            <a:off x="9525" y="1395413"/>
            <a:ext cx="4256088" cy="4598987"/>
            <a:chOff x="0" y="1039"/>
            <a:chExt cx="2681" cy="2897"/>
          </a:xfrm>
        </p:grpSpPr>
        <p:pic>
          <p:nvPicPr>
            <p:cNvPr id="3292" name="Picture 220" descr="pan0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30" r="2339"/>
            <a:stretch>
              <a:fillRect/>
            </a:stretch>
          </p:blipFill>
          <p:spPr bwMode="gray">
            <a:xfrm>
              <a:off x="0" y="1039"/>
              <a:ext cx="2681" cy="2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93" name="Freeform 221" descr="wiz_gold04"/>
            <p:cNvSpPr>
              <a:spLocks/>
            </p:cNvSpPr>
            <p:nvPr userDrawn="1"/>
          </p:nvSpPr>
          <p:spPr bwMode="gray">
            <a:xfrm>
              <a:off x="0" y="1137"/>
              <a:ext cx="2537" cy="2600"/>
            </a:xfrm>
            <a:custGeom>
              <a:avLst/>
              <a:gdLst>
                <a:gd name="T0" fmla="*/ 0 w 2537"/>
                <a:gd name="T1" fmla="*/ 0 h 2600"/>
                <a:gd name="T2" fmla="*/ 2537 w 2537"/>
                <a:gd name="T3" fmla="*/ 1 h 2600"/>
                <a:gd name="T4" fmla="*/ 991 w 2537"/>
                <a:gd name="T5" fmla="*/ 2597 h 2600"/>
                <a:gd name="T6" fmla="*/ 0 w 2537"/>
                <a:gd name="T7" fmla="*/ 2600 h 2600"/>
                <a:gd name="T8" fmla="*/ 0 w 2537"/>
                <a:gd name="T9" fmla="*/ 0 h 2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7" h="2600">
                  <a:moveTo>
                    <a:pt x="0" y="0"/>
                  </a:moveTo>
                  <a:lnTo>
                    <a:pt x="2537" y="1"/>
                  </a:lnTo>
                  <a:lnTo>
                    <a:pt x="991" y="2597"/>
                  </a:lnTo>
                  <a:lnTo>
                    <a:pt x="0" y="260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304" name="Group 232"/>
          <p:cNvGrpSpPr>
            <a:grpSpLocks/>
          </p:cNvGrpSpPr>
          <p:nvPr/>
        </p:nvGrpSpPr>
        <p:grpSpPr bwMode="auto">
          <a:xfrm>
            <a:off x="-4763" y="304800"/>
            <a:ext cx="3821113" cy="5078413"/>
            <a:chOff x="-7" y="240"/>
            <a:chExt cx="2407" cy="3199"/>
          </a:xfrm>
        </p:grpSpPr>
        <p:pic>
          <p:nvPicPr>
            <p:cNvPr id="3295" name="Picture 223" descr="pan0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31" r="2339"/>
            <a:stretch>
              <a:fillRect/>
            </a:stretch>
          </p:blipFill>
          <p:spPr bwMode="gray">
            <a:xfrm>
              <a:off x="0" y="240"/>
              <a:ext cx="2400" cy="3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96" name="Freeform 224" descr="wiz_gold01"/>
            <p:cNvSpPr>
              <a:spLocks/>
            </p:cNvSpPr>
            <p:nvPr userDrawn="1"/>
          </p:nvSpPr>
          <p:spPr bwMode="gray">
            <a:xfrm>
              <a:off x="-7" y="348"/>
              <a:ext cx="2247" cy="2874"/>
            </a:xfrm>
            <a:custGeom>
              <a:avLst/>
              <a:gdLst>
                <a:gd name="T0" fmla="*/ 7 w 2247"/>
                <a:gd name="T1" fmla="*/ 0 h 2874"/>
                <a:gd name="T2" fmla="*/ 2247 w 2247"/>
                <a:gd name="T3" fmla="*/ 0 h 2874"/>
                <a:gd name="T4" fmla="*/ 540 w 2247"/>
                <a:gd name="T5" fmla="*/ 2868 h 2874"/>
                <a:gd name="T6" fmla="*/ 0 w 2247"/>
                <a:gd name="T7" fmla="*/ 2874 h 2874"/>
                <a:gd name="T8" fmla="*/ 7 w 2247"/>
                <a:gd name="T9" fmla="*/ 0 h 2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7" h="2874">
                  <a:moveTo>
                    <a:pt x="7" y="0"/>
                  </a:moveTo>
                  <a:lnTo>
                    <a:pt x="2247" y="0"/>
                  </a:lnTo>
                  <a:lnTo>
                    <a:pt x="540" y="2868"/>
                  </a:lnTo>
                  <a:lnTo>
                    <a:pt x="0" y="2874"/>
                  </a:lnTo>
                  <a:lnTo>
                    <a:pt x="7" y="0"/>
                  </a:lnTo>
                  <a:close/>
                </a:path>
              </a:pathLst>
            </a:cu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7200" y="1981200"/>
            <a:ext cx="4724400" cy="2057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400800"/>
            <a:ext cx="2133600" cy="320675"/>
          </a:xfrm>
        </p:spPr>
        <p:txBody>
          <a:bodyPr/>
          <a:lstStyle>
            <a:lvl1pPr algn="r">
              <a:defRPr>
                <a:latin typeface="+mj-lt"/>
              </a:defRPr>
            </a:lvl1pPr>
          </a:lstStyle>
          <a:p>
            <a:endParaRPr lang="en-US" alt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172200" y="6400800"/>
            <a:ext cx="2895600" cy="320675"/>
          </a:xfrm>
        </p:spPr>
        <p:txBody>
          <a:bodyPr/>
          <a:lstStyle>
            <a:lvl1pPr algn="r">
              <a:defRPr>
                <a:latin typeface="+mj-lt"/>
              </a:defRPr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733800" y="6400800"/>
            <a:ext cx="2133600" cy="32067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A3EE8EA6-4742-4C3C-ADF1-8053CF266CC4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3307" name="Text Box 235"/>
          <p:cNvSpPr txBox="1">
            <a:spLocks noChangeArrowheads="1"/>
          </p:cNvSpPr>
          <p:nvPr userDrawn="1"/>
        </p:nvSpPr>
        <p:spPr bwMode="gray">
          <a:xfrm>
            <a:off x="7924800" y="1295400"/>
            <a:ext cx="10985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2391" dir="11227501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ru-RU" sz="2200"/>
              <a:t>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08371-ACD9-4B4A-9B40-BF5B0557E23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19155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1F4EE-D86A-448E-8812-2A3F7BBFA90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65957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DF7639BA-BA7B-4280-B32F-8A5735478A4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49871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41FF0937-F6DE-4633-9222-B53D5281204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68117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051675EB-A2F3-4F3D-958F-99DCC837EE9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57890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036D6-A6EE-42C9-AE75-0AFDB5A29D5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30235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F30D8-462B-4687-83BB-F4EE81CC2FC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90543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4AD5D-DCC4-4BF0-AE84-7C2869BC0AD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8091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F62F4-70DB-439D-AF18-0EF30BF3BB5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98011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42454-507C-4DAB-9C70-78AFFB8F383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1123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6676B-EF72-4512-A2AB-B346AB436C7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52288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FACE7-6479-408B-90CB-4CFD7E264AA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02261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9AA6D-B9D5-45E0-849C-AF24B7BA376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07828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Rectangle 26"/>
          <p:cNvSpPr>
            <a:spLocks noChangeArrowheads="1"/>
          </p:cNvSpPr>
          <p:nvPr/>
        </p:nvSpPr>
        <p:spPr bwMode="gray">
          <a:xfrm>
            <a:off x="0" y="228600"/>
            <a:ext cx="9144000" cy="838200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4117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467475"/>
            <a:ext cx="2133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+mn-lt"/>
              </a:defRPr>
            </a:lvl1pPr>
          </a:lstStyle>
          <a:p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467475"/>
            <a:ext cx="2895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+mn-lt"/>
              </a:defRPr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467475"/>
            <a:ext cx="2133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+mn-lt"/>
              </a:defRPr>
            </a:lvl1pPr>
          </a:lstStyle>
          <a:p>
            <a:fld id="{E84C64DF-CD46-4640-ADA2-8C24A5BBA4A7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176" name="Rectangle 152"/>
          <p:cNvSpPr>
            <a:spLocks noChangeArrowheads="1"/>
          </p:cNvSpPr>
          <p:nvPr/>
        </p:nvSpPr>
        <p:spPr bwMode="gray">
          <a:xfrm>
            <a:off x="6613525" y="5918200"/>
            <a:ext cx="506413" cy="4699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77" name="Rectangle 153"/>
          <p:cNvSpPr>
            <a:spLocks noChangeArrowheads="1"/>
          </p:cNvSpPr>
          <p:nvPr/>
        </p:nvSpPr>
        <p:spPr bwMode="gray">
          <a:xfrm>
            <a:off x="762952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78" name="Rectangle 154"/>
          <p:cNvSpPr>
            <a:spLocks noChangeArrowheads="1"/>
          </p:cNvSpPr>
          <p:nvPr/>
        </p:nvSpPr>
        <p:spPr bwMode="gray">
          <a:xfrm>
            <a:off x="7113588" y="5440363"/>
            <a:ext cx="508000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79" name="Rectangle 155"/>
          <p:cNvSpPr>
            <a:spLocks noChangeArrowheads="1"/>
          </p:cNvSpPr>
          <p:nvPr/>
        </p:nvSpPr>
        <p:spPr bwMode="gray">
          <a:xfrm>
            <a:off x="86264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0" name="Rectangle 156"/>
          <p:cNvSpPr>
            <a:spLocks noChangeArrowheads="1"/>
          </p:cNvSpPr>
          <p:nvPr/>
        </p:nvSpPr>
        <p:spPr bwMode="gray">
          <a:xfrm>
            <a:off x="45751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1" name="Rectangle 157"/>
          <p:cNvSpPr>
            <a:spLocks noChangeArrowheads="1"/>
          </p:cNvSpPr>
          <p:nvPr/>
        </p:nvSpPr>
        <p:spPr bwMode="gray">
          <a:xfrm>
            <a:off x="56007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2" name="Rectangle 158"/>
          <p:cNvSpPr>
            <a:spLocks noChangeArrowheads="1"/>
          </p:cNvSpPr>
          <p:nvPr/>
        </p:nvSpPr>
        <p:spPr bwMode="gray">
          <a:xfrm>
            <a:off x="5083175" y="5440363"/>
            <a:ext cx="508000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3" name="Rectangle 159"/>
          <p:cNvSpPr>
            <a:spLocks noChangeArrowheads="1"/>
          </p:cNvSpPr>
          <p:nvPr/>
        </p:nvSpPr>
        <p:spPr bwMode="gray">
          <a:xfrm>
            <a:off x="6097588" y="5440363"/>
            <a:ext cx="509587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4" name="Rectangle 160"/>
          <p:cNvSpPr>
            <a:spLocks noChangeArrowheads="1"/>
          </p:cNvSpPr>
          <p:nvPr/>
        </p:nvSpPr>
        <p:spPr bwMode="gray">
          <a:xfrm>
            <a:off x="4068763" y="5440363"/>
            <a:ext cx="509587" cy="473075"/>
          </a:xfrm>
          <a:prstGeom prst="rect">
            <a:avLst/>
          </a:prstGeom>
          <a:solidFill>
            <a:schemeClr val="accent2">
              <a:alpha val="10001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5" name="Rectangle 161"/>
          <p:cNvSpPr>
            <a:spLocks noChangeArrowheads="1"/>
          </p:cNvSpPr>
          <p:nvPr/>
        </p:nvSpPr>
        <p:spPr bwMode="gray">
          <a:xfrm>
            <a:off x="6605588" y="4972050"/>
            <a:ext cx="506412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6" name="Rectangle 162"/>
          <p:cNvSpPr>
            <a:spLocks noChangeArrowheads="1"/>
          </p:cNvSpPr>
          <p:nvPr/>
        </p:nvSpPr>
        <p:spPr bwMode="gray">
          <a:xfrm>
            <a:off x="7623175" y="4972050"/>
            <a:ext cx="506413" cy="473075"/>
          </a:xfrm>
          <a:prstGeom prst="rect">
            <a:avLst/>
          </a:prstGeom>
          <a:solidFill>
            <a:schemeClr val="accent2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7" name="Rectangle 163"/>
          <p:cNvSpPr>
            <a:spLocks noChangeArrowheads="1"/>
          </p:cNvSpPr>
          <p:nvPr/>
        </p:nvSpPr>
        <p:spPr bwMode="gray">
          <a:xfrm>
            <a:off x="8628063" y="4972050"/>
            <a:ext cx="508000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5600700" y="4972050"/>
            <a:ext cx="506413" cy="473075"/>
          </a:xfrm>
          <a:prstGeom prst="rect">
            <a:avLst/>
          </a:prstGeom>
          <a:solidFill>
            <a:schemeClr val="folHlink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9" name="Rectangle 165"/>
          <p:cNvSpPr>
            <a:spLocks noChangeArrowheads="1"/>
          </p:cNvSpPr>
          <p:nvPr/>
        </p:nvSpPr>
        <p:spPr bwMode="gray">
          <a:xfrm>
            <a:off x="8128000" y="6386513"/>
            <a:ext cx="506413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0" name="Rectangle 166"/>
          <p:cNvSpPr>
            <a:spLocks noChangeArrowheads="1"/>
          </p:cNvSpPr>
          <p:nvPr/>
        </p:nvSpPr>
        <p:spPr bwMode="gray">
          <a:xfrm>
            <a:off x="5091113" y="6386513"/>
            <a:ext cx="508000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1" name="Rectangle 167"/>
          <p:cNvSpPr>
            <a:spLocks noChangeArrowheads="1"/>
          </p:cNvSpPr>
          <p:nvPr/>
        </p:nvSpPr>
        <p:spPr bwMode="gray">
          <a:xfrm>
            <a:off x="6105525" y="6386513"/>
            <a:ext cx="508000" cy="471487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2" name="Rectangle 168"/>
          <p:cNvSpPr>
            <a:spLocks noChangeArrowheads="1"/>
          </p:cNvSpPr>
          <p:nvPr/>
        </p:nvSpPr>
        <p:spPr bwMode="gray">
          <a:xfrm>
            <a:off x="4068763" y="6386513"/>
            <a:ext cx="509587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3" name="Rectangle 169"/>
          <p:cNvSpPr>
            <a:spLocks noChangeArrowheads="1"/>
          </p:cNvSpPr>
          <p:nvPr/>
        </p:nvSpPr>
        <p:spPr bwMode="gray">
          <a:xfrm>
            <a:off x="8113713" y="5440363"/>
            <a:ext cx="506412" cy="473075"/>
          </a:xfrm>
          <a:prstGeom prst="rect">
            <a:avLst/>
          </a:prstGeom>
          <a:solidFill>
            <a:schemeClr val="folHlink">
              <a:alpha val="10001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4" name="Rectangle 170"/>
          <p:cNvSpPr>
            <a:spLocks noChangeArrowheads="1"/>
          </p:cNvSpPr>
          <p:nvPr/>
        </p:nvSpPr>
        <p:spPr bwMode="gray">
          <a:xfrm>
            <a:off x="4575175" y="4965700"/>
            <a:ext cx="506413" cy="469900"/>
          </a:xfrm>
          <a:prstGeom prst="rect">
            <a:avLst/>
          </a:prstGeom>
          <a:solidFill>
            <a:srgbClr val="DDDDDD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5" name="Rectangle 171"/>
          <p:cNvSpPr>
            <a:spLocks noChangeArrowheads="1"/>
          </p:cNvSpPr>
          <p:nvPr/>
        </p:nvSpPr>
        <p:spPr bwMode="gray">
          <a:xfrm>
            <a:off x="7113588" y="6384925"/>
            <a:ext cx="508000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7" name="Rectangle 173"/>
          <p:cNvSpPr>
            <a:spLocks noChangeArrowheads="1"/>
          </p:cNvSpPr>
          <p:nvPr/>
        </p:nvSpPr>
        <p:spPr bwMode="gray">
          <a:xfrm>
            <a:off x="35560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8" name="Rectangle 174"/>
          <p:cNvSpPr>
            <a:spLocks noChangeArrowheads="1"/>
          </p:cNvSpPr>
          <p:nvPr/>
        </p:nvSpPr>
        <p:spPr bwMode="gray">
          <a:xfrm>
            <a:off x="3038475" y="5440363"/>
            <a:ext cx="506413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0" name="Rectangle 176"/>
          <p:cNvSpPr>
            <a:spLocks noChangeArrowheads="1"/>
          </p:cNvSpPr>
          <p:nvPr/>
        </p:nvSpPr>
        <p:spPr bwMode="gray">
          <a:xfrm>
            <a:off x="3556000" y="4972050"/>
            <a:ext cx="506413" cy="473075"/>
          </a:xfrm>
          <a:prstGeom prst="rect">
            <a:avLst/>
          </a:prstGeom>
          <a:solidFill>
            <a:schemeClr val="folHlink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1" name="Rectangle 177"/>
          <p:cNvSpPr>
            <a:spLocks noChangeArrowheads="1"/>
          </p:cNvSpPr>
          <p:nvPr/>
        </p:nvSpPr>
        <p:spPr bwMode="gray">
          <a:xfrm>
            <a:off x="3046413" y="6386513"/>
            <a:ext cx="508000" cy="471487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5" name="Rectangle 181"/>
          <p:cNvSpPr>
            <a:spLocks noChangeArrowheads="1"/>
          </p:cNvSpPr>
          <p:nvPr/>
        </p:nvSpPr>
        <p:spPr bwMode="gray">
          <a:xfrm>
            <a:off x="1524000" y="5918200"/>
            <a:ext cx="506413" cy="4699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6" name="Rectangle 182"/>
          <p:cNvSpPr>
            <a:spLocks noChangeArrowheads="1"/>
          </p:cNvSpPr>
          <p:nvPr/>
        </p:nvSpPr>
        <p:spPr bwMode="gray">
          <a:xfrm>
            <a:off x="2540000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7" name="Rectangle 183"/>
          <p:cNvSpPr>
            <a:spLocks noChangeArrowheads="1"/>
          </p:cNvSpPr>
          <p:nvPr/>
        </p:nvSpPr>
        <p:spPr bwMode="gray">
          <a:xfrm>
            <a:off x="2024063" y="5440363"/>
            <a:ext cx="506412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8" name="Rectangle 184"/>
          <p:cNvSpPr>
            <a:spLocks noChangeArrowheads="1"/>
          </p:cNvSpPr>
          <p:nvPr/>
        </p:nvSpPr>
        <p:spPr bwMode="gray">
          <a:xfrm>
            <a:off x="511175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9" name="Rectangle 185"/>
          <p:cNvSpPr>
            <a:spLocks noChangeArrowheads="1"/>
          </p:cNvSpPr>
          <p:nvPr/>
        </p:nvSpPr>
        <p:spPr bwMode="gray">
          <a:xfrm>
            <a:off x="4763" y="5440363"/>
            <a:ext cx="506412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0" name="Rectangle 186"/>
          <p:cNvSpPr>
            <a:spLocks noChangeArrowheads="1"/>
          </p:cNvSpPr>
          <p:nvPr/>
        </p:nvSpPr>
        <p:spPr bwMode="gray">
          <a:xfrm>
            <a:off x="1008063" y="5440363"/>
            <a:ext cx="508000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1" name="Rectangle 187"/>
          <p:cNvSpPr>
            <a:spLocks noChangeArrowheads="1"/>
          </p:cNvSpPr>
          <p:nvPr/>
        </p:nvSpPr>
        <p:spPr bwMode="gray">
          <a:xfrm>
            <a:off x="1514475" y="4972050"/>
            <a:ext cx="508000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2" name="Rectangle 188"/>
          <p:cNvSpPr>
            <a:spLocks noChangeArrowheads="1"/>
          </p:cNvSpPr>
          <p:nvPr/>
        </p:nvSpPr>
        <p:spPr bwMode="gray">
          <a:xfrm>
            <a:off x="2532063" y="4972050"/>
            <a:ext cx="508000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3" name="Rectangle 189"/>
          <p:cNvSpPr>
            <a:spLocks noChangeArrowheads="1"/>
          </p:cNvSpPr>
          <p:nvPr/>
        </p:nvSpPr>
        <p:spPr bwMode="gray">
          <a:xfrm>
            <a:off x="511175" y="4972050"/>
            <a:ext cx="506413" cy="473075"/>
          </a:xfrm>
          <a:prstGeom prst="rect">
            <a:avLst/>
          </a:prstGeom>
          <a:solidFill>
            <a:schemeClr val="folHlink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4" name="Rectangle 190"/>
          <p:cNvSpPr>
            <a:spLocks noChangeArrowheads="1"/>
          </p:cNvSpPr>
          <p:nvPr/>
        </p:nvSpPr>
        <p:spPr bwMode="gray">
          <a:xfrm>
            <a:off x="12700" y="6386513"/>
            <a:ext cx="508000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5" name="Rectangle 191"/>
          <p:cNvSpPr>
            <a:spLocks noChangeArrowheads="1"/>
          </p:cNvSpPr>
          <p:nvPr/>
        </p:nvSpPr>
        <p:spPr bwMode="gray">
          <a:xfrm>
            <a:off x="1016000" y="6386513"/>
            <a:ext cx="508000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6" name="Rectangle 192"/>
          <p:cNvSpPr>
            <a:spLocks noChangeArrowheads="1"/>
          </p:cNvSpPr>
          <p:nvPr/>
        </p:nvSpPr>
        <p:spPr bwMode="gray">
          <a:xfrm>
            <a:off x="2024063" y="6384925"/>
            <a:ext cx="506412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8" name="Rectangle 194"/>
          <p:cNvSpPr>
            <a:spLocks noChangeArrowheads="1"/>
          </p:cNvSpPr>
          <p:nvPr/>
        </p:nvSpPr>
        <p:spPr bwMode="gray">
          <a:xfrm>
            <a:off x="0" y="4908550"/>
            <a:ext cx="9144000" cy="1477963"/>
          </a:xfrm>
          <a:prstGeom prst="rect">
            <a:avLst/>
          </a:prstGeom>
          <a:gradFill rotWithShape="1">
            <a:gsLst>
              <a:gs pos="0">
                <a:schemeClr val="bg1">
                  <a:alpha val="89999"/>
                </a:schemeClr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grpSp>
        <p:nvGrpSpPr>
          <p:cNvPr id="1219" name="Group 195"/>
          <p:cNvGrpSpPr>
            <a:grpSpLocks/>
          </p:cNvGrpSpPr>
          <p:nvPr/>
        </p:nvGrpSpPr>
        <p:grpSpPr bwMode="auto">
          <a:xfrm>
            <a:off x="0" y="357188"/>
            <a:ext cx="1157288" cy="1123950"/>
            <a:chOff x="-9" y="1395"/>
            <a:chExt cx="2985" cy="2898"/>
          </a:xfrm>
        </p:grpSpPr>
        <p:pic>
          <p:nvPicPr>
            <p:cNvPr id="1220" name="Picture 196" descr="pan01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81" r="2339"/>
            <a:stretch>
              <a:fillRect/>
            </a:stretch>
          </p:blipFill>
          <p:spPr bwMode="gray">
            <a:xfrm>
              <a:off x="0" y="1395"/>
              <a:ext cx="2976" cy="2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1" name="Freeform 197" descr="wiz_gold03"/>
            <p:cNvSpPr>
              <a:spLocks/>
            </p:cNvSpPr>
            <p:nvPr/>
          </p:nvSpPr>
          <p:spPr bwMode="gray">
            <a:xfrm>
              <a:off x="-9" y="1493"/>
              <a:ext cx="2841" cy="2599"/>
            </a:xfrm>
            <a:custGeom>
              <a:avLst/>
              <a:gdLst>
                <a:gd name="T0" fmla="*/ 0 w 2841"/>
                <a:gd name="T1" fmla="*/ 18 h 2599"/>
                <a:gd name="T2" fmla="*/ 2841 w 2841"/>
                <a:gd name="T3" fmla="*/ 0 h 2599"/>
                <a:gd name="T4" fmla="*/ 1294 w 2841"/>
                <a:gd name="T5" fmla="*/ 2597 h 2599"/>
                <a:gd name="T6" fmla="*/ 2 w 2841"/>
                <a:gd name="T7" fmla="*/ 2599 h 2599"/>
                <a:gd name="T8" fmla="*/ 0 w 2841"/>
                <a:gd name="T9" fmla="*/ 18 h 2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1" h="2599">
                  <a:moveTo>
                    <a:pt x="0" y="18"/>
                  </a:moveTo>
                  <a:lnTo>
                    <a:pt x="2841" y="0"/>
                  </a:lnTo>
                  <a:lnTo>
                    <a:pt x="1294" y="2597"/>
                  </a:lnTo>
                  <a:lnTo>
                    <a:pt x="2" y="2599"/>
                  </a:lnTo>
                  <a:lnTo>
                    <a:pt x="0" y="18"/>
                  </a:lnTo>
                  <a:close/>
                </a:path>
              </a:pathLst>
            </a:custGeom>
            <a:blipFill dpi="0" rotWithShape="1">
              <a:blip r:embed="rId17"/>
              <a:srcRect/>
              <a:stretch>
                <a:fillRect r="-15708"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22" name="Group 198"/>
          <p:cNvGrpSpPr>
            <a:grpSpLocks/>
          </p:cNvGrpSpPr>
          <p:nvPr/>
        </p:nvGrpSpPr>
        <p:grpSpPr bwMode="auto">
          <a:xfrm>
            <a:off x="-6350" y="195263"/>
            <a:ext cx="1057275" cy="1143000"/>
            <a:chOff x="0" y="1039"/>
            <a:chExt cx="2681" cy="2897"/>
          </a:xfrm>
        </p:grpSpPr>
        <p:pic>
          <p:nvPicPr>
            <p:cNvPr id="1223" name="Picture 199" descr="pan01"/>
            <p:cNvPicPr>
              <a:picLocks noChangeAspect="1" noChangeArrowheads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30" r="2339"/>
            <a:stretch>
              <a:fillRect/>
            </a:stretch>
          </p:blipFill>
          <p:spPr bwMode="gray">
            <a:xfrm>
              <a:off x="0" y="1039"/>
              <a:ext cx="2681" cy="2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4" name="Freeform 200" descr="wiz_gold04"/>
            <p:cNvSpPr>
              <a:spLocks/>
            </p:cNvSpPr>
            <p:nvPr userDrawn="1"/>
          </p:nvSpPr>
          <p:spPr bwMode="gray">
            <a:xfrm>
              <a:off x="0" y="1137"/>
              <a:ext cx="2537" cy="2600"/>
            </a:xfrm>
            <a:custGeom>
              <a:avLst/>
              <a:gdLst>
                <a:gd name="T0" fmla="*/ 0 w 2537"/>
                <a:gd name="T1" fmla="*/ 0 h 2600"/>
                <a:gd name="T2" fmla="*/ 2537 w 2537"/>
                <a:gd name="T3" fmla="*/ 1 h 2600"/>
                <a:gd name="T4" fmla="*/ 991 w 2537"/>
                <a:gd name="T5" fmla="*/ 2597 h 2600"/>
                <a:gd name="T6" fmla="*/ 0 w 2537"/>
                <a:gd name="T7" fmla="*/ 2600 h 2600"/>
                <a:gd name="T8" fmla="*/ 0 w 2537"/>
                <a:gd name="T9" fmla="*/ 0 h 2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7" h="2600">
                  <a:moveTo>
                    <a:pt x="0" y="0"/>
                  </a:moveTo>
                  <a:lnTo>
                    <a:pt x="2537" y="1"/>
                  </a:lnTo>
                  <a:lnTo>
                    <a:pt x="991" y="2597"/>
                  </a:lnTo>
                  <a:lnTo>
                    <a:pt x="0" y="260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9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25" name="Group 201"/>
          <p:cNvGrpSpPr>
            <a:grpSpLocks/>
          </p:cNvGrpSpPr>
          <p:nvPr/>
        </p:nvGrpSpPr>
        <p:grpSpPr bwMode="auto">
          <a:xfrm>
            <a:off x="0" y="0"/>
            <a:ext cx="933450" cy="1239838"/>
            <a:chOff x="-7" y="240"/>
            <a:chExt cx="2407" cy="3199"/>
          </a:xfrm>
        </p:grpSpPr>
        <p:pic>
          <p:nvPicPr>
            <p:cNvPr id="1226" name="Picture 202" descr="pan01"/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31" r="2339"/>
            <a:stretch>
              <a:fillRect/>
            </a:stretch>
          </p:blipFill>
          <p:spPr bwMode="gray">
            <a:xfrm>
              <a:off x="0" y="240"/>
              <a:ext cx="2400" cy="3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7" name="Freeform 203" descr="wiz_gold01"/>
            <p:cNvSpPr>
              <a:spLocks/>
            </p:cNvSpPr>
            <p:nvPr userDrawn="1"/>
          </p:nvSpPr>
          <p:spPr bwMode="gray">
            <a:xfrm>
              <a:off x="-7" y="348"/>
              <a:ext cx="2247" cy="2874"/>
            </a:xfrm>
            <a:custGeom>
              <a:avLst/>
              <a:gdLst>
                <a:gd name="T0" fmla="*/ 7 w 2247"/>
                <a:gd name="T1" fmla="*/ 0 h 2874"/>
                <a:gd name="T2" fmla="*/ 2247 w 2247"/>
                <a:gd name="T3" fmla="*/ 0 h 2874"/>
                <a:gd name="T4" fmla="*/ 540 w 2247"/>
                <a:gd name="T5" fmla="*/ 2868 h 2874"/>
                <a:gd name="T6" fmla="*/ 0 w 2247"/>
                <a:gd name="T7" fmla="*/ 2874 h 2874"/>
                <a:gd name="T8" fmla="*/ 7 w 2247"/>
                <a:gd name="T9" fmla="*/ 0 h 2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7" h="2874">
                  <a:moveTo>
                    <a:pt x="7" y="0"/>
                  </a:moveTo>
                  <a:lnTo>
                    <a:pt x="2247" y="0"/>
                  </a:lnTo>
                  <a:lnTo>
                    <a:pt x="540" y="2868"/>
                  </a:lnTo>
                  <a:lnTo>
                    <a:pt x="0" y="2874"/>
                  </a:lnTo>
                  <a:lnTo>
                    <a:pt x="7" y="0"/>
                  </a:lnTo>
                  <a:close/>
                </a:path>
              </a:pathLst>
            </a:custGeom>
            <a:blipFill dpi="0" rotWithShape="1">
              <a:blip r:embed="rId21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219200" y="228600"/>
            <a:ext cx="7391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altLang="ru-RU" b="1" i="1" dirty="0" smtClean="0"/>
              <a:t>Баскакова Н.П.</a:t>
            </a:r>
            <a:endParaRPr lang="en-US" altLang="ru-RU" b="1" i="1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95936" y="2204864"/>
            <a:ext cx="5071864" cy="2138535"/>
          </a:xfrm>
        </p:spPr>
        <p:txBody>
          <a:bodyPr/>
          <a:lstStyle/>
          <a:p>
            <a:r>
              <a:rPr lang="ru-RU" altLang="ru-RU" sz="2800" dirty="0"/>
              <a:t>Правовое регулирование национальной платежной системы РФ</a:t>
            </a:r>
            <a:endParaRPr lang="en-US" altLang="ru-RU" sz="2800" dirty="0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4648200" y="4343400"/>
            <a:ext cx="4419600" cy="609600"/>
          </a:xfrm>
        </p:spPr>
        <p:txBody>
          <a:bodyPr/>
          <a:lstStyle/>
          <a:p>
            <a:r>
              <a:rPr lang="ru-RU" altLang="ru-RU" b="1" i="1" dirty="0" smtClean="0"/>
              <a:t>Лекция 5</a:t>
            </a:r>
            <a:endParaRPr lang="en-US" alt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8367263"/>
              </p:ext>
            </p:extLst>
          </p:nvPr>
        </p:nvGraphicFramePr>
        <p:xfrm>
          <a:off x="457200" y="1600200"/>
          <a:ext cx="8229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8808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/>
              <a:t>Организации федеральной почтовой связи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3150455"/>
              </p:ext>
            </p:extLst>
          </p:nvPr>
        </p:nvGraphicFramePr>
        <p:xfrm>
          <a:off x="251520" y="1600200"/>
          <a:ext cx="8712968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9155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3078376"/>
              </p:ext>
            </p:extLst>
          </p:nvPr>
        </p:nvGraphicFramePr>
        <p:xfrm>
          <a:off x="179512" y="332656"/>
          <a:ext cx="8964488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4781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71600" y="404664"/>
            <a:ext cx="7886700" cy="615603"/>
          </a:xfrm>
        </p:spPr>
        <p:txBody>
          <a:bodyPr/>
          <a:lstStyle/>
          <a:p>
            <a:pPr algn="ctr"/>
            <a:r>
              <a:rPr lang="ru-RU" sz="1800" dirty="0" smtClean="0"/>
              <a:t>Закон </a:t>
            </a:r>
            <a:r>
              <a:rPr lang="ru-RU" sz="1800" dirty="0"/>
              <a:t>«О деятельности по приему платежей физических лиц, осуществляемой платежными агентами»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437706" cy="823912"/>
          </a:xfrm>
        </p:spPr>
        <p:txBody>
          <a:bodyPr/>
          <a:lstStyle/>
          <a:p>
            <a:pPr algn="ctr"/>
            <a:r>
              <a:rPr lang="ru-RU" sz="2800" dirty="0" smtClean="0"/>
              <a:t>Платежный </a:t>
            </a:r>
            <a:r>
              <a:rPr lang="ru-RU" sz="2800" dirty="0"/>
              <a:t>агент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509714" cy="3684588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ru-RU" sz="2000" dirty="0"/>
              <a:t>юридическое лицо, за исключением кредитной организации, или индивидуальный предприниматель, осуществляющие деятельность по приему платежей физических лиц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067944" y="1681163"/>
            <a:ext cx="4752528" cy="823912"/>
          </a:xfrm>
        </p:spPr>
        <p:txBody>
          <a:bodyPr/>
          <a:lstStyle/>
          <a:p>
            <a:pPr algn="ctr"/>
            <a:r>
              <a:rPr lang="ru-RU" dirty="0"/>
              <a:t>отличия платежного агента от  банковского платежного </a:t>
            </a:r>
            <a:r>
              <a:rPr lang="ru-RU" dirty="0" smtClean="0"/>
              <a:t>агента: 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>
          <a:xfrm>
            <a:off x="4629150" y="2505074"/>
            <a:ext cx="3887788" cy="4020269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1800" dirty="0" smtClean="0"/>
              <a:t>оказывают </a:t>
            </a:r>
            <a:r>
              <a:rPr lang="ru-RU" sz="1800" dirty="0"/>
              <a:t>услуги по приему платежей (третий вид платежных услуг, оказываемых в рамках НПС</a:t>
            </a:r>
            <a:r>
              <a:rPr lang="ru-RU" sz="1800" dirty="0" smtClean="0"/>
              <a:t>)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/>
              <a:t>не </a:t>
            </a:r>
            <a:r>
              <a:rPr lang="ru-RU" sz="1800" dirty="0"/>
              <a:t>вправе совершать банковские операции, они не участвуют в оказании услуг по переводу денежных средств, а лишь принимают денежные средства и производят последующие расчеты с </a:t>
            </a:r>
            <a:r>
              <a:rPr lang="ru-RU" sz="1800" dirty="0" smtClean="0"/>
              <a:t>поставщиками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/>
              <a:t>не наделены </a:t>
            </a:r>
            <a:r>
              <a:rPr lang="ru-RU" sz="1800" dirty="0"/>
              <a:t>правом проводить идентификацию (упрощенную идентификацию) клиента </a:t>
            </a:r>
          </a:p>
        </p:txBody>
      </p:sp>
    </p:spTree>
    <p:extLst>
      <p:ext uri="{BB962C8B-B14F-4D97-AF65-F5344CB8AC3E}">
        <p14:creationId xmlns:p14="http://schemas.microsoft.com/office/powerpoint/2010/main" val="1805557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4235517"/>
              </p:ext>
            </p:extLst>
          </p:nvPr>
        </p:nvGraphicFramePr>
        <p:xfrm>
          <a:off x="251520" y="404664"/>
          <a:ext cx="8712968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5558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7476812"/>
              </p:ext>
            </p:extLst>
          </p:nvPr>
        </p:nvGraphicFramePr>
        <p:xfrm>
          <a:off x="251520" y="548680"/>
          <a:ext cx="864096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2874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u="sng" cap="all" dirty="0" smtClean="0">
                <a:solidFill>
                  <a:schemeClr val="accent1">
                    <a:lumMod val="75000"/>
                  </a:schemeClr>
                </a:solidFill>
              </a:rPr>
              <a:t>Оператор </a:t>
            </a:r>
            <a:r>
              <a:rPr lang="ru-RU" sz="2400" b="1" u="sng" cap="all" dirty="0">
                <a:solidFill>
                  <a:schemeClr val="accent1">
                    <a:lumMod val="75000"/>
                  </a:schemeClr>
                </a:solidFill>
              </a:rPr>
              <a:t>услуг информационного </a:t>
            </a:r>
            <a:r>
              <a:rPr lang="ru-RU" sz="2400" b="1" u="sng" cap="all" dirty="0" smtClean="0">
                <a:solidFill>
                  <a:schemeClr val="accent1">
                    <a:lumMod val="75000"/>
                  </a:schemeClr>
                </a:solidFill>
              </a:rPr>
              <a:t>обмена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–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организация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, оказывающая операторам по переводу денежных средств на основании договоров услуги обмена информацией при осуществлении операций с использованием электронных средств платежа между операторами по переводу денежных средств и их клиентами и (или) между операторами по переводу денежных средств и иностранными поставщиками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платежных. </a:t>
            </a:r>
          </a:p>
          <a:p>
            <a:pPr marL="0" indent="0" algn="ctr">
              <a:buNone/>
            </a:pPr>
            <a:endParaRPr lang="ru-RU" sz="2400" dirty="0"/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При 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этом оператором услуг информационного обмена не являются операционный центр и оператор связи</a:t>
            </a:r>
          </a:p>
        </p:txBody>
      </p:sp>
    </p:spTree>
    <p:extLst>
      <p:ext uri="{BB962C8B-B14F-4D97-AF65-F5344CB8AC3E}">
        <p14:creationId xmlns:p14="http://schemas.microsoft.com/office/powerpoint/2010/main" val="3849588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Виды платежных систем</a:t>
            </a:r>
            <a:endParaRPr lang="ru-RU" sz="2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7906330"/>
              </p:ext>
            </p:extLst>
          </p:nvPr>
        </p:nvGraphicFramePr>
        <p:xfrm>
          <a:off x="457200" y="1340768"/>
          <a:ext cx="82296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483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Виды платежных систем</a:t>
            </a:r>
            <a:endParaRPr lang="ru-RU" sz="2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1935091"/>
              </p:ext>
            </p:extLst>
          </p:nvPr>
        </p:nvGraphicFramePr>
        <p:xfrm>
          <a:off x="457200" y="1340768"/>
          <a:ext cx="82296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465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4055449"/>
              </p:ext>
            </p:extLst>
          </p:nvPr>
        </p:nvGraphicFramePr>
        <p:xfrm>
          <a:off x="179512" y="404664"/>
          <a:ext cx="8712968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787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/>
              <a:t>Федеральный закон от 27.06.2011 </a:t>
            </a:r>
            <a:r>
              <a:rPr lang="ru-RU" sz="2000" dirty="0" smtClean="0"/>
              <a:t>№ </a:t>
            </a:r>
            <a:r>
              <a:rPr lang="ru-RU" sz="2000" dirty="0"/>
              <a:t>161-ФЗ </a:t>
            </a:r>
            <a:r>
              <a:rPr lang="ru-RU" sz="2000" dirty="0" smtClean="0"/>
              <a:t>«О </a:t>
            </a:r>
            <a:r>
              <a:rPr lang="ru-RU" sz="2000" dirty="0"/>
              <a:t>национальной платежной </a:t>
            </a:r>
            <a:r>
              <a:rPr lang="ru-RU" sz="2000" dirty="0" smtClean="0"/>
              <a:t>системе» 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0607603"/>
              </p:ext>
            </p:extLst>
          </p:nvPr>
        </p:nvGraphicFramePr>
        <p:xfrm>
          <a:off x="467544" y="1628800"/>
          <a:ext cx="663508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462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1287080"/>
              </p:ext>
            </p:extLst>
          </p:nvPr>
        </p:nvGraphicFramePr>
        <p:xfrm>
          <a:off x="457200" y="1600200"/>
          <a:ext cx="8229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865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7527884"/>
              </p:ext>
            </p:extLst>
          </p:nvPr>
        </p:nvGraphicFramePr>
        <p:xfrm>
          <a:off x="457200" y="1600200"/>
          <a:ext cx="8229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4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3272243"/>
              </p:ext>
            </p:extLst>
          </p:nvPr>
        </p:nvGraphicFramePr>
        <p:xfrm>
          <a:off x="457200" y="1600200"/>
          <a:ext cx="8229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940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/>
              <a:t>Соотношение банковской и национальной платежной систем</a:t>
            </a:r>
          </a:p>
        </p:txBody>
      </p:sp>
      <p:sp>
        <p:nvSpPr>
          <p:cNvPr id="4" name="Овал 3"/>
          <p:cNvSpPr/>
          <p:nvPr/>
        </p:nvSpPr>
        <p:spPr bwMode="auto">
          <a:xfrm>
            <a:off x="1331640" y="2132856"/>
            <a:ext cx="3168352" cy="309634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Банковская система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Овал 4"/>
          <p:cNvSpPr/>
          <p:nvPr/>
        </p:nvSpPr>
        <p:spPr bwMode="auto">
          <a:xfrm>
            <a:off x="3923928" y="2132856"/>
            <a:ext cx="3096344" cy="309634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НПС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26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557188"/>
              </p:ext>
            </p:extLst>
          </p:nvPr>
        </p:nvGraphicFramePr>
        <p:xfrm>
          <a:off x="251520" y="1124744"/>
          <a:ext cx="871296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Обязанности </a:t>
            </a:r>
            <a:r>
              <a:rPr lang="ru-RU" sz="2400" dirty="0"/>
              <a:t>оператора платежной системы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2992771"/>
              </p:ext>
            </p:extLst>
          </p:nvPr>
        </p:nvGraphicFramePr>
        <p:xfrm>
          <a:off x="457200" y="1600200"/>
          <a:ext cx="8229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022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Операторы </a:t>
            </a:r>
            <a:r>
              <a:rPr lang="ru-RU" sz="2400" dirty="0"/>
              <a:t>по переводу денежных средств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654" y="1700808"/>
            <a:ext cx="8568952" cy="223224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u="sng" dirty="0" smtClean="0"/>
              <a:t>Перевод </a:t>
            </a:r>
            <a:r>
              <a:rPr lang="ru-RU" sz="2400" b="1" u="sng" dirty="0"/>
              <a:t>денежных средств </a:t>
            </a:r>
            <a:r>
              <a:rPr lang="ru-RU" sz="2400" b="1" dirty="0" smtClean="0"/>
              <a:t>– это действия </a:t>
            </a:r>
            <a:r>
              <a:rPr lang="ru-RU" sz="2400" b="1" dirty="0"/>
              <a:t>оператора по переводу денежных средств в рамках применяемых форм безналичных расчетов по предоставлению получателю средств денежных средств плательщика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8670" y="4149080"/>
            <a:ext cx="828092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u="sng" dirty="0" smtClean="0">
                <a:solidFill>
                  <a:schemeClr val="tx2">
                    <a:lumMod val="50000"/>
                  </a:schemeClr>
                </a:solidFill>
              </a:rPr>
              <a:t>Трансграничный </a:t>
            </a:r>
            <a:r>
              <a:rPr lang="ru-RU" sz="2200" u="sng" dirty="0">
                <a:solidFill>
                  <a:schemeClr val="tx2">
                    <a:lumMod val="50000"/>
                  </a:schemeClr>
                </a:solidFill>
              </a:rPr>
              <a:t>перевод денежных средств</a:t>
            </a:r>
            <a:r>
              <a:rPr lang="ru-RU" sz="2200" u="sng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плательщик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</a:rPr>
              <a:t>либо получатель средств: находится за пределами Российской Федерации и (или) обслуживается в иностранном центральном банке или в иностранном банке  </a:t>
            </a:r>
          </a:p>
        </p:txBody>
      </p:sp>
    </p:spTree>
    <p:extLst>
      <p:ext uri="{BB962C8B-B14F-4D97-AF65-F5344CB8AC3E}">
        <p14:creationId xmlns:p14="http://schemas.microsoft.com/office/powerpoint/2010/main" val="117794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2E507A"/>
      </a:dk2>
      <a:lt2>
        <a:srgbClr val="333333"/>
      </a:lt2>
      <a:accent1>
        <a:srgbClr val="5A90C2"/>
      </a:accent1>
      <a:accent2>
        <a:srgbClr val="8AC246"/>
      </a:accent2>
      <a:accent3>
        <a:srgbClr val="FFFFFF"/>
      </a:accent3>
      <a:accent4>
        <a:srgbClr val="000000"/>
      </a:accent4>
      <a:accent5>
        <a:srgbClr val="B5C6DD"/>
      </a:accent5>
      <a:accent6>
        <a:srgbClr val="7DB03F"/>
      </a:accent6>
      <a:hlink>
        <a:srgbClr val="F6831A"/>
      </a:hlink>
      <a:folHlink>
        <a:srgbClr val="EFC821"/>
      </a:folHlink>
    </a:clrScheme>
    <a:fontScheme name="Default Design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800000"/>
        </a:dk2>
        <a:lt2>
          <a:srgbClr val="333333"/>
        </a:lt2>
        <a:accent1>
          <a:srgbClr val="EB6743"/>
        </a:accent1>
        <a:accent2>
          <a:srgbClr val="D3A911"/>
        </a:accent2>
        <a:accent3>
          <a:srgbClr val="FFFFFF"/>
        </a:accent3>
        <a:accent4>
          <a:srgbClr val="000000"/>
        </a:accent4>
        <a:accent5>
          <a:srgbClr val="F3B8B0"/>
        </a:accent5>
        <a:accent6>
          <a:srgbClr val="BF990E"/>
        </a:accent6>
        <a:hlink>
          <a:srgbClr val="7B9B63"/>
        </a:hlink>
        <a:folHlink>
          <a:srgbClr val="38A3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2E507A"/>
        </a:dk2>
        <a:lt2>
          <a:srgbClr val="333333"/>
        </a:lt2>
        <a:accent1>
          <a:srgbClr val="5A90C2"/>
        </a:accent1>
        <a:accent2>
          <a:srgbClr val="8AC246"/>
        </a:accent2>
        <a:accent3>
          <a:srgbClr val="FFFFFF"/>
        </a:accent3>
        <a:accent4>
          <a:srgbClr val="000000"/>
        </a:accent4>
        <a:accent5>
          <a:srgbClr val="B5C6DD"/>
        </a:accent5>
        <a:accent6>
          <a:srgbClr val="7DB03F"/>
        </a:accent6>
        <a:hlink>
          <a:srgbClr val="F6831A"/>
        </a:hlink>
        <a:folHlink>
          <a:srgbClr val="EFC8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A82A9F"/>
        </a:dk2>
        <a:lt2>
          <a:srgbClr val="4D4D4D"/>
        </a:lt2>
        <a:accent1>
          <a:srgbClr val="12B4D4"/>
        </a:accent1>
        <a:accent2>
          <a:srgbClr val="F1C23D"/>
        </a:accent2>
        <a:accent3>
          <a:srgbClr val="FFFFFF"/>
        </a:accent3>
        <a:accent4>
          <a:srgbClr val="000000"/>
        </a:accent4>
        <a:accent5>
          <a:srgbClr val="AAD6E6"/>
        </a:accent5>
        <a:accent6>
          <a:srgbClr val="DAB036"/>
        </a:accent6>
        <a:hlink>
          <a:srgbClr val="8CA62C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581TGp_gold_light</Template>
  <TotalTime>1087</TotalTime>
  <Words>987</Words>
  <Application>Microsoft Office PowerPoint</Application>
  <PresentationFormat>Экран (4:3)</PresentationFormat>
  <Paragraphs>110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Default Design</vt:lpstr>
      <vt:lpstr>Правовое регулирование национальной платежной системы РФ</vt:lpstr>
      <vt:lpstr>Федеральный закон от 27.06.2011 № 161-ФЗ «О национальной платежной системе» </vt:lpstr>
      <vt:lpstr>Презентация PowerPoint</vt:lpstr>
      <vt:lpstr>Презентация PowerPoint</vt:lpstr>
      <vt:lpstr>Презентация PowerPoint</vt:lpstr>
      <vt:lpstr>Соотношение банковской и национальной платежной систем</vt:lpstr>
      <vt:lpstr>Презентация PowerPoint</vt:lpstr>
      <vt:lpstr>Обязанности оператора платежной системы </vt:lpstr>
      <vt:lpstr>Операторы по переводу денежных средств</vt:lpstr>
      <vt:lpstr>Презентация PowerPoint</vt:lpstr>
      <vt:lpstr>Организации федеральной почтовой связи </vt:lpstr>
      <vt:lpstr>Презентация PowerPoint</vt:lpstr>
      <vt:lpstr>Закон «О деятельности по приему платежей физических лиц, осуществляемой платежными агентами»</vt:lpstr>
      <vt:lpstr>Презентация PowerPoint</vt:lpstr>
      <vt:lpstr>Презентация PowerPoint</vt:lpstr>
      <vt:lpstr>Презентация PowerPoint</vt:lpstr>
      <vt:lpstr>Виды платежных систем</vt:lpstr>
      <vt:lpstr>Виды платежных систем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Правовое регулирование государственных и муниципальных доходов и расходов</dc:title>
  <dc:creator>Иван Баскаков</dc:creator>
  <cp:lastModifiedBy>кю</cp:lastModifiedBy>
  <cp:revision>54</cp:revision>
  <dcterms:created xsi:type="dcterms:W3CDTF">2020-11-19T03:03:24Z</dcterms:created>
  <dcterms:modified xsi:type="dcterms:W3CDTF">2022-10-22T05:06:52Z</dcterms:modified>
</cp:coreProperties>
</file>