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786" autoAdjust="0"/>
  </p:normalViewPr>
  <p:slideViewPr>
    <p:cSldViewPr>
      <p:cViewPr varScale="1">
        <p:scale>
          <a:sx n="92" d="100"/>
          <a:sy n="92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09A8F-48D2-4B30-B27E-9BCE4A0E483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D11482-FC31-4984-889E-A577696260CE}">
      <dgm:prSet phldrT="[Текст]" custT="1"/>
      <dgm:spPr/>
      <dgm:t>
        <a:bodyPr/>
        <a:lstStyle/>
        <a:p>
          <a:r>
            <a:rPr lang="ru-RU" sz="1800" b="1" dirty="0" smtClean="0"/>
            <a:t>Вклад - денежные средства в валюте Российской Федерации или иностранной валюте, размещаемые физическими лицами в целях хранения и получения дохода </a:t>
          </a:r>
        </a:p>
        <a:p>
          <a:r>
            <a:rPr lang="ru-RU" sz="1800" b="1" u="sng" dirty="0" smtClean="0"/>
            <a:t>(Закон о банках)</a:t>
          </a:r>
          <a:endParaRPr lang="ru-RU" sz="1800" b="1" u="sng" dirty="0"/>
        </a:p>
      </dgm:t>
    </dgm:pt>
    <dgm:pt modelId="{11C80C73-6F68-4297-82DE-4729606E3852}" type="parTrans" cxnId="{32EC973B-F5D3-4CC3-B02D-0F0735E77364}">
      <dgm:prSet/>
      <dgm:spPr/>
      <dgm:t>
        <a:bodyPr/>
        <a:lstStyle/>
        <a:p>
          <a:endParaRPr lang="ru-RU"/>
        </a:p>
      </dgm:t>
    </dgm:pt>
    <dgm:pt modelId="{4653649E-073A-4723-8E14-2049DCD4C6DA}" type="sibTrans" cxnId="{32EC973B-F5D3-4CC3-B02D-0F0735E77364}">
      <dgm:prSet/>
      <dgm:spPr/>
      <dgm:t>
        <a:bodyPr/>
        <a:lstStyle/>
        <a:p>
          <a:endParaRPr lang="ru-RU"/>
        </a:p>
      </dgm:t>
    </dgm:pt>
    <dgm:pt modelId="{1F108786-DDCD-4001-B30F-BF46E48716F2}">
      <dgm:prSet phldrT="[Текст]" custT="1"/>
      <dgm:spPr/>
      <dgm:t>
        <a:bodyPr/>
        <a:lstStyle/>
        <a:p>
          <a:r>
            <a:rPr lang="ru-RU" sz="1600" b="1" dirty="0" smtClean="0"/>
            <a:t>Вклад - денежные средства в валюте Российской Федерации или иностранной валюте, размещаемые вкладчиками или в их пользу в банке на территории Российской Федерации на основании договора банковского вклада или договора банковского счета, включая капитализированные (причисленные) проценты на сумму вклада </a:t>
          </a:r>
        </a:p>
        <a:p>
          <a:r>
            <a:rPr lang="ru-RU" sz="1600" b="1" u="sng" dirty="0" smtClean="0"/>
            <a:t>(Закон о страховании вкладов)</a:t>
          </a:r>
          <a:endParaRPr lang="ru-RU" sz="1600" b="1" u="sng" dirty="0"/>
        </a:p>
      </dgm:t>
    </dgm:pt>
    <dgm:pt modelId="{2653E610-C5C0-4D37-B068-7CCB23698799}" type="parTrans" cxnId="{26861216-9EBF-421A-A92A-1E66261A790D}">
      <dgm:prSet/>
      <dgm:spPr/>
      <dgm:t>
        <a:bodyPr/>
        <a:lstStyle/>
        <a:p>
          <a:endParaRPr lang="ru-RU"/>
        </a:p>
      </dgm:t>
    </dgm:pt>
    <dgm:pt modelId="{A0164707-4CED-4EBB-B307-C53CD52B75ED}" type="sibTrans" cxnId="{26861216-9EBF-421A-A92A-1E66261A790D}">
      <dgm:prSet/>
      <dgm:spPr/>
      <dgm:t>
        <a:bodyPr/>
        <a:lstStyle/>
        <a:p>
          <a:endParaRPr lang="ru-RU"/>
        </a:p>
      </dgm:t>
    </dgm:pt>
    <dgm:pt modelId="{B7A68827-B701-40BA-8AF1-1DFDE0A2A01D}">
      <dgm:prSet phldrT="[Текст]" custT="1"/>
      <dgm:spPr/>
      <dgm:t>
        <a:bodyPr/>
        <a:lstStyle/>
        <a:p>
          <a:r>
            <a:rPr lang="ru-RU" sz="1600" b="1" dirty="0" smtClean="0"/>
            <a:t>По договору банковского вклада (депозита) одна сторона (банк), принявшая поступившую от другой стороны (вкладчика) или поступившую для нее денежную сумму (вклад), обязуется возвратить сумму вклада и выплатить проценты на нее на условиях и в порядке, предусмотренных договором </a:t>
          </a:r>
        </a:p>
        <a:p>
          <a:r>
            <a:rPr lang="ru-RU" sz="1600" b="1" u="sng" dirty="0" smtClean="0"/>
            <a:t>(ст. 834 ГК РФ)</a:t>
          </a:r>
          <a:endParaRPr lang="ru-RU" sz="1600" b="1" u="sng" dirty="0"/>
        </a:p>
      </dgm:t>
    </dgm:pt>
    <dgm:pt modelId="{9D4A17F5-E622-4311-832F-D48F283C52C3}" type="parTrans" cxnId="{B9818103-5DE7-4DCC-941C-9390C52827AA}">
      <dgm:prSet/>
      <dgm:spPr/>
      <dgm:t>
        <a:bodyPr/>
        <a:lstStyle/>
        <a:p>
          <a:endParaRPr lang="ru-RU"/>
        </a:p>
      </dgm:t>
    </dgm:pt>
    <dgm:pt modelId="{592090CF-FB3E-4B37-8EFC-E0F31D424C6D}" type="sibTrans" cxnId="{B9818103-5DE7-4DCC-941C-9390C52827AA}">
      <dgm:prSet/>
      <dgm:spPr/>
      <dgm:t>
        <a:bodyPr/>
        <a:lstStyle/>
        <a:p>
          <a:endParaRPr lang="ru-RU"/>
        </a:p>
      </dgm:t>
    </dgm:pt>
    <dgm:pt modelId="{D06A3644-C069-44C3-812B-DD82B1888288}" type="pres">
      <dgm:prSet presAssocID="{3C609A8F-48D2-4B30-B27E-9BCE4A0E483F}" presName="diagram" presStyleCnt="0">
        <dgm:presLayoutVars>
          <dgm:dir/>
          <dgm:resizeHandles val="exact"/>
        </dgm:presLayoutVars>
      </dgm:prSet>
      <dgm:spPr/>
    </dgm:pt>
    <dgm:pt modelId="{FB5EDBBA-4C36-44C3-9D7C-011813BB6403}" type="pres">
      <dgm:prSet presAssocID="{FFD11482-FC31-4984-889E-A577696260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976E6-CEC4-49D8-AB36-DD6A0388BF25}" type="pres">
      <dgm:prSet presAssocID="{4653649E-073A-4723-8E14-2049DCD4C6DA}" presName="sibTrans" presStyleCnt="0"/>
      <dgm:spPr/>
    </dgm:pt>
    <dgm:pt modelId="{ADB20A05-2783-41C7-887D-9175347AC585}" type="pres">
      <dgm:prSet presAssocID="{1F108786-DDCD-4001-B30F-BF46E48716F2}" presName="node" presStyleLbl="node1" presStyleIdx="1" presStyleCnt="3" custScaleX="137386" custScaleY="134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750A1-CB08-461D-979E-72223BF16A1E}" type="pres">
      <dgm:prSet presAssocID="{A0164707-4CED-4EBB-B307-C53CD52B75ED}" presName="sibTrans" presStyleCnt="0"/>
      <dgm:spPr/>
    </dgm:pt>
    <dgm:pt modelId="{B92331FB-7B9D-4835-B448-8704D8A4F002}" type="pres">
      <dgm:prSet presAssocID="{B7A68827-B701-40BA-8AF1-1DFDE0A2A01D}" presName="node" presStyleLbl="node1" presStyleIdx="2" presStyleCnt="3" custScaleX="118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724FC0-C121-46A9-B8BE-32DE2ED56042}" type="presOf" srcId="{B7A68827-B701-40BA-8AF1-1DFDE0A2A01D}" destId="{B92331FB-7B9D-4835-B448-8704D8A4F002}" srcOrd="0" destOrd="0" presId="urn:microsoft.com/office/officeart/2005/8/layout/default"/>
    <dgm:cxn modelId="{F1E729AD-C3ED-49C7-8EB3-876B793D09E6}" type="presOf" srcId="{1F108786-DDCD-4001-B30F-BF46E48716F2}" destId="{ADB20A05-2783-41C7-887D-9175347AC585}" srcOrd="0" destOrd="0" presId="urn:microsoft.com/office/officeart/2005/8/layout/default"/>
    <dgm:cxn modelId="{32EC973B-F5D3-4CC3-B02D-0F0735E77364}" srcId="{3C609A8F-48D2-4B30-B27E-9BCE4A0E483F}" destId="{FFD11482-FC31-4984-889E-A577696260CE}" srcOrd="0" destOrd="0" parTransId="{11C80C73-6F68-4297-82DE-4729606E3852}" sibTransId="{4653649E-073A-4723-8E14-2049DCD4C6DA}"/>
    <dgm:cxn modelId="{26861216-9EBF-421A-A92A-1E66261A790D}" srcId="{3C609A8F-48D2-4B30-B27E-9BCE4A0E483F}" destId="{1F108786-DDCD-4001-B30F-BF46E48716F2}" srcOrd="1" destOrd="0" parTransId="{2653E610-C5C0-4D37-B068-7CCB23698799}" sibTransId="{A0164707-4CED-4EBB-B307-C53CD52B75ED}"/>
    <dgm:cxn modelId="{5F5467F3-CB59-4497-9364-132368D63285}" type="presOf" srcId="{3C609A8F-48D2-4B30-B27E-9BCE4A0E483F}" destId="{D06A3644-C069-44C3-812B-DD82B1888288}" srcOrd="0" destOrd="0" presId="urn:microsoft.com/office/officeart/2005/8/layout/default"/>
    <dgm:cxn modelId="{D45C9CD6-A314-49E9-B703-C7E2FC43F71A}" type="presOf" srcId="{FFD11482-FC31-4984-889E-A577696260CE}" destId="{FB5EDBBA-4C36-44C3-9D7C-011813BB6403}" srcOrd="0" destOrd="0" presId="urn:microsoft.com/office/officeart/2005/8/layout/default"/>
    <dgm:cxn modelId="{B9818103-5DE7-4DCC-941C-9390C52827AA}" srcId="{3C609A8F-48D2-4B30-B27E-9BCE4A0E483F}" destId="{B7A68827-B701-40BA-8AF1-1DFDE0A2A01D}" srcOrd="2" destOrd="0" parTransId="{9D4A17F5-E622-4311-832F-D48F283C52C3}" sibTransId="{592090CF-FB3E-4B37-8EFC-E0F31D424C6D}"/>
    <dgm:cxn modelId="{5D36A1EC-6486-4AAF-80D0-70413AF40F20}" type="presParOf" srcId="{D06A3644-C069-44C3-812B-DD82B1888288}" destId="{FB5EDBBA-4C36-44C3-9D7C-011813BB6403}" srcOrd="0" destOrd="0" presId="urn:microsoft.com/office/officeart/2005/8/layout/default"/>
    <dgm:cxn modelId="{A05A3743-CF28-4F0B-872E-D6E95353C7F9}" type="presParOf" srcId="{D06A3644-C069-44C3-812B-DD82B1888288}" destId="{9C4976E6-CEC4-49D8-AB36-DD6A0388BF25}" srcOrd="1" destOrd="0" presId="urn:microsoft.com/office/officeart/2005/8/layout/default"/>
    <dgm:cxn modelId="{7969496E-112D-4C7E-B3A9-0B9203DEFAEB}" type="presParOf" srcId="{D06A3644-C069-44C3-812B-DD82B1888288}" destId="{ADB20A05-2783-41C7-887D-9175347AC585}" srcOrd="2" destOrd="0" presId="urn:microsoft.com/office/officeart/2005/8/layout/default"/>
    <dgm:cxn modelId="{90A72AA4-DEFB-4B0C-8871-7604AB93E72A}" type="presParOf" srcId="{D06A3644-C069-44C3-812B-DD82B1888288}" destId="{5E9750A1-CB08-461D-979E-72223BF16A1E}" srcOrd="3" destOrd="0" presId="urn:microsoft.com/office/officeart/2005/8/layout/default"/>
    <dgm:cxn modelId="{2A7B0E16-5EB1-4E26-853B-737CD89A2804}" type="presParOf" srcId="{D06A3644-C069-44C3-812B-DD82B1888288}" destId="{B92331FB-7B9D-4835-B448-8704D8A4F00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91A91-19C0-435D-9313-E3A73E0D0E69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537ACF-48D3-4001-8E25-C1EF66BF0539}">
      <dgm:prSet phldrT="[Текст]"/>
      <dgm:spPr/>
      <dgm:t>
        <a:bodyPr/>
        <a:lstStyle/>
        <a:p>
          <a:r>
            <a:rPr lang="ru-RU" dirty="0" smtClean="0"/>
            <a:t>Виды вкладов</a:t>
          </a:r>
          <a:endParaRPr lang="ru-RU" dirty="0"/>
        </a:p>
      </dgm:t>
    </dgm:pt>
    <dgm:pt modelId="{1B5EE4A1-F0D3-422A-999B-ECA6DD86413A}" type="parTrans" cxnId="{224298AC-AF02-465A-AEC7-7513D85A0C3B}">
      <dgm:prSet/>
      <dgm:spPr/>
      <dgm:t>
        <a:bodyPr/>
        <a:lstStyle/>
        <a:p>
          <a:endParaRPr lang="ru-RU"/>
        </a:p>
      </dgm:t>
    </dgm:pt>
    <dgm:pt modelId="{C637D975-EC9A-41BB-8473-BAF27C754A7E}" type="sibTrans" cxnId="{224298AC-AF02-465A-AEC7-7513D85A0C3B}">
      <dgm:prSet/>
      <dgm:spPr/>
      <dgm:t>
        <a:bodyPr/>
        <a:lstStyle/>
        <a:p>
          <a:endParaRPr lang="ru-RU"/>
        </a:p>
      </dgm:t>
    </dgm:pt>
    <dgm:pt modelId="{AD9AC2B6-B202-49FE-8DEB-280884C53089}" type="asst">
      <dgm:prSet phldrT="[Текст]"/>
      <dgm:spPr/>
      <dgm:t>
        <a:bodyPr/>
        <a:lstStyle/>
        <a:p>
          <a:r>
            <a:rPr lang="ru-RU" dirty="0" smtClean="0"/>
            <a:t>В зависимости от срока</a:t>
          </a:r>
          <a:endParaRPr lang="ru-RU" dirty="0"/>
        </a:p>
      </dgm:t>
    </dgm:pt>
    <dgm:pt modelId="{8655B356-CC52-451C-BF34-2ECA41265B69}" type="parTrans" cxnId="{33497D14-BA8F-4BC7-8ED7-53A6C4AE05D5}">
      <dgm:prSet/>
      <dgm:spPr/>
      <dgm:t>
        <a:bodyPr/>
        <a:lstStyle/>
        <a:p>
          <a:endParaRPr lang="ru-RU"/>
        </a:p>
      </dgm:t>
    </dgm:pt>
    <dgm:pt modelId="{D6D908BB-4C37-4CAB-9238-29D338940843}" type="sibTrans" cxnId="{33497D14-BA8F-4BC7-8ED7-53A6C4AE05D5}">
      <dgm:prSet/>
      <dgm:spPr/>
      <dgm:t>
        <a:bodyPr/>
        <a:lstStyle/>
        <a:p>
          <a:endParaRPr lang="ru-RU"/>
        </a:p>
      </dgm:t>
    </dgm:pt>
    <dgm:pt modelId="{8D96146B-5247-4D2A-B2F5-2D8D2B759F64}" type="asst">
      <dgm:prSet phldrT="[Текст]"/>
      <dgm:spPr/>
      <dgm:t>
        <a:bodyPr/>
        <a:lstStyle/>
        <a:p>
          <a:r>
            <a:rPr lang="ru-RU" dirty="0" smtClean="0"/>
            <a:t>вклады до востребования</a:t>
          </a:r>
          <a:endParaRPr lang="ru-RU" dirty="0"/>
        </a:p>
      </dgm:t>
    </dgm:pt>
    <dgm:pt modelId="{39278375-98A5-4312-BD43-01B7D3FD9FA7}" type="parTrans" cxnId="{A310A327-D82A-4FE8-B65B-CDB3089279C0}">
      <dgm:prSet/>
      <dgm:spPr/>
      <dgm:t>
        <a:bodyPr/>
        <a:lstStyle/>
        <a:p>
          <a:endParaRPr lang="ru-RU"/>
        </a:p>
      </dgm:t>
    </dgm:pt>
    <dgm:pt modelId="{A9DC1C76-159A-40AE-8BC7-B75B66F53E76}" type="sibTrans" cxnId="{A310A327-D82A-4FE8-B65B-CDB3089279C0}">
      <dgm:prSet/>
      <dgm:spPr/>
      <dgm:t>
        <a:bodyPr/>
        <a:lstStyle/>
        <a:p>
          <a:endParaRPr lang="ru-RU"/>
        </a:p>
      </dgm:t>
    </dgm:pt>
    <dgm:pt modelId="{174F8EB9-8326-4DEE-8D26-40B3C401106F}" type="asst">
      <dgm:prSet phldrT="[Текст]"/>
      <dgm:spPr/>
      <dgm:t>
        <a:bodyPr/>
        <a:lstStyle/>
        <a:p>
          <a:r>
            <a:rPr lang="ru-RU" dirty="0" smtClean="0"/>
            <a:t>срочные вклады</a:t>
          </a:r>
          <a:endParaRPr lang="ru-RU" dirty="0"/>
        </a:p>
      </dgm:t>
    </dgm:pt>
    <dgm:pt modelId="{D2C9E521-E6F9-4327-85D8-59C4FD9ACA1E}" type="parTrans" cxnId="{5B1F9F8C-5254-4C88-A0BB-FA3216B870F8}">
      <dgm:prSet/>
      <dgm:spPr/>
      <dgm:t>
        <a:bodyPr/>
        <a:lstStyle/>
        <a:p>
          <a:endParaRPr lang="ru-RU"/>
        </a:p>
      </dgm:t>
    </dgm:pt>
    <dgm:pt modelId="{D1D91DBF-4D49-4DE0-AED4-F9B3B560B342}" type="sibTrans" cxnId="{5B1F9F8C-5254-4C88-A0BB-FA3216B870F8}">
      <dgm:prSet/>
      <dgm:spPr/>
      <dgm:t>
        <a:bodyPr/>
        <a:lstStyle/>
        <a:p>
          <a:endParaRPr lang="ru-RU"/>
        </a:p>
      </dgm:t>
    </dgm:pt>
    <dgm:pt modelId="{ABD28010-DC13-461A-B0D8-01B5F3145346}" type="asst">
      <dgm:prSet phldrT="[Текст]"/>
      <dgm:spPr/>
      <dgm:t>
        <a:bodyPr/>
        <a:lstStyle/>
        <a:p>
          <a:r>
            <a:rPr lang="ru-RU" dirty="0" smtClean="0"/>
            <a:t>В зависимости от валюты</a:t>
          </a:r>
          <a:endParaRPr lang="ru-RU" dirty="0"/>
        </a:p>
      </dgm:t>
    </dgm:pt>
    <dgm:pt modelId="{EE561066-6C69-4056-8852-19E0E699E59C}" type="parTrans" cxnId="{30031C63-361A-427B-8E06-EC31CDC35A2B}">
      <dgm:prSet/>
      <dgm:spPr/>
      <dgm:t>
        <a:bodyPr/>
        <a:lstStyle/>
        <a:p>
          <a:endParaRPr lang="ru-RU"/>
        </a:p>
      </dgm:t>
    </dgm:pt>
    <dgm:pt modelId="{71F33CB7-3697-48C0-A38E-398710AA6DB0}" type="sibTrans" cxnId="{30031C63-361A-427B-8E06-EC31CDC35A2B}">
      <dgm:prSet/>
      <dgm:spPr/>
      <dgm:t>
        <a:bodyPr/>
        <a:lstStyle/>
        <a:p>
          <a:endParaRPr lang="ru-RU"/>
        </a:p>
      </dgm:t>
    </dgm:pt>
    <dgm:pt modelId="{73D97EB7-6492-47B4-8F58-7FADE4B75E14}" type="asst">
      <dgm:prSet phldrT="[Текст]"/>
      <dgm:spPr/>
      <dgm:t>
        <a:bodyPr/>
        <a:lstStyle/>
        <a:p>
          <a:r>
            <a:rPr lang="ru-RU" dirty="0" smtClean="0"/>
            <a:t>вклады в национальной валюте</a:t>
          </a:r>
          <a:endParaRPr lang="ru-RU" dirty="0"/>
        </a:p>
      </dgm:t>
    </dgm:pt>
    <dgm:pt modelId="{3B7F8E93-A13A-4B7C-BEAA-CAFDB6169160}" type="parTrans" cxnId="{6AACAEF0-25CA-44EA-9E90-3EFAA703D976}">
      <dgm:prSet/>
      <dgm:spPr/>
      <dgm:t>
        <a:bodyPr/>
        <a:lstStyle/>
        <a:p>
          <a:endParaRPr lang="ru-RU"/>
        </a:p>
      </dgm:t>
    </dgm:pt>
    <dgm:pt modelId="{66921470-D305-4883-98F9-84AF2648D053}" type="sibTrans" cxnId="{6AACAEF0-25CA-44EA-9E90-3EFAA703D976}">
      <dgm:prSet/>
      <dgm:spPr/>
      <dgm:t>
        <a:bodyPr/>
        <a:lstStyle/>
        <a:p>
          <a:endParaRPr lang="ru-RU"/>
        </a:p>
      </dgm:t>
    </dgm:pt>
    <dgm:pt modelId="{4C00F2A5-F3B8-4C74-9ABD-1195351DCEA3}" type="asst">
      <dgm:prSet phldrT="[Текст]"/>
      <dgm:spPr/>
      <dgm:t>
        <a:bodyPr/>
        <a:lstStyle/>
        <a:p>
          <a:r>
            <a:rPr lang="ru-RU" dirty="0" smtClean="0"/>
            <a:t>вклады в иностранной валюте</a:t>
          </a:r>
          <a:endParaRPr lang="ru-RU" dirty="0"/>
        </a:p>
      </dgm:t>
    </dgm:pt>
    <dgm:pt modelId="{8173B2F8-B6E0-4882-BA92-5EE9CB7F2484}" type="parTrans" cxnId="{916D01A9-0E38-426A-A3A8-51E1F43990C3}">
      <dgm:prSet/>
      <dgm:spPr/>
      <dgm:t>
        <a:bodyPr/>
        <a:lstStyle/>
        <a:p>
          <a:endParaRPr lang="ru-RU"/>
        </a:p>
      </dgm:t>
    </dgm:pt>
    <dgm:pt modelId="{756C9338-6C42-4244-A9F7-4E42F52F58B3}" type="sibTrans" cxnId="{916D01A9-0E38-426A-A3A8-51E1F43990C3}">
      <dgm:prSet/>
      <dgm:spPr/>
      <dgm:t>
        <a:bodyPr/>
        <a:lstStyle/>
        <a:p>
          <a:endParaRPr lang="ru-RU"/>
        </a:p>
      </dgm:t>
    </dgm:pt>
    <dgm:pt modelId="{98FD106D-90EC-476D-8DB5-8BCC31DFE37C}" type="asst">
      <dgm:prSet phldrT="[Текст]"/>
      <dgm:spPr/>
      <dgm:t>
        <a:bodyPr/>
        <a:lstStyle/>
        <a:p>
          <a:r>
            <a:rPr lang="ru-RU" dirty="0" smtClean="0"/>
            <a:t>В зависимости от наименования драг металла</a:t>
          </a:r>
          <a:endParaRPr lang="ru-RU" dirty="0"/>
        </a:p>
      </dgm:t>
    </dgm:pt>
    <dgm:pt modelId="{B3C7E8AA-A5D5-4707-BC5E-B0F271C66F47}" type="parTrans" cxnId="{2ECAB9E8-79A1-421F-9E49-6D96BF3C5A24}">
      <dgm:prSet/>
      <dgm:spPr/>
      <dgm:t>
        <a:bodyPr/>
        <a:lstStyle/>
        <a:p>
          <a:endParaRPr lang="ru-RU"/>
        </a:p>
      </dgm:t>
    </dgm:pt>
    <dgm:pt modelId="{7A1E1D47-29E2-447C-96D2-623C68C65EFD}" type="sibTrans" cxnId="{2ECAB9E8-79A1-421F-9E49-6D96BF3C5A24}">
      <dgm:prSet/>
      <dgm:spPr/>
      <dgm:t>
        <a:bodyPr/>
        <a:lstStyle/>
        <a:p>
          <a:endParaRPr lang="ru-RU"/>
        </a:p>
      </dgm:t>
    </dgm:pt>
    <dgm:pt modelId="{52DCD1E7-595B-4C4D-9777-0F0204F3E111}" type="asst">
      <dgm:prSet phldrT="[Текст]"/>
      <dgm:spPr/>
      <dgm:t>
        <a:bodyPr/>
        <a:lstStyle/>
        <a:p>
          <a:r>
            <a:rPr lang="ru-RU" dirty="0" smtClean="0"/>
            <a:t>«свадебные», «до совершеннолетия», «детские» и др.</a:t>
          </a:r>
          <a:endParaRPr lang="ru-RU" dirty="0"/>
        </a:p>
      </dgm:t>
    </dgm:pt>
    <dgm:pt modelId="{95C167CD-E83B-4E6B-9AFE-8F426B223347}" type="parTrans" cxnId="{A82CD47A-4A70-4D45-B167-6A42F464AA7A}">
      <dgm:prSet/>
      <dgm:spPr/>
      <dgm:t>
        <a:bodyPr/>
        <a:lstStyle/>
        <a:p>
          <a:endParaRPr lang="ru-RU"/>
        </a:p>
      </dgm:t>
    </dgm:pt>
    <dgm:pt modelId="{55A4A641-A74F-4561-9AD1-057A0DC52BD1}" type="sibTrans" cxnId="{A82CD47A-4A70-4D45-B167-6A42F464AA7A}">
      <dgm:prSet/>
      <dgm:spPr/>
      <dgm:t>
        <a:bodyPr/>
        <a:lstStyle/>
        <a:p>
          <a:endParaRPr lang="ru-RU"/>
        </a:p>
      </dgm:t>
    </dgm:pt>
    <dgm:pt modelId="{6F978CC4-E849-4F49-983D-015234601C09}" type="pres">
      <dgm:prSet presAssocID="{36591A91-19C0-435D-9313-E3A73E0D0E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D325B6-4522-4A9A-99A6-7C651D3108FF}" type="pres">
      <dgm:prSet presAssocID="{59537ACF-48D3-4001-8E25-C1EF66BF0539}" presName="hierRoot1" presStyleCnt="0">
        <dgm:presLayoutVars>
          <dgm:hierBranch val="init"/>
        </dgm:presLayoutVars>
      </dgm:prSet>
      <dgm:spPr/>
    </dgm:pt>
    <dgm:pt modelId="{98EE2725-26A5-4250-984C-2C2C3157B941}" type="pres">
      <dgm:prSet presAssocID="{59537ACF-48D3-4001-8E25-C1EF66BF0539}" presName="rootComposite1" presStyleCnt="0"/>
      <dgm:spPr/>
    </dgm:pt>
    <dgm:pt modelId="{461F8E22-939A-4C5C-8086-7A9D4B80FA7B}" type="pres">
      <dgm:prSet presAssocID="{59537ACF-48D3-4001-8E25-C1EF66BF0539}" presName="rootText1" presStyleLbl="node0" presStyleIdx="0" presStyleCnt="1">
        <dgm:presLayoutVars>
          <dgm:chPref val="3"/>
        </dgm:presLayoutVars>
      </dgm:prSet>
      <dgm:spPr/>
    </dgm:pt>
    <dgm:pt modelId="{A1429AF5-7D88-4EEA-956A-CFD97E79C37C}" type="pres">
      <dgm:prSet presAssocID="{59537ACF-48D3-4001-8E25-C1EF66BF0539}" presName="rootConnector1" presStyleLbl="node1" presStyleIdx="0" presStyleCnt="0"/>
      <dgm:spPr/>
    </dgm:pt>
    <dgm:pt modelId="{B017C579-4F7C-4F17-BEE7-9FD37114C872}" type="pres">
      <dgm:prSet presAssocID="{59537ACF-48D3-4001-8E25-C1EF66BF0539}" presName="hierChild2" presStyleCnt="0"/>
      <dgm:spPr/>
    </dgm:pt>
    <dgm:pt modelId="{53F316E3-4DAE-44C7-9E24-9E1CE3B0F8C3}" type="pres">
      <dgm:prSet presAssocID="{59537ACF-48D3-4001-8E25-C1EF66BF0539}" presName="hierChild3" presStyleCnt="0"/>
      <dgm:spPr/>
    </dgm:pt>
    <dgm:pt modelId="{AC875448-7E89-46D4-A914-5F302727CC54}" type="pres">
      <dgm:prSet presAssocID="{8655B356-CC52-451C-BF34-2ECA41265B69}" presName="Name111" presStyleLbl="parChTrans1D2" presStyleIdx="0" presStyleCnt="4"/>
      <dgm:spPr/>
    </dgm:pt>
    <dgm:pt modelId="{D08F3C47-0A16-4DF9-8CA5-03C9D85213F6}" type="pres">
      <dgm:prSet presAssocID="{AD9AC2B6-B202-49FE-8DEB-280884C53089}" presName="hierRoot3" presStyleCnt="0">
        <dgm:presLayoutVars>
          <dgm:hierBranch val="init"/>
        </dgm:presLayoutVars>
      </dgm:prSet>
      <dgm:spPr/>
    </dgm:pt>
    <dgm:pt modelId="{E9788BDA-1CCF-43EC-8C57-DE23DC6D94F1}" type="pres">
      <dgm:prSet presAssocID="{AD9AC2B6-B202-49FE-8DEB-280884C53089}" presName="rootComposite3" presStyleCnt="0"/>
      <dgm:spPr/>
    </dgm:pt>
    <dgm:pt modelId="{6AB3B4A4-5225-4E34-84B4-D5DCED3D8554}" type="pres">
      <dgm:prSet presAssocID="{AD9AC2B6-B202-49FE-8DEB-280884C53089}" presName="rootText3" presStyleLbl="asst1" presStyleIdx="0" presStyleCnt="8">
        <dgm:presLayoutVars>
          <dgm:chPref val="3"/>
        </dgm:presLayoutVars>
      </dgm:prSet>
      <dgm:spPr/>
    </dgm:pt>
    <dgm:pt modelId="{53FF8E52-8E4E-4702-A6B8-66A7DFD510BC}" type="pres">
      <dgm:prSet presAssocID="{AD9AC2B6-B202-49FE-8DEB-280884C53089}" presName="rootConnector3" presStyleLbl="asst1" presStyleIdx="0" presStyleCnt="8"/>
      <dgm:spPr/>
    </dgm:pt>
    <dgm:pt modelId="{C7551CB6-1A26-463A-9F63-F12886DACB1C}" type="pres">
      <dgm:prSet presAssocID="{AD9AC2B6-B202-49FE-8DEB-280884C53089}" presName="hierChild6" presStyleCnt="0"/>
      <dgm:spPr/>
    </dgm:pt>
    <dgm:pt modelId="{BAF82E16-9725-44EC-9F00-C120328FF757}" type="pres">
      <dgm:prSet presAssocID="{AD9AC2B6-B202-49FE-8DEB-280884C53089}" presName="hierChild7" presStyleCnt="0"/>
      <dgm:spPr/>
    </dgm:pt>
    <dgm:pt modelId="{4491B02A-83C8-4DAA-B0FF-46203625CE77}" type="pres">
      <dgm:prSet presAssocID="{39278375-98A5-4312-BD43-01B7D3FD9FA7}" presName="Name111" presStyleLbl="parChTrans1D3" presStyleIdx="0" presStyleCnt="4"/>
      <dgm:spPr/>
    </dgm:pt>
    <dgm:pt modelId="{D391824F-FC9B-463E-94B7-407D3DC611B7}" type="pres">
      <dgm:prSet presAssocID="{8D96146B-5247-4D2A-B2F5-2D8D2B759F64}" presName="hierRoot3" presStyleCnt="0">
        <dgm:presLayoutVars>
          <dgm:hierBranch val="init"/>
        </dgm:presLayoutVars>
      </dgm:prSet>
      <dgm:spPr/>
    </dgm:pt>
    <dgm:pt modelId="{BD022856-37A5-48F3-8A6C-3064057ED12A}" type="pres">
      <dgm:prSet presAssocID="{8D96146B-5247-4D2A-B2F5-2D8D2B759F64}" presName="rootComposite3" presStyleCnt="0"/>
      <dgm:spPr/>
    </dgm:pt>
    <dgm:pt modelId="{690D5575-989D-4E72-9868-F15300272C6C}" type="pres">
      <dgm:prSet presAssocID="{8D96146B-5247-4D2A-B2F5-2D8D2B759F64}" presName="rootText3" presStyleLbl="asst1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E1568-0DEE-454E-A0D3-37736F53163D}" type="pres">
      <dgm:prSet presAssocID="{8D96146B-5247-4D2A-B2F5-2D8D2B759F64}" presName="rootConnector3" presStyleLbl="asst1" presStyleIdx="1" presStyleCnt="8"/>
      <dgm:spPr/>
    </dgm:pt>
    <dgm:pt modelId="{F5003085-810D-4F41-8D14-93341D399070}" type="pres">
      <dgm:prSet presAssocID="{8D96146B-5247-4D2A-B2F5-2D8D2B759F64}" presName="hierChild6" presStyleCnt="0"/>
      <dgm:spPr/>
    </dgm:pt>
    <dgm:pt modelId="{DA864138-8D78-408B-B938-D8A492D5B3EC}" type="pres">
      <dgm:prSet presAssocID="{8D96146B-5247-4D2A-B2F5-2D8D2B759F64}" presName="hierChild7" presStyleCnt="0"/>
      <dgm:spPr/>
    </dgm:pt>
    <dgm:pt modelId="{B44ECD10-6523-42A5-BDA2-A352244231C1}" type="pres">
      <dgm:prSet presAssocID="{D2C9E521-E6F9-4327-85D8-59C4FD9ACA1E}" presName="Name111" presStyleLbl="parChTrans1D3" presStyleIdx="1" presStyleCnt="4"/>
      <dgm:spPr/>
    </dgm:pt>
    <dgm:pt modelId="{61A537DE-1E5E-4B8D-9C52-E0A98FB88EA6}" type="pres">
      <dgm:prSet presAssocID="{174F8EB9-8326-4DEE-8D26-40B3C401106F}" presName="hierRoot3" presStyleCnt="0">
        <dgm:presLayoutVars>
          <dgm:hierBranch val="init"/>
        </dgm:presLayoutVars>
      </dgm:prSet>
      <dgm:spPr/>
    </dgm:pt>
    <dgm:pt modelId="{7BE0CA36-7C67-40BE-813B-AE95BB4F29A5}" type="pres">
      <dgm:prSet presAssocID="{174F8EB9-8326-4DEE-8D26-40B3C401106F}" presName="rootComposite3" presStyleCnt="0"/>
      <dgm:spPr/>
    </dgm:pt>
    <dgm:pt modelId="{8FF672BC-1043-4C5D-B154-0328B9D4BAD1}" type="pres">
      <dgm:prSet presAssocID="{174F8EB9-8326-4DEE-8D26-40B3C401106F}" presName="rootText3" presStyleLbl="asst1" presStyleIdx="2" presStyleCnt="8">
        <dgm:presLayoutVars>
          <dgm:chPref val="3"/>
        </dgm:presLayoutVars>
      </dgm:prSet>
      <dgm:spPr/>
    </dgm:pt>
    <dgm:pt modelId="{26984C79-DDA7-4918-9E93-D8AAEEEEBB67}" type="pres">
      <dgm:prSet presAssocID="{174F8EB9-8326-4DEE-8D26-40B3C401106F}" presName="rootConnector3" presStyleLbl="asst1" presStyleIdx="2" presStyleCnt="8"/>
      <dgm:spPr/>
    </dgm:pt>
    <dgm:pt modelId="{8E8E4A96-029A-4639-8C6B-56DEABE9294C}" type="pres">
      <dgm:prSet presAssocID="{174F8EB9-8326-4DEE-8D26-40B3C401106F}" presName="hierChild6" presStyleCnt="0"/>
      <dgm:spPr/>
    </dgm:pt>
    <dgm:pt modelId="{F89E1D8E-B64A-411B-A9F3-8F149A51CDA7}" type="pres">
      <dgm:prSet presAssocID="{174F8EB9-8326-4DEE-8D26-40B3C401106F}" presName="hierChild7" presStyleCnt="0"/>
      <dgm:spPr/>
    </dgm:pt>
    <dgm:pt modelId="{DEA01DB6-79B1-47F6-A49C-E363771A3B33}" type="pres">
      <dgm:prSet presAssocID="{EE561066-6C69-4056-8852-19E0E699E59C}" presName="Name111" presStyleLbl="parChTrans1D2" presStyleIdx="1" presStyleCnt="4"/>
      <dgm:spPr/>
    </dgm:pt>
    <dgm:pt modelId="{ACBFBF45-649B-4D6D-8180-63F11B9CB185}" type="pres">
      <dgm:prSet presAssocID="{ABD28010-DC13-461A-B0D8-01B5F3145346}" presName="hierRoot3" presStyleCnt="0">
        <dgm:presLayoutVars>
          <dgm:hierBranch val="init"/>
        </dgm:presLayoutVars>
      </dgm:prSet>
      <dgm:spPr/>
    </dgm:pt>
    <dgm:pt modelId="{03D59B25-7AA5-4F2B-891C-DD5957C57CEB}" type="pres">
      <dgm:prSet presAssocID="{ABD28010-DC13-461A-B0D8-01B5F3145346}" presName="rootComposite3" presStyleCnt="0"/>
      <dgm:spPr/>
    </dgm:pt>
    <dgm:pt modelId="{05C526C1-D60C-44FE-BFB9-5DF64E9FE898}" type="pres">
      <dgm:prSet presAssocID="{ABD28010-DC13-461A-B0D8-01B5F3145346}" presName="rootText3" presStyleLbl="asst1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BD5262-4B4D-40E5-8389-51918661DAB6}" type="pres">
      <dgm:prSet presAssocID="{ABD28010-DC13-461A-B0D8-01B5F3145346}" presName="rootConnector3" presStyleLbl="asst1" presStyleIdx="3" presStyleCnt="8"/>
      <dgm:spPr/>
    </dgm:pt>
    <dgm:pt modelId="{B9C9AB9D-04EB-4E5E-8CA6-A73FEB56C204}" type="pres">
      <dgm:prSet presAssocID="{ABD28010-DC13-461A-B0D8-01B5F3145346}" presName="hierChild6" presStyleCnt="0"/>
      <dgm:spPr/>
    </dgm:pt>
    <dgm:pt modelId="{7FBFDC1B-9F44-4049-9B2C-DAE290B02DEF}" type="pres">
      <dgm:prSet presAssocID="{ABD28010-DC13-461A-B0D8-01B5F3145346}" presName="hierChild7" presStyleCnt="0"/>
      <dgm:spPr/>
    </dgm:pt>
    <dgm:pt modelId="{6F452230-2495-4FB5-8B33-2D19D6548DF7}" type="pres">
      <dgm:prSet presAssocID="{3B7F8E93-A13A-4B7C-BEAA-CAFDB6169160}" presName="Name111" presStyleLbl="parChTrans1D3" presStyleIdx="2" presStyleCnt="4"/>
      <dgm:spPr/>
    </dgm:pt>
    <dgm:pt modelId="{74BFA95A-814D-4764-A9B4-8B76C4C9C9F3}" type="pres">
      <dgm:prSet presAssocID="{73D97EB7-6492-47B4-8F58-7FADE4B75E14}" presName="hierRoot3" presStyleCnt="0">
        <dgm:presLayoutVars>
          <dgm:hierBranch val="init"/>
        </dgm:presLayoutVars>
      </dgm:prSet>
      <dgm:spPr/>
    </dgm:pt>
    <dgm:pt modelId="{4B0C5623-8D89-4C38-B687-6536CC5EBD02}" type="pres">
      <dgm:prSet presAssocID="{73D97EB7-6492-47B4-8F58-7FADE4B75E14}" presName="rootComposite3" presStyleCnt="0"/>
      <dgm:spPr/>
    </dgm:pt>
    <dgm:pt modelId="{8BE9818D-9408-493B-AFD5-0964DA260EE3}" type="pres">
      <dgm:prSet presAssocID="{73D97EB7-6492-47B4-8F58-7FADE4B75E14}" presName="rootText3" presStyleLbl="asst1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984D7D-3F2B-44B5-9FA8-6C5F40CE7A72}" type="pres">
      <dgm:prSet presAssocID="{73D97EB7-6492-47B4-8F58-7FADE4B75E14}" presName="rootConnector3" presStyleLbl="asst1" presStyleIdx="4" presStyleCnt="8"/>
      <dgm:spPr/>
    </dgm:pt>
    <dgm:pt modelId="{5EC5512A-1EEC-42E6-9584-F6907C28C2EF}" type="pres">
      <dgm:prSet presAssocID="{73D97EB7-6492-47B4-8F58-7FADE4B75E14}" presName="hierChild6" presStyleCnt="0"/>
      <dgm:spPr/>
    </dgm:pt>
    <dgm:pt modelId="{667C0AFE-46D7-4955-8C20-18086A8D3C2F}" type="pres">
      <dgm:prSet presAssocID="{73D97EB7-6492-47B4-8F58-7FADE4B75E14}" presName="hierChild7" presStyleCnt="0"/>
      <dgm:spPr/>
    </dgm:pt>
    <dgm:pt modelId="{60E5388C-765A-431A-84B9-3B0E79B1960D}" type="pres">
      <dgm:prSet presAssocID="{8173B2F8-B6E0-4882-BA92-5EE9CB7F2484}" presName="Name111" presStyleLbl="parChTrans1D3" presStyleIdx="3" presStyleCnt="4"/>
      <dgm:spPr/>
    </dgm:pt>
    <dgm:pt modelId="{C65CE2E7-6749-4BF7-9463-8548F816588A}" type="pres">
      <dgm:prSet presAssocID="{4C00F2A5-F3B8-4C74-9ABD-1195351DCEA3}" presName="hierRoot3" presStyleCnt="0">
        <dgm:presLayoutVars>
          <dgm:hierBranch val="init"/>
        </dgm:presLayoutVars>
      </dgm:prSet>
      <dgm:spPr/>
    </dgm:pt>
    <dgm:pt modelId="{0BBA6A22-81B0-4CF5-8154-FF40D5A44285}" type="pres">
      <dgm:prSet presAssocID="{4C00F2A5-F3B8-4C74-9ABD-1195351DCEA3}" presName="rootComposite3" presStyleCnt="0"/>
      <dgm:spPr/>
    </dgm:pt>
    <dgm:pt modelId="{DB8E86F8-113B-4DC4-893C-85AA69455DE7}" type="pres">
      <dgm:prSet presAssocID="{4C00F2A5-F3B8-4C74-9ABD-1195351DCEA3}" presName="rootText3" presStyleLbl="asst1" presStyleIdx="5" presStyleCnt="8">
        <dgm:presLayoutVars>
          <dgm:chPref val="3"/>
        </dgm:presLayoutVars>
      </dgm:prSet>
      <dgm:spPr/>
    </dgm:pt>
    <dgm:pt modelId="{C000C94A-362A-4E26-B87F-02D58D309C29}" type="pres">
      <dgm:prSet presAssocID="{4C00F2A5-F3B8-4C74-9ABD-1195351DCEA3}" presName="rootConnector3" presStyleLbl="asst1" presStyleIdx="5" presStyleCnt="8"/>
      <dgm:spPr/>
    </dgm:pt>
    <dgm:pt modelId="{C1A3563B-7178-4CBC-BA63-08BEE5A21E4F}" type="pres">
      <dgm:prSet presAssocID="{4C00F2A5-F3B8-4C74-9ABD-1195351DCEA3}" presName="hierChild6" presStyleCnt="0"/>
      <dgm:spPr/>
    </dgm:pt>
    <dgm:pt modelId="{E8B7CF7D-5E6D-42F3-B2A7-430C91EEB63F}" type="pres">
      <dgm:prSet presAssocID="{4C00F2A5-F3B8-4C74-9ABD-1195351DCEA3}" presName="hierChild7" presStyleCnt="0"/>
      <dgm:spPr/>
    </dgm:pt>
    <dgm:pt modelId="{3A09F296-BC0E-43A8-BE3E-B9B42D1851E3}" type="pres">
      <dgm:prSet presAssocID="{B3C7E8AA-A5D5-4707-BC5E-B0F271C66F47}" presName="Name111" presStyleLbl="parChTrans1D2" presStyleIdx="2" presStyleCnt="4"/>
      <dgm:spPr/>
    </dgm:pt>
    <dgm:pt modelId="{E81650F3-7026-409A-BE1E-0AD453D8422D}" type="pres">
      <dgm:prSet presAssocID="{98FD106D-90EC-476D-8DB5-8BCC31DFE37C}" presName="hierRoot3" presStyleCnt="0">
        <dgm:presLayoutVars>
          <dgm:hierBranch val="init"/>
        </dgm:presLayoutVars>
      </dgm:prSet>
      <dgm:spPr/>
    </dgm:pt>
    <dgm:pt modelId="{CB63E7E2-F930-4FAE-8A33-F1DF706DEB59}" type="pres">
      <dgm:prSet presAssocID="{98FD106D-90EC-476D-8DB5-8BCC31DFE37C}" presName="rootComposite3" presStyleCnt="0"/>
      <dgm:spPr/>
    </dgm:pt>
    <dgm:pt modelId="{7111ED2B-399B-4201-B6F5-0252ADE56649}" type="pres">
      <dgm:prSet presAssocID="{98FD106D-90EC-476D-8DB5-8BCC31DFE37C}" presName="rootText3" presStyleLbl="asst1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184CFC-C012-4CC5-ACB6-4B98C5793C90}" type="pres">
      <dgm:prSet presAssocID="{98FD106D-90EC-476D-8DB5-8BCC31DFE37C}" presName="rootConnector3" presStyleLbl="asst1" presStyleIdx="6" presStyleCnt="8"/>
      <dgm:spPr/>
    </dgm:pt>
    <dgm:pt modelId="{302F7CF3-C14D-47EB-8128-B802700077DC}" type="pres">
      <dgm:prSet presAssocID="{98FD106D-90EC-476D-8DB5-8BCC31DFE37C}" presName="hierChild6" presStyleCnt="0"/>
      <dgm:spPr/>
    </dgm:pt>
    <dgm:pt modelId="{18BC6EDD-386B-4531-8351-3074D5A886A2}" type="pres">
      <dgm:prSet presAssocID="{98FD106D-90EC-476D-8DB5-8BCC31DFE37C}" presName="hierChild7" presStyleCnt="0"/>
      <dgm:spPr/>
    </dgm:pt>
    <dgm:pt modelId="{09932EB8-2350-43F8-9B6A-4187F7F1698A}" type="pres">
      <dgm:prSet presAssocID="{95C167CD-E83B-4E6B-9AFE-8F426B223347}" presName="Name111" presStyleLbl="parChTrans1D2" presStyleIdx="3" presStyleCnt="4"/>
      <dgm:spPr/>
    </dgm:pt>
    <dgm:pt modelId="{4AF29BC4-6A1C-4BD1-A11E-A853308EE82A}" type="pres">
      <dgm:prSet presAssocID="{52DCD1E7-595B-4C4D-9777-0F0204F3E111}" presName="hierRoot3" presStyleCnt="0">
        <dgm:presLayoutVars>
          <dgm:hierBranch val="init"/>
        </dgm:presLayoutVars>
      </dgm:prSet>
      <dgm:spPr/>
    </dgm:pt>
    <dgm:pt modelId="{5BACEA1D-E2B0-4685-92A9-904ADC79837D}" type="pres">
      <dgm:prSet presAssocID="{52DCD1E7-595B-4C4D-9777-0F0204F3E111}" presName="rootComposite3" presStyleCnt="0"/>
      <dgm:spPr/>
    </dgm:pt>
    <dgm:pt modelId="{4F86021E-4926-4C8E-84D3-3FCA1DDA3EA1}" type="pres">
      <dgm:prSet presAssocID="{52DCD1E7-595B-4C4D-9777-0F0204F3E111}" presName="rootText3" presStyleLbl="asst1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7ACFF1-DBD7-414A-BF23-22E6D443DC41}" type="pres">
      <dgm:prSet presAssocID="{52DCD1E7-595B-4C4D-9777-0F0204F3E111}" presName="rootConnector3" presStyleLbl="asst1" presStyleIdx="7" presStyleCnt="8"/>
      <dgm:spPr/>
    </dgm:pt>
    <dgm:pt modelId="{14006475-CB24-4DDE-8654-1737DC5A3D7B}" type="pres">
      <dgm:prSet presAssocID="{52DCD1E7-595B-4C4D-9777-0F0204F3E111}" presName="hierChild6" presStyleCnt="0"/>
      <dgm:spPr/>
    </dgm:pt>
    <dgm:pt modelId="{E5224F9C-4B64-4345-84B3-48E0AA99FA44}" type="pres">
      <dgm:prSet presAssocID="{52DCD1E7-595B-4C4D-9777-0F0204F3E111}" presName="hierChild7" presStyleCnt="0"/>
      <dgm:spPr/>
    </dgm:pt>
  </dgm:ptLst>
  <dgm:cxnLst>
    <dgm:cxn modelId="{A82CD47A-4A70-4D45-B167-6A42F464AA7A}" srcId="{59537ACF-48D3-4001-8E25-C1EF66BF0539}" destId="{52DCD1E7-595B-4C4D-9777-0F0204F3E111}" srcOrd="3" destOrd="0" parTransId="{95C167CD-E83B-4E6B-9AFE-8F426B223347}" sibTransId="{55A4A641-A74F-4561-9AD1-057A0DC52BD1}"/>
    <dgm:cxn modelId="{5919B904-D909-4FFB-B499-58C560036E0F}" type="presOf" srcId="{36591A91-19C0-435D-9313-E3A73E0D0E69}" destId="{6F978CC4-E849-4F49-983D-015234601C09}" srcOrd="0" destOrd="0" presId="urn:microsoft.com/office/officeart/2005/8/layout/orgChart1"/>
    <dgm:cxn modelId="{D00DDCB2-6734-4689-AEDC-D53ACFF50FBF}" type="presOf" srcId="{4C00F2A5-F3B8-4C74-9ABD-1195351DCEA3}" destId="{DB8E86F8-113B-4DC4-893C-85AA69455DE7}" srcOrd="0" destOrd="0" presId="urn:microsoft.com/office/officeart/2005/8/layout/orgChart1"/>
    <dgm:cxn modelId="{6AACAEF0-25CA-44EA-9E90-3EFAA703D976}" srcId="{ABD28010-DC13-461A-B0D8-01B5F3145346}" destId="{73D97EB7-6492-47B4-8F58-7FADE4B75E14}" srcOrd="0" destOrd="0" parTransId="{3B7F8E93-A13A-4B7C-BEAA-CAFDB6169160}" sibTransId="{66921470-D305-4883-98F9-84AF2648D053}"/>
    <dgm:cxn modelId="{15CC7C10-44D9-466F-8CDD-B91734C1878E}" type="presOf" srcId="{8D96146B-5247-4D2A-B2F5-2D8D2B759F64}" destId="{690D5575-989D-4E72-9868-F15300272C6C}" srcOrd="0" destOrd="0" presId="urn:microsoft.com/office/officeart/2005/8/layout/orgChart1"/>
    <dgm:cxn modelId="{6F625F8C-9283-4805-A6AA-706C8E577E8A}" type="presOf" srcId="{39278375-98A5-4312-BD43-01B7D3FD9FA7}" destId="{4491B02A-83C8-4DAA-B0FF-46203625CE77}" srcOrd="0" destOrd="0" presId="urn:microsoft.com/office/officeart/2005/8/layout/orgChart1"/>
    <dgm:cxn modelId="{1CE37033-8924-4EB3-9111-ADCA3870D933}" type="presOf" srcId="{59537ACF-48D3-4001-8E25-C1EF66BF0539}" destId="{461F8E22-939A-4C5C-8086-7A9D4B80FA7B}" srcOrd="0" destOrd="0" presId="urn:microsoft.com/office/officeart/2005/8/layout/orgChart1"/>
    <dgm:cxn modelId="{7F8F8FE0-0904-4C24-B3C7-8AA2CA418AC9}" type="presOf" srcId="{D2C9E521-E6F9-4327-85D8-59C4FD9ACA1E}" destId="{B44ECD10-6523-42A5-BDA2-A352244231C1}" srcOrd="0" destOrd="0" presId="urn:microsoft.com/office/officeart/2005/8/layout/orgChart1"/>
    <dgm:cxn modelId="{4EFFE18E-337B-4846-B00A-E26908848C89}" type="presOf" srcId="{52DCD1E7-595B-4C4D-9777-0F0204F3E111}" destId="{137ACFF1-DBD7-414A-BF23-22E6D443DC41}" srcOrd="1" destOrd="0" presId="urn:microsoft.com/office/officeart/2005/8/layout/orgChart1"/>
    <dgm:cxn modelId="{7A5465C8-E1EA-4DE0-A855-233BC4591052}" type="presOf" srcId="{8D96146B-5247-4D2A-B2F5-2D8D2B759F64}" destId="{3B0E1568-0DEE-454E-A0D3-37736F53163D}" srcOrd="1" destOrd="0" presId="urn:microsoft.com/office/officeart/2005/8/layout/orgChart1"/>
    <dgm:cxn modelId="{9E136E01-0C06-42E0-B59B-269F803AB3AE}" type="presOf" srcId="{59537ACF-48D3-4001-8E25-C1EF66BF0539}" destId="{A1429AF5-7D88-4EEA-956A-CFD97E79C37C}" srcOrd="1" destOrd="0" presId="urn:microsoft.com/office/officeart/2005/8/layout/orgChart1"/>
    <dgm:cxn modelId="{74706287-1E70-4690-96E2-1FFD741847C3}" type="presOf" srcId="{8173B2F8-B6E0-4882-BA92-5EE9CB7F2484}" destId="{60E5388C-765A-431A-84B9-3B0E79B1960D}" srcOrd="0" destOrd="0" presId="urn:microsoft.com/office/officeart/2005/8/layout/orgChart1"/>
    <dgm:cxn modelId="{1919F2F5-2449-4D90-A688-2991A58003EB}" type="presOf" srcId="{174F8EB9-8326-4DEE-8D26-40B3C401106F}" destId="{26984C79-DDA7-4918-9E93-D8AAEEEEBB67}" srcOrd="1" destOrd="0" presId="urn:microsoft.com/office/officeart/2005/8/layout/orgChart1"/>
    <dgm:cxn modelId="{208846B0-BA14-43A3-A68B-B4AEE5F52646}" type="presOf" srcId="{AD9AC2B6-B202-49FE-8DEB-280884C53089}" destId="{6AB3B4A4-5225-4E34-84B4-D5DCED3D8554}" srcOrd="0" destOrd="0" presId="urn:microsoft.com/office/officeart/2005/8/layout/orgChart1"/>
    <dgm:cxn modelId="{8A01A05C-7624-4351-ADA5-755DFF55AD5C}" type="presOf" srcId="{4C00F2A5-F3B8-4C74-9ABD-1195351DCEA3}" destId="{C000C94A-362A-4E26-B87F-02D58D309C29}" srcOrd="1" destOrd="0" presId="urn:microsoft.com/office/officeart/2005/8/layout/orgChart1"/>
    <dgm:cxn modelId="{224298AC-AF02-465A-AEC7-7513D85A0C3B}" srcId="{36591A91-19C0-435D-9313-E3A73E0D0E69}" destId="{59537ACF-48D3-4001-8E25-C1EF66BF0539}" srcOrd="0" destOrd="0" parTransId="{1B5EE4A1-F0D3-422A-999B-ECA6DD86413A}" sibTransId="{C637D975-EC9A-41BB-8473-BAF27C754A7E}"/>
    <dgm:cxn modelId="{F572AC72-2250-4F03-B5E6-A6794D4C2AED}" type="presOf" srcId="{98FD106D-90EC-476D-8DB5-8BCC31DFE37C}" destId="{7111ED2B-399B-4201-B6F5-0252ADE56649}" srcOrd="0" destOrd="0" presId="urn:microsoft.com/office/officeart/2005/8/layout/orgChart1"/>
    <dgm:cxn modelId="{4FAC8BC0-0769-4600-A847-AAD97A753F2E}" type="presOf" srcId="{95C167CD-E83B-4E6B-9AFE-8F426B223347}" destId="{09932EB8-2350-43F8-9B6A-4187F7F1698A}" srcOrd="0" destOrd="0" presId="urn:microsoft.com/office/officeart/2005/8/layout/orgChart1"/>
    <dgm:cxn modelId="{9714FFD6-1EFF-40BB-BA91-3AD992F6EE9D}" type="presOf" srcId="{174F8EB9-8326-4DEE-8D26-40B3C401106F}" destId="{8FF672BC-1043-4C5D-B154-0328B9D4BAD1}" srcOrd="0" destOrd="0" presId="urn:microsoft.com/office/officeart/2005/8/layout/orgChart1"/>
    <dgm:cxn modelId="{DF53121B-B480-4D69-B1AA-A56FC50871AC}" type="presOf" srcId="{AD9AC2B6-B202-49FE-8DEB-280884C53089}" destId="{53FF8E52-8E4E-4702-A6B8-66A7DFD510BC}" srcOrd="1" destOrd="0" presId="urn:microsoft.com/office/officeart/2005/8/layout/orgChart1"/>
    <dgm:cxn modelId="{49F2D2C1-672E-46B3-8F68-38FA81D1AD1C}" type="presOf" srcId="{73D97EB7-6492-47B4-8F58-7FADE4B75E14}" destId="{8BE9818D-9408-493B-AFD5-0964DA260EE3}" srcOrd="0" destOrd="0" presId="urn:microsoft.com/office/officeart/2005/8/layout/orgChart1"/>
    <dgm:cxn modelId="{A310A327-D82A-4FE8-B65B-CDB3089279C0}" srcId="{AD9AC2B6-B202-49FE-8DEB-280884C53089}" destId="{8D96146B-5247-4D2A-B2F5-2D8D2B759F64}" srcOrd="0" destOrd="0" parTransId="{39278375-98A5-4312-BD43-01B7D3FD9FA7}" sibTransId="{A9DC1C76-159A-40AE-8BC7-B75B66F53E76}"/>
    <dgm:cxn modelId="{30031C63-361A-427B-8E06-EC31CDC35A2B}" srcId="{59537ACF-48D3-4001-8E25-C1EF66BF0539}" destId="{ABD28010-DC13-461A-B0D8-01B5F3145346}" srcOrd="1" destOrd="0" parTransId="{EE561066-6C69-4056-8852-19E0E699E59C}" sibTransId="{71F33CB7-3697-48C0-A38E-398710AA6DB0}"/>
    <dgm:cxn modelId="{33497D14-BA8F-4BC7-8ED7-53A6C4AE05D5}" srcId="{59537ACF-48D3-4001-8E25-C1EF66BF0539}" destId="{AD9AC2B6-B202-49FE-8DEB-280884C53089}" srcOrd="0" destOrd="0" parTransId="{8655B356-CC52-451C-BF34-2ECA41265B69}" sibTransId="{D6D908BB-4C37-4CAB-9238-29D338940843}"/>
    <dgm:cxn modelId="{93BC400A-5A67-443A-A51A-95FF9E75DDC9}" type="presOf" srcId="{73D97EB7-6492-47B4-8F58-7FADE4B75E14}" destId="{8D984D7D-3F2B-44B5-9FA8-6C5F40CE7A72}" srcOrd="1" destOrd="0" presId="urn:microsoft.com/office/officeart/2005/8/layout/orgChart1"/>
    <dgm:cxn modelId="{0DB9DEDC-042A-49CD-9251-996A6B07A9A4}" type="presOf" srcId="{3B7F8E93-A13A-4B7C-BEAA-CAFDB6169160}" destId="{6F452230-2495-4FB5-8B33-2D19D6548DF7}" srcOrd="0" destOrd="0" presId="urn:microsoft.com/office/officeart/2005/8/layout/orgChart1"/>
    <dgm:cxn modelId="{33E8CAF4-254D-46F6-AF7E-DF150F1289A1}" type="presOf" srcId="{ABD28010-DC13-461A-B0D8-01B5F3145346}" destId="{05C526C1-D60C-44FE-BFB9-5DF64E9FE898}" srcOrd="0" destOrd="0" presId="urn:microsoft.com/office/officeart/2005/8/layout/orgChart1"/>
    <dgm:cxn modelId="{5B1F9F8C-5254-4C88-A0BB-FA3216B870F8}" srcId="{AD9AC2B6-B202-49FE-8DEB-280884C53089}" destId="{174F8EB9-8326-4DEE-8D26-40B3C401106F}" srcOrd="1" destOrd="0" parTransId="{D2C9E521-E6F9-4327-85D8-59C4FD9ACA1E}" sibTransId="{D1D91DBF-4D49-4DE0-AED4-F9B3B560B342}"/>
    <dgm:cxn modelId="{1482D243-4FC2-4AB0-BE70-FA7D4487B2A2}" type="presOf" srcId="{98FD106D-90EC-476D-8DB5-8BCC31DFE37C}" destId="{BA184CFC-C012-4CC5-ACB6-4B98C5793C90}" srcOrd="1" destOrd="0" presId="urn:microsoft.com/office/officeart/2005/8/layout/orgChart1"/>
    <dgm:cxn modelId="{CB787385-0C2B-4F78-AA27-63449AFAFA5C}" type="presOf" srcId="{EE561066-6C69-4056-8852-19E0E699E59C}" destId="{DEA01DB6-79B1-47F6-A49C-E363771A3B33}" srcOrd="0" destOrd="0" presId="urn:microsoft.com/office/officeart/2005/8/layout/orgChart1"/>
    <dgm:cxn modelId="{5EA98DDD-1C6C-4D72-9E57-8F5FB603C153}" type="presOf" srcId="{8655B356-CC52-451C-BF34-2ECA41265B69}" destId="{AC875448-7E89-46D4-A914-5F302727CC54}" srcOrd="0" destOrd="0" presId="urn:microsoft.com/office/officeart/2005/8/layout/orgChart1"/>
    <dgm:cxn modelId="{DB746BB5-56B5-4E85-909C-7ADEC07E1EE0}" type="presOf" srcId="{B3C7E8AA-A5D5-4707-BC5E-B0F271C66F47}" destId="{3A09F296-BC0E-43A8-BE3E-B9B42D1851E3}" srcOrd="0" destOrd="0" presId="urn:microsoft.com/office/officeart/2005/8/layout/orgChart1"/>
    <dgm:cxn modelId="{BA2E3DFD-29C4-460F-8435-6E1F099F7B28}" type="presOf" srcId="{52DCD1E7-595B-4C4D-9777-0F0204F3E111}" destId="{4F86021E-4926-4C8E-84D3-3FCA1DDA3EA1}" srcOrd="0" destOrd="0" presId="urn:microsoft.com/office/officeart/2005/8/layout/orgChart1"/>
    <dgm:cxn modelId="{2ECAB9E8-79A1-421F-9E49-6D96BF3C5A24}" srcId="{59537ACF-48D3-4001-8E25-C1EF66BF0539}" destId="{98FD106D-90EC-476D-8DB5-8BCC31DFE37C}" srcOrd="2" destOrd="0" parTransId="{B3C7E8AA-A5D5-4707-BC5E-B0F271C66F47}" sibTransId="{7A1E1D47-29E2-447C-96D2-623C68C65EFD}"/>
    <dgm:cxn modelId="{916D01A9-0E38-426A-A3A8-51E1F43990C3}" srcId="{ABD28010-DC13-461A-B0D8-01B5F3145346}" destId="{4C00F2A5-F3B8-4C74-9ABD-1195351DCEA3}" srcOrd="1" destOrd="0" parTransId="{8173B2F8-B6E0-4882-BA92-5EE9CB7F2484}" sibTransId="{756C9338-6C42-4244-A9F7-4E42F52F58B3}"/>
    <dgm:cxn modelId="{5F638FB6-7309-4031-8145-79C41FF5DAF0}" type="presOf" srcId="{ABD28010-DC13-461A-B0D8-01B5F3145346}" destId="{3DBD5262-4B4D-40E5-8389-51918661DAB6}" srcOrd="1" destOrd="0" presId="urn:microsoft.com/office/officeart/2005/8/layout/orgChart1"/>
    <dgm:cxn modelId="{F552B255-E107-4F5D-8988-A6E02FA67310}" type="presParOf" srcId="{6F978CC4-E849-4F49-983D-015234601C09}" destId="{48D325B6-4522-4A9A-99A6-7C651D3108FF}" srcOrd="0" destOrd="0" presId="urn:microsoft.com/office/officeart/2005/8/layout/orgChart1"/>
    <dgm:cxn modelId="{8E958FD4-A11A-411E-AE1A-3880669787EB}" type="presParOf" srcId="{48D325B6-4522-4A9A-99A6-7C651D3108FF}" destId="{98EE2725-26A5-4250-984C-2C2C3157B941}" srcOrd="0" destOrd="0" presId="urn:microsoft.com/office/officeart/2005/8/layout/orgChart1"/>
    <dgm:cxn modelId="{4E031209-8018-45B1-9025-D32BA356E87C}" type="presParOf" srcId="{98EE2725-26A5-4250-984C-2C2C3157B941}" destId="{461F8E22-939A-4C5C-8086-7A9D4B80FA7B}" srcOrd="0" destOrd="0" presId="urn:microsoft.com/office/officeart/2005/8/layout/orgChart1"/>
    <dgm:cxn modelId="{8E37A1B0-A6AD-4A60-A17E-F691EF647746}" type="presParOf" srcId="{98EE2725-26A5-4250-984C-2C2C3157B941}" destId="{A1429AF5-7D88-4EEA-956A-CFD97E79C37C}" srcOrd="1" destOrd="0" presId="urn:microsoft.com/office/officeart/2005/8/layout/orgChart1"/>
    <dgm:cxn modelId="{2CB64E22-E3C3-4EF8-816B-17C7328711D9}" type="presParOf" srcId="{48D325B6-4522-4A9A-99A6-7C651D3108FF}" destId="{B017C579-4F7C-4F17-BEE7-9FD37114C872}" srcOrd="1" destOrd="0" presId="urn:microsoft.com/office/officeart/2005/8/layout/orgChart1"/>
    <dgm:cxn modelId="{DFF0C121-0F18-4207-8F6D-55EDBEB0278A}" type="presParOf" srcId="{48D325B6-4522-4A9A-99A6-7C651D3108FF}" destId="{53F316E3-4DAE-44C7-9E24-9E1CE3B0F8C3}" srcOrd="2" destOrd="0" presId="urn:microsoft.com/office/officeart/2005/8/layout/orgChart1"/>
    <dgm:cxn modelId="{C3F0635F-0F64-45EC-AE8B-6DD932136246}" type="presParOf" srcId="{53F316E3-4DAE-44C7-9E24-9E1CE3B0F8C3}" destId="{AC875448-7E89-46D4-A914-5F302727CC54}" srcOrd="0" destOrd="0" presId="urn:microsoft.com/office/officeart/2005/8/layout/orgChart1"/>
    <dgm:cxn modelId="{28342171-9BCF-451F-A749-DC6E96E7E466}" type="presParOf" srcId="{53F316E3-4DAE-44C7-9E24-9E1CE3B0F8C3}" destId="{D08F3C47-0A16-4DF9-8CA5-03C9D85213F6}" srcOrd="1" destOrd="0" presId="urn:microsoft.com/office/officeart/2005/8/layout/orgChart1"/>
    <dgm:cxn modelId="{D73B72DE-A777-46AD-A5DB-E9B5C0F64802}" type="presParOf" srcId="{D08F3C47-0A16-4DF9-8CA5-03C9D85213F6}" destId="{E9788BDA-1CCF-43EC-8C57-DE23DC6D94F1}" srcOrd="0" destOrd="0" presId="urn:microsoft.com/office/officeart/2005/8/layout/orgChart1"/>
    <dgm:cxn modelId="{3D049F92-B4C9-4B7D-BBCC-E82C8B5B6D50}" type="presParOf" srcId="{E9788BDA-1CCF-43EC-8C57-DE23DC6D94F1}" destId="{6AB3B4A4-5225-4E34-84B4-D5DCED3D8554}" srcOrd="0" destOrd="0" presId="urn:microsoft.com/office/officeart/2005/8/layout/orgChart1"/>
    <dgm:cxn modelId="{B4AE1AE1-AA82-4F55-9CDC-1B52BCF9E714}" type="presParOf" srcId="{E9788BDA-1CCF-43EC-8C57-DE23DC6D94F1}" destId="{53FF8E52-8E4E-4702-A6B8-66A7DFD510BC}" srcOrd="1" destOrd="0" presId="urn:microsoft.com/office/officeart/2005/8/layout/orgChart1"/>
    <dgm:cxn modelId="{E1DD3947-351A-433C-8454-6ABE12BF2879}" type="presParOf" srcId="{D08F3C47-0A16-4DF9-8CA5-03C9D85213F6}" destId="{C7551CB6-1A26-463A-9F63-F12886DACB1C}" srcOrd="1" destOrd="0" presId="urn:microsoft.com/office/officeart/2005/8/layout/orgChart1"/>
    <dgm:cxn modelId="{11C46966-0E9A-4D4F-94C1-C3DDC5CE05C7}" type="presParOf" srcId="{D08F3C47-0A16-4DF9-8CA5-03C9D85213F6}" destId="{BAF82E16-9725-44EC-9F00-C120328FF757}" srcOrd="2" destOrd="0" presId="urn:microsoft.com/office/officeart/2005/8/layout/orgChart1"/>
    <dgm:cxn modelId="{2A25C2EC-09B3-4DBC-9FB1-EF367C3DE6DC}" type="presParOf" srcId="{BAF82E16-9725-44EC-9F00-C120328FF757}" destId="{4491B02A-83C8-4DAA-B0FF-46203625CE77}" srcOrd="0" destOrd="0" presId="urn:microsoft.com/office/officeart/2005/8/layout/orgChart1"/>
    <dgm:cxn modelId="{7033C346-65AB-452D-BB13-CF9CD7E94E30}" type="presParOf" srcId="{BAF82E16-9725-44EC-9F00-C120328FF757}" destId="{D391824F-FC9B-463E-94B7-407D3DC611B7}" srcOrd="1" destOrd="0" presId="urn:microsoft.com/office/officeart/2005/8/layout/orgChart1"/>
    <dgm:cxn modelId="{B81D9C59-9B87-400B-9596-76AFFE6E4DDB}" type="presParOf" srcId="{D391824F-FC9B-463E-94B7-407D3DC611B7}" destId="{BD022856-37A5-48F3-8A6C-3064057ED12A}" srcOrd="0" destOrd="0" presId="urn:microsoft.com/office/officeart/2005/8/layout/orgChart1"/>
    <dgm:cxn modelId="{045E9F00-B591-49A6-BD3A-01B31F8280F2}" type="presParOf" srcId="{BD022856-37A5-48F3-8A6C-3064057ED12A}" destId="{690D5575-989D-4E72-9868-F15300272C6C}" srcOrd="0" destOrd="0" presId="urn:microsoft.com/office/officeart/2005/8/layout/orgChart1"/>
    <dgm:cxn modelId="{A26F6FB1-CF71-4F46-B5F2-6A76988E023C}" type="presParOf" srcId="{BD022856-37A5-48F3-8A6C-3064057ED12A}" destId="{3B0E1568-0DEE-454E-A0D3-37736F53163D}" srcOrd="1" destOrd="0" presId="urn:microsoft.com/office/officeart/2005/8/layout/orgChart1"/>
    <dgm:cxn modelId="{865F78DB-A4B8-4A35-B810-4865BF81FE41}" type="presParOf" srcId="{D391824F-FC9B-463E-94B7-407D3DC611B7}" destId="{F5003085-810D-4F41-8D14-93341D399070}" srcOrd="1" destOrd="0" presId="urn:microsoft.com/office/officeart/2005/8/layout/orgChart1"/>
    <dgm:cxn modelId="{20BA87DF-2965-4DBD-92D3-D48E38008CBF}" type="presParOf" srcId="{D391824F-FC9B-463E-94B7-407D3DC611B7}" destId="{DA864138-8D78-408B-B938-D8A492D5B3EC}" srcOrd="2" destOrd="0" presId="urn:microsoft.com/office/officeart/2005/8/layout/orgChart1"/>
    <dgm:cxn modelId="{69CA7EB3-A8E4-4D90-927A-9DAE44FF6ABD}" type="presParOf" srcId="{BAF82E16-9725-44EC-9F00-C120328FF757}" destId="{B44ECD10-6523-42A5-BDA2-A352244231C1}" srcOrd="2" destOrd="0" presId="urn:microsoft.com/office/officeart/2005/8/layout/orgChart1"/>
    <dgm:cxn modelId="{6E83566D-6325-4A74-A5E3-193BAE74EDF4}" type="presParOf" srcId="{BAF82E16-9725-44EC-9F00-C120328FF757}" destId="{61A537DE-1E5E-4B8D-9C52-E0A98FB88EA6}" srcOrd="3" destOrd="0" presId="urn:microsoft.com/office/officeart/2005/8/layout/orgChart1"/>
    <dgm:cxn modelId="{07731E6A-7D36-49E6-9DB9-EE256A065495}" type="presParOf" srcId="{61A537DE-1E5E-4B8D-9C52-E0A98FB88EA6}" destId="{7BE0CA36-7C67-40BE-813B-AE95BB4F29A5}" srcOrd="0" destOrd="0" presId="urn:microsoft.com/office/officeart/2005/8/layout/orgChart1"/>
    <dgm:cxn modelId="{46F65F1A-4771-46B2-ADEF-22EAA65A08FE}" type="presParOf" srcId="{7BE0CA36-7C67-40BE-813B-AE95BB4F29A5}" destId="{8FF672BC-1043-4C5D-B154-0328B9D4BAD1}" srcOrd="0" destOrd="0" presId="urn:microsoft.com/office/officeart/2005/8/layout/orgChart1"/>
    <dgm:cxn modelId="{BA7CC04F-CFD0-46B1-B328-0BEB91709B2E}" type="presParOf" srcId="{7BE0CA36-7C67-40BE-813B-AE95BB4F29A5}" destId="{26984C79-DDA7-4918-9E93-D8AAEEEEBB67}" srcOrd="1" destOrd="0" presId="urn:microsoft.com/office/officeart/2005/8/layout/orgChart1"/>
    <dgm:cxn modelId="{4976854E-A2A2-4FDC-AE66-00101963B65F}" type="presParOf" srcId="{61A537DE-1E5E-4B8D-9C52-E0A98FB88EA6}" destId="{8E8E4A96-029A-4639-8C6B-56DEABE9294C}" srcOrd="1" destOrd="0" presId="urn:microsoft.com/office/officeart/2005/8/layout/orgChart1"/>
    <dgm:cxn modelId="{71776F83-1FFA-484B-BE23-D8546635BBF5}" type="presParOf" srcId="{61A537DE-1E5E-4B8D-9C52-E0A98FB88EA6}" destId="{F89E1D8E-B64A-411B-A9F3-8F149A51CDA7}" srcOrd="2" destOrd="0" presId="urn:microsoft.com/office/officeart/2005/8/layout/orgChart1"/>
    <dgm:cxn modelId="{1864855E-3A32-451A-BF4D-DA9330BCE3AA}" type="presParOf" srcId="{53F316E3-4DAE-44C7-9E24-9E1CE3B0F8C3}" destId="{DEA01DB6-79B1-47F6-A49C-E363771A3B33}" srcOrd="2" destOrd="0" presId="urn:microsoft.com/office/officeart/2005/8/layout/orgChart1"/>
    <dgm:cxn modelId="{DD21DF42-EC87-4E3D-AE4E-D4C942E5B3EA}" type="presParOf" srcId="{53F316E3-4DAE-44C7-9E24-9E1CE3B0F8C3}" destId="{ACBFBF45-649B-4D6D-8180-63F11B9CB185}" srcOrd="3" destOrd="0" presId="urn:microsoft.com/office/officeart/2005/8/layout/orgChart1"/>
    <dgm:cxn modelId="{9536E510-22BA-4532-BA2E-05CD5EB97903}" type="presParOf" srcId="{ACBFBF45-649B-4D6D-8180-63F11B9CB185}" destId="{03D59B25-7AA5-4F2B-891C-DD5957C57CEB}" srcOrd="0" destOrd="0" presId="urn:microsoft.com/office/officeart/2005/8/layout/orgChart1"/>
    <dgm:cxn modelId="{B5AF7DBA-800E-4FCF-8720-67C133B615F2}" type="presParOf" srcId="{03D59B25-7AA5-4F2B-891C-DD5957C57CEB}" destId="{05C526C1-D60C-44FE-BFB9-5DF64E9FE898}" srcOrd="0" destOrd="0" presId="urn:microsoft.com/office/officeart/2005/8/layout/orgChart1"/>
    <dgm:cxn modelId="{F20B0A41-18DD-47BC-A2E4-70B36950B067}" type="presParOf" srcId="{03D59B25-7AA5-4F2B-891C-DD5957C57CEB}" destId="{3DBD5262-4B4D-40E5-8389-51918661DAB6}" srcOrd="1" destOrd="0" presId="urn:microsoft.com/office/officeart/2005/8/layout/orgChart1"/>
    <dgm:cxn modelId="{6D943E1D-6767-4444-AC7F-A7AE9D309142}" type="presParOf" srcId="{ACBFBF45-649B-4D6D-8180-63F11B9CB185}" destId="{B9C9AB9D-04EB-4E5E-8CA6-A73FEB56C204}" srcOrd="1" destOrd="0" presId="urn:microsoft.com/office/officeart/2005/8/layout/orgChart1"/>
    <dgm:cxn modelId="{D12C6D87-A767-452B-8DA5-A61CD9F0CCA5}" type="presParOf" srcId="{ACBFBF45-649B-4D6D-8180-63F11B9CB185}" destId="{7FBFDC1B-9F44-4049-9B2C-DAE290B02DEF}" srcOrd="2" destOrd="0" presId="urn:microsoft.com/office/officeart/2005/8/layout/orgChart1"/>
    <dgm:cxn modelId="{5F018375-B646-431E-BE12-A97F115215DA}" type="presParOf" srcId="{7FBFDC1B-9F44-4049-9B2C-DAE290B02DEF}" destId="{6F452230-2495-4FB5-8B33-2D19D6548DF7}" srcOrd="0" destOrd="0" presId="urn:microsoft.com/office/officeart/2005/8/layout/orgChart1"/>
    <dgm:cxn modelId="{F60B2483-5F68-462A-A183-DD793876F06A}" type="presParOf" srcId="{7FBFDC1B-9F44-4049-9B2C-DAE290B02DEF}" destId="{74BFA95A-814D-4764-A9B4-8B76C4C9C9F3}" srcOrd="1" destOrd="0" presId="urn:microsoft.com/office/officeart/2005/8/layout/orgChart1"/>
    <dgm:cxn modelId="{25F2FA54-B473-4C3F-8B4D-FE3C270FD21A}" type="presParOf" srcId="{74BFA95A-814D-4764-A9B4-8B76C4C9C9F3}" destId="{4B0C5623-8D89-4C38-B687-6536CC5EBD02}" srcOrd="0" destOrd="0" presId="urn:microsoft.com/office/officeart/2005/8/layout/orgChart1"/>
    <dgm:cxn modelId="{A28020B0-44C5-44FF-8761-DB6CDD0674EF}" type="presParOf" srcId="{4B0C5623-8D89-4C38-B687-6536CC5EBD02}" destId="{8BE9818D-9408-493B-AFD5-0964DA260EE3}" srcOrd="0" destOrd="0" presId="urn:microsoft.com/office/officeart/2005/8/layout/orgChart1"/>
    <dgm:cxn modelId="{B3A55C13-252E-4777-8275-31DD700B8218}" type="presParOf" srcId="{4B0C5623-8D89-4C38-B687-6536CC5EBD02}" destId="{8D984D7D-3F2B-44B5-9FA8-6C5F40CE7A72}" srcOrd="1" destOrd="0" presId="urn:microsoft.com/office/officeart/2005/8/layout/orgChart1"/>
    <dgm:cxn modelId="{66BED6DD-5D96-4105-811D-EBBCED96ACAB}" type="presParOf" srcId="{74BFA95A-814D-4764-A9B4-8B76C4C9C9F3}" destId="{5EC5512A-1EEC-42E6-9584-F6907C28C2EF}" srcOrd="1" destOrd="0" presId="urn:microsoft.com/office/officeart/2005/8/layout/orgChart1"/>
    <dgm:cxn modelId="{80D22D43-CD25-4695-9413-D0B748FA983B}" type="presParOf" srcId="{74BFA95A-814D-4764-A9B4-8B76C4C9C9F3}" destId="{667C0AFE-46D7-4955-8C20-18086A8D3C2F}" srcOrd="2" destOrd="0" presId="urn:microsoft.com/office/officeart/2005/8/layout/orgChart1"/>
    <dgm:cxn modelId="{6553DFA8-F909-4507-85C3-28FEF8F6D9C1}" type="presParOf" srcId="{7FBFDC1B-9F44-4049-9B2C-DAE290B02DEF}" destId="{60E5388C-765A-431A-84B9-3B0E79B1960D}" srcOrd="2" destOrd="0" presId="urn:microsoft.com/office/officeart/2005/8/layout/orgChart1"/>
    <dgm:cxn modelId="{BDD81550-4585-47C4-85E1-88307C023719}" type="presParOf" srcId="{7FBFDC1B-9F44-4049-9B2C-DAE290B02DEF}" destId="{C65CE2E7-6749-4BF7-9463-8548F816588A}" srcOrd="3" destOrd="0" presId="urn:microsoft.com/office/officeart/2005/8/layout/orgChart1"/>
    <dgm:cxn modelId="{E72FF1F1-6178-4E41-A986-39AC8D61FD92}" type="presParOf" srcId="{C65CE2E7-6749-4BF7-9463-8548F816588A}" destId="{0BBA6A22-81B0-4CF5-8154-FF40D5A44285}" srcOrd="0" destOrd="0" presId="urn:microsoft.com/office/officeart/2005/8/layout/orgChart1"/>
    <dgm:cxn modelId="{40120CE8-5096-43F6-AF9C-A613370F7AFF}" type="presParOf" srcId="{0BBA6A22-81B0-4CF5-8154-FF40D5A44285}" destId="{DB8E86F8-113B-4DC4-893C-85AA69455DE7}" srcOrd="0" destOrd="0" presId="urn:microsoft.com/office/officeart/2005/8/layout/orgChart1"/>
    <dgm:cxn modelId="{724FAFA7-5C2C-4CEF-8E28-9A613B8B8DE9}" type="presParOf" srcId="{0BBA6A22-81B0-4CF5-8154-FF40D5A44285}" destId="{C000C94A-362A-4E26-B87F-02D58D309C29}" srcOrd="1" destOrd="0" presId="urn:microsoft.com/office/officeart/2005/8/layout/orgChart1"/>
    <dgm:cxn modelId="{9B37A93B-066C-4F17-BD41-5D2956F41E86}" type="presParOf" srcId="{C65CE2E7-6749-4BF7-9463-8548F816588A}" destId="{C1A3563B-7178-4CBC-BA63-08BEE5A21E4F}" srcOrd="1" destOrd="0" presId="urn:microsoft.com/office/officeart/2005/8/layout/orgChart1"/>
    <dgm:cxn modelId="{B2CAD282-4238-4D6E-A3E0-ED7563443862}" type="presParOf" srcId="{C65CE2E7-6749-4BF7-9463-8548F816588A}" destId="{E8B7CF7D-5E6D-42F3-B2A7-430C91EEB63F}" srcOrd="2" destOrd="0" presId="urn:microsoft.com/office/officeart/2005/8/layout/orgChart1"/>
    <dgm:cxn modelId="{E2DDA594-64DC-4C5B-9D75-3255D002817C}" type="presParOf" srcId="{53F316E3-4DAE-44C7-9E24-9E1CE3B0F8C3}" destId="{3A09F296-BC0E-43A8-BE3E-B9B42D1851E3}" srcOrd="4" destOrd="0" presId="urn:microsoft.com/office/officeart/2005/8/layout/orgChart1"/>
    <dgm:cxn modelId="{68384D46-3988-4511-B99C-4F9E104A2317}" type="presParOf" srcId="{53F316E3-4DAE-44C7-9E24-9E1CE3B0F8C3}" destId="{E81650F3-7026-409A-BE1E-0AD453D8422D}" srcOrd="5" destOrd="0" presId="urn:microsoft.com/office/officeart/2005/8/layout/orgChart1"/>
    <dgm:cxn modelId="{1929A349-1511-4E44-9C5D-4507B143264E}" type="presParOf" srcId="{E81650F3-7026-409A-BE1E-0AD453D8422D}" destId="{CB63E7E2-F930-4FAE-8A33-F1DF706DEB59}" srcOrd="0" destOrd="0" presId="urn:microsoft.com/office/officeart/2005/8/layout/orgChart1"/>
    <dgm:cxn modelId="{9B6AA675-72AF-4A04-B919-80A7597759C7}" type="presParOf" srcId="{CB63E7E2-F930-4FAE-8A33-F1DF706DEB59}" destId="{7111ED2B-399B-4201-B6F5-0252ADE56649}" srcOrd="0" destOrd="0" presId="urn:microsoft.com/office/officeart/2005/8/layout/orgChart1"/>
    <dgm:cxn modelId="{ECBE4BEC-A8EB-44FF-A91C-69ECA15DCBE3}" type="presParOf" srcId="{CB63E7E2-F930-4FAE-8A33-F1DF706DEB59}" destId="{BA184CFC-C012-4CC5-ACB6-4B98C5793C90}" srcOrd="1" destOrd="0" presId="urn:microsoft.com/office/officeart/2005/8/layout/orgChart1"/>
    <dgm:cxn modelId="{D577AE6F-9A1E-409B-99AA-F9DE6C4D3B38}" type="presParOf" srcId="{E81650F3-7026-409A-BE1E-0AD453D8422D}" destId="{302F7CF3-C14D-47EB-8128-B802700077DC}" srcOrd="1" destOrd="0" presId="urn:microsoft.com/office/officeart/2005/8/layout/orgChart1"/>
    <dgm:cxn modelId="{9A88CD9A-972F-4C74-850A-5845878F8897}" type="presParOf" srcId="{E81650F3-7026-409A-BE1E-0AD453D8422D}" destId="{18BC6EDD-386B-4531-8351-3074D5A886A2}" srcOrd="2" destOrd="0" presId="urn:microsoft.com/office/officeart/2005/8/layout/orgChart1"/>
    <dgm:cxn modelId="{615FC479-153D-4A20-A93C-F6481A669350}" type="presParOf" srcId="{53F316E3-4DAE-44C7-9E24-9E1CE3B0F8C3}" destId="{09932EB8-2350-43F8-9B6A-4187F7F1698A}" srcOrd="6" destOrd="0" presId="urn:microsoft.com/office/officeart/2005/8/layout/orgChart1"/>
    <dgm:cxn modelId="{2A78C32C-6A0C-4621-B648-3BEE5BF31E0F}" type="presParOf" srcId="{53F316E3-4DAE-44C7-9E24-9E1CE3B0F8C3}" destId="{4AF29BC4-6A1C-4BD1-A11E-A853308EE82A}" srcOrd="7" destOrd="0" presId="urn:microsoft.com/office/officeart/2005/8/layout/orgChart1"/>
    <dgm:cxn modelId="{0807F59A-83B3-470F-B6AC-875E298265AD}" type="presParOf" srcId="{4AF29BC4-6A1C-4BD1-A11E-A853308EE82A}" destId="{5BACEA1D-E2B0-4685-92A9-904ADC79837D}" srcOrd="0" destOrd="0" presId="urn:microsoft.com/office/officeart/2005/8/layout/orgChart1"/>
    <dgm:cxn modelId="{2C5B08A6-32EF-410C-B10E-521A24538CF9}" type="presParOf" srcId="{5BACEA1D-E2B0-4685-92A9-904ADC79837D}" destId="{4F86021E-4926-4C8E-84D3-3FCA1DDA3EA1}" srcOrd="0" destOrd="0" presId="urn:microsoft.com/office/officeart/2005/8/layout/orgChart1"/>
    <dgm:cxn modelId="{7BB46FFA-42E0-4B06-9C26-5E26ED41251A}" type="presParOf" srcId="{5BACEA1D-E2B0-4685-92A9-904ADC79837D}" destId="{137ACFF1-DBD7-414A-BF23-22E6D443DC41}" srcOrd="1" destOrd="0" presId="urn:microsoft.com/office/officeart/2005/8/layout/orgChart1"/>
    <dgm:cxn modelId="{52B0037E-0EC0-47D4-8D0B-FE4F67CFC179}" type="presParOf" srcId="{4AF29BC4-6A1C-4BD1-A11E-A853308EE82A}" destId="{14006475-CB24-4DDE-8654-1737DC5A3D7B}" srcOrd="1" destOrd="0" presId="urn:microsoft.com/office/officeart/2005/8/layout/orgChart1"/>
    <dgm:cxn modelId="{D763ECDB-A68C-4E40-8F6A-904ED88023D4}" type="presParOf" srcId="{4AF29BC4-6A1C-4BD1-A11E-A853308EE82A}" destId="{E5224F9C-4B64-4345-84B3-48E0AA99FA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FB4678-60AF-471E-BECC-26D00BC3AAA1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0744229-C411-44BF-8209-E5FA9172CC4C}">
      <dgm:prSet phldrT="[Текст]" custT="1"/>
      <dgm:spPr/>
      <dgm:t>
        <a:bodyPr/>
        <a:lstStyle/>
        <a:p>
          <a:r>
            <a:rPr lang="ru-RU" sz="1600" b="1" dirty="0" smtClean="0"/>
            <a:t>Договор банковского вклада</a:t>
          </a:r>
          <a:endParaRPr lang="ru-RU" sz="1600" b="1" dirty="0"/>
        </a:p>
      </dgm:t>
    </dgm:pt>
    <dgm:pt modelId="{6077A0F8-60DF-43E6-9C45-3E523245C6F1}" type="parTrans" cxnId="{89818337-CFCB-401D-BF7E-440255C93AAE}">
      <dgm:prSet/>
      <dgm:spPr/>
      <dgm:t>
        <a:bodyPr/>
        <a:lstStyle/>
        <a:p>
          <a:endParaRPr lang="ru-RU"/>
        </a:p>
      </dgm:t>
    </dgm:pt>
    <dgm:pt modelId="{2038899D-2DC2-4647-9CF7-A266F40CC17A}" type="sibTrans" cxnId="{89818337-CFCB-401D-BF7E-440255C93AAE}">
      <dgm:prSet/>
      <dgm:spPr/>
      <dgm:t>
        <a:bodyPr/>
        <a:lstStyle/>
        <a:p>
          <a:endParaRPr lang="ru-RU"/>
        </a:p>
      </dgm:t>
    </dgm:pt>
    <dgm:pt modelId="{EB072C4F-E118-4FDD-B3A3-58694F467808}">
      <dgm:prSet phldrT="[Текст]" custT="1"/>
      <dgm:spPr/>
      <dgm:t>
        <a:bodyPr/>
        <a:lstStyle/>
        <a:p>
          <a:r>
            <a:rPr lang="ru-RU" sz="1400" b="1" dirty="0" smtClean="0"/>
            <a:t>Субъекты (вкладчики)</a:t>
          </a:r>
          <a:endParaRPr lang="ru-RU" sz="1400" b="1" dirty="0"/>
        </a:p>
      </dgm:t>
    </dgm:pt>
    <dgm:pt modelId="{5CC67E86-F936-4650-B05C-6A0BE02BEB70}" type="parTrans" cxnId="{6FFE0806-63AF-4ACA-A4A3-5D4977722936}">
      <dgm:prSet/>
      <dgm:spPr/>
      <dgm:t>
        <a:bodyPr/>
        <a:lstStyle/>
        <a:p>
          <a:endParaRPr lang="ru-RU"/>
        </a:p>
      </dgm:t>
    </dgm:pt>
    <dgm:pt modelId="{95542A1B-E7FE-4BBD-A53A-411E361A88A4}" type="sibTrans" cxnId="{6FFE0806-63AF-4ACA-A4A3-5D4977722936}">
      <dgm:prSet/>
      <dgm:spPr/>
      <dgm:t>
        <a:bodyPr/>
        <a:lstStyle/>
        <a:p>
          <a:endParaRPr lang="ru-RU"/>
        </a:p>
      </dgm:t>
    </dgm:pt>
    <dgm:pt modelId="{00ACAFE5-E2CD-4932-8105-58206E69F7B3}">
      <dgm:prSet phldrT="[Текст]"/>
      <dgm:spPr/>
      <dgm:t>
        <a:bodyPr/>
        <a:lstStyle/>
        <a:p>
          <a:r>
            <a:rPr lang="ru-RU" b="1" dirty="0" smtClean="0"/>
            <a:t>Физические лица</a:t>
          </a:r>
          <a:endParaRPr lang="ru-RU" b="1" dirty="0"/>
        </a:p>
      </dgm:t>
    </dgm:pt>
    <dgm:pt modelId="{20A81355-6E01-4D85-9D40-A48E8A992A81}" type="parTrans" cxnId="{9188A5A8-9A5F-4B5F-9463-838E973CAFDC}">
      <dgm:prSet/>
      <dgm:spPr/>
      <dgm:t>
        <a:bodyPr/>
        <a:lstStyle/>
        <a:p>
          <a:endParaRPr lang="ru-RU"/>
        </a:p>
      </dgm:t>
    </dgm:pt>
    <dgm:pt modelId="{5663F6B3-F034-45F5-9AFD-103F8A869045}" type="sibTrans" cxnId="{9188A5A8-9A5F-4B5F-9463-838E973CAFDC}">
      <dgm:prSet/>
      <dgm:spPr/>
      <dgm:t>
        <a:bodyPr/>
        <a:lstStyle/>
        <a:p>
          <a:endParaRPr lang="ru-RU"/>
        </a:p>
      </dgm:t>
    </dgm:pt>
    <dgm:pt modelId="{FDE37361-8DBD-47CA-A38A-012D13855A97}">
      <dgm:prSet phldrT="[Текст]" custT="1"/>
      <dgm:spPr/>
      <dgm:t>
        <a:bodyPr/>
        <a:lstStyle/>
        <a:p>
          <a:r>
            <a:rPr lang="ru-RU" sz="1400" b="1" dirty="0" smtClean="0"/>
            <a:t>характеристика</a:t>
          </a:r>
          <a:endParaRPr lang="ru-RU" sz="1400" b="1" dirty="0"/>
        </a:p>
      </dgm:t>
    </dgm:pt>
    <dgm:pt modelId="{8CC406CA-C205-4EF8-8F69-39A0E2E5642A}" type="parTrans" cxnId="{C04D3900-DBF6-4707-9726-4E7827472C3E}">
      <dgm:prSet/>
      <dgm:spPr/>
      <dgm:t>
        <a:bodyPr/>
        <a:lstStyle/>
        <a:p>
          <a:endParaRPr lang="ru-RU"/>
        </a:p>
      </dgm:t>
    </dgm:pt>
    <dgm:pt modelId="{66CEE86C-887A-4FBF-BFDF-6D3EEB150A7C}" type="sibTrans" cxnId="{C04D3900-DBF6-4707-9726-4E7827472C3E}">
      <dgm:prSet/>
      <dgm:spPr/>
      <dgm:t>
        <a:bodyPr/>
        <a:lstStyle/>
        <a:p>
          <a:endParaRPr lang="ru-RU"/>
        </a:p>
      </dgm:t>
    </dgm:pt>
    <dgm:pt modelId="{F4805582-5539-478B-8113-542974F6F1DC}">
      <dgm:prSet phldrT="[Текст]"/>
      <dgm:spPr/>
      <dgm:t>
        <a:bodyPr/>
        <a:lstStyle/>
        <a:p>
          <a:r>
            <a:rPr lang="ru-RU" b="1" dirty="0" smtClean="0"/>
            <a:t>Реальный</a:t>
          </a:r>
          <a:endParaRPr lang="ru-RU" b="1" dirty="0"/>
        </a:p>
      </dgm:t>
    </dgm:pt>
    <dgm:pt modelId="{532546E9-4CB9-4480-B5A9-7D0CE159F928}" type="parTrans" cxnId="{96CD7312-3579-44F2-AC23-0DE54593D9FD}">
      <dgm:prSet/>
      <dgm:spPr/>
      <dgm:t>
        <a:bodyPr/>
        <a:lstStyle/>
        <a:p>
          <a:endParaRPr lang="ru-RU"/>
        </a:p>
      </dgm:t>
    </dgm:pt>
    <dgm:pt modelId="{93BB465F-D7CF-4E37-9D80-727435192BAB}" type="sibTrans" cxnId="{96CD7312-3579-44F2-AC23-0DE54593D9FD}">
      <dgm:prSet/>
      <dgm:spPr/>
      <dgm:t>
        <a:bodyPr/>
        <a:lstStyle/>
        <a:p>
          <a:endParaRPr lang="ru-RU"/>
        </a:p>
      </dgm:t>
    </dgm:pt>
    <dgm:pt modelId="{3D401904-765D-4B02-BDFA-8DC556EF14BC}">
      <dgm:prSet phldrT="[Текст]"/>
      <dgm:spPr/>
      <dgm:t>
        <a:bodyPr/>
        <a:lstStyle/>
        <a:p>
          <a:r>
            <a:rPr lang="ru-RU" b="1" dirty="0" smtClean="0"/>
            <a:t>Юридические лица</a:t>
          </a:r>
          <a:endParaRPr lang="ru-RU" b="1" dirty="0"/>
        </a:p>
      </dgm:t>
    </dgm:pt>
    <dgm:pt modelId="{9E0B568D-AA54-476E-9EE1-5C2CB09E5B42}" type="parTrans" cxnId="{0232D116-CF3C-4C3F-9F77-2D68C734AC9E}">
      <dgm:prSet/>
      <dgm:spPr/>
      <dgm:t>
        <a:bodyPr/>
        <a:lstStyle/>
        <a:p>
          <a:endParaRPr lang="ru-RU"/>
        </a:p>
      </dgm:t>
    </dgm:pt>
    <dgm:pt modelId="{3346491A-285E-40B0-8A52-D9C57D86FA73}" type="sibTrans" cxnId="{0232D116-CF3C-4C3F-9F77-2D68C734AC9E}">
      <dgm:prSet/>
      <dgm:spPr/>
      <dgm:t>
        <a:bodyPr/>
        <a:lstStyle/>
        <a:p>
          <a:endParaRPr lang="ru-RU"/>
        </a:p>
      </dgm:t>
    </dgm:pt>
    <dgm:pt modelId="{80BD950F-F416-47E4-AC5B-2B24944F11C3}">
      <dgm:prSet phldrT="[Текст]"/>
      <dgm:spPr/>
      <dgm:t>
        <a:bodyPr/>
        <a:lstStyle/>
        <a:p>
          <a:r>
            <a:rPr lang="ru-RU" b="1" dirty="0" smtClean="0"/>
            <a:t>Односторонне обязывающий</a:t>
          </a:r>
          <a:endParaRPr lang="ru-RU" b="1" dirty="0"/>
        </a:p>
      </dgm:t>
    </dgm:pt>
    <dgm:pt modelId="{7D6AB184-4DEB-491C-9BA3-FD82150175C1}" type="parTrans" cxnId="{BF4A3960-B816-42EE-8F7F-4BBD6562F521}">
      <dgm:prSet/>
      <dgm:spPr/>
      <dgm:t>
        <a:bodyPr/>
        <a:lstStyle/>
        <a:p>
          <a:endParaRPr lang="ru-RU"/>
        </a:p>
      </dgm:t>
    </dgm:pt>
    <dgm:pt modelId="{0F797F44-A6BD-4B3E-BC6A-18AC0DE0D854}" type="sibTrans" cxnId="{BF4A3960-B816-42EE-8F7F-4BBD6562F521}">
      <dgm:prSet/>
      <dgm:spPr/>
      <dgm:t>
        <a:bodyPr/>
        <a:lstStyle/>
        <a:p>
          <a:endParaRPr lang="ru-RU"/>
        </a:p>
      </dgm:t>
    </dgm:pt>
    <dgm:pt modelId="{4B9BA1B4-9574-45C0-A5AE-9471D4EE2756}">
      <dgm:prSet phldrT="[Текст]"/>
      <dgm:spPr/>
      <dgm:t>
        <a:bodyPr/>
        <a:lstStyle/>
        <a:p>
          <a:r>
            <a:rPr lang="ru-RU" b="1" dirty="0" smtClean="0"/>
            <a:t>Возмездный </a:t>
          </a:r>
          <a:endParaRPr lang="ru-RU" b="1" dirty="0"/>
        </a:p>
      </dgm:t>
    </dgm:pt>
    <dgm:pt modelId="{D9296941-D7B7-4F2F-A335-D6A746FEE0D7}" type="parTrans" cxnId="{26969FD2-2F5F-46C3-8002-75B51A24DB1F}">
      <dgm:prSet/>
      <dgm:spPr/>
      <dgm:t>
        <a:bodyPr/>
        <a:lstStyle/>
        <a:p>
          <a:endParaRPr lang="ru-RU"/>
        </a:p>
      </dgm:t>
    </dgm:pt>
    <dgm:pt modelId="{6A545B55-0570-48E6-AA7E-1B08795547D7}" type="sibTrans" cxnId="{26969FD2-2F5F-46C3-8002-75B51A24DB1F}">
      <dgm:prSet/>
      <dgm:spPr/>
      <dgm:t>
        <a:bodyPr/>
        <a:lstStyle/>
        <a:p>
          <a:endParaRPr lang="ru-RU"/>
        </a:p>
      </dgm:t>
    </dgm:pt>
    <dgm:pt modelId="{A36EFB48-209C-4809-BD78-73DE1F9A9C7E}">
      <dgm:prSet phldrT="[Текст]"/>
      <dgm:spPr/>
      <dgm:t>
        <a:bodyPr/>
        <a:lstStyle/>
        <a:p>
          <a:r>
            <a:rPr lang="ru-RU" b="1" dirty="0" smtClean="0"/>
            <a:t>Форма договора</a:t>
          </a:r>
          <a:endParaRPr lang="ru-RU" b="1" dirty="0"/>
        </a:p>
      </dgm:t>
    </dgm:pt>
    <dgm:pt modelId="{23AA23B5-D40C-4663-B3C7-72E6DEB844F8}" type="parTrans" cxnId="{6B63D88D-544B-4D55-A1AF-9737EF111B31}">
      <dgm:prSet/>
      <dgm:spPr/>
      <dgm:t>
        <a:bodyPr/>
        <a:lstStyle/>
        <a:p>
          <a:endParaRPr lang="ru-RU"/>
        </a:p>
      </dgm:t>
    </dgm:pt>
    <dgm:pt modelId="{F516E953-20D9-4D7E-8922-1858848F64F1}" type="sibTrans" cxnId="{6B63D88D-544B-4D55-A1AF-9737EF111B31}">
      <dgm:prSet/>
      <dgm:spPr/>
      <dgm:t>
        <a:bodyPr/>
        <a:lstStyle/>
        <a:p>
          <a:endParaRPr lang="ru-RU"/>
        </a:p>
      </dgm:t>
    </dgm:pt>
    <dgm:pt modelId="{E796C4E3-6E03-4F93-8314-BBFFE9DC387F}">
      <dgm:prSet phldrT="[Текст]"/>
      <dgm:spPr/>
      <dgm:t>
        <a:bodyPr/>
        <a:lstStyle/>
        <a:p>
          <a:r>
            <a:rPr lang="ru-RU" b="1" dirty="0" smtClean="0"/>
            <a:t>Письменная</a:t>
          </a:r>
          <a:endParaRPr lang="ru-RU" b="1" dirty="0"/>
        </a:p>
      </dgm:t>
    </dgm:pt>
    <dgm:pt modelId="{1936D3CC-B415-4266-AB66-5EE8A264D606}" type="parTrans" cxnId="{42197C39-24BF-47A7-A704-4D3F68F02146}">
      <dgm:prSet/>
      <dgm:spPr/>
      <dgm:t>
        <a:bodyPr/>
        <a:lstStyle/>
        <a:p>
          <a:endParaRPr lang="ru-RU"/>
        </a:p>
      </dgm:t>
    </dgm:pt>
    <dgm:pt modelId="{95A1760C-FB57-4030-A8E0-6668904F5274}" type="sibTrans" cxnId="{42197C39-24BF-47A7-A704-4D3F68F02146}">
      <dgm:prSet/>
      <dgm:spPr/>
      <dgm:t>
        <a:bodyPr/>
        <a:lstStyle/>
        <a:p>
          <a:endParaRPr lang="ru-RU"/>
        </a:p>
      </dgm:t>
    </dgm:pt>
    <dgm:pt modelId="{49A1B8A1-5610-404E-A9DB-1FB9EA177EBF}">
      <dgm:prSet phldrT="[Текст]"/>
      <dgm:spPr/>
      <dgm:t>
        <a:bodyPr/>
        <a:lstStyle/>
        <a:p>
          <a:r>
            <a:rPr lang="ru-RU" b="1" dirty="0" smtClean="0"/>
            <a:t>Содержание договора</a:t>
          </a:r>
          <a:endParaRPr lang="ru-RU" b="1" dirty="0"/>
        </a:p>
      </dgm:t>
    </dgm:pt>
    <dgm:pt modelId="{742D441E-BDCE-4FF3-B566-E3CE14F57E1A}" type="parTrans" cxnId="{C7B735E1-777C-45A6-96FB-B68DD9585C5D}">
      <dgm:prSet/>
      <dgm:spPr/>
      <dgm:t>
        <a:bodyPr/>
        <a:lstStyle/>
        <a:p>
          <a:endParaRPr lang="ru-RU"/>
        </a:p>
      </dgm:t>
    </dgm:pt>
    <dgm:pt modelId="{F95A393A-BC50-4FE9-8126-2D48426A9495}" type="sibTrans" cxnId="{C7B735E1-777C-45A6-96FB-B68DD9585C5D}">
      <dgm:prSet/>
      <dgm:spPr/>
      <dgm:t>
        <a:bodyPr/>
        <a:lstStyle/>
        <a:p>
          <a:endParaRPr lang="ru-RU"/>
        </a:p>
      </dgm:t>
    </dgm:pt>
    <dgm:pt modelId="{13DD28B8-4559-43DD-94B2-1F74252F6EC6}">
      <dgm:prSet phldrT="[Текст]"/>
      <dgm:spPr/>
      <dgm:t>
        <a:bodyPr/>
        <a:lstStyle/>
        <a:p>
          <a:r>
            <a:rPr lang="ru-RU" b="1" dirty="0" smtClean="0"/>
            <a:t>Права вкладчика</a:t>
          </a:r>
          <a:endParaRPr lang="ru-RU" b="1" dirty="0"/>
        </a:p>
      </dgm:t>
    </dgm:pt>
    <dgm:pt modelId="{34227A8C-D2D5-4E5A-A9AC-08970AB1CEE6}" type="parTrans" cxnId="{CA81B606-BB7B-438C-A10A-5F945FAB404D}">
      <dgm:prSet/>
      <dgm:spPr/>
      <dgm:t>
        <a:bodyPr/>
        <a:lstStyle/>
        <a:p>
          <a:endParaRPr lang="ru-RU"/>
        </a:p>
      </dgm:t>
    </dgm:pt>
    <dgm:pt modelId="{A6AE96BF-F027-47AF-99A0-0770B2F8CF1D}" type="sibTrans" cxnId="{CA81B606-BB7B-438C-A10A-5F945FAB404D}">
      <dgm:prSet/>
      <dgm:spPr/>
      <dgm:t>
        <a:bodyPr/>
        <a:lstStyle/>
        <a:p>
          <a:endParaRPr lang="ru-RU"/>
        </a:p>
      </dgm:t>
    </dgm:pt>
    <dgm:pt modelId="{2A9E7F48-1776-4D92-919E-0908977CB0F5}">
      <dgm:prSet phldrT="[Текст]" custT="1"/>
      <dgm:spPr/>
      <dgm:t>
        <a:bodyPr/>
        <a:lstStyle/>
        <a:p>
          <a:r>
            <a:rPr lang="ru-RU" sz="1400" b="1" dirty="0" smtClean="0"/>
            <a:t>Обязанности банка</a:t>
          </a:r>
          <a:endParaRPr lang="ru-RU" sz="1400" b="1" dirty="0"/>
        </a:p>
      </dgm:t>
    </dgm:pt>
    <dgm:pt modelId="{B0C3BEB6-F3B6-43DF-B83E-E31533F89D96}" type="parTrans" cxnId="{322A77F4-C887-47BD-8B3A-618D7F6C48C8}">
      <dgm:prSet/>
      <dgm:spPr/>
      <dgm:t>
        <a:bodyPr/>
        <a:lstStyle/>
        <a:p>
          <a:endParaRPr lang="ru-RU"/>
        </a:p>
      </dgm:t>
    </dgm:pt>
    <dgm:pt modelId="{C6618094-9DB8-4716-B980-AFADF026452B}" type="sibTrans" cxnId="{322A77F4-C887-47BD-8B3A-618D7F6C48C8}">
      <dgm:prSet/>
      <dgm:spPr/>
      <dgm:t>
        <a:bodyPr/>
        <a:lstStyle/>
        <a:p>
          <a:endParaRPr lang="ru-RU"/>
        </a:p>
      </dgm:t>
    </dgm:pt>
    <dgm:pt modelId="{EC9FE4A0-2E20-458D-997C-FB70BF91B361}" type="pres">
      <dgm:prSet presAssocID="{84FB4678-60AF-471E-BECC-26D00BC3AA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A65D76-0852-424F-873D-8AB39B8085D0}" type="pres">
      <dgm:prSet presAssocID="{C0744229-C411-44BF-8209-E5FA9172CC4C}" presName="root1" presStyleCnt="0"/>
      <dgm:spPr/>
    </dgm:pt>
    <dgm:pt modelId="{29FB2BEE-04DA-43E5-A542-AA0269982B6F}" type="pres">
      <dgm:prSet presAssocID="{C0744229-C411-44BF-8209-E5FA9172CC4C}" presName="LevelOneTextNode" presStyleLbl="node0" presStyleIdx="0" presStyleCnt="1" custScaleX="228641">
        <dgm:presLayoutVars>
          <dgm:chPref val="3"/>
        </dgm:presLayoutVars>
      </dgm:prSet>
      <dgm:spPr/>
    </dgm:pt>
    <dgm:pt modelId="{A2BCC53F-5635-4084-8EAA-160E3B781AF6}" type="pres">
      <dgm:prSet presAssocID="{C0744229-C411-44BF-8209-E5FA9172CC4C}" presName="level2hierChild" presStyleCnt="0"/>
      <dgm:spPr/>
    </dgm:pt>
    <dgm:pt modelId="{884A52A8-99E4-4BA7-AE90-7A76901B0D54}" type="pres">
      <dgm:prSet presAssocID="{5CC67E86-F936-4650-B05C-6A0BE02BEB70}" presName="conn2-1" presStyleLbl="parChTrans1D2" presStyleIdx="0" presStyleCnt="4"/>
      <dgm:spPr/>
    </dgm:pt>
    <dgm:pt modelId="{9EF39464-666E-4E1E-AD1E-6D1E3518604D}" type="pres">
      <dgm:prSet presAssocID="{5CC67E86-F936-4650-B05C-6A0BE02BEB70}" presName="connTx" presStyleLbl="parChTrans1D2" presStyleIdx="0" presStyleCnt="4"/>
      <dgm:spPr/>
    </dgm:pt>
    <dgm:pt modelId="{66B1ED44-78BE-44AC-92CC-AE5F398722C8}" type="pres">
      <dgm:prSet presAssocID="{EB072C4F-E118-4FDD-B3A3-58694F467808}" presName="root2" presStyleCnt="0"/>
      <dgm:spPr/>
    </dgm:pt>
    <dgm:pt modelId="{1D604588-E6C6-4897-A2F1-ABED041997A0}" type="pres">
      <dgm:prSet presAssocID="{EB072C4F-E118-4FDD-B3A3-58694F467808}" presName="LevelTwoTextNode" presStyleLbl="node2" presStyleIdx="0" presStyleCnt="4" custScaleX="163117">
        <dgm:presLayoutVars>
          <dgm:chPref val="3"/>
        </dgm:presLayoutVars>
      </dgm:prSet>
      <dgm:spPr/>
    </dgm:pt>
    <dgm:pt modelId="{809D86D7-DD7E-4314-8E35-43AB261C7E34}" type="pres">
      <dgm:prSet presAssocID="{EB072C4F-E118-4FDD-B3A3-58694F467808}" presName="level3hierChild" presStyleCnt="0"/>
      <dgm:spPr/>
    </dgm:pt>
    <dgm:pt modelId="{BCC94160-6B6A-46CB-AE37-A59D944304F2}" type="pres">
      <dgm:prSet presAssocID="{20A81355-6E01-4D85-9D40-A48E8A992A81}" presName="conn2-1" presStyleLbl="parChTrans1D3" presStyleIdx="0" presStyleCnt="8"/>
      <dgm:spPr/>
    </dgm:pt>
    <dgm:pt modelId="{B4ABCB26-7D14-4B89-ADA4-162477176709}" type="pres">
      <dgm:prSet presAssocID="{20A81355-6E01-4D85-9D40-A48E8A992A81}" presName="connTx" presStyleLbl="parChTrans1D3" presStyleIdx="0" presStyleCnt="8"/>
      <dgm:spPr/>
    </dgm:pt>
    <dgm:pt modelId="{C21B1529-2B95-49CA-9CC3-4DFECBEB6D75}" type="pres">
      <dgm:prSet presAssocID="{00ACAFE5-E2CD-4932-8105-58206E69F7B3}" presName="root2" presStyleCnt="0"/>
      <dgm:spPr/>
    </dgm:pt>
    <dgm:pt modelId="{3316A773-EF9B-4627-91AD-85C96A187B98}" type="pres">
      <dgm:prSet presAssocID="{00ACAFE5-E2CD-4932-8105-58206E69F7B3}" presName="LevelTwoTextNode" presStyleLbl="node3" presStyleIdx="0" presStyleCnt="8" custScaleX="172597">
        <dgm:presLayoutVars>
          <dgm:chPref val="3"/>
        </dgm:presLayoutVars>
      </dgm:prSet>
      <dgm:spPr/>
    </dgm:pt>
    <dgm:pt modelId="{BFD17AFB-FC7E-425D-892F-AEAECF4FDF5C}" type="pres">
      <dgm:prSet presAssocID="{00ACAFE5-E2CD-4932-8105-58206E69F7B3}" presName="level3hierChild" presStyleCnt="0"/>
      <dgm:spPr/>
    </dgm:pt>
    <dgm:pt modelId="{7E690DE6-E156-4C3C-BB37-B579F4CCE4B2}" type="pres">
      <dgm:prSet presAssocID="{9E0B568D-AA54-476E-9EE1-5C2CB09E5B42}" presName="conn2-1" presStyleLbl="parChTrans1D3" presStyleIdx="1" presStyleCnt="8"/>
      <dgm:spPr/>
    </dgm:pt>
    <dgm:pt modelId="{87EED0A5-0525-4576-9D86-78A761CFD398}" type="pres">
      <dgm:prSet presAssocID="{9E0B568D-AA54-476E-9EE1-5C2CB09E5B42}" presName="connTx" presStyleLbl="parChTrans1D3" presStyleIdx="1" presStyleCnt="8"/>
      <dgm:spPr/>
    </dgm:pt>
    <dgm:pt modelId="{18FFAC4E-232B-4E94-8C82-A3BD24B02EDE}" type="pres">
      <dgm:prSet presAssocID="{3D401904-765D-4B02-BDFA-8DC556EF14BC}" presName="root2" presStyleCnt="0"/>
      <dgm:spPr/>
    </dgm:pt>
    <dgm:pt modelId="{FF19A18E-BE24-40E4-A317-4E779123661F}" type="pres">
      <dgm:prSet presAssocID="{3D401904-765D-4B02-BDFA-8DC556EF14BC}" presName="LevelTwoTextNode" presStyleLbl="node3" presStyleIdx="1" presStyleCnt="8" custScaleX="174128">
        <dgm:presLayoutVars>
          <dgm:chPref val="3"/>
        </dgm:presLayoutVars>
      </dgm:prSet>
      <dgm:spPr/>
    </dgm:pt>
    <dgm:pt modelId="{5DAADAEF-EC12-46C2-94B9-BA980F11F87A}" type="pres">
      <dgm:prSet presAssocID="{3D401904-765D-4B02-BDFA-8DC556EF14BC}" presName="level3hierChild" presStyleCnt="0"/>
      <dgm:spPr/>
    </dgm:pt>
    <dgm:pt modelId="{46C4DF07-513D-4409-8708-3C1899747B61}" type="pres">
      <dgm:prSet presAssocID="{8CC406CA-C205-4EF8-8F69-39A0E2E5642A}" presName="conn2-1" presStyleLbl="parChTrans1D2" presStyleIdx="1" presStyleCnt="4"/>
      <dgm:spPr/>
    </dgm:pt>
    <dgm:pt modelId="{9CE942F2-91C3-465E-854E-57092026AF68}" type="pres">
      <dgm:prSet presAssocID="{8CC406CA-C205-4EF8-8F69-39A0E2E5642A}" presName="connTx" presStyleLbl="parChTrans1D2" presStyleIdx="1" presStyleCnt="4"/>
      <dgm:spPr/>
    </dgm:pt>
    <dgm:pt modelId="{4B0C22A9-6614-436F-A895-81BC4E4DB044}" type="pres">
      <dgm:prSet presAssocID="{FDE37361-8DBD-47CA-A38A-012D13855A97}" presName="root2" presStyleCnt="0"/>
      <dgm:spPr/>
    </dgm:pt>
    <dgm:pt modelId="{90E276FE-B0ED-4F23-8742-000A6B0C48BC}" type="pres">
      <dgm:prSet presAssocID="{FDE37361-8DBD-47CA-A38A-012D13855A97}" presName="LevelTwoTextNode" presStyleLbl="node2" presStyleIdx="1" presStyleCnt="4" custScaleX="159617">
        <dgm:presLayoutVars>
          <dgm:chPref val="3"/>
        </dgm:presLayoutVars>
      </dgm:prSet>
      <dgm:spPr/>
    </dgm:pt>
    <dgm:pt modelId="{2B7BD8C2-E422-4432-9D84-DAFA57352636}" type="pres">
      <dgm:prSet presAssocID="{FDE37361-8DBD-47CA-A38A-012D13855A97}" presName="level3hierChild" presStyleCnt="0"/>
      <dgm:spPr/>
    </dgm:pt>
    <dgm:pt modelId="{A03F64DB-81B4-48B2-9C03-207CA77BB737}" type="pres">
      <dgm:prSet presAssocID="{532546E9-4CB9-4480-B5A9-7D0CE159F928}" presName="conn2-1" presStyleLbl="parChTrans1D3" presStyleIdx="2" presStyleCnt="8"/>
      <dgm:spPr/>
    </dgm:pt>
    <dgm:pt modelId="{2A01EB12-04CB-4588-B428-542968AC8E73}" type="pres">
      <dgm:prSet presAssocID="{532546E9-4CB9-4480-B5A9-7D0CE159F928}" presName="connTx" presStyleLbl="parChTrans1D3" presStyleIdx="2" presStyleCnt="8"/>
      <dgm:spPr/>
    </dgm:pt>
    <dgm:pt modelId="{219D2F55-9111-408E-9AFA-AAAD1C112FD5}" type="pres">
      <dgm:prSet presAssocID="{F4805582-5539-478B-8113-542974F6F1DC}" presName="root2" presStyleCnt="0"/>
      <dgm:spPr/>
    </dgm:pt>
    <dgm:pt modelId="{76A0988B-D7D1-4E7A-8C5E-4C67CCE9F2EB}" type="pres">
      <dgm:prSet presAssocID="{F4805582-5539-478B-8113-542974F6F1DC}" presName="LevelTwoTextNode" presStyleLbl="node3" presStyleIdx="2" presStyleCnt="8" custScaleX="149006">
        <dgm:presLayoutVars>
          <dgm:chPref val="3"/>
        </dgm:presLayoutVars>
      </dgm:prSet>
      <dgm:spPr/>
    </dgm:pt>
    <dgm:pt modelId="{41FDBAF0-DFAB-4C3A-AA29-6828797A87BF}" type="pres">
      <dgm:prSet presAssocID="{F4805582-5539-478B-8113-542974F6F1DC}" presName="level3hierChild" presStyleCnt="0"/>
      <dgm:spPr/>
    </dgm:pt>
    <dgm:pt modelId="{4BBCB737-5CD0-4DBA-AB91-A307B6A2049C}" type="pres">
      <dgm:prSet presAssocID="{7D6AB184-4DEB-491C-9BA3-FD82150175C1}" presName="conn2-1" presStyleLbl="parChTrans1D3" presStyleIdx="3" presStyleCnt="8"/>
      <dgm:spPr/>
    </dgm:pt>
    <dgm:pt modelId="{1E07642C-3DBD-4468-B85C-1837D5730B25}" type="pres">
      <dgm:prSet presAssocID="{7D6AB184-4DEB-491C-9BA3-FD82150175C1}" presName="connTx" presStyleLbl="parChTrans1D3" presStyleIdx="3" presStyleCnt="8"/>
      <dgm:spPr/>
    </dgm:pt>
    <dgm:pt modelId="{32BC66CF-C6FA-46E8-9AC3-05B66A26F271}" type="pres">
      <dgm:prSet presAssocID="{80BD950F-F416-47E4-AC5B-2B24944F11C3}" presName="root2" presStyleCnt="0"/>
      <dgm:spPr/>
    </dgm:pt>
    <dgm:pt modelId="{D9938138-331E-41C8-9348-C1839F5E441A}" type="pres">
      <dgm:prSet presAssocID="{80BD950F-F416-47E4-AC5B-2B24944F11C3}" presName="LevelTwoTextNode" presStyleLbl="node3" presStyleIdx="3" presStyleCnt="8" custScaleX="191739" custLinFactNeighborX="-2348" custLinFactNeighborY="4811">
        <dgm:presLayoutVars>
          <dgm:chPref val="3"/>
        </dgm:presLayoutVars>
      </dgm:prSet>
      <dgm:spPr/>
    </dgm:pt>
    <dgm:pt modelId="{71BDC8D7-82E5-45FB-9285-96FA24B2A5D8}" type="pres">
      <dgm:prSet presAssocID="{80BD950F-F416-47E4-AC5B-2B24944F11C3}" presName="level3hierChild" presStyleCnt="0"/>
      <dgm:spPr/>
    </dgm:pt>
    <dgm:pt modelId="{91F4DF0B-1E32-4A13-A81E-54643156E8C1}" type="pres">
      <dgm:prSet presAssocID="{D9296941-D7B7-4F2F-A335-D6A746FEE0D7}" presName="conn2-1" presStyleLbl="parChTrans1D3" presStyleIdx="4" presStyleCnt="8"/>
      <dgm:spPr/>
    </dgm:pt>
    <dgm:pt modelId="{F567BD73-5BBA-47AD-9325-8388045FB0D5}" type="pres">
      <dgm:prSet presAssocID="{D9296941-D7B7-4F2F-A335-D6A746FEE0D7}" presName="connTx" presStyleLbl="parChTrans1D3" presStyleIdx="4" presStyleCnt="8"/>
      <dgm:spPr/>
    </dgm:pt>
    <dgm:pt modelId="{E735307D-D7FC-4EFB-A58E-6C78DF748EEB}" type="pres">
      <dgm:prSet presAssocID="{4B9BA1B4-9574-45C0-A5AE-9471D4EE2756}" presName="root2" presStyleCnt="0"/>
      <dgm:spPr/>
    </dgm:pt>
    <dgm:pt modelId="{0F90CF77-BC3F-475D-920B-CC5987A65779}" type="pres">
      <dgm:prSet presAssocID="{4B9BA1B4-9574-45C0-A5AE-9471D4EE2756}" presName="LevelTwoTextNode" presStyleLbl="node3" presStyleIdx="4" presStyleCnt="8" custScaleX="136925">
        <dgm:presLayoutVars>
          <dgm:chPref val="3"/>
        </dgm:presLayoutVars>
      </dgm:prSet>
      <dgm:spPr/>
    </dgm:pt>
    <dgm:pt modelId="{3F09BB01-B2CC-41C1-89D7-83EC882C5FCF}" type="pres">
      <dgm:prSet presAssocID="{4B9BA1B4-9574-45C0-A5AE-9471D4EE2756}" presName="level3hierChild" presStyleCnt="0"/>
      <dgm:spPr/>
    </dgm:pt>
    <dgm:pt modelId="{E476CDDA-E858-4B47-AE74-6351C86491F6}" type="pres">
      <dgm:prSet presAssocID="{23AA23B5-D40C-4663-B3C7-72E6DEB844F8}" presName="conn2-1" presStyleLbl="parChTrans1D2" presStyleIdx="2" presStyleCnt="4"/>
      <dgm:spPr/>
    </dgm:pt>
    <dgm:pt modelId="{CCC07ED4-AF7E-49AC-8C6F-4AF07748A21D}" type="pres">
      <dgm:prSet presAssocID="{23AA23B5-D40C-4663-B3C7-72E6DEB844F8}" presName="connTx" presStyleLbl="parChTrans1D2" presStyleIdx="2" presStyleCnt="4"/>
      <dgm:spPr/>
    </dgm:pt>
    <dgm:pt modelId="{5F5417BD-B1FA-4C11-B632-FA8016295059}" type="pres">
      <dgm:prSet presAssocID="{A36EFB48-209C-4809-BD78-73DE1F9A9C7E}" presName="root2" presStyleCnt="0"/>
      <dgm:spPr/>
    </dgm:pt>
    <dgm:pt modelId="{F70420CE-431F-4BAA-B9AE-3FC051AE0DCC}" type="pres">
      <dgm:prSet presAssocID="{A36EFB48-209C-4809-BD78-73DE1F9A9C7E}" presName="LevelTwoTextNode" presStyleLbl="node2" presStyleIdx="2" presStyleCnt="4" custScaleX="153818">
        <dgm:presLayoutVars>
          <dgm:chPref val="3"/>
        </dgm:presLayoutVars>
      </dgm:prSet>
      <dgm:spPr/>
    </dgm:pt>
    <dgm:pt modelId="{448D528F-7CE5-468E-80A9-54EC94896D29}" type="pres">
      <dgm:prSet presAssocID="{A36EFB48-209C-4809-BD78-73DE1F9A9C7E}" presName="level3hierChild" presStyleCnt="0"/>
      <dgm:spPr/>
    </dgm:pt>
    <dgm:pt modelId="{B3F55DC1-05D2-4540-86FD-FF1A7A206CCE}" type="pres">
      <dgm:prSet presAssocID="{1936D3CC-B415-4266-AB66-5EE8A264D606}" presName="conn2-1" presStyleLbl="parChTrans1D3" presStyleIdx="5" presStyleCnt="8"/>
      <dgm:spPr/>
    </dgm:pt>
    <dgm:pt modelId="{5CDD7325-81D3-4B34-9396-68C9C32EC03C}" type="pres">
      <dgm:prSet presAssocID="{1936D3CC-B415-4266-AB66-5EE8A264D606}" presName="connTx" presStyleLbl="parChTrans1D3" presStyleIdx="5" presStyleCnt="8"/>
      <dgm:spPr/>
    </dgm:pt>
    <dgm:pt modelId="{D0725AA7-8DE0-4E8A-B24F-2952CAC5DB7D}" type="pres">
      <dgm:prSet presAssocID="{E796C4E3-6E03-4F93-8314-BBFFE9DC387F}" presName="root2" presStyleCnt="0"/>
      <dgm:spPr/>
    </dgm:pt>
    <dgm:pt modelId="{3A406738-9DF1-45B4-98B4-83DDBD12B40E}" type="pres">
      <dgm:prSet presAssocID="{E796C4E3-6E03-4F93-8314-BBFFE9DC387F}" presName="LevelTwoTextNode" presStyleLbl="node3" presStyleIdx="5" presStyleCnt="8" custScaleX="136442">
        <dgm:presLayoutVars>
          <dgm:chPref val="3"/>
        </dgm:presLayoutVars>
      </dgm:prSet>
      <dgm:spPr/>
    </dgm:pt>
    <dgm:pt modelId="{3E9ED6D6-67D9-4820-B64B-16BA30DE58E7}" type="pres">
      <dgm:prSet presAssocID="{E796C4E3-6E03-4F93-8314-BBFFE9DC387F}" presName="level3hierChild" presStyleCnt="0"/>
      <dgm:spPr/>
    </dgm:pt>
    <dgm:pt modelId="{80D38882-BBF1-4FD0-804F-F89C6F36A20C}" type="pres">
      <dgm:prSet presAssocID="{742D441E-BDCE-4FF3-B566-E3CE14F57E1A}" presName="conn2-1" presStyleLbl="parChTrans1D2" presStyleIdx="3" presStyleCnt="4"/>
      <dgm:spPr/>
    </dgm:pt>
    <dgm:pt modelId="{50D8E4C5-DEDC-44E0-BCB1-7579529914BE}" type="pres">
      <dgm:prSet presAssocID="{742D441E-BDCE-4FF3-B566-E3CE14F57E1A}" presName="connTx" presStyleLbl="parChTrans1D2" presStyleIdx="3" presStyleCnt="4"/>
      <dgm:spPr/>
    </dgm:pt>
    <dgm:pt modelId="{368E6F11-A262-4A10-A361-6A078AE0FCBF}" type="pres">
      <dgm:prSet presAssocID="{49A1B8A1-5610-404E-A9DB-1FB9EA177EBF}" presName="root2" presStyleCnt="0"/>
      <dgm:spPr/>
    </dgm:pt>
    <dgm:pt modelId="{CCA851FF-D9CC-4D31-8017-F339EA538B75}" type="pres">
      <dgm:prSet presAssocID="{49A1B8A1-5610-404E-A9DB-1FB9EA177EBF}" presName="LevelTwoTextNode" presStyleLbl="node2" presStyleIdx="3" presStyleCnt="4" custScaleX="141749">
        <dgm:presLayoutVars>
          <dgm:chPref val="3"/>
        </dgm:presLayoutVars>
      </dgm:prSet>
      <dgm:spPr/>
    </dgm:pt>
    <dgm:pt modelId="{DC8ED7FF-8945-4FFE-8046-4D5942B43DF8}" type="pres">
      <dgm:prSet presAssocID="{49A1B8A1-5610-404E-A9DB-1FB9EA177EBF}" presName="level3hierChild" presStyleCnt="0"/>
      <dgm:spPr/>
    </dgm:pt>
    <dgm:pt modelId="{42E2466F-2D59-4E72-BDDE-0B6FA78F9D48}" type="pres">
      <dgm:prSet presAssocID="{34227A8C-D2D5-4E5A-A9AC-08970AB1CEE6}" presName="conn2-1" presStyleLbl="parChTrans1D3" presStyleIdx="6" presStyleCnt="8"/>
      <dgm:spPr/>
    </dgm:pt>
    <dgm:pt modelId="{4200CC22-BC85-46B2-9B63-85F6036DF10E}" type="pres">
      <dgm:prSet presAssocID="{34227A8C-D2D5-4E5A-A9AC-08970AB1CEE6}" presName="connTx" presStyleLbl="parChTrans1D3" presStyleIdx="6" presStyleCnt="8"/>
      <dgm:spPr/>
    </dgm:pt>
    <dgm:pt modelId="{C0775E62-CE60-4962-AC8A-DD4F5F33C2AB}" type="pres">
      <dgm:prSet presAssocID="{13DD28B8-4559-43DD-94B2-1F74252F6EC6}" presName="root2" presStyleCnt="0"/>
      <dgm:spPr/>
    </dgm:pt>
    <dgm:pt modelId="{1055C45B-10F0-45C1-BD00-E984FE83D6DD}" type="pres">
      <dgm:prSet presAssocID="{13DD28B8-4559-43DD-94B2-1F74252F6EC6}" presName="LevelTwoTextNode" presStyleLbl="node3" presStyleIdx="6" presStyleCnt="8" custScaleX="192726">
        <dgm:presLayoutVars>
          <dgm:chPref val="3"/>
        </dgm:presLayoutVars>
      </dgm:prSet>
      <dgm:spPr/>
    </dgm:pt>
    <dgm:pt modelId="{D1DE9619-3A1A-4BB4-A2FD-E2ABB299D61C}" type="pres">
      <dgm:prSet presAssocID="{13DD28B8-4559-43DD-94B2-1F74252F6EC6}" presName="level3hierChild" presStyleCnt="0"/>
      <dgm:spPr/>
    </dgm:pt>
    <dgm:pt modelId="{33076D8B-58DB-428D-87AA-05A753819B22}" type="pres">
      <dgm:prSet presAssocID="{B0C3BEB6-F3B6-43DF-B83E-E31533F89D96}" presName="conn2-1" presStyleLbl="parChTrans1D3" presStyleIdx="7" presStyleCnt="8"/>
      <dgm:spPr/>
    </dgm:pt>
    <dgm:pt modelId="{D4EC2B84-4E60-4555-AA3C-71D54197E9BA}" type="pres">
      <dgm:prSet presAssocID="{B0C3BEB6-F3B6-43DF-B83E-E31533F89D96}" presName="connTx" presStyleLbl="parChTrans1D3" presStyleIdx="7" presStyleCnt="8"/>
      <dgm:spPr/>
    </dgm:pt>
    <dgm:pt modelId="{DD8C184B-3EE4-4526-BCCA-ECEFB1B3A261}" type="pres">
      <dgm:prSet presAssocID="{2A9E7F48-1776-4D92-919E-0908977CB0F5}" presName="root2" presStyleCnt="0"/>
      <dgm:spPr/>
    </dgm:pt>
    <dgm:pt modelId="{F8FFBE1A-EF46-4C32-879A-57D0B67D0839}" type="pres">
      <dgm:prSet presAssocID="{2A9E7F48-1776-4D92-919E-0908977CB0F5}" presName="LevelTwoTextNode" presStyleLbl="node3" presStyleIdx="7" presStyleCnt="8" custScaleX="168588">
        <dgm:presLayoutVars>
          <dgm:chPref val="3"/>
        </dgm:presLayoutVars>
      </dgm:prSet>
      <dgm:spPr/>
    </dgm:pt>
    <dgm:pt modelId="{A06BFE95-D481-432F-8F41-BBEEF6A5063D}" type="pres">
      <dgm:prSet presAssocID="{2A9E7F48-1776-4D92-919E-0908977CB0F5}" presName="level3hierChild" presStyleCnt="0"/>
      <dgm:spPr/>
    </dgm:pt>
  </dgm:ptLst>
  <dgm:cxnLst>
    <dgm:cxn modelId="{7E9E5431-D3D8-4AA3-B862-702420174944}" type="presOf" srcId="{B0C3BEB6-F3B6-43DF-B83E-E31533F89D96}" destId="{D4EC2B84-4E60-4555-AA3C-71D54197E9BA}" srcOrd="1" destOrd="0" presId="urn:microsoft.com/office/officeart/2005/8/layout/hierarchy2"/>
    <dgm:cxn modelId="{A4EAA0F0-8DE5-43E0-98BE-43AE63ED9A43}" type="presOf" srcId="{742D441E-BDCE-4FF3-B566-E3CE14F57E1A}" destId="{50D8E4C5-DEDC-44E0-BCB1-7579529914BE}" srcOrd="1" destOrd="0" presId="urn:microsoft.com/office/officeart/2005/8/layout/hierarchy2"/>
    <dgm:cxn modelId="{CA81B606-BB7B-438C-A10A-5F945FAB404D}" srcId="{49A1B8A1-5610-404E-A9DB-1FB9EA177EBF}" destId="{13DD28B8-4559-43DD-94B2-1F74252F6EC6}" srcOrd="0" destOrd="0" parTransId="{34227A8C-D2D5-4E5A-A9AC-08970AB1CEE6}" sibTransId="{A6AE96BF-F027-47AF-99A0-0770B2F8CF1D}"/>
    <dgm:cxn modelId="{89818337-CFCB-401D-BF7E-440255C93AAE}" srcId="{84FB4678-60AF-471E-BECC-26D00BC3AAA1}" destId="{C0744229-C411-44BF-8209-E5FA9172CC4C}" srcOrd="0" destOrd="0" parTransId="{6077A0F8-60DF-43E6-9C45-3E523245C6F1}" sibTransId="{2038899D-2DC2-4647-9CF7-A266F40CC17A}"/>
    <dgm:cxn modelId="{26969FD2-2F5F-46C3-8002-75B51A24DB1F}" srcId="{FDE37361-8DBD-47CA-A38A-012D13855A97}" destId="{4B9BA1B4-9574-45C0-A5AE-9471D4EE2756}" srcOrd="2" destOrd="0" parTransId="{D9296941-D7B7-4F2F-A335-D6A746FEE0D7}" sibTransId="{6A545B55-0570-48E6-AA7E-1B08795547D7}"/>
    <dgm:cxn modelId="{6FFE0806-63AF-4ACA-A4A3-5D4977722936}" srcId="{C0744229-C411-44BF-8209-E5FA9172CC4C}" destId="{EB072C4F-E118-4FDD-B3A3-58694F467808}" srcOrd="0" destOrd="0" parTransId="{5CC67E86-F936-4650-B05C-6A0BE02BEB70}" sibTransId="{95542A1B-E7FE-4BBD-A53A-411E361A88A4}"/>
    <dgm:cxn modelId="{4B9FED14-8AE6-4346-994E-C9A2F083CDD7}" type="presOf" srcId="{84FB4678-60AF-471E-BECC-26D00BC3AAA1}" destId="{EC9FE4A0-2E20-458D-997C-FB70BF91B361}" srcOrd="0" destOrd="0" presId="urn:microsoft.com/office/officeart/2005/8/layout/hierarchy2"/>
    <dgm:cxn modelId="{E7AC20B3-A0DE-4701-A9E8-D90648FBC816}" type="presOf" srcId="{20A81355-6E01-4D85-9D40-A48E8A992A81}" destId="{BCC94160-6B6A-46CB-AE37-A59D944304F2}" srcOrd="0" destOrd="0" presId="urn:microsoft.com/office/officeart/2005/8/layout/hierarchy2"/>
    <dgm:cxn modelId="{2B53E38D-6F8F-4A1F-BEF0-7588957BE1A6}" type="presOf" srcId="{1936D3CC-B415-4266-AB66-5EE8A264D606}" destId="{5CDD7325-81D3-4B34-9396-68C9C32EC03C}" srcOrd="1" destOrd="0" presId="urn:microsoft.com/office/officeart/2005/8/layout/hierarchy2"/>
    <dgm:cxn modelId="{9188A5A8-9A5F-4B5F-9463-838E973CAFDC}" srcId="{EB072C4F-E118-4FDD-B3A3-58694F467808}" destId="{00ACAFE5-E2CD-4932-8105-58206E69F7B3}" srcOrd="0" destOrd="0" parTransId="{20A81355-6E01-4D85-9D40-A48E8A992A81}" sibTransId="{5663F6B3-F034-45F5-9AFD-103F8A869045}"/>
    <dgm:cxn modelId="{2D2D83BE-6F79-409D-8733-0AA1907F4A04}" type="presOf" srcId="{A36EFB48-209C-4809-BD78-73DE1F9A9C7E}" destId="{F70420CE-431F-4BAA-B9AE-3FC051AE0DCC}" srcOrd="0" destOrd="0" presId="urn:microsoft.com/office/officeart/2005/8/layout/hierarchy2"/>
    <dgm:cxn modelId="{B4153028-D243-4A3C-A6CD-4DA5505C72F0}" type="presOf" srcId="{B0C3BEB6-F3B6-43DF-B83E-E31533F89D96}" destId="{33076D8B-58DB-428D-87AA-05A753819B22}" srcOrd="0" destOrd="0" presId="urn:microsoft.com/office/officeart/2005/8/layout/hierarchy2"/>
    <dgm:cxn modelId="{87376E83-0A8A-4775-BFC1-F4E3313AC97A}" type="presOf" srcId="{E796C4E3-6E03-4F93-8314-BBFFE9DC387F}" destId="{3A406738-9DF1-45B4-98B4-83DDBD12B40E}" srcOrd="0" destOrd="0" presId="urn:microsoft.com/office/officeart/2005/8/layout/hierarchy2"/>
    <dgm:cxn modelId="{9774524E-FE82-466E-BA9D-7C015C58C6B7}" type="presOf" srcId="{532546E9-4CB9-4480-B5A9-7D0CE159F928}" destId="{A03F64DB-81B4-48B2-9C03-207CA77BB737}" srcOrd="0" destOrd="0" presId="urn:microsoft.com/office/officeart/2005/8/layout/hierarchy2"/>
    <dgm:cxn modelId="{39A960DF-CFB0-4AB1-987B-6C9444D414F9}" type="presOf" srcId="{C0744229-C411-44BF-8209-E5FA9172CC4C}" destId="{29FB2BEE-04DA-43E5-A542-AA0269982B6F}" srcOrd="0" destOrd="0" presId="urn:microsoft.com/office/officeart/2005/8/layout/hierarchy2"/>
    <dgm:cxn modelId="{AF9D629F-CE02-4F12-B29E-593A150B71B0}" type="presOf" srcId="{13DD28B8-4559-43DD-94B2-1F74252F6EC6}" destId="{1055C45B-10F0-45C1-BD00-E984FE83D6DD}" srcOrd="0" destOrd="0" presId="urn:microsoft.com/office/officeart/2005/8/layout/hierarchy2"/>
    <dgm:cxn modelId="{8C3F12CA-3C93-44CE-B387-177533EDF4EA}" type="presOf" srcId="{8CC406CA-C205-4EF8-8F69-39A0E2E5642A}" destId="{46C4DF07-513D-4409-8708-3C1899747B61}" srcOrd="0" destOrd="0" presId="urn:microsoft.com/office/officeart/2005/8/layout/hierarchy2"/>
    <dgm:cxn modelId="{C10339B3-1AA3-4D46-8DDA-97383E5B681C}" type="presOf" srcId="{9E0B568D-AA54-476E-9EE1-5C2CB09E5B42}" destId="{87EED0A5-0525-4576-9D86-78A761CFD398}" srcOrd="1" destOrd="0" presId="urn:microsoft.com/office/officeart/2005/8/layout/hierarchy2"/>
    <dgm:cxn modelId="{7AA41755-AFDD-40C9-BD10-53B59DAFDE9B}" type="presOf" srcId="{8CC406CA-C205-4EF8-8F69-39A0E2E5642A}" destId="{9CE942F2-91C3-465E-854E-57092026AF68}" srcOrd="1" destOrd="0" presId="urn:microsoft.com/office/officeart/2005/8/layout/hierarchy2"/>
    <dgm:cxn modelId="{349F5948-0312-4902-9779-0C9B76F55FA4}" type="presOf" srcId="{FDE37361-8DBD-47CA-A38A-012D13855A97}" destId="{90E276FE-B0ED-4F23-8742-000A6B0C48BC}" srcOrd="0" destOrd="0" presId="urn:microsoft.com/office/officeart/2005/8/layout/hierarchy2"/>
    <dgm:cxn modelId="{15C449E6-3713-41FB-808C-0AD33925C9EE}" type="presOf" srcId="{742D441E-BDCE-4FF3-B566-E3CE14F57E1A}" destId="{80D38882-BBF1-4FD0-804F-F89C6F36A20C}" srcOrd="0" destOrd="0" presId="urn:microsoft.com/office/officeart/2005/8/layout/hierarchy2"/>
    <dgm:cxn modelId="{96CD7312-3579-44F2-AC23-0DE54593D9FD}" srcId="{FDE37361-8DBD-47CA-A38A-012D13855A97}" destId="{F4805582-5539-478B-8113-542974F6F1DC}" srcOrd="0" destOrd="0" parTransId="{532546E9-4CB9-4480-B5A9-7D0CE159F928}" sibTransId="{93BB465F-D7CF-4E37-9D80-727435192BAB}"/>
    <dgm:cxn modelId="{C7B735E1-777C-45A6-96FB-B68DD9585C5D}" srcId="{C0744229-C411-44BF-8209-E5FA9172CC4C}" destId="{49A1B8A1-5610-404E-A9DB-1FB9EA177EBF}" srcOrd="3" destOrd="0" parTransId="{742D441E-BDCE-4FF3-B566-E3CE14F57E1A}" sibTransId="{F95A393A-BC50-4FE9-8126-2D48426A9495}"/>
    <dgm:cxn modelId="{75CDBE10-63E3-4A18-8950-9E8776DB6326}" type="presOf" srcId="{D9296941-D7B7-4F2F-A335-D6A746FEE0D7}" destId="{F567BD73-5BBA-47AD-9325-8388045FB0D5}" srcOrd="1" destOrd="0" presId="urn:microsoft.com/office/officeart/2005/8/layout/hierarchy2"/>
    <dgm:cxn modelId="{3DFCF669-07FE-4B88-88C3-DED458B2B537}" type="presOf" srcId="{3D401904-765D-4B02-BDFA-8DC556EF14BC}" destId="{FF19A18E-BE24-40E4-A317-4E779123661F}" srcOrd="0" destOrd="0" presId="urn:microsoft.com/office/officeart/2005/8/layout/hierarchy2"/>
    <dgm:cxn modelId="{C04D3900-DBF6-4707-9726-4E7827472C3E}" srcId="{C0744229-C411-44BF-8209-E5FA9172CC4C}" destId="{FDE37361-8DBD-47CA-A38A-012D13855A97}" srcOrd="1" destOrd="0" parTransId="{8CC406CA-C205-4EF8-8F69-39A0E2E5642A}" sibTransId="{66CEE86C-887A-4FBF-BFDF-6D3EEB150A7C}"/>
    <dgm:cxn modelId="{2D02BC94-541B-4A1D-8256-17C087054D5A}" type="presOf" srcId="{23AA23B5-D40C-4663-B3C7-72E6DEB844F8}" destId="{E476CDDA-E858-4B47-AE74-6351C86491F6}" srcOrd="0" destOrd="0" presId="urn:microsoft.com/office/officeart/2005/8/layout/hierarchy2"/>
    <dgm:cxn modelId="{80B07BAE-70F8-48CD-9B27-6B62757FE3AF}" type="presOf" srcId="{9E0B568D-AA54-476E-9EE1-5C2CB09E5B42}" destId="{7E690DE6-E156-4C3C-BB37-B579F4CCE4B2}" srcOrd="0" destOrd="0" presId="urn:microsoft.com/office/officeart/2005/8/layout/hierarchy2"/>
    <dgm:cxn modelId="{BF4A3960-B816-42EE-8F7F-4BBD6562F521}" srcId="{FDE37361-8DBD-47CA-A38A-012D13855A97}" destId="{80BD950F-F416-47E4-AC5B-2B24944F11C3}" srcOrd="1" destOrd="0" parTransId="{7D6AB184-4DEB-491C-9BA3-FD82150175C1}" sibTransId="{0F797F44-A6BD-4B3E-BC6A-18AC0DE0D854}"/>
    <dgm:cxn modelId="{6035230C-D20E-402A-BFCC-7538510E8393}" type="presOf" srcId="{20A81355-6E01-4D85-9D40-A48E8A992A81}" destId="{B4ABCB26-7D14-4B89-ADA4-162477176709}" srcOrd="1" destOrd="0" presId="urn:microsoft.com/office/officeart/2005/8/layout/hierarchy2"/>
    <dgm:cxn modelId="{42197C39-24BF-47A7-A704-4D3F68F02146}" srcId="{A36EFB48-209C-4809-BD78-73DE1F9A9C7E}" destId="{E796C4E3-6E03-4F93-8314-BBFFE9DC387F}" srcOrd="0" destOrd="0" parTransId="{1936D3CC-B415-4266-AB66-5EE8A264D606}" sibTransId="{95A1760C-FB57-4030-A8E0-6668904F5274}"/>
    <dgm:cxn modelId="{1290F5C3-FB07-47F8-8D66-251EDC66AC75}" type="presOf" srcId="{34227A8C-D2D5-4E5A-A9AC-08970AB1CEE6}" destId="{42E2466F-2D59-4E72-BDDE-0B6FA78F9D48}" srcOrd="0" destOrd="0" presId="urn:microsoft.com/office/officeart/2005/8/layout/hierarchy2"/>
    <dgm:cxn modelId="{8EB6D406-EB80-4159-AAAA-3A500D834D73}" type="presOf" srcId="{4B9BA1B4-9574-45C0-A5AE-9471D4EE2756}" destId="{0F90CF77-BC3F-475D-920B-CC5987A65779}" srcOrd="0" destOrd="0" presId="urn:microsoft.com/office/officeart/2005/8/layout/hierarchy2"/>
    <dgm:cxn modelId="{9D76E458-7AFD-42B2-A13A-B77FE876861D}" type="presOf" srcId="{80BD950F-F416-47E4-AC5B-2B24944F11C3}" destId="{D9938138-331E-41C8-9348-C1839F5E441A}" srcOrd="0" destOrd="0" presId="urn:microsoft.com/office/officeart/2005/8/layout/hierarchy2"/>
    <dgm:cxn modelId="{5B4F7078-22C7-4AD9-AF2F-8B08306C2F3A}" type="presOf" srcId="{49A1B8A1-5610-404E-A9DB-1FB9EA177EBF}" destId="{CCA851FF-D9CC-4D31-8017-F339EA538B75}" srcOrd="0" destOrd="0" presId="urn:microsoft.com/office/officeart/2005/8/layout/hierarchy2"/>
    <dgm:cxn modelId="{78C6281D-479B-4137-9D33-69B5BB562B6E}" type="presOf" srcId="{5CC67E86-F936-4650-B05C-6A0BE02BEB70}" destId="{884A52A8-99E4-4BA7-AE90-7A76901B0D54}" srcOrd="0" destOrd="0" presId="urn:microsoft.com/office/officeart/2005/8/layout/hierarchy2"/>
    <dgm:cxn modelId="{0232D116-CF3C-4C3F-9F77-2D68C734AC9E}" srcId="{EB072C4F-E118-4FDD-B3A3-58694F467808}" destId="{3D401904-765D-4B02-BDFA-8DC556EF14BC}" srcOrd="1" destOrd="0" parTransId="{9E0B568D-AA54-476E-9EE1-5C2CB09E5B42}" sibTransId="{3346491A-285E-40B0-8A52-D9C57D86FA73}"/>
    <dgm:cxn modelId="{AAB56C1F-5A19-44AD-932B-C431C9EC9F9B}" type="presOf" srcId="{532546E9-4CB9-4480-B5A9-7D0CE159F928}" destId="{2A01EB12-04CB-4588-B428-542968AC8E73}" srcOrd="1" destOrd="0" presId="urn:microsoft.com/office/officeart/2005/8/layout/hierarchy2"/>
    <dgm:cxn modelId="{2899FB2B-2D41-4F7F-87FF-8017AB2566C2}" type="presOf" srcId="{D9296941-D7B7-4F2F-A335-D6A746FEE0D7}" destId="{91F4DF0B-1E32-4A13-A81E-54643156E8C1}" srcOrd="0" destOrd="0" presId="urn:microsoft.com/office/officeart/2005/8/layout/hierarchy2"/>
    <dgm:cxn modelId="{0E933C7A-0B99-44CE-B258-83B63A083DC4}" type="presOf" srcId="{5CC67E86-F936-4650-B05C-6A0BE02BEB70}" destId="{9EF39464-666E-4E1E-AD1E-6D1E3518604D}" srcOrd="1" destOrd="0" presId="urn:microsoft.com/office/officeart/2005/8/layout/hierarchy2"/>
    <dgm:cxn modelId="{A9737817-A6D8-426A-89BE-D92496BA9135}" type="presOf" srcId="{2A9E7F48-1776-4D92-919E-0908977CB0F5}" destId="{F8FFBE1A-EF46-4C32-879A-57D0B67D0839}" srcOrd="0" destOrd="0" presId="urn:microsoft.com/office/officeart/2005/8/layout/hierarchy2"/>
    <dgm:cxn modelId="{B6B6A4FA-FA68-4D7B-99B3-DA2A85F25A1D}" type="presOf" srcId="{7D6AB184-4DEB-491C-9BA3-FD82150175C1}" destId="{1E07642C-3DBD-4468-B85C-1837D5730B25}" srcOrd="1" destOrd="0" presId="urn:microsoft.com/office/officeart/2005/8/layout/hierarchy2"/>
    <dgm:cxn modelId="{26EBE12F-21D0-4EED-AA37-5A4094CDA922}" type="presOf" srcId="{34227A8C-D2D5-4E5A-A9AC-08970AB1CEE6}" destId="{4200CC22-BC85-46B2-9B63-85F6036DF10E}" srcOrd="1" destOrd="0" presId="urn:microsoft.com/office/officeart/2005/8/layout/hierarchy2"/>
    <dgm:cxn modelId="{6B63D88D-544B-4D55-A1AF-9737EF111B31}" srcId="{C0744229-C411-44BF-8209-E5FA9172CC4C}" destId="{A36EFB48-209C-4809-BD78-73DE1F9A9C7E}" srcOrd="2" destOrd="0" parTransId="{23AA23B5-D40C-4663-B3C7-72E6DEB844F8}" sibTransId="{F516E953-20D9-4D7E-8922-1858848F64F1}"/>
    <dgm:cxn modelId="{322A77F4-C887-47BD-8B3A-618D7F6C48C8}" srcId="{49A1B8A1-5610-404E-A9DB-1FB9EA177EBF}" destId="{2A9E7F48-1776-4D92-919E-0908977CB0F5}" srcOrd="1" destOrd="0" parTransId="{B0C3BEB6-F3B6-43DF-B83E-E31533F89D96}" sibTransId="{C6618094-9DB8-4716-B980-AFADF026452B}"/>
    <dgm:cxn modelId="{461872DF-876E-47A8-8AD8-33B9D3EB47DF}" type="presOf" srcId="{23AA23B5-D40C-4663-B3C7-72E6DEB844F8}" destId="{CCC07ED4-AF7E-49AC-8C6F-4AF07748A21D}" srcOrd="1" destOrd="0" presId="urn:microsoft.com/office/officeart/2005/8/layout/hierarchy2"/>
    <dgm:cxn modelId="{45513758-F047-434A-A287-BE6E56C2AADE}" type="presOf" srcId="{7D6AB184-4DEB-491C-9BA3-FD82150175C1}" destId="{4BBCB737-5CD0-4DBA-AB91-A307B6A2049C}" srcOrd="0" destOrd="0" presId="urn:microsoft.com/office/officeart/2005/8/layout/hierarchy2"/>
    <dgm:cxn modelId="{7C618B10-F173-4178-8E0F-4F8B87A2EF2B}" type="presOf" srcId="{EB072C4F-E118-4FDD-B3A3-58694F467808}" destId="{1D604588-E6C6-4897-A2F1-ABED041997A0}" srcOrd="0" destOrd="0" presId="urn:microsoft.com/office/officeart/2005/8/layout/hierarchy2"/>
    <dgm:cxn modelId="{5F62D3E9-5AAD-4AE2-B3AA-404B141AC39F}" type="presOf" srcId="{F4805582-5539-478B-8113-542974F6F1DC}" destId="{76A0988B-D7D1-4E7A-8C5E-4C67CCE9F2EB}" srcOrd="0" destOrd="0" presId="urn:microsoft.com/office/officeart/2005/8/layout/hierarchy2"/>
    <dgm:cxn modelId="{47567D7D-65C2-4928-9680-32D4977F44C1}" type="presOf" srcId="{1936D3CC-B415-4266-AB66-5EE8A264D606}" destId="{B3F55DC1-05D2-4540-86FD-FF1A7A206CCE}" srcOrd="0" destOrd="0" presId="urn:microsoft.com/office/officeart/2005/8/layout/hierarchy2"/>
    <dgm:cxn modelId="{DBE59D87-4DE4-41E6-8B42-81C886271D26}" type="presOf" srcId="{00ACAFE5-E2CD-4932-8105-58206E69F7B3}" destId="{3316A773-EF9B-4627-91AD-85C96A187B98}" srcOrd="0" destOrd="0" presId="urn:microsoft.com/office/officeart/2005/8/layout/hierarchy2"/>
    <dgm:cxn modelId="{2E6C3CF5-DB7F-474F-B0B2-068D949A3A5D}" type="presParOf" srcId="{EC9FE4A0-2E20-458D-997C-FB70BF91B361}" destId="{63A65D76-0852-424F-873D-8AB39B8085D0}" srcOrd="0" destOrd="0" presId="urn:microsoft.com/office/officeart/2005/8/layout/hierarchy2"/>
    <dgm:cxn modelId="{95373595-653F-4788-9CB8-75286D20D9D4}" type="presParOf" srcId="{63A65D76-0852-424F-873D-8AB39B8085D0}" destId="{29FB2BEE-04DA-43E5-A542-AA0269982B6F}" srcOrd="0" destOrd="0" presId="urn:microsoft.com/office/officeart/2005/8/layout/hierarchy2"/>
    <dgm:cxn modelId="{F8D8AF40-C68F-43AC-90A5-BD9DDC7C9EB5}" type="presParOf" srcId="{63A65D76-0852-424F-873D-8AB39B8085D0}" destId="{A2BCC53F-5635-4084-8EAA-160E3B781AF6}" srcOrd="1" destOrd="0" presId="urn:microsoft.com/office/officeart/2005/8/layout/hierarchy2"/>
    <dgm:cxn modelId="{9B95DCCD-FF83-4B92-AE29-471527F7CB8B}" type="presParOf" srcId="{A2BCC53F-5635-4084-8EAA-160E3B781AF6}" destId="{884A52A8-99E4-4BA7-AE90-7A76901B0D54}" srcOrd="0" destOrd="0" presId="urn:microsoft.com/office/officeart/2005/8/layout/hierarchy2"/>
    <dgm:cxn modelId="{BFEF19D2-BCF2-48F8-86FD-4EAD6183B4AF}" type="presParOf" srcId="{884A52A8-99E4-4BA7-AE90-7A76901B0D54}" destId="{9EF39464-666E-4E1E-AD1E-6D1E3518604D}" srcOrd="0" destOrd="0" presId="urn:microsoft.com/office/officeart/2005/8/layout/hierarchy2"/>
    <dgm:cxn modelId="{C8EC7484-CEB8-4F89-865F-37C29DFD932F}" type="presParOf" srcId="{A2BCC53F-5635-4084-8EAA-160E3B781AF6}" destId="{66B1ED44-78BE-44AC-92CC-AE5F398722C8}" srcOrd="1" destOrd="0" presId="urn:microsoft.com/office/officeart/2005/8/layout/hierarchy2"/>
    <dgm:cxn modelId="{7B6F397C-6523-495E-97E2-EA830E86BE0C}" type="presParOf" srcId="{66B1ED44-78BE-44AC-92CC-AE5F398722C8}" destId="{1D604588-E6C6-4897-A2F1-ABED041997A0}" srcOrd="0" destOrd="0" presId="urn:microsoft.com/office/officeart/2005/8/layout/hierarchy2"/>
    <dgm:cxn modelId="{FD49E638-A3B1-486B-BC0D-2B24C62ADF42}" type="presParOf" srcId="{66B1ED44-78BE-44AC-92CC-AE5F398722C8}" destId="{809D86D7-DD7E-4314-8E35-43AB261C7E34}" srcOrd="1" destOrd="0" presId="urn:microsoft.com/office/officeart/2005/8/layout/hierarchy2"/>
    <dgm:cxn modelId="{19D2B733-C5D3-4577-8F9A-AECC14671C6D}" type="presParOf" srcId="{809D86D7-DD7E-4314-8E35-43AB261C7E34}" destId="{BCC94160-6B6A-46CB-AE37-A59D944304F2}" srcOrd="0" destOrd="0" presId="urn:microsoft.com/office/officeart/2005/8/layout/hierarchy2"/>
    <dgm:cxn modelId="{AB2181BE-150E-4CEE-AF38-0CF050C53590}" type="presParOf" srcId="{BCC94160-6B6A-46CB-AE37-A59D944304F2}" destId="{B4ABCB26-7D14-4B89-ADA4-162477176709}" srcOrd="0" destOrd="0" presId="urn:microsoft.com/office/officeart/2005/8/layout/hierarchy2"/>
    <dgm:cxn modelId="{CC8A90F4-08FC-46D5-ADC9-73730C67F33A}" type="presParOf" srcId="{809D86D7-DD7E-4314-8E35-43AB261C7E34}" destId="{C21B1529-2B95-49CA-9CC3-4DFECBEB6D75}" srcOrd="1" destOrd="0" presId="urn:microsoft.com/office/officeart/2005/8/layout/hierarchy2"/>
    <dgm:cxn modelId="{88D20821-B729-4BFE-BD18-EF7BF85EAA3A}" type="presParOf" srcId="{C21B1529-2B95-49CA-9CC3-4DFECBEB6D75}" destId="{3316A773-EF9B-4627-91AD-85C96A187B98}" srcOrd="0" destOrd="0" presId="urn:microsoft.com/office/officeart/2005/8/layout/hierarchy2"/>
    <dgm:cxn modelId="{21959722-FF0E-4172-BC6F-A8B9AD2D6F0C}" type="presParOf" srcId="{C21B1529-2B95-49CA-9CC3-4DFECBEB6D75}" destId="{BFD17AFB-FC7E-425D-892F-AEAECF4FDF5C}" srcOrd="1" destOrd="0" presId="urn:microsoft.com/office/officeart/2005/8/layout/hierarchy2"/>
    <dgm:cxn modelId="{AE91FA01-C005-4C28-BF34-6DBB64183883}" type="presParOf" srcId="{809D86D7-DD7E-4314-8E35-43AB261C7E34}" destId="{7E690DE6-E156-4C3C-BB37-B579F4CCE4B2}" srcOrd="2" destOrd="0" presId="urn:microsoft.com/office/officeart/2005/8/layout/hierarchy2"/>
    <dgm:cxn modelId="{B043020B-4182-46FE-8FB4-5C75B2424E57}" type="presParOf" srcId="{7E690DE6-E156-4C3C-BB37-B579F4CCE4B2}" destId="{87EED0A5-0525-4576-9D86-78A761CFD398}" srcOrd="0" destOrd="0" presId="urn:microsoft.com/office/officeart/2005/8/layout/hierarchy2"/>
    <dgm:cxn modelId="{B6AEDA16-5A72-4F84-BD19-CDBFCE04DB7D}" type="presParOf" srcId="{809D86D7-DD7E-4314-8E35-43AB261C7E34}" destId="{18FFAC4E-232B-4E94-8C82-A3BD24B02EDE}" srcOrd="3" destOrd="0" presId="urn:microsoft.com/office/officeart/2005/8/layout/hierarchy2"/>
    <dgm:cxn modelId="{2C1EEEF9-E32C-4426-B406-A03ED5A07121}" type="presParOf" srcId="{18FFAC4E-232B-4E94-8C82-A3BD24B02EDE}" destId="{FF19A18E-BE24-40E4-A317-4E779123661F}" srcOrd="0" destOrd="0" presId="urn:microsoft.com/office/officeart/2005/8/layout/hierarchy2"/>
    <dgm:cxn modelId="{22A73BCB-7B1D-438D-80B0-F37E656F0AAD}" type="presParOf" srcId="{18FFAC4E-232B-4E94-8C82-A3BD24B02EDE}" destId="{5DAADAEF-EC12-46C2-94B9-BA980F11F87A}" srcOrd="1" destOrd="0" presId="urn:microsoft.com/office/officeart/2005/8/layout/hierarchy2"/>
    <dgm:cxn modelId="{9B4C721B-72A4-4BF3-AEA3-3E8BB02FDF07}" type="presParOf" srcId="{A2BCC53F-5635-4084-8EAA-160E3B781AF6}" destId="{46C4DF07-513D-4409-8708-3C1899747B61}" srcOrd="2" destOrd="0" presId="urn:microsoft.com/office/officeart/2005/8/layout/hierarchy2"/>
    <dgm:cxn modelId="{0359B913-832C-4273-A8FF-62DADAB2595D}" type="presParOf" srcId="{46C4DF07-513D-4409-8708-3C1899747B61}" destId="{9CE942F2-91C3-465E-854E-57092026AF68}" srcOrd="0" destOrd="0" presId="urn:microsoft.com/office/officeart/2005/8/layout/hierarchy2"/>
    <dgm:cxn modelId="{5DBF6F5F-2004-4DAE-8284-2E6A7C2581A6}" type="presParOf" srcId="{A2BCC53F-5635-4084-8EAA-160E3B781AF6}" destId="{4B0C22A9-6614-436F-A895-81BC4E4DB044}" srcOrd="3" destOrd="0" presId="urn:microsoft.com/office/officeart/2005/8/layout/hierarchy2"/>
    <dgm:cxn modelId="{E77963AF-C5E5-44C4-AF19-6C5B18401967}" type="presParOf" srcId="{4B0C22A9-6614-436F-A895-81BC4E4DB044}" destId="{90E276FE-B0ED-4F23-8742-000A6B0C48BC}" srcOrd="0" destOrd="0" presId="urn:microsoft.com/office/officeart/2005/8/layout/hierarchy2"/>
    <dgm:cxn modelId="{8F39976E-C494-45CB-B0F6-9109996546FA}" type="presParOf" srcId="{4B0C22A9-6614-436F-A895-81BC4E4DB044}" destId="{2B7BD8C2-E422-4432-9D84-DAFA57352636}" srcOrd="1" destOrd="0" presId="urn:microsoft.com/office/officeart/2005/8/layout/hierarchy2"/>
    <dgm:cxn modelId="{566CF337-AF0E-4EAF-8FB0-D90B405AAEC5}" type="presParOf" srcId="{2B7BD8C2-E422-4432-9D84-DAFA57352636}" destId="{A03F64DB-81B4-48B2-9C03-207CA77BB737}" srcOrd="0" destOrd="0" presId="urn:microsoft.com/office/officeart/2005/8/layout/hierarchy2"/>
    <dgm:cxn modelId="{007FF618-4B39-4E41-9DDF-F5E2651950E1}" type="presParOf" srcId="{A03F64DB-81B4-48B2-9C03-207CA77BB737}" destId="{2A01EB12-04CB-4588-B428-542968AC8E73}" srcOrd="0" destOrd="0" presId="urn:microsoft.com/office/officeart/2005/8/layout/hierarchy2"/>
    <dgm:cxn modelId="{69D55CFA-A93B-4B76-BBBA-659636CEF036}" type="presParOf" srcId="{2B7BD8C2-E422-4432-9D84-DAFA57352636}" destId="{219D2F55-9111-408E-9AFA-AAAD1C112FD5}" srcOrd="1" destOrd="0" presId="urn:microsoft.com/office/officeart/2005/8/layout/hierarchy2"/>
    <dgm:cxn modelId="{CABBDC11-7D81-48C5-8D5F-8D3F8B521252}" type="presParOf" srcId="{219D2F55-9111-408E-9AFA-AAAD1C112FD5}" destId="{76A0988B-D7D1-4E7A-8C5E-4C67CCE9F2EB}" srcOrd="0" destOrd="0" presId="urn:microsoft.com/office/officeart/2005/8/layout/hierarchy2"/>
    <dgm:cxn modelId="{6E99AD41-8907-4082-8D67-CCE2F5792868}" type="presParOf" srcId="{219D2F55-9111-408E-9AFA-AAAD1C112FD5}" destId="{41FDBAF0-DFAB-4C3A-AA29-6828797A87BF}" srcOrd="1" destOrd="0" presId="urn:microsoft.com/office/officeart/2005/8/layout/hierarchy2"/>
    <dgm:cxn modelId="{7E746EA8-214E-45BB-82E8-2C1A0F9FF3F0}" type="presParOf" srcId="{2B7BD8C2-E422-4432-9D84-DAFA57352636}" destId="{4BBCB737-5CD0-4DBA-AB91-A307B6A2049C}" srcOrd="2" destOrd="0" presId="urn:microsoft.com/office/officeart/2005/8/layout/hierarchy2"/>
    <dgm:cxn modelId="{79E7F7D4-7401-49D5-9AB3-9B86696C494E}" type="presParOf" srcId="{4BBCB737-5CD0-4DBA-AB91-A307B6A2049C}" destId="{1E07642C-3DBD-4468-B85C-1837D5730B25}" srcOrd="0" destOrd="0" presId="urn:microsoft.com/office/officeart/2005/8/layout/hierarchy2"/>
    <dgm:cxn modelId="{C932A0ED-31B1-41D3-8C86-6AFE0268ACCC}" type="presParOf" srcId="{2B7BD8C2-E422-4432-9D84-DAFA57352636}" destId="{32BC66CF-C6FA-46E8-9AC3-05B66A26F271}" srcOrd="3" destOrd="0" presId="urn:microsoft.com/office/officeart/2005/8/layout/hierarchy2"/>
    <dgm:cxn modelId="{4EF25866-13F2-42D7-84DE-2EF62EC657A0}" type="presParOf" srcId="{32BC66CF-C6FA-46E8-9AC3-05B66A26F271}" destId="{D9938138-331E-41C8-9348-C1839F5E441A}" srcOrd="0" destOrd="0" presId="urn:microsoft.com/office/officeart/2005/8/layout/hierarchy2"/>
    <dgm:cxn modelId="{FD087FEB-DCA5-4550-A620-78A847661E91}" type="presParOf" srcId="{32BC66CF-C6FA-46E8-9AC3-05B66A26F271}" destId="{71BDC8D7-82E5-45FB-9285-96FA24B2A5D8}" srcOrd="1" destOrd="0" presId="urn:microsoft.com/office/officeart/2005/8/layout/hierarchy2"/>
    <dgm:cxn modelId="{6B1219DD-C1CC-4044-A66D-494B58900400}" type="presParOf" srcId="{2B7BD8C2-E422-4432-9D84-DAFA57352636}" destId="{91F4DF0B-1E32-4A13-A81E-54643156E8C1}" srcOrd="4" destOrd="0" presId="urn:microsoft.com/office/officeart/2005/8/layout/hierarchy2"/>
    <dgm:cxn modelId="{C54260ED-6B16-4522-9788-CB8672572CA5}" type="presParOf" srcId="{91F4DF0B-1E32-4A13-A81E-54643156E8C1}" destId="{F567BD73-5BBA-47AD-9325-8388045FB0D5}" srcOrd="0" destOrd="0" presId="urn:microsoft.com/office/officeart/2005/8/layout/hierarchy2"/>
    <dgm:cxn modelId="{C0A4F23A-5EC2-472B-A558-2DC16F4FDAA7}" type="presParOf" srcId="{2B7BD8C2-E422-4432-9D84-DAFA57352636}" destId="{E735307D-D7FC-4EFB-A58E-6C78DF748EEB}" srcOrd="5" destOrd="0" presId="urn:microsoft.com/office/officeart/2005/8/layout/hierarchy2"/>
    <dgm:cxn modelId="{9152A0E7-ADE8-4B5A-B4E3-EB136830094F}" type="presParOf" srcId="{E735307D-D7FC-4EFB-A58E-6C78DF748EEB}" destId="{0F90CF77-BC3F-475D-920B-CC5987A65779}" srcOrd="0" destOrd="0" presId="urn:microsoft.com/office/officeart/2005/8/layout/hierarchy2"/>
    <dgm:cxn modelId="{2CE6F600-D700-4B4C-B924-4AB3A55CEDD3}" type="presParOf" srcId="{E735307D-D7FC-4EFB-A58E-6C78DF748EEB}" destId="{3F09BB01-B2CC-41C1-89D7-83EC882C5FCF}" srcOrd="1" destOrd="0" presId="urn:microsoft.com/office/officeart/2005/8/layout/hierarchy2"/>
    <dgm:cxn modelId="{833ECF70-AECC-402E-8D6D-88488939C9E3}" type="presParOf" srcId="{A2BCC53F-5635-4084-8EAA-160E3B781AF6}" destId="{E476CDDA-E858-4B47-AE74-6351C86491F6}" srcOrd="4" destOrd="0" presId="urn:microsoft.com/office/officeart/2005/8/layout/hierarchy2"/>
    <dgm:cxn modelId="{FBF8110E-A353-448E-B252-AA8D6904A232}" type="presParOf" srcId="{E476CDDA-E858-4B47-AE74-6351C86491F6}" destId="{CCC07ED4-AF7E-49AC-8C6F-4AF07748A21D}" srcOrd="0" destOrd="0" presId="urn:microsoft.com/office/officeart/2005/8/layout/hierarchy2"/>
    <dgm:cxn modelId="{909900E7-0685-477D-B832-759B4BF9F207}" type="presParOf" srcId="{A2BCC53F-5635-4084-8EAA-160E3B781AF6}" destId="{5F5417BD-B1FA-4C11-B632-FA8016295059}" srcOrd="5" destOrd="0" presId="urn:microsoft.com/office/officeart/2005/8/layout/hierarchy2"/>
    <dgm:cxn modelId="{E0148943-6418-41E5-BD43-0044CCA36C66}" type="presParOf" srcId="{5F5417BD-B1FA-4C11-B632-FA8016295059}" destId="{F70420CE-431F-4BAA-B9AE-3FC051AE0DCC}" srcOrd="0" destOrd="0" presId="urn:microsoft.com/office/officeart/2005/8/layout/hierarchy2"/>
    <dgm:cxn modelId="{E152A8B2-4208-48F8-AAD5-B00069C72898}" type="presParOf" srcId="{5F5417BD-B1FA-4C11-B632-FA8016295059}" destId="{448D528F-7CE5-468E-80A9-54EC94896D29}" srcOrd="1" destOrd="0" presId="urn:microsoft.com/office/officeart/2005/8/layout/hierarchy2"/>
    <dgm:cxn modelId="{17E124EA-B652-48F8-A18C-71CE7FEAA93A}" type="presParOf" srcId="{448D528F-7CE5-468E-80A9-54EC94896D29}" destId="{B3F55DC1-05D2-4540-86FD-FF1A7A206CCE}" srcOrd="0" destOrd="0" presId="urn:microsoft.com/office/officeart/2005/8/layout/hierarchy2"/>
    <dgm:cxn modelId="{5C8DB39B-8713-4C83-9FF8-CF6944200290}" type="presParOf" srcId="{B3F55DC1-05D2-4540-86FD-FF1A7A206CCE}" destId="{5CDD7325-81D3-4B34-9396-68C9C32EC03C}" srcOrd="0" destOrd="0" presId="urn:microsoft.com/office/officeart/2005/8/layout/hierarchy2"/>
    <dgm:cxn modelId="{EA874F39-EAF6-4364-B3E8-9013F843DDB3}" type="presParOf" srcId="{448D528F-7CE5-468E-80A9-54EC94896D29}" destId="{D0725AA7-8DE0-4E8A-B24F-2952CAC5DB7D}" srcOrd="1" destOrd="0" presId="urn:microsoft.com/office/officeart/2005/8/layout/hierarchy2"/>
    <dgm:cxn modelId="{0A6F68FE-0DE9-4174-836F-5786A5869DE8}" type="presParOf" srcId="{D0725AA7-8DE0-4E8A-B24F-2952CAC5DB7D}" destId="{3A406738-9DF1-45B4-98B4-83DDBD12B40E}" srcOrd="0" destOrd="0" presId="urn:microsoft.com/office/officeart/2005/8/layout/hierarchy2"/>
    <dgm:cxn modelId="{952234FF-EF07-4DBF-8AF2-EBC77F81912B}" type="presParOf" srcId="{D0725AA7-8DE0-4E8A-B24F-2952CAC5DB7D}" destId="{3E9ED6D6-67D9-4820-B64B-16BA30DE58E7}" srcOrd="1" destOrd="0" presId="urn:microsoft.com/office/officeart/2005/8/layout/hierarchy2"/>
    <dgm:cxn modelId="{425E62D2-28C0-44A2-971B-91603CE1D170}" type="presParOf" srcId="{A2BCC53F-5635-4084-8EAA-160E3B781AF6}" destId="{80D38882-BBF1-4FD0-804F-F89C6F36A20C}" srcOrd="6" destOrd="0" presId="urn:microsoft.com/office/officeart/2005/8/layout/hierarchy2"/>
    <dgm:cxn modelId="{DCD23D39-012E-4E94-8F21-A275FEFC09ED}" type="presParOf" srcId="{80D38882-BBF1-4FD0-804F-F89C6F36A20C}" destId="{50D8E4C5-DEDC-44E0-BCB1-7579529914BE}" srcOrd="0" destOrd="0" presId="urn:microsoft.com/office/officeart/2005/8/layout/hierarchy2"/>
    <dgm:cxn modelId="{040A524D-7A15-4383-A6EC-719E9A3E1B77}" type="presParOf" srcId="{A2BCC53F-5635-4084-8EAA-160E3B781AF6}" destId="{368E6F11-A262-4A10-A361-6A078AE0FCBF}" srcOrd="7" destOrd="0" presId="urn:microsoft.com/office/officeart/2005/8/layout/hierarchy2"/>
    <dgm:cxn modelId="{137A9CEC-831E-4781-A3B2-E700CD12FDD2}" type="presParOf" srcId="{368E6F11-A262-4A10-A361-6A078AE0FCBF}" destId="{CCA851FF-D9CC-4D31-8017-F339EA538B75}" srcOrd="0" destOrd="0" presId="urn:microsoft.com/office/officeart/2005/8/layout/hierarchy2"/>
    <dgm:cxn modelId="{C155EFB8-FDA8-44D1-B17D-C957AD945D86}" type="presParOf" srcId="{368E6F11-A262-4A10-A361-6A078AE0FCBF}" destId="{DC8ED7FF-8945-4FFE-8046-4D5942B43DF8}" srcOrd="1" destOrd="0" presId="urn:microsoft.com/office/officeart/2005/8/layout/hierarchy2"/>
    <dgm:cxn modelId="{6F0728D4-DD28-443D-89B5-93EEC10C2F44}" type="presParOf" srcId="{DC8ED7FF-8945-4FFE-8046-4D5942B43DF8}" destId="{42E2466F-2D59-4E72-BDDE-0B6FA78F9D48}" srcOrd="0" destOrd="0" presId="urn:microsoft.com/office/officeart/2005/8/layout/hierarchy2"/>
    <dgm:cxn modelId="{F47889B0-F7E0-4302-ADEA-062EEC3EE19E}" type="presParOf" srcId="{42E2466F-2D59-4E72-BDDE-0B6FA78F9D48}" destId="{4200CC22-BC85-46B2-9B63-85F6036DF10E}" srcOrd="0" destOrd="0" presId="urn:microsoft.com/office/officeart/2005/8/layout/hierarchy2"/>
    <dgm:cxn modelId="{5C858C42-EF76-4BFA-8E9B-11B89C86416E}" type="presParOf" srcId="{DC8ED7FF-8945-4FFE-8046-4D5942B43DF8}" destId="{C0775E62-CE60-4962-AC8A-DD4F5F33C2AB}" srcOrd="1" destOrd="0" presId="urn:microsoft.com/office/officeart/2005/8/layout/hierarchy2"/>
    <dgm:cxn modelId="{7F066170-7B95-4CF8-B4FE-19934AE85045}" type="presParOf" srcId="{C0775E62-CE60-4962-AC8A-DD4F5F33C2AB}" destId="{1055C45B-10F0-45C1-BD00-E984FE83D6DD}" srcOrd="0" destOrd="0" presId="urn:microsoft.com/office/officeart/2005/8/layout/hierarchy2"/>
    <dgm:cxn modelId="{EFD0261D-C95B-4FBB-A44E-26CC1DB694F4}" type="presParOf" srcId="{C0775E62-CE60-4962-AC8A-DD4F5F33C2AB}" destId="{D1DE9619-3A1A-4BB4-A2FD-E2ABB299D61C}" srcOrd="1" destOrd="0" presId="urn:microsoft.com/office/officeart/2005/8/layout/hierarchy2"/>
    <dgm:cxn modelId="{672208B4-5C6E-4EC2-A00C-A342BC3A9C1C}" type="presParOf" srcId="{DC8ED7FF-8945-4FFE-8046-4D5942B43DF8}" destId="{33076D8B-58DB-428D-87AA-05A753819B22}" srcOrd="2" destOrd="0" presId="urn:microsoft.com/office/officeart/2005/8/layout/hierarchy2"/>
    <dgm:cxn modelId="{29223C5E-8C7C-4CFE-AF83-6C96F096A246}" type="presParOf" srcId="{33076D8B-58DB-428D-87AA-05A753819B22}" destId="{D4EC2B84-4E60-4555-AA3C-71D54197E9BA}" srcOrd="0" destOrd="0" presId="urn:microsoft.com/office/officeart/2005/8/layout/hierarchy2"/>
    <dgm:cxn modelId="{B81E3B21-75E7-4CDF-A0D5-206577527573}" type="presParOf" srcId="{DC8ED7FF-8945-4FFE-8046-4D5942B43DF8}" destId="{DD8C184B-3EE4-4526-BCCA-ECEFB1B3A261}" srcOrd="3" destOrd="0" presId="urn:microsoft.com/office/officeart/2005/8/layout/hierarchy2"/>
    <dgm:cxn modelId="{C6D03BB1-BCA4-4004-B4AB-FB9AF949EF30}" type="presParOf" srcId="{DD8C184B-3EE4-4526-BCCA-ECEFB1B3A261}" destId="{F8FFBE1A-EF46-4C32-879A-57D0B67D0839}" srcOrd="0" destOrd="0" presId="urn:microsoft.com/office/officeart/2005/8/layout/hierarchy2"/>
    <dgm:cxn modelId="{B54CB48B-F19D-4D9E-863F-EF525209454C}" type="presParOf" srcId="{DD8C184B-3EE4-4526-BCCA-ECEFB1B3A261}" destId="{A06BFE95-D481-432F-8F41-BBEEF6A506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905E3-8541-4D15-9AB6-3C0BEEAE8CD3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DDC682-079E-424A-A12A-41DDB3EB5798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b="1" dirty="0" smtClean="0"/>
            <a:t>обязательность участия банков в системе страхования вкладов</a:t>
          </a:r>
          <a:endParaRPr lang="ru-RU" b="1" dirty="0"/>
        </a:p>
      </dgm:t>
    </dgm:pt>
    <dgm:pt modelId="{10198AF0-AF70-4FF5-B1E6-A8A207D0E678}" type="parTrans" cxnId="{D3A005E6-896A-4B00-87BE-1E6688C27A2A}">
      <dgm:prSet/>
      <dgm:spPr/>
      <dgm:t>
        <a:bodyPr/>
        <a:lstStyle/>
        <a:p>
          <a:endParaRPr lang="ru-RU"/>
        </a:p>
      </dgm:t>
    </dgm:pt>
    <dgm:pt modelId="{0E640D9B-31E6-4475-A8AC-AB70EC545392}" type="sibTrans" cxnId="{D3A005E6-896A-4B00-87BE-1E6688C27A2A}">
      <dgm:prSet/>
      <dgm:spPr/>
      <dgm:t>
        <a:bodyPr/>
        <a:lstStyle/>
        <a:p>
          <a:endParaRPr lang="ru-RU"/>
        </a:p>
      </dgm:t>
    </dgm:pt>
    <dgm:pt modelId="{A170D11B-88B4-4D02-8614-0BA9C2AFEE8F}">
      <dgm:prSet/>
      <dgm:spPr/>
      <dgm:t>
        <a:bodyPr/>
        <a:lstStyle/>
        <a:p>
          <a:r>
            <a:rPr lang="ru-RU" b="1" dirty="0" smtClean="0"/>
            <a:t>сокращение рисков наступления неблагоприятных последствий для вкладчиков в случае неисполнения банками своих обязательств</a:t>
          </a:r>
          <a:endParaRPr lang="ru-RU" b="1" dirty="0"/>
        </a:p>
      </dgm:t>
    </dgm:pt>
    <dgm:pt modelId="{FE20B277-5F17-4E17-BDD2-7C4CE6C5A9B9}" type="parTrans" cxnId="{C98589F7-CEBD-4D9A-84AF-8B877A8865DC}">
      <dgm:prSet/>
      <dgm:spPr/>
      <dgm:t>
        <a:bodyPr/>
        <a:lstStyle/>
        <a:p>
          <a:endParaRPr lang="ru-RU"/>
        </a:p>
      </dgm:t>
    </dgm:pt>
    <dgm:pt modelId="{AA203367-122B-4BDC-BF79-E69A7F9D9E4C}" type="sibTrans" cxnId="{C98589F7-CEBD-4D9A-84AF-8B877A8865DC}">
      <dgm:prSet/>
      <dgm:spPr/>
      <dgm:t>
        <a:bodyPr/>
        <a:lstStyle/>
        <a:p>
          <a:endParaRPr lang="ru-RU"/>
        </a:p>
      </dgm:t>
    </dgm:pt>
    <dgm:pt modelId="{686AE3F6-7F99-4348-8329-A1DF895B9623}">
      <dgm:prSet/>
      <dgm:spPr/>
      <dgm:t>
        <a:bodyPr/>
        <a:lstStyle/>
        <a:p>
          <a:r>
            <a:rPr lang="ru-RU" b="1" dirty="0" smtClean="0"/>
            <a:t>прозрачность деятельности системы страхования вкладов</a:t>
          </a:r>
          <a:endParaRPr lang="ru-RU" b="1" dirty="0"/>
        </a:p>
      </dgm:t>
    </dgm:pt>
    <dgm:pt modelId="{5CDF68D7-B924-40FF-9EAA-D12D156F0D8D}" type="parTrans" cxnId="{E6B9EE52-1411-4D7D-AA03-71CB1EAF52DB}">
      <dgm:prSet/>
      <dgm:spPr/>
      <dgm:t>
        <a:bodyPr/>
        <a:lstStyle/>
        <a:p>
          <a:endParaRPr lang="ru-RU"/>
        </a:p>
      </dgm:t>
    </dgm:pt>
    <dgm:pt modelId="{30125E8C-6FB1-49E9-82B3-AC145573E208}" type="sibTrans" cxnId="{E6B9EE52-1411-4D7D-AA03-71CB1EAF52DB}">
      <dgm:prSet/>
      <dgm:spPr/>
      <dgm:t>
        <a:bodyPr/>
        <a:lstStyle/>
        <a:p>
          <a:endParaRPr lang="ru-RU"/>
        </a:p>
      </dgm:t>
    </dgm:pt>
    <dgm:pt modelId="{C46B229C-77B5-48B2-94F1-67710038CAA0}">
      <dgm:prSet/>
      <dgm:spPr/>
      <dgm:t>
        <a:bodyPr/>
        <a:lstStyle/>
        <a:p>
          <a:r>
            <a:rPr lang="ru-RU" b="1" dirty="0" smtClean="0"/>
            <a:t>накопительный характер формирования фонда обязательного страхования вкладов за счет регулярных страховых взносов банков - участников системы страхования вкладов</a:t>
          </a:r>
          <a:endParaRPr lang="ru-RU" b="1" dirty="0"/>
        </a:p>
      </dgm:t>
    </dgm:pt>
    <dgm:pt modelId="{37177EAB-71B2-4AA8-ABB5-2642F4CE2B7B}" type="parTrans" cxnId="{38251BF6-3AF0-402D-87F4-B58AD71D5B14}">
      <dgm:prSet/>
      <dgm:spPr/>
      <dgm:t>
        <a:bodyPr/>
        <a:lstStyle/>
        <a:p>
          <a:endParaRPr lang="ru-RU"/>
        </a:p>
      </dgm:t>
    </dgm:pt>
    <dgm:pt modelId="{9E6B4CCC-2261-46BA-A1FF-CCB01B5EA7B2}" type="sibTrans" cxnId="{38251BF6-3AF0-402D-87F4-B58AD71D5B14}">
      <dgm:prSet/>
      <dgm:spPr/>
      <dgm:t>
        <a:bodyPr/>
        <a:lstStyle/>
        <a:p>
          <a:endParaRPr lang="ru-RU"/>
        </a:p>
      </dgm:t>
    </dgm:pt>
    <dgm:pt modelId="{89FDF2DE-409D-4380-AA97-8F3A9F47CD56}" type="pres">
      <dgm:prSet presAssocID="{B72905E3-8541-4D15-9AB6-3C0BEEAE8CD3}" presName="Name0" presStyleCnt="0">
        <dgm:presLayoutVars>
          <dgm:chMax val="7"/>
          <dgm:chPref val="7"/>
          <dgm:dir/>
        </dgm:presLayoutVars>
      </dgm:prSet>
      <dgm:spPr/>
    </dgm:pt>
    <dgm:pt modelId="{2613EB65-6B66-43EF-92D9-F0465267B388}" type="pres">
      <dgm:prSet presAssocID="{B72905E3-8541-4D15-9AB6-3C0BEEAE8CD3}" presName="Name1" presStyleCnt="0"/>
      <dgm:spPr/>
    </dgm:pt>
    <dgm:pt modelId="{D8ACE518-2EC4-4D45-802B-F84A7C8C938B}" type="pres">
      <dgm:prSet presAssocID="{B72905E3-8541-4D15-9AB6-3C0BEEAE8CD3}" presName="cycle" presStyleCnt="0"/>
      <dgm:spPr/>
    </dgm:pt>
    <dgm:pt modelId="{33011DFA-83C8-47ED-88AF-B15ABF39FD88}" type="pres">
      <dgm:prSet presAssocID="{B72905E3-8541-4D15-9AB6-3C0BEEAE8CD3}" presName="srcNode" presStyleLbl="node1" presStyleIdx="0" presStyleCnt="4"/>
      <dgm:spPr/>
    </dgm:pt>
    <dgm:pt modelId="{D09C3F46-D31D-4425-BFE3-25681376CA4C}" type="pres">
      <dgm:prSet presAssocID="{B72905E3-8541-4D15-9AB6-3C0BEEAE8CD3}" presName="conn" presStyleLbl="parChTrans1D2" presStyleIdx="0" presStyleCnt="1"/>
      <dgm:spPr/>
    </dgm:pt>
    <dgm:pt modelId="{4873F78D-C0B7-4405-A44E-EEF7C4A14BF8}" type="pres">
      <dgm:prSet presAssocID="{B72905E3-8541-4D15-9AB6-3C0BEEAE8CD3}" presName="extraNode" presStyleLbl="node1" presStyleIdx="0" presStyleCnt="4"/>
      <dgm:spPr/>
    </dgm:pt>
    <dgm:pt modelId="{37BC411F-8C96-42B0-B9C8-AD0D5221BBF5}" type="pres">
      <dgm:prSet presAssocID="{B72905E3-8541-4D15-9AB6-3C0BEEAE8CD3}" presName="dstNode" presStyleLbl="node1" presStyleIdx="0" presStyleCnt="4"/>
      <dgm:spPr/>
    </dgm:pt>
    <dgm:pt modelId="{5119DC22-375E-4054-919A-832F31563745}" type="pres">
      <dgm:prSet presAssocID="{73DDC682-079E-424A-A12A-41DDB3EB579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6FD1E-33DC-47CB-B563-4DE94B2314FD}" type="pres">
      <dgm:prSet presAssocID="{73DDC682-079E-424A-A12A-41DDB3EB5798}" presName="accent_1" presStyleCnt="0"/>
      <dgm:spPr/>
    </dgm:pt>
    <dgm:pt modelId="{256C823D-E1F6-4E5C-B278-25EC09BE309C}" type="pres">
      <dgm:prSet presAssocID="{73DDC682-079E-424A-A12A-41DDB3EB5798}" presName="accentRepeatNode" presStyleLbl="solidFgAcc1" presStyleIdx="0" presStyleCnt="4"/>
      <dgm:spPr/>
    </dgm:pt>
    <dgm:pt modelId="{A3606D8D-3753-4B34-9D8D-BE8849CAE5AC}" type="pres">
      <dgm:prSet presAssocID="{A170D11B-88B4-4D02-8614-0BA9C2AFEE8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3AC2B-48A5-4C60-8151-204F44B53EB6}" type="pres">
      <dgm:prSet presAssocID="{A170D11B-88B4-4D02-8614-0BA9C2AFEE8F}" presName="accent_2" presStyleCnt="0"/>
      <dgm:spPr/>
    </dgm:pt>
    <dgm:pt modelId="{8DA31884-BD69-4F37-BE1F-A2F15C05EE68}" type="pres">
      <dgm:prSet presAssocID="{A170D11B-88B4-4D02-8614-0BA9C2AFEE8F}" presName="accentRepeatNode" presStyleLbl="solidFgAcc1" presStyleIdx="1" presStyleCnt="4"/>
      <dgm:spPr/>
    </dgm:pt>
    <dgm:pt modelId="{4A09B7F5-01C1-4460-B37C-9B64ECBD01EA}" type="pres">
      <dgm:prSet presAssocID="{686AE3F6-7F99-4348-8329-A1DF895B962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CE0CB-C4EC-432E-B65F-77ABA933A593}" type="pres">
      <dgm:prSet presAssocID="{686AE3F6-7F99-4348-8329-A1DF895B9623}" presName="accent_3" presStyleCnt="0"/>
      <dgm:spPr/>
    </dgm:pt>
    <dgm:pt modelId="{057286B5-9849-48A9-AD5A-967226DEE541}" type="pres">
      <dgm:prSet presAssocID="{686AE3F6-7F99-4348-8329-A1DF895B9623}" presName="accentRepeatNode" presStyleLbl="solidFgAcc1" presStyleIdx="2" presStyleCnt="4"/>
      <dgm:spPr/>
    </dgm:pt>
    <dgm:pt modelId="{2B07EF50-2E3F-4A9D-A64F-5748E04D7693}" type="pres">
      <dgm:prSet presAssocID="{C46B229C-77B5-48B2-94F1-67710038CAA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421B-D450-4D4E-B8F0-DA27002FFCCD}" type="pres">
      <dgm:prSet presAssocID="{C46B229C-77B5-48B2-94F1-67710038CAA0}" presName="accent_4" presStyleCnt="0"/>
      <dgm:spPr/>
    </dgm:pt>
    <dgm:pt modelId="{CC50FC52-DE0E-4F0B-8C40-B11868DF2564}" type="pres">
      <dgm:prSet presAssocID="{C46B229C-77B5-48B2-94F1-67710038CAA0}" presName="accentRepeatNode" presStyleLbl="solidFgAcc1" presStyleIdx="3" presStyleCnt="4"/>
      <dgm:spPr/>
    </dgm:pt>
  </dgm:ptLst>
  <dgm:cxnLst>
    <dgm:cxn modelId="{E6B9EE52-1411-4D7D-AA03-71CB1EAF52DB}" srcId="{B72905E3-8541-4D15-9AB6-3C0BEEAE8CD3}" destId="{686AE3F6-7F99-4348-8329-A1DF895B9623}" srcOrd="2" destOrd="0" parTransId="{5CDF68D7-B924-40FF-9EAA-D12D156F0D8D}" sibTransId="{30125E8C-6FB1-49E9-82B3-AC145573E208}"/>
    <dgm:cxn modelId="{2D25B4AB-4AD9-4C43-BE64-4F2DB34AC5CC}" type="presOf" srcId="{73DDC682-079E-424A-A12A-41DDB3EB5798}" destId="{5119DC22-375E-4054-919A-832F31563745}" srcOrd="0" destOrd="0" presId="urn:microsoft.com/office/officeart/2008/layout/VerticalCurvedList"/>
    <dgm:cxn modelId="{889513D4-7CBA-4723-B08E-771E6CEFFC5E}" type="presOf" srcId="{686AE3F6-7F99-4348-8329-A1DF895B9623}" destId="{4A09B7F5-01C1-4460-B37C-9B64ECBD01EA}" srcOrd="0" destOrd="0" presId="urn:microsoft.com/office/officeart/2008/layout/VerticalCurvedList"/>
    <dgm:cxn modelId="{C98589F7-CEBD-4D9A-84AF-8B877A8865DC}" srcId="{B72905E3-8541-4D15-9AB6-3C0BEEAE8CD3}" destId="{A170D11B-88B4-4D02-8614-0BA9C2AFEE8F}" srcOrd="1" destOrd="0" parTransId="{FE20B277-5F17-4E17-BDD2-7C4CE6C5A9B9}" sibTransId="{AA203367-122B-4BDC-BF79-E69A7F9D9E4C}"/>
    <dgm:cxn modelId="{2427A946-C944-4727-B1E3-AE9F47E4453C}" type="presOf" srcId="{A170D11B-88B4-4D02-8614-0BA9C2AFEE8F}" destId="{A3606D8D-3753-4B34-9D8D-BE8849CAE5AC}" srcOrd="0" destOrd="0" presId="urn:microsoft.com/office/officeart/2008/layout/VerticalCurvedList"/>
    <dgm:cxn modelId="{38251BF6-3AF0-402D-87F4-B58AD71D5B14}" srcId="{B72905E3-8541-4D15-9AB6-3C0BEEAE8CD3}" destId="{C46B229C-77B5-48B2-94F1-67710038CAA0}" srcOrd="3" destOrd="0" parTransId="{37177EAB-71B2-4AA8-ABB5-2642F4CE2B7B}" sibTransId="{9E6B4CCC-2261-46BA-A1FF-CCB01B5EA7B2}"/>
    <dgm:cxn modelId="{DA49B7D8-88B7-4885-B3E1-D9509B286DE8}" type="presOf" srcId="{0E640D9B-31E6-4475-A8AC-AB70EC545392}" destId="{D09C3F46-D31D-4425-BFE3-25681376CA4C}" srcOrd="0" destOrd="0" presId="urn:microsoft.com/office/officeart/2008/layout/VerticalCurvedList"/>
    <dgm:cxn modelId="{8B2F97DE-4957-4FAB-9DEE-75F07B523FD0}" type="presOf" srcId="{C46B229C-77B5-48B2-94F1-67710038CAA0}" destId="{2B07EF50-2E3F-4A9D-A64F-5748E04D7693}" srcOrd="0" destOrd="0" presId="urn:microsoft.com/office/officeart/2008/layout/VerticalCurvedList"/>
    <dgm:cxn modelId="{D3A005E6-896A-4B00-87BE-1E6688C27A2A}" srcId="{B72905E3-8541-4D15-9AB6-3C0BEEAE8CD3}" destId="{73DDC682-079E-424A-A12A-41DDB3EB5798}" srcOrd="0" destOrd="0" parTransId="{10198AF0-AF70-4FF5-B1E6-A8A207D0E678}" sibTransId="{0E640D9B-31E6-4475-A8AC-AB70EC545392}"/>
    <dgm:cxn modelId="{8CEFEF76-74B4-4B66-ACA2-C0DE44FC097F}" type="presOf" srcId="{B72905E3-8541-4D15-9AB6-3C0BEEAE8CD3}" destId="{89FDF2DE-409D-4380-AA97-8F3A9F47CD56}" srcOrd="0" destOrd="0" presId="urn:microsoft.com/office/officeart/2008/layout/VerticalCurvedList"/>
    <dgm:cxn modelId="{74D3B935-6D4F-4CAB-A358-825841923E7E}" type="presParOf" srcId="{89FDF2DE-409D-4380-AA97-8F3A9F47CD56}" destId="{2613EB65-6B66-43EF-92D9-F0465267B388}" srcOrd="0" destOrd="0" presId="urn:microsoft.com/office/officeart/2008/layout/VerticalCurvedList"/>
    <dgm:cxn modelId="{1FDB30B8-8D8D-43C1-B3C1-271D95555611}" type="presParOf" srcId="{2613EB65-6B66-43EF-92D9-F0465267B388}" destId="{D8ACE518-2EC4-4D45-802B-F84A7C8C938B}" srcOrd="0" destOrd="0" presId="urn:microsoft.com/office/officeart/2008/layout/VerticalCurvedList"/>
    <dgm:cxn modelId="{AB9488E5-B39A-4D99-80BE-0CC930DA2104}" type="presParOf" srcId="{D8ACE518-2EC4-4D45-802B-F84A7C8C938B}" destId="{33011DFA-83C8-47ED-88AF-B15ABF39FD88}" srcOrd="0" destOrd="0" presId="urn:microsoft.com/office/officeart/2008/layout/VerticalCurvedList"/>
    <dgm:cxn modelId="{C437400F-87DC-4F1C-B932-C0C375C822D4}" type="presParOf" srcId="{D8ACE518-2EC4-4D45-802B-F84A7C8C938B}" destId="{D09C3F46-D31D-4425-BFE3-25681376CA4C}" srcOrd="1" destOrd="0" presId="urn:microsoft.com/office/officeart/2008/layout/VerticalCurvedList"/>
    <dgm:cxn modelId="{2FF0C70F-7F39-4114-8ECE-835F74D634F9}" type="presParOf" srcId="{D8ACE518-2EC4-4D45-802B-F84A7C8C938B}" destId="{4873F78D-C0B7-4405-A44E-EEF7C4A14BF8}" srcOrd="2" destOrd="0" presId="urn:microsoft.com/office/officeart/2008/layout/VerticalCurvedList"/>
    <dgm:cxn modelId="{60A9BD73-4304-47E1-BA2C-395C2AA17784}" type="presParOf" srcId="{D8ACE518-2EC4-4D45-802B-F84A7C8C938B}" destId="{37BC411F-8C96-42B0-B9C8-AD0D5221BBF5}" srcOrd="3" destOrd="0" presId="urn:microsoft.com/office/officeart/2008/layout/VerticalCurvedList"/>
    <dgm:cxn modelId="{772BB8EB-9C6C-45BA-913E-E353918F59EB}" type="presParOf" srcId="{2613EB65-6B66-43EF-92D9-F0465267B388}" destId="{5119DC22-375E-4054-919A-832F31563745}" srcOrd="1" destOrd="0" presId="urn:microsoft.com/office/officeart/2008/layout/VerticalCurvedList"/>
    <dgm:cxn modelId="{364251DA-4960-4B7C-88C4-998EEB235D91}" type="presParOf" srcId="{2613EB65-6B66-43EF-92D9-F0465267B388}" destId="{FE46FD1E-33DC-47CB-B563-4DE94B2314FD}" srcOrd="2" destOrd="0" presId="urn:microsoft.com/office/officeart/2008/layout/VerticalCurvedList"/>
    <dgm:cxn modelId="{5F497574-05A7-46DA-A049-B5602F099B5B}" type="presParOf" srcId="{FE46FD1E-33DC-47CB-B563-4DE94B2314FD}" destId="{256C823D-E1F6-4E5C-B278-25EC09BE309C}" srcOrd="0" destOrd="0" presId="urn:microsoft.com/office/officeart/2008/layout/VerticalCurvedList"/>
    <dgm:cxn modelId="{60202FF4-562A-458F-A0E5-E6EDA9E4D1C9}" type="presParOf" srcId="{2613EB65-6B66-43EF-92D9-F0465267B388}" destId="{A3606D8D-3753-4B34-9D8D-BE8849CAE5AC}" srcOrd="3" destOrd="0" presId="urn:microsoft.com/office/officeart/2008/layout/VerticalCurvedList"/>
    <dgm:cxn modelId="{E587694E-D06C-4609-88E6-F677595485A4}" type="presParOf" srcId="{2613EB65-6B66-43EF-92D9-F0465267B388}" destId="{A2F3AC2B-48A5-4C60-8151-204F44B53EB6}" srcOrd="4" destOrd="0" presId="urn:microsoft.com/office/officeart/2008/layout/VerticalCurvedList"/>
    <dgm:cxn modelId="{9383017E-ED72-4071-9498-A2E56E743D3E}" type="presParOf" srcId="{A2F3AC2B-48A5-4C60-8151-204F44B53EB6}" destId="{8DA31884-BD69-4F37-BE1F-A2F15C05EE68}" srcOrd="0" destOrd="0" presId="urn:microsoft.com/office/officeart/2008/layout/VerticalCurvedList"/>
    <dgm:cxn modelId="{0FBA3726-4949-458C-B14B-09706D63A82F}" type="presParOf" srcId="{2613EB65-6B66-43EF-92D9-F0465267B388}" destId="{4A09B7F5-01C1-4460-B37C-9B64ECBD01EA}" srcOrd="5" destOrd="0" presId="urn:microsoft.com/office/officeart/2008/layout/VerticalCurvedList"/>
    <dgm:cxn modelId="{9885C05E-4932-4C4C-AB39-AA5208FBF070}" type="presParOf" srcId="{2613EB65-6B66-43EF-92D9-F0465267B388}" destId="{D2DCE0CB-C4EC-432E-B65F-77ABA933A593}" srcOrd="6" destOrd="0" presId="urn:microsoft.com/office/officeart/2008/layout/VerticalCurvedList"/>
    <dgm:cxn modelId="{AE356EBA-E7C6-44EB-9816-66F9330E312D}" type="presParOf" srcId="{D2DCE0CB-C4EC-432E-B65F-77ABA933A593}" destId="{057286B5-9849-48A9-AD5A-967226DEE541}" srcOrd="0" destOrd="0" presId="urn:microsoft.com/office/officeart/2008/layout/VerticalCurvedList"/>
    <dgm:cxn modelId="{30C3FE59-CD56-45A5-9EAE-159DFA1998C3}" type="presParOf" srcId="{2613EB65-6B66-43EF-92D9-F0465267B388}" destId="{2B07EF50-2E3F-4A9D-A64F-5748E04D7693}" srcOrd="7" destOrd="0" presId="urn:microsoft.com/office/officeart/2008/layout/VerticalCurvedList"/>
    <dgm:cxn modelId="{279B48E5-9A48-4497-89B8-2515F6204922}" type="presParOf" srcId="{2613EB65-6B66-43EF-92D9-F0465267B388}" destId="{5D04421B-D450-4D4E-B8F0-DA27002FFCCD}" srcOrd="8" destOrd="0" presId="urn:microsoft.com/office/officeart/2008/layout/VerticalCurvedList"/>
    <dgm:cxn modelId="{5DFFF6F4-E3F8-4312-B123-34057D1A3580}" type="presParOf" srcId="{5D04421B-D450-4D4E-B8F0-DA27002FFCCD}" destId="{CC50FC52-DE0E-4F0B-8C40-B11868DF25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2A8293-F91F-4EA8-A1F2-06EBE69567C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7A85F-2436-489B-BF39-B65AACF8D708}">
      <dgm:prSet phldrT="[Текст]"/>
      <dgm:spPr/>
      <dgm:t>
        <a:bodyPr/>
        <a:lstStyle/>
        <a:p>
          <a:r>
            <a:rPr lang="ru-RU" b="1" dirty="0" smtClean="0"/>
            <a:t>Участники системы страхования вкладов</a:t>
          </a:r>
          <a:endParaRPr lang="ru-RU" b="1" dirty="0"/>
        </a:p>
      </dgm:t>
    </dgm:pt>
    <dgm:pt modelId="{BC1439C0-0DA6-4FCA-9180-3F925C8611FA}" type="parTrans" cxnId="{02C46E13-F78B-4E57-8169-205055E95B7E}">
      <dgm:prSet/>
      <dgm:spPr/>
      <dgm:t>
        <a:bodyPr/>
        <a:lstStyle/>
        <a:p>
          <a:endParaRPr lang="ru-RU"/>
        </a:p>
      </dgm:t>
    </dgm:pt>
    <dgm:pt modelId="{F6435F32-1AC4-467D-99EF-06B60E48F5EB}" type="sibTrans" cxnId="{02C46E13-F78B-4E57-8169-205055E95B7E}">
      <dgm:prSet/>
      <dgm:spPr/>
      <dgm:t>
        <a:bodyPr/>
        <a:lstStyle/>
        <a:p>
          <a:endParaRPr lang="ru-RU"/>
        </a:p>
      </dgm:t>
    </dgm:pt>
    <dgm:pt modelId="{C9B3B291-31DA-499F-9188-461B56168172}">
      <dgm:prSet phldrT="[Текст]"/>
      <dgm:spPr/>
      <dgm:t>
        <a:bodyPr/>
        <a:lstStyle/>
        <a:p>
          <a:r>
            <a:rPr lang="ru-RU" b="1" dirty="0" smtClean="0"/>
            <a:t>вкладчики</a:t>
          </a:r>
          <a:endParaRPr lang="ru-RU" b="1" dirty="0"/>
        </a:p>
      </dgm:t>
    </dgm:pt>
    <dgm:pt modelId="{16DE3C6E-4147-40AB-BFB0-8B37A8213AD0}" type="parTrans" cxnId="{ECAD02FE-469E-4A46-B7A8-08D3BFDDA60C}">
      <dgm:prSet/>
      <dgm:spPr/>
      <dgm:t>
        <a:bodyPr/>
        <a:lstStyle/>
        <a:p>
          <a:endParaRPr lang="ru-RU"/>
        </a:p>
      </dgm:t>
    </dgm:pt>
    <dgm:pt modelId="{8E32AE2A-FBF7-401D-B508-013DC6D9B60A}" type="sibTrans" cxnId="{ECAD02FE-469E-4A46-B7A8-08D3BFDDA60C}">
      <dgm:prSet/>
      <dgm:spPr/>
      <dgm:t>
        <a:bodyPr/>
        <a:lstStyle/>
        <a:p>
          <a:endParaRPr lang="ru-RU"/>
        </a:p>
      </dgm:t>
    </dgm:pt>
    <dgm:pt modelId="{9EAF57F6-0861-4EE2-89A3-3C3015B6AF7F}">
      <dgm:prSet phldrT="[Текст]"/>
      <dgm:spPr/>
      <dgm:t>
        <a:bodyPr/>
        <a:lstStyle/>
        <a:p>
          <a:r>
            <a:rPr lang="ru-RU" b="1" dirty="0" smtClean="0"/>
            <a:t>Банки</a:t>
          </a:r>
          <a:endParaRPr lang="ru-RU" b="1" dirty="0"/>
        </a:p>
      </dgm:t>
    </dgm:pt>
    <dgm:pt modelId="{13031F0B-9D66-4A06-8255-98F86D131A74}" type="parTrans" cxnId="{54A29603-A90A-48E4-AE36-52E7F1732F32}">
      <dgm:prSet/>
      <dgm:spPr/>
      <dgm:t>
        <a:bodyPr/>
        <a:lstStyle/>
        <a:p>
          <a:endParaRPr lang="ru-RU"/>
        </a:p>
      </dgm:t>
    </dgm:pt>
    <dgm:pt modelId="{581610CB-CD0E-434F-A0D5-ABA7ED683828}" type="sibTrans" cxnId="{54A29603-A90A-48E4-AE36-52E7F1732F32}">
      <dgm:prSet/>
      <dgm:spPr/>
      <dgm:t>
        <a:bodyPr/>
        <a:lstStyle/>
        <a:p>
          <a:endParaRPr lang="ru-RU"/>
        </a:p>
      </dgm:t>
    </dgm:pt>
    <dgm:pt modelId="{92A00687-FCBE-42BF-A408-EE363D69643B}">
      <dgm:prSet custT="1"/>
      <dgm:spPr/>
      <dgm:t>
        <a:bodyPr/>
        <a:lstStyle/>
        <a:p>
          <a:r>
            <a:rPr lang="ru-RU" sz="1400" b="1" dirty="0" smtClean="0"/>
            <a:t>гражданин Российской Федерации</a:t>
          </a:r>
          <a:endParaRPr lang="ru-RU" sz="1400" b="1" dirty="0"/>
        </a:p>
      </dgm:t>
    </dgm:pt>
    <dgm:pt modelId="{522CC7BD-A83D-4B7E-A028-AFBDF663D223}" type="parTrans" cxnId="{F5E64510-D7C9-4FB9-96A3-1136A6A8265D}">
      <dgm:prSet/>
      <dgm:spPr/>
      <dgm:t>
        <a:bodyPr/>
        <a:lstStyle/>
        <a:p>
          <a:endParaRPr lang="ru-RU"/>
        </a:p>
      </dgm:t>
    </dgm:pt>
    <dgm:pt modelId="{63C03860-CB26-4381-A8D1-58EF3790DDD5}" type="sibTrans" cxnId="{F5E64510-D7C9-4FB9-96A3-1136A6A8265D}">
      <dgm:prSet/>
      <dgm:spPr/>
      <dgm:t>
        <a:bodyPr/>
        <a:lstStyle/>
        <a:p>
          <a:endParaRPr lang="ru-RU"/>
        </a:p>
      </dgm:t>
    </dgm:pt>
    <dgm:pt modelId="{4D13ECA4-E3E0-455C-B24D-6FA2A9B584D3}">
      <dgm:prSet custT="1"/>
      <dgm:spPr/>
      <dgm:t>
        <a:bodyPr/>
        <a:lstStyle/>
        <a:p>
          <a:r>
            <a:rPr lang="ru-RU" sz="1400" b="1" dirty="0" smtClean="0"/>
            <a:t>иностранный гражданин</a:t>
          </a:r>
          <a:endParaRPr lang="ru-RU" sz="1400" b="1" dirty="0"/>
        </a:p>
      </dgm:t>
    </dgm:pt>
    <dgm:pt modelId="{405DE26D-8A44-409F-B78D-BDE78B854553}" type="parTrans" cxnId="{CF05CA0D-12A8-4CFE-8AA9-27FC144D4010}">
      <dgm:prSet/>
      <dgm:spPr/>
      <dgm:t>
        <a:bodyPr/>
        <a:lstStyle/>
        <a:p>
          <a:endParaRPr lang="ru-RU"/>
        </a:p>
      </dgm:t>
    </dgm:pt>
    <dgm:pt modelId="{DBF60AF0-8DDB-4EAB-A695-4B9807D20372}" type="sibTrans" cxnId="{CF05CA0D-12A8-4CFE-8AA9-27FC144D4010}">
      <dgm:prSet/>
      <dgm:spPr/>
      <dgm:t>
        <a:bodyPr/>
        <a:lstStyle/>
        <a:p>
          <a:endParaRPr lang="ru-RU"/>
        </a:p>
      </dgm:t>
    </dgm:pt>
    <dgm:pt modelId="{4B2ACEB9-40D1-45C4-A2C5-FBDBBDD0FA38}">
      <dgm:prSet custT="1"/>
      <dgm:spPr/>
      <dgm:t>
        <a:bodyPr/>
        <a:lstStyle/>
        <a:p>
          <a:r>
            <a:rPr lang="ru-RU" sz="1400" b="1" dirty="0" smtClean="0"/>
            <a:t>лицо без гражданства</a:t>
          </a:r>
          <a:endParaRPr lang="ru-RU" sz="1400" b="1" dirty="0"/>
        </a:p>
      </dgm:t>
    </dgm:pt>
    <dgm:pt modelId="{E1912AC4-0CF3-43AB-9D0D-B56B08C36296}" type="parTrans" cxnId="{F46BB509-0497-4612-A585-5A7F5B838BFE}">
      <dgm:prSet/>
      <dgm:spPr/>
      <dgm:t>
        <a:bodyPr/>
        <a:lstStyle/>
        <a:p>
          <a:endParaRPr lang="ru-RU"/>
        </a:p>
      </dgm:t>
    </dgm:pt>
    <dgm:pt modelId="{610F7AA1-5E28-4F00-B318-41125B821747}" type="sibTrans" cxnId="{F46BB509-0497-4612-A585-5A7F5B838BFE}">
      <dgm:prSet/>
      <dgm:spPr/>
      <dgm:t>
        <a:bodyPr/>
        <a:lstStyle/>
        <a:p>
          <a:endParaRPr lang="ru-RU"/>
        </a:p>
      </dgm:t>
    </dgm:pt>
    <dgm:pt modelId="{F840A30F-20EE-481D-BB3D-4FA745362B2B}">
      <dgm:prSet custT="1"/>
      <dgm:spPr/>
      <dgm:t>
        <a:bodyPr/>
        <a:lstStyle/>
        <a:p>
          <a:r>
            <a:rPr lang="ru-RU" sz="1400" b="1" dirty="0" smtClean="0"/>
            <a:t>юридическое лицо</a:t>
          </a:r>
          <a:endParaRPr lang="ru-RU" sz="1400" b="1" dirty="0"/>
        </a:p>
      </dgm:t>
    </dgm:pt>
    <dgm:pt modelId="{C9275616-5ECC-40F3-B693-0DEE3C1DBCD8}" type="parTrans" cxnId="{568A8C9B-6A3D-41BA-8CE6-8D67EE20B7F1}">
      <dgm:prSet/>
      <dgm:spPr/>
      <dgm:t>
        <a:bodyPr/>
        <a:lstStyle/>
        <a:p>
          <a:endParaRPr lang="ru-RU"/>
        </a:p>
      </dgm:t>
    </dgm:pt>
    <dgm:pt modelId="{75BF1EEB-5B33-446B-8CDC-8F300CFF1A10}" type="sibTrans" cxnId="{568A8C9B-6A3D-41BA-8CE6-8D67EE20B7F1}">
      <dgm:prSet/>
      <dgm:spPr/>
      <dgm:t>
        <a:bodyPr/>
        <a:lstStyle/>
        <a:p>
          <a:endParaRPr lang="ru-RU"/>
        </a:p>
      </dgm:t>
    </dgm:pt>
    <dgm:pt modelId="{360BE3E9-889C-43AB-A02F-1950D8A6AB74}">
      <dgm:prSet phldrT="[Текст]" custT="1"/>
      <dgm:spPr/>
      <dgm:t>
        <a:bodyPr/>
        <a:lstStyle/>
        <a:p>
          <a:r>
            <a:rPr lang="ru-RU" sz="1400" b="1" dirty="0" smtClean="0"/>
            <a:t>Кредитная организация, получившая разрешение Банка  России</a:t>
          </a:r>
          <a:endParaRPr lang="ru-RU" sz="1400" b="1" dirty="0"/>
        </a:p>
      </dgm:t>
    </dgm:pt>
    <dgm:pt modelId="{A925F018-7BFE-41FF-B113-99C6FADEDFF9}" type="parTrans" cxnId="{EE150FED-01B0-4835-B25B-821827FBA9B5}">
      <dgm:prSet/>
      <dgm:spPr/>
      <dgm:t>
        <a:bodyPr/>
        <a:lstStyle/>
        <a:p>
          <a:endParaRPr lang="ru-RU"/>
        </a:p>
      </dgm:t>
    </dgm:pt>
    <dgm:pt modelId="{874B4257-F4A9-4A85-966F-43F5E1897570}" type="sibTrans" cxnId="{EE150FED-01B0-4835-B25B-821827FBA9B5}">
      <dgm:prSet/>
      <dgm:spPr/>
      <dgm:t>
        <a:bodyPr/>
        <a:lstStyle/>
        <a:p>
          <a:endParaRPr lang="ru-RU"/>
        </a:p>
      </dgm:t>
    </dgm:pt>
    <dgm:pt modelId="{97221DF5-3799-4475-ADA7-EE9BD8003471}">
      <dgm:prSet phldrT="[Текст]" custT="1"/>
      <dgm:spPr/>
      <dgm:t>
        <a:bodyPr/>
        <a:lstStyle/>
        <a:p>
          <a:r>
            <a:rPr lang="ru-RU" sz="1400" b="1" dirty="0" smtClean="0"/>
            <a:t>Должен соответствовать условиям ст. 44 Закона о страховании вкладов</a:t>
          </a:r>
          <a:endParaRPr lang="ru-RU" sz="1400" b="1" dirty="0"/>
        </a:p>
      </dgm:t>
    </dgm:pt>
    <dgm:pt modelId="{91A93FB8-DAC3-49F3-9C3F-20A938DEC5E8}" type="parTrans" cxnId="{39F85287-FEF9-4723-BC8C-A2CFE2A2527B}">
      <dgm:prSet/>
      <dgm:spPr/>
      <dgm:t>
        <a:bodyPr/>
        <a:lstStyle/>
        <a:p>
          <a:endParaRPr lang="ru-RU"/>
        </a:p>
      </dgm:t>
    </dgm:pt>
    <dgm:pt modelId="{D6D2060B-AA2C-438B-994E-0EC7D796823A}" type="sibTrans" cxnId="{39F85287-FEF9-4723-BC8C-A2CFE2A2527B}">
      <dgm:prSet/>
      <dgm:spPr/>
      <dgm:t>
        <a:bodyPr/>
        <a:lstStyle/>
        <a:p>
          <a:endParaRPr lang="ru-RU"/>
        </a:p>
      </dgm:t>
    </dgm:pt>
    <dgm:pt modelId="{26B60DF7-41F1-46CD-89F8-E92AEF8EF197}">
      <dgm:prSet phldrT="[Текст]"/>
      <dgm:spPr/>
      <dgm:t>
        <a:bodyPr/>
        <a:lstStyle/>
        <a:p>
          <a:r>
            <a:rPr lang="ru-RU" b="1" dirty="0" smtClean="0"/>
            <a:t>АСВ</a:t>
          </a:r>
          <a:endParaRPr lang="ru-RU" b="1" dirty="0"/>
        </a:p>
      </dgm:t>
    </dgm:pt>
    <dgm:pt modelId="{7B360602-81E0-4604-95CC-261A4BFE6B27}" type="parTrans" cxnId="{AAF384EE-41A1-49AE-A9BE-52A8FEB22A8E}">
      <dgm:prSet/>
      <dgm:spPr/>
      <dgm:t>
        <a:bodyPr/>
        <a:lstStyle/>
        <a:p>
          <a:endParaRPr lang="ru-RU"/>
        </a:p>
      </dgm:t>
    </dgm:pt>
    <dgm:pt modelId="{77B6D7F2-EE3F-4D5E-8128-288607A57876}" type="sibTrans" cxnId="{AAF384EE-41A1-49AE-A9BE-52A8FEB22A8E}">
      <dgm:prSet/>
      <dgm:spPr/>
      <dgm:t>
        <a:bodyPr/>
        <a:lstStyle/>
        <a:p>
          <a:endParaRPr lang="ru-RU"/>
        </a:p>
      </dgm:t>
    </dgm:pt>
    <dgm:pt modelId="{4F0DB2C3-4A1D-428E-AC0F-C92E3CFF8FBE}">
      <dgm:prSet phldrT="[Текст]" custT="1"/>
      <dgm:spPr/>
      <dgm:t>
        <a:bodyPr/>
        <a:lstStyle/>
        <a:p>
          <a:r>
            <a:rPr lang="ru-RU" sz="1400" b="1" dirty="0" smtClean="0"/>
            <a:t>Государственная корпорация создана в целях обеспечения функционирования системы страхования вкладов</a:t>
          </a:r>
          <a:endParaRPr lang="ru-RU" sz="1400" b="1" dirty="0"/>
        </a:p>
      </dgm:t>
    </dgm:pt>
    <dgm:pt modelId="{D562E47A-34B7-4F17-9E21-CC2870E11801}" type="parTrans" cxnId="{01B19BC4-38F4-4F65-8A77-A32A64B3A5BD}">
      <dgm:prSet/>
      <dgm:spPr/>
      <dgm:t>
        <a:bodyPr/>
        <a:lstStyle/>
        <a:p>
          <a:endParaRPr lang="ru-RU"/>
        </a:p>
      </dgm:t>
    </dgm:pt>
    <dgm:pt modelId="{219683D9-14CB-41DA-9219-AFF15898F8E3}" type="sibTrans" cxnId="{01B19BC4-38F4-4F65-8A77-A32A64B3A5BD}">
      <dgm:prSet/>
      <dgm:spPr/>
      <dgm:t>
        <a:bodyPr/>
        <a:lstStyle/>
        <a:p>
          <a:endParaRPr lang="ru-RU"/>
        </a:p>
      </dgm:t>
    </dgm:pt>
    <dgm:pt modelId="{DD5926CE-DD28-40B5-84ED-C184AB030D5C}">
      <dgm:prSet phldrT="[Текст]"/>
      <dgm:spPr/>
      <dgm:t>
        <a:bodyPr/>
        <a:lstStyle/>
        <a:p>
          <a:r>
            <a:rPr lang="ru-RU" b="1" dirty="0" smtClean="0"/>
            <a:t>Банк России</a:t>
          </a:r>
          <a:endParaRPr lang="ru-RU" b="1" dirty="0"/>
        </a:p>
      </dgm:t>
    </dgm:pt>
    <dgm:pt modelId="{5660E628-0F12-4806-9B51-5309EF4EBBAD}" type="parTrans" cxnId="{C6D8EA59-D21C-4B86-B66C-A34B70DCA332}">
      <dgm:prSet/>
      <dgm:spPr/>
      <dgm:t>
        <a:bodyPr/>
        <a:lstStyle/>
        <a:p>
          <a:endParaRPr lang="ru-RU"/>
        </a:p>
      </dgm:t>
    </dgm:pt>
    <dgm:pt modelId="{8BF34AD8-493A-403E-B64A-D41F663106BD}" type="sibTrans" cxnId="{C6D8EA59-D21C-4B86-B66C-A34B70DCA332}">
      <dgm:prSet/>
      <dgm:spPr/>
      <dgm:t>
        <a:bodyPr/>
        <a:lstStyle/>
        <a:p>
          <a:endParaRPr lang="ru-RU"/>
        </a:p>
      </dgm:t>
    </dgm:pt>
    <dgm:pt modelId="{8272E0BF-E0E7-4BA8-AA94-1245BDFFF468}" type="pres">
      <dgm:prSet presAssocID="{EE2A8293-F91F-4EA8-A1F2-06EBE69567C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8C78DC8-D990-452C-A7A2-60D4255A3F8E}" type="pres">
      <dgm:prSet presAssocID="{DD17A85F-2436-489B-BF39-B65AACF8D708}" presName="root1" presStyleCnt="0"/>
      <dgm:spPr/>
    </dgm:pt>
    <dgm:pt modelId="{0AAC5EEA-7B89-42DE-8DD4-3990AFCA45AB}" type="pres">
      <dgm:prSet presAssocID="{DD17A85F-2436-489B-BF39-B65AACF8D708}" presName="LevelOneTextNode" presStyleLbl="node0" presStyleIdx="0" presStyleCnt="1" custScaleX="168568">
        <dgm:presLayoutVars>
          <dgm:chPref val="3"/>
        </dgm:presLayoutVars>
      </dgm:prSet>
      <dgm:spPr/>
    </dgm:pt>
    <dgm:pt modelId="{69A877A2-31E4-4F75-8700-FA80BEA4B2A3}" type="pres">
      <dgm:prSet presAssocID="{DD17A85F-2436-489B-BF39-B65AACF8D708}" presName="level2hierChild" presStyleCnt="0"/>
      <dgm:spPr/>
    </dgm:pt>
    <dgm:pt modelId="{BE2A8706-B289-4AA3-84AB-50EE5AA8E0A2}" type="pres">
      <dgm:prSet presAssocID="{16DE3C6E-4147-40AB-BFB0-8B37A8213AD0}" presName="conn2-1" presStyleLbl="parChTrans1D2" presStyleIdx="0" presStyleCnt="4"/>
      <dgm:spPr/>
    </dgm:pt>
    <dgm:pt modelId="{1DA95442-E713-429D-9047-040E36B1C20E}" type="pres">
      <dgm:prSet presAssocID="{16DE3C6E-4147-40AB-BFB0-8B37A8213AD0}" presName="connTx" presStyleLbl="parChTrans1D2" presStyleIdx="0" presStyleCnt="4"/>
      <dgm:spPr/>
    </dgm:pt>
    <dgm:pt modelId="{A1E4C699-DD7D-4403-88DE-B98A7F28D1FE}" type="pres">
      <dgm:prSet presAssocID="{C9B3B291-31DA-499F-9188-461B56168172}" presName="root2" presStyleCnt="0"/>
      <dgm:spPr/>
    </dgm:pt>
    <dgm:pt modelId="{E5D5F576-7ABA-4B02-A878-52F291A3B8D9}" type="pres">
      <dgm:prSet presAssocID="{C9B3B291-31DA-499F-9188-461B56168172}" presName="LevelTwoTextNode" presStyleLbl="node2" presStyleIdx="0" presStyleCnt="4">
        <dgm:presLayoutVars>
          <dgm:chPref val="3"/>
        </dgm:presLayoutVars>
      </dgm:prSet>
      <dgm:spPr/>
    </dgm:pt>
    <dgm:pt modelId="{AE57924B-26F2-4953-8BB0-B2AB6B3D7919}" type="pres">
      <dgm:prSet presAssocID="{C9B3B291-31DA-499F-9188-461B56168172}" presName="level3hierChild" presStyleCnt="0"/>
      <dgm:spPr/>
    </dgm:pt>
    <dgm:pt modelId="{35CD42BB-391F-4A59-B30F-890D341EAB01}" type="pres">
      <dgm:prSet presAssocID="{522CC7BD-A83D-4B7E-A028-AFBDF663D223}" presName="conn2-1" presStyleLbl="parChTrans1D3" presStyleIdx="0" presStyleCnt="7"/>
      <dgm:spPr/>
    </dgm:pt>
    <dgm:pt modelId="{19BC2A9B-DDE6-499B-AE72-B7378AF26FC3}" type="pres">
      <dgm:prSet presAssocID="{522CC7BD-A83D-4B7E-A028-AFBDF663D223}" presName="connTx" presStyleLbl="parChTrans1D3" presStyleIdx="0" presStyleCnt="7"/>
      <dgm:spPr/>
    </dgm:pt>
    <dgm:pt modelId="{FE1C7397-630C-48DE-B1EB-01DAA68A9C69}" type="pres">
      <dgm:prSet presAssocID="{92A00687-FCBE-42BF-A408-EE363D69643B}" presName="root2" presStyleCnt="0"/>
      <dgm:spPr/>
    </dgm:pt>
    <dgm:pt modelId="{4796C6C5-69B9-4A21-B9A3-B1CD5FC4A8C9}" type="pres">
      <dgm:prSet presAssocID="{92A00687-FCBE-42BF-A408-EE363D69643B}" presName="LevelTwoTextNode" presStyleLbl="node3" presStyleIdx="0" presStyleCnt="7" custScaleX="218776" custLinFactNeighborX="-1773" custLinFactNeighborY="-97">
        <dgm:presLayoutVars>
          <dgm:chPref val="3"/>
        </dgm:presLayoutVars>
      </dgm:prSet>
      <dgm:spPr/>
    </dgm:pt>
    <dgm:pt modelId="{A56C1237-0510-4F7D-B43B-BB62B101B736}" type="pres">
      <dgm:prSet presAssocID="{92A00687-FCBE-42BF-A408-EE363D69643B}" presName="level3hierChild" presStyleCnt="0"/>
      <dgm:spPr/>
    </dgm:pt>
    <dgm:pt modelId="{E12A3152-3498-497C-8144-E0CFE891DFFD}" type="pres">
      <dgm:prSet presAssocID="{405DE26D-8A44-409F-B78D-BDE78B854553}" presName="conn2-1" presStyleLbl="parChTrans1D3" presStyleIdx="1" presStyleCnt="7"/>
      <dgm:spPr/>
    </dgm:pt>
    <dgm:pt modelId="{85312ED1-4DDA-4105-952F-325F046F92F9}" type="pres">
      <dgm:prSet presAssocID="{405DE26D-8A44-409F-B78D-BDE78B854553}" presName="connTx" presStyleLbl="parChTrans1D3" presStyleIdx="1" presStyleCnt="7"/>
      <dgm:spPr/>
    </dgm:pt>
    <dgm:pt modelId="{61871030-F4D1-421C-BE94-2800D6610572}" type="pres">
      <dgm:prSet presAssocID="{4D13ECA4-E3E0-455C-B24D-6FA2A9B584D3}" presName="root2" presStyleCnt="0"/>
      <dgm:spPr/>
    </dgm:pt>
    <dgm:pt modelId="{4C0B16CD-F7DE-4027-B45F-06A1124A1B0E}" type="pres">
      <dgm:prSet presAssocID="{4D13ECA4-E3E0-455C-B24D-6FA2A9B584D3}" presName="LevelTwoTextNode" presStyleLbl="node3" presStyleIdx="1" presStyleCnt="7" custScaleX="184727">
        <dgm:presLayoutVars>
          <dgm:chPref val="3"/>
        </dgm:presLayoutVars>
      </dgm:prSet>
      <dgm:spPr/>
    </dgm:pt>
    <dgm:pt modelId="{137963B4-3463-4117-860F-527DC427A78A}" type="pres">
      <dgm:prSet presAssocID="{4D13ECA4-E3E0-455C-B24D-6FA2A9B584D3}" presName="level3hierChild" presStyleCnt="0"/>
      <dgm:spPr/>
    </dgm:pt>
    <dgm:pt modelId="{01154865-86F9-48F4-AB29-395848820AB6}" type="pres">
      <dgm:prSet presAssocID="{E1912AC4-0CF3-43AB-9D0D-B56B08C36296}" presName="conn2-1" presStyleLbl="parChTrans1D3" presStyleIdx="2" presStyleCnt="7"/>
      <dgm:spPr/>
    </dgm:pt>
    <dgm:pt modelId="{6BBC82EA-47E5-4A4A-9573-E7F9A07A46F5}" type="pres">
      <dgm:prSet presAssocID="{E1912AC4-0CF3-43AB-9D0D-B56B08C36296}" presName="connTx" presStyleLbl="parChTrans1D3" presStyleIdx="2" presStyleCnt="7"/>
      <dgm:spPr/>
    </dgm:pt>
    <dgm:pt modelId="{58373043-D1E0-41F2-9541-51F8014946EC}" type="pres">
      <dgm:prSet presAssocID="{4B2ACEB9-40D1-45C4-A2C5-FBDBBDD0FA38}" presName="root2" presStyleCnt="0"/>
      <dgm:spPr/>
    </dgm:pt>
    <dgm:pt modelId="{DC3A7E2A-EC79-42A5-BE8B-0EDE1CA85D23}" type="pres">
      <dgm:prSet presAssocID="{4B2ACEB9-40D1-45C4-A2C5-FBDBBDD0FA38}" presName="LevelTwoTextNode" presStyleLbl="node3" presStyleIdx="2" presStyleCnt="7" custScaleX="231750">
        <dgm:presLayoutVars>
          <dgm:chPref val="3"/>
        </dgm:presLayoutVars>
      </dgm:prSet>
      <dgm:spPr/>
    </dgm:pt>
    <dgm:pt modelId="{6C67A573-359A-4A7A-910C-5176B81189C0}" type="pres">
      <dgm:prSet presAssocID="{4B2ACEB9-40D1-45C4-A2C5-FBDBBDD0FA38}" presName="level3hierChild" presStyleCnt="0"/>
      <dgm:spPr/>
    </dgm:pt>
    <dgm:pt modelId="{DFB0E2BE-007D-44EE-9AEF-988A30357A57}" type="pres">
      <dgm:prSet presAssocID="{C9275616-5ECC-40F3-B693-0DEE3C1DBCD8}" presName="conn2-1" presStyleLbl="parChTrans1D3" presStyleIdx="3" presStyleCnt="7"/>
      <dgm:spPr/>
    </dgm:pt>
    <dgm:pt modelId="{9486127F-7577-476F-BD48-46C67919DA0A}" type="pres">
      <dgm:prSet presAssocID="{C9275616-5ECC-40F3-B693-0DEE3C1DBCD8}" presName="connTx" presStyleLbl="parChTrans1D3" presStyleIdx="3" presStyleCnt="7"/>
      <dgm:spPr/>
    </dgm:pt>
    <dgm:pt modelId="{FB1313F0-12F3-4E1C-8E45-5FFA610DA1BB}" type="pres">
      <dgm:prSet presAssocID="{F840A30F-20EE-481D-BB3D-4FA745362B2B}" presName="root2" presStyleCnt="0"/>
      <dgm:spPr/>
    </dgm:pt>
    <dgm:pt modelId="{11801E83-6D00-480B-A412-D1FCDD68749A}" type="pres">
      <dgm:prSet presAssocID="{F840A30F-20EE-481D-BB3D-4FA745362B2B}" presName="LevelTwoTextNode" presStyleLbl="node3" presStyleIdx="3" presStyleCnt="7" custScaleX="209457">
        <dgm:presLayoutVars>
          <dgm:chPref val="3"/>
        </dgm:presLayoutVars>
      </dgm:prSet>
      <dgm:spPr/>
    </dgm:pt>
    <dgm:pt modelId="{67300071-65F0-4967-AFE8-71A01A95CBB3}" type="pres">
      <dgm:prSet presAssocID="{F840A30F-20EE-481D-BB3D-4FA745362B2B}" presName="level3hierChild" presStyleCnt="0"/>
      <dgm:spPr/>
    </dgm:pt>
    <dgm:pt modelId="{05AD429B-ABAA-40E3-9A4C-554990A4A460}" type="pres">
      <dgm:prSet presAssocID="{13031F0B-9D66-4A06-8255-98F86D131A74}" presName="conn2-1" presStyleLbl="parChTrans1D2" presStyleIdx="1" presStyleCnt="4"/>
      <dgm:spPr/>
    </dgm:pt>
    <dgm:pt modelId="{EBF4ED44-C678-4905-AE63-A8BDED2469C6}" type="pres">
      <dgm:prSet presAssocID="{13031F0B-9D66-4A06-8255-98F86D131A74}" presName="connTx" presStyleLbl="parChTrans1D2" presStyleIdx="1" presStyleCnt="4"/>
      <dgm:spPr/>
    </dgm:pt>
    <dgm:pt modelId="{936A5456-9F06-4128-B028-972CAABCFE78}" type="pres">
      <dgm:prSet presAssocID="{9EAF57F6-0861-4EE2-89A3-3C3015B6AF7F}" presName="root2" presStyleCnt="0"/>
      <dgm:spPr/>
    </dgm:pt>
    <dgm:pt modelId="{07C22247-9642-4BAC-AD69-5ECDC4251EDA}" type="pres">
      <dgm:prSet presAssocID="{9EAF57F6-0861-4EE2-89A3-3C3015B6AF7F}" presName="LevelTwoTextNode" presStyleLbl="node2" presStyleIdx="1" presStyleCnt="4">
        <dgm:presLayoutVars>
          <dgm:chPref val="3"/>
        </dgm:presLayoutVars>
      </dgm:prSet>
      <dgm:spPr/>
    </dgm:pt>
    <dgm:pt modelId="{F9560412-1A35-48A9-9D33-5F6BF1064684}" type="pres">
      <dgm:prSet presAssocID="{9EAF57F6-0861-4EE2-89A3-3C3015B6AF7F}" presName="level3hierChild" presStyleCnt="0"/>
      <dgm:spPr/>
    </dgm:pt>
    <dgm:pt modelId="{A9B989BA-FD5C-46E0-8278-7A9A6CFFB8F4}" type="pres">
      <dgm:prSet presAssocID="{A925F018-7BFE-41FF-B113-99C6FADEDFF9}" presName="conn2-1" presStyleLbl="parChTrans1D3" presStyleIdx="4" presStyleCnt="7"/>
      <dgm:spPr/>
    </dgm:pt>
    <dgm:pt modelId="{8FEF0452-6D40-461C-BCFC-9B8026E84843}" type="pres">
      <dgm:prSet presAssocID="{A925F018-7BFE-41FF-B113-99C6FADEDFF9}" presName="connTx" presStyleLbl="parChTrans1D3" presStyleIdx="4" presStyleCnt="7"/>
      <dgm:spPr/>
    </dgm:pt>
    <dgm:pt modelId="{7BAAE2A8-A00E-449C-88E5-085495D23AE3}" type="pres">
      <dgm:prSet presAssocID="{360BE3E9-889C-43AB-A02F-1950D8A6AB74}" presName="root2" presStyleCnt="0"/>
      <dgm:spPr/>
    </dgm:pt>
    <dgm:pt modelId="{DF50E985-E6DD-4983-B5F3-DE991E09BBD3}" type="pres">
      <dgm:prSet presAssocID="{360BE3E9-889C-43AB-A02F-1950D8A6AB74}" presName="LevelTwoTextNode" presStyleLbl="node3" presStyleIdx="4" presStyleCnt="7" custScaleX="257761">
        <dgm:presLayoutVars>
          <dgm:chPref val="3"/>
        </dgm:presLayoutVars>
      </dgm:prSet>
      <dgm:spPr/>
    </dgm:pt>
    <dgm:pt modelId="{6C05496D-836B-48EB-BF30-ADA99CCF1BDC}" type="pres">
      <dgm:prSet presAssocID="{360BE3E9-889C-43AB-A02F-1950D8A6AB74}" presName="level3hierChild" presStyleCnt="0"/>
      <dgm:spPr/>
    </dgm:pt>
    <dgm:pt modelId="{2188D304-1599-4101-A488-72057F777AF5}" type="pres">
      <dgm:prSet presAssocID="{91A93FB8-DAC3-49F3-9C3F-20A938DEC5E8}" presName="conn2-1" presStyleLbl="parChTrans1D3" presStyleIdx="5" presStyleCnt="7"/>
      <dgm:spPr/>
    </dgm:pt>
    <dgm:pt modelId="{90C76A36-FCF1-4F9E-9991-CB76C1356EDB}" type="pres">
      <dgm:prSet presAssocID="{91A93FB8-DAC3-49F3-9C3F-20A938DEC5E8}" presName="connTx" presStyleLbl="parChTrans1D3" presStyleIdx="5" presStyleCnt="7"/>
      <dgm:spPr/>
    </dgm:pt>
    <dgm:pt modelId="{917CDD1F-03D9-4160-A633-F5832C170F36}" type="pres">
      <dgm:prSet presAssocID="{97221DF5-3799-4475-ADA7-EE9BD8003471}" presName="root2" presStyleCnt="0"/>
      <dgm:spPr/>
    </dgm:pt>
    <dgm:pt modelId="{1DF33A67-CED6-4547-BDDB-32E7A70BB491}" type="pres">
      <dgm:prSet presAssocID="{97221DF5-3799-4475-ADA7-EE9BD8003471}" presName="LevelTwoTextNode" presStyleLbl="node3" presStyleIdx="5" presStyleCnt="7" custScaleX="256480">
        <dgm:presLayoutVars>
          <dgm:chPref val="3"/>
        </dgm:presLayoutVars>
      </dgm:prSet>
      <dgm:spPr/>
    </dgm:pt>
    <dgm:pt modelId="{A3CC840B-3802-458A-92AA-CEBF6BA79765}" type="pres">
      <dgm:prSet presAssocID="{97221DF5-3799-4475-ADA7-EE9BD8003471}" presName="level3hierChild" presStyleCnt="0"/>
      <dgm:spPr/>
    </dgm:pt>
    <dgm:pt modelId="{D466E757-7ED6-43FB-9A3B-0A5F957CCC71}" type="pres">
      <dgm:prSet presAssocID="{7B360602-81E0-4604-95CC-261A4BFE6B27}" presName="conn2-1" presStyleLbl="parChTrans1D2" presStyleIdx="2" presStyleCnt="4"/>
      <dgm:spPr/>
    </dgm:pt>
    <dgm:pt modelId="{7CA2FC6C-6BC3-46A7-8AB5-22F98DE8BA2C}" type="pres">
      <dgm:prSet presAssocID="{7B360602-81E0-4604-95CC-261A4BFE6B27}" presName="connTx" presStyleLbl="parChTrans1D2" presStyleIdx="2" presStyleCnt="4"/>
      <dgm:spPr/>
    </dgm:pt>
    <dgm:pt modelId="{6AA204CC-322B-4253-8CC9-09A39E4523CB}" type="pres">
      <dgm:prSet presAssocID="{26B60DF7-41F1-46CD-89F8-E92AEF8EF197}" presName="root2" presStyleCnt="0"/>
      <dgm:spPr/>
    </dgm:pt>
    <dgm:pt modelId="{EE0240A4-3165-42F5-8675-4CFBE9DC5437}" type="pres">
      <dgm:prSet presAssocID="{26B60DF7-41F1-46CD-89F8-E92AEF8EF197}" presName="LevelTwoTextNode" presStyleLbl="node2" presStyleIdx="2" presStyleCnt="4" custLinFactNeighborX="-6828" custLinFactNeighborY="-4824">
        <dgm:presLayoutVars>
          <dgm:chPref val="3"/>
        </dgm:presLayoutVars>
      </dgm:prSet>
      <dgm:spPr/>
    </dgm:pt>
    <dgm:pt modelId="{6F806C4F-779D-4260-AF7F-2B87065DF737}" type="pres">
      <dgm:prSet presAssocID="{26B60DF7-41F1-46CD-89F8-E92AEF8EF197}" presName="level3hierChild" presStyleCnt="0"/>
      <dgm:spPr/>
    </dgm:pt>
    <dgm:pt modelId="{BCA6A4A0-E79D-4424-8D27-1B8BBB951F49}" type="pres">
      <dgm:prSet presAssocID="{D562E47A-34B7-4F17-9E21-CC2870E11801}" presName="conn2-1" presStyleLbl="parChTrans1D3" presStyleIdx="6" presStyleCnt="7"/>
      <dgm:spPr/>
    </dgm:pt>
    <dgm:pt modelId="{F3826B04-63EB-4F49-8ED1-93B57100DBBD}" type="pres">
      <dgm:prSet presAssocID="{D562E47A-34B7-4F17-9E21-CC2870E11801}" presName="connTx" presStyleLbl="parChTrans1D3" presStyleIdx="6" presStyleCnt="7"/>
      <dgm:spPr/>
    </dgm:pt>
    <dgm:pt modelId="{960310BB-454D-48EE-95D8-F76D7FE1E772}" type="pres">
      <dgm:prSet presAssocID="{4F0DB2C3-4A1D-428E-AC0F-C92E3CFF8FBE}" presName="root2" presStyleCnt="0"/>
      <dgm:spPr/>
    </dgm:pt>
    <dgm:pt modelId="{331014CF-7835-476E-81D6-AE60A654E5BA}" type="pres">
      <dgm:prSet presAssocID="{4F0DB2C3-4A1D-428E-AC0F-C92E3CFF8FBE}" presName="LevelTwoTextNode" presStyleLbl="node3" presStyleIdx="6" presStyleCnt="7" custScaleX="257698" custScaleY="173029">
        <dgm:presLayoutVars>
          <dgm:chPref val="3"/>
        </dgm:presLayoutVars>
      </dgm:prSet>
      <dgm:spPr/>
    </dgm:pt>
    <dgm:pt modelId="{0A074E00-DCAC-4911-AC6D-7BF9CB352385}" type="pres">
      <dgm:prSet presAssocID="{4F0DB2C3-4A1D-428E-AC0F-C92E3CFF8FBE}" presName="level3hierChild" presStyleCnt="0"/>
      <dgm:spPr/>
    </dgm:pt>
    <dgm:pt modelId="{3FAC7CFC-BDBD-4545-8A75-DBE225503E33}" type="pres">
      <dgm:prSet presAssocID="{5660E628-0F12-4806-9B51-5309EF4EBBAD}" presName="conn2-1" presStyleLbl="parChTrans1D2" presStyleIdx="3" presStyleCnt="4"/>
      <dgm:spPr/>
    </dgm:pt>
    <dgm:pt modelId="{70C35EEA-CF5D-42EE-9CD4-CC4EDD0283BD}" type="pres">
      <dgm:prSet presAssocID="{5660E628-0F12-4806-9B51-5309EF4EBBAD}" presName="connTx" presStyleLbl="parChTrans1D2" presStyleIdx="3" presStyleCnt="4"/>
      <dgm:spPr/>
    </dgm:pt>
    <dgm:pt modelId="{13EF682F-0345-47FD-B30F-0BA745BA8001}" type="pres">
      <dgm:prSet presAssocID="{DD5926CE-DD28-40B5-84ED-C184AB030D5C}" presName="root2" presStyleCnt="0"/>
      <dgm:spPr/>
    </dgm:pt>
    <dgm:pt modelId="{70112B70-62C7-475A-9008-2B60CAB535BF}" type="pres">
      <dgm:prSet presAssocID="{DD5926CE-DD28-40B5-84ED-C184AB030D5C}" presName="LevelTwoTextNode" presStyleLbl="node2" presStyleIdx="3" presStyleCnt="4">
        <dgm:presLayoutVars>
          <dgm:chPref val="3"/>
        </dgm:presLayoutVars>
      </dgm:prSet>
      <dgm:spPr/>
    </dgm:pt>
    <dgm:pt modelId="{84F6A8D8-BA5C-450E-B50B-0C772287626C}" type="pres">
      <dgm:prSet presAssocID="{DD5926CE-DD28-40B5-84ED-C184AB030D5C}" presName="level3hierChild" presStyleCnt="0"/>
      <dgm:spPr/>
    </dgm:pt>
  </dgm:ptLst>
  <dgm:cxnLst>
    <dgm:cxn modelId="{D648FD2E-32D6-4131-968D-81A27E646A2C}" type="presOf" srcId="{F840A30F-20EE-481D-BB3D-4FA745362B2B}" destId="{11801E83-6D00-480B-A412-D1FCDD68749A}" srcOrd="0" destOrd="0" presId="urn:microsoft.com/office/officeart/2005/8/layout/hierarchy2"/>
    <dgm:cxn modelId="{AAF384EE-41A1-49AE-A9BE-52A8FEB22A8E}" srcId="{DD17A85F-2436-489B-BF39-B65AACF8D708}" destId="{26B60DF7-41F1-46CD-89F8-E92AEF8EF197}" srcOrd="2" destOrd="0" parTransId="{7B360602-81E0-4604-95CC-261A4BFE6B27}" sibTransId="{77B6D7F2-EE3F-4D5E-8128-288607A57876}"/>
    <dgm:cxn modelId="{54A29603-A90A-48E4-AE36-52E7F1732F32}" srcId="{DD17A85F-2436-489B-BF39-B65AACF8D708}" destId="{9EAF57F6-0861-4EE2-89A3-3C3015B6AF7F}" srcOrd="1" destOrd="0" parTransId="{13031F0B-9D66-4A06-8255-98F86D131A74}" sibTransId="{581610CB-CD0E-434F-A0D5-ABA7ED683828}"/>
    <dgm:cxn modelId="{ECAD02FE-469E-4A46-B7A8-08D3BFDDA60C}" srcId="{DD17A85F-2436-489B-BF39-B65AACF8D708}" destId="{C9B3B291-31DA-499F-9188-461B56168172}" srcOrd="0" destOrd="0" parTransId="{16DE3C6E-4147-40AB-BFB0-8B37A8213AD0}" sibTransId="{8E32AE2A-FBF7-401D-B508-013DC6D9B60A}"/>
    <dgm:cxn modelId="{663488EA-73CA-4812-ADB4-A417B85E649C}" type="presOf" srcId="{16DE3C6E-4147-40AB-BFB0-8B37A8213AD0}" destId="{BE2A8706-B289-4AA3-84AB-50EE5AA8E0A2}" srcOrd="0" destOrd="0" presId="urn:microsoft.com/office/officeart/2005/8/layout/hierarchy2"/>
    <dgm:cxn modelId="{A3F3FDB8-47EF-406D-9BC3-DB2678010BA1}" type="presOf" srcId="{D562E47A-34B7-4F17-9E21-CC2870E11801}" destId="{BCA6A4A0-E79D-4424-8D27-1B8BBB951F49}" srcOrd="0" destOrd="0" presId="urn:microsoft.com/office/officeart/2005/8/layout/hierarchy2"/>
    <dgm:cxn modelId="{818C2207-1F89-4471-B598-67BA1CC92B5B}" type="presOf" srcId="{4D13ECA4-E3E0-455C-B24D-6FA2A9B584D3}" destId="{4C0B16CD-F7DE-4027-B45F-06A1124A1B0E}" srcOrd="0" destOrd="0" presId="urn:microsoft.com/office/officeart/2005/8/layout/hierarchy2"/>
    <dgm:cxn modelId="{30EA2E7C-6AA5-4F5D-8C02-7F9F92AD3219}" type="presOf" srcId="{91A93FB8-DAC3-49F3-9C3F-20A938DEC5E8}" destId="{2188D304-1599-4101-A488-72057F777AF5}" srcOrd="0" destOrd="0" presId="urn:microsoft.com/office/officeart/2005/8/layout/hierarchy2"/>
    <dgm:cxn modelId="{568A8C9B-6A3D-41BA-8CE6-8D67EE20B7F1}" srcId="{C9B3B291-31DA-499F-9188-461B56168172}" destId="{F840A30F-20EE-481D-BB3D-4FA745362B2B}" srcOrd="3" destOrd="0" parTransId="{C9275616-5ECC-40F3-B693-0DEE3C1DBCD8}" sibTransId="{75BF1EEB-5B33-446B-8CDC-8F300CFF1A10}"/>
    <dgm:cxn modelId="{BE3D2D56-5DCE-431C-8F0C-C1CEAB6D61D2}" type="presOf" srcId="{13031F0B-9D66-4A06-8255-98F86D131A74}" destId="{05AD429B-ABAA-40E3-9A4C-554990A4A460}" srcOrd="0" destOrd="0" presId="urn:microsoft.com/office/officeart/2005/8/layout/hierarchy2"/>
    <dgm:cxn modelId="{8B7CEA8F-A3FB-4FAC-97C4-08BD68578084}" type="presOf" srcId="{C9275616-5ECC-40F3-B693-0DEE3C1DBCD8}" destId="{9486127F-7577-476F-BD48-46C67919DA0A}" srcOrd="1" destOrd="0" presId="urn:microsoft.com/office/officeart/2005/8/layout/hierarchy2"/>
    <dgm:cxn modelId="{E53787FD-970E-42A6-A106-C6A02A90E3B9}" type="presOf" srcId="{522CC7BD-A83D-4B7E-A028-AFBDF663D223}" destId="{19BC2A9B-DDE6-499B-AE72-B7378AF26FC3}" srcOrd="1" destOrd="0" presId="urn:microsoft.com/office/officeart/2005/8/layout/hierarchy2"/>
    <dgm:cxn modelId="{2F2646CD-3B22-4E39-ACB3-75A7774B6094}" type="presOf" srcId="{A925F018-7BFE-41FF-B113-99C6FADEDFF9}" destId="{A9B989BA-FD5C-46E0-8278-7A9A6CFFB8F4}" srcOrd="0" destOrd="0" presId="urn:microsoft.com/office/officeart/2005/8/layout/hierarchy2"/>
    <dgm:cxn modelId="{9541109D-E8FB-4953-B76E-41AB097B912F}" type="presOf" srcId="{7B360602-81E0-4604-95CC-261A4BFE6B27}" destId="{D466E757-7ED6-43FB-9A3B-0A5F957CCC71}" srcOrd="0" destOrd="0" presId="urn:microsoft.com/office/officeart/2005/8/layout/hierarchy2"/>
    <dgm:cxn modelId="{3BD97278-E8CE-47F0-8796-81B08970586D}" type="presOf" srcId="{97221DF5-3799-4475-ADA7-EE9BD8003471}" destId="{1DF33A67-CED6-4547-BDDB-32E7A70BB491}" srcOrd="0" destOrd="0" presId="urn:microsoft.com/office/officeart/2005/8/layout/hierarchy2"/>
    <dgm:cxn modelId="{1905BFCF-7A6E-41F1-BAE8-DB1CA48A9AA7}" type="presOf" srcId="{9EAF57F6-0861-4EE2-89A3-3C3015B6AF7F}" destId="{07C22247-9642-4BAC-AD69-5ECDC4251EDA}" srcOrd="0" destOrd="0" presId="urn:microsoft.com/office/officeart/2005/8/layout/hierarchy2"/>
    <dgm:cxn modelId="{F46BB509-0497-4612-A585-5A7F5B838BFE}" srcId="{C9B3B291-31DA-499F-9188-461B56168172}" destId="{4B2ACEB9-40D1-45C4-A2C5-FBDBBDD0FA38}" srcOrd="2" destOrd="0" parTransId="{E1912AC4-0CF3-43AB-9D0D-B56B08C36296}" sibTransId="{610F7AA1-5E28-4F00-B318-41125B821747}"/>
    <dgm:cxn modelId="{CAE694F7-DCFD-46ED-B62F-8490506B88CD}" type="presOf" srcId="{16DE3C6E-4147-40AB-BFB0-8B37A8213AD0}" destId="{1DA95442-E713-429D-9047-040E36B1C20E}" srcOrd="1" destOrd="0" presId="urn:microsoft.com/office/officeart/2005/8/layout/hierarchy2"/>
    <dgm:cxn modelId="{08B24137-E346-4BB7-8C25-A4571B4E7EB1}" type="presOf" srcId="{405DE26D-8A44-409F-B78D-BDE78B854553}" destId="{E12A3152-3498-497C-8144-E0CFE891DFFD}" srcOrd="0" destOrd="0" presId="urn:microsoft.com/office/officeart/2005/8/layout/hierarchy2"/>
    <dgm:cxn modelId="{0567C075-F0E8-4B59-BF96-F0A289F638ED}" type="presOf" srcId="{EE2A8293-F91F-4EA8-A1F2-06EBE69567C1}" destId="{8272E0BF-E0E7-4BA8-AA94-1245BDFFF468}" srcOrd="0" destOrd="0" presId="urn:microsoft.com/office/officeart/2005/8/layout/hierarchy2"/>
    <dgm:cxn modelId="{53DADC8C-9670-49C1-841B-94FEBCD6B4BE}" type="presOf" srcId="{DD17A85F-2436-489B-BF39-B65AACF8D708}" destId="{0AAC5EEA-7B89-42DE-8DD4-3990AFCA45AB}" srcOrd="0" destOrd="0" presId="urn:microsoft.com/office/officeart/2005/8/layout/hierarchy2"/>
    <dgm:cxn modelId="{E7512F81-A9D2-458A-B20B-4B5AD9336C25}" type="presOf" srcId="{5660E628-0F12-4806-9B51-5309EF4EBBAD}" destId="{70C35EEA-CF5D-42EE-9CD4-CC4EDD0283BD}" srcOrd="1" destOrd="0" presId="urn:microsoft.com/office/officeart/2005/8/layout/hierarchy2"/>
    <dgm:cxn modelId="{27B30DFC-4609-410C-800A-9F45BB8BC16A}" type="presOf" srcId="{26B60DF7-41F1-46CD-89F8-E92AEF8EF197}" destId="{EE0240A4-3165-42F5-8675-4CFBE9DC5437}" srcOrd="0" destOrd="0" presId="urn:microsoft.com/office/officeart/2005/8/layout/hierarchy2"/>
    <dgm:cxn modelId="{FE7C33E2-2DBB-4308-9EEF-CB0A8D98F3EB}" type="presOf" srcId="{E1912AC4-0CF3-43AB-9D0D-B56B08C36296}" destId="{01154865-86F9-48F4-AB29-395848820AB6}" srcOrd="0" destOrd="0" presId="urn:microsoft.com/office/officeart/2005/8/layout/hierarchy2"/>
    <dgm:cxn modelId="{D87886A7-F03B-4112-B8DF-7D53ECEF17DA}" type="presOf" srcId="{C9B3B291-31DA-499F-9188-461B56168172}" destId="{E5D5F576-7ABA-4B02-A878-52F291A3B8D9}" srcOrd="0" destOrd="0" presId="urn:microsoft.com/office/officeart/2005/8/layout/hierarchy2"/>
    <dgm:cxn modelId="{39F85287-FEF9-4723-BC8C-A2CFE2A2527B}" srcId="{9EAF57F6-0861-4EE2-89A3-3C3015B6AF7F}" destId="{97221DF5-3799-4475-ADA7-EE9BD8003471}" srcOrd="1" destOrd="0" parTransId="{91A93FB8-DAC3-49F3-9C3F-20A938DEC5E8}" sibTransId="{D6D2060B-AA2C-438B-994E-0EC7D796823A}"/>
    <dgm:cxn modelId="{CF05CA0D-12A8-4CFE-8AA9-27FC144D4010}" srcId="{C9B3B291-31DA-499F-9188-461B56168172}" destId="{4D13ECA4-E3E0-455C-B24D-6FA2A9B584D3}" srcOrd="1" destOrd="0" parTransId="{405DE26D-8A44-409F-B78D-BDE78B854553}" sibTransId="{DBF60AF0-8DDB-4EAB-A695-4B9807D20372}"/>
    <dgm:cxn modelId="{E08B62F4-AA4B-493A-AD4C-6C00FB76E929}" type="presOf" srcId="{405DE26D-8A44-409F-B78D-BDE78B854553}" destId="{85312ED1-4DDA-4105-952F-325F046F92F9}" srcOrd="1" destOrd="0" presId="urn:microsoft.com/office/officeart/2005/8/layout/hierarchy2"/>
    <dgm:cxn modelId="{AE51B24D-A853-42DA-902C-5293D1D4101B}" type="presOf" srcId="{C9275616-5ECC-40F3-B693-0DEE3C1DBCD8}" destId="{DFB0E2BE-007D-44EE-9AEF-988A30357A57}" srcOrd="0" destOrd="0" presId="urn:microsoft.com/office/officeart/2005/8/layout/hierarchy2"/>
    <dgm:cxn modelId="{9BE01303-27F2-45F2-A31D-7A706208B1E5}" type="presOf" srcId="{E1912AC4-0CF3-43AB-9D0D-B56B08C36296}" destId="{6BBC82EA-47E5-4A4A-9573-E7F9A07A46F5}" srcOrd="1" destOrd="0" presId="urn:microsoft.com/office/officeart/2005/8/layout/hierarchy2"/>
    <dgm:cxn modelId="{80226841-F685-4DE4-8F64-0B5DCF41049D}" type="presOf" srcId="{360BE3E9-889C-43AB-A02F-1950D8A6AB74}" destId="{DF50E985-E6DD-4983-B5F3-DE991E09BBD3}" srcOrd="0" destOrd="0" presId="urn:microsoft.com/office/officeart/2005/8/layout/hierarchy2"/>
    <dgm:cxn modelId="{3BF4FECF-972F-428A-9CB5-2738D5831C95}" type="presOf" srcId="{91A93FB8-DAC3-49F3-9C3F-20A938DEC5E8}" destId="{90C76A36-FCF1-4F9E-9991-CB76C1356EDB}" srcOrd="1" destOrd="0" presId="urn:microsoft.com/office/officeart/2005/8/layout/hierarchy2"/>
    <dgm:cxn modelId="{514380D2-3CCD-47DB-A3B1-566BCCB324FC}" type="presOf" srcId="{5660E628-0F12-4806-9B51-5309EF4EBBAD}" destId="{3FAC7CFC-BDBD-4545-8A75-DBE225503E33}" srcOrd="0" destOrd="0" presId="urn:microsoft.com/office/officeart/2005/8/layout/hierarchy2"/>
    <dgm:cxn modelId="{EE150FED-01B0-4835-B25B-821827FBA9B5}" srcId="{9EAF57F6-0861-4EE2-89A3-3C3015B6AF7F}" destId="{360BE3E9-889C-43AB-A02F-1950D8A6AB74}" srcOrd="0" destOrd="0" parTransId="{A925F018-7BFE-41FF-B113-99C6FADEDFF9}" sibTransId="{874B4257-F4A9-4A85-966F-43F5E1897570}"/>
    <dgm:cxn modelId="{7079444E-15BC-4126-A75C-8DEC333F4CD4}" type="presOf" srcId="{92A00687-FCBE-42BF-A408-EE363D69643B}" destId="{4796C6C5-69B9-4A21-B9A3-B1CD5FC4A8C9}" srcOrd="0" destOrd="0" presId="urn:microsoft.com/office/officeart/2005/8/layout/hierarchy2"/>
    <dgm:cxn modelId="{0E53B9ED-7833-49DA-B956-37BA2E69A33B}" type="presOf" srcId="{7B360602-81E0-4604-95CC-261A4BFE6B27}" destId="{7CA2FC6C-6BC3-46A7-8AB5-22F98DE8BA2C}" srcOrd="1" destOrd="0" presId="urn:microsoft.com/office/officeart/2005/8/layout/hierarchy2"/>
    <dgm:cxn modelId="{02C46E13-F78B-4E57-8169-205055E95B7E}" srcId="{EE2A8293-F91F-4EA8-A1F2-06EBE69567C1}" destId="{DD17A85F-2436-489B-BF39-B65AACF8D708}" srcOrd="0" destOrd="0" parTransId="{BC1439C0-0DA6-4FCA-9180-3F925C8611FA}" sibTransId="{F6435F32-1AC4-467D-99EF-06B60E48F5EB}"/>
    <dgm:cxn modelId="{4928C4AD-B67F-4247-98D4-008727BC3333}" type="presOf" srcId="{522CC7BD-A83D-4B7E-A028-AFBDF663D223}" destId="{35CD42BB-391F-4A59-B30F-890D341EAB01}" srcOrd="0" destOrd="0" presId="urn:microsoft.com/office/officeart/2005/8/layout/hierarchy2"/>
    <dgm:cxn modelId="{AFA9825E-6ADA-436A-A24E-65059029D4AA}" type="presOf" srcId="{D562E47A-34B7-4F17-9E21-CC2870E11801}" destId="{F3826B04-63EB-4F49-8ED1-93B57100DBBD}" srcOrd="1" destOrd="0" presId="urn:microsoft.com/office/officeart/2005/8/layout/hierarchy2"/>
    <dgm:cxn modelId="{392CC6C6-E4D2-4D40-B330-5B262F954B7C}" type="presOf" srcId="{4F0DB2C3-4A1D-428E-AC0F-C92E3CFF8FBE}" destId="{331014CF-7835-476E-81D6-AE60A654E5BA}" srcOrd="0" destOrd="0" presId="urn:microsoft.com/office/officeart/2005/8/layout/hierarchy2"/>
    <dgm:cxn modelId="{C6D8EA59-D21C-4B86-B66C-A34B70DCA332}" srcId="{DD17A85F-2436-489B-BF39-B65AACF8D708}" destId="{DD5926CE-DD28-40B5-84ED-C184AB030D5C}" srcOrd="3" destOrd="0" parTransId="{5660E628-0F12-4806-9B51-5309EF4EBBAD}" sibTransId="{8BF34AD8-493A-403E-B64A-D41F663106BD}"/>
    <dgm:cxn modelId="{01B19BC4-38F4-4F65-8A77-A32A64B3A5BD}" srcId="{26B60DF7-41F1-46CD-89F8-E92AEF8EF197}" destId="{4F0DB2C3-4A1D-428E-AC0F-C92E3CFF8FBE}" srcOrd="0" destOrd="0" parTransId="{D562E47A-34B7-4F17-9E21-CC2870E11801}" sibTransId="{219683D9-14CB-41DA-9219-AFF15898F8E3}"/>
    <dgm:cxn modelId="{F5E64510-D7C9-4FB9-96A3-1136A6A8265D}" srcId="{C9B3B291-31DA-499F-9188-461B56168172}" destId="{92A00687-FCBE-42BF-A408-EE363D69643B}" srcOrd="0" destOrd="0" parTransId="{522CC7BD-A83D-4B7E-A028-AFBDF663D223}" sibTransId="{63C03860-CB26-4381-A8D1-58EF3790DDD5}"/>
    <dgm:cxn modelId="{728574DB-9301-4B7F-AEBA-E82FC6627C96}" type="presOf" srcId="{4B2ACEB9-40D1-45C4-A2C5-FBDBBDD0FA38}" destId="{DC3A7E2A-EC79-42A5-BE8B-0EDE1CA85D23}" srcOrd="0" destOrd="0" presId="urn:microsoft.com/office/officeart/2005/8/layout/hierarchy2"/>
    <dgm:cxn modelId="{3BD54BB9-6F44-4FB1-ACE6-D3903BC11813}" type="presOf" srcId="{DD5926CE-DD28-40B5-84ED-C184AB030D5C}" destId="{70112B70-62C7-475A-9008-2B60CAB535BF}" srcOrd="0" destOrd="0" presId="urn:microsoft.com/office/officeart/2005/8/layout/hierarchy2"/>
    <dgm:cxn modelId="{FC774CFC-3BA9-4C22-915D-09C460CBE7AB}" type="presOf" srcId="{13031F0B-9D66-4A06-8255-98F86D131A74}" destId="{EBF4ED44-C678-4905-AE63-A8BDED2469C6}" srcOrd="1" destOrd="0" presId="urn:microsoft.com/office/officeart/2005/8/layout/hierarchy2"/>
    <dgm:cxn modelId="{6B5F1727-FC60-4A1E-8363-982A12F4DF7E}" type="presOf" srcId="{A925F018-7BFE-41FF-B113-99C6FADEDFF9}" destId="{8FEF0452-6D40-461C-BCFC-9B8026E84843}" srcOrd="1" destOrd="0" presId="urn:microsoft.com/office/officeart/2005/8/layout/hierarchy2"/>
    <dgm:cxn modelId="{4843078D-0AF7-4094-AB4C-C132581CBD9C}" type="presParOf" srcId="{8272E0BF-E0E7-4BA8-AA94-1245BDFFF468}" destId="{58C78DC8-D990-452C-A7A2-60D4255A3F8E}" srcOrd="0" destOrd="0" presId="urn:microsoft.com/office/officeart/2005/8/layout/hierarchy2"/>
    <dgm:cxn modelId="{F9953F32-F35C-461D-88FF-3F1B50A8F628}" type="presParOf" srcId="{58C78DC8-D990-452C-A7A2-60D4255A3F8E}" destId="{0AAC5EEA-7B89-42DE-8DD4-3990AFCA45AB}" srcOrd="0" destOrd="0" presId="urn:microsoft.com/office/officeart/2005/8/layout/hierarchy2"/>
    <dgm:cxn modelId="{B26B3CBC-10BA-4208-ADD9-C12F0E0A70D5}" type="presParOf" srcId="{58C78DC8-D990-452C-A7A2-60D4255A3F8E}" destId="{69A877A2-31E4-4F75-8700-FA80BEA4B2A3}" srcOrd="1" destOrd="0" presId="urn:microsoft.com/office/officeart/2005/8/layout/hierarchy2"/>
    <dgm:cxn modelId="{293EF2D4-00F1-4283-B808-EAD848FCFC78}" type="presParOf" srcId="{69A877A2-31E4-4F75-8700-FA80BEA4B2A3}" destId="{BE2A8706-B289-4AA3-84AB-50EE5AA8E0A2}" srcOrd="0" destOrd="0" presId="urn:microsoft.com/office/officeart/2005/8/layout/hierarchy2"/>
    <dgm:cxn modelId="{F59A7AC7-C25F-4165-8BE9-3EE62CB4CA29}" type="presParOf" srcId="{BE2A8706-B289-4AA3-84AB-50EE5AA8E0A2}" destId="{1DA95442-E713-429D-9047-040E36B1C20E}" srcOrd="0" destOrd="0" presId="urn:microsoft.com/office/officeart/2005/8/layout/hierarchy2"/>
    <dgm:cxn modelId="{BDF79F92-815D-42FB-A09E-D9B69EBC0F3C}" type="presParOf" srcId="{69A877A2-31E4-4F75-8700-FA80BEA4B2A3}" destId="{A1E4C699-DD7D-4403-88DE-B98A7F28D1FE}" srcOrd="1" destOrd="0" presId="urn:microsoft.com/office/officeart/2005/8/layout/hierarchy2"/>
    <dgm:cxn modelId="{8BF17C22-2940-4664-B4F0-825B139935E1}" type="presParOf" srcId="{A1E4C699-DD7D-4403-88DE-B98A7F28D1FE}" destId="{E5D5F576-7ABA-4B02-A878-52F291A3B8D9}" srcOrd="0" destOrd="0" presId="urn:microsoft.com/office/officeart/2005/8/layout/hierarchy2"/>
    <dgm:cxn modelId="{B4F935EF-77D1-426F-8523-BAED381D1BA8}" type="presParOf" srcId="{A1E4C699-DD7D-4403-88DE-B98A7F28D1FE}" destId="{AE57924B-26F2-4953-8BB0-B2AB6B3D7919}" srcOrd="1" destOrd="0" presId="urn:microsoft.com/office/officeart/2005/8/layout/hierarchy2"/>
    <dgm:cxn modelId="{91FB5F46-34C0-41F7-A55A-D00AF3C75768}" type="presParOf" srcId="{AE57924B-26F2-4953-8BB0-B2AB6B3D7919}" destId="{35CD42BB-391F-4A59-B30F-890D341EAB01}" srcOrd="0" destOrd="0" presId="urn:microsoft.com/office/officeart/2005/8/layout/hierarchy2"/>
    <dgm:cxn modelId="{CAA7BCAB-10B3-4480-994E-479409A4AB43}" type="presParOf" srcId="{35CD42BB-391F-4A59-B30F-890D341EAB01}" destId="{19BC2A9B-DDE6-499B-AE72-B7378AF26FC3}" srcOrd="0" destOrd="0" presId="urn:microsoft.com/office/officeart/2005/8/layout/hierarchy2"/>
    <dgm:cxn modelId="{ADC4139F-5085-442A-A327-0CE91E878C69}" type="presParOf" srcId="{AE57924B-26F2-4953-8BB0-B2AB6B3D7919}" destId="{FE1C7397-630C-48DE-B1EB-01DAA68A9C69}" srcOrd="1" destOrd="0" presId="urn:microsoft.com/office/officeart/2005/8/layout/hierarchy2"/>
    <dgm:cxn modelId="{5FE41F7E-C64B-4352-A378-1BDFE3399B85}" type="presParOf" srcId="{FE1C7397-630C-48DE-B1EB-01DAA68A9C69}" destId="{4796C6C5-69B9-4A21-B9A3-B1CD5FC4A8C9}" srcOrd="0" destOrd="0" presId="urn:microsoft.com/office/officeart/2005/8/layout/hierarchy2"/>
    <dgm:cxn modelId="{5637D3FA-7780-4ED4-B8DD-D506979B0D42}" type="presParOf" srcId="{FE1C7397-630C-48DE-B1EB-01DAA68A9C69}" destId="{A56C1237-0510-4F7D-B43B-BB62B101B736}" srcOrd="1" destOrd="0" presId="urn:microsoft.com/office/officeart/2005/8/layout/hierarchy2"/>
    <dgm:cxn modelId="{8B9BC89B-DA34-4335-A24B-351C44F014E4}" type="presParOf" srcId="{AE57924B-26F2-4953-8BB0-B2AB6B3D7919}" destId="{E12A3152-3498-497C-8144-E0CFE891DFFD}" srcOrd="2" destOrd="0" presId="urn:microsoft.com/office/officeart/2005/8/layout/hierarchy2"/>
    <dgm:cxn modelId="{93E07369-05EE-4A76-9EF4-717D43D5E592}" type="presParOf" srcId="{E12A3152-3498-497C-8144-E0CFE891DFFD}" destId="{85312ED1-4DDA-4105-952F-325F046F92F9}" srcOrd="0" destOrd="0" presId="urn:microsoft.com/office/officeart/2005/8/layout/hierarchy2"/>
    <dgm:cxn modelId="{2A156BFB-208F-4751-88AD-6B41E3F3930F}" type="presParOf" srcId="{AE57924B-26F2-4953-8BB0-B2AB6B3D7919}" destId="{61871030-F4D1-421C-BE94-2800D6610572}" srcOrd="3" destOrd="0" presId="urn:microsoft.com/office/officeart/2005/8/layout/hierarchy2"/>
    <dgm:cxn modelId="{0387F897-7142-4B9C-ADAB-4E22434A5903}" type="presParOf" srcId="{61871030-F4D1-421C-BE94-2800D6610572}" destId="{4C0B16CD-F7DE-4027-B45F-06A1124A1B0E}" srcOrd="0" destOrd="0" presId="urn:microsoft.com/office/officeart/2005/8/layout/hierarchy2"/>
    <dgm:cxn modelId="{5C9554D6-E4D4-4C1B-A2AD-09358EF90338}" type="presParOf" srcId="{61871030-F4D1-421C-BE94-2800D6610572}" destId="{137963B4-3463-4117-860F-527DC427A78A}" srcOrd="1" destOrd="0" presId="urn:microsoft.com/office/officeart/2005/8/layout/hierarchy2"/>
    <dgm:cxn modelId="{5470B007-70DF-4E6C-8E9F-7A3E5510FD83}" type="presParOf" srcId="{AE57924B-26F2-4953-8BB0-B2AB6B3D7919}" destId="{01154865-86F9-48F4-AB29-395848820AB6}" srcOrd="4" destOrd="0" presId="urn:microsoft.com/office/officeart/2005/8/layout/hierarchy2"/>
    <dgm:cxn modelId="{834E7FB7-B64D-4FB6-8A04-A7B0681874C1}" type="presParOf" srcId="{01154865-86F9-48F4-AB29-395848820AB6}" destId="{6BBC82EA-47E5-4A4A-9573-E7F9A07A46F5}" srcOrd="0" destOrd="0" presId="urn:microsoft.com/office/officeart/2005/8/layout/hierarchy2"/>
    <dgm:cxn modelId="{843B8836-E834-41F4-A91B-D60430798D11}" type="presParOf" srcId="{AE57924B-26F2-4953-8BB0-B2AB6B3D7919}" destId="{58373043-D1E0-41F2-9541-51F8014946EC}" srcOrd="5" destOrd="0" presId="urn:microsoft.com/office/officeart/2005/8/layout/hierarchy2"/>
    <dgm:cxn modelId="{7F6628DC-37E6-4805-B60C-E1B0BA7CAAE0}" type="presParOf" srcId="{58373043-D1E0-41F2-9541-51F8014946EC}" destId="{DC3A7E2A-EC79-42A5-BE8B-0EDE1CA85D23}" srcOrd="0" destOrd="0" presId="urn:microsoft.com/office/officeart/2005/8/layout/hierarchy2"/>
    <dgm:cxn modelId="{F144F3B3-37D7-49E0-89E9-EE15FD559B43}" type="presParOf" srcId="{58373043-D1E0-41F2-9541-51F8014946EC}" destId="{6C67A573-359A-4A7A-910C-5176B81189C0}" srcOrd="1" destOrd="0" presId="urn:microsoft.com/office/officeart/2005/8/layout/hierarchy2"/>
    <dgm:cxn modelId="{94F922F9-349C-4DD1-B063-EB7DC928EDFC}" type="presParOf" srcId="{AE57924B-26F2-4953-8BB0-B2AB6B3D7919}" destId="{DFB0E2BE-007D-44EE-9AEF-988A30357A57}" srcOrd="6" destOrd="0" presId="urn:microsoft.com/office/officeart/2005/8/layout/hierarchy2"/>
    <dgm:cxn modelId="{E32F9D00-D64D-4556-BB1A-F530D2804FC2}" type="presParOf" srcId="{DFB0E2BE-007D-44EE-9AEF-988A30357A57}" destId="{9486127F-7577-476F-BD48-46C67919DA0A}" srcOrd="0" destOrd="0" presId="urn:microsoft.com/office/officeart/2005/8/layout/hierarchy2"/>
    <dgm:cxn modelId="{564BF16C-1171-41B6-927C-2B99A165ED2D}" type="presParOf" srcId="{AE57924B-26F2-4953-8BB0-B2AB6B3D7919}" destId="{FB1313F0-12F3-4E1C-8E45-5FFA610DA1BB}" srcOrd="7" destOrd="0" presId="urn:microsoft.com/office/officeart/2005/8/layout/hierarchy2"/>
    <dgm:cxn modelId="{043DBBB6-D154-4FF8-90C6-842051EF8F47}" type="presParOf" srcId="{FB1313F0-12F3-4E1C-8E45-5FFA610DA1BB}" destId="{11801E83-6D00-480B-A412-D1FCDD68749A}" srcOrd="0" destOrd="0" presId="urn:microsoft.com/office/officeart/2005/8/layout/hierarchy2"/>
    <dgm:cxn modelId="{E42A52BF-0892-4003-A821-D74A3DE86403}" type="presParOf" srcId="{FB1313F0-12F3-4E1C-8E45-5FFA610DA1BB}" destId="{67300071-65F0-4967-AFE8-71A01A95CBB3}" srcOrd="1" destOrd="0" presId="urn:microsoft.com/office/officeart/2005/8/layout/hierarchy2"/>
    <dgm:cxn modelId="{48EE8DBC-2715-45C5-83DE-A86A0DF35DB0}" type="presParOf" srcId="{69A877A2-31E4-4F75-8700-FA80BEA4B2A3}" destId="{05AD429B-ABAA-40E3-9A4C-554990A4A460}" srcOrd="2" destOrd="0" presId="urn:microsoft.com/office/officeart/2005/8/layout/hierarchy2"/>
    <dgm:cxn modelId="{D69E6199-31FE-4ADF-B9B0-0D69E4E130E9}" type="presParOf" srcId="{05AD429B-ABAA-40E3-9A4C-554990A4A460}" destId="{EBF4ED44-C678-4905-AE63-A8BDED2469C6}" srcOrd="0" destOrd="0" presId="urn:microsoft.com/office/officeart/2005/8/layout/hierarchy2"/>
    <dgm:cxn modelId="{43D94DBB-8429-44EC-B158-ABADB69F645F}" type="presParOf" srcId="{69A877A2-31E4-4F75-8700-FA80BEA4B2A3}" destId="{936A5456-9F06-4128-B028-972CAABCFE78}" srcOrd="3" destOrd="0" presId="urn:microsoft.com/office/officeart/2005/8/layout/hierarchy2"/>
    <dgm:cxn modelId="{DBE635D5-E067-4A3D-89BA-F100D6725F65}" type="presParOf" srcId="{936A5456-9F06-4128-B028-972CAABCFE78}" destId="{07C22247-9642-4BAC-AD69-5ECDC4251EDA}" srcOrd="0" destOrd="0" presId="urn:microsoft.com/office/officeart/2005/8/layout/hierarchy2"/>
    <dgm:cxn modelId="{71B2F7B0-70B8-4534-89E3-3D3FBFA49056}" type="presParOf" srcId="{936A5456-9F06-4128-B028-972CAABCFE78}" destId="{F9560412-1A35-48A9-9D33-5F6BF1064684}" srcOrd="1" destOrd="0" presId="urn:microsoft.com/office/officeart/2005/8/layout/hierarchy2"/>
    <dgm:cxn modelId="{C42FA23B-0B6C-446D-963F-6312D7F7F88C}" type="presParOf" srcId="{F9560412-1A35-48A9-9D33-5F6BF1064684}" destId="{A9B989BA-FD5C-46E0-8278-7A9A6CFFB8F4}" srcOrd="0" destOrd="0" presId="urn:microsoft.com/office/officeart/2005/8/layout/hierarchy2"/>
    <dgm:cxn modelId="{AF86C5BF-C816-42CF-92CF-557E43B348DB}" type="presParOf" srcId="{A9B989BA-FD5C-46E0-8278-7A9A6CFFB8F4}" destId="{8FEF0452-6D40-461C-BCFC-9B8026E84843}" srcOrd="0" destOrd="0" presId="urn:microsoft.com/office/officeart/2005/8/layout/hierarchy2"/>
    <dgm:cxn modelId="{DD401D07-1DDD-4D17-A02F-02CE5F98BF04}" type="presParOf" srcId="{F9560412-1A35-48A9-9D33-5F6BF1064684}" destId="{7BAAE2A8-A00E-449C-88E5-085495D23AE3}" srcOrd="1" destOrd="0" presId="urn:microsoft.com/office/officeart/2005/8/layout/hierarchy2"/>
    <dgm:cxn modelId="{E3B77FBB-DE29-4D80-BFA8-B8CC3BE63472}" type="presParOf" srcId="{7BAAE2A8-A00E-449C-88E5-085495D23AE3}" destId="{DF50E985-E6DD-4983-B5F3-DE991E09BBD3}" srcOrd="0" destOrd="0" presId="urn:microsoft.com/office/officeart/2005/8/layout/hierarchy2"/>
    <dgm:cxn modelId="{3ADD5BD2-1CB1-4384-8A96-3202CE330DFA}" type="presParOf" srcId="{7BAAE2A8-A00E-449C-88E5-085495D23AE3}" destId="{6C05496D-836B-48EB-BF30-ADA99CCF1BDC}" srcOrd="1" destOrd="0" presId="urn:microsoft.com/office/officeart/2005/8/layout/hierarchy2"/>
    <dgm:cxn modelId="{33E583E3-E449-4314-A903-4869DE425E29}" type="presParOf" srcId="{F9560412-1A35-48A9-9D33-5F6BF1064684}" destId="{2188D304-1599-4101-A488-72057F777AF5}" srcOrd="2" destOrd="0" presId="urn:microsoft.com/office/officeart/2005/8/layout/hierarchy2"/>
    <dgm:cxn modelId="{480C62F5-0FA8-4E48-8744-E48432C71E00}" type="presParOf" srcId="{2188D304-1599-4101-A488-72057F777AF5}" destId="{90C76A36-FCF1-4F9E-9991-CB76C1356EDB}" srcOrd="0" destOrd="0" presId="urn:microsoft.com/office/officeart/2005/8/layout/hierarchy2"/>
    <dgm:cxn modelId="{9ACE87BE-4AF0-42A0-A62A-C206C44CB012}" type="presParOf" srcId="{F9560412-1A35-48A9-9D33-5F6BF1064684}" destId="{917CDD1F-03D9-4160-A633-F5832C170F36}" srcOrd="3" destOrd="0" presId="urn:microsoft.com/office/officeart/2005/8/layout/hierarchy2"/>
    <dgm:cxn modelId="{CC3FAE10-88F9-4983-8B4D-E11B99AFE9EC}" type="presParOf" srcId="{917CDD1F-03D9-4160-A633-F5832C170F36}" destId="{1DF33A67-CED6-4547-BDDB-32E7A70BB491}" srcOrd="0" destOrd="0" presId="urn:microsoft.com/office/officeart/2005/8/layout/hierarchy2"/>
    <dgm:cxn modelId="{F6BC4BC3-03D5-4B4A-9CB1-053D0CD06F56}" type="presParOf" srcId="{917CDD1F-03D9-4160-A633-F5832C170F36}" destId="{A3CC840B-3802-458A-92AA-CEBF6BA79765}" srcOrd="1" destOrd="0" presId="urn:microsoft.com/office/officeart/2005/8/layout/hierarchy2"/>
    <dgm:cxn modelId="{F50165F9-2B71-456A-8EEF-6ADC90149271}" type="presParOf" srcId="{69A877A2-31E4-4F75-8700-FA80BEA4B2A3}" destId="{D466E757-7ED6-43FB-9A3B-0A5F957CCC71}" srcOrd="4" destOrd="0" presId="urn:microsoft.com/office/officeart/2005/8/layout/hierarchy2"/>
    <dgm:cxn modelId="{02D1FB54-EC6C-455A-B442-56CC0B3A56CE}" type="presParOf" srcId="{D466E757-7ED6-43FB-9A3B-0A5F957CCC71}" destId="{7CA2FC6C-6BC3-46A7-8AB5-22F98DE8BA2C}" srcOrd="0" destOrd="0" presId="urn:microsoft.com/office/officeart/2005/8/layout/hierarchy2"/>
    <dgm:cxn modelId="{B14346F9-73E9-482B-9052-A16C517AA903}" type="presParOf" srcId="{69A877A2-31E4-4F75-8700-FA80BEA4B2A3}" destId="{6AA204CC-322B-4253-8CC9-09A39E4523CB}" srcOrd="5" destOrd="0" presId="urn:microsoft.com/office/officeart/2005/8/layout/hierarchy2"/>
    <dgm:cxn modelId="{5E8300F4-CE79-4083-883B-DC94651A75ED}" type="presParOf" srcId="{6AA204CC-322B-4253-8CC9-09A39E4523CB}" destId="{EE0240A4-3165-42F5-8675-4CFBE9DC5437}" srcOrd="0" destOrd="0" presId="urn:microsoft.com/office/officeart/2005/8/layout/hierarchy2"/>
    <dgm:cxn modelId="{EE31EE4A-9B92-48BC-AA56-BF4E85670163}" type="presParOf" srcId="{6AA204CC-322B-4253-8CC9-09A39E4523CB}" destId="{6F806C4F-779D-4260-AF7F-2B87065DF737}" srcOrd="1" destOrd="0" presId="urn:microsoft.com/office/officeart/2005/8/layout/hierarchy2"/>
    <dgm:cxn modelId="{C621FA18-56DA-4AE7-82C8-9E7F01D9AA79}" type="presParOf" srcId="{6F806C4F-779D-4260-AF7F-2B87065DF737}" destId="{BCA6A4A0-E79D-4424-8D27-1B8BBB951F49}" srcOrd="0" destOrd="0" presId="urn:microsoft.com/office/officeart/2005/8/layout/hierarchy2"/>
    <dgm:cxn modelId="{C00D3224-C36F-4DAC-8213-490192685BA3}" type="presParOf" srcId="{BCA6A4A0-E79D-4424-8D27-1B8BBB951F49}" destId="{F3826B04-63EB-4F49-8ED1-93B57100DBBD}" srcOrd="0" destOrd="0" presId="urn:microsoft.com/office/officeart/2005/8/layout/hierarchy2"/>
    <dgm:cxn modelId="{BBD86A5E-63BB-47CB-9A59-246498492942}" type="presParOf" srcId="{6F806C4F-779D-4260-AF7F-2B87065DF737}" destId="{960310BB-454D-48EE-95D8-F76D7FE1E772}" srcOrd="1" destOrd="0" presId="urn:microsoft.com/office/officeart/2005/8/layout/hierarchy2"/>
    <dgm:cxn modelId="{792B78C6-A42B-4E7F-9D6C-49F552E3C2B1}" type="presParOf" srcId="{960310BB-454D-48EE-95D8-F76D7FE1E772}" destId="{331014CF-7835-476E-81D6-AE60A654E5BA}" srcOrd="0" destOrd="0" presId="urn:microsoft.com/office/officeart/2005/8/layout/hierarchy2"/>
    <dgm:cxn modelId="{F557F160-1C24-47AE-8741-C7D2EC7E9BE3}" type="presParOf" srcId="{960310BB-454D-48EE-95D8-F76D7FE1E772}" destId="{0A074E00-DCAC-4911-AC6D-7BF9CB352385}" srcOrd="1" destOrd="0" presId="urn:microsoft.com/office/officeart/2005/8/layout/hierarchy2"/>
    <dgm:cxn modelId="{753FA24E-648C-49EF-84E4-6005361B5445}" type="presParOf" srcId="{69A877A2-31E4-4F75-8700-FA80BEA4B2A3}" destId="{3FAC7CFC-BDBD-4545-8A75-DBE225503E33}" srcOrd="6" destOrd="0" presId="urn:microsoft.com/office/officeart/2005/8/layout/hierarchy2"/>
    <dgm:cxn modelId="{85816035-F796-4432-9A07-A6FB94B5D3C3}" type="presParOf" srcId="{3FAC7CFC-BDBD-4545-8A75-DBE225503E33}" destId="{70C35EEA-CF5D-42EE-9CD4-CC4EDD0283BD}" srcOrd="0" destOrd="0" presId="urn:microsoft.com/office/officeart/2005/8/layout/hierarchy2"/>
    <dgm:cxn modelId="{F5E50736-200B-40F8-A2CE-52F22FAFB7BE}" type="presParOf" srcId="{69A877A2-31E4-4F75-8700-FA80BEA4B2A3}" destId="{13EF682F-0345-47FD-B30F-0BA745BA8001}" srcOrd="7" destOrd="0" presId="urn:microsoft.com/office/officeart/2005/8/layout/hierarchy2"/>
    <dgm:cxn modelId="{8D09FD72-ACEC-4A30-BF07-04BD5394BC15}" type="presParOf" srcId="{13EF682F-0345-47FD-B30F-0BA745BA8001}" destId="{70112B70-62C7-475A-9008-2B60CAB535BF}" srcOrd="0" destOrd="0" presId="urn:microsoft.com/office/officeart/2005/8/layout/hierarchy2"/>
    <dgm:cxn modelId="{D60305F3-0D6E-4EE8-8F04-6D540FDF6766}" type="presParOf" srcId="{13EF682F-0345-47FD-B30F-0BA745BA8001}" destId="{84F6A8D8-BA5C-450E-B50B-0C772287626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F6A860-4F29-4A26-9237-B609217C005F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8B5661-1FF6-47AB-85F9-597B9DA1AA2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Наступление страхового случая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6F08D076-3481-42FC-BADE-FE1A52CA52BA}" type="parTrans" cxnId="{F3C95777-7C15-40D8-B8BF-007ED421443B}">
      <dgm:prSet/>
      <dgm:spPr/>
      <dgm:t>
        <a:bodyPr/>
        <a:lstStyle/>
        <a:p>
          <a:endParaRPr lang="ru-RU"/>
        </a:p>
      </dgm:t>
    </dgm:pt>
    <dgm:pt modelId="{1D485C1F-5125-4D1A-BCCE-6B4067AD6B92}" type="sibTrans" cxnId="{F3C95777-7C15-40D8-B8BF-007ED421443B}">
      <dgm:prSet/>
      <dgm:spPr/>
      <dgm:t>
        <a:bodyPr/>
        <a:lstStyle/>
        <a:p>
          <a:endParaRPr lang="ru-RU"/>
        </a:p>
      </dgm:t>
    </dgm:pt>
    <dgm:pt modelId="{66BA5958-5806-460D-876A-92EDDBEB29BC}">
      <dgm:prSet phldrT="[Текст]" custT="1"/>
      <dgm:spPr/>
      <dgm:t>
        <a:bodyPr/>
        <a:lstStyle/>
        <a:p>
          <a:r>
            <a:rPr lang="ru-RU" sz="1800" b="1" dirty="0" smtClean="0"/>
            <a:t>Установление места, времени и порядка приема от вкладчиков заявлений о выплате возмещений по вкладам</a:t>
          </a:r>
          <a:endParaRPr lang="ru-RU" sz="1800" b="1" dirty="0"/>
        </a:p>
      </dgm:t>
    </dgm:pt>
    <dgm:pt modelId="{021788BB-07B3-42F3-85A1-8DDC4D4DFDD8}" type="parTrans" cxnId="{3BCC4BF9-799C-46FF-B2E3-C4AA5C0E320C}">
      <dgm:prSet/>
      <dgm:spPr/>
      <dgm:t>
        <a:bodyPr/>
        <a:lstStyle/>
        <a:p>
          <a:endParaRPr lang="ru-RU"/>
        </a:p>
      </dgm:t>
    </dgm:pt>
    <dgm:pt modelId="{59F0DA6A-D782-4D93-8D42-8689C78ABD6F}" type="sibTrans" cxnId="{3BCC4BF9-799C-46FF-B2E3-C4AA5C0E320C}">
      <dgm:prSet/>
      <dgm:spPr/>
      <dgm:t>
        <a:bodyPr/>
        <a:lstStyle/>
        <a:p>
          <a:endParaRPr lang="ru-RU"/>
        </a:p>
      </dgm:t>
    </dgm:pt>
    <dgm:pt modelId="{F61B3006-516B-4A77-9378-C9A6EAFC9470}">
      <dgm:prSet phldrT="[Текст]" custT="1"/>
      <dgm:spPr/>
      <dgm:t>
        <a:bodyPr/>
        <a:lstStyle/>
        <a:p>
          <a:r>
            <a:rPr lang="ru-RU" sz="1800" b="1" dirty="0" smtClean="0"/>
            <a:t>Уведомление вкладчиков о наступлении страхового случая</a:t>
          </a:r>
          <a:endParaRPr lang="ru-RU" sz="1800" b="1" dirty="0"/>
        </a:p>
      </dgm:t>
    </dgm:pt>
    <dgm:pt modelId="{88359D08-080A-4B9B-A65A-AE898F82D058}" type="parTrans" cxnId="{BFF19A20-7164-4E51-8A2F-E479CC62BC39}">
      <dgm:prSet/>
      <dgm:spPr/>
      <dgm:t>
        <a:bodyPr/>
        <a:lstStyle/>
        <a:p>
          <a:endParaRPr lang="ru-RU"/>
        </a:p>
      </dgm:t>
    </dgm:pt>
    <dgm:pt modelId="{0935363F-7ADB-461C-8051-810039D7B7BF}" type="sibTrans" cxnId="{BFF19A20-7164-4E51-8A2F-E479CC62BC39}">
      <dgm:prSet/>
      <dgm:spPr/>
      <dgm:t>
        <a:bodyPr/>
        <a:lstStyle/>
        <a:p>
          <a:endParaRPr lang="ru-RU"/>
        </a:p>
      </dgm:t>
    </dgm:pt>
    <dgm:pt modelId="{5D483AC4-ED7E-41A0-9D35-5166D2AF094C}">
      <dgm:prSet phldrT="[Текст]" custT="1"/>
      <dgm:spPr/>
      <dgm:t>
        <a:bodyPr/>
        <a:lstStyle/>
        <a:p>
          <a:r>
            <a:rPr lang="ru-RU" sz="1800" b="0" dirty="0" smtClean="0"/>
            <a:t>Обращение в АСВ с требованием о выплате возмещения</a:t>
          </a:r>
          <a:endParaRPr lang="ru-RU" sz="1800" b="0" dirty="0"/>
        </a:p>
      </dgm:t>
    </dgm:pt>
    <dgm:pt modelId="{E15AEEE2-61AF-4387-A745-4B1B4252FF34}" type="parTrans" cxnId="{758B2890-F0AB-43E1-8D9E-2869EF915575}">
      <dgm:prSet/>
      <dgm:spPr/>
      <dgm:t>
        <a:bodyPr/>
        <a:lstStyle/>
        <a:p>
          <a:endParaRPr lang="ru-RU"/>
        </a:p>
      </dgm:t>
    </dgm:pt>
    <dgm:pt modelId="{039E2A7F-D71B-4160-A691-A0FDBB78228C}" type="sibTrans" cxnId="{758B2890-F0AB-43E1-8D9E-2869EF915575}">
      <dgm:prSet/>
      <dgm:spPr/>
      <dgm:t>
        <a:bodyPr/>
        <a:lstStyle/>
        <a:p>
          <a:endParaRPr lang="ru-RU"/>
        </a:p>
      </dgm:t>
    </dgm:pt>
    <dgm:pt modelId="{A4466048-2BA3-44AC-9C21-E278931BEE4E}">
      <dgm:prSet phldrT="[Текст]" custT="1"/>
      <dgm:spPr/>
      <dgm:t>
        <a:bodyPr/>
        <a:lstStyle/>
        <a:p>
          <a:r>
            <a:rPr lang="ru-RU" sz="1800" b="1" dirty="0" smtClean="0"/>
            <a:t>Исчисление размера возмещения</a:t>
          </a:r>
          <a:endParaRPr lang="ru-RU" sz="1800" b="1" dirty="0"/>
        </a:p>
      </dgm:t>
    </dgm:pt>
    <dgm:pt modelId="{5EE37D3F-EF68-4813-AD41-3D8C5ADBC0CA}" type="parTrans" cxnId="{B7FF2F04-32DB-4885-9B4E-CAA7212FB39B}">
      <dgm:prSet/>
      <dgm:spPr/>
      <dgm:t>
        <a:bodyPr/>
        <a:lstStyle/>
        <a:p>
          <a:endParaRPr lang="ru-RU"/>
        </a:p>
      </dgm:t>
    </dgm:pt>
    <dgm:pt modelId="{B16858F9-6BD4-4EE6-A266-38459151927B}" type="sibTrans" cxnId="{B7FF2F04-32DB-4885-9B4E-CAA7212FB39B}">
      <dgm:prSet/>
      <dgm:spPr/>
      <dgm:t>
        <a:bodyPr/>
        <a:lstStyle/>
        <a:p>
          <a:endParaRPr lang="ru-RU"/>
        </a:p>
      </dgm:t>
    </dgm:pt>
    <dgm:pt modelId="{7472C545-E245-466B-91D7-8D9D498DC74D}">
      <dgm:prSet phldrT="[Текст]"/>
      <dgm:spPr/>
    </dgm:pt>
    <dgm:pt modelId="{F77BF8F1-7DE6-4723-AB55-754876DB0C17}" type="parTrans" cxnId="{2266CCDC-8963-4955-85EF-EBD986927749}">
      <dgm:prSet/>
      <dgm:spPr/>
      <dgm:t>
        <a:bodyPr/>
        <a:lstStyle/>
        <a:p>
          <a:endParaRPr lang="ru-RU"/>
        </a:p>
      </dgm:t>
    </dgm:pt>
    <dgm:pt modelId="{8C799192-63A4-46AF-9EAC-381DD0332022}" type="sibTrans" cxnId="{2266CCDC-8963-4955-85EF-EBD986927749}">
      <dgm:prSet/>
      <dgm:spPr/>
      <dgm:t>
        <a:bodyPr/>
        <a:lstStyle/>
        <a:p>
          <a:endParaRPr lang="ru-RU"/>
        </a:p>
      </dgm:t>
    </dgm:pt>
    <dgm:pt modelId="{7C324955-FD82-493A-8725-394D3B75C2B8}" type="pres">
      <dgm:prSet presAssocID="{CAF6A860-4F29-4A26-9237-B609217C005F}" presName="outerComposite" presStyleCnt="0">
        <dgm:presLayoutVars>
          <dgm:chMax val="5"/>
          <dgm:dir/>
          <dgm:resizeHandles val="exact"/>
        </dgm:presLayoutVars>
      </dgm:prSet>
      <dgm:spPr/>
    </dgm:pt>
    <dgm:pt modelId="{CC560E1F-2DDF-481A-B7F5-855DDE3236BD}" type="pres">
      <dgm:prSet presAssocID="{CAF6A860-4F29-4A26-9237-B609217C005F}" presName="dummyMaxCanvas" presStyleCnt="0">
        <dgm:presLayoutVars/>
      </dgm:prSet>
      <dgm:spPr/>
    </dgm:pt>
    <dgm:pt modelId="{CC4E018F-31BD-4AAF-9AB4-03FB41F87122}" type="pres">
      <dgm:prSet presAssocID="{CAF6A860-4F29-4A26-9237-B609217C005F}" presName="FiveNodes_1" presStyleLbl="node1" presStyleIdx="0" presStyleCnt="5">
        <dgm:presLayoutVars>
          <dgm:bulletEnabled val="1"/>
        </dgm:presLayoutVars>
      </dgm:prSet>
      <dgm:spPr/>
    </dgm:pt>
    <dgm:pt modelId="{4865FA2D-9E8A-4096-A71F-47287C7FE484}" type="pres">
      <dgm:prSet presAssocID="{CAF6A860-4F29-4A26-9237-B609217C005F}" presName="FiveNodes_2" presStyleLbl="node1" presStyleIdx="1" presStyleCnt="5">
        <dgm:presLayoutVars>
          <dgm:bulletEnabled val="1"/>
        </dgm:presLayoutVars>
      </dgm:prSet>
      <dgm:spPr/>
    </dgm:pt>
    <dgm:pt modelId="{CAE23D8F-D692-4D94-8A33-98E62285DEFD}" type="pres">
      <dgm:prSet presAssocID="{CAF6A860-4F29-4A26-9237-B609217C005F}" presName="FiveNodes_3" presStyleLbl="node1" presStyleIdx="2" presStyleCnt="5">
        <dgm:presLayoutVars>
          <dgm:bulletEnabled val="1"/>
        </dgm:presLayoutVars>
      </dgm:prSet>
      <dgm:spPr/>
    </dgm:pt>
    <dgm:pt modelId="{EDF7EA91-7410-47DE-98D9-FC8BF302A80B}" type="pres">
      <dgm:prSet presAssocID="{CAF6A860-4F29-4A26-9237-B609217C005F}" presName="FiveNodes_4" presStyleLbl="node1" presStyleIdx="3" presStyleCnt="5">
        <dgm:presLayoutVars>
          <dgm:bulletEnabled val="1"/>
        </dgm:presLayoutVars>
      </dgm:prSet>
      <dgm:spPr/>
    </dgm:pt>
    <dgm:pt modelId="{303FCFE8-48E1-42B6-B294-4595090A179E}" type="pres">
      <dgm:prSet presAssocID="{CAF6A860-4F29-4A26-9237-B609217C005F}" presName="FiveNodes_5" presStyleLbl="node1" presStyleIdx="4" presStyleCnt="5">
        <dgm:presLayoutVars>
          <dgm:bulletEnabled val="1"/>
        </dgm:presLayoutVars>
      </dgm:prSet>
      <dgm:spPr/>
    </dgm:pt>
    <dgm:pt modelId="{DF385C20-645D-4143-B567-6ED0D672D31F}" type="pres">
      <dgm:prSet presAssocID="{CAF6A860-4F29-4A26-9237-B609217C005F}" presName="FiveConn_1-2" presStyleLbl="fgAccFollowNode1" presStyleIdx="0" presStyleCnt="4">
        <dgm:presLayoutVars>
          <dgm:bulletEnabled val="1"/>
        </dgm:presLayoutVars>
      </dgm:prSet>
      <dgm:spPr/>
    </dgm:pt>
    <dgm:pt modelId="{F036DCCA-555B-417A-A582-2557179BDCF9}" type="pres">
      <dgm:prSet presAssocID="{CAF6A860-4F29-4A26-9237-B609217C005F}" presName="FiveConn_2-3" presStyleLbl="fgAccFollowNode1" presStyleIdx="1" presStyleCnt="4">
        <dgm:presLayoutVars>
          <dgm:bulletEnabled val="1"/>
        </dgm:presLayoutVars>
      </dgm:prSet>
      <dgm:spPr/>
    </dgm:pt>
    <dgm:pt modelId="{25547604-3F0F-42C1-99D3-B59E9887F1AF}" type="pres">
      <dgm:prSet presAssocID="{CAF6A860-4F29-4A26-9237-B609217C005F}" presName="FiveConn_3-4" presStyleLbl="fgAccFollowNode1" presStyleIdx="2" presStyleCnt="4">
        <dgm:presLayoutVars>
          <dgm:bulletEnabled val="1"/>
        </dgm:presLayoutVars>
      </dgm:prSet>
      <dgm:spPr/>
    </dgm:pt>
    <dgm:pt modelId="{FA797E9E-2A3C-49BD-A911-3A0348435FFE}" type="pres">
      <dgm:prSet presAssocID="{CAF6A860-4F29-4A26-9237-B609217C005F}" presName="FiveConn_4-5" presStyleLbl="fgAccFollowNode1" presStyleIdx="3" presStyleCnt="4">
        <dgm:presLayoutVars>
          <dgm:bulletEnabled val="1"/>
        </dgm:presLayoutVars>
      </dgm:prSet>
      <dgm:spPr/>
    </dgm:pt>
    <dgm:pt modelId="{E40A6FBF-7F79-433A-89CD-DC60DD53CB26}" type="pres">
      <dgm:prSet presAssocID="{CAF6A860-4F29-4A26-9237-B609217C005F}" presName="FiveNodes_1_text" presStyleLbl="node1" presStyleIdx="4" presStyleCnt="5">
        <dgm:presLayoutVars>
          <dgm:bulletEnabled val="1"/>
        </dgm:presLayoutVars>
      </dgm:prSet>
      <dgm:spPr/>
    </dgm:pt>
    <dgm:pt modelId="{E84EDF35-E115-4043-B52F-44CC75656049}" type="pres">
      <dgm:prSet presAssocID="{CAF6A860-4F29-4A26-9237-B609217C005F}" presName="FiveNodes_2_text" presStyleLbl="node1" presStyleIdx="4" presStyleCnt="5">
        <dgm:presLayoutVars>
          <dgm:bulletEnabled val="1"/>
        </dgm:presLayoutVars>
      </dgm:prSet>
      <dgm:spPr/>
    </dgm:pt>
    <dgm:pt modelId="{C3F8EDB1-1F4E-43E5-BC16-78D16F25350B}" type="pres">
      <dgm:prSet presAssocID="{CAF6A860-4F29-4A26-9237-B609217C005F}" presName="FiveNodes_3_text" presStyleLbl="node1" presStyleIdx="4" presStyleCnt="5">
        <dgm:presLayoutVars>
          <dgm:bulletEnabled val="1"/>
        </dgm:presLayoutVars>
      </dgm:prSet>
      <dgm:spPr/>
    </dgm:pt>
    <dgm:pt modelId="{E0D835EF-C574-4254-9BDA-94A395D0305A}" type="pres">
      <dgm:prSet presAssocID="{CAF6A860-4F29-4A26-9237-B609217C005F}" presName="FiveNodes_4_text" presStyleLbl="node1" presStyleIdx="4" presStyleCnt="5">
        <dgm:presLayoutVars>
          <dgm:bulletEnabled val="1"/>
        </dgm:presLayoutVars>
      </dgm:prSet>
      <dgm:spPr/>
    </dgm:pt>
    <dgm:pt modelId="{41275246-82FD-48F2-88AA-F58F6E0E6966}" type="pres">
      <dgm:prSet presAssocID="{CAF6A860-4F29-4A26-9237-B609217C005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4CF4F16-A3F8-4E76-8829-279B76CF2DEA}" type="presOf" srcId="{1D485C1F-5125-4D1A-BCCE-6B4067AD6B92}" destId="{DF385C20-645D-4143-B567-6ED0D672D31F}" srcOrd="0" destOrd="0" presId="urn:microsoft.com/office/officeart/2005/8/layout/vProcess5"/>
    <dgm:cxn modelId="{758B2890-F0AB-43E1-8D9E-2869EF915575}" srcId="{CAF6A860-4F29-4A26-9237-B609217C005F}" destId="{5D483AC4-ED7E-41A0-9D35-5166D2AF094C}" srcOrd="3" destOrd="0" parTransId="{E15AEEE2-61AF-4387-A745-4B1B4252FF34}" sibTransId="{039E2A7F-D71B-4160-A691-A0FDBB78228C}"/>
    <dgm:cxn modelId="{288035E2-6118-450A-9470-AFD90BE9459F}" type="presOf" srcId="{59F0DA6A-D782-4D93-8D42-8689C78ABD6F}" destId="{F036DCCA-555B-417A-A582-2557179BDCF9}" srcOrd="0" destOrd="0" presId="urn:microsoft.com/office/officeart/2005/8/layout/vProcess5"/>
    <dgm:cxn modelId="{2266CCDC-8963-4955-85EF-EBD986927749}" srcId="{CAF6A860-4F29-4A26-9237-B609217C005F}" destId="{7472C545-E245-466B-91D7-8D9D498DC74D}" srcOrd="5" destOrd="0" parTransId="{F77BF8F1-7DE6-4723-AB55-754876DB0C17}" sibTransId="{8C799192-63A4-46AF-9EAC-381DD0332022}"/>
    <dgm:cxn modelId="{8AD21AA5-80B0-4423-B2F5-45A50513A0E6}" type="presOf" srcId="{CAF6A860-4F29-4A26-9237-B609217C005F}" destId="{7C324955-FD82-493A-8725-394D3B75C2B8}" srcOrd="0" destOrd="0" presId="urn:microsoft.com/office/officeart/2005/8/layout/vProcess5"/>
    <dgm:cxn modelId="{3BCC4BF9-799C-46FF-B2E3-C4AA5C0E320C}" srcId="{CAF6A860-4F29-4A26-9237-B609217C005F}" destId="{66BA5958-5806-460D-876A-92EDDBEB29BC}" srcOrd="1" destOrd="0" parTransId="{021788BB-07B3-42F3-85A1-8DDC4D4DFDD8}" sibTransId="{59F0DA6A-D782-4D93-8D42-8689C78ABD6F}"/>
    <dgm:cxn modelId="{A8AB5932-198B-4AB3-9C32-3280A08EBEF2}" type="presOf" srcId="{A4466048-2BA3-44AC-9C21-E278931BEE4E}" destId="{303FCFE8-48E1-42B6-B294-4595090A179E}" srcOrd="0" destOrd="0" presId="urn:microsoft.com/office/officeart/2005/8/layout/vProcess5"/>
    <dgm:cxn modelId="{CCE378C9-5A2C-4905-914E-E1F1CED7A8FD}" type="presOf" srcId="{5D483AC4-ED7E-41A0-9D35-5166D2AF094C}" destId="{E0D835EF-C574-4254-9BDA-94A395D0305A}" srcOrd="1" destOrd="0" presId="urn:microsoft.com/office/officeart/2005/8/layout/vProcess5"/>
    <dgm:cxn modelId="{B7FF2F04-32DB-4885-9B4E-CAA7212FB39B}" srcId="{CAF6A860-4F29-4A26-9237-B609217C005F}" destId="{A4466048-2BA3-44AC-9C21-E278931BEE4E}" srcOrd="4" destOrd="0" parTransId="{5EE37D3F-EF68-4813-AD41-3D8C5ADBC0CA}" sibTransId="{B16858F9-6BD4-4EE6-A266-38459151927B}"/>
    <dgm:cxn modelId="{6AB085FA-B393-466C-AD32-07CAA4712E64}" type="presOf" srcId="{F18B5661-1FF6-47AB-85F9-597B9DA1AA24}" destId="{CC4E018F-31BD-4AAF-9AB4-03FB41F87122}" srcOrd="0" destOrd="0" presId="urn:microsoft.com/office/officeart/2005/8/layout/vProcess5"/>
    <dgm:cxn modelId="{7D46F476-F61E-4C0F-B12D-32C37AB2BA70}" type="presOf" srcId="{A4466048-2BA3-44AC-9C21-E278931BEE4E}" destId="{41275246-82FD-48F2-88AA-F58F6E0E6966}" srcOrd="1" destOrd="0" presId="urn:microsoft.com/office/officeart/2005/8/layout/vProcess5"/>
    <dgm:cxn modelId="{66362CEC-7E16-4C96-A8C3-68943D9C90F1}" type="presOf" srcId="{0935363F-7ADB-461C-8051-810039D7B7BF}" destId="{25547604-3F0F-42C1-99D3-B59E9887F1AF}" srcOrd="0" destOrd="0" presId="urn:microsoft.com/office/officeart/2005/8/layout/vProcess5"/>
    <dgm:cxn modelId="{08F90B62-8133-41DD-B21D-4A905AD22EAD}" type="presOf" srcId="{66BA5958-5806-460D-876A-92EDDBEB29BC}" destId="{E84EDF35-E115-4043-B52F-44CC75656049}" srcOrd="1" destOrd="0" presId="urn:microsoft.com/office/officeart/2005/8/layout/vProcess5"/>
    <dgm:cxn modelId="{312A085D-6A14-4A99-A982-3F7917CA916A}" type="presOf" srcId="{5D483AC4-ED7E-41A0-9D35-5166D2AF094C}" destId="{EDF7EA91-7410-47DE-98D9-FC8BF302A80B}" srcOrd="0" destOrd="0" presId="urn:microsoft.com/office/officeart/2005/8/layout/vProcess5"/>
    <dgm:cxn modelId="{F3C95777-7C15-40D8-B8BF-007ED421443B}" srcId="{CAF6A860-4F29-4A26-9237-B609217C005F}" destId="{F18B5661-1FF6-47AB-85F9-597B9DA1AA24}" srcOrd="0" destOrd="0" parTransId="{6F08D076-3481-42FC-BADE-FE1A52CA52BA}" sibTransId="{1D485C1F-5125-4D1A-BCCE-6B4067AD6B92}"/>
    <dgm:cxn modelId="{88C7276D-50E5-40B2-A97A-0EEBD98994DA}" type="presOf" srcId="{039E2A7F-D71B-4160-A691-A0FDBB78228C}" destId="{FA797E9E-2A3C-49BD-A911-3A0348435FFE}" srcOrd="0" destOrd="0" presId="urn:microsoft.com/office/officeart/2005/8/layout/vProcess5"/>
    <dgm:cxn modelId="{A3D28AB3-7DF9-4B8E-97FA-C0E3DC5C60AF}" type="presOf" srcId="{F18B5661-1FF6-47AB-85F9-597B9DA1AA24}" destId="{E40A6FBF-7F79-433A-89CD-DC60DD53CB26}" srcOrd="1" destOrd="0" presId="urn:microsoft.com/office/officeart/2005/8/layout/vProcess5"/>
    <dgm:cxn modelId="{065C653B-CE2F-4856-978E-3D4E40DA40CF}" type="presOf" srcId="{F61B3006-516B-4A77-9378-C9A6EAFC9470}" destId="{CAE23D8F-D692-4D94-8A33-98E62285DEFD}" srcOrd="0" destOrd="0" presId="urn:microsoft.com/office/officeart/2005/8/layout/vProcess5"/>
    <dgm:cxn modelId="{BFF19A20-7164-4E51-8A2F-E479CC62BC39}" srcId="{CAF6A860-4F29-4A26-9237-B609217C005F}" destId="{F61B3006-516B-4A77-9378-C9A6EAFC9470}" srcOrd="2" destOrd="0" parTransId="{88359D08-080A-4B9B-A65A-AE898F82D058}" sibTransId="{0935363F-7ADB-461C-8051-810039D7B7BF}"/>
    <dgm:cxn modelId="{E0CF2EA7-EE1A-4645-8C35-667E60F67B68}" type="presOf" srcId="{F61B3006-516B-4A77-9378-C9A6EAFC9470}" destId="{C3F8EDB1-1F4E-43E5-BC16-78D16F25350B}" srcOrd="1" destOrd="0" presId="urn:microsoft.com/office/officeart/2005/8/layout/vProcess5"/>
    <dgm:cxn modelId="{54E652AB-0CDD-4B80-A7B1-427849479D5A}" type="presOf" srcId="{66BA5958-5806-460D-876A-92EDDBEB29BC}" destId="{4865FA2D-9E8A-4096-A71F-47287C7FE484}" srcOrd="0" destOrd="0" presId="urn:microsoft.com/office/officeart/2005/8/layout/vProcess5"/>
    <dgm:cxn modelId="{C470EB3E-CDDB-44EB-9614-611C5639140A}" type="presParOf" srcId="{7C324955-FD82-493A-8725-394D3B75C2B8}" destId="{CC560E1F-2DDF-481A-B7F5-855DDE3236BD}" srcOrd="0" destOrd="0" presId="urn:microsoft.com/office/officeart/2005/8/layout/vProcess5"/>
    <dgm:cxn modelId="{1020535C-282D-4C17-A2B0-3755D86B656F}" type="presParOf" srcId="{7C324955-FD82-493A-8725-394D3B75C2B8}" destId="{CC4E018F-31BD-4AAF-9AB4-03FB41F87122}" srcOrd="1" destOrd="0" presId="urn:microsoft.com/office/officeart/2005/8/layout/vProcess5"/>
    <dgm:cxn modelId="{D2406FAC-BB7F-4895-865B-9AD520E8A132}" type="presParOf" srcId="{7C324955-FD82-493A-8725-394D3B75C2B8}" destId="{4865FA2D-9E8A-4096-A71F-47287C7FE484}" srcOrd="2" destOrd="0" presId="urn:microsoft.com/office/officeart/2005/8/layout/vProcess5"/>
    <dgm:cxn modelId="{28BB2107-61D0-4468-BCE2-60184F119B3B}" type="presParOf" srcId="{7C324955-FD82-493A-8725-394D3B75C2B8}" destId="{CAE23D8F-D692-4D94-8A33-98E62285DEFD}" srcOrd="3" destOrd="0" presId="urn:microsoft.com/office/officeart/2005/8/layout/vProcess5"/>
    <dgm:cxn modelId="{DC9F2C06-225F-4B2D-9B54-374B0BA80780}" type="presParOf" srcId="{7C324955-FD82-493A-8725-394D3B75C2B8}" destId="{EDF7EA91-7410-47DE-98D9-FC8BF302A80B}" srcOrd="4" destOrd="0" presId="urn:microsoft.com/office/officeart/2005/8/layout/vProcess5"/>
    <dgm:cxn modelId="{1BEA69DE-3B6C-40B0-9F42-62509D367F74}" type="presParOf" srcId="{7C324955-FD82-493A-8725-394D3B75C2B8}" destId="{303FCFE8-48E1-42B6-B294-4595090A179E}" srcOrd="5" destOrd="0" presId="urn:microsoft.com/office/officeart/2005/8/layout/vProcess5"/>
    <dgm:cxn modelId="{5F9FA41E-AA6D-440C-B33B-4DFB0161C00D}" type="presParOf" srcId="{7C324955-FD82-493A-8725-394D3B75C2B8}" destId="{DF385C20-645D-4143-B567-6ED0D672D31F}" srcOrd="6" destOrd="0" presId="urn:microsoft.com/office/officeart/2005/8/layout/vProcess5"/>
    <dgm:cxn modelId="{E2B2CC08-62B3-4968-970A-DC83E137A590}" type="presParOf" srcId="{7C324955-FD82-493A-8725-394D3B75C2B8}" destId="{F036DCCA-555B-417A-A582-2557179BDCF9}" srcOrd="7" destOrd="0" presId="urn:microsoft.com/office/officeart/2005/8/layout/vProcess5"/>
    <dgm:cxn modelId="{F2D56C8C-0EE0-49B8-B6D1-AD2A85FFE3C9}" type="presParOf" srcId="{7C324955-FD82-493A-8725-394D3B75C2B8}" destId="{25547604-3F0F-42C1-99D3-B59E9887F1AF}" srcOrd="8" destOrd="0" presId="urn:microsoft.com/office/officeart/2005/8/layout/vProcess5"/>
    <dgm:cxn modelId="{412CDE2F-F2E5-4A9C-9D11-564CAC920C06}" type="presParOf" srcId="{7C324955-FD82-493A-8725-394D3B75C2B8}" destId="{FA797E9E-2A3C-49BD-A911-3A0348435FFE}" srcOrd="9" destOrd="0" presId="urn:microsoft.com/office/officeart/2005/8/layout/vProcess5"/>
    <dgm:cxn modelId="{38CDE84E-9D41-4FC2-AAF9-B1A54DB5693C}" type="presParOf" srcId="{7C324955-FD82-493A-8725-394D3B75C2B8}" destId="{E40A6FBF-7F79-433A-89CD-DC60DD53CB26}" srcOrd="10" destOrd="0" presId="urn:microsoft.com/office/officeart/2005/8/layout/vProcess5"/>
    <dgm:cxn modelId="{61F88519-AEE0-4268-B23A-52F735AA37EE}" type="presParOf" srcId="{7C324955-FD82-493A-8725-394D3B75C2B8}" destId="{E84EDF35-E115-4043-B52F-44CC75656049}" srcOrd="11" destOrd="0" presId="urn:microsoft.com/office/officeart/2005/8/layout/vProcess5"/>
    <dgm:cxn modelId="{D2C0E2BB-805F-4A35-A7DA-8AF92F2BA07B}" type="presParOf" srcId="{7C324955-FD82-493A-8725-394D3B75C2B8}" destId="{C3F8EDB1-1F4E-43E5-BC16-78D16F25350B}" srcOrd="12" destOrd="0" presId="urn:microsoft.com/office/officeart/2005/8/layout/vProcess5"/>
    <dgm:cxn modelId="{A3D1E97B-1786-40D8-85A6-75DC71B078E3}" type="presParOf" srcId="{7C324955-FD82-493A-8725-394D3B75C2B8}" destId="{E0D835EF-C574-4254-9BDA-94A395D0305A}" srcOrd="13" destOrd="0" presId="urn:microsoft.com/office/officeart/2005/8/layout/vProcess5"/>
    <dgm:cxn modelId="{FA921647-DC4A-40B6-AEEF-03B907D25B21}" type="presParOf" srcId="{7C324955-FD82-493A-8725-394D3B75C2B8}" destId="{41275246-82FD-48F2-88AA-F58F6E0E696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A888C3-D307-4789-AEA2-A0D47537F2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E24D2A-1F33-4A57-BC0E-AECAC9FE57F7}">
      <dgm:prSet phldrT="[Текст]" custT="1"/>
      <dgm:spPr/>
      <dgm:t>
        <a:bodyPr/>
        <a:lstStyle/>
        <a:p>
          <a:r>
            <a:rPr lang="ru-RU" sz="1050" b="1" dirty="0" smtClean="0"/>
            <a:t>размещенным на банковских счетах (во вкладах) физических лиц, занимающихся предпринимательской деятельностью без образования юридического лица, если такие счета (вклады) открыты для осуществления предпринимательской деятельности</a:t>
          </a:r>
          <a:endParaRPr lang="ru-RU" sz="1050" b="1" dirty="0"/>
        </a:p>
      </dgm:t>
    </dgm:pt>
    <dgm:pt modelId="{E6348F2A-2532-4B79-9D16-20F7FC01F6E4}" type="parTrans" cxnId="{BCB35ADB-7F8C-444B-BD03-CDDF036DE800}">
      <dgm:prSet/>
      <dgm:spPr/>
      <dgm:t>
        <a:bodyPr/>
        <a:lstStyle/>
        <a:p>
          <a:endParaRPr lang="ru-RU"/>
        </a:p>
      </dgm:t>
    </dgm:pt>
    <dgm:pt modelId="{15E157BA-E56D-412D-8FDE-F7EFDC65EC41}" type="sibTrans" cxnId="{BCB35ADB-7F8C-444B-BD03-CDDF036DE800}">
      <dgm:prSet/>
      <dgm:spPr/>
      <dgm:t>
        <a:bodyPr/>
        <a:lstStyle/>
        <a:p>
          <a:endParaRPr lang="ru-RU"/>
        </a:p>
      </dgm:t>
    </dgm:pt>
    <dgm:pt modelId="{769B0E17-6898-424C-8525-92F5D92A98FF}">
      <dgm:prSet/>
      <dgm:spPr/>
      <dgm:t>
        <a:bodyPr/>
        <a:lstStyle/>
        <a:p>
          <a:r>
            <a:rPr lang="ru-RU" b="1" dirty="0" smtClean="0"/>
            <a:t>размещенным на банковских счетах (во вкладах) адвокатов, нотариусов</a:t>
          </a:r>
          <a:endParaRPr lang="ru-RU" b="1" dirty="0"/>
        </a:p>
      </dgm:t>
    </dgm:pt>
    <dgm:pt modelId="{C1101C1B-E3A8-4860-9845-147FE46DAA03}" type="parTrans" cxnId="{0DA5D66B-385C-437D-9499-6831FF5FEE5E}">
      <dgm:prSet/>
      <dgm:spPr/>
      <dgm:t>
        <a:bodyPr/>
        <a:lstStyle/>
        <a:p>
          <a:endParaRPr lang="ru-RU"/>
        </a:p>
      </dgm:t>
    </dgm:pt>
    <dgm:pt modelId="{149A70D4-D7D7-4B5B-AD21-6E2E54DF27C4}" type="sibTrans" cxnId="{0DA5D66B-385C-437D-9499-6831FF5FEE5E}">
      <dgm:prSet/>
      <dgm:spPr/>
      <dgm:t>
        <a:bodyPr/>
        <a:lstStyle/>
        <a:p>
          <a:endParaRPr lang="ru-RU"/>
        </a:p>
      </dgm:t>
    </dgm:pt>
    <dgm:pt modelId="{30C8AB9E-4D12-4A96-ACBB-94BCC94AEA50}">
      <dgm:prSet/>
      <dgm:spPr/>
      <dgm:t>
        <a:bodyPr/>
        <a:lstStyle/>
        <a:p>
          <a:r>
            <a:rPr lang="ru-RU" b="1" dirty="0" smtClean="0"/>
            <a:t>переданным физическими лицами банкам в доверительное управление</a:t>
          </a:r>
          <a:endParaRPr lang="ru-RU" b="1" dirty="0"/>
        </a:p>
      </dgm:t>
    </dgm:pt>
    <dgm:pt modelId="{F97FC02B-2925-4E0F-9CA2-F5D71A40AFF4}" type="parTrans" cxnId="{5E10E997-3268-40DA-81C4-2E9C9FFFD24B}">
      <dgm:prSet/>
      <dgm:spPr/>
      <dgm:t>
        <a:bodyPr/>
        <a:lstStyle/>
        <a:p>
          <a:endParaRPr lang="ru-RU"/>
        </a:p>
      </dgm:t>
    </dgm:pt>
    <dgm:pt modelId="{272C152F-CC44-4CF8-B738-D0753413BA67}" type="sibTrans" cxnId="{5E10E997-3268-40DA-81C4-2E9C9FFFD24B}">
      <dgm:prSet/>
      <dgm:spPr/>
      <dgm:t>
        <a:bodyPr/>
        <a:lstStyle/>
        <a:p>
          <a:endParaRPr lang="ru-RU"/>
        </a:p>
      </dgm:t>
    </dgm:pt>
    <dgm:pt modelId="{C2986B68-6934-4174-8133-66468D7608DB}">
      <dgm:prSet/>
      <dgm:spPr/>
      <dgm:t>
        <a:bodyPr/>
        <a:lstStyle/>
        <a:p>
          <a:r>
            <a:rPr lang="ru-RU" b="1" dirty="0" smtClean="0"/>
            <a:t>размещенным во вклады в находящихся за пределами территории Российской Федерации филиалах банков Российской Федерации</a:t>
          </a:r>
          <a:endParaRPr lang="ru-RU" b="1" dirty="0"/>
        </a:p>
      </dgm:t>
    </dgm:pt>
    <dgm:pt modelId="{9C5A0EAF-D54A-4B66-B8C6-0A0FF8A9CE97}" type="parTrans" cxnId="{92D28152-3593-4523-81E1-810A78469FFE}">
      <dgm:prSet/>
      <dgm:spPr/>
      <dgm:t>
        <a:bodyPr/>
        <a:lstStyle/>
        <a:p>
          <a:endParaRPr lang="ru-RU"/>
        </a:p>
      </dgm:t>
    </dgm:pt>
    <dgm:pt modelId="{6BD68116-BD2C-4B02-A5EC-61C2007383A3}" type="sibTrans" cxnId="{92D28152-3593-4523-81E1-810A78469FFE}">
      <dgm:prSet/>
      <dgm:spPr/>
      <dgm:t>
        <a:bodyPr/>
        <a:lstStyle/>
        <a:p>
          <a:endParaRPr lang="ru-RU"/>
        </a:p>
      </dgm:t>
    </dgm:pt>
    <dgm:pt modelId="{67B08969-C23A-45B4-86DB-7D9D29F05EF4}">
      <dgm:prSet/>
      <dgm:spPr/>
      <dgm:t>
        <a:bodyPr/>
        <a:lstStyle/>
        <a:p>
          <a:r>
            <a:rPr lang="ru-RU" b="1" dirty="0" smtClean="0"/>
            <a:t>размещенным на номинальных счетах</a:t>
          </a:r>
          <a:endParaRPr lang="ru-RU" b="1" dirty="0"/>
        </a:p>
      </dgm:t>
    </dgm:pt>
    <dgm:pt modelId="{6C338F44-B28D-4A19-B0E6-8124BAE40518}" type="parTrans" cxnId="{179CD56D-CABA-4179-802A-02356DCD1F45}">
      <dgm:prSet/>
      <dgm:spPr/>
      <dgm:t>
        <a:bodyPr/>
        <a:lstStyle/>
        <a:p>
          <a:endParaRPr lang="ru-RU"/>
        </a:p>
      </dgm:t>
    </dgm:pt>
    <dgm:pt modelId="{ADC66AF4-CDFF-46A8-9FBE-800D9AE41B60}" type="sibTrans" cxnId="{179CD56D-CABA-4179-802A-02356DCD1F45}">
      <dgm:prSet/>
      <dgm:spPr/>
      <dgm:t>
        <a:bodyPr/>
        <a:lstStyle/>
        <a:p>
          <a:endParaRPr lang="ru-RU"/>
        </a:p>
      </dgm:t>
    </dgm:pt>
    <dgm:pt modelId="{52AF4616-9B5A-40BA-ABAC-D12A63EDFC12}">
      <dgm:prSet/>
      <dgm:spPr/>
      <dgm:t>
        <a:bodyPr/>
        <a:lstStyle/>
        <a:p>
          <a:r>
            <a:rPr lang="ru-RU" b="1" dirty="0" smtClean="0"/>
            <a:t>являющимся электронными денежными средствами</a:t>
          </a:r>
          <a:endParaRPr lang="ru-RU" b="1" dirty="0"/>
        </a:p>
      </dgm:t>
    </dgm:pt>
    <dgm:pt modelId="{4AC02A56-7073-4327-B2B3-9A962EE2B989}" type="parTrans" cxnId="{7560CD82-A395-4145-8D50-3E36A9E5FBF2}">
      <dgm:prSet/>
      <dgm:spPr/>
      <dgm:t>
        <a:bodyPr/>
        <a:lstStyle/>
        <a:p>
          <a:endParaRPr lang="ru-RU"/>
        </a:p>
      </dgm:t>
    </dgm:pt>
    <dgm:pt modelId="{F9D105F6-E4F9-4FE7-AC21-8486F83ABA26}" type="sibTrans" cxnId="{7560CD82-A395-4145-8D50-3E36A9E5FBF2}">
      <dgm:prSet/>
      <dgm:spPr/>
      <dgm:t>
        <a:bodyPr/>
        <a:lstStyle/>
        <a:p>
          <a:endParaRPr lang="ru-RU"/>
        </a:p>
      </dgm:t>
    </dgm:pt>
    <dgm:pt modelId="{3E17573A-BB8D-4FAE-BFC2-83E853F409B4}">
      <dgm:prSet/>
      <dgm:spPr/>
      <dgm:t>
        <a:bodyPr/>
        <a:lstStyle/>
        <a:p>
          <a:r>
            <a:rPr lang="ru-RU" b="1" dirty="0" smtClean="0"/>
            <a:t>размещенным в субординированные депозиты</a:t>
          </a:r>
          <a:endParaRPr lang="ru-RU" b="1" dirty="0"/>
        </a:p>
      </dgm:t>
    </dgm:pt>
    <dgm:pt modelId="{55B0941A-D02A-43DC-A844-C108EC9AA52F}" type="parTrans" cxnId="{C935BE20-5C1C-4FA4-AB34-11BDED62AAAA}">
      <dgm:prSet/>
      <dgm:spPr/>
      <dgm:t>
        <a:bodyPr/>
        <a:lstStyle/>
        <a:p>
          <a:endParaRPr lang="ru-RU"/>
        </a:p>
      </dgm:t>
    </dgm:pt>
    <dgm:pt modelId="{96DB0ECB-E0C0-4B90-9B25-51F042E6064D}" type="sibTrans" cxnId="{C935BE20-5C1C-4FA4-AB34-11BDED62AAAA}">
      <dgm:prSet/>
      <dgm:spPr/>
      <dgm:t>
        <a:bodyPr/>
        <a:lstStyle/>
        <a:p>
          <a:endParaRPr lang="ru-RU"/>
        </a:p>
      </dgm:t>
    </dgm:pt>
    <dgm:pt modelId="{03182FCF-EA12-4B6F-A22F-4A1B5AF58ACB}" type="pres">
      <dgm:prSet presAssocID="{62A888C3-D307-4789-AEA2-A0D47537F255}" presName="Name0" presStyleCnt="0">
        <dgm:presLayoutVars>
          <dgm:chMax val="7"/>
          <dgm:chPref val="7"/>
          <dgm:dir/>
        </dgm:presLayoutVars>
      </dgm:prSet>
      <dgm:spPr/>
    </dgm:pt>
    <dgm:pt modelId="{F321EE06-B712-420C-85E5-5B04925FDA1B}" type="pres">
      <dgm:prSet presAssocID="{62A888C3-D307-4789-AEA2-A0D47537F255}" presName="Name1" presStyleCnt="0"/>
      <dgm:spPr/>
    </dgm:pt>
    <dgm:pt modelId="{68C8DE2A-6991-409B-899A-619D16E9547D}" type="pres">
      <dgm:prSet presAssocID="{62A888C3-D307-4789-AEA2-A0D47537F255}" presName="cycle" presStyleCnt="0"/>
      <dgm:spPr/>
    </dgm:pt>
    <dgm:pt modelId="{BE826AC9-0728-4A61-B45D-A3CAFB377A03}" type="pres">
      <dgm:prSet presAssocID="{62A888C3-D307-4789-AEA2-A0D47537F255}" presName="srcNode" presStyleLbl="node1" presStyleIdx="0" presStyleCnt="7"/>
      <dgm:spPr/>
    </dgm:pt>
    <dgm:pt modelId="{EBE83C79-8EA7-40B1-AAED-66A75C0506A3}" type="pres">
      <dgm:prSet presAssocID="{62A888C3-D307-4789-AEA2-A0D47537F255}" presName="conn" presStyleLbl="parChTrans1D2" presStyleIdx="0" presStyleCnt="1"/>
      <dgm:spPr/>
    </dgm:pt>
    <dgm:pt modelId="{ED52AAF2-E15E-4D48-90EC-A42BFDBFA76A}" type="pres">
      <dgm:prSet presAssocID="{62A888C3-D307-4789-AEA2-A0D47537F255}" presName="extraNode" presStyleLbl="node1" presStyleIdx="0" presStyleCnt="7"/>
      <dgm:spPr/>
    </dgm:pt>
    <dgm:pt modelId="{40E60DAA-F06A-41AF-8795-E9F9058A0192}" type="pres">
      <dgm:prSet presAssocID="{62A888C3-D307-4789-AEA2-A0D47537F255}" presName="dstNode" presStyleLbl="node1" presStyleIdx="0" presStyleCnt="7"/>
      <dgm:spPr/>
    </dgm:pt>
    <dgm:pt modelId="{63A9E220-45E7-422E-8A02-36686301B762}" type="pres">
      <dgm:prSet presAssocID="{65E24D2A-1F33-4A57-BC0E-AECAC9FE57F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7CAC9-BE28-45ED-9898-D02E6648596B}" type="pres">
      <dgm:prSet presAssocID="{65E24D2A-1F33-4A57-BC0E-AECAC9FE57F7}" presName="accent_1" presStyleCnt="0"/>
      <dgm:spPr/>
    </dgm:pt>
    <dgm:pt modelId="{A487D632-6E87-4279-92B1-8E8C87FE610B}" type="pres">
      <dgm:prSet presAssocID="{65E24D2A-1F33-4A57-BC0E-AECAC9FE57F7}" presName="accentRepeatNode" presStyleLbl="solidFgAcc1" presStyleIdx="0" presStyleCnt="7"/>
      <dgm:spPr/>
    </dgm:pt>
    <dgm:pt modelId="{61718F4C-6877-484D-8918-0D2950361B3C}" type="pres">
      <dgm:prSet presAssocID="{769B0E17-6898-424C-8525-92F5D92A98F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6C451-920D-4625-B80F-8C7779218096}" type="pres">
      <dgm:prSet presAssocID="{769B0E17-6898-424C-8525-92F5D92A98FF}" presName="accent_2" presStyleCnt="0"/>
      <dgm:spPr/>
    </dgm:pt>
    <dgm:pt modelId="{E3DB9FC3-6FCF-4EBF-ABDA-34D9A51E9B4C}" type="pres">
      <dgm:prSet presAssocID="{769B0E17-6898-424C-8525-92F5D92A98FF}" presName="accentRepeatNode" presStyleLbl="solidFgAcc1" presStyleIdx="1" presStyleCnt="7"/>
      <dgm:spPr/>
    </dgm:pt>
    <dgm:pt modelId="{3CCA45A7-A040-4424-A598-5CA70CA5D1D5}" type="pres">
      <dgm:prSet presAssocID="{30C8AB9E-4D12-4A96-ACBB-94BCC94AEA50}" presName="text_3" presStyleLbl="node1" presStyleIdx="2" presStyleCnt="7" custLinFactNeighborX="913" custLinFactNeighborY="5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3CCE9-8BF4-415A-9EBE-CEF1AA84863C}" type="pres">
      <dgm:prSet presAssocID="{30C8AB9E-4D12-4A96-ACBB-94BCC94AEA50}" presName="accent_3" presStyleCnt="0"/>
      <dgm:spPr/>
    </dgm:pt>
    <dgm:pt modelId="{1FE08318-E970-4A33-98FE-6E082A914CFB}" type="pres">
      <dgm:prSet presAssocID="{30C8AB9E-4D12-4A96-ACBB-94BCC94AEA50}" presName="accentRepeatNode" presStyleLbl="solidFgAcc1" presStyleIdx="2" presStyleCnt="7"/>
      <dgm:spPr/>
    </dgm:pt>
    <dgm:pt modelId="{1D93270B-72B4-44E9-A3F7-90E83A5A6F54}" type="pres">
      <dgm:prSet presAssocID="{C2986B68-6934-4174-8133-66468D7608D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FF290-89FE-4200-925C-CDBC9331EA58}" type="pres">
      <dgm:prSet presAssocID="{C2986B68-6934-4174-8133-66468D7608DB}" presName="accent_4" presStyleCnt="0"/>
      <dgm:spPr/>
    </dgm:pt>
    <dgm:pt modelId="{A547645B-900F-4A95-A9C7-6E22157C4577}" type="pres">
      <dgm:prSet presAssocID="{C2986B68-6934-4174-8133-66468D7608DB}" presName="accentRepeatNode" presStyleLbl="solidFgAcc1" presStyleIdx="3" presStyleCnt="7"/>
      <dgm:spPr/>
    </dgm:pt>
    <dgm:pt modelId="{CF03B1BF-9C20-4BD2-A170-1F3647CFC7BD}" type="pres">
      <dgm:prSet presAssocID="{67B08969-C23A-45B4-86DB-7D9D29F05EF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403DC-A425-4543-B23C-F26184565CBB}" type="pres">
      <dgm:prSet presAssocID="{67B08969-C23A-45B4-86DB-7D9D29F05EF4}" presName="accent_5" presStyleCnt="0"/>
      <dgm:spPr/>
    </dgm:pt>
    <dgm:pt modelId="{669E14EB-E346-48E1-9B58-600DC3CF9997}" type="pres">
      <dgm:prSet presAssocID="{67B08969-C23A-45B4-86DB-7D9D29F05EF4}" presName="accentRepeatNode" presStyleLbl="solidFgAcc1" presStyleIdx="4" presStyleCnt="7"/>
      <dgm:spPr/>
    </dgm:pt>
    <dgm:pt modelId="{2BD172B8-3D65-44E9-A272-422DFA2298BB}" type="pres">
      <dgm:prSet presAssocID="{52AF4616-9B5A-40BA-ABAC-D12A63EDFC1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B3742-A56B-46B0-A8DF-0C421E1CBB4C}" type="pres">
      <dgm:prSet presAssocID="{52AF4616-9B5A-40BA-ABAC-D12A63EDFC12}" presName="accent_6" presStyleCnt="0"/>
      <dgm:spPr/>
    </dgm:pt>
    <dgm:pt modelId="{898CCB31-ACE9-4096-A770-0574298423BF}" type="pres">
      <dgm:prSet presAssocID="{52AF4616-9B5A-40BA-ABAC-D12A63EDFC12}" presName="accentRepeatNode" presStyleLbl="solidFgAcc1" presStyleIdx="5" presStyleCnt="7"/>
      <dgm:spPr/>
    </dgm:pt>
    <dgm:pt modelId="{F3F74030-64D6-4A39-91A9-735E0DC7A20A}" type="pres">
      <dgm:prSet presAssocID="{3E17573A-BB8D-4FAE-BFC2-83E853F409B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C77A7-55E2-4335-9C05-5322D8B49958}" type="pres">
      <dgm:prSet presAssocID="{3E17573A-BB8D-4FAE-BFC2-83E853F409B4}" presName="accent_7" presStyleCnt="0"/>
      <dgm:spPr/>
    </dgm:pt>
    <dgm:pt modelId="{8F89465C-195B-4B01-A57B-16B93C3A9F61}" type="pres">
      <dgm:prSet presAssocID="{3E17573A-BB8D-4FAE-BFC2-83E853F409B4}" presName="accentRepeatNode" presStyleLbl="solidFgAcc1" presStyleIdx="6" presStyleCnt="7"/>
      <dgm:spPr/>
    </dgm:pt>
  </dgm:ptLst>
  <dgm:cxnLst>
    <dgm:cxn modelId="{396F2E04-2C11-40FB-AAB8-48CBEAA33A93}" type="presOf" srcId="{3E17573A-BB8D-4FAE-BFC2-83E853F409B4}" destId="{F3F74030-64D6-4A39-91A9-735E0DC7A20A}" srcOrd="0" destOrd="0" presId="urn:microsoft.com/office/officeart/2008/layout/VerticalCurvedList"/>
    <dgm:cxn modelId="{5684D51A-A414-4D1F-9B1E-22B04FFD1E58}" type="presOf" srcId="{15E157BA-E56D-412D-8FDE-F7EFDC65EC41}" destId="{EBE83C79-8EA7-40B1-AAED-66A75C0506A3}" srcOrd="0" destOrd="0" presId="urn:microsoft.com/office/officeart/2008/layout/VerticalCurvedList"/>
    <dgm:cxn modelId="{721F683D-D981-4DE0-9B2B-46A6234E1347}" type="presOf" srcId="{30C8AB9E-4D12-4A96-ACBB-94BCC94AEA50}" destId="{3CCA45A7-A040-4424-A598-5CA70CA5D1D5}" srcOrd="0" destOrd="0" presId="urn:microsoft.com/office/officeart/2008/layout/VerticalCurvedList"/>
    <dgm:cxn modelId="{3397D3F8-6AD4-4841-9AE4-7ABC9F70954D}" type="presOf" srcId="{769B0E17-6898-424C-8525-92F5D92A98FF}" destId="{61718F4C-6877-484D-8918-0D2950361B3C}" srcOrd="0" destOrd="0" presId="urn:microsoft.com/office/officeart/2008/layout/VerticalCurvedList"/>
    <dgm:cxn modelId="{BEB3CC93-BB6D-4411-ACBB-8ABACA6750D4}" type="presOf" srcId="{62A888C3-D307-4789-AEA2-A0D47537F255}" destId="{03182FCF-EA12-4B6F-A22F-4A1B5AF58ACB}" srcOrd="0" destOrd="0" presId="urn:microsoft.com/office/officeart/2008/layout/VerticalCurvedList"/>
    <dgm:cxn modelId="{92D28152-3593-4523-81E1-810A78469FFE}" srcId="{62A888C3-D307-4789-AEA2-A0D47537F255}" destId="{C2986B68-6934-4174-8133-66468D7608DB}" srcOrd="3" destOrd="0" parTransId="{9C5A0EAF-D54A-4B66-B8C6-0A0FF8A9CE97}" sibTransId="{6BD68116-BD2C-4B02-A5EC-61C2007383A3}"/>
    <dgm:cxn modelId="{27223240-C237-4FF6-8EAD-84DE1AED64DD}" type="presOf" srcId="{65E24D2A-1F33-4A57-BC0E-AECAC9FE57F7}" destId="{63A9E220-45E7-422E-8A02-36686301B762}" srcOrd="0" destOrd="0" presId="urn:microsoft.com/office/officeart/2008/layout/VerticalCurvedList"/>
    <dgm:cxn modelId="{7560CD82-A395-4145-8D50-3E36A9E5FBF2}" srcId="{62A888C3-D307-4789-AEA2-A0D47537F255}" destId="{52AF4616-9B5A-40BA-ABAC-D12A63EDFC12}" srcOrd="5" destOrd="0" parTransId="{4AC02A56-7073-4327-B2B3-9A962EE2B989}" sibTransId="{F9D105F6-E4F9-4FE7-AC21-8486F83ABA26}"/>
    <dgm:cxn modelId="{5E10E997-3268-40DA-81C4-2E9C9FFFD24B}" srcId="{62A888C3-D307-4789-AEA2-A0D47537F255}" destId="{30C8AB9E-4D12-4A96-ACBB-94BCC94AEA50}" srcOrd="2" destOrd="0" parTransId="{F97FC02B-2925-4E0F-9CA2-F5D71A40AFF4}" sibTransId="{272C152F-CC44-4CF8-B738-D0753413BA67}"/>
    <dgm:cxn modelId="{0DA5D66B-385C-437D-9499-6831FF5FEE5E}" srcId="{62A888C3-D307-4789-AEA2-A0D47537F255}" destId="{769B0E17-6898-424C-8525-92F5D92A98FF}" srcOrd="1" destOrd="0" parTransId="{C1101C1B-E3A8-4860-9845-147FE46DAA03}" sibTransId="{149A70D4-D7D7-4B5B-AD21-6E2E54DF27C4}"/>
    <dgm:cxn modelId="{369947DF-6421-4014-A939-34A8AB790734}" type="presOf" srcId="{52AF4616-9B5A-40BA-ABAC-D12A63EDFC12}" destId="{2BD172B8-3D65-44E9-A272-422DFA2298BB}" srcOrd="0" destOrd="0" presId="urn:microsoft.com/office/officeart/2008/layout/VerticalCurvedList"/>
    <dgm:cxn modelId="{BCB35ADB-7F8C-444B-BD03-CDDF036DE800}" srcId="{62A888C3-D307-4789-AEA2-A0D47537F255}" destId="{65E24D2A-1F33-4A57-BC0E-AECAC9FE57F7}" srcOrd="0" destOrd="0" parTransId="{E6348F2A-2532-4B79-9D16-20F7FC01F6E4}" sibTransId="{15E157BA-E56D-412D-8FDE-F7EFDC65EC41}"/>
    <dgm:cxn modelId="{949B070D-5459-4AD4-B721-92751ADDE234}" type="presOf" srcId="{67B08969-C23A-45B4-86DB-7D9D29F05EF4}" destId="{CF03B1BF-9C20-4BD2-A170-1F3647CFC7BD}" srcOrd="0" destOrd="0" presId="urn:microsoft.com/office/officeart/2008/layout/VerticalCurvedList"/>
    <dgm:cxn modelId="{7607DC8B-9D42-4098-B9F9-19D68FBC56E8}" type="presOf" srcId="{C2986B68-6934-4174-8133-66468D7608DB}" destId="{1D93270B-72B4-44E9-A3F7-90E83A5A6F54}" srcOrd="0" destOrd="0" presId="urn:microsoft.com/office/officeart/2008/layout/VerticalCurvedList"/>
    <dgm:cxn modelId="{179CD56D-CABA-4179-802A-02356DCD1F45}" srcId="{62A888C3-D307-4789-AEA2-A0D47537F255}" destId="{67B08969-C23A-45B4-86DB-7D9D29F05EF4}" srcOrd="4" destOrd="0" parTransId="{6C338F44-B28D-4A19-B0E6-8124BAE40518}" sibTransId="{ADC66AF4-CDFF-46A8-9FBE-800D9AE41B60}"/>
    <dgm:cxn modelId="{C935BE20-5C1C-4FA4-AB34-11BDED62AAAA}" srcId="{62A888C3-D307-4789-AEA2-A0D47537F255}" destId="{3E17573A-BB8D-4FAE-BFC2-83E853F409B4}" srcOrd="6" destOrd="0" parTransId="{55B0941A-D02A-43DC-A844-C108EC9AA52F}" sibTransId="{96DB0ECB-E0C0-4B90-9B25-51F042E6064D}"/>
    <dgm:cxn modelId="{8A0A075D-E7EA-48C1-A48F-47CD3AF666ED}" type="presParOf" srcId="{03182FCF-EA12-4B6F-A22F-4A1B5AF58ACB}" destId="{F321EE06-B712-420C-85E5-5B04925FDA1B}" srcOrd="0" destOrd="0" presId="urn:microsoft.com/office/officeart/2008/layout/VerticalCurvedList"/>
    <dgm:cxn modelId="{030CA22A-6BFF-428B-9555-9880D6B7F6E2}" type="presParOf" srcId="{F321EE06-B712-420C-85E5-5B04925FDA1B}" destId="{68C8DE2A-6991-409B-899A-619D16E9547D}" srcOrd="0" destOrd="0" presId="urn:microsoft.com/office/officeart/2008/layout/VerticalCurvedList"/>
    <dgm:cxn modelId="{CEC25266-7AC5-44EF-B9CF-8DA122B8825C}" type="presParOf" srcId="{68C8DE2A-6991-409B-899A-619D16E9547D}" destId="{BE826AC9-0728-4A61-B45D-A3CAFB377A03}" srcOrd="0" destOrd="0" presId="urn:microsoft.com/office/officeart/2008/layout/VerticalCurvedList"/>
    <dgm:cxn modelId="{AE4596E4-4AE0-4E96-8A9A-44DC2A1D4AA3}" type="presParOf" srcId="{68C8DE2A-6991-409B-899A-619D16E9547D}" destId="{EBE83C79-8EA7-40B1-AAED-66A75C0506A3}" srcOrd="1" destOrd="0" presId="urn:microsoft.com/office/officeart/2008/layout/VerticalCurvedList"/>
    <dgm:cxn modelId="{0470D87D-89B7-4E02-A2AF-7A651ACBF19D}" type="presParOf" srcId="{68C8DE2A-6991-409B-899A-619D16E9547D}" destId="{ED52AAF2-E15E-4D48-90EC-A42BFDBFA76A}" srcOrd="2" destOrd="0" presId="urn:microsoft.com/office/officeart/2008/layout/VerticalCurvedList"/>
    <dgm:cxn modelId="{B9545599-57AE-4992-A0BC-A0A39040F50C}" type="presParOf" srcId="{68C8DE2A-6991-409B-899A-619D16E9547D}" destId="{40E60DAA-F06A-41AF-8795-E9F9058A0192}" srcOrd="3" destOrd="0" presId="urn:microsoft.com/office/officeart/2008/layout/VerticalCurvedList"/>
    <dgm:cxn modelId="{00E5998B-3302-4FCD-B593-AED3C8861821}" type="presParOf" srcId="{F321EE06-B712-420C-85E5-5B04925FDA1B}" destId="{63A9E220-45E7-422E-8A02-36686301B762}" srcOrd="1" destOrd="0" presId="urn:microsoft.com/office/officeart/2008/layout/VerticalCurvedList"/>
    <dgm:cxn modelId="{98332C56-7FBA-48BA-A315-7EFD257CBDA2}" type="presParOf" srcId="{F321EE06-B712-420C-85E5-5B04925FDA1B}" destId="{7B97CAC9-BE28-45ED-9898-D02E6648596B}" srcOrd="2" destOrd="0" presId="urn:microsoft.com/office/officeart/2008/layout/VerticalCurvedList"/>
    <dgm:cxn modelId="{07DDC0E0-3B1B-4BB3-B38A-4C9D818464D6}" type="presParOf" srcId="{7B97CAC9-BE28-45ED-9898-D02E6648596B}" destId="{A487D632-6E87-4279-92B1-8E8C87FE610B}" srcOrd="0" destOrd="0" presId="urn:microsoft.com/office/officeart/2008/layout/VerticalCurvedList"/>
    <dgm:cxn modelId="{D18D6C88-1881-4745-BAA6-3ADBED2E573B}" type="presParOf" srcId="{F321EE06-B712-420C-85E5-5B04925FDA1B}" destId="{61718F4C-6877-484D-8918-0D2950361B3C}" srcOrd="3" destOrd="0" presId="urn:microsoft.com/office/officeart/2008/layout/VerticalCurvedList"/>
    <dgm:cxn modelId="{AF180988-DA6D-4547-88DF-A925473136C0}" type="presParOf" srcId="{F321EE06-B712-420C-85E5-5B04925FDA1B}" destId="{0E86C451-920D-4625-B80F-8C7779218096}" srcOrd="4" destOrd="0" presId="urn:microsoft.com/office/officeart/2008/layout/VerticalCurvedList"/>
    <dgm:cxn modelId="{59AACC7D-149D-44D7-93B5-9537DEE43BE9}" type="presParOf" srcId="{0E86C451-920D-4625-B80F-8C7779218096}" destId="{E3DB9FC3-6FCF-4EBF-ABDA-34D9A51E9B4C}" srcOrd="0" destOrd="0" presId="urn:microsoft.com/office/officeart/2008/layout/VerticalCurvedList"/>
    <dgm:cxn modelId="{876B2C6D-BB60-4358-AB70-941E341A2FEC}" type="presParOf" srcId="{F321EE06-B712-420C-85E5-5B04925FDA1B}" destId="{3CCA45A7-A040-4424-A598-5CA70CA5D1D5}" srcOrd="5" destOrd="0" presId="urn:microsoft.com/office/officeart/2008/layout/VerticalCurvedList"/>
    <dgm:cxn modelId="{E566B451-44FA-472C-A9C2-520E33A0E972}" type="presParOf" srcId="{F321EE06-B712-420C-85E5-5B04925FDA1B}" destId="{CC33CCE9-8BF4-415A-9EBE-CEF1AA84863C}" srcOrd="6" destOrd="0" presId="urn:microsoft.com/office/officeart/2008/layout/VerticalCurvedList"/>
    <dgm:cxn modelId="{5FD233D3-06F9-43A7-862F-3CD7E2475F95}" type="presParOf" srcId="{CC33CCE9-8BF4-415A-9EBE-CEF1AA84863C}" destId="{1FE08318-E970-4A33-98FE-6E082A914CFB}" srcOrd="0" destOrd="0" presId="urn:microsoft.com/office/officeart/2008/layout/VerticalCurvedList"/>
    <dgm:cxn modelId="{5A549B83-3B7A-414F-A9CC-AB2024C88E41}" type="presParOf" srcId="{F321EE06-B712-420C-85E5-5B04925FDA1B}" destId="{1D93270B-72B4-44E9-A3F7-90E83A5A6F54}" srcOrd="7" destOrd="0" presId="urn:microsoft.com/office/officeart/2008/layout/VerticalCurvedList"/>
    <dgm:cxn modelId="{C000CDC0-7853-48C9-B46E-C8C141CF8D4E}" type="presParOf" srcId="{F321EE06-B712-420C-85E5-5B04925FDA1B}" destId="{53AFF290-89FE-4200-925C-CDBC9331EA58}" srcOrd="8" destOrd="0" presId="urn:microsoft.com/office/officeart/2008/layout/VerticalCurvedList"/>
    <dgm:cxn modelId="{F5F4F65A-696D-4447-A3BD-118FF067937D}" type="presParOf" srcId="{53AFF290-89FE-4200-925C-CDBC9331EA58}" destId="{A547645B-900F-4A95-A9C7-6E22157C4577}" srcOrd="0" destOrd="0" presId="urn:microsoft.com/office/officeart/2008/layout/VerticalCurvedList"/>
    <dgm:cxn modelId="{D8BDBF3F-9A90-40DD-A09B-A01A96F96C90}" type="presParOf" srcId="{F321EE06-B712-420C-85E5-5B04925FDA1B}" destId="{CF03B1BF-9C20-4BD2-A170-1F3647CFC7BD}" srcOrd="9" destOrd="0" presId="urn:microsoft.com/office/officeart/2008/layout/VerticalCurvedList"/>
    <dgm:cxn modelId="{A71BA16B-6C6B-48E0-B2B2-3C1433558F31}" type="presParOf" srcId="{F321EE06-B712-420C-85E5-5B04925FDA1B}" destId="{B9B403DC-A425-4543-B23C-F26184565CBB}" srcOrd="10" destOrd="0" presId="urn:microsoft.com/office/officeart/2008/layout/VerticalCurvedList"/>
    <dgm:cxn modelId="{A1B30C3D-1069-42B4-B7EB-32976F81058D}" type="presParOf" srcId="{B9B403DC-A425-4543-B23C-F26184565CBB}" destId="{669E14EB-E346-48E1-9B58-600DC3CF9997}" srcOrd="0" destOrd="0" presId="urn:microsoft.com/office/officeart/2008/layout/VerticalCurvedList"/>
    <dgm:cxn modelId="{7B7507BC-0D14-4CF9-ADBE-581801825DCD}" type="presParOf" srcId="{F321EE06-B712-420C-85E5-5B04925FDA1B}" destId="{2BD172B8-3D65-44E9-A272-422DFA2298BB}" srcOrd="11" destOrd="0" presId="urn:microsoft.com/office/officeart/2008/layout/VerticalCurvedList"/>
    <dgm:cxn modelId="{9F0086D6-C1EE-495F-A330-9A5C81051668}" type="presParOf" srcId="{F321EE06-B712-420C-85E5-5B04925FDA1B}" destId="{162B3742-A56B-46B0-A8DF-0C421E1CBB4C}" srcOrd="12" destOrd="0" presId="urn:microsoft.com/office/officeart/2008/layout/VerticalCurvedList"/>
    <dgm:cxn modelId="{876A8460-D6DF-4482-8F21-E2E90E539D23}" type="presParOf" srcId="{162B3742-A56B-46B0-A8DF-0C421E1CBB4C}" destId="{898CCB31-ACE9-4096-A770-0574298423BF}" srcOrd="0" destOrd="0" presId="urn:microsoft.com/office/officeart/2008/layout/VerticalCurvedList"/>
    <dgm:cxn modelId="{90E05655-11E7-4AB6-B9AF-196C90F5F860}" type="presParOf" srcId="{F321EE06-B712-420C-85E5-5B04925FDA1B}" destId="{F3F74030-64D6-4A39-91A9-735E0DC7A20A}" srcOrd="13" destOrd="0" presId="urn:microsoft.com/office/officeart/2008/layout/VerticalCurvedList"/>
    <dgm:cxn modelId="{82359C26-A945-48A0-A3BD-911B8F9EA99D}" type="presParOf" srcId="{F321EE06-B712-420C-85E5-5B04925FDA1B}" destId="{972C77A7-55E2-4335-9C05-5322D8B49958}" srcOrd="14" destOrd="0" presId="urn:microsoft.com/office/officeart/2008/layout/VerticalCurvedList"/>
    <dgm:cxn modelId="{8120A652-D594-47EA-8FC2-30B44209D141}" type="presParOf" srcId="{972C77A7-55E2-4335-9C05-5322D8B49958}" destId="{8F89465C-195B-4B01-A57B-16B93C3A9F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C38241-16D6-487B-B36A-3CBD33067C7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09AED06-7402-4B52-9B2B-E840DE747C57}">
      <dgm:prSet phldrT="[Текст]" custT="1"/>
      <dgm:spPr/>
      <dgm:t>
        <a:bodyPr/>
        <a:lstStyle/>
        <a:p>
          <a:r>
            <a:rPr lang="ru-RU" sz="1600" b="1" dirty="0" smtClean="0"/>
            <a:t>Условия осуществления выплат Банка России</a:t>
          </a:r>
          <a:endParaRPr lang="ru-RU" sz="1600" b="1" dirty="0"/>
        </a:p>
      </dgm:t>
    </dgm:pt>
    <dgm:pt modelId="{115A8C43-EEF5-4756-8364-36FFC13CF650}" type="parTrans" cxnId="{95340E84-9DFD-4A2E-AF4B-F510725464AA}">
      <dgm:prSet/>
      <dgm:spPr/>
      <dgm:t>
        <a:bodyPr/>
        <a:lstStyle/>
        <a:p>
          <a:endParaRPr lang="ru-RU"/>
        </a:p>
      </dgm:t>
    </dgm:pt>
    <dgm:pt modelId="{A3741CEC-F91B-4DC2-9ED1-8807A8FBF8FA}" type="sibTrans" cxnId="{95340E84-9DFD-4A2E-AF4B-F510725464AA}">
      <dgm:prSet/>
      <dgm:spPr/>
      <dgm:t>
        <a:bodyPr/>
        <a:lstStyle/>
        <a:p>
          <a:endParaRPr lang="ru-RU"/>
        </a:p>
      </dgm:t>
    </dgm:pt>
    <dgm:pt modelId="{AEE0FCDE-DF76-44CF-863E-01598F0B3D13}">
      <dgm:prSet phldrT="[Текст]" custT="1"/>
      <dgm:spPr/>
      <dgm:t>
        <a:bodyPr/>
        <a:lstStyle/>
        <a:p>
          <a:r>
            <a:rPr lang="ru-RU" sz="1400" b="1" dirty="0" smtClean="0"/>
            <a:t>вынесение арбитражным судом решения о признании кредитной организации банкротом</a:t>
          </a:r>
          <a:endParaRPr lang="ru-RU" sz="1400" b="1" dirty="0"/>
        </a:p>
      </dgm:t>
    </dgm:pt>
    <dgm:pt modelId="{B3A7BDAE-ACE9-4866-9C89-697818F20F1D}" type="parTrans" cxnId="{50372F20-A50B-4BB2-83D4-72591688DCD8}">
      <dgm:prSet/>
      <dgm:spPr/>
      <dgm:t>
        <a:bodyPr/>
        <a:lstStyle/>
        <a:p>
          <a:endParaRPr lang="ru-RU"/>
        </a:p>
      </dgm:t>
    </dgm:pt>
    <dgm:pt modelId="{41814904-B78F-45D7-9D98-6D783282A082}" type="sibTrans" cxnId="{50372F20-A50B-4BB2-83D4-72591688DCD8}">
      <dgm:prSet/>
      <dgm:spPr/>
      <dgm:t>
        <a:bodyPr/>
        <a:lstStyle/>
        <a:p>
          <a:endParaRPr lang="ru-RU"/>
        </a:p>
      </dgm:t>
    </dgm:pt>
    <dgm:pt modelId="{E5AFA39A-884F-4F58-9F3D-45F91771CC54}">
      <dgm:prSet phldrT="[Текст]" custT="1"/>
      <dgm:spPr/>
      <dgm:t>
        <a:bodyPr/>
        <a:lstStyle/>
        <a:p>
          <a:r>
            <a:rPr lang="ru-RU" sz="1600" b="1" dirty="0" smtClean="0"/>
            <a:t>Размер выплат Банка России</a:t>
          </a:r>
          <a:endParaRPr lang="ru-RU" sz="1600" b="1" dirty="0"/>
        </a:p>
      </dgm:t>
    </dgm:pt>
    <dgm:pt modelId="{A4B24274-1328-42E1-B441-A6F7A5497AF6}" type="parTrans" cxnId="{A0A6B42D-E11E-4CEE-BC4F-4E70EF648E73}">
      <dgm:prSet/>
      <dgm:spPr/>
      <dgm:t>
        <a:bodyPr/>
        <a:lstStyle/>
        <a:p>
          <a:endParaRPr lang="ru-RU"/>
        </a:p>
      </dgm:t>
    </dgm:pt>
    <dgm:pt modelId="{1B2097D1-B02C-43D0-8E4E-AB452298F896}" type="sibTrans" cxnId="{A0A6B42D-E11E-4CEE-BC4F-4E70EF648E73}">
      <dgm:prSet/>
      <dgm:spPr/>
      <dgm:t>
        <a:bodyPr/>
        <a:lstStyle/>
        <a:p>
          <a:endParaRPr lang="ru-RU"/>
        </a:p>
      </dgm:t>
    </dgm:pt>
    <dgm:pt modelId="{3BBE9910-4A1C-440C-A2AF-511179EC98A0}">
      <dgm:prSet phldrT="[Текст]" custT="1"/>
      <dgm:spPr/>
      <dgm:t>
        <a:bodyPr/>
        <a:lstStyle/>
        <a:p>
          <a:r>
            <a:rPr lang="ru-RU" sz="1200" b="1" dirty="0" smtClean="0"/>
            <a:t>по вкладу (вкладам), размещенному (размещенным) в банке, не внесенном на дату отзыва лицензии на осуществление банковских операций в реестр банков, состоящих на учете в системе страхования вкладов определяется исходя из 100 процентов суммы признанных требований вкладчика но не более 700 000 рублей</a:t>
          </a:r>
          <a:endParaRPr lang="ru-RU" sz="1200" b="1" dirty="0"/>
        </a:p>
      </dgm:t>
    </dgm:pt>
    <dgm:pt modelId="{387F0305-1EAA-43F6-8084-DD3EC90596C6}" type="parTrans" cxnId="{C29167DA-13CF-4D93-A346-C76E74344B58}">
      <dgm:prSet/>
      <dgm:spPr/>
      <dgm:t>
        <a:bodyPr/>
        <a:lstStyle/>
        <a:p>
          <a:endParaRPr lang="ru-RU"/>
        </a:p>
      </dgm:t>
    </dgm:pt>
    <dgm:pt modelId="{64F3DE37-D3F5-4E94-8F95-E6FC0C95E8DF}" type="sibTrans" cxnId="{C29167DA-13CF-4D93-A346-C76E74344B58}">
      <dgm:prSet/>
      <dgm:spPr/>
      <dgm:t>
        <a:bodyPr/>
        <a:lstStyle/>
        <a:p>
          <a:endParaRPr lang="ru-RU"/>
        </a:p>
      </dgm:t>
    </dgm:pt>
    <dgm:pt modelId="{313A8D81-B92C-4A67-BF3B-9A382984F3EA}">
      <dgm:prSet phldrT="[Текст]" custT="1"/>
      <dgm:spPr/>
      <dgm:t>
        <a:bodyPr/>
        <a:lstStyle/>
        <a:p>
          <a:r>
            <a:rPr lang="ru-RU" sz="1200" b="1" dirty="0" smtClean="0"/>
            <a:t>истечение установленного параграфом 4.1 главы IX Федерального закона от 26 октября 2002 года N 127-ФЗ "О несостоятельности (банкротстве)" (далее - Федеральный закон "О несостоятельности (банкротстве)") срока для осуществления предварительных выплат кредиторам первой очереди</a:t>
          </a:r>
          <a:endParaRPr lang="ru-RU" sz="1200" b="1" dirty="0"/>
        </a:p>
      </dgm:t>
    </dgm:pt>
    <dgm:pt modelId="{25578FD4-75C8-4AF6-9D9B-9374E521254F}" type="parTrans" cxnId="{F8A2DFDF-7693-4ED4-AB6E-3A05B101CD1A}">
      <dgm:prSet/>
      <dgm:spPr/>
      <dgm:t>
        <a:bodyPr/>
        <a:lstStyle/>
        <a:p>
          <a:endParaRPr lang="ru-RU"/>
        </a:p>
      </dgm:t>
    </dgm:pt>
    <dgm:pt modelId="{59D99CBB-0A87-419D-A65C-89CB7FBC9770}" type="sibTrans" cxnId="{F8A2DFDF-7693-4ED4-AB6E-3A05B101CD1A}">
      <dgm:prSet/>
      <dgm:spPr/>
      <dgm:t>
        <a:bodyPr/>
        <a:lstStyle/>
        <a:p>
          <a:endParaRPr lang="ru-RU"/>
        </a:p>
      </dgm:t>
    </dgm:pt>
    <dgm:pt modelId="{202FEF5A-0452-46D4-8798-02607354C569}">
      <dgm:prSet custT="1"/>
      <dgm:spPr/>
      <dgm:t>
        <a:bodyPr/>
        <a:lstStyle/>
        <a:p>
          <a:r>
            <a:rPr lang="ru-RU" sz="1200" b="1" dirty="0" smtClean="0"/>
            <a:t>по вкладу (вкладам), размещенному (размещенным) в банке, исключенном на дату отзыва лицензии на осуществление банковских операций из реестра банков, состоящих на учете в системе страхования вкладов в связи с изменением своего статуса на статус небанковской кредитной организации, определяется исходя из 100 процентов суммы признанных требований вкладчика но не более 1 400 000 рублей</a:t>
          </a:r>
        </a:p>
      </dgm:t>
    </dgm:pt>
    <dgm:pt modelId="{832921BA-8627-4539-9F80-303C104EFFED}" type="parTrans" cxnId="{681D3B43-DBC3-4A2C-A289-C52E772911C1}">
      <dgm:prSet/>
      <dgm:spPr/>
      <dgm:t>
        <a:bodyPr/>
        <a:lstStyle/>
        <a:p>
          <a:endParaRPr lang="ru-RU"/>
        </a:p>
      </dgm:t>
    </dgm:pt>
    <dgm:pt modelId="{19E96BD1-66F7-4CBA-A306-691CEBF2CC8C}" type="sibTrans" cxnId="{681D3B43-DBC3-4A2C-A289-C52E772911C1}">
      <dgm:prSet/>
      <dgm:spPr/>
      <dgm:t>
        <a:bodyPr/>
        <a:lstStyle/>
        <a:p>
          <a:endParaRPr lang="ru-RU"/>
        </a:p>
      </dgm:t>
    </dgm:pt>
    <dgm:pt modelId="{0B5F2AF8-6959-411E-BB8B-E6FD0DF581C3}" type="pres">
      <dgm:prSet presAssocID="{4BC38241-16D6-487B-B36A-3CBD33067C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A2D6D7-29F7-4949-8CDF-ED7882CDF742}" type="pres">
      <dgm:prSet presAssocID="{C09AED06-7402-4B52-9B2B-E840DE747C57}" presName="hierRoot1" presStyleCnt="0"/>
      <dgm:spPr/>
    </dgm:pt>
    <dgm:pt modelId="{1FEDC4F8-B351-4306-A2CF-D4E06DEDBBED}" type="pres">
      <dgm:prSet presAssocID="{C09AED06-7402-4B52-9B2B-E840DE747C57}" presName="composite" presStyleCnt="0"/>
      <dgm:spPr/>
    </dgm:pt>
    <dgm:pt modelId="{0BFF0EE6-3157-445F-8F6F-06FE7DB831A7}" type="pres">
      <dgm:prSet presAssocID="{C09AED06-7402-4B52-9B2B-E840DE747C57}" presName="background" presStyleLbl="node0" presStyleIdx="0" presStyleCnt="2"/>
      <dgm:spPr/>
    </dgm:pt>
    <dgm:pt modelId="{216816F3-EAC4-4822-A945-FA887FD8688E}" type="pres">
      <dgm:prSet presAssocID="{C09AED06-7402-4B52-9B2B-E840DE747C57}" presName="text" presStyleLbl="fgAcc0" presStyleIdx="0" presStyleCnt="2" custScaleX="135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C2CEFD-8D03-4FDB-87AA-FDFF567E348D}" type="pres">
      <dgm:prSet presAssocID="{C09AED06-7402-4B52-9B2B-E840DE747C57}" presName="hierChild2" presStyleCnt="0"/>
      <dgm:spPr/>
    </dgm:pt>
    <dgm:pt modelId="{917138FE-0749-495C-9012-4615B621E0BB}" type="pres">
      <dgm:prSet presAssocID="{B3A7BDAE-ACE9-4866-9C89-697818F20F1D}" presName="Name10" presStyleLbl="parChTrans1D2" presStyleIdx="0" presStyleCnt="4"/>
      <dgm:spPr/>
    </dgm:pt>
    <dgm:pt modelId="{42C0B9C6-96FC-413C-B561-1DB19069FD36}" type="pres">
      <dgm:prSet presAssocID="{AEE0FCDE-DF76-44CF-863E-01598F0B3D13}" presName="hierRoot2" presStyleCnt="0"/>
      <dgm:spPr/>
    </dgm:pt>
    <dgm:pt modelId="{A1B7A515-B2FB-490A-A820-E46473323105}" type="pres">
      <dgm:prSet presAssocID="{AEE0FCDE-DF76-44CF-863E-01598F0B3D13}" presName="composite2" presStyleCnt="0"/>
      <dgm:spPr/>
    </dgm:pt>
    <dgm:pt modelId="{99F69C3E-8316-4F61-8824-5CE2C896F559}" type="pres">
      <dgm:prSet presAssocID="{AEE0FCDE-DF76-44CF-863E-01598F0B3D13}" presName="background2" presStyleLbl="node2" presStyleIdx="0" presStyleCnt="4"/>
      <dgm:spPr/>
    </dgm:pt>
    <dgm:pt modelId="{521DB691-8BC3-4B3F-9098-728C0ED7C34E}" type="pres">
      <dgm:prSet presAssocID="{AEE0FCDE-DF76-44CF-863E-01598F0B3D13}" presName="text2" presStyleLbl="fgAcc2" presStyleIdx="0" presStyleCnt="4" custScaleY="172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8B9E01-EDA9-44F2-A419-57BEFC308D8C}" type="pres">
      <dgm:prSet presAssocID="{AEE0FCDE-DF76-44CF-863E-01598F0B3D13}" presName="hierChild3" presStyleCnt="0"/>
      <dgm:spPr/>
    </dgm:pt>
    <dgm:pt modelId="{D2B156D6-34AD-440F-A865-CD45E495763F}" type="pres">
      <dgm:prSet presAssocID="{25578FD4-75C8-4AF6-9D9B-9374E521254F}" presName="Name10" presStyleLbl="parChTrans1D2" presStyleIdx="1" presStyleCnt="4"/>
      <dgm:spPr/>
    </dgm:pt>
    <dgm:pt modelId="{994206D1-CA10-4E2E-B412-BE1BDD8C9013}" type="pres">
      <dgm:prSet presAssocID="{313A8D81-B92C-4A67-BF3B-9A382984F3EA}" presName="hierRoot2" presStyleCnt="0"/>
      <dgm:spPr/>
    </dgm:pt>
    <dgm:pt modelId="{0A5B44DE-60DE-487E-AA9F-CF15FBCBF959}" type="pres">
      <dgm:prSet presAssocID="{313A8D81-B92C-4A67-BF3B-9A382984F3EA}" presName="composite2" presStyleCnt="0"/>
      <dgm:spPr/>
    </dgm:pt>
    <dgm:pt modelId="{C292E603-E1F0-48D6-8310-D7B794AD398C}" type="pres">
      <dgm:prSet presAssocID="{313A8D81-B92C-4A67-BF3B-9A382984F3EA}" presName="background2" presStyleLbl="node2" presStyleIdx="1" presStyleCnt="4"/>
      <dgm:spPr/>
    </dgm:pt>
    <dgm:pt modelId="{1E7F4D39-B5B6-4B07-9CCD-092A522386F8}" type="pres">
      <dgm:prSet presAssocID="{313A8D81-B92C-4A67-BF3B-9A382984F3EA}" presName="text2" presStyleLbl="fgAcc2" presStyleIdx="1" presStyleCnt="4" custScaleY="283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DB90D6-3E1E-438D-8D25-FA20A1B39485}" type="pres">
      <dgm:prSet presAssocID="{313A8D81-B92C-4A67-BF3B-9A382984F3EA}" presName="hierChild3" presStyleCnt="0"/>
      <dgm:spPr/>
    </dgm:pt>
    <dgm:pt modelId="{E47BB32A-7109-4E55-9BD8-8C21B88C6855}" type="pres">
      <dgm:prSet presAssocID="{E5AFA39A-884F-4F58-9F3D-45F91771CC54}" presName="hierRoot1" presStyleCnt="0"/>
      <dgm:spPr/>
    </dgm:pt>
    <dgm:pt modelId="{452046B0-6EA0-42DE-8C6A-68A13367AE80}" type="pres">
      <dgm:prSet presAssocID="{E5AFA39A-884F-4F58-9F3D-45F91771CC54}" presName="composite" presStyleCnt="0"/>
      <dgm:spPr/>
    </dgm:pt>
    <dgm:pt modelId="{A7E6B7A1-DDE4-4C55-9EEF-E5E2393A0638}" type="pres">
      <dgm:prSet presAssocID="{E5AFA39A-884F-4F58-9F3D-45F91771CC54}" presName="background" presStyleLbl="node0" presStyleIdx="1" presStyleCnt="2"/>
      <dgm:spPr/>
    </dgm:pt>
    <dgm:pt modelId="{0591C1CC-8637-4CF6-A797-8505CE20E92F}" type="pres">
      <dgm:prSet presAssocID="{E5AFA39A-884F-4F58-9F3D-45F91771CC54}" presName="text" presStyleLbl="fgAcc0" presStyleIdx="1" presStyleCnt="2" custScaleX="150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690C11-FF99-498F-9193-E30758A86416}" type="pres">
      <dgm:prSet presAssocID="{E5AFA39A-884F-4F58-9F3D-45F91771CC54}" presName="hierChild2" presStyleCnt="0"/>
      <dgm:spPr/>
    </dgm:pt>
    <dgm:pt modelId="{C7B3EDED-968C-4284-BD30-6159DDAF5DA2}" type="pres">
      <dgm:prSet presAssocID="{387F0305-1EAA-43F6-8084-DD3EC90596C6}" presName="Name10" presStyleLbl="parChTrans1D2" presStyleIdx="2" presStyleCnt="4"/>
      <dgm:spPr/>
    </dgm:pt>
    <dgm:pt modelId="{FBB8812E-7F73-45A5-B8F1-0B9B6C2A048E}" type="pres">
      <dgm:prSet presAssocID="{3BBE9910-4A1C-440C-A2AF-511179EC98A0}" presName="hierRoot2" presStyleCnt="0"/>
      <dgm:spPr/>
    </dgm:pt>
    <dgm:pt modelId="{E136E9EF-09C0-4051-A569-06708129F432}" type="pres">
      <dgm:prSet presAssocID="{3BBE9910-4A1C-440C-A2AF-511179EC98A0}" presName="composite2" presStyleCnt="0"/>
      <dgm:spPr/>
    </dgm:pt>
    <dgm:pt modelId="{7722980B-13D2-402E-BB44-8F918DD5D3D6}" type="pres">
      <dgm:prSet presAssocID="{3BBE9910-4A1C-440C-A2AF-511179EC98A0}" presName="background2" presStyleLbl="node2" presStyleIdx="2" presStyleCnt="4"/>
      <dgm:spPr/>
    </dgm:pt>
    <dgm:pt modelId="{A1119E0E-BD60-4128-8F35-883C99DF3EF2}" type="pres">
      <dgm:prSet presAssocID="{3BBE9910-4A1C-440C-A2AF-511179EC98A0}" presName="text2" presStyleLbl="fgAcc2" presStyleIdx="2" presStyleCnt="4" custScaleY="283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9DA9C0-BF4D-4022-98E4-8D4CA16AEF34}" type="pres">
      <dgm:prSet presAssocID="{3BBE9910-4A1C-440C-A2AF-511179EC98A0}" presName="hierChild3" presStyleCnt="0"/>
      <dgm:spPr/>
    </dgm:pt>
    <dgm:pt modelId="{AD22CCEA-066B-4047-BF2D-35BC09BA7B89}" type="pres">
      <dgm:prSet presAssocID="{832921BA-8627-4539-9F80-303C104EFFED}" presName="Name10" presStyleLbl="parChTrans1D2" presStyleIdx="3" presStyleCnt="4"/>
      <dgm:spPr/>
    </dgm:pt>
    <dgm:pt modelId="{A65D4698-5960-472E-A955-80CB88B0AE85}" type="pres">
      <dgm:prSet presAssocID="{202FEF5A-0452-46D4-8798-02607354C569}" presName="hierRoot2" presStyleCnt="0"/>
      <dgm:spPr/>
    </dgm:pt>
    <dgm:pt modelId="{EA8FE26A-6562-48FD-BD4B-FF75543F08CD}" type="pres">
      <dgm:prSet presAssocID="{202FEF5A-0452-46D4-8798-02607354C569}" presName="composite2" presStyleCnt="0"/>
      <dgm:spPr/>
    </dgm:pt>
    <dgm:pt modelId="{A99A5839-C607-4BB8-8DF8-18F6323FD594}" type="pres">
      <dgm:prSet presAssocID="{202FEF5A-0452-46D4-8798-02607354C569}" presName="background2" presStyleLbl="node2" presStyleIdx="3" presStyleCnt="4"/>
      <dgm:spPr/>
    </dgm:pt>
    <dgm:pt modelId="{0478F4E2-534B-4736-ACAF-5E6B100ED7B7}" type="pres">
      <dgm:prSet presAssocID="{202FEF5A-0452-46D4-8798-02607354C569}" presName="text2" presStyleLbl="fgAcc2" presStyleIdx="3" presStyleCnt="4" custScaleX="123865" custScaleY="334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549BF0-E83B-4433-ACA3-C076CCB868D4}" type="pres">
      <dgm:prSet presAssocID="{202FEF5A-0452-46D4-8798-02607354C569}" presName="hierChild3" presStyleCnt="0"/>
      <dgm:spPr/>
    </dgm:pt>
  </dgm:ptLst>
  <dgm:cxnLst>
    <dgm:cxn modelId="{778252BF-FFF2-4560-9113-446AC07A54AD}" type="presOf" srcId="{313A8D81-B92C-4A67-BF3B-9A382984F3EA}" destId="{1E7F4D39-B5B6-4B07-9CCD-092A522386F8}" srcOrd="0" destOrd="0" presId="urn:microsoft.com/office/officeart/2005/8/layout/hierarchy1"/>
    <dgm:cxn modelId="{15D4FF8F-0661-4D17-A8A1-65BBFB4CD6A6}" type="presOf" srcId="{C09AED06-7402-4B52-9B2B-E840DE747C57}" destId="{216816F3-EAC4-4822-A945-FA887FD8688E}" srcOrd="0" destOrd="0" presId="urn:microsoft.com/office/officeart/2005/8/layout/hierarchy1"/>
    <dgm:cxn modelId="{95340E84-9DFD-4A2E-AF4B-F510725464AA}" srcId="{4BC38241-16D6-487B-B36A-3CBD33067C76}" destId="{C09AED06-7402-4B52-9B2B-E840DE747C57}" srcOrd="0" destOrd="0" parTransId="{115A8C43-EEF5-4756-8364-36FFC13CF650}" sibTransId="{A3741CEC-F91B-4DC2-9ED1-8807A8FBF8FA}"/>
    <dgm:cxn modelId="{A3E60038-B799-489F-8BEC-CB25B6FFE276}" type="presOf" srcId="{B3A7BDAE-ACE9-4866-9C89-697818F20F1D}" destId="{917138FE-0749-495C-9012-4615B621E0BB}" srcOrd="0" destOrd="0" presId="urn:microsoft.com/office/officeart/2005/8/layout/hierarchy1"/>
    <dgm:cxn modelId="{F8A2DFDF-7693-4ED4-AB6E-3A05B101CD1A}" srcId="{C09AED06-7402-4B52-9B2B-E840DE747C57}" destId="{313A8D81-B92C-4A67-BF3B-9A382984F3EA}" srcOrd="1" destOrd="0" parTransId="{25578FD4-75C8-4AF6-9D9B-9374E521254F}" sibTransId="{59D99CBB-0A87-419D-A65C-89CB7FBC9770}"/>
    <dgm:cxn modelId="{50372F20-A50B-4BB2-83D4-72591688DCD8}" srcId="{C09AED06-7402-4B52-9B2B-E840DE747C57}" destId="{AEE0FCDE-DF76-44CF-863E-01598F0B3D13}" srcOrd="0" destOrd="0" parTransId="{B3A7BDAE-ACE9-4866-9C89-697818F20F1D}" sibTransId="{41814904-B78F-45D7-9D98-6D783282A082}"/>
    <dgm:cxn modelId="{B043808A-A27E-447B-ADF0-8961CA9DA925}" type="presOf" srcId="{387F0305-1EAA-43F6-8084-DD3EC90596C6}" destId="{C7B3EDED-968C-4284-BD30-6159DDAF5DA2}" srcOrd="0" destOrd="0" presId="urn:microsoft.com/office/officeart/2005/8/layout/hierarchy1"/>
    <dgm:cxn modelId="{A0A6B42D-E11E-4CEE-BC4F-4E70EF648E73}" srcId="{4BC38241-16D6-487B-B36A-3CBD33067C76}" destId="{E5AFA39A-884F-4F58-9F3D-45F91771CC54}" srcOrd="1" destOrd="0" parTransId="{A4B24274-1328-42E1-B441-A6F7A5497AF6}" sibTransId="{1B2097D1-B02C-43D0-8E4E-AB452298F896}"/>
    <dgm:cxn modelId="{FF6F9661-268D-4D09-BE7D-D89C1F3010AD}" type="presOf" srcId="{AEE0FCDE-DF76-44CF-863E-01598F0B3D13}" destId="{521DB691-8BC3-4B3F-9098-728C0ED7C34E}" srcOrd="0" destOrd="0" presId="urn:microsoft.com/office/officeart/2005/8/layout/hierarchy1"/>
    <dgm:cxn modelId="{A3AA8B2D-A590-46EA-92B9-82F92D63C0B9}" type="presOf" srcId="{4BC38241-16D6-487B-B36A-3CBD33067C76}" destId="{0B5F2AF8-6959-411E-BB8B-E6FD0DF581C3}" srcOrd="0" destOrd="0" presId="urn:microsoft.com/office/officeart/2005/8/layout/hierarchy1"/>
    <dgm:cxn modelId="{681D3B43-DBC3-4A2C-A289-C52E772911C1}" srcId="{E5AFA39A-884F-4F58-9F3D-45F91771CC54}" destId="{202FEF5A-0452-46D4-8798-02607354C569}" srcOrd="1" destOrd="0" parTransId="{832921BA-8627-4539-9F80-303C104EFFED}" sibTransId="{19E96BD1-66F7-4CBA-A306-691CEBF2CC8C}"/>
    <dgm:cxn modelId="{C29167DA-13CF-4D93-A346-C76E74344B58}" srcId="{E5AFA39A-884F-4F58-9F3D-45F91771CC54}" destId="{3BBE9910-4A1C-440C-A2AF-511179EC98A0}" srcOrd="0" destOrd="0" parTransId="{387F0305-1EAA-43F6-8084-DD3EC90596C6}" sibTransId="{64F3DE37-D3F5-4E94-8F95-E6FC0C95E8DF}"/>
    <dgm:cxn modelId="{48800E9A-2422-49CC-B346-D249EFA61020}" type="presOf" srcId="{832921BA-8627-4539-9F80-303C104EFFED}" destId="{AD22CCEA-066B-4047-BF2D-35BC09BA7B89}" srcOrd="0" destOrd="0" presId="urn:microsoft.com/office/officeart/2005/8/layout/hierarchy1"/>
    <dgm:cxn modelId="{F06A9E3D-40B0-44CC-8824-CFAA60ED04B6}" type="presOf" srcId="{E5AFA39A-884F-4F58-9F3D-45F91771CC54}" destId="{0591C1CC-8637-4CF6-A797-8505CE20E92F}" srcOrd="0" destOrd="0" presId="urn:microsoft.com/office/officeart/2005/8/layout/hierarchy1"/>
    <dgm:cxn modelId="{405E1D37-D1E8-4F60-82E9-CC68DDEDA654}" type="presOf" srcId="{3BBE9910-4A1C-440C-A2AF-511179EC98A0}" destId="{A1119E0E-BD60-4128-8F35-883C99DF3EF2}" srcOrd="0" destOrd="0" presId="urn:microsoft.com/office/officeart/2005/8/layout/hierarchy1"/>
    <dgm:cxn modelId="{08BCFF83-F090-4D27-A1D8-5BE45901601C}" type="presOf" srcId="{202FEF5A-0452-46D4-8798-02607354C569}" destId="{0478F4E2-534B-4736-ACAF-5E6B100ED7B7}" srcOrd="0" destOrd="0" presId="urn:microsoft.com/office/officeart/2005/8/layout/hierarchy1"/>
    <dgm:cxn modelId="{20B1F2C3-6935-4473-94EA-550684948328}" type="presOf" srcId="{25578FD4-75C8-4AF6-9D9B-9374E521254F}" destId="{D2B156D6-34AD-440F-A865-CD45E495763F}" srcOrd="0" destOrd="0" presId="urn:microsoft.com/office/officeart/2005/8/layout/hierarchy1"/>
    <dgm:cxn modelId="{7968C8F7-A5D5-454E-8D78-C5225851D65E}" type="presParOf" srcId="{0B5F2AF8-6959-411E-BB8B-E6FD0DF581C3}" destId="{C5A2D6D7-29F7-4949-8CDF-ED7882CDF742}" srcOrd="0" destOrd="0" presId="urn:microsoft.com/office/officeart/2005/8/layout/hierarchy1"/>
    <dgm:cxn modelId="{24D2BEB8-1489-4272-854D-A9885F415FCC}" type="presParOf" srcId="{C5A2D6D7-29F7-4949-8CDF-ED7882CDF742}" destId="{1FEDC4F8-B351-4306-A2CF-D4E06DEDBBED}" srcOrd="0" destOrd="0" presId="urn:microsoft.com/office/officeart/2005/8/layout/hierarchy1"/>
    <dgm:cxn modelId="{55AF7F99-6A5E-4604-A23A-37B1C902D2D3}" type="presParOf" srcId="{1FEDC4F8-B351-4306-A2CF-D4E06DEDBBED}" destId="{0BFF0EE6-3157-445F-8F6F-06FE7DB831A7}" srcOrd="0" destOrd="0" presId="urn:microsoft.com/office/officeart/2005/8/layout/hierarchy1"/>
    <dgm:cxn modelId="{9E664373-4FD9-4B8E-AD51-64E1E90AAB85}" type="presParOf" srcId="{1FEDC4F8-B351-4306-A2CF-D4E06DEDBBED}" destId="{216816F3-EAC4-4822-A945-FA887FD8688E}" srcOrd="1" destOrd="0" presId="urn:microsoft.com/office/officeart/2005/8/layout/hierarchy1"/>
    <dgm:cxn modelId="{553D8DA6-4907-4AD2-9B33-C7A8E9AD0BD6}" type="presParOf" srcId="{C5A2D6D7-29F7-4949-8CDF-ED7882CDF742}" destId="{DCC2CEFD-8D03-4FDB-87AA-FDFF567E348D}" srcOrd="1" destOrd="0" presId="urn:microsoft.com/office/officeart/2005/8/layout/hierarchy1"/>
    <dgm:cxn modelId="{5CF4563F-E0A4-46AF-BB5D-CA88DC57F86B}" type="presParOf" srcId="{DCC2CEFD-8D03-4FDB-87AA-FDFF567E348D}" destId="{917138FE-0749-495C-9012-4615B621E0BB}" srcOrd="0" destOrd="0" presId="urn:microsoft.com/office/officeart/2005/8/layout/hierarchy1"/>
    <dgm:cxn modelId="{D335460B-C0C9-4A82-B0AC-19CBA6631B11}" type="presParOf" srcId="{DCC2CEFD-8D03-4FDB-87AA-FDFF567E348D}" destId="{42C0B9C6-96FC-413C-B561-1DB19069FD36}" srcOrd="1" destOrd="0" presId="urn:microsoft.com/office/officeart/2005/8/layout/hierarchy1"/>
    <dgm:cxn modelId="{F7F52DB0-328E-453F-B6DC-89B28C2A6011}" type="presParOf" srcId="{42C0B9C6-96FC-413C-B561-1DB19069FD36}" destId="{A1B7A515-B2FB-490A-A820-E46473323105}" srcOrd="0" destOrd="0" presId="urn:microsoft.com/office/officeart/2005/8/layout/hierarchy1"/>
    <dgm:cxn modelId="{860680C8-FCA3-4FA2-8C5F-36EEDE3232F6}" type="presParOf" srcId="{A1B7A515-B2FB-490A-A820-E46473323105}" destId="{99F69C3E-8316-4F61-8824-5CE2C896F559}" srcOrd="0" destOrd="0" presId="urn:microsoft.com/office/officeart/2005/8/layout/hierarchy1"/>
    <dgm:cxn modelId="{C77541D1-44B8-42BF-A47A-8E7B3DA320F9}" type="presParOf" srcId="{A1B7A515-B2FB-490A-A820-E46473323105}" destId="{521DB691-8BC3-4B3F-9098-728C0ED7C34E}" srcOrd="1" destOrd="0" presId="urn:microsoft.com/office/officeart/2005/8/layout/hierarchy1"/>
    <dgm:cxn modelId="{94AF5A3F-64AD-42B0-ADBE-B637A7DC0DF9}" type="presParOf" srcId="{42C0B9C6-96FC-413C-B561-1DB19069FD36}" destId="{398B9E01-EDA9-44F2-A419-57BEFC308D8C}" srcOrd="1" destOrd="0" presId="urn:microsoft.com/office/officeart/2005/8/layout/hierarchy1"/>
    <dgm:cxn modelId="{EB721CE1-9A5C-4388-9343-54DFEA8F23F6}" type="presParOf" srcId="{DCC2CEFD-8D03-4FDB-87AA-FDFF567E348D}" destId="{D2B156D6-34AD-440F-A865-CD45E495763F}" srcOrd="2" destOrd="0" presId="urn:microsoft.com/office/officeart/2005/8/layout/hierarchy1"/>
    <dgm:cxn modelId="{2DC9EAE9-BF29-483C-A1CF-EF66B1FAFB5D}" type="presParOf" srcId="{DCC2CEFD-8D03-4FDB-87AA-FDFF567E348D}" destId="{994206D1-CA10-4E2E-B412-BE1BDD8C9013}" srcOrd="3" destOrd="0" presId="urn:microsoft.com/office/officeart/2005/8/layout/hierarchy1"/>
    <dgm:cxn modelId="{0A6CDDE6-9EDF-42D4-B9E6-1B8DEB291CDF}" type="presParOf" srcId="{994206D1-CA10-4E2E-B412-BE1BDD8C9013}" destId="{0A5B44DE-60DE-487E-AA9F-CF15FBCBF959}" srcOrd="0" destOrd="0" presId="urn:microsoft.com/office/officeart/2005/8/layout/hierarchy1"/>
    <dgm:cxn modelId="{BCDC57DF-0F88-4EB4-816D-F732F32903FA}" type="presParOf" srcId="{0A5B44DE-60DE-487E-AA9F-CF15FBCBF959}" destId="{C292E603-E1F0-48D6-8310-D7B794AD398C}" srcOrd="0" destOrd="0" presId="urn:microsoft.com/office/officeart/2005/8/layout/hierarchy1"/>
    <dgm:cxn modelId="{8DFD3E13-195A-4F06-8BF7-1BBD155035B8}" type="presParOf" srcId="{0A5B44DE-60DE-487E-AA9F-CF15FBCBF959}" destId="{1E7F4D39-B5B6-4B07-9CCD-092A522386F8}" srcOrd="1" destOrd="0" presId="urn:microsoft.com/office/officeart/2005/8/layout/hierarchy1"/>
    <dgm:cxn modelId="{9C7B305E-C908-4640-BF14-88F3024FC50F}" type="presParOf" srcId="{994206D1-CA10-4E2E-B412-BE1BDD8C9013}" destId="{7ADB90D6-3E1E-438D-8D25-FA20A1B39485}" srcOrd="1" destOrd="0" presId="urn:microsoft.com/office/officeart/2005/8/layout/hierarchy1"/>
    <dgm:cxn modelId="{37CC45C6-3F0B-4A5F-AA86-3FA7255AF9AA}" type="presParOf" srcId="{0B5F2AF8-6959-411E-BB8B-E6FD0DF581C3}" destId="{E47BB32A-7109-4E55-9BD8-8C21B88C6855}" srcOrd="1" destOrd="0" presId="urn:microsoft.com/office/officeart/2005/8/layout/hierarchy1"/>
    <dgm:cxn modelId="{DF80B49B-1368-42AB-AA3E-B1082D8EBF12}" type="presParOf" srcId="{E47BB32A-7109-4E55-9BD8-8C21B88C6855}" destId="{452046B0-6EA0-42DE-8C6A-68A13367AE80}" srcOrd="0" destOrd="0" presId="urn:microsoft.com/office/officeart/2005/8/layout/hierarchy1"/>
    <dgm:cxn modelId="{D020E719-BDA4-4444-AEBC-98ED04F16D57}" type="presParOf" srcId="{452046B0-6EA0-42DE-8C6A-68A13367AE80}" destId="{A7E6B7A1-DDE4-4C55-9EEF-E5E2393A0638}" srcOrd="0" destOrd="0" presId="urn:microsoft.com/office/officeart/2005/8/layout/hierarchy1"/>
    <dgm:cxn modelId="{02B505AD-68DE-42DE-A796-CC867F8A7364}" type="presParOf" srcId="{452046B0-6EA0-42DE-8C6A-68A13367AE80}" destId="{0591C1CC-8637-4CF6-A797-8505CE20E92F}" srcOrd="1" destOrd="0" presId="urn:microsoft.com/office/officeart/2005/8/layout/hierarchy1"/>
    <dgm:cxn modelId="{02E44248-4DEA-47BD-8747-01E7A0782AD0}" type="presParOf" srcId="{E47BB32A-7109-4E55-9BD8-8C21B88C6855}" destId="{99690C11-FF99-498F-9193-E30758A86416}" srcOrd="1" destOrd="0" presId="urn:microsoft.com/office/officeart/2005/8/layout/hierarchy1"/>
    <dgm:cxn modelId="{0E94241F-7983-4FF7-BB05-1AFCBDB653C4}" type="presParOf" srcId="{99690C11-FF99-498F-9193-E30758A86416}" destId="{C7B3EDED-968C-4284-BD30-6159DDAF5DA2}" srcOrd="0" destOrd="0" presId="urn:microsoft.com/office/officeart/2005/8/layout/hierarchy1"/>
    <dgm:cxn modelId="{45A6489F-405F-4E11-8336-05C8615050A4}" type="presParOf" srcId="{99690C11-FF99-498F-9193-E30758A86416}" destId="{FBB8812E-7F73-45A5-B8F1-0B9B6C2A048E}" srcOrd="1" destOrd="0" presId="urn:microsoft.com/office/officeart/2005/8/layout/hierarchy1"/>
    <dgm:cxn modelId="{0C42A4D2-844F-486F-A71C-138BCD00FF2D}" type="presParOf" srcId="{FBB8812E-7F73-45A5-B8F1-0B9B6C2A048E}" destId="{E136E9EF-09C0-4051-A569-06708129F432}" srcOrd="0" destOrd="0" presId="urn:microsoft.com/office/officeart/2005/8/layout/hierarchy1"/>
    <dgm:cxn modelId="{3833758F-BE16-4083-B75C-5808600A2287}" type="presParOf" srcId="{E136E9EF-09C0-4051-A569-06708129F432}" destId="{7722980B-13D2-402E-BB44-8F918DD5D3D6}" srcOrd="0" destOrd="0" presId="urn:microsoft.com/office/officeart/2005/8/layout/hierarchy1"/>
    <dgm:cxn modelId="{8D0839FC-1241-499E-BD20-860CFB025274}" type="presParOf" srcId="{E136E9EF-09C0-4051-A569-06708129F432}" destId="{A1119E0E-BD60-4128-8F35-883C99DF3EF2}" srcOrd="1" destOrd="0" presId="urn:microsoft.com/office/officeart/2005/8/layout/hierarchy1"/>
    <dgm:cxn modelId="{BEDE9106-88CB-4041-8D46-73666B1DC450}" type="presParOf" srcId="{FBB8812E-7F73-45A5-B8F1-0B9B6C2A048E}" destId="{A39DA9C0-BF4D-4022-98E4-8D4CA16AEF34}" srcOrd="1" destOrd="0" presId="urn:microsoft.com/office/officeart/2005/8/layout/hierarchy1"/>
    <dgm:cxn modelId="{0C71A555-CBFC-4ABC-B39D-55D9BE0B8EA3}" type="presParOf" srcId="{99690C11-FF99-498F-9193-E30758A86416}" destId="{AD22CCEA-066B-4047-BF2D-35BC09BA7B89}" srcOrd="2" destOrd="0" presId="urn:microsoft.com/office/officeart/2005/8/layout/hierarchy1"/>
    <dgm:cxn modelId="{6E4F7FE6-D8DB-482C-A8D6-AC91397D283F}" type="presParOf" srcId="{99690C11-FF99-498F-9193-E30758A86416}" destId="{A65D4698-5960-472E-A955-80CB88B0AE85}" srcOrd="3" destOrd="0" presId="urn:microsoft.com/office/officeart/2005/8/layout/hierarchy1"/>
    <dgm:cxn modelId="{3FFE64BA-D4B2-49CE-B0CE-31CA9B9B3650}" type="presParOf" srcId="{A65D4698-5960-472E-A955-80CB88B0AE85}" destId="{EA8FE26A-6562-48FD-BD4B-FF75543F08CD}" srcOrd="0" destOrd="0" presId="urn:microsoft.com/office/officeart/2005/8/layout/hierarchy1"/>
    <dgm:cxn modelId="{F638F417-716B-43A4-B856-6A81C8F0F028}" type="presParOf" srcId="{EA8FE26A-6562-48FD-BD4B-FF75543F08CD}" destId="{A99A5839-C607-4BB8-8DF8-18F6323FD594}" srcOrd="0" destOrd="0" presId="urn:microsoft.com/office/officeart/2005/8/layout/hierarchy1"/>
    <dgm:cxn modelId="{AB8DF397-6FBE-4C76-8DAB-9864BA4C4007}" type="presParOf" srcId="{EA8FE26A-6562-48FD-BD4B-FF75543F08CD}" destId="{0478F4E2-534B-4736-ACAF-5E6B100ED7B7}" srcOrd="1" destOrd="0" presId="urn:microsoft.com/office/officeart/2005/8/layout/hierarchy1"/>
    <dgm:cxn modelId="{594BE6DD-429E-42C6-AADF-87B06C103CA2}" type="presParOf" srcId="{A65D4698-5960-472E-A955-80CB88B0AE85}" destId="{DD549BF0-E83B-4433-ACA3-C076CCB868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EDBBA-4C36-44C3-9D7C-011813BB6403}">
      <dsp:nvSpPr>
        <dsp:cNvPr id="0" name=""/>
        <dsp:cNvSpPr/>
      </dsp:nvSpPr>
      <dsp:spPr>
        <a:xfrm>
          <a:off x="78824" y="361485"/>
          <a:ext cx="3487395" cy="2092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Вклад - денежные средства в валюте Российской Федерации или иностранной валюте, размещаемые физическими лицами в целях хранения и получения дохода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(Закон о банках)</a:t>
          </a:r>
          <a:endParaRPr lang="ru-RU" sz="1800" b="1" u="sng" kern="1200" dirty="0"/>
        </a:p>
      </dsp:txBody>
      <dsp:txXfrm>
        <a:off x="78824" y="361485"/>
        <a:ext cx="3487395" cy="2092437"/>
      </dsp:txXfrm>
    </dsp:sp>
    <dsp:sp modelId="{ADB20A05-2783-41C7-887D-9175347AC585}">
      <dsp:nvSpPr>
        <dsp:cNvPr id="0" name=""/>
        <dsp:cNvSpPr/>
      </dsp:nvSpPr>
      <dsp:spPr>
        <a:xfrm>
          <a:off x="3914958" y="2558"/>
          <a:ext cx="4791192" cy="2810289"/>
        </a:xfrm>
        <a:prstGeom prst="rect">
          <a:avLst/>
        </a:prstGeom>
        <a:solidFill>
          <a:schemeClr val="accent5">
            <a:hueOff val="-3822643"/>
            <a:satOff val="5120"/>
            <a:lumOff val="-15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Вклад - денежные средства в валюте Российской Федерации или иностранной валюте, размещаемые вкладчиками или в их пользу в банке на территории Российской Федерации на основании договора банковского вклада или договора банковского счета, включая капитализированные (причисленные) проценты на сумму вклада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(Закон о страховании вкладов)</a:t>
          </a:r>
          <a:endParaRPr lang="ru-RU" sz="1600" b="1" u="sng" kern="1200" dirty="0"/>
        </a:p>
      </dsp:txBody>
      <dsp:txXfrm>
        <a:off x="3914958" y="2558"/>
        <a:ext cx="4791192" cy="2810289"/>
      </dsp:txXfrm>
    </dsp:sp>
    <dsp:sp modelId="{B92331FB-7B9D-4835-B448-8704D8A4F002}">
      <dsp:nvSpPr>
        <dsp:cNvPr id="0" name=""/>
        <dsp:cNvSpPr/>
      </dsp:nvSpPr>
      <dsp:spPr>
        <a:xfrm>
          <a:off x="2326049" y="3161587"/>
          <a:ext cx="4132877" cy="2092437"/>
        </a:xfrm>
        <a:prstGeom prst="rect">
          <a:avLst/>
        </a:prstGeom>
        <a:solidFill>
          <a:schemeClr val="accent5">
            <a:hueOff val="-7645287"/>
            <a:satOff val="10241"/>
            <a:lumOff val="-3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договору банковского вклада (депозита) одна сторона (банк), принявшая поступившую от другой стороны (вкладчика) или поступившую для нее денежную сумму (вклад), обязуется возвратить сумму вклада и выплатить проценты на нее на условиях и в порядке, предусмотренных договором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(ст. 834 ГК РФ)</a:t>
          </a:r>
          <a:endParaRPr lang="ru-RU" sz="1600" b="1" u="sng" kern="1200" dirty="0"/>
        </a:p>
      </dsp:txBody>
      <dsp:txXfrm>
        <a:off x="2326049" y="3161587"/>
        <a:ext cx="4132877" cy="2092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32EB8-2350-43F8-9B6A-4187F7F1698A}">
      <dsp:nvSpPr>
        <dsp:cNvPr id="0" name=""/>
        <dsp:cNvSpPr/>
      </dsp:nvSpPr>
      <dsp:spPr>
        <a:xfrm>
          <a:off x="4356483" y="1240186"/>
          <a:ext cx="197389" cy="3534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218"/>
              </a:lnTo>
              <a:lnTo>
                <a:pt x="197389" y="35342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9F296-BC0E-43A8-BE3E-B9B42D1851E3}">
      <dsp:nvSpPr>
        <dsp:cNvPr id="0" name=""/>
        <dsp:cNvSpPr/>
      </dsp:nvSpPr>
      <dsp:spPr>
        <a:xfrm>
          <a:off x="1884410" y="1240186"/>
          <a:ext cx="2472073" cy="3534218"/>
        </a:xfrm>
        <a:custGeom>
          <a:avLst/>
          <a:gdLst/>
          <a:ahLst/>
          <a:cxnLst/>
          <a:rect l="0" t="0" r="0" b="0"/>
          <a:pathLst>
            <a:path>
              <a:moveTo>
                <a:pt x="2472073" y="0"/>
              </a:moveTo>
              <a:lnTo>
                <a:pt x="2472073" y="3534218"/>
              </a:lnTo>
              <a:lnTo>
                <a:pt x="0" y="35342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5388C-765A-431A-84B9-3B0E79B1960D}">
      <dsp:nvSpPr>
        <dsp:cNvPr id="0" name=""/>
        <dsp:cNvSpPr/>
      </dsp:nvSpPr>
      <dsp:spPr>
        <a:xfrm>
          <a:off x="6631167" y="2574918"/>
          <a:ext cx="197389" cy="864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4755"/>
              </a:lnTo>
              <a:lnTo>
                <a:pt x="197389" y="8647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52230-2495-4FB5-8B33-2D19D6548DF7}">
      <dsp:nvSpPr>
        <dsp:cNvPr id="0" name=""/>
        <dsp:cNvSpPr/>
      </dsp:nvSpPr>
      <dsp:spPr>
        <a:xfrm>
          <a:off x="6433777" y="2574918"/>
          <a:ext cx="197389" cy="864755"/>
        </a:xfrm>
        <a:custGeom>
          <a:avLst/>
          <a:gdLst/>
          <a:ahLst/>
          <a:cxnLst/>
          <a:rect l="0" t="0" r="0" b="0"/>
          <a:pathLst>
            <a:path>
              <a:moveTo>
                <a:pt x="197389" y="0"/>
              </a:moveTo>
              <a:lnTo>
                <a:pt x="197389" y="864755"/>
              </a:lnTo>
              <a:lnTo>
                <a:pt x="0" y="8647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01DB6-79B1-47F6-A49C-E363771A3B33}">
      <dsp:nvSpPr>
        <dsp:cNvPr id="0" name=""/>
        <dsp:cNvSpPr/>
      </dsp:nvSpPr>
      <dsp:spPr>
        <a:xfrm>
          <a:off x="4356483" y="1240186"/>
          <a:ext cx="1334731" cy="864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4755"/>
              </a:lnTo>
              <a:lnTo>
                <a:pt x="1334731" y="8647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ECD10-6523-42A5-BDA2-A352244231C1}">
      <dsp:nvSpPr>
        <dsp:cNvPr id="0" name=""/>
        <dsp:cNvSpPr/>
      </dsp:nvSpPr>
      <dsp:spPr>
        <a:xfrm>
          <a:off x="2081800" y="2574918"/>
          <a:ext cx="197389" cy="864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4755"/>
              </a:lnTo>
              <a:lnTo>
                <a:pt x="197389" y="8647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1B02A-83C8-4DAA-B0FF-46203625CE77}">
      <dsp:nvSpPr>
        <dsp:cNvPr id="0" name=""/>
        <dsp:cNvSpPr/>
      </dsp:nvSpPr>
      <dsp:spPr>
        <a:xfrm>
          <a:off x="1884410" y="2574918"/>
          <a:ext cx="197389" cy="864755"/>
        </a:xfrm>
        <a:custGeom>
          <a:avLst/>
          <a:gdLst/>
          <a:ahLst/>
          <a:cxnLst/>
          <a:rect l="0" t="0" r="0" b="0"/>
          <a:pathLst>
            <a:path>
              <a:moveTo>
                <a:pt x="197389" y="0"/>
              </a:moveTo>
              <a:lnTo>
                <a:pt x="197389" y="864755"/>
              </a:lnTo>
              <a:lnTo>
                <a:pt x="0" y="8647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75448-7E89-46D4-A914-5F302727CC54}">
      <dsp:nvSpPr>
        <dsp:cNvPr id="0" name=""/>
        <dsp:cNvSpPr/>
      </dsp:nvSpPr>
      <dsp:spPr>
        <a:xfrm>
          <a:off x="3021752" y="1240186"/>
          <a:ext cx="1334731" cy="864755"/>
        </a:xfrm>
        <a:custGeom>
          <a:avLst/>
          <a:gdLst/>
          <a:ahLst/>
          <a:cxnLst/>
          <a:rect l="0" t="0" r="0" b="0"/>
          <a:pathLst>
            <a:path>
              <a:moveTo>
                <a:pt x="1334731" y="0"/>
              </a:moveTo>
              <a:lnTo>
                <a:pt x="1334731" y="864755"/>
              </a:lnTo>
              <a:lnTo>
                <a:pt x="0" y="8647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F8E22-939A-4C5C-8086-7A9D4B80FA7B}">
      <dsp:nvSpPr>
        <dsp:cNvPr id="0" name=""/>
        <dsp:cNvSpPr/>
      </dsp:nvSpPr>
      <dsp:spPr>
        <a:xfrm>
          <a:off x="3416532" y="300234"/>
          <a:ext cx="1879903" cy="939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Виды вкладов</a:t>
          </a:r>
          <a:endParaRPr lang="ru-RU" sz="1700" kern="1200" dirty="0"/>
        </a:p>
      </dsp:txBody>
      <dsp:txXfrm>
        <a:off x="3416532" y="300234"/>
        <a:ext cx="1879903" cy="939951"/>
      </dsp:txXfrm>
    </dsp:sp>
    <dsp:sp modelId="{6AB3B4A4-5225-4E34-84B4-D5DCED3D8554}">
      <dsp:nvSpPr>
        <dsp:cNvPr id="0" name=""/>
        <dsp:cNvSpPr/>
      </dsp:nvSpPr>
      <dsp:spPr>
        <a:xfrm>
          <a:off x="1141848" y="1634966"/>
          <a:ext cx="1879903" cy="939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зависимости от срока</a:t>
          </a:r>
          <a:endParaRPr lang="ru-RU" sz="1700" kern="1200" dirty="0"/>
        </a:p>
      </dsp:txBody>
      <dsp:txXfrm>
        <a:off x="1141848" y="1634966"/>
        <a:ext cx="1879903" cy="939951"/>
      </dsp:txXfrm>
    </dsp:sp>
    <dsp:sp modelId="{690D5575-989D-4E72-9868-F15300272C6C}">
      <dsp:nvSpPr>
        <dsp:cNvPr id="0" name=""/>
        <dsp:cNvSpPr/>
      </dsp:nvSpPr>
      <dsp:spPr>
        <a:xfrm>
          <a:off x="4506" y="2969697"/>
          <a:ext cx="1879903" cy="939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вклады до востребования</a:t>
          </a:r>
          <a:endParaRPr lang="ru-RU" sz="1700" kern="1200" dirty="0"/>
        </a:p>
      </dsp:txBody>
      <dsp:txXfrm>
        <a:off x="4506" y="2969697"/>
        <a:ext cx="1879903" cy="939951"/>
      </dsp:txXfrm>
    </dsp:sp>
    <dsp:sp modelId="{8FF672BC-1043-4C5D-B154-0328B9D4BAD1}">
      <dsp:nvSpPr>
        <dsp:cNvPr id="0" name=""/>
        <dsp:cNvSpPr/>
      </dsp:nvSpPr>
      <dsp:spPr>
        <a:xfrm>
          <a:off x="2279190" y="2969697"/>
          <a:ext cx="1879903" cy="939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срочные вклады</a:t>
          </a:r>
          <a:endParaRPr lang="ru-RU" sz="1700" kern="1200" dirty="0"/>
        </a:p>
      </dsp:txBody>
      <dsp:txXfrm>
        <a:off x="2279190" y="2969697"/>
        <a:ext cx="1879903" cy="939951"/>
      </dsp:txXfrm>
    </dsp:sp>
    <dsp:sp modelId="{05C526C1-D60C-44FE-BFB9-5DF64E9FE898}">
      <dsp:nvSpPr>
        <dsp:cNvPr id="0" name=""/>
        <dsp:cNvSpPr/>
      </dsp:nvSpPr>
      <dsp:spPr>
        <a:xfrm>
          <a:off x="5691215" y="1634966"/>
          <a:ext cx="1879903" cy="939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зависимости от валюты</a:t>
          </a:r>
          <a:endParaRPr lang="ru-RU" sz="1700" kern="1200" dirty="0"/>
        </a:p>
      </dsp:txBody>
      <dsp:txXfrm>
        <a:off x="5691215" y="1634966"/>
        <a:ext cx="1879903" cy="939951"/>
      </dsp:txXfrm>
    </dsp:sp>
    <dsp:sp modelId="{8BE9818D-9408-493B-AFD5-0964DA260EE3}">
      <dsp:nvSpPr>
        <dsp:cNvPr id="0" name=""/>
        <dsp:cNvSpPr/>
      </dsp:nvSpPr>
      <dsp:spPr>
        <a:xfrm>
          <a:off x="4553873" y="2969697"/>
          <a:ext cx="1879903" cy="939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вклады в национальной валюте</a:t>
          </a:r>
          <a:endParaRPr lang="ru-RU" sz="1700" kern="1200" dirty="0"/>
        </a:p>
      </dsp:txBody>
      <dsp:txXfrm>
        <a:off x="4553873" y="2969697"/>
        <a:ext cx="1879903" cy="939951"/>
      </dsp:txXfrm>
    </dsp:sp>
    <dsp:sp modelId="{DB8E86F8-113B-4DC4-893C-85AA69455DE7}">
      <dsp:nvSpPr>
        <dsp:cNvPr id="0" name=""/>
        <dsp:cNvSpPr/>
      </dsp:nvSpPr>
      <dsp:spPr>
        <a:xfrm>
          <a:off x="6828557" y="2969697"/>
          <a:ext cx="1879903" cy="939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вклады в иностранной валюте</a:t>
          </a:r>
          <a:endParaRPr lang="ru-RU" sz="1700" kern="1200" dirty="0"/>
        </a:p>
      </dsp:txBody>
      <dsp:txXfrm>
        <a:off x="6828557" y="2969697"/>
        <a:ext cx="1879903" cy="939951"/>
      </dsp:txXfrm>
    </dsp:sp>
    <dsp:sp modelId="{7111ED2B-399B-4201-B6F5-0252ADE56649}">
      <dsp:nvSpPr>
        <dsp:cNvPr id="0" name=""/>
        <dsp:cNvSpPr/>
      </dsp:nvSpPr>
      <dsp:spPr>
        <a:xfrm>
          <a:off x="4506" y="4304429"/>
          <a:ext cx="1879903" cy="939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зависимости от наименования драг металла</a:t>
          </a:r>
          <a:endParaRPr lang="ru-RU" sz="1700" kern="1200" dirty="0"/>
        </a:p>
      </dsp:txBody>
      <dsp:txXfrm>
        <a:off x="4506" y="4304429"/>
        <a:ext cx="1879903" cy="939951"/>
      </dsp:txXfrm>
    </dsp:sp>
    <dsp:sp modelId="{4F86021E-4926-4C8E-84D3-3FCA1DDA3EA1}">
      <dsp:nvSpPr>
        <dsp:cNvPr id="0" name=""/>
        <dsp:cNvSpPr/>
      </dsp:nvSpPr>
      <dsp:spPr>
        <a:xfrm>
          <a:off x="4553873" y="4304429"/>
          <a:ext cx="1879903" cy="939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«свадебные», «до совершеннолетия», «детские» и др.</a:t>
          </a:r>
          <a:endParaRPr lang="ru-RU" sz="1700" kern="1200" dirty="0"/>
        </a:p>
      </dsp:txBody>
      <dsp:txXfrm>
        <a:off x="4553873" y="4304429"/>
        <a:ext cx="1879903" cy="939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B2BEE-04DA-43E5-A542-AA0269982B6F}">
      <dsp:nvSpPr>
        <dsp:cNvPr id="0" name=""/>
        <dsp:cNvSpPr/>
      </dsp:nvSpPr>
      <dsp:spPr>
        <a:xfrm>
          <a:off x="494637" y="2402279"/>
          <a:ext cx="2725589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Договор банковского вклада</a:t>
          </a:r>
          <a:endParaRPr lang="ru-RU" sz="1600" b="1" kern="1200" dirty="0"/>
        </a:p>
      </dsp:txBody>
      <dsp:txXfrm>
        <a:off x="512094" y="2419736"/>
        <a:ext cx="2690675" cy="561127"/>
      </dsp:txXfrm>
    </dsp:sp>
    <dsp:sp modelId="{884A52A8-99E4-4BA7-AE90-7A76901B0D54}">
      <dsp:nvSpPr>
        <dsp:cNvPr id="0" name=""/>
        <dsp:cNvSpPr/>
      </dsp:nvSpPr>
      <dsp:spPr>
        <a:xfrm rot="16983315">
          <a:off x="2403191" y="1662195"/>
          <a:ext cx="211090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110903" y="993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05870" y="1619356"/>
        <a:ext cx="105545" cy="105545"/>
      </dsp:txXfrm>
    </dsp:sp>
    <dsp:sp modelId="{1D604588-E6C6-4897-A2F1-ABED041997A0}">
      <dsp:nvSpPr>
        <dsp:cNvPr id="0" name=""/>
        <dsp:cNvSpPr/>
      </dsp:nvSpPr>
      <dsp:spPr>
        <a:xfrm>
          <a:off x="3697059" y="345937"/>
          <a:ext cx="1944489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Субъекты (вкладчики)</a:t>
          </a:r>
          <a:endParaRPr lang="ru-RU" sz="1400" b="1" kern="1200" dirty="0"/>
        </a:p>
      </dsp:txBody>
      <dsp:txXfrm>
        <a:off x="3714516" y="363394"/>
        <a:ext cx="1909575" cy="561127"/>
      </dsp:txXfrm>
    </dsp:sp>
    <dsp:sp modelId="{BCC94160-6B6A-46CB-AE37-A59D944304F2}">
      <dsp:nvSpPr>
        <dsp:cNvPr id="0" name=""/>
        <dsp:cNvSpPr/>
      </dsp:nvSpPr>
      <dsp:spPr>
        <a:xfrm rot="19457599">
          <a:off x="5586354" y="462662"/>
          <a:ext cx="58722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87221" y="993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65285" y="457915"/>
        <a:ext cx="29361" cy="29361"/>
      </dsp:txXfrm>
    </dsp:sp>
    <dsp:sp modelId="{3316A773-EF9B-4627-91AD-85C96A187B98}">
      <dsp:nvSpPr>
        <dsp:cNvPr id="0" name=""/>
        <dsp:cNvSpPr/>
      </dsp:nvSpPr>
      <dsp:spPr>
        <a:xfrm>
          <a:off x="6118382" y="3213"/>
          <a:ext cx="2057498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Физические лица</a:t>
          </a:r>
          <a:endParaRPr lang="ru-RU" sz="1400" b="1" kern="1200" dirty="0"/>
        </a:p>
      </dsp:txBody>
      <dsp:txXfrm>
        <a:off x="6135839" y="20670"/>
        <a:ext cx="2022584" cy="561127"/>
      </dsp:txXfrm>
    </dsp:sp>
    <dsp:sp modelId="{7E690DE6-E156-4C3C-BB37-B579F4CCE4B2}">
      <dsp:nvSpPr>
        <dsp:cNvPr id="0" name=""/>
        <dsp:cNvSpPr/>
      </dsp:nvSpPr>
      <dsp:spPr>
        <a:xfrm rot="2142401">
          <a:off x="5586354" y="805386"/>
          <a:ext cx="58722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87221" y="993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65285" y="800638"/>
        <a:ext cx="29361" cy="29361"/>
      </dsp:txXfrm>
    </dsp:sp>
    <dsp:sp modelId="{FF19A18E-BE24-40E4-A317-4E779123661F}">
      <dsp:nvSpPr>
        <dsp:cNvPr id="0" name=""/>
        <dsp:cNvSpPr/>
      </dsp:nvSpPr>
      <dsp:spPr>
        <a:xfrm>
          <a:off x="6118382" y="688660"/>
          <a:ext cx="2075749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Юридические лица</a:t>
          </a:r>
          <a:endParaRPr lang="ru-RU" sz="1400" b="1" kern="1200" dirty="0"/>
        </a:p>
      </dsp:txBody>
      <dsp:txXfrm>
        <a:off x="6135839" y="706117"/>
        <a:ext cx="2040835" cy="561127"/>
      </dsp:txXfrm>
    </dsp:sp>
    <dsp:sp modelId="{46C4DF07-513D-4409-8708-3C1899747B61}">
      <dsp:nvSpPr>
        <dsp:cNvPr id="0" name=""/>
        <dsp:cNvSpPr/>
      </dsp:nvSpPr>
      <dsp:spPr>
        <a:xfrm rot="19457599">
          <a:off x="3165032" y="2519005"/>
          <a:ext cx="58722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87221" y="993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43962" y="2514257"/>
        <a:ext cx="29361" cy="29361"/>
      </dsp:txXfrm>
    </dsp:sp>
    <dsp:sp modelId="{90E276FE-B0ED-4F23-8742-000A6B0C48BC}">
      <dsp:nvSpPr>
        <dsp:cNvPr id="0" name=""/>
        <dsp:cNvSpPr/>
      </dsp:nvSpPr>
      <dsp:spPr>
        <a:xfrm>
          <a:off x="3697059" y="2059555"/>
          <a:ext cx="1902766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характеристика</a:t>
          </a:r>
          <a:endParaRPr lang="ru-RU" sz="1400" b="1" kern="1200" dirty="0"/>
        </a:p>
      </dsp:txBody>
      <dsp:txXfrm>
        <a:off x="3714516" y="2077012"/>
        <a:ext cx="1867852" cy="561127"/>
      </dsp:txXfrm>
    </dsp:sp>
    <dsp:sp modelId="{A03F64DB-81B4-48B2-9C03-207CA77BB737}">
      <dsp:nvSpPr>
        <dsp:cNvPr id="0" name=""/>
        <dsp:cNvSpPr/>
      </dsp:nvSpPr>
      <dsp:spPr>
        <a:xfrm rot="18289469">
          <a:off x="5420747" y="2004919"/>
          <a:ext cx="83498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34989" y="993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17368" y="1993977"/>
        <a:ext cx="41749" cy="41749"/>
      </dsp:txXfrm>
    </dsp:sp>
    <dsp:sp modelId="{76A0988B-D7D1-4E7A-8C5E-4C67CCE9F2EB}">
      <dsp:nvSpPr>
        <dsp:cNvPr id="0" name=""/>
        <dsp:cNvSpPr/>
      </dsp:nvSpPr>
      <dsp:spPr>
        <a:xfrm>
          <a:off x="6076659" y="1374108"/>
          <a:ext cx="1776274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Реальный</a:t>
          </a:r>
          <a:endParaRPr lang="ru-RU" sz="1400" b="1" kern="1200" dirty="0"/>
        </a:p>
      </dsp:txBody>
      <dsp:txXfrm>
        <a:off x="6094116" y="1391565"/>
        <a:ext cx="1741360" cy="561127"/>
      </dsp:txXfrm>
    </dsp:sp>
    <dsp:sp modelId="{4BBCB737-5CD0-4DBA-AB91-A307B6A2049C}">
      <dsp:nvSpPr>
        <dsp:cNvPr id="0" name=""/>
        <dsp:cNvSpPr/>
      </dsp:nvSpPr>
      <dsp:spPr>
        <a:xfrm rot="219332">
          <a:off x="5599368" y="2361981"/>
          <a:ext cx="44975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449757" y="993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13003" y="2360670"/>
        <a:ext cx="22487" cy="22487"/>
      </dsp:txXfrm>
    </dsp:sp>
    <dsp:sp modelId="{D9938138-331E-41C8-9348-C1839F5E441A}">
      <dsp:nvSpPr>
        <dsp:cNvPr id="0" name=""/>
        <dsp:cNvSpPr/>
      </dsp:nvSpPr>
      <dsp:spPr>
        <a:xfrm>
          <a:off x="6048669" y="2088231"/>
          <a:ext cx="2285687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Односторонне обязывающий</a:t>
          </a:r>
          <a:endParaRPr lang="ru-RU" sz="1400" b="1" kern="1200" dirty="0"/>
        </a:p>
      </dsp:txBody>
      <dsp:txXfrm>
        <a:off x="6066126" y="2105688"/>
        <a:ext cx="2250773" cy="561127"/>
      </dsp:txXfrm>
    </dsp:sp>
    <dsp:sp modelId="{91F4DF0B-1E32-4A13-A81E-54643156E8C1}">
      <dsp:nvSpPr>
        <dsp:cNvPr id="0" name=""/>
        <dsp:cNvSpPr/>
      </dsp:nvSpPr>
      <dsp:spPr>
        <a:xfrm rot="3310531">
          <a:off x="5420747" y="2690367"/>
          <a:ext cx="83498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34989" y="993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17368" y="2679425"/>
        <a:ext cx="41749" cy="41749"/>
      </dsp:txXfrm>
    </dsp:sp>
    <dsp:sp modelId="{0F90CF77-BC3F-475D-920B-CC5987A65779}">
      <dsp:nvSpPr>
        <dsp:cNvPr id="0" name=""/>
        <dsp:cNvSpPr/>
      </dsp:nvSpPr>
      <dsp:spPr>
        <a:xfrm>
          <a:off x="6076659" y="2745003"/>
          <a:ext cx="1632258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Возмездный </a:t>
          </a:r>
          <a:endParaRPr lang="ru-RU" sz="1400" b="1" kern="1200" dirty="0"/>
        </a:p>
      </dsp:txBody>
      <dsp:txXfrm>
        <a:off x="6094116" y="2762460"/>
        <a:ext cx="1597344" cy="561127"/>
      </dsp:txXfrm>
    </dsp:sp>
    <dsp:sp modelId="{E476CDDA-E858-4B47-AE74-6351C86491F6}">
      <dsp:nvSpPr>
        <dsp:cNvPr id="0" name=""/>
        <dsp:cNvSpPr/>
      </dsp:nvSpPr>
      <dsp:spPr>
        <a:xfrm rot="3907178">
          <a:off x="2891963" y="3204452"/>
          <a:ext cx="113336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133360" y="993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30309" y="3186051"/>
        <a:ext cx="56668" cy="56668"/>
      </dsp:txXfrm>
    </dsp:sp>
    <dsp:sp modelId="{F70420CE-431F-4BAA-B9AE-3FC051AE0DCC}">
      <dsp:nvSpPr>
        <dsp:cNvPr id="0" name=""/>
        <dsp:cNvSpPr/>
      </dsp:nvSpPr>
      <dsp:spPr>
        <a:xfrm>
          <a:off x="3697059" y="3430450"/>
          <a:ext cx="1833637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Форма договора</a:t>
          </a:r>
          <a:endParaRPr lang="ru-RU" sz="1400" b="1" kern="1200" dirty="0"/>
        </a:p>
      </dsp:txBody>
      <dsp:txXfrm>
        <a:off x="3714516" y="3447907"/>
        <a:ext cx="1798723" cy="561127"/>
      </dsp:txXfrm>
    </dsp:sp>
    <dsp:sp modelId="{B3F55DC1-05D2-4540-86FD-FF1A7A206CCE}">
      <dsp:nvSpPr>
        <dsp:cNvPr id="0" name=""/>
        <dsp:cNvSpPr/>
      </dsp:nvSpPr>
      <dsp:spPr>
        <a:xfrm>
          <a:off x="5530697" y="3718538"/>
          <a:ext cx="47683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476833" y="993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57193" y="3716550"/>
        <a:ext cx="23841" cy="23841"/>
      </dsp:txXfrm>
    </dsp:sp>
    <dsp:sp modelId="{3A406738-9DF1-45B4-98B4-83DDBD12B40E}">
      <dsp:nvSpPr>
        <dsp:cNvPr id="0" name=""/>
        <dsp:cNvSpPr/>
      </dsp:nvSpPr>
      <dsp:spPr>
        <a:xfrm>
          <a:off x="6007530" y="3430450"/>
          <a:ext cx="1626501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Письменная</a:t>
          </a:r>
          <a:endParaRPr lang="ru-RU" sz="1400" b="1" kern="1200" dirty="0"/>
        </a:p>
      </dsp:txBody>
      <dsp:txXfrm>
        <a:off x="6024987" y="3447907"/>
        <a:ext cx="1591587" cy="561127"/>
      </dsp:txXfrm>
    </dsp:sp>
    <dsp:sp modelId="{80D38882-BBF1-4FD0-804F-F89C6F36A20C}">
      <dsp:nvSpPr>
        <dsp:cNvPr id="0" name=""/>
        <dsp:cNvSpPr/>
      </dsp:nvSpPr>
      <dsp:spPr>
        <a:xfrm rot="4616685">
          <a:off x="2403191" y="3718538"/>
          <a:ext cx="211090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110903" y="993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05870" y="3675698"/>
        <a:ext cx="105545" cy="105545"/>
      </dsp:txXfrm>
    </dsp:sp>
    <dsp:sp modelId="{CCA851FF-D9CC-4D31-8017-F339EA538B75}">
      <dsp:nvSpPr>
        <dsp:cNvPr id="0" name=""/>
        <dsp:cNvSpPr/>
      </dsp:nvSpPr>
      <dsp:spPr>
        <a:xfrm>
          <a:off x="3697059" y="4458621"/>
          <a:ext cx="1689765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Содержание договора</a:t>
          </a:r>
          <a:endParaRPr lang="ru-RU" sz="1400" b="1" kern="1200" dirty="0"/>
        </a:p>
      </dsp:txBody>
      <dsp:txXfrm>
        <a:off x="3714516" y="4476078"/>
        <a:ext cx="1654851" cy="561127"/>
      </dsp:txXfrm>
    </dsp:sp>
    <dsp:sp modelId="{42E2466F-2D59-4E72-BDDE-0B6FA78F9D48}">
      <dsp:nvSpPr>
        <dsp:cNvPr id="0" name=""/>
        <dsp:cNvSpPr/>
      </dsp:nvSpPr>
      <dsp:spPr>
        <a:xfrm rot="19457599">
          <a:off x="5331630" y="4575347"/>
          <a:ext cx="58722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87221" y="993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10560" y="4570599"/>
        <a:ext cx="29361" cy="29361"/>
      </dsp:txXfrm>
    </dsp:sp>
    <dsp:sp modelId="{1055C45B-10F0-45C1-BD00-E984FE83D6DD}">
      <dsp:nvSpPr>
        <dsp:cNvPr id="0" name=""/>
        <dsp:cNvSpPr/>
      </dsp:nvSpPr>
      <dsp:spPr>
        <a:xfrm>
          <a:off x="5863658" y="4115897"/>
          <a:ext cx="2297452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Права вкладчика</a:t>
          </a:r>
          <a:endParaRPr lang="ru-RU" sz="1400" b="1" kern="1200" dirty="0"/>
        </a:p>
      </dsp:txBody>
      <dsp:txXfrm>
        <a:off x="5881115" y="4133354"/>
        <a:ext cx="2262538" cy="561127"/>
      </dsp:txXfrm>
    </dsp:sp>
    <dsp:sp modelId="{33076D8B-58DB-428D-87AA-05A753819B22}">
      <dsp:nvSpPr>
        <dsp:cNvPr id="0" name=""/>
        <dsp:cNvSpPr/>
      </dsp:nvSpPr>
      <dsp:spPr>
        <a:xfrm rot="2142401">
          <a:off x="5331630" y="4918071"/>
          <a:ext cx="58722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87221" y="993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10560" y="4913323"/>
        <a:ext cx="29361" cy="29361"/>
      </dsp:txXfrm>
    </dsp:sp>
    <dsp:sp modelId="{F8FFBE1A-EF46-4C32-879A-57D0B67D0839}">
      <dsp:nvSpPr>
        <dsp:cNvPr id="0" name=""/>
        <dsp:cNvSpPr/>
      </dsp:nvSpPr>
      <dsp:spPr>
        <a:xfrm>
          <a:off x="5863658" y="4801345"/>
          <a:ext cx="2009708" cy="596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Обязанности банка</a:t>
          </a:r>
          <a:endParaRPr lang="ru-RU" sz="1400" b="1" kern="1200" dirty="0"/>
        </a:p>
      </dsp:txBody>
      <dsp:txXfrm>
        <a:off x="5881115" y="4818802"/>
        <a:ext cx="1974794" cy="561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C3F46-D31D-4425-BFE3-25681376CA4C}">
      <dsp:nvSpPr>
        <dsp:cNvPr id="0" name=""/>
        <dsp:cNvSpPr/>
      </dsp:nvSpPr>
      <dsp:spPr>
        <a:xfrm>
          <a:off x="-5650086" y="-864910"/>
          <a:ext cx="6726972" cy="6726972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9DC22-375E-4054-919A-832F31563745}">
      <dsp:nvSpPr>
        <dsp:cNvPr id="0" name=""/>
        <dsp:cNvSpPr/>
      </dsp:nvSpPr>
      <dsp:spPr>
        <a:xfrm>
          <a:off x="563714" y="384181"/>
          <a:ext cx="7801641" cy="7687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2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1600" b="1" kern="1200" dirty="0" smtClean="0"/>
            <a:t>обязательность участия банков в системе страхования вкладов</a:t>
          </a:r>
          <a:endParaRPr lang="ru-RU" sz="1600" b="1" kern="1200" dirty="0"/>
        </a:p>
      </dsp:txBody>
      <dsp:txXfrm>
        <a:off x="563714" y="384181"/>
        <a:ext cx="7801641" cy="768761"/>
      </dsp:txXfrm>
    </dsp:sp>
    <dsp:sp modelId="{256C823D-E1F6-4E5C-B278-25EC09BE309C}">
      <dsp:nvSpPr>
        <dsp:cNvPr id="0" name=""/>
        <dsp:cNvSpPr/>
      </dsp:nvSpPr>
      <dsp:spPr>
        <a:xfrm>
          <a:off x="83237" y="288085"/>
          <a:ext cx="960952" cy="960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606D8D-3753-4B34-9D8D-BE8849CAE5AC}">
      <dsp:nvSpPr>
        <dsp:cNvPr id="0" name=""/>
        <dsp:cNvSpPr/>
      </dsp:nvSpPr>
      <dsp:spPr>
        <a:xfrm>
          <a:off x="1004462" y="1537523"/>
          <a:ext cx="7360892" cy="7687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2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сокращение рисков наступления неблагоприятных последствий для вкладчиков в случае неисполнения банками своих обязательств</a:t>
          </a:r>
          <a:endParaRPr lang="ru-RU" sz="1600" b="1" kern="1200" dirty="0"/>
        </a:p>
      </dsp:txBody>
      <dsp:txXfrm>
        <a:off x="1004462" y="1537523"/>
        <a:ext cx="7360892" cy="768761"/>
      </dsp:txXfrm>
    </dsp:sp>
    <dsp:sp modelId="{8DA31884-BD69-4F37-BE1F-A2F15C05EE68}">
      <dsp:nvSpPr>
        <dsp:cNvPr id="0" name=""/>
        <dsp:cNvSpPr/>
      </dsp:nvSpPr>
      <dsp:spPr>
        <a:xfrm>
          <a:off x="523986" y="1441428"/>
          <a:ext cx="960952" cy="960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09B7F5-01C1-4460-B37C-9B64ECBD01EA}">
      <dsp:nvSpPr>
        <dsp:cNvPr id="0" name=""/>
        <dsp:cNvSpPr/>
      </dsp:nvSpPr>
      <dsp:spPr>
        <a:xfrm>
          <a:off x="1004462" y="2690866"/>
          <a:ext cx="7360892" cy="7687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2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прозрачность деятельности системы страхования вкладов</a:t>
          </a:r>
          <a:endParaRPr lang="ru-RU" sz="1600" b="1" kern="1200" dirty="0"/>
        </a:p>
      </dsp:txBody>
      <dsp:txXfrm>
        <a:off x="1004462" y="2690866"/>
        <a:ext cx="7360892" cy="768761"/>
      </dsp:txXfrm>
    </dsp:sp>
    <dsp:sp modelId="{057286B5-9849-48A9-AD5A-967226DEE541}">
      <dsp:nvSpPr>
        <dsp:cNvPr id="0" name=""/>
        <dsp:cNvSpPr/>
      </dsp:nvSpPr>
      <dsp:spPr>
        <a:xfrm>
          <a:off x="523986" y="2594771"/>
          <a:ext cx="960952" cy="960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07EF50-2E3F-4A9D-A64F-5748E04D7693}">
      <dsp:nvSpPr>
        <dsp:cNvPr id="0" name=""/>
        <dsp:cNvSpPr/>
      </dsp:nvSpPr>
      <dsp:spPr>
        <a:xfrm>
          <a:off x="563714" y="3844209"/>
          <a:ext cx="7801641" cy="7687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2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накопительный характер формирования фонда обязательного страхования вкладов за счет регулярных страховых взносов банков - участников системы страхования вкладов</a:t>
          </a:r>
          <a:endParaRPr lang="ru-RU" sz="1600" b="1" kern="1200" dirty="0"/>
        </a:p>
      </dsp:txBody>
      <dsp:txXfrm>
        <a:off x="563714" y="3844209"/>
        <a:ext cx="7801641" cy="768761"/>
      </dsp:txXfrm>
    </dsp:sp>
    <dsp:sp modelId="{CC50FC52-DE0E-4F0B-8C40-B11868DF2564}">
      <dsp:nvSpPr>
        <dsp:cNvPr id="0" name=""/>
        <dsp:cNvSpPr/>
      </dsp:nvSpPr>
      <dsp:spPr>
        <a:xfrm>
          <a:off x="83237" y="3748113"/>
          <a:ext cx="960952" cy="960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C5EEA-7B89-42DE-8DD4-3990AFCA45AB}">
      <dsp:nvSpPr>
        <dsp:cNvPr id="0" name=""/>
        <dsp:cNvSpPr/>
      </dsp:nvSpPr>
      <dsp:spPr>
        <a:xfrm>
          <a:off x="578782" y="2985555"/>
          <a:ext cx="1983268" cy="58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Участники системы страхования вкладов</a:t>
          </a:r>
          <a:endParaRPr lang="ru-RU" sz="1500" b="1" kern="1200" dirty="0"/>
        </a:p>
      </dsp:txBody>
      <dsp:txXfrm>
        <a:off x="596012" y="3002785"/>
        <a:ext cx="1948808" cy="553809"/>
      </dsp:txXfrm>
    </dsp:sp>
    <dsp:sp modelId="{BE2A8706-B289-4AA3-84AB-50EE5AA8E0A2}">
      <dsp:nvSpPr>
        <dsp:cNvPr id="0" name=""/>
        <dsp:cNvSpPr/>
      </dsp:nvSpPr>
      <dsp:spPr>
        <a:xfrm rot="17007006">
          <a:off x="1785710" y="2286239"/>
          <a:ext cx="2023297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2023297" y="95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46776" y="2245205"/>
        <a:ext cx="101164" cy="101164"/>
      </dsp:txXfrm>
    </dsp:sp>
    <dsp:sp modelId="{E5D5F576-7ABA-4B02-A878-52F291A3B8D9}">
      <dsp:nvSpPr>
        <dsp:cNvPr id="0" name=""/>
        <dsp:cNvSpPr/>
      </dsp:nvSpPr>
      <dsp:spPr>
        <a:xfrm>
          <a:off x="3032666" y="1017751"/>
          <a:ext cx="1176539" cy="58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вкладчики</a:t>
          </a:r>
          <a:endParaRPr lang="ru-RU" sz="1500" b="1" kern="1200" dirty="0"/>
        </a:p>
      </dsp:txBody>
      <dsp:txXfrm>
        <a:off x="3049896" y="1034981"/>
        <a:ext cx="1142079" cy="553809"/>
      </dsp:txXfrm>
    </dsp:sp>
    <dsp:sp modelId="{35CD42BB-391F-4A59-B30F-890D341EAB01}">
      <dsp:nvSpPr>
        <dsp:cNvPr id="0" name=""/>
        <dsp:cNvSpPr/>
      </dsp:nvSpPr>
      <dsp:spPr>
        <a:xfrm rot="17633493">
          <a:off x="3878839" y="794669"/>
          <a:ext cx="1110489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1110489" y="95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06321" y="776455"/>
        <a:ext cx="55524" cy="55524"/>
      </dsp:txXfrm>
    </dsp:sp>
    <dsp:sp modelId="{4796C6C5-69B9-4A21-B9A3-B1CD5FC4A8C9}">
      <dsp:nvSpPr>
        <dsp:cNvPr id="0" name=""/>
        <dsp:cNvSpPr/>
      </dsp:nvSpPr>
      <dsp:spPr>
        <a:xfrm>
          <a:off x="4658961" y="2415"/>
          <a:ext cx="2573985" cy="58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гражданин Российской Федерации</a:t>
          </a:r>
          <a:endParaRPr lang="ru-RU" sz="1400" b="1" kern="1200" dirty="0"/>
        </a:p>
      </dsp:txBody>
      <dsp:txXfrm>
        <a:off x="4676191" y="19645"/>
        <a:ext cx="2539525" cy="553809"/>
      </dsp:txXfrm>
    </dsp:sp>
    <dsp:sp modelId="{E12A3152-3498-497C-8144-E0CFE891DFFD}">
      <dsp:nvSpPr>
        <dsp:cNvPr id="0" name=""/>
        <dsp:cNvSpPr/>
      </dsp:nvSpPr>
      <dsp:spPr>
        <a:xfrm rot="19457599">
          <a:off x="4154731" y="1133209"/>
          <a:ext cx="579565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79565" y="95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30025" y="1128269"/>
        <a:ext cx="28978" cy="28978"/>
      </dsp:txXfrm>
    </dsp:sp>
    <dsp:sp modelId="{4C0B16CD-F7DE-4027-B45F-06A1124A1B0E}">
      <dsp:nvSpPr>
        <dsp:cNvPr id="0" name=""/>
        <dsp:cNvSpPr/>
      </dsp:nvSpPr>
      <dsp:spPr>
        <a:xfrm>
          <a:off x="4679822" y="679495"/>
          <a:ext cx="2173385" cy="58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иностранный гражданин</a:t>
          </a:r>
          <a:endParaRPr lang="ru-RU" sz="1400" b="1" kern="1200" dirty="0"/>
        </a:p>
      </dsp:txBody>
      <dsp:txXfrm>
        <a:off x="4697052" y="696725"/>
        <a:ext cx="2138925" cy="553809"/>
      </dsp:txXfrm>
    </dsp:sp>
    <dsp:sp modelId="{01154865-86F9-48F4-AB29-395848820AB6}">
      <dsp:nvSpPr>
        <dsp:cNvPr id="0" name=""/>
        <dsp:cNvSpPr/>
      </dsp:nvSpPr>
      <dsp:spPr>
        <a:xfrm rot="2142401">
          <a:off x="4154731" y="1471464"/>
          <a:ext cx="579565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79565" y="95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30025" y="1466524"/>
        <a:ext cx="28978" cy="28978"/>
      </dsp:txXfrm>
    </dsp:sp>
    <dsp:sp modelId="{DC3A7E2A-EC79-42A5-BE8B-0EDE1CA85D23}">
      <dsp:nvSpPr>
        <dsp:cNvPr id="0" name=""/>
        <dsp:cNvSpPr/>
      </dsp:nvSpPr>
      <dsp:spPr>
        <a:xfrm>
          <a:off x="4679822" y="1356006"/>
          <a:ext cx="2726629" cy="58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лицо без гражданства</a:t>
          </a:r>
          <a:endParaRPr lang="ru-RU" sz="1400" b="1" kern="1200" dirty="0"/>
        </a:p>
      </dsp:txBody>
      <dsp:txXfrm>
        <a:off x="4697052" y="1373236"/>
        <a:ext cx="2692169" cy="553809"/>
      </dsp:txXfrm>
    </dsp:sp>
    <dsp:sp modelId="{DFB0E2BE-007D-44EE-9AEF-988A30357A57}">
      <dsp:nvSpPr>
        <dsp:cNvPr id="0" name=""/>
        <dsp:cNvSpPr/>
      </dsp:nvSpPr>
      <dsp:spPr>
        <a:xfrm rot="3907178">
          <a:off x="3885222" y="1809719"/>
          <a:ext cx="1118582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1118582" y="95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16549" y="1791303"/>
        <a:ext cx="55929" cy="55929"/>
      </dsp:txXfrm>
    </dsp:sp>
    <dsp:sp modelId="{11801E83-6D00-480B-A412-D1FCDD68749A}">
      <dsp:nvSpPr>
        <dsp:cNvPr id="0" name=""/>
        <dsp:cNvSpPr/>
      </dsp:nvSpPr>
      <dsp:spPr>
        <a:xfrm>
          <a:off x="4679822" y="2032516"/>
          <a:ext cx="2464344" cy="58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юридическое лицо</a:t>
          </a:r>
          <a:endParaRPr lang="ru-RU" sz="1400" b="1" kern="1200" dirty="0"/>
        </a:p>
      </dsp:txBody>
      <dsp:txXfrm>
        <a:off x="4697052" y="2049746"/>
        <a:ext cx="2429884" cy="553809"/>
      </dsp:txXfrm>
    </dsp:sp>
    <dsp:sp modelId="{05AD429B-ABAA-40E3-9A4C-554990A4A460}">
      <dsp:nvSpPr>
        <dsp:cNvPr id="0" name=""/>
        <dsp:cNvSpPr/>
      </dsp:nvSpPr>
      <dsp:spPr>
        <a:xfrm rot="448334">
          <a:off x="2560035" y="3301004"/>
          <a:ext cx="474646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74646" y="95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5492" y="3298687"/>
        <a:ext cx="23732" cy="23732"/>
      </dsp:txXfrm>
    </dsp:sp>
    <dsp:sp modelId="{07C22247-9642-4BAC-AD69-5ECDC4251EDA}">
      <dsp:nvSpPr>
        <dsp:cNvPr id="0" name=""/>
        <dsp:cNvSpPr/>
      </dsp:nvSpPr>
      <dsp:spPr>
        <a:xfrm>
          <a:off x="3032666" y="3047281"/>
          <a:ext cx="1176539" cy="58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Банки</a:t>
          </a:r>
          <a:endParaRPr lang="ru-RU" sz="1500" b="1" kern="1200" dirty="0"/>
        </a:p>
      </dsp:txBody>
      <dsp:txXfrm>
        <a:off x="3049896" y="3064511"/>
        <a:ext cx="1142079" cy="553809"/>
      </dsp:txXfrm>
    </dsp:sp>
    <dsp:sp modelId="{A9B989BA-FD5C-46E0-8278-7A9A6CFFB8F4}">
      <dsp:nvSpPr>
        <dsp:cNvPr id="0" name=""/>
        <dsp:cNvSpPr/>
      </dsp:nvSpPr>
      <dsp:spPr>
        <a:xfrm rot="19457599">
          <a:off x="4154731" y="3162739"/>
          <a:ext cx="579565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79565" y="95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30025" y="3157799"/>
        <a:ext cx="28978" cy="28978"/>
      </dsp:txXfrm>
    </dsp:sp>
    <dsp:sp modelId="{DF50E985-E6DD-4983-B5F3-DE991E09BBD3}">
      <dsp:nvSpPr>
        <dsp:cNvPr id="0" name=""/>
        <dsp:cNvSpPr/>
      </dsp:nvSpPr>
      <dsp:spPr>
        <a:xfrm>
          <a:off x="4679822" y="2709026"/>
          <a:ext cx="3032659" cy="58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Кредитная организация, получившая разрешение Банка  России</a:t>
          </a:r>
          <a:endParaRPr lang="ru-RU" sz="1400" b="1" kern="1200" dirty="0"/>
        </a:p>
      </dsp:txBody>
      <dsp:txXfrm>
        <a:off x="4697052" y="2726256"/>
        <a:ext cx="2998199" cy="553809"/>
      </dsp:txXfrm>
    </dsp:sp>
    <dsp:sp modelId="{2188D304-1599-4101-A488-72057F777AF5}">
      <dsp:nvSpPr>
        <dsp:cNvPr id="0" name=""/>
        <dsp:cNvSpPr/>
      </dsp:nvSpPr>
      <dsp:spPr>
        <a:xfrm rot="2142401">
          <a:off x="4154731" y="3500995"/>
          <a:ext cx="579565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79565" y="95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30025" y="3496054"/>
        <a:ext cx="28978" cy="28978"/>
      </dsp:txXfrm>
    </dsp:sp>
    <dsp:sp modelId="{1DF33A67-CED6-4547-BDDB-32E7A70BB491}">
      <dsp:nvSpPr>
        <dsp:cNvPr id="0" name=""/>
        <dsp:cNvSpPr/>
      </dsp:nvSpPr>
      <dsp:spPr>
        <a:xfrm>
          <a:off x="4679822" y="3385536"/>
          <a:ext cx="3017588" cy="58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Должен соответствовать условиям ст. 44 Закона о страховании вкладов</a:t>
          </a:r>
          <a:endParaRPr lang="ru-RU" sz="1400" b="1" kern="1200" dirty="0"/>
        </a:p>
      </dsp:txBody>
      <dsp:txXfrm>
        <a:off x="4697052" y="3402766"/>
        <a:ext cx="2983128" cy="553809"/>
      </dsp:txXfrm>
    </dsp:sp>
    <dsp:sp modelId="{D466E757-7ED6-43FB-9A3B-0A5F957CCC71}">
      <dsp:nvSpPr>
        <dsp:cNvPr id="0" name=""/>
        <dsp:cNvSpPr/>
      </dsp:nvSpPr>
      <dsp:spPr>
        <a:xfrm rot="4369631">
          <a:off x="2096268" y="3901600"/>
          <a:ext cx="1321846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1321846" y="95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24145" y="3878102"/>
        <a:ext cx="66092" cy="66092"/>
      </dsp:txXfrm>
    </dsp:sp>
    <dsp:sp modelId="{EE0240A4-3165-42F5-8675-4CFBE9DC5437}">
      <dsp:nvSpPr>
        <dsp:cNvPr id="0" name=""/>
        <dsp:cNvSpPr/>
      </dsp:nvSpPr>
      <dsp:spPr>
        <a:xfrm>
          <a:off x="2952332" y="4248472"/>
          <a:ext cx="1176539" cy="58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АСВ</a:t>
          </a:r>
          <a:endParaRPr lang="ru-RU" sz="1500" b="1" kern="1200" dirty="0"/>
        </a:p>
      </dsp:txBody>
      <dsp:txXfrm>
        <a:off x="2969562" y="4265702"/>
        <a:ext cx="1142079" cy="553809"/>
      </dsp:txXfrm>
    </dsp:sp>
    <dsp:sp modelId="{BCA6A4A0-E79D-4424-8D27-1B8BBB951F49}">
      <dsp:nvSpPr>
        <dsp:cNvPr id="0" name=""/>
        <dsp:cNvSpPr/>
      </dsp:nvSpPr>
      <dsp:spPr>
        <a:xfrm rot="176914">
          <a:off x="4128507" y="4547247"/>
          <a:ext cx="551680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51680" y="95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0555" y="4543004"/>
        <a:ext cx="27584" cy="27584"/>
      </dsp:txXfrm>
    </dsp:sp>
    <dsp:sp modelId="{331014CF-7835-476E-81D6-AE60A654E5BA}">
      <dsp:nvSpPr>
        <dsp:cNvPr id="0" name=""/>
        <dsp:cNvSpPr/>
      </dsp:nvSpPr>
      <dsp:spPr>
        <a:xfrm>
          <a:off x="4679822" y="4062046"/>
          <a:ext cx="3031918" cy="1017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Государственная корпорация создана в целях обеспечения функционирования системы страхования вкладов</a:t>
          </a:r>
          <a:endParaRPr lang="ru-RU" sz="1400" b="1" kern="1200" dirty="0"/>
        </a:p>
      </dsp:txBody>
      <dsp:txXfrm>
        <a:off x="4709635" y="4091859"/>
        <a:ext cx="2972292" cy="958251"/>
      </dsp:txXfrm>
    </dsp:sp>
    <dsp:sp modelId="{3FAC7CFC-BDBD-4545-8A75-DBE225503E33}">
      <dsp:nvSpPr>
        <dsp:cNvPr id="0" name=""/>
        <dsp:cNvSpPr/>
      </dsp:nvSpPr>
      <dsp:spPr>
        <a:xfrm rot="4592994">
          <a:off x="1785710" y="4254044"/>
          <a:ext cx="2023297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2023297" y="95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46776" y="4213010"/>
        <a:ext cx="101164" cy="101164"/>
      </dsp:txXfrm>
    </dsp:sp>
    <dsp:sp modelId="{70112B70-62C7-475A-9008-2B60CAB535BF}">
      <dsp:nvSpPr>
        <dsp:cNvPr id="0" name=""/>
        <dsp:cNvSpPr/>
      </dsp:nvSpPr>
      <dsp:spPr>
        <a:xfrm>
          <a:off x="3032666" y="4953360"/>
          <a:ext cx="1176539" cy="58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Банк России</a:t>
          </a:r>
          <a:endParaRPr lang="ru-RU" sz="1500" b="1" kern="1200" dirty="0"/>
        </a:p>
      </dsp:txBody>
      <dsp:txXfrm>
        <a:off x="3049896" y="4970590"/>
        <a:ext cx="1142079" cy="5538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E018F-31BD-4AAF-9AB4-03FB41F87122}">
      <dsp:nvSpPr>
        <dsp:cNvPr id="0" name=""/>
        <dsp:cNvSpPr/>
      </dsp:nvSpPr>
      <dsp:spPr>
        <a:xfrm>
          <a:off x="0" y="0"/>
          <a:ext cx="6550611" cy="9461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Наступление страхового случая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713" y="27713"/>
        <a:ext cx="5418900" cy="890759"/>
      </dsp:txXfrm>
    </dsp:sp>
    <dsp:sp modelId="{4865FA2D-9E8A-4096-A71F-47287C7FE484}">
      <dsp:nvSpPr>
        <dsp:cNvPr id="0" name=""/>
        <dsp:cNvSpPr/>
      </dsp:nvSpPr>
      <dsp:spPr>
        <a:xfrm>
          <a:off x="489169" y="1077599"/>
          <a:ext cx="6550611" cy="946185"/>
        </a:xfrm>
        <a:prstGeom prst="roundRect">
          <a:avLst>
            <a:gd name="adj" fmla="val 10000"/>
          </a:avLst>
        </a:prstGeom>
        <a:solidFill>
          <a:schemeClr val="accent5">
            <a:hueOff val="-1911322"/>
            <a:satOff val="2560"/>
            <a:lumOff val="-79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Установление места, времени и порядка приема от вкладчиков заявлений о выплате возмещений по вкладам</a:t>
          </a:r>
          <a:endParaRPr lang="ru-RU" sz="1800" b="1" kern="1200" dirty="0"/>
        </a:p>
      </dsp:txBody>
      <dsp:txXfrm>
        <a:off x="516882" y="1105312"/>
        <a:ext cx="5390996" cy="890759"/>
      </dsp:txXfrm>
    </dsp:sp>
    <dsp:sp modelId="{CAE23D8F-D692-4D94-8A33-98E62285DEFD}">
      <dsp:nvSpPr>
        <dsp:cNvPr id="0" name=""/>
        <dsp:cNvSpPr/>
      </dsp:nvSpPr>
      <dsp:spPr>
        <a:xfrm>
          <a:off x="978338" y="2155199"/>
          <a:ext cx="6550611" cy="946185"/>
        </a:xfrm>
        <a:prstGeom prst="roundRect">
          <a:avLst>
            <a:gd name="adj" fmla="val 10000"/>
          </a:avLst>
        </a:prstGeom>
        <a:solidFill>
          <a:schemeClr val="accent5">
            <a:hueOff val="-3822643"/>
            <a:satOff val="5120"/>
            <a:lumOff val="-15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Уведомление вкладчиков о наступлении страхового случая</a:t>
          </a:r>
          <a:endParaRPr lang="ru-RU" sz="1800" b="1" kern="1200" dirty="0"/>
        </a:p>
      </dsp:txBody>
      <dsp:txXfrm>
        <a:off x="1006051" y="2182912"/>
        <a:ext cx="5390996" cy="890759"/>
      </dsp:txXfrm>
    </dsp:sp>
    <dsp:sp modelId="{EDF7EA91-7410-47DE-98D9-FC8BF302A80B}">
      <dsp:nvSpPr>
        <dsp:cNvPr id="0" name=""/>
        <dsp:cNvSpPr/>
      </dsp:nvSpPr>
      <dsp:spPr>
        <a:xfrm>
          <a:off x="1467507" y="3232799"/>
          <a:ext cx="6550611" cy="946185"/>
        </a:xfrm>
        <a:prstGeom prst="roundRect">
          <a:avLst>
            <a:gd name="adj" fmla="val 10000"/>
          </a:avLst>
        </a:prstGeom>
        <a:solidFill>
          <a:schemeClr val="accent5">
            <a:hueOff val="-5733965"/>
            <a:satOff val="7681"/>
            <a:lumOff val="-239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Обращение в АСВ с требованием о выплате возмещения</a:t>
          </a:r>
          <a:endParaRPr lang="ru-RU" sz="1800" b="0" kern="1200" dirty="0"/>
        </a:p>
      </dsp:txBody>
      <dsp:txXfrm>
        <a:off x="1495220" y="3260512"/>
        <a:ext cx="5390996" cy="890759"/>
      </dsp:txXfrm>
    </dsp:sp>
    <dsp:sp modelId="{303FCFE8-48E1-42B6-B294-4595090A179E}">
      <dsp:nvSpPr>
        <dsp:cNvPr id="0" name=""/>
        <dsp:cNvSpPr/>
      </dsp:nvSpPr>
      <dsp:spPr>
        <a:xfrm>
          <a:off x="1956676" y="4310398"/>
          <a:ext cx="6550611" cy="946185"/>
        </a:xfrm>
        <a:prstGeom prst="roundRect">
          <a:avLst>
            <a:gd name="adj" fmla="val 10000"/>
          </a:avLst>
        </a:prstGeom>
        <a:solidFill>
          <a:schemeClr val="accent5">
            <a:hueOff val="-7645287"/>
            <a:satOff val="10241"/>
            <a:lumOff val="-3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Исчисление размера возмещения</a:t>
          </a:r>
          <a:endParaRPr lang="ru-RU" sz="1800" b="1" kern="1200" dirty="0"/>
        </a:p>
      </dsp:txBody>
      <dsp:txXfrm>
        <a:off x="1984389" y="4338111"/>
        <a:ext cx="5390996" cy="890759"/>
      </dsp:txXfrm>
    </dsp:sp>
    <dsp:sp modelId="{DF385C20-645D-4143-B567-6ED0D672D31F}">
      <dsp:nvSpPr>
        <dsp:cNvPr id="0" name=""/>
        <dsp:cNvSpPr/>
      </dsp:nvSpPr>
      <dsp:spPr>
        <a:xfrm>
          <a:off x="5935591" y="69124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073971" y="691240"/>
        <a:ext cx="338261" cy="462803"/>
      </dsp:txXfrm>
    </dsp:sp>
    <dsp:sp modelId="{F036DCCA-555B-417A-A582-2557179BDCF9}">
      <dsp:nvSpPr>
        <dsp:cNvPr id="0" name=""/>
        <dsp:cNvSpPr/>
      </dsp:nvSpPr>
      <dsp:spPr>
        <a:xfrm>
          <a:off x="6424760" y="176884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21453"/>
            <a:satOff val="-1828"/>
            <a:lumOff val="-24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563140" y="1768840"/>
        <a:ext cx="338261" cy="462803"/>
      </dsp:txXfrm>
    </dsp:sp>
    <dsp:sp modelId="{25547604-3F0F-42C1-99D3-B59E9887F1AF}">
      <dsp:nvSpPr>
        <dsp:cNvPr id="0" name=""/>
        <dsp:cNvSpPr/>
      </dsp:nvSpPr>
      <dsp:spPr>
        <a:xfrm>
          <a:off x="6913929" y="283067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842906"/>
            <a:satOff val="-3657"/>
            <a:lumOff val="-486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052309" y="2830670"/>
        <a:ext cx="338261" cy="462803"/>
      </dsp:txXfrm>
    </dsp:sp>
    <dsp:sp modelId="{FA797E9E-2A3C-49BD-A911-3A0348435FFE}">
      <dsp:nvSpPr>
        <dsp:cNvPr id="0" name=""/>
        <dsp:cNvSpPr/>
      </dsp:nvSpPr>
      <dsp:spPr>
        <a:xfrm>
          <a:off x="7403098" y="3918783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264359"/>
            <a:satOff val="-5485"/>
            <a:lumOff val="-729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541478" y="3918783"/>
        <a:ext cx="338261" cy="462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83C79-8EA7-40B1-AAED-66A75C0506A3}">
      <dsp:nvSpPr>
        <dsp:cNvPr id="0" name=""/>
        <dsp:cNvSpPr/>
      </dsp:nvSpPr>
      <dsp:spPr>
        <a:xfrm>
          <a:off x="-5794421" y="-887389"/>
          <a:ext cx="6902627" cy="6902627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9E220-45E7-422E-8A02-36686301B762}">
      <dsp:nvSpPr>
        <dsp:cNvPr id="0" name=""/>
        <dsp:cNvSpPr/>
      </dsp:nvSpPr>
      <dsp:spPr>
        <a:xfrm>
          <a:off x="359718" y="233111"/>
          <a:ext cx="8151119" cy="466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02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размещенным на банковских счетах (во вкладах) физических лиц, занимающихся предпринимательской деятельностью без образования юридического лица, если такие счета (вклады) открыты для осуществления предпринимательской деятельности</a:t>
          </a:r>
          <a:endParaRPr lang="ru-RU" sz="1050" b="1" kern="1200" dirty="0"/>
        </a:p>
      </dsp:txBody>
      <dsp:txXfrm>
        <a:off x="359718" y="233111"/>
        <a:ext cx="8151119" cy="466018"/>
      </dsp:txXfrm>
    </dsp:sp>
    <dsp:sp modelId="{A487D632-6E87-4279-92B1-8E8C87FE610B}">
      <dsp:nvSpPr>
        <dsp:cNvPr id="0" name=""/>
        <dsp:cNvSpPr/>
      </dsp:nvSpPr>
      <dsp:spPr>
        <a:xfrm>
          <a:off x="68456" y="174859"/>
          <a:ext cx="582523" cy="582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18F4C-6877-484D-8918-0D2950361B3C}">
      <dsp:nvSpPr>
        <dsp:cNvPr id="0" name=""/>
        <dsp:cNvSpPr/>
      </dsp:nvSpPr>
      <dsp:spPr>
        <a:xfrm>
          <a:off x="781740" y="932550"/>
          <a:ext cx="7729097" cy="466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размещенным на банковских счетах (во вкладах) адвокатов, нотариусов</a:t>
          </a:r>
          <a:endParaRPr lang="ru-RU" sz="1400" b="1" kern="1200" dirty="0"/>
        </a:p>
      </dsp:txBody>
      <dsp:txXfrm>
        <a:off x="781740" y="932550"/>
        <a:ext cx="7729097" cy="466018"/>
      </dsp:txXfrm>
    </dsp:sp>
    <dsp:sp modelId="{E3DB9FC3-6FCF-4EBF-ABDA-34D9A51E9B4C}">
      <dsp:nvSpPr>
        <dsp:cNvPr id="0" name=""/>
        <dsp:cNvSpPr/>
      </dsp:nvSpPr>
      <dsp:spPr>
        <a:xfrm>
          <a:off x="490478" y="874298"/>
          <a:ext cx="582523" cy="582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A45A7-A040-4424-A598-5CA70CA5D1D5}">
      <dsp:nvSpPr>
        <dsp:cNvPr id="0" name=""/>
        <dsp:cNvSpPr/>
      </dsp:nvSpPr>
      <dsp:spPr>
        <a:xfrm>
          <a:off x="1081461" y="1656184"/>
          <a:ext cx="7497831" cy="466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переданным физическими лицами банкам в доверительное управление</a:t>
          </a:r>
          <a:endParaRPr lang="ru-RU" sz="1400" b="1" kern="1200" dirty="0"/>
        </a:p>
      </dsp:txBody>
      <dsp:txXfrm>
        <a:off x="1081461" y="1656184"/>
        <a:ext cx="7497831" cy="466018"/>
      </dsp:txXfrm>
    </dsp:sp>
    <dsp:sp modelId="{1FE08318-E970-4A33-98FE-6E082A914CFB}">
      <dsp:nvSpPr>
        <dsp:cNvPr id="0" name=""/>
        <dsp:cNvSpPr/>
      </dsp:nvSpPr>
      <dsp:spPr>
        <a:xfrm>
          <a:off x="721744" y="1573223"/>
          <a:ext cx="582523" cy="582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3270B-72B4-44E9-A3F7-90E83A5A6F54}">
      <dsp:nvSpPr>
        <dsp:cNvPr id="0" name=""/>
        <dsp:cNvSpPr/>
      </dsp:nvSpPr>
      <dsp:spPr>
        <a:xfrm>
          <a:off x="1086847" y="2330914"/>
          <a:ext cx="7423990" cy="466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размещенным во вклады в находящихся за пределами территории Российской Федерации филиалах банков Российской Федерации</a:t>
          </a:r>
          <a:endParaRPr lang="ru-RU" sz="1400" b="1" kern="1200" dirty="0"/>
        </a:p>
      </dsp:txBody>
      <dsp:txXfrm>
        <a:off x="1086847" y="2330914"/>
        <a:ext cx="7423990" cy="466018"/>
      </dsp:txXfrm>
    </dsp:sp>
    <dsp:sp modelId="{A547645B-900F-4A95-A9C7-6E22157C4577}">
      <dsp:nvSpPr>
        <dsp:cNvPr id="0" name=""/>
        <dsp:cNvSpPr/>
      </dsp:nvSpPr>
      <dsp:spPr>
        <a:xfrm>
          <a:off x="795585" y="2272662"/>
          <a:ext cx="582523" cy="582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3B1BF-9C20-4BD2-A170-1F3647CFC7BD}">
      <dsp:nvSpPr>
        <dsp:cNvPr id="0" name=""/>
        <dsp:cNvSpPr/>
      </dsp:nvSpPr>
      <dsp:spPr>
        <a:xfrm>
          <a:off x="1013006" y="3030353"/>
          <a:ext cx="7497831" cy="466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размещенным на номинальных счетах</a:t>
          </a:r>
          <a:endParaRPr lang="ru-RU" sz="1400" b="1" kern="1200" dirty="0"/>
        </a:p>
      </dsp:txBody>
      <dsp:txXfrm>
        <a:off x="1013006" y="3030353"/>
        <a:ext cx="7497831" cy="466018"/>
      </dsp:txXfrm>
    </dsp:sp>
    <dsp:sp modelId="{669E14EB-E346-48E1-9B58-600DC3CF9997}">
      <dsp:nvSpPr>
        <dsp:cNvPr id="0" name=""/>
        <dsp:cNvSpPr/>
      </dsp:nvSpPr>
      <dsp:spPr>
        <a:xfrm>
          <a:off x="721744" y="2972100"/>
          <a:ext cx="582523" cy="582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172B8-3D65-44E9-A272-422DFA2298BB}">
      <dsp:nvSpPr>
        <dsp:cNvPr id="0" name=""/>
        <dsp:cNvSpPr/>
      </dsp:nvSpPr>
      <dsp:spPr>
        <a:xfrm>
          <a:off x="781740" y="3729278"/>
          <a:ext cx="7729097" cy="466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являющимся электронными денежными средствами</a:t>
          </a:r>
          <a:endParaRPr lang="ru-RU" sz="1400" b="1" kern="1200" dirty="0"/>
        </a:p>
      </dsp:txBody>
      <dsp:txXfrm>
        <a:off x="781740" y="3729278"/>
        <a:ext cx="7729097" cy="466018"/>
      </dsp:txXfrm>
    </dsp:sp>
    <dsp:sp modelId="{898CCB31-ACE9-4096-A770-0574298423BF}">
      <dsp:nvSpPr>
        <dsp:cNvPr id="0" name=""/>
        <dsp:cNvSpPr/>
      </dsp:nvSpPr>
      <dsp:spPr>
        <a:xfrm>
          <a:off x="490478" y="3671026"/>
          <a:ext cx="582523" cy="582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74030-64D6-4A39-91A9-735E0DC7A20A}">
      <dsp:nvSpPr>
        <dsp:cNvPr id="0" name=""/>
        <dsp:cNvSpPr/>
      </dsp:nvSpPr>
      <dsp:spPr>
        <a:xfrm>
          <a:off x="359718" y="4428717"/>
          <a:ext cx="8151119" cy="466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размещенным в субординированные депозиты</a:t>
          </a:r>
          <a:endParaRPr lang="ru-RU" sz="1400" b="1" kern="1200" dirty="0"/>
        </a:p>
      </dsp:txBody>
      <dsp:txXfrm>
        <a:off x="359718" y="4428717"/>
        <a:ext cx="8151119" cy="466018"/>
      </dsp:txXfrm>
    </dsp:sp>
    <dsp:sp modelId="{8F89465C-195B-4B01-A57B-16B93C3A9F61}">
      <dsp:nvSpPr>
        <dsp:cNvPr id="0" name=""/>
        <dsp:cNvSpPr/>
      </dsp:nvSpPr>
      <dsp:spPr>
        <a:xfrm>
          <a:off x="68456" y="4370464"/>
          <a:ext cx="582523" cy="582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2CCEA-066B-4047-BF2D-35BC09BA7B89}">
      <dsp:nvSpPr>
        <dsp:cNvPr id="0" name=""/>
        <dsp:cNvSpPr/>
      </dsp:nvSpPr>
      <dsp:spPr>
        <a:xfrm>
          <a:off x="6329566" y="1147623"/>
          <a:ext cx="1052378" cy="500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305"/>
              </a:lnTo>
              <a:lnTo>
                <a:pt x="1052378" y="341305"/>
              </a:lnTo>
              <a:lnTo>
                <a:pt x="1052378" y="50083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3EDED-968C-4284-BD30-6159DDAF5DA2}">
      <dsp:nvSpPr>
        <dsp:cNvPr id="0" name=""/>
        <dsp:cNvSpPr/>
      </dsp:nvSpPr>
      <dsp:spPr>
        <a:xfrm>
          <a:off x="5071701" y="1147623"/>
          <a:ext cx="1257865" cy="500836"/>
        </a:xfrm>
        <a:custGeom>
          <a:avLst/>
          <a:gdLst/>
          <a:ahLst/>
          <a:cxnLst/>
          <a:rect l="0" t="0" r="0" b="0"/>
          <a:pathLst>
            <a:path>
              <a:moveTo>
                <a:pt x="1257865" y="0"/>
              </a:moveTo>
              <a:lnTo>
                <a:pt x="1257865" y="341305"/>
              </a:lnTo>
              <a:lnTo>
                <a:pt x="0" y="341305"/>
              </a:lnTo>
              <a:lnTo>
                <a:pt x="0" y="50083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156D6-34AD-440F-A865-CD45E495763F}">
      <dsp:nvSpPr>
        <dsp:cNvPr id="0" name=""/>
        <dsp:cNvSpPr/>
      </dsp:nvSpPr>
      <dsp:spPr>
        <a:xfrm>
          <a:off x="1914565" y="1147623"/>
          <a:ext cx="1052378" cy="500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305"/>
              </a:lnTo>
              <a:lnTo>
                <a:pt x="1052378" y="341305"/>
              </a:lnTo>
              <a:lnTo>
                <a:pt x="1052378" y="50083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138FE-0749-495C-9012-4615B621E0BB}">
      <dsp:nvSpPr>
        <dsp:cNvPr id="0" name=""/>
        <dsp:cNvSpPr/>
      </dsp:nvSpPr>
      <dsp:spPr>
        <a:xfrm>
          <a:off x="862186" y="1147623"/>
          <a:ext cx="1052378" cy="500836"/>
        </a:xfrm>
        <a:custGeom>
          <a:avLst/>
          <a:gdLst/>
          <a:ahLst/>
          <a:cxnLst/>
          <a:rect l="0" t="0" r="0" b="0"/>
          <a:pathLst>
            <a:path>
              <a:moveTo>
                <a:pt x="1052378" y="0"/>
              </a:moveTo>
              <a:lnTo>
                <a:pt x="1052378" y="341305"/>
              </a:lnTo>
              <a:lnTo>
                <a:pt x="0" y="341305"/>
              </a:lnTo>
              <a:lnTo>
                <a:pt x="0" y="50083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F0EE6-3157-445F-8F6F-06FE7DB831A7}">
      <dsp:nvSpPr>
        <dsp:cNvPr id="0" name=""/>
        <dsp:cNvSpPr/>
      </dsp:nvSpPr>
      <dsp:spPr>
        <a:xfrm>
          <a:off x="748204" y="54106"/>
          <a:ext cx="2332721" cy="10935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816F3-EAC4-4822-A945-FA887FD8688E}">
      <dsp:nvSpPr>
        <dsp:cNvPr id="0" name=""/>
        <dsp:cNvSpPr/>
      </dsp:nvSpPr>
      <dsp:spPr>
        <a:xfrm>
          <a:off x="939546" y="235880"/>
          <a:ext cx="2332721" cy="10935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Условия осуществления выплат Банка России</a:t>
          </a:r>
          <a:endParaRPr lang="ru-RU" sz="1600" b="1" kern="1200" dirty="0"/>
        </a:p>
      </dsp:txBody>
      <dsp:txXfrm>
        <a:off x="971574" y="267908"/>
        <a:ext cx="2268665" cy="1029461"/>
      </dsp:txXfrm>
    </dsp:sp>
    <dsp:sp modelId="{99F69C3E-8316-4F61-8824-5CE2C896F559}">
      <dsp:nvSpPr>
        <dsp:cNvPr id="0" name=""/>
        <dsp:cNvSpPr/>
      </dsp:nvSpPr>
      <dsp:spPr>
        <a:xfrm>
          <a:off x="1149" y="1648460"/>
          <a:ext cx="1722074" cy="1883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DB691-8BC3-4B3F-9098-728C0ED7C34E}">
      <dsp:nvSpPr>
        <dsp:cNvPr id="0" name=""/>
        <dsp:cNvSpPr/>
      </dsp:nvSpPr>
      <dsp:spPr>
        <a:xfrm>
          <a:off x="192491" y="1830234"/>
          <a:ext cx="1722074" cy="18833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вынесение арбитражным судом решения о признании кредитной организации банкротом</a:t>
          </a:r>
          <a:endParaRPr lang="ru-RU" sz="1400" b="1" kern="1200" dirty="0"/>
        </a:p>
      </dsp:txBody>
      <dsp:txXfrm>
        <a:off x="242929" y="1880672"/>
        <a:ext cx="1621198" cy="1782499"/>
      </dsp:txXfrm>
    </dsp:sp>
    <dsp:sp modelId="{C292E603-E1F0-48D6-8310-D7B794AD398C}">
      <dsp:nvSpPr>
        <dsp:cNvPr id="0" name=""/>
        <dsp:cNvSpPr/>
      </dsp:nvSpPr>
      <dsp:spPr>
        <a:xfrm>
          <a:off x="2105907" y="1648460"/>
          <a:ext cx="1722074" cy="3094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F4D39-B5B6-4B07-9CCD-092A522386F8}">
      <dsp:nvSpPr>
        <dsp:cNvPr id="0" name=""/>
        <dsp:cNvSpPr/>
      </dsp:nvSpPr>
      <dsp:spPr>
        <a:xfrm>
          <a:off x="2297248" y="1830234"/>
          <a:ext cx="1722074" cy="30947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истечение установленного параграфом 4.1 главы IX Федерального закона от 26 октября 2002 года N 127-ФЗ "О несостоятельности (банкротстве)" (далее - Федеральный закон "О несостоятельности (банкротстве)") срока для осуществления предварительных выплат кредиторам первой очереди</a:t>
          </a:r>
          <a:endParaRPr lang="ru-RU" sz="1200" b="1" kern="1200" dirty="0"/>
        </a:p>
      </dsp:txBody>
      <dsp:txXfrm>
        <a:off x="2347686" y="1880672"/>
        <a:ext cx="1621198" cy="2993897"/>
      </dsp:txXfrm>
    </dsp:sp>
    <dsp:sp modelId="{A7E6B7A1-DDE4-4C55-9EEF-E5E2393A0638}">
      <dsp:nvSpPr>
        <dsp:cNvPr id="0" name=""/>
        <dsp:cNvSpPr/>
      </dsp:nvSpPr>
      <dsp:spPr>
        <a:xfrm>
          <a:off x="5031174" y="54106"/>
          <a:ext cx="2596784" cy="10935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1C1CC-8637-4CF6-A797-8505CE20E92F}">
      <dsp:nvSpPr>
        <dsp:cNvPr id="0" name=""/>
        <dsp:cNvSpPr/>
      </dsp:nvSpPr>
      <dsp:spPr>
        <a:xfrm>
          <a:off x="5222515" y="235880"/>
          <a:ext cx="2596784" cy="10935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Размер выплат Банка России</a:t>
          </a:r>
          <a:endParaRPr lang="ru-RU" sz="1600" b="1" kern="1200" dirty="0"/>
        </a:p>
      </dsp:txBody>
      <dsp:txXfrm>
        <a:off x="5254543" y="267908"/>
        <a:ext cx="2532728" cy="1029461"/>
      </dsp:txXfrm>
    </dsp:sp>
    <dsp:sp modelId="{7722980B-13D2-402E-BB44-8F918DD5D3D6}">
      <dsp:nvSpPr>
        <dsp:cNvPr id="0" name=""/>
        <dsp:cNvSpPr/>
      </dsp:nvSpPr>
      <dsp:spPr>
        <a:xfrm>
          <a:off x="4210664" y="1648460"/>
          <a:ext cx="1722074" cy="3094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19E0E-BD60-4128-8F35-883C99DF3EF2}">
      <dsp:nvSpPr>
        <dsp:cNvPr id="0" name=""/>
        <dsp:cNvSpPr/>
      </dsp:nvSpPr>
      <dsp:spPr>
        <a:xfrm>
          <a:off x="4402005" y="1830234"/>
          <a:ext cx="1722074" cy="30947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 вкладу (вкладам), размещенному (размещенным) в банке, не внесенном на дату отзыва лицензии на осуществление банковских операций в реестр банков, состоящих на учете в системе страхования вкладов определяется исходя из 100 процентов суммы признанных требований вкладчика но не более 700 000 рублей</a:t>
          </a:r>
          <a:endParaRPr lang="ru-RU" sz="1200" b="1" kern="1200" dirty="0"/>
        </a:p>
      </dsp:txBody>
      <dsp:txXfrm>
        <a:off x="4452443" y="1880672"/>
        <a:ext cx="1621198" cy="2993897"/>
      </dsp:txXfrm>
    </dsp:sp>
    <dsp:sp modelId="{A99A5839-C607-4BB8-8DF8-18F6323FD594}">
      <dsp:nvSpPr>
        <dsp:cNvPr id="0" name=""/>
        <dsp:cNvSpPr/>
      </dsp:nvSpPr>
      <dsp:spPr>
        <a:xfrm>
          <a:off x="6315421" y="1648460"/>
          <a:ext cx="2133047" cy="3660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8F4E2-534B-4736-ACAF-5E6B100ED7B7}">
      <dsp:nvSpPr>
        <dsp:cNvPr id="0" name=""/>
        <dsp:cNvSpPr/>
      </dsp:nvSpPr>
      <dsp:spPr>
        <a:xfrm>
          <a:off x="6506763" y="1830234"/>
          <a:ext cx="2133047" cy="36602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 вкладу (вкладам), размещенному (размещенным) в банке, исключенном на дату отзыва лицензии на осуществление банковских операций из реестра банков, состоящих на учете в системе страхования вкладов в связи с изменением своего статуса на статус небанковской кредитной организации, определяется исходя из 100 процентов суммы признанных требований вкладчика но не более 1 400 000 рублей</a:t>
          </a:r>
        </a:p>
      </dsp:txBody>
      <dsp:txXfrm>
        <a:off x="6569238" y="1892709"/>
        <a:ext cx="2008097" cy="3535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81C5D0C-904C-4405-994C-68CD93E19F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8876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3EE8EA6-4742-4C3C-ADF1-8053CF266CC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08371-ACD9-4B4A-9B40-BF5B0557E2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915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1F4EE-D86A-448E-8812-2A3F7BBFA9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595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F7639BA-BA7B-4280-B32F-8A5735478A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987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41FF0937-F6DE-4633-9222-B53D528120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811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051675EB-A2F3-4F3D-958F-99DCC837EE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78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036D6-A6EE-42C9-AE75-0AFDB5A29D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023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30D8-462B-4687-83BB-F4EE81CC2F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05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AD5D-DCC4-4BF0-AE84-7C2869BC0A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09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62F4-70DB-439D-AF18-0EF30BF3BB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801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2454-507C-4DAB-9C70-78AFFB8F38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2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6676B-EF72-4512-A2AB-B346AB436C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228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FACE7-6479-408B-90CB-4CFD7E264A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22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AA6D-B9D5-45E0-849C-AF24B7BA37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78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84C64DF-CD46-4640-ADA2-8C24A5BBA4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altLang="ru-RU" b="1" i="1" dirty="0" smtClean="0"/>
              <a:t>Баскакова Н.П.</a:t>
            </a:r>
            <a:endParaRPr lang="en-US" altLang="ru-RU" b="1" i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936" y="2204864"/>
            <a:ext cx="5071864" cy="2138535"/>
          </a:xfrm>
        </p:spPr>
        <p:txBody>
          <a:bodyPr/>
          <a:lstStyle/>
          <a:p>
            <a:r>
              <a:rPr lang="ru-RU" altLang="ru-RU" sz="2800" dirty="0" smtClean="0"/>
              <a:t>Банковский вклад (депозит)</a:t>
            </a:r>
            <a:endParaRPr lang="en-US" altLang="ru-RU" sz="2800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343400"/>
            <a:ext cx="4419600" cy="609600"/>
          </a:xfrm>
        </p:spPr>
        <p:txBody>
          <a:bodyPr/>
          <a:lstStyle/>
          <a:p>
            <a:r>
              <a:rPr lang="ru-RU" altLang="ru-RU" b="1" i="1" dirty="0" smtClean="0"/>
              <a:t>Лекция </a:t>
            </a:r>
            <a:r>
              <a:rPr lang="ru-RU" altLang="ru-RU" b="1" i="1" dirty="0" smtClean="0"/>
              <a:t>6</a:t>
            </a:r>
            <a:endParaRPr lang="en-US" alt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776637"/>
              </p:ext>
            </p:extLst>
          </p:nvPr>
        </p:nvGraphicFramePr>
        <p:xfrm>
          <a:off x="179512" y="1412776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37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830003"/>
              </p:ext>
            </p:extLst>
          </p:nvPr>
        </p:nvGraphicFramePr>
        <p:xfrm>
          <a:off x="251520" y="1124744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65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965061"/>
              </p:ext>
            </p:extLst>
          </p:nvPr>
        </p:nvGraphicFramePr>
        <p:xfrm>
          <a:off x="179512" y="1196752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63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Основные принципы системы страхования </a:t>
            </a:r>
            <a:r>
              <a:rPr lang="ru-RU" sz="2800" dirty="0" smtClean="0"/>
              <a:t>вкладов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175334"/>
              </p:ext>
            </p:extLst>
          </p:nvPr>
        </p:nvGraphicFramePr>
        <p:xfrm>
          <a:off x="457200" y="1600200"/>
          <a:ext cx="843528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15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161339"/>
              </p:ext>
            </p:extLst>
          </p:nvPr>
        </p:nvGraphicFramePr>
        <p:xfrm>
          <a:off x="611560" y="1124744"/>
          <a:ext cx="82912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51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Система организации выплат по вкладам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305720"/>
              </p:ext>
            </p:extLst>
          </p:nvPr>
        </p:nvGraphicFramePr>
        <p:xfrm>
          <a:off x="457200" y="1412776"/>
          <a:ext cx="85072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80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Выплаты </a:t>
            </a:r>
            <a:r>
              <a:rPr lang="ru-RU" sz="1800" dirty="0"/>
              <a:t>Банка России не осуществляются по денежным </a:t>
            </a:r>
            <a:r>
              <a:rPr lang="ru-RU" sz="1800" dirty="0" smtClean="0"/>
              <a:t>средствам </a:t>
            </a:r>
            <a:r>
              <a:rPr lang="ru-RU" sz="1800" baseline="30000" dirty="0" smtClean="0"/>
              <a:t>1)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635190"/>
              </p:ext>
            </p:extLst>
          </p:nvPr>
        </p:nvGraphicFramePr>
        <p:xfrm>
          <a:off x="457199" y="1196752"/>
          <a:ext cx="8579295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181806"/>
            <a:ext cx="892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 smtClean="0"/>
              <a:t>1) </a:t>
            </a:r>
            <a:r>
              <a:rPr lang="ru-RU" sz="1200" dirty="0"/>
              <a:t>ФЗ </a:t>
            </a:r>
            <a:r>
              <a:rPr lang="ru-RU" sz="1200" dirty="0" smtClean="0"/>
              <a:t>от </a:t>
            </a:r>
            <a:r>
              <a:rPr lang="ru-RU" sz="1200" dirty="0"/>
              <a:t>29.07.2004 N </a:t>
            </a:r>
            <a:r>
              <a:rPr lang="ru-RU" sz="1200" dirty="0" smtClean="0"/>
              <a:t>96-ФЗ </a:t>
            </a:r>
            <a:r>
              <a:rPr lang="ru-RU" sz="1200" dirty="0"/>
              <a:t>"О выплатах Банка России по вкладам физических лиц в признанных банкротами банках, не участвующих в системе обязательного страхования вкладов в банках Российской Федерации"</a:t>
            </a:r>
            <a:endParaRPr lang="ru-RU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10731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830044"/>
              </p:ext>
            </p:extLst>
          </p:nvPr>
        </p:nvGraphicFramePr>
        <p:xfrm>
          <a:off x="323528" y="1196752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9971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</Template>
  <TotalTime>1128</TotalTime>
  <Words>623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Default Design</vt:lpstr>
      <vt:lpstr>Банковский вклад (депозит)</vt:lpstr>
      <vt:lpstr>Презентация PowerPoint</vt:lpstr>
      <vt:lpstr>Презентация PowerPoint</vt:lpstr>
      <vt:lpstr>Презентация PowerPoint</vt:lpstr>
      <vt:lpstr>Основные принципы системы страхования вкладов</vt:lpstr>
      <vt:lpstr>Презентация PowerPoint</vt:lpstr>
      <vt:lpstr>Система организации выплат по вкладам</vt:lpstr>
      <vt:lpstr>Выплаты Банка России не осуществляются по денежным средствам 1):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регулирование государственных и муниципальных доходов и расходов</dc:title>
  <dc:creator>Иван Баскаков</dc:creator>
  <cp:lastModifiedBy>кю</cp:lastModifiedBy>
  <cp:revision>59</cp:revision>
  <dcterms:created xsi:type="dcterms:W3CDTF">2020-11-19T03:03:24Z</dcterms:created>
  <dcterms:modified xsi:type="dcterms:W3CDTF">2022-11-19T05:24:11Z</dcterms:modified>
</cp:coreProperties>
</file>