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3B2"/>
    <a:srgbClr val="969696"/>
    <a:srgbClr val="808080"/>
    <a:srgbClr val="000000"/>
    <a:srgbClr val="1C1C1C"/>
    <a:srgbClr val="5F5F5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94786" autoAdjust="0"/>
  </p:normalViewPr>
  <p:slideViewPr>
    <p:cSldViewPr>
      <p:cViewPr varScale="1">
        <p:scale>
          <a:sx n="79" d="100"/>
          <a:sy n="79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74F041-225B-402E-8ABD-56509836D56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87BAD8-3832-4078-9D4A-A45AAC061A35}">
      <dgm:prSet phldrT="[Текст]"/>
      <dgm:spPr/>
      <dgm:t>
        <a:bodyPr/>
        <a:lstStyle/>
        <a:p>
          <a:r>
            <a:rPr lang="ru-RU" dirty="0" smtClean="0"/>
            <a:t>счета (счет)</a:t>
          </a:r>
          <a:endParaRPr lang="ru-RU" dirty="0"/>
        </a:p>
      </dgm:t>
    </dgm:pt>
    <dgm:pt modelId="{36D80497-AF23-46E7-8CC1-FC04DD69CB97}" type="parTrans" cxnId="{1C7C9EAF-62C9-4066-8FBE-2D29358EBDDC}">
      <dgm:prSet/>
      <dgm:spPr/>
      <dgm:t>
        <a:bodyPr/>
        <a:lstStyle/>
        <a:p>
          <a:endParaRPr lang="ru-RU"/>
        </a:p>
      </dgm:t>
    </dgm:pt>
    <dgm:pt modelId="{6F2961C3-0360-4132-A6FB-B47C4102D562}" type="sibTrans" cxnId="{1C7C9EAF-62C9-4066-8FBE-2D29358EBDDC}">
      <dgm:prSet/>
      <dgm:spPr/>
      <dgm:t>
        <a:bodyPr/>
        <a:lstStyle/>
        <a:p>
          <a:endParaRPr lang="ru-RU"/>
        </a:p>
      </dgm:t>
    </dgm:pt>
    <dgm:pt modelId="{7940A1A6-B720-47D5-A620-83E3ABA6A05D}" type="asst">
      <dgm:prSet phldrT="[Текст]"/>
      <dgm:spPr/>
      <dgm:t>
        <a:bodyPr/>
        <a:lstStyle/>
        <a:p>
          <a:r>
            <a:rPr lang="ru-RU" dirty="0" smtClean="0"/>
            <a:t>расчетные (текущие) и иные счета в банках, открытые на основании договора банковского счета, включая счета в банках, открытые на основании договора банковского счета в драгоценных металлах (ст. 11 НК РФ)</a:t>
          </a:r>
          <a:endParaRPr lang="ru-RU" dirty="0"/>
        </a:p>
      </dgm:t>
    </dgm:pt>
    <dgm:pt modelId="{97EFAEEB-2EFF-4221-967C-928AC0545E85}" type="parTrans" cxnId="{6741D69E-C6C1-493B-9AAD-D611FD751C65}">
      <dgm:prSet/>
      <dgm:spPr/>
      <dgm:t>
        <a:bodyPr/>
        <a:lstStyle/>
        <a:p>
          <a:endParaRPr lang="ru-RU"/>
        </a:p>
      </dgm:t>
    </dgm:pt>
    <dgm:pt modelId="{E4486489-250D-42A5-B9BD-755FB0197605}" type="sibTrans" cxnId="{6741D69E-C6C1-493B-9AAD-D611FD751C65}">
      <dgm:prSet/>
      <dgm:spPr/>
      <dgm:t>
        <a:bodyPr/>
        <a:lstStyle/>
        <a:p>
          <a:endParaRPr lang="ru-RU"/>
        </a:p>
      </dgm:t>
    </dgm:pt>
    <dgm:pt modelId="{152AF058-7514-4081-9C0E-DAC2E2B95BC1}">
      <dgm:prSet phldrT="[Текст]"/>
      <dgm:spPr/>
      <dgm:t>
        <a:bodyPr/>
        <a:lstStyle/>
        <a:p>
          <a:r>
            <a:rPr lang="ru-RU" dirty="0" smtClean="0"/>
            <a:t>две группы счетов</a:t>
          </a:r>
          <a:endParaRPr lang="ru-RU" dirty="0"/>
        </a:p>
      </dgm:t>
    </dgm:pt>
    <dgm:pt modelId="{C0A04F77-23DC-4838-9D7B-31D6F9B8DFEA}" type="parTrans" cxnId="{8DDCF2FC-98E6-4EB8-91B8-0B67DB60E11D}">
      <dgm:prSet/>
      <dgm:spPr/>
      <dgm:t>
        <a:bodyPr/>
        <a:lstStyle/>
        <a:p>
          <a:endParaRPr lang="ru-RU"/>
        </a:p>
      </dgm:t>
    </dgm:pt>
    <dgm:pt modelId="{1EF6BD60-E9B7-40DA-BDF2-A1C348998FE1}" type="sibTrans" cxnId="{8DDCF2FC-98E6-4EB8-91B8-0B67DB60E11D}">
      <dgm:prSet/>
      <dgm:spPr/>
      <dgm:t>
        <a:bodyPr/>
        <a:lstStyle/>
        <a:p>
          <a:endParaRPr lang="ru-RU"/>
        </a:p>
      </dgm:t>
    </dgm:pt>
    <dgm:pt modelId="{A8679097-CD9B-4C6B-9372-8B1DF812CF53}">
      <dgm:prSet phldrT="[Текст]"/>
      <dgm:spPr/>
      <dgm:t>
        <a:bodyPr/>
        <a:lstStyle/>
        <a:p>
          <a:r>
            <a:rPr lang="ru-RU" dirty="0" smtClean="0"/>
            <a:t>открываемые на основании договора с банком об открытии счета соответствующего вида</a:t>
          </a:r>
          <a:endParaRPr lang="ru-RU" dirty="0"/>
        </a:p>
      </dgm:t>
    </dgm:pt>
    <dgm:pt modelId="{1DD0C209-A70B-420C-8DA5-13DBCE4D2202}" type="parTrans" cxnId="{287741D8-A818-4D34-8158-9099D8A038A1}">
      <dgm:prSet/>
      <dgm:spPr/>
      <dgm:t>
        <a:bodyPr/>
        <a:lstStyle/>
        <a:p>
          <a:endParaRPr lang="ru-RU"/>
        </a:p>
      </dgm:t>
    </dgm:pt>
    <dgm:pt modelId="{8D14E1EB-30FE-4FBF-BCAA-72832C52353F}" type="sibTrans" cxnId="{287741D8-A818-4D34-8158-9099D8A038A1}">
      <dgm:prSet/>
      <dgm:spPr/>
      <dgm:t>
        <a:bodyPr/>
        <a:lstStyle/>
        <a:p>
          <a:endParaRPr lang="ru-RU"/>
        </a:p>
      </dgm:t>
    </dgm:pt>
    <dgm:pt modelId="{9DE776E5-DF19-4C5F-945E-6DE8886FA865}">
      <dgm:prSet phldrT="[Текст]"/>
      <dgm:spPr/>
      <dgm:t>
        <a:bodyPr/>
        <a:lstStyle/>
        <a:p>
          <a:r>
            <a:rPr lang="ru-RU" dirty="0" smtClean="0"/>
            <a:t>открываемые банками без и вне зависимости от волеизъявления клиента</a:t>
          </a:r>
          <a:endParaRPr lang="ru-RU" dirty="0"/>
        </a:p>
      </dgm:t>
    </dgm:pt>
    <dgm:pt modelId="{64D24BA6-FEA7-4325-B87B-001137A784D1}" type="parTrans" cxnId="{ADB32520-CD09-42D0-AED0-94BBBDC8EA62}">
      <dgm:prSet/>
      <dgm:spPr/>
      <dgm:t>
        <a:bodyPr/>
        <a:lstStyle/>
        <a:p>
          <a:endParaRPr lang="ru-RU"/>
        </a:p>
      </dgm:t>
    </dgm:pt>
    <dgm:pt modelId="{63FBDD2D-CFA2-43EE-A858-686C0520B988}" type="sibTrans" cxnId="{ADB32520-CD09-42D0-AED0-94BBBDC8EA62}">
      <dgm:prSet/>
      <dgm:spPr/>
      <dgm:t>
        <a:bodyPr/>
        <a:lstStyle/>
        <a:p>
          <a:endParaRPr lang="ru-RU"/>
        </a:p>
      </dgm:t>
    </dgm:pt>
    <dgm:pt modelId="{467BEAB2-D881-4282-A2F8-F01BAEE1E43B}" type="pres">
      <dgm:prSet presAssocID="{4E74F041-225B-402E-8ABD-56509836D5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FE7DB0A-0720-4875-9BA9-FDF830A07BE0}" type="pres">
      <dgm:prSet presAssocID="{3087BAD8-3832-4078-9D4A-A45AAC061A35}" presName="hierRoot1" presStyleCnt="0"/>
      <dgm:spPr/>
    </dgm:pt>
    <dgm:pt modelId="{0CCBF2EE-DD20-4BC6-A07A-601AF4F9B7BD}" type="pres">
      <dgm:prSet presAssocID="{3087BAD8-3832-4078-9D4A-A45AAC061A35}" presName="composite" presStyleCnt="0"/>
      <dgm:spPr/>
    </dgm:pt>
    <dgm:pt modelId="{D503739B-1143-475B-A443-F53983E5BF9E}" type="pres">
      <dgm:prSet presAssocID="{3087BAD8-3832-4078-9D4A-A45AAC061A35}" presName="background" presStyleLbl="node0" presStyleIdx="0" presStyleCnt="1"/>
      <dgm:spPr/>
    </dgm:pt>
    <dgm:pt modelId="{9221206F-16CB-4E7D-AE7B-E6D19BD3917B}" type="pres">
      <dgm:prSet presAssocID="{3087BAD8-3832-4078-9D4A-A45AAC061A35}" presName="text" presStyleLbl="fgAcc0" presStyleIdx="0" presStyleCnt="1">
        <dgm:presLayoutVars>
          <dgm:chPref val="3"/>
        </dgm:presLayoutVars>
      </dgm:prSet>
      <dgm:spPr/>
    </dgm:pt>
    <dgm:pt modelId="{7CD7DAB6-295D-408E-874C-985693E0B6A6}" type="pres">
      <dgm:prSet presAssocID="{3087BAD8-3832-4078-9D4A-A45AAC061A35}" presName="hierChild2" presStyleCnt="0"/>
      <dgm:spPr/>
    </dgm:pt>
    <dgm:pt modelId="{08D20B78-2113-43FE-8400-3E0B7B4E9691}" type="pres">
      <dgm:prSet presAssocID="{97EFAEEB-2EFF-4221-967C-928AC0545E85}" presName="Name10" presStyleLbl="parChTrans1D2" presStyleIdx="0" presStyleCnt="2"/>
      <dgm:spPr/>
    </dgm:pt>
    <dgm:pt modelId="{E6548B36-0D32-4471-9864-72B666C5A875}" type="pres">
      <dgm:prSet presAssocID="{7940A1A6-B720-47D5-A620-83E3ABA6A05D}" presName="hierRoot2" presStyleCnt="0"/>
      <dgm:spPr/>
    </dgm:pt>
    <dgm:pt modelId="{6A48DCEC-E7C7-4201-B5D7-269A89D439E9}" type="pres">
      <dgm:prSet presAssocID="{7940A1A6-B720-47D5-A620-83E3ABA6A05D}" presName="composite2" presStyleCnt="0"/>
      <dgm:spPr/>
    </dgm:pt>
    <dgm:pt modelId="{6DE3ABCA-F8D1-4ECF-A992-45EDD48D1FEB}" type="pres">
      <dgm:prSet presAssocID="{7940A1A6-B720-47D5-A620-83E3ABA6A05D}" presName="background2" presStyleLbl="asst1" presStyleIdx="0" presStyleCnt="1"/>
      <dgm:spPr/>
    </dgm:pt>
    <dgm:pt modelId="{C0F7BF8C-75F6-41F3-8C22-03C7BC77BB9D}" type="pres">
      <dgm:prSet presAssocID="{7940A1A6-B720-47D5-A620-83E3ABA6A05D}" presName="text2" presStyleLbl="fgAcc2" presStyleIdx="0" presStyleCnt="2" custScaleX="183118" custScaleY="179146">
        <dgm:presLayoutVars>
          <dgm:chPref val="3"/>
        </dgm:presLayoutVars>
      </dgm:prSet>
      <dgm:spPr/>
    </dgm:pt>
    <dgm:pt modelId="{2F73BA32-8D5E-47B7-9C75-6AF6A25B2459}" type="pres">
      <dgm:prSet presAssocID="{7940A1A6-B720-47D5-A620-83E3ABA6A05D}" presName="hierChild3" presStyleCnt="0"/>
      <dgm:spPr/>
    </dgm:pt>
    <dgm:pt modelId="{DF3D9093-5D05-48CA-9885-062B5CDD370B}" type="pres">
      <dgm:prSet presAssocID="{C0A04F77-23DC-4838-9D7B-31D6F9B8DFEA}" presName="Name10" presStyleLbl="parChTrans1D2" presStyleIdx="1" presStyleCnt="2"/>
      <dgm:spPr/>
    </dgm:pt>
    <dgm:pt modelId="{708E6EFF-2DF4-4CB7-9D7A-C128995EE9F3}" type="pres">
      <dgm:prSet presAssocID="{152AF058-7514-4081-9C0E-DAC2E2B95BC1}" presName="hierRoot2" presStyleCnt="0"/>
      <dgm:spPr/>
    </dgm:pt>
    <dgm:pt modelId="{E48C5ED2-978C-4327-83C8-887803F63E20}" type="pres">
      <dgm:prSet presAssocID="{152AF058-7514-4081-9C0E-DAC2E2B95BC1}" presName="composite2" presStyleCnt="0"/>
      <dgm:spPr/>
    </dgm:pt>
    <dgm:pt modelId="{29779637-09FE-435F-AA27-12A87651F188}" type="pres">
      <dgm:prSet presAssocID="{152AF058-7514-4081-9C0E-DAC2E2B95BC1}" presName="background2" presStyleLbl="node2" presStyleIdx="0" presStyleCnt="1"/>
      <dgm:spPr/>
    </dgm:pt>
    <dgm:pt modelId="{A9B62601-E849-4077-B266-BE0A94BC71FE}" type="pres">
      <dgm:prSet presAssocID="{152AF058-7514-4081-9C0E-DAC2E2B95BC1}" presName="text2" presStyleLbl="fgAcc2" presStyleIdx="1" presStyleCnt="2">
        <dgm:presLayoutVars>
          <dgm:chPref val="3"/>
        </dgm:presLayoutVars>
      </dgm:prSet>
      <dgm:spPr/>
    </dgm:pt>
    <dgm:pt modelId="{687C1CA9-15D8-462F-B6E2-EC45EC3CC588}" type="pres">
      <dgm:prSet presAssocID="{152AF058-7514-4081-9C0E-DAC2E2B95BC1}" presName="hierChild3" presStyleCnt="0"/>
      <dgm:spPr/>
    </dgm:pt>
    <dgm:pt modelId="{52A87966-BEF2-442F-B262-33535E8EB1A4}" type="pres">
      <dgm:prSet presAssocID="{1DD0C209-A70B-420C-8DA5-13DBCE4D2202}" presName="Name17" presStyleLbl="parChTrans1D3" presStyleIdx="0" presStyleCnt="2"/>
      <dgm:spPr/>
    </dgm:pt>
    <dgm:pt modelId="{F9FA8271-D06F-4E6B-81EE-78E839CEE926}" type="pres">
      <dgm:prSet presAssocID="{A8679097-CD9B-4C6B-9372-8B1DF812CF53}" presName="hierRoot3" presStyleCnt="0"/>
      <dgm:spPr/>
    </dgm:pt>
    <dgm:pt modelId="{A499E246-35BD-46D2-BACB-AD84D84EE5C0}" type="pres">
      <dgm:prSet presAssocID="{A8679097-CD9B-4C6B-9372-8B1DF812CF53}" presName="composite3" presStyleCnt="0"/>
      <dgm:spPr/>
    </dgm:pt>
    <dgm:pt modelId="{1E26F17C-E51E-40E6-BF98-71BEBAB5C6E1}" type="pres">
      <dgm:prSet presAssocID="{A8679097-CD9B-4C6B-9372-8B1DF812CF53}" presName="background3" presStyleLbl="node3" presStyleIdx="0" presStyleCnt="2"/>
      <dgm:spPr/>
    </dgm:pt>
    <dgm:pt modelId="{406FD27E-6380-4793-AD2C-7CD9ECE0225A}" type="pres">
      <dgm:prSet presAssocID="{A8679097-CD9B-4C6B-9372-8B1DF812CF53}" presName="text3" presStyleLbl="fgAcc3" presStyleIdx="0" presStyleCnt="2" custScaleX="137158" custScaleY="141142">
        <dgm:presLayoutVars>
          <dgm:chPref val="3"/>
        </dgm:presLayoutVars>
      </dgm:prSet>
      <dgm:spPr/>
    </dgm:pt>
    <dgm:pt modelId="{EEE96F9E-F38A-4AAA-A7DB-B70CB132E502}" type="pres">
      <dgm:prSet presAssocID="{A8679097-CD9B-4C6B-9372-8B1DF812CF53}" presName="hierChild4" presStyleCnt="0"/>
      <dgm:spPr/>
    </dgm:pt>
    <dgm:pt modelId="{74D48FA6-7F56-4DD9-BF74-0A39E17DADF6}" type="pres">
      <dgm:prSet presAssocID="{64D24BA6-FEA7-4325-B87B-001137A784D1}" presName="Name17" presStyleLbl="parChTrans1D3" presStyleIdx="1" presStyleCnt="2"/>
      <dgm:spPr/>
    </dgm:pt>
    <dgm:pt modelId="{FD0FCC25-54DA-4E0F-8BB8-2B9FE4AEA25A}" type="pres">
      <dgm:prSet presAssocID="{9DE776E5-DF19-4C5F-945E-6DE8886FA865}" presName="hierRoot3" presStyleCnt="0"/>
      <dgm:spPr/>
    </dgm:pt>
    <dgm:pt modelId="{ECE175E6-2A62-4954-A957-09D87354E170}" type="pres">
      <dgm:prSet presAssocID="{9DE776E5-DF19-4C5F-945E-6DE8886FA865}" presName="composite3" presStyleCnt="0"/>
      <dgm:spPr/>
    </dgm:pt>
    <dgm:pt modelId="{673529F4-0757-4F8B-BAB1-A1634345FEB9}" type="pres">
      <dgm:prSet presAssocID="{9DE776E5-DF19-4C5F-945E-6DE8886FA865}" presName="background3" presStyleLbl="node3" presStyleIdx="1" presStyleCnt="2"/>
      <dgm:spPr/>
    </dgm:pt>
    <dgm:pt modelId="{BDFE3D39-D804-4C4E-85AC-440E7D7574C5}" type="pres">
      <dgm:prSet presAssocID="{9DE776E5-DF19-4C5F-945E-6DE8886FA865}" presName="text3" presStyleLbl="fgAcc3" presStyleIdx="1" presStyleCnt="2" custScaleX="129520" custScaleY="127925">
        <dgm:presLayoutVars>
          <dgm:chPref val="3"/>
        </dgm:presLayoutVars>
      </dgm:prSet>
      <dgm:spPr/>
    </dgm:pt>
    <dgm:pt modelId="{7F1BD168-3FC6-4CB4-B3D5-A0C00B79FB03}" type="pres">
      <dgm:prSet presAssocID="{9DE776E5-DF19-4C5F-945E-6DE8886FA865}" presName="hierChild4" presStyleCnt="0"/>
      <dgm:spPr/>
    </dgm:pt>
  </dgm:ptLst>
  <dgm:cxnLst>
    <dgm:cxn modelId="{92B62B0A-CE65-4F5B-95E3-B95C3C7FA3D8}" type="presOf" srcId="{1DD0C209-A70B-420C-8DA5-13DBCE4D2202}" destId="{52A87966-BEF2-442F-B262-33535E8EB1A4}" srcOrd="0" destOrd="0" presId="urn:microsoft.com/office/officeart/2005/8/layout/hierarchy1"/>
    <dgm:cxn modelId="{FE6E40DF-9370-4C83-A5C5-14E3368B8FEF}" type="presOf" srcId="{4E74F041-225B-402E-8ABD-56509836D565}" destId="{467BEAB2-D881-4282-A2F8-F01BAEE1E43B}" srcOrd="0" destOrd="0" presId="urn:microsoft.com/office/officeart/2005/8/layout/hierarchy1"/>
    <dgm:cxn modelId="{0BA269A5-8487-4FC9-99B2-2D3534CCDB76}" type="presOf" srcId="{3087BAD8-3832-4078-9D4A-A45AAC061A35}" destId="{9221206F-16CB-4E7D-AE7B-E6D19BD3917B}" srcOrd="0" destOrd="0" presId="urn:microsoft.com/office/officeart/2005/8/layout/hierarchy1"/>
    <dgm:cxn modelId="{6D4D9679-4B1D-41BA-A44B-7FAB57475B4D}" type="presOf" srcId="{152AF058-7514-4081-9C0E-DAC2E2B95BC1}" destId="{A9B62601-E849-4077-B266-BE0A94BC71FE}" srcOrd="0" destOrd="0" presId="urn:microsoft.com/office/officeart/2005/8/layout/hierarchy1"/>
    <dgm:cxn modelId="{36316C61-4257-42F9-8812-377F6095660E}" type="presOf" srcId="{A8679097-CD9B-4C6B-9372-8B1DF812CF53}" destId="{406FD27E-6380-4793-AD2C-7CD9ECE0225A}" srcOrd="0" destOrd="0" presId="urn:microsoft.com/office/officeart/2005/8/layout/hierarchy1"/>
    <dgm:cxn modelId="{BFE44510-F1DF-4D20-B75A-93DE154B37C9}" type="presOf" srcId="{97EFAEEB-2EFF-4221-967C-928AC0545E85}" destId="{08D20B78-2113-43FE-8400-3E0B7B4E9691}" srcOrd="0" destOrd="0" presId="urn:microsoft.com/office/officeart/2005/8/layout/hierarchy1"/>
    <dgm:cxn modelId="{1C7C9EAF-62C9-4066-8FBE-2D29358EBDDC}" srcId="{4E74F041-225B-402E-8ABD-56509836D565}" destId="{3087BAD8-3832-4078-9D4A-A45AAC061A35}" srcOrd="0" destOrd="0" parTransId="{36D80497-AF23-46E7-8CC1-FC04DD69CB97}" sibTransId="{6F2961C3-0360-4132-A6FB-B47C4102D562}"/>
    <dgm:cxn modelId="{8DDCF2FC-98E6-4EB8-91B8-0B67DB60E11D}" srcId="{3087BAD8-3832-4078-9D4A-A45AAC061A35}" destId="{152AF058-7514-4081-9C0E-DAC2E2B95BC1}" srcOrd="1" destOrd="0" parTransId="{C0A04F77-23DC-4838-9D7B-31D6F9B8DFEA}" sibTransId="{1EF6BD60-E9B7-40DA-BDF2-A1C348998FE1}"/>
    <dgm:cxn modelId="{84C68B9E-B096-41A8-9F60-C92370FDD3EA}" type="presOf" srcId="{C0A04F77-23DC-4838-9D7B-31D6F9B8DFEA}" destId="{DF3D9093-5D05-48CA-9885-062B5CDD370B}" srcOrd="0" destOrd="0" presId="urn:microsoft.com/office/officeart/2005/8/layout/hierarchy1"/>
    <dgm:cxn modelId="{287741D8-A818-4D34-8158-9099D8A038A1}" srcId="{152AF058-7514-4081-9C0E-DAC2E2B95BC1}" destId="{A8679097-CD9B-4C6B-9372-8B1DF812CF53}" srcOrd="0" destOrd="0" parTransId="{1DD0C209-A70B-420C-8DA5-13DBCE4D2202}" sibTransId="{8D14E1EB-30FE-4FBF-BCAA-72832C52353F}"/>
    <dgm:cxn modelId="{ADB32520-CD09-42D0-AED0-94BBBDC8EA62}" srcId="{152AF058-7514-4081-9C0E-DAC2E2B95BC1}" destId="{9DE776E5-DF19-4C5F-945E-6DE8886FA865}" srcOrd="1" destOrd="0" parTransId="{64D24BA6-FEA7-4325-B87B-001137A784D1}" sibTransId="{63FBDD2D-CFA2-43EE-A858-686C0520B988}"/>
    <dgm:cxn modelId="{0D4D1DC0-3B3C-42F1-9031-EDE3D2FF479A}" type="presOf" srcId="{7940A1A6-B720-47D5-A620-83E3ABA6A05D}" destId="{C0F7BF8C-75F6-41F3-8C22-03C7BC77BB9D}" srcOrd="0" destOrd="0" presId="urn:microsoft.com/office/officeart/2005/8/layout/hierarchy1"/>
    <dgm:cxn modelId="{C6AD513F-7042-4DCB-AF23-45E16480339B}" type="presOf" srcId="{9DE776E5-DF19-4C5F-945E-6DE8886FA865}" destId="{BDFE3D39-D804-4C4E-85AC-440E7D7574C5}" srcOrd="0" destOrd="0" presId="urn:microsoft.com/office/officeart/2005/8/layout/hierarchy1"/>
    <dgm:cxn modelId="{6741D69E-C6C1-493B-9AAD-D611FD751C65}" srcId="{3087BAD8-3832-4078-9D4A-A45AAC061A35}" destId="{7940A1A6-B720-47D5-A620-83E3ABA6A05D}" srcOrd="0" destOrd="0" parTransId="{97EFAEEB-2EFF-4221-967C-928AC0545E85}" sibTransId="{E4486489-250D-42A5-B9BD-755FB0197605}"/>
    <dgm:cxn modelId="{19B63226-E62B-450D-A123-68CAABBAF146}" type="presOf" srcId="{64D24BA6-FEA7-4325-B87B-001137A784D1}" destId="{74D48FA6-7F56-4DD9-BF74-0A39E17DADF6}" srcOrd="0" destOrd="0" presId="urn:microsoft.com/office/officeart/2005/8/layout/hierarchy1"/>
    <dgm:cxn modelId="{809B6AAB-0112-4D22-8BCD-7EAC28089875}" type="presParOf" srcId="{467BEAB2-D881-4282-A2F8-F01BAEE1E43B}" destId="{7FE7DB0A-0720-4875-9BA9-FDF830A07BE0}" srcOrd="0" destOrd="0" presId="urn:microsoft.com/office/officeart/2005/8/layout/hierarchy1"/>
    <dgm:cxn modelId="{9EE440FD-60E3-484C-8740-76097A4527B7}" type="presParOf" srcId="{7FE7DB0A-0720-4875-9BA9-FDF830A07BE0}" destId="{0CCBF2EE-DD20-4BC6-A07A-601AF4F9B7BD}" srcOrd="0" destOrd="0" presId="urn:microsoft.com/office/officeart/2005/8/layout/hierarchy1"/>
    <dgm:cxn modelId="{B48EAAE6-6F76-4422-9250-9C80B172105A}" type="presParOf" srcId="{0CCBF2EE-DD20-4BC6-A07A-601AF4F9B7BD}" destId="{D503739B-1143-475B-A443-F53983E5BF9E}" srcOrd="0" destOrd="0" presId="urn:microsoft.com/office/officeart/2005/8/layout/hierarchy1"/>
    <dgm:cxn modelId="{FC5C1D52-CB24-4460-8BD3-E14937116952}" type="presParOf" srcId="{0CCBF2EE-DD20-4BC6-A07A-601AF4F9B7BD}" destId="{9221206F-16CB-4E7D-AE7B-E6D19BD3917B}" srcOrd="1" destOrd="0" presId="urn:microsoft.com/office/officeart/2005/8/layout/hierarchy1"/>
    <dgm:cxn modelId="{5D8E761B-585A-4B28-9BD3-5DC02DEC1F1E}" type="presParOf" srcId="{7FE7DB0A-0720-4875-9BA9-FDF830A07BE0}" destId="{7CD7DAB6-295D-408E-874C-985693E0B6A6}" srcOrd="1" destOrd="0" presId="urn:microsoft.com/office/officeart/2005/8/layout/hierarchy1"/>
    <dgm:cxn modelId="{4AD85672-D101-4941-AABD-3552149444E6}" type="presParOf" srcId="{7CD7DAB6-295D-408E-874C-985693E0B6A6}" destId="{08D20B78-2113-43FE-8400-3E0B7B4E9691}" srcOrd="0" destOrd="0" presId="urn:microsoft.com/office/officeart/2005/8/layout/hierarchy1"/>
    <dgm:cxn modelId="{16BC02E7-DB16-4027-95AA-FE0B5D72A81C}" type="presParOf" srcId="{7CD7DAB6-295D-408E-874C-985693E0B6A6}" destId="{E6548B36-0D32-4471-9864-72B666C5A875}" srcOrd="1" destOrd="0" presId="urn:microsoft.com/office/officeart/2005/8/layout/hierarchy1"/>
    <dgm:cxn modelId="{165E450A-64E9-4830-8FA3-639D8F253227}" type="presParOf" srcId="{E6548B36-0D32-4471-9864-72B666C5A875}" destId="{6A48DCEC-E7C7-4201-B5D7-269A89D439E9}" srcOrd="0" destOrd="0" presId="urn:microsoft.com/office/officeart/2005/8/layout/hierarchy1"/>
    <dgm:cxn modelId="{87669BE8-1D32-410F-8662-46ADC09E74E8}" type="presParOf" srcId="{6A48DCEC-E7C7-4201-B5D7-269A89D439E9}" destId="{6DE3ABCA-F8D1-4ECF-A992-45EDD48D1FEB}" srcOrd="0" destOrd="0" presId="urn:microsoft.com/office/officeart/2005/8/layout/hierarchy1"/>
    <dgm:cxn modelId="{C594F747-B8E6-4D63-889D-23228B53F5EF}" type="presParOf" srcId="{6A48DCEC-E7C7-4201-B5D7-269A89D439E9}" destId="{C0F7BF8C-75F6-41F3-8C22-03C7BC77BB9D}" srcOrd="1" destOrd="0" presId="urn:microsoft.com/office/officeart/2005/8/layout/hierarchy1"/>
    <dgm:cxn modelId="{45CB5C99-E4C0-45C5-BB42-A38919C7721B}" type="presParOf" srcId="{E6548B36-0D32-4471-9864-72B666C5A875}" destId="{2F73BA32-8D5E-47B7-9C75-6AF6A25B2459}" srcOrd="1" destOrd="0" presId="urn:microsoft.com/office/officeart/2005/8/layout/hierarchy1"/>
    <dgm:cxn modelId="{5BBDFD32-F363-40F1-9F10-743088138682}" type="presParOf" srcId="{7CD7DAB6-295D-408E-874C-985693E0B6A6}" destId="{DF3D9093-5D05-48CA-9885-062B5CDD370B}" srcOrd="2" destOrd="0" presId="urn:microsoft.com/office/officeart/2005/8/layout/hierarchy1"/>
    <dgm:cxn modelId="{07A4CDD8-EDD7-4488-BFBA-580BD8066A5E}" type="presParOf" srcId="{7CD7DAB6-295D-408E-874C-985693E0B6A6}" destId="{708E6EFF-2DF4-4CB7-9D7A-C128995EE9F3}" srcOrd="3" destOrd="0" presId="urn:microsoft.com/office/officeart/2005/8/layout/hierarchy1"/>
    <dgm:cxn modelId="{4F2E9BD6-40AA-4C83-9C3D-1B72D46BE3C5}" type="presParOf" srcId="{708E6EFF-2DF4-4CB7-9D7A-C128995EE9F3}" destId="{E48C5ED2-978C-4327-83C8-887803F63E20}" srcOrd="0" destOrd="0" presId="urn:microsoft.com/office/officeart/2005/8/layout/hierarchy1"/>
    <dgm:cxn modelId="{572B453A-4929-4D06-A96E-3B862698E348}" type="presParOf" srcId="{E48C5ED2-978C-4327-83C8-887803F63E20}" destId="{29779637-09FE-435F-AA27-12A87651F188}" srcOrd="0" destOrd="0" presId="urn:microsoft.com/office/officeart/2005/8/layout/hierarchy1"/>
    <dgm:cxn modelId="{B1543417-A7A2-4415-817F-E447B47D5E95}" type="presParOf" srcId="{E48C5ED2-978C-4327-83C8-887803F63E20}" destId="{A9B62601-E849-4077-B266-BE0A94BC71FE}" srcOrd="1" destOrd="0" presId="urn:microsoft.com/office/officeart/2005/8/layout/hierarchy1"/>
    <dgm:cxn modelId="{6F9780D6-6E03-4B38-BCBF-7401DF460B10}" type="presParOf" srcId="{708E6EFF-2DF4-4CB7-9D7A-C128995EE9F3}" destId="{687C1CA9-15D8-462F-B6E2-EC45EC3CC588}" srcOrd="1" destOrd="0" presId="urn:microsoft.com/office/officeart/2005/8/layout/hierarchy1"/>
    <dgm:cxn modelId="{EB133A21-B795-4028-8BBD-74B0EE4913AC}" type="presParOf" srcId="{687C1CA9-15D8-462F-B6E2-EC45EC3CC588}" destId="{52A87966-BEF2-442F-B262-33535E8EB1A4}" srcOrd="0" destOrd="0" presId="urn:microsoft.com/office/officeart/2005/8/layout/hierarchy1"/>
    <dgm:cxn modelId="{F0639201-92EE-44C1-B2D5-07A2E98AB5F8}" type="presParOf" srcId="{687C1CA9-15D8-462F-B6E2-EC45EC3CC588}" destId="{F9FA8271-D06F-4E6B-81EE-78E839CEE926}" srcOrd="1" destOrd="0" presId="urn:microsoft.com/office/officeart/2005/8/layout/hierarchy1"/>
    <dgm:cxn modelId="{104BE5DA-F44A-40E3-864C-AE5A08177CC0}" type="presParOf" srcId="{F9FA8271-D06F-4E6B-81EE-78E839CEE926}" destId="{A499E246-35BD-46D2-BACB-AD84D84EE5C0}" srcOrd="0" destOrd="0" presId="urn:microsoft.com/office/officeart/2005/8/layout/hierarchy1"/>
    <dgm:cxn modelId="{776091B5-9D89-4FDB-A58B-1B660C4AA43C}" type="presParOf" srcId="{A499E246-35BD-46D2-BACB-AD84D84EE5C0}" destId="{1E26F17C-E51E-40E6-BF98-71BEBAB5C6E1}" srcOrd="0" destOrd="0" presId="urn:microsoft.com/office/officeart/2005/8/layout/hierarchy1"/>
    <dgm:cxn modelId="{63284729-0606-441A-8BAB-C80469F1CCE3}" type="presParOf" srcId="{A499E246-35BD-46D2-BACB-AD84D84EE5C0}" destId="{406FD27E-6380-4793-AD2C-7CD9ECE0225A}" srcOrd="1" destOrd="0" presId="urn:microsoft.com/office/officeart/2005/8/layout/hierarchy1"/>
    <dgm:cxn modelId="{B9B6FE04-CB5D-4EBF-A2AD-FEB927052651}" type="presParOf" srcId="{F9FA8271-D06F-4E6B-81EE-78E839CEE926}" destId="{EEE96F9E-F38A-4AAA-A7DB-B70CB132E502}" srcOrd="1" destOrd="0" presId="urn:microsoft.com/office/officeart/2005/8/layout/hierarchy1"/>
    <dgm:cxn modelId="{A9FA2D37-C2D4-44C3-9861-63801F25EC16}" type="presParOf" srcId="{687C1CA9-15D8-462F-B6E2-EC45EC3CC588}" destId="{74D48FA6-7F56-4DD9-BF74-0A39E17DADF6}" srcOrd="2" destOrd="0" presId="urn:microsoft.com/office/officeart/2005/8/layout/hierarchy1"/>
    <dgm:cxn modelId="{91BEED37-9F3F-44D9-8940-91202E4C7D2E}" type="presParOf" srcId="{687C1CA9-15D8-462F-B6E2-EC45EC3CC588}" destId="{FD0FCC25-54DA-4E0F-8BB8-2B9FE4AEA25A}" srcOrd="3" destOrd="0" presId="urn:microsoft.com/office/officeart/2005/8/layout/hierarchy1"/>
    <dgm:cxn modelId="{DB945479-3C31-4832-BEAF-0D5E71A67772}" type="presParOf" srcId="{FD0FCC25-54DA-4E0F-8BB8-2B9FE4AEA25A}" destId="{ECE175E6-2A62-4954-A957-09D87354E170}" srcOrd="0" destOrd="0" presId="urn:microsoft.com/office/officeart/2005/8/layout/hierarchy1"/>
    <dgm:cxn modelId="{FB431438-3A82-49E3-94D9-42F76264D452}" type="presParOf" srcId="{ECE175E6-2A62-4954-A957-09D87354E170}" destId="{673529F4-0757-4F8B-BAB1-A1634345FEB9}" srcOrd="0" destOrd="0" presId="urn:microsoft.com/office/officeart/2005/8/layout/hierarchy1"/>
    <dgm:cxn modelId="{9A8F5D91-4A41-4361-855A-DCD2F5D6EC63}" type="presParOf" srcId="{ECE175E6-2A62-4954-A957-09D87354E170}" destId="{BDFE3D39-D804-4C4E-85AC-440E7D7574C5}" srcOrd="1" destOrd="0" presId="urn:microsoft.com/office/officeart/2005/8/layout/hierarchy1"/>
    <dgm:cxn modelId="{53DAFD38-0A53-4142-A65A-15009BD5B49A}" type="presParOf" srcId="{FD0FCC25-54DA-4E0F-8BB8-2B9FE4AEA25A}" destId="{7F1BD168-3FC6-4CB4-B3D5-A0C00B79FB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2962A3-C0FD-4098-9B08-65B25BE23832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44F63BE-3878-4B0D-AE68-69E0E7B37DC0}">
      <dgm:prSet phldrT="[Текст]"/>
      <dgm:spPr/>
      <dgm:t>
        <a:bodyPr/>
        <a:lstStyle/>
        <a:p>
          <a:r>
            <a:rPr lang="ru-RU" dirty="0" smtClean="0"/>
            <a:t>Договор банковского счета</a:t>
          </a:r>
          <a:endParaRPr lang="ru-RU" dirty="0"/>
        </a:p>
      </dgm:t>
    </dgm:pt>
    <dgm:pt modelId="{5B83831A-A4D0-4F95-82AB-DEC12E9F32BC}" type="parTrans" cxnId="{D1CB8F63-3682-41D1-993F-13E00AD6EC79}">
      <dgm:prSet/>
      <dgm:spPr/>
      <dgm:t>
        <a:bodyPr/>
        <a:lstStyle/>
        <a:p>
          <a:endParaRPr lang="ru-RU"/>
        </a:p>
      </dgm:t>
    </dgm:pt>
    <dgm:pt modelId="{9FEE51B8-FA9F-4600-BDAB-020CE83B2458}" type="sibTrans" cxnId="{D1CB8F63-3682-41D1-993F-13E00AD6EC79}">
      <dgm:prSet/>
      <dgm:spPr/>
      <dgm:t>
        <a:bodyPr/>
        <a:lstStyle/>
        <a:p>
          <a:endParaRPr lang="ru-RU"/>
        </a:p>
      </dgm:t>
    </dgm:pt>
    <dgm:pt modelId="{0460B42B-A3C2-456A-89A6-7FC85619E07D}" type="asst">
      <dgm:prSet phldrT="[Текст]"/>
      <dgm:spPr/>
      <dgm:t>
        <a:bodyPr/>
        <a:lstStyle/>
        <a:p>
          <a:r>
            <a:rPr lang="ru-RU" dirty="0" smtClean="0"/>
            <a:t>банк обязуется принимать и зачислять поступающие на счет, открытый клиенту (владельцу счета), денежные средства, выполнять распоряжения клиента о перечислении и выдаче соответствующих сумм со счета и о проведении других операций по счету</a:t>
          </a:r>
          <a:endParaRPr lang="ru-RU" dirty="0"/>
        </a:p>
      </dgm:t>
    </dgm:pt>
    <dgm:pt modelId="{DEA63D77-3C48-42B5-A6A2-2FF6B72A2B3D}" type="parTrans" cxnId="{6C2ADE70-6A18-4C7C-8A5D-9E1871E23446}">
      <dgm:prSet/>
      <dgm:spPr/>
      <dgm:t>
        <a:bodyPr/>
        <a:lstStyle/>
        <a:p>
          <a:endParaRPr lang="ru-RU"/>
        </a:p>
      </dgm:t>
    </dgm:pt>
    <dgm:pt modelId="{C4364A8D-A048-495C-B1DD-6D7FB94ACC3F}" type="sibTrans" cxnId="{6C2ADE70-6A18-4C7C-8A5D-9E1871E23446}">
      <dgm:prSet/>
      <dgm:spPr/>
      <dgm:t>
        <a:bodyPr/>
        <a:lstStyle/>
        <a:p>
          <a:endParaRPr lang="ru-RU"/>
        </a:p>
      </dgm:t>
    </dgm:pt>
    <dgm:pt modelId="{DDB093C2-7718-4795-B0B8-1B0CC1E88B11}">
      <dgm:prSet phldrT="[Текст]"/>
      <dgm:spPr/>
      <dgm:t>
        <a:bodyPr/>
        <a:lstStyle/>
        <a:p>
          <a:r>
            <a:rPr lang="ru-RU" dirty="0" smtClean="0"/>
            <a:t>Объектом договора </a:t>
          </a:r>
          <a:endParaRPr lang="ru-RU" dirty="0"/>
        </a:p>
      </dgm:t>
    </dgm:pt>
    <dgm:pt modelId="{B4AC6144-CDE0-4DAC-8EA4-78C53E2C945B}" type="parTrans" cxnId="{04EF089D-FAEB-4254-A02C-B1D41735FC89}">
      <dgm:prSet/>
      <dgm:spPr/>
      <dgm:t>
        <a:bodyPr/>
        <a:lstStyle/>
        <a:p>
          <a:endParaRPr lang="ru-RU"/>
        </a:p>
      </dgm:t>
    </dgm:pt>
    <dgm:pt modelId="{3AE90A11-D4AB-4691-8F34-E4F74E4D3B7A}" type="sibTrans" cxnId="{04EF089D-FAEB-4254-A02C-B1D41735FC89}">
      <dgm:prSet/>
      <dgm:spPr/>
      <dgm:t>
        <a:bodyPr/>
        <a:lstStyle/>
        <a:p>
          <a:endParaRPr lang="ru-RU"/>
        </a:p>
      </dgm:t>
    </dgm:pt>
    <dgm:pt modelId="{DC352B1C-F866-4BD5-A85E-3FAA42A30690}">
      <dgm:prSet phldrT="[Текст]"/>
      <dgm:spPr/>
      <dgm:t>
        <a:bodyPr/>
        <a:lstStyle/>
        <a:p>
          <a:r>
            <a:rPr lang="ru-RU" dirty="0" smtClean="0"/>
            <a:t>действия банка по совершению расчетных и кассовых операций по поручению и с согласия клиента</a:t>
          </a:r>
          <a:endParaRPr lang="ru-RU" dirty="0"/>
        </a:p>
      </dgm:t>
    </dgm:pt>
    <dgm:pt modelId="{95AE53C9-006D-43AF-AC1B-51506058946E}" type="parTrans" cxnId="{9D4EF100-B966-40D6-BE50-053590F80653}">
      <dgm:prSet/>
      <dgm:spPr/>
      <dgm:t>
        <a:bodyPr/>
        <a:lstStyle/>
        <a:p>
          <a:endParaRPr lang="ru-RU"/>
        </a:p>
      </dgm:t>
    </dgm:pt>
    <dgm:pt modelId="{0E020525-A39F-4275-9FA8-3F8AEA0DFF26}" type="sibTrans" cxnId="{9D4EF100-B966-40D6-BE50-053590F80653}">
      <dgm:prSet/>
      <dgm:spPr/>
      <dgm:t>
        <a:bodyPr/>
        <a:lstStyle/>
        <a:p>
          <a:endParaRPr lang="ru-RU"/>
        </a:p>
      </dgm:t>
    </dgm:pt>
    <dgm:pt modelId="{B49DCEB8-4B7F-4761-9215-3F3241A757A3}">
      <dgm:prSet phldrT="[Текст]"/>
      <dgm:spPr/>
      <dgm:t>
        <a:bodyPr/>
        <a:lstStyle/>
        <a:p>
          <a:r>
            <a:rPr lang="ru-RU" dirty="0" smtClean="0"/>
            <a:t>Стороны договора</a:t>
          </a:r>
          <a:endParaRPr lang="ru-RU" dirty="0"/>
        </a:p>
      </dgm:t>
    </dgm:pt>
    <dgm:pt modelId="{80AA1CAF-2B5B-45FC-A841-89123D5650D8}" type="parTrans" cxnId="{6DE8E820-E65E-41C3-8093-13B64AAD6A5C}">
      <dgm:prSet/>
      <dgm:spPr/>
      <dgm:t>
        <a:bodyPr/>
        <a:lstStyle/>
        <a:p>
          <a:endParaRPr lang="ru-RU"/>
        </a:p>
      </dgm:t>
    </dgm:pt>
    <dgm:pt modelId="{0E90EC20-158F-4F81-B1BC-1E8580E6C12B}" type="sibTrans" cxnId="{6DE8E820-E65E-41C3-8093-13B64AAD6A5C}">
      <dgm:prSet/>
      <dgm:spPr/>
      <dgm:t>
        <a:bodyPr/>
        <a:lstStyle/>
        <a:p>
          <a:endParaRPr lang="ru-RU"/>
        </a:p>
      </dgm:t>
    </dgm:pt>
    <dgm:pt modelId="{404D8108-E054-4281-8319-DB2D8CD3D253}">
      <dgm:prSet phldrT="[Текст]"/>
      <dgm:spPr/>
      <dgm:t>
        <a:bodyPr/>
        <a:lstStyle/>
        <a:p>
          <a:r>
            <a:rPr lang="ru-RU" dirty="0" smtClean="0"/>
            <a:t>кредитная организация и клиент</a:t>
          </a:r>
          <a:endParaRPr lang="ru-RU" dirty="0"/>
        </a:p>
      </dgm:t>
    </dgm:pt>
    <dgm:pt modelId="{6358BD1A-0F61-4013-A41D-362A532724FD}" type="parTrans" cxnId="{41B53DD7-CBE4-4BD3-8FB8-829A199B494B}">
      <dgm:prSet/>
      <dgm:spPr/>
      <dgm:t>
        <a:bodyPr/>
        <a:lstStyle/>
        <a:p>
          <a:endParaRPr lang="ru-RU"/>
        </a:p>
      </dgm:t>
    </dgm:pt>
    <dgm:pt modelId="{B11644D2-0D5D-437D-B68F-E3F30E602B88}" type="sibTrans" cxnId="{41B53DD7-CBE4-4BD3-8FB8-829A199B494B}">
      <dgm:prSet/>
      <dgm:spPr/>
      <dgm:t>
        <a:bodyPr/>
        <a:lstStyle/>
        <a:p>
          <a:endParaRPr lang="ru-RU"/>
        </a:p>
      </dgm:t>
    </dgm:pt>
    <dgm:pt modelId="{6AA7D598-C3B6-4A2C-AD95-489924C1E75C}">
      <dgm:prSet phldrT="[Текст]"/>
      <dgm:spPr/>
      <dgm:t>
        <a:bodyPr/>
        <a:lstStyle/>
        <a:p>
          <a:r>
            <a:rPr lang="ru-RU" dirty="0" smtClean="0"/>
            <a:t>Содержание договора </a:t>
          </a:r>
          <a:endParaRPr lang="ru-RU" dirty="0"/>
        </a:p>
      </dgm:t>
    </dgm:pt>
    <dgm:pt modelId="{70896574-86A4-4763-96C9-85DD8E3955B8}" type="parTrans" cxnId="{1A54FF27-0BA8-4F5B-925F-BFF6D1D1CC89}">
      <dgm:prSet/>
      <dgm:spPr/>
      <dgm:t>
        <a:bodyPr/>
        <a:lstStyle/>
        <a:p>
          <a:endParaRPr lang="ru-RU"/>
        </a:p>
      </dgm:t>
    </dgm:pt>
    <dgm:pt modelId="{516C1B62-6C74-4A3F-B89F-9EC7F64BF174}" type="sibTrans" cxnId="{1A54FF27-0BA8-4F5B-925F-BFF6D1D1CC89}">
      <dgm:prSet/>
      <dgm:spPr/>
      <dgm:t>
        <a:bodyPr/>
        <a:lstStyle/>
        <a:p>
          <a:endParaRPr lang="ru-RU"/>
        </a:p>
      </dgm:t>
    </dgm:pt>
    <dgm:pt modelId="{2EA6B983-60E5-4039-80D4-D35F0B7A9AAF}">
      <dgm:prSet phldrT="[Текст]"/>
      <dgm:spPr/>
      <dgm:t>
        <a:bodyPr/>
        <a:lstStyle/>
        <a:p>
          <a:r>
            <a:rPr lang="ru-RU" dirty="0" smtClean="0"/>
            <a:t>права и обязанности его сторон</a:t>
          </a:r>
          <a:endParaRPr lang="ru-RU" dirty="0"/>
        </a:p>
      </dgm:t>
    </dgm:pt>
    <dgm:pt modelId="{13CC6407-9541-4691-9709-CF32B3D55D9C}" type="parTrans" cxnId="{84386026-FD52-4513-A7BF-388A3BD2E188}">
      <dgm:prSet/>
      <dgm:spPr/>
      <dgm:t>
        <a:bodyPr/>
        <a:lstStyle/>
        <a:p>
          <a:endParaRPr lang="ru-RU"/>
        </a:p>
      </dgm:t>
    </dgm:pt>
    <dgm:pt modelId="{3749314E-0460-4B4C-AC8F-8784C888FF6E}" type="sibTrans" cxnId="{84386026-FD52-4513-A7BF-388A3BD2E188}">
      <dgm:prSet/>
      <dgm:spPr/>
      <dgm:t>
        <a:bodyPr/>
        <a:lstStyle/>
        <a:p>
          <a:endParaRPr lang="ru-RU"/>
        </a:p>
      </dgm:t>
    </dgm:pt>
    <dgm:pt modelId="{A449599B-99F5-4048-BB5E-9E6F64AE1BF7}" type="pres">
      <dgm:prSet presAssocID="{452962A3-C0FD-4098-9B08-65B25BE238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C76EE6-47AD-4778-8DEA-17E82D6B3342}" type="pres">
      <dgm:prSet presAssocID="{144F63BE-3878-4B0D-AE68-69E0E7B37DC0}" presName="hierRoot1" presStyleCnt="0">
        <dgm:presLayoutVars>
          <dgm:hierBranch val="init"/>
        </dgm:presLayoutVars>
      </dgm:prSet>
      <dgm:spPr/>
    </dgm:pt>
    <dgm:pt modelId="{F8E1C19D-2581-4AAE-9492-6EC7A38C11A0}" type="pres">
      <dgm:prSet presAssocID="{144F63BE-3878-4B0D-AE68-69E0E7B37DC0}" presName="rootComposite1" presStyleCnt="0"/>
      <dgm:spPr/>
    </dgm:pt>
    <dgm:pt modelId="{957059E6-F4CF-4DFC-9BE0-7C168A134754}" type="pres">
      <dgm:prSet presAssocID="{144F63BE-3878-4B0D-AE68-69E0E7B37DC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6056D8-ADEC-49E4-9AE6-E02276ACE5AC}" type="pres">
      <dgm:prSet presAssocID="{144F63BE-3878-4B0D-AE68-69E0E7B37DC0}" presName="rootConnector1" presStyleLbl="node1" presStyleIdx="0" presStyleCnt="0"/>
      <dgm:spPr/>
    </dgm:pt>
    <dgm:pt modelId="{EA5DFB20-2C39-41BC-A060-03CCCAFC65D7}" type="pres">
      <dgm:prSet presAssocID="{144F63BE-3878-4B0D-AE68-69E0E7B37DC0}" presName="hierChild2" presStyleCnt="0"/>
      <dgm:spPr/>
    </dgm:pt>
    <dgm:pt modelId="{A5AE22D1-5D28-4BB2-8F21-3D9734E6ABD2}" type="pres">
      <dgm:prSet presAssocID="{B4AC6144-CDE0-4DAC-8EA4-78C53E2C945B}" presName="Name37" presStyleLbl="parChTrans1D2" presStyleIdx="0" presStyleCnt="4"/>
      <dgm:spPr/>
    </dgm:pt>
    <dgm:pt modelId="{E8EC98CB-8B52-451D-BDED-CC8DFBC05C18}" type="pres">
      <dgm:prSet presAssocID="{DDB093C2-7718-4795-B0B8-1B0CC1E88B11}" presName="hierRoot2" presStyleCnt="0">
        <dgm:presLayoutVars>
          <dgm:hierBranch val="init"/>
        </dgm:presLayoutVars>
      </dgm:prSet>
      <dgm:spPr/>
    </dgm:pt>
    <dgm:pt modelId="{661BDE8D-2723-4E68-BEE2-A2E8A7943A00}" type="pres">
      <dgm:prSet presAssocID="{DDB093C2-7718-4795-B0B8-1B0CC1E88B11}" presName="rootComposite" presStyleCnt="0"/>
      <dgm:spPr/>
    </dgm:pt>
    <dgm:pt modelId="{05E02FAE-1B0D-4090-B755-13CBB347650D}" type="pres">
      <dgm:prSet presAssocID="{DDB093C2-7718-4795-B0B8-1B0CC1E88B1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998C75-73E5-4C61-9E36-6C29253D8B82}" type="pres">
      <dgm:prSet presAssocID="{DDB093C2-7718-4795-B0B8-1B0CC1E88B11}" presName="rootConnector" presStyleLbl="node2" presStyleIdx="0" presStyleCnt="3"/>
      <dgm:spPr/>
    </dgm:pt>
    <dgm:pt modelId="{ACA58EF6-5342-4A07-B6CE-2422080E8308}" type="pres">
      <dgm:prSet presAssocID="{DDB093C2-7718-4795-B0B8-1B0CC1E88B11}" presName="hierChild4" presStyleCnt="0"/>
      <dgm:spPr/>
    </dgm:pt>
    <dgm:pt modelId="{5FB92ED4-51E0-4C8A-80C1-908DF397F007}" type="pres">
      <dgm:prSet presAssocID="{95AE53C9-006D-43AF-AC1B-51506058946E}" presName="Name37" presStyleLbl="parChTrans1D3" presStyleIdx="0" presStyleCnt="3"/>
      <dgm:spPr/>
    </dgm:pt>
    <dgm:pt modelId="{0701BA8E-4CAD-4A3A-82E8-0F513BA3D806}" type="pres">
      <dgm:prSet presAssocID="{DC352B1C-F866-4BD5-A85E-3FAA42A30690}" presName="hierRoot2" presStyleCnt="0">
        <dgm:presLayoutVars>
          <dgm:hierBranch val="init"/>
        </dgm:presLayoutVars>
      </dgm:prSet>
      <dgm:spPr/>
    </dgm:pt>
    <dgm:pt modelId="{77481BCF-5783-49C4-9B67-237B3C65B286}" type="pres">
      <dgm:prSet presAssocID="{DC352B1C-F866-4BD5-A85E-3FAA42A30690}" presName="rootComposite" presStyleCnt="0"/>
      <dgm:spPr/>
    </dgm:pt>
    <dgm:pt modelId="{A80390AB-CC10-4103-AF92-DD873605F9CC}" type="pres">
      <dgm:prSet presAssocID="{DC352B1C-F866-4BD5-A85E-3FAA42A30690}" presName="rootText" presStyleLbl="node3" presStyleIdx="0" presStyleCnt="3" custScaleX="1582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A89C37-8EE8-43B6-9E90-D00A213ED184}" type="pres">
      <dgm:prSet presAssocID="{DC352B1C-F866-4BD5-A85E-3FAA42A30690}" presName="rootConnector" presStyleLbl="node3" presStyleIdx="0" presStyleCnt="3"/>
      <dgm:spPr/>
    </dgm:pt>
    <dgm:pt modelId="{5C337730-8308-4F21-BA9B-607FDFA49CC4}" type="pres">
      <dgm:prSet presAssocID="{DC352B1C-F866-4BD5-A85E-3FAA42A30690}" presName="hierChild4" presStyleCnt="0"/>
      <dgm:spPr/>
    </dgm:pt>
    <dgm:pt modelId="{E0201CAF-1A93-4B2E-BE03-E023836E693B}" type="pres">
      <dgm:prSet presAssocID="{DC352B1C-F866-4BD5-A85E-3FAA42A30690}" presName="hierChild5" presStyleCnt="0"/>
      <dgm:spPr/>
    </dgm:pt>
    <dgm:pt modelId="{8027CEC4-06E5-4866-A2ED-64D5A7DF70BD}" type="pres">
      <dgm:prSet presAssocID="{DDB093C2-7718-4795-B0B8-1B0CC1E88B11}" presName="hierChild5" presStyleCnt="0"/>
      <dgm:spPr/>
    </dgm:pt>
    <dgm:pt modelId="{78676468-924C-45BB-BBD2-AE11CA5A297E}" type="pres">
      <dgm:prSet presAssocID="{80AA1CAF-2B5B-45FC-A841-89123D5650D8}" presName="Name37" presStyleLbl="parChTrans1D2" presStyleIdx="1" presStyleCnt="4"/>
      <dgm:spPr/>
    </dgm:pt>
    <dgm:pt modelId="{AFDF527B-1B82-4564-BA64-CE87FD28EFD1}" type="pres">
      <dgm:prSet presAssocID="{B49DCEB8-4B7F-4761-9215-3F3241A757A3}" presName="hierRoot2" presStyleCnt="0">
        <dgm:presLayoutVars>
          <dgm:hierBranch val="init"/>
        </dgm:presLayoutVars>
      </dgm:prSet>
      <dgm:spPr/>
    </dgm:pt>
    <dgm:pt modelId="{45EE587B-5253-4EF2-A946-0D5A95F4EFBC}" type="pres">
      <dgm:prSet presAssocID="{B49DCEB8-4B7F-4761-9215-3F3241A757A3}" presName="rootComposite" presStyleCnt="0"/>
      <dgm:spPr/>
    </dgm:pt>
    <dgm:pt modelId="{6B0C8AA9-C89D-4626-A218-D85CE25E6FE2}" type="pres">
      <dgm:prSet presAssocID="{B49DCEB8-4B7F-4761-9215-3F3241A757A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E4F487-0C9B-4115-BA09-E478AAE2DD8B}" type="pres">
      <dgm:prSet presAssocID="{B49DCEB8-4B7F-4761-9215-3F3241A757A3}" presName="rootConnector" presStyleLbl="node2" presStyleIdx="1" presStyleCnt="3"/>
      <dgm:spPr/>
    </dgm:pt>
    <dgm:pt modelId="{C65758FF-800A-4039-B493-779A1F5509E7}" type="pres">
      <dgm:prSet presAssocID="{B49DCEB8-4B7F-4761-9215-3F3241A757A3}" presName="hierChild4" presStyleCnt="0"/>
      <dgm:spPr/>
    </dgm:pt>
    <dgm:pt modelId="{32732501-8908-4BC6-95B4-A58DE639B971}" type="pres">
      <dgm:prSet presAssocID="{6358BD1A-0F61-4013-A41D-362A532724FD}" presName="Name37" presStyleLbl="parChTrans1D3" presStyleIdx="1" presStyleCnt="3"/>
      <dgm:spPr/>
    </dgm:pt>
    <dgm:pt modelId="{A794D83C-89B6-4D7F-9412-C0523664344A}" type="pres">
      <dgm:prSet presAssocID="{404D8108-E054-4281-8319-DB2D8CD3D253}" presName="hierRoot2" presStyleCnt="0">
        <dgm:presLayoutVars>
          <dgm:hierBranch val="init"/>
        </dgm:presLayoutVars>
      </dgm:prSet>
      <dgm:spPr/>
    </dgm:pt>
    <dgm:pt modelId="{330C9AC2-AF82-44C8-940D-C13FFF360045}" type="pres">
      <dgm:prSet presAssocID="{404D8108-E054-4281-8319-DB2D8CD3D253}" presName="rootComposite" presStyleCnt="0"/>
      <dgm:spPr/>
    </dgm:pt>
    <dgm:pt modelId="{CAE23F1D-6525-4889-B0FB-880FB39C3B70}" type="pres">
      <dgm:prSet presAssocID="{404D8108-E054-4281-8319-DB2D8CD3D253}" presName="rootText" presStyleLbl="node3" presStyleIdx="1" presStyleCnt="3" custScaleX="114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62019C-E864-4155-87B6-FFCE596B7A16}" type="pres">
      <dgm:prSet presAssocID="{404D8108-E054-4281-8319-DB2D8CD3D253}" presName="rootConnector" presStyleLbl="node3" presStyleIdx="1" presStyleCnt="3"/>
      <dgm:spPr/>
    </dgm:pt>
    <dgm:pt modelId="{F48496EE-270C-4D67-8C97-DBDA02BD2106}" type="pres">
      <dgm:prSet presAssocID="{404D8108-E054-4281-8319-DB2D8CD3D253}" presName="hierChild4" presStyleCnt="0"/>
      <dgm:spPr/>
    </dgm:pt>
    <dgm:pt modelId="{44B70042-44AA-44FD-833A-85E49FC019BA}" type="pres">
      <dgm:prSet presAssocID="{404D8108-E054-4281-8319-DB2D8CD3D253}" presName="hierChild5" presStyleCnt="0"/>
      <dgm:spPr/>
    </dgm:pt>
    <dgm:pt modelId="{378558F1-27A5-42E1-A481-88E8682A181C}" type="pres">
      <dgm:prSet presAssocID="{B49DCEB8-4B7F-4761-9215-3F3241A757A3}" presName="hierChild5" presStyleCnt="0"/>
      <dgm:spPr/>
    </dgm:pt>
    <dgm:pt modelId="{0DF3775D-1BA1-4063-B6B9-951562F3AA65}" type="pres">
      <dgm:prSet presAssocID="{70896574-86A4-4763-96C9-85DD8E3955B8}" presName="Name37" presStyleLbl="parChTrans1D2" presStyleIdx="2" presStyleCnt="4"/>
      <dgm:spPr/>
    </dgm:pt>
    <dgm:pt modelId="{3169965F-A4D6-47BC-B5BE-85C707674993}" type="pres">
      <dgm:prSet presAssocID="{6AA7D598-C3B6-4A2C-AD95-489924C1E75C}" presName="hierRoot2" presStyleCnt="0">
        <dgm:presLayoutVars>
          <dgm:hierBranch val="init"/>
        </dgm:presLayoutVars>
      </dgm:prSet>
      <dgm:spPr/>
    </dgm:pt>
    <dgm:pt modelId="{DB3727E3-EE6B-4893-871D-15F57ACDA9A6}" type="pres">
      <dgm:prSet presAssocID="{6AA7D598-C3B6-4A2C-AD95-489924C1E75C}" presName="rootComposite" presStyleCnt="0"/>
      <dgm:spPr/>
    </dgm:pt>
    <dgm:pt modelId="{B1302515-4005-47A0-9B0A-E2D831ADE80C}" type="pres">
      <dgm:prSet presAssocID="{6AA7D598-C3B6-4A2C-AD95-489924C1E75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04B4F1-C4DB-4903-8612-115CE001183C}" type="pres">
      <dgm:prSet presAssocID="{6AA7D598-C3B6-4A2C-AD95-489924C1E75C}" presName="rootConnector" presStyleLbl="node2" presStyleIdx="2" presStyleCnt="3"/>
      <dgm:spPr/>
    </dgm:pt>
    <dgm:pt modelId="{1B81B47A-F9AD-4B61-83CF-5FE685DE3B2D}" type="pres">
      <dgm:prSet presAssocID="{6AA7D598-C3B6-4A2C-AD95-489924C1E75C}" presName="hierChild4" presStyleCnt="0"/>
      <dgm:spPr/>
    </dgm:pt>
    <dgm:pt modelId="{DB1343FC-2A12-42C0-9522-676E486A5419}" type="pres">
      <dgm:prSet presAssocID="{13CC6407-9541-4691-9709-CF32B3D55D9C}" presName="Name37" presStyleLbl="parChTrans1D3" presStyleIdx="2" presStyleCnt="3"/>
      <dgm:spPr/>
    </dgm:pt>
    <dgm:pt modelId="{34291076-D0EF-46A7-92E2-60B616AB9598}" type="pres">
      <dgm:prSet presAssocID="{2EA6B983-60E5-4039-80D4-D35F0B7A9AAF}" presName="hierRoot2" presStyleCnt="0">
        <dgm:presLayoutVars>
          <dgm:hierBranch val="init"/>
        </dgm:presLayoutVars>
      </dgm:prSet>
      <dgm:spPr/>
    </dgm:pt>
    <dgm:pt modelId="{4422B22B-D091-478D-A5B9-8BB8C78821C4}" type="pres">
      <dgm:prSet presAssocID="{2EA6B983-60E5-4039-80D4-D35F0B7A9AAF}" presName="rootComposite" presStyleCnt="0"/>
      <dgm:spPr/>
    </dgm:pt>
    <dgm:pt modelId="{B7E903BE-CC62-42C0-B3AB-A18ED9404E3F}" type="pres">
      <dgm:prSet presAssocID="{2EA6B983-60E5-4039-80D4-D35F0B7A9AAF}" presName="rootText" presStyleLbl="node3" presStyleIdx="2" presStyleCnt="3" custScaleX="1137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35C5FE-130A-4186-AFF8-70AAF304CCC4}" type="pres">
      <dgm:prSet presAssocID="{2EA6B983-60E5-4039-80D4-D35F0B7A9AAF}" presName="rootConnector" presStyleLbl="node3" presStyleIdx="2" presStyleCnt="3"/>
      <dgm:spPr/>
    </dgm:pt>
    <dgm:pt modelId="{507D70AA-CFD4-4238-A8CF-67261329F0B9}" type="pres">
      <dgm:prSet presAssocID="{2EA6B983-60E5-4039-80D4-D35F0B7A9AAF}" presName="hierChild4" presStyleCnt="0"/>
      <dgm:spPr/>
    </dgm:pt>
    <dgm:pt modelId="{72698075-CE06-4ECE-884C-3EE952B3E0D6}" type="pres">
      <dgm:prSet presAssocID="{2EA6B983-60E5-4039-80D4-D35F0B7A9AAF}" presName="hierChild5" presStyleCnt="0"/>
      <dgm:spPr/>
    </dgm:pt>
    <dgm:pt modelId="{05C0FFE4-3707-4017-85BA-DDCFB66A2C5E}" type="pres">
      <dgm:prSet presAssocID="{6AA7D598-C3B6-4A2C-AD95-489924C1E75C}" presName="hierChild5" presStyleCnt="0"/>
      <dgm:spPr/>
    </dgm:pt>
    <dgm:pt modelId="{CBF954AC-B35A-4222-87E5-20A1FAB4E742}" type="pres">
      <dgm:prSet presAssocID="{144F63BE-3878-4B0D-AE68-69E0E7B37DC0}" presName="hierChild3" presStyleCnt="0"/>
      <dgm:spPr/>
    </dgm:pt>
    <dgm:pt modelId="{4195E95A-285E-4D1A-9D82-05B22C5DE671}" type="pres">
      <dgm:prSet presAssocID="{DEA63D77-3C48-42B5-A6A2-2FF6B72A2B3D}" presName="Name111" presStyleLbl="parChTrans1D2" presStyleIdx="3" presStyleCnt="4"/>
      <dgm:spPr/>
    </dgm:pt>
    <dgm:pt modelId="{A728F7FA-5CF3-4514-98BE-00F24C2418B5}" type="pres">
      <dgm:prSet presAssocID="{0460B42B-A3C2-456A-89A6-7FC85619E07D}" presName="hierRoot3" presStyleCnt="0">
        <dgm:presLayoutVars>
          <dgm:hierBranch val="init"/>
        </dgm:presLayoutVars>
      </dgm:prSet>
      <dgm:spPr/>
    </dgm:pt>
    <dgm:pt modelId="{B278C5D7-03B7-4E6E-A81A-D5D935B9502E}" type="pres">
      <dgm:prSet presAssocID="{0460B42B-A3C2-456A-89A6-7FC85619E07D}" presName="rootComposite3" presStyleCnt="0"/>
      <dgm:spPr/>
    </dgm:pt>
    <dgm:pt modelId="{CA72D43F-A995-4606-8547-EE80E9BE2D25}" type="pres">
      <dgm:prSet presAssocID="{0460B42B-A3C2-456A-89A6-7FC85619E07D}" presName="rootText3" presStyleLbl="asst1" presStyleIdx="0" presStyleCnt="1" custScaleX="211937" custScaleY="1916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B64BF5-72C4-42B5-9ECB-824E9EB5CE9C}" type="pres">
      <dgm:prSet presAssocID="{0460B42B-A3C2-456A-89A6-7FC85619E07D}" presName="rootConnector3" presStyleLbl="asst1" presStyleIdx="0" presStyleCnt="1"/>
      <dgm:spPr/>
    </dgm:pt>
    <dgm:pt modelId="{4F5D6F9F-80A7-4D2B-8595-84B6EAF35A90}" type="pres">
      <dgm:prSet presAssocID="{0460B42B-A3C2-456A-89A6-7FC85619E07D}" presName="hierChild6" presStyleCnt="0"/>
      <dgm:spPr/>
    </dgm:pt>
    <dgm:pt modelId="{79882D01-9BFD-4A1E-97F6-C127FA818877}" type="pres">
      <dgm:prSet presAssocID="{0460B42B-A3C2-456A-89A6-7FC85619E07D}" presName="hierChild7" presStyleCnt="0"/>
      <dgm:spPr/>
    </dgm:pt>
  </dgm:ptLst>
  <dgm:cxnLst>
    <dgm:cxn modelId="{5FF4C919-BCAA-48AF-ADAC-2080D851AF38}" type="presOf" srcId="{6358BD1A-0F61-4013-A41D-362A532724FD}" destId="{32732501-8908-4BC6-95B4-A58DE639B971}" srcOrd="0" destOrd="0" presId="urn:microsoft.com/office/officeart/2005/8/layout/orgChart1"/>
    <dgm:cxn modelId="{68D6F90E-BF08-4BE6-8992-80178CBBE2A4}" type="presOf" srcId="{6AA7D598-C3B6-4A2C-AD95-489924C1E75C}" destId="{B1302515-4005-47A0-9B0A-E2D831ADE80C}" srcOrd="0" destOrd="0" presId="urn:microsoft.com/office/officeart/2005/8/layout/orgChart1"/>
    <dgm:cxn modelId="{89E1B0DD-70A5-4FCF-BAFA-BBC9F01D38DC}" type="presOf" srcId="{B49DCEB8-4B7F-4761-9215-3F3241A757A3}" destId="{6B0C8AA9-C89D-4626-A218-D85CE25E6FE2}" srcOrd="0" destOrd="0" presId="urn:microsoft.com/office/officeart/2005/8/layout/orgChart1"/>
    <dgm:cxn modelId="{DA496375-D31B-4AD3-9899-4388FDC5D515}" type="presOf" srcId="{DC352B1C-F866-4BD5-A85E-3FAA42A30690}" destId="{A1A89C37-8EE8-43B6-9E90-D00A213ED184}" srcOrd="1" destOrd="0" presId="urn:microsoft.com/office/officeart/2005/8/layout/orgChart1"/>
    <dgm:cxn modelId="{B698DC38-1EC8-453D-9AB7-1CD7EB6BE7B5}" type="presOf" srcId="{452962A3-C0FD-4098-9B08-65B25BE23832}" destId="{A449599B-99F5-4048-BB5E-9E6F64AE1BF7}" srcOrd="0" destOrd="0" presId="urn:microsoft.com/office/officeart/2005/8/layout/orgChart1"/>
    <dgm:cxn modelId="{606FBAC5-98B3-47BF-9725-1D3F8E08DFCE}" type="presOf" srcId="{13CC6407-9541-4691-9709-CF32B3D55D9C}" destId="{DB1343FC-2A12-42C0-9522-676E486A5419}" srcOrd="0" destOrd="0" presId="urn:microsoft.com/office/officeart/2005/8/layout/orgChart1"/>
    <dgm:cxn modelId="{CD47F450-3A75-4AA7-BBF3-A6FFA3CAF00B}" type="presOf" srcId="{DC352B1C-F866-4BD5-A85E-3FAA42A30690}" destId="{A80390AB-CC10-4103-AF92-DD873605F9CC}" srcOrd="0" destOrd="0" presId="urn:microsoft.com/office/officeart/2005/8/layout/orgChart1"/>
    <dgm:cxn modelId="{805B8FA9-C64D-4045-99A2-E4714BEAA072}" type="presOf" srcId="{0460B42B-A3C2-456A-89A6-7FC85619E07D}" destId="{CA72D43F-A995-4606-8547-EE80E9BE2D25}" srcOrd="0" destOrd="0" presId="urn:microsoft.com/office/officeart/2005/8/layout/orgChart1"/>
    <dgm:cxn modelId="{757BDD91-9BA5-4DD1-B401-E14681D07E2E}" type="presOf" srcId="{2EA6B983-60E5-4039-80D4-D35F0B7A9AAF}" destId="{B7E903BE-CC62-42C0-B3AB-A18ED9404E3F}" srcOrd="0" destOrd="0" presId="urn:microsoft.com/office/officeart/2005/8/layout/orgChart1"/>
    <dgm:cxn modelId="{67A17532-8A77-4490-BD4A-5A71143FEDF6}" type="presOf" srcId="{404D8108-E054-4281-8319-DB2D8CD3D253}" destId="{CAE23F1D-6525-4889-B0FB-880FB39C3B70}" srcOrd="0" destOrd="0" presId="urn:microsoft.com/office/officeart/2005/8/layout/orgChart1"/>
    <dgm:cxn modelId="{F97563C4-F227-4419-AAC4-85E6052D9E35}" type="presOf" srcId="{6AA7D598-C3B6-4A2C-AD95-489924C1E75C}" destId="{9D04B4F1-C4DB-4903-8612-115CE001183C}" srcOrd="1" destOrd="0" presId="urn:microsoft.com/office/officeart/2005/8/layout/orgChart1"/>
    <dgm:cxn modelId="{29684130-2249-4880-83C1-1E6402D409ED}" type="presOf" srcId="{DDB093C2-7718-4795-B0B8-1B0CC1E88B11}" destId="{50998C75-73E5-4C61-9E36-6C29253D8B82}" srcOrd="1" destOrd="0" presId="urn:microsoft.com/office/officeart/2005/8/layout/orgChart1"/>
    <dgm:cxn modelId="{1A54FF27-0BA8-4F5B-925F-BFF6D1D1CC89}" srcId="{144F63BE-3878-4B0D-AE68-69E0E7B37DC0}" destId="{6AA7D598-C3B6-4A2C-AD95-489924C1E75C}" srcOrd="3" destOrd="0" parTransId="{70896574-86A4-4763-96C9-85DD8E3955B8}" sibTransId="{516C1B62-6C74-4A3F-B89F-9EC7F64BF174}"/>
    <dgm:cxn modelId="{9D4EF100-B966-40D6-BE50-053590F80653}" srcId="{DDB093C2-7718-4795-B0B8-1B0CC1E88B11}" destId="{DC352B1C-F866-4BD5-A85E-3FAA42A30690}" srcOrd="0" destOrd="0" parTransId="{95AE53C9-006D-43AF-AC1B-51506058946E}" sibTransId="{0E020525-A39F-4275-9FA8-3F8AEA0DFF26}"/>
    <dgm:cxn modelId="{61682922-BF2A-4126-9CFD-FAD582B2399E}" type="presOf" srcId="{70896574-86A4-4763-96C9-85DD8E3955B8}" destId="{0DF3775D-1BA1-4063-B6B9-951562F3AA65}" srcOrd="0" destOrd="0" presId="urn:microsoft.com/office/officeart/2005/8/layout/orgChart1"/>
    <dgm:cxn modelId="{CF069B9D-14CA-441C-9F3F-105F90AB86E7}" type="presOf" srcId="{DDB093C2-7718-4795-B0B8-1B0CC1E88B11}" destId="{05E02FAE-1B0D-4090-B755-13CBB347650D}" srcOrd="0" destOrd="0" presId="urn:microsoft.com/office/officeart/2005/8/layout/orgChart1"/>
    <dgm:cxn modelId="{DCDDBC07-320A-41E3-88ED-3C0D150B4022}" type="presOf" srcId="{B49DCEB8-4B7F-4761-9215-3F3241A757A3}" destId="{58E4F487-0C9B-4115-BA09-E478AAE2DD8B}" srcOrd="1" destOrd="0" presId="urn:microsoft.com/office/officeart/2005/8/layout/orgChart1"/>
    <dgm:cxn modelId="{06A339B6-5F58-4EBB-90E6-3D1B2DE575FF}" type="presOf" srcId="{DEA63D77-3C48-42B5-A6A2-2FF6B72A2B3D}" destId="{4195E95A-285E-4D1A-9D82-05B22C5DE671}" srcOrd="0" destOrd="0" presId="urn:microsoft.com/office/officeart/2005/8/layout/orgChart1"/>
    <dgm:cxn modelId="{41B53DD7-CBE4-4BD3-8FB8-829A199B494B}" srcId="{B49DCEB8-4B7F-4761-9215-3F3241A757A3}" destId="{404D8108-E054-4281-8319-DB2D8CD3D253}" srcOrd="0" destOrd="0" parTransId="{6358BD1A-0F61-4013-A41D-362A532724FD}" sibTransId="{B11644D2-0D5D-437D-B68F-E3F30E602B88}"/>
    <dgm:cxn modelId="{84386026-FD52-4513-A7BF-388A3BD2E188}" srcId="{6AA7D598-C3B6-4A2C-AD95-489924C1E75C}" destId="{2EA6B983-60E5-4039-80D4-D35F0B7A9AAF}" srcOrd="0" destOrd="0" parTransId="{13CC6407-9541-4691-9709-CF32B3D55D9C}" sibTransId="{3749314E-0460-4B4C-AC8F-8784C888FF6E}"/>
    <dgm:cxn modelId="{8AE2F5F8-029B-46E0-8134-743223BDFAE0}" type="presOf" srcId="{B4AC6144-CDE0-4DAC-8EA4-78C53E2C945B}" destId="{A5AE22D1-5D28-4BB2-8F21-3D9734E6ABD2}" srcOrd="0" destOrd="0" presId="urn:microsoft.com/office/officeart/2005/8/layout/orgChart1"/>
    <dgm:cxn modelId="{67BC534F-A3CF-4685-9AFA-CA9103007EEE}" type="presOf" srcId="{404D8108-E054-4281-8319-DB2D8CD3D253}" destId="{8C62019C-E864-4155-87B6-FFCE596B7A16}" srcOrd="1" destOrd="0" presId="urn:microsoft.com/office/officeart/2005/8/layout/orgChart1"/>
    <dgm:cxn modelId="{D1CB8F63-3682-41D1-993F-13E00AD6EC79}" srcId="{452962A3-C0FD-4098-9B08-65B25BE23832}" destId="{144F63BE-3878-4B0D-AE68-69E0E7B37DC0}" srcOrd="0" destOrd="0" parTransId="{5B83831A-A4D0-4F95-82AB-DEC12E9F32BC}" sibTransId="{9FEE51B8-FA9F-4600-BDAB-020CE83B2458}"/>
    <dgm:cxn modelId="{6C2ADE70-6A18-4C7C-8A5D-9E1871E23446}" srcId="{144F63BE-3878-4B0D-AE68-69E0E7B37DC0}" destId="{0460B42B-A3C2-456A-89A6-7FC85619E07D}" srcOrd="0" destOrd="0" parTransId="{DEA63D77-3C48-42B5-A6A2-2FF6B72A2B3D}" sibTransId="{C4364A8D-A048-495C-B1DD-6D7FB94ACC3F}"/>
    <dgm:cxn modelId="{04EF089D-FAEB-4254-A02C-B1D41735FC89}" srcId="{144F63BE-3878-4B0D-AE68-69E0E7B37DC0}" destId="{DDB093C2-7718-4795-B0B8-1B0CC1E88B11}" srcOrd="1" destOrd="0" parTransId="{B4AC6144-CDE0-4DAC-8EA4-78C53E2C945B}" sibTransId="{3AE90A11-D4AB-4691-8F34-E4F74E4D3B7A}"/>
    <dgm:cxn modelId="{E5357EA1-F508-4742-8FEF-3B785B5EFB83}" type="presOf" srcId="{80AA1CAF-2B5B-45FC-A841-89123D5650D8}" destId="{78676468-924C-45BB-BBD2-AE11CA5A297E}" srcOrd="0" destOrd="0" presId="urn:microsoft.com/office/officeart/2005/8/layout/orgChart1"/>
    <dgm:cxn modelId="{6DE8E820-E65E-41C3-8093-13B64AAD6A5C}" srcId="{144F63BE-3878-4B0D-AE68-69E0E7B37DC0}" destId="{B49DCEB8-4B7F-4761-9215-3F3241A757A3}" srcOrd="2" destOrd="0" parTransId="{80AA1CAF-2B5B-45FC-A841-89123D5650D8}" sibTransId="{0E90EC20-158F-4F81-B1BC-1E8580E6C12B}"/>
    <dgm:cxn modelId="{13A2EAC0-A986-47A0-A1A0-3CC943838057}" type="presOf" srcId="{2EA6B983-60E5-4039-80D4-D35F0B7A9AAF}" destId="{4C35C5FE-130A-4186-AFF8-70AAF304CCC4}" srcOrd="1" destOrd="0" presId="urn:microsoft.com/office/officeart/2005/8/layout/orgChart1"/>
    <dgm:cxn modelId="{624DCA7E-0033-4AF0-88FA-BB9EEB6ED92A}" type="presOf" srcId="{95AE53C9-006D-43AF-AC1B-51506058946E}" destId="{5FB92ED4-51E0-4C8A-80C1-908DF397F007}" srcOrd="0" destOrd="0" presId="urn:microsoft.com/office/officeart/2005/8/layout/orgChart1"/>
    <dgm:cxn modelId="{676B6DF8-C0F7-49F2-99FA-ECBD5F346DFB}" type="presOf" srcId="{0460B42B-A3C2-456A-89A6-7FC85619E07D}" destId="{7AB64BF5-72C4-42B5-9ECB-824E9EB5CE9C}" srcOrd="1" destOrd="0" presId="urn:microsoft.com/office/officeart/2005/8/layout/orgChart1"/>
    <dgm:cxn modelId="{B992FA8C-F4D6-47E9-A9AE-1803D455D0F7}" type="presOf" srcId="{144F63BE-3878-4B0D-AE68-69E0E7B37DC0}" destId="{957059E6-F4CF-4DFC-9BE0-7C168A134754}" srcOrd="0" destOrd="0" presId="urn:microsoft.com/office/officeart/2005/8/layout/orgChart1"/>
    <dgm:cxn modelId="{1BB01B52-0C10-4122-B9D4-7E1824568B1B}" type="presOf" srcId="{144F63BE-3878-4B0D-AE68-69E0E7B37DC0}" destId="{A06056D8-ADEC-49E4-9AE6-E02276ACE5AC}" srcOrd="1" destOrd="0" presId="urn:microsoft.com/office/officeart/2005/8/layout/orgChart1"/>
    <dgm:cxn modelId="{B46983BE-CD34-4564-BCDC-ED80F8B866CE}" type="presParOf" srcId="{A449599B-99F5-4048-BB5E-9E6F64AE1BF7}" destId="{E4C76EE6-47AD-4778-8DEA-17E82D6B3342}" srcOrd="0" destOrd="0" presId="urn:microsoft.com/office/officeart/2005/8/layout/orgChart1"/>
    <dgm:cxn modelId="{731A0E3C-5D65-4E1F-9566-75AF8CE12572}" type="presParOf" srcId="{E4C76EE6-47AD-4778-8DEA-17E82D6B3342}" destId="{F8E1C19D-2581-4AAE-9492-6EC7A38C11A0}" srcOrd="0" destOrd="0" presId="urn:microsoft.com/office/officeart/2005/8/layout/orgChart1"/>
    <dgm:cxn modelId="{51117ABC-9E8C-43E0-9F2B-7CC19CCAE967}" type="presParOf" srcId="{F8E1C19D-2581-4AAE-9492-6EC7A38C11A0}" destId="{957059E6-F4CF-4DFC-9BE0-7C168A134754}" srcOrd="0" destOrd="0" presId="urn:microsoft.com/office/officeart/2005/8/layout/orgChart1"/>
    <dgm:cxn modelId="{3BBE7D3B-F5EA-4E2B-A0EF-55E7734E0808}" type="presParOf" srcId="{F8E1C19D-2581-4AAE-9492-6EC7A38C11A0}" destId="{A06056D8-ADEC-49E4-9AE6-E02276ACE5AC}" srcOrd="1" destOrd="0" presId="urn:microsoft.com/office/officeart/2005/8/layout/orgChart1"/>
    <dgm:cxn modelId="{80D0B661-0096-491D-956A-6229CFA2AD1A}" type="presParOf" srcId="{E4C76EE6-47AD-4778-8DEA-17E82D6B3342}" destId="{EA5DFB20-2C39-41BC-A060-03CCCAFC65D7}" srcOrd="1" destOrd="0" presId="urn:microsoft.com/office/officeart/2005/8/layout/orgChart1"/>
    <dgm:cxn modelId="{908BFA83-BAEE-4031-989A-9B52EFC6DFA8}" type="presParOf" srcId="{EA5DFB20-2C39-41BC-A060-03CCCAFC65D7}" destId="{A5AE22D1-5D28-4BB2-8F21-3D9734E6ABD2}" srcOrd="0" destOrd="0" presId="urn:microsoft.com/office/officeart/2005/8/layout/orgChart1"/>
    <dgm:cxn modelId="{1DF044F8-AA04-44D3-BAED-1D756AC1F102}" type="presParOf" srcId="{EA5DFB20-2C39-41BC-A060-03CCCAFC65D7}" destId="{E8EC98CB-8B52-451D-BDED-CC8DFBC05C18}" srcOrd="1" destOrd="0" presId="urn:microsoft.com/office/officeart/2005/8/layout/orgChart1"/>
    <dgm:cxn modelId="{D237DCFC-BA88-42BB-84A0-2E128CF4F400}" type="presParOf" srcId="{E8EC98CB-8B52-451D-BDED-CC8DFBC05C18}" destId="{661BDE8D-2723-4E68-BEE2-A2E8A7943A00}" srcOrd="0" destOrd="0" presId="urn:microsoft.com/office/officeart/2005/8/layout/orgChart1"/>
    <dgm:cxn modelId="{312CF951-82C1-4BA2-8249-FE8D90149578}" type="presParOf" srcId="{661BDE8D-2723-4E68-BEE2-A2E8A7943A00}" destId="{05E02FAE-1B0D-4090-B755-13CBB347650D}" srcOrd="0" destOrd="0" presId="urn:microsoft.com/office/officeart/2005/8/layout/orgChart1"/>
    <dgm:cxn modelId="{F9152B37-B34D-42AD-B501-9BA602CC6F58}" type="presParOf" srcId="{661BDE8D-2723-4E68-BEE2-A2E8A7943A00}" destId="{50998C75-73E5-4C61-9E36-6C29253D8B82}" srcOrd="1" destOrd="0" presId="urn:microsoft.com/office/officeart/2005/8/layout/orgChart1"/>
    <dgm:cxn modelId="{9783FDD1-8324-4B9D-AEB9-A8513D83C08E}" type="presParOf" srcId="{E8EC98CB-8B52-451D-BDED-CC8DFBC05C18}" destId="{ACA58EF6-5342-4A07-B6CE-2422080E8308}" srcOrd="1" destOrd="0" presId="urn:microsoft.com/office/officeart/2005/8/layout/orgChart1"/>
    <dgm:cxn modelId="{2B255194-A282-473C-AE53-761EEB0EE6B2}" type="presParOf" srcId="{ACA58EF6-5342-4A07-B6CE-2422080E8308}" destId="{5FB92ED4-51E0-4C8A-80C1-908DF397F007}" srcOrd="0" destOrd="0" presId="urn:microsoft.com/office/officeart/2005/8/layout/orgChart1"/>
    <dgm:cxn modelId="{525823C9-F617-4896-A16D-8F8B39C741A8}" type="presParOf" srcId="{ACA58EF6-5342-4A07-B6CE-2422080E8308}" destId="{0701BA8E-4CAD-4A3A-82E8-0F513BA3D806}" srcOrd="1" destOrd="0" presId="urn:microsoft.com/office/officeart/2005/8/layout/orgChart1"/>
    <dgm:cxn modelId="{07DF9DDD-B0E9-4FA2-A7E2-8268ED57F1DD}" type="presParOf" srcId="{0701BA8E-4CAD-4A3A-82E8-0F513BA3D806}" destId="{77481BCF-5783-49C4-9B67-237B3C65B286}" srcOrd="0" destOrd="0" presId="urn:microsoft.com/office/officeart/2005/8/layout/orgChart1"/>
    <dgm:cxn modelId="{3CCBCF3A-E8FF-4C0F-A731-1E8AD9CD6F41}" type="presParOf" srcId="{77481BCF-5783-49C4-9B67-237B3C65B286}" destId="{A80390AB-CC10-4103-AF92-DD873605F9CC}" srcOrd="0" destOrd="0" presId="urn:microsoft.com/office/officeart/2005/8/layout/orgChart1"/>
    <dgm:cxn modelId="{35D958C1-BA67-4053-9AEA-592687666A71}" type="presParOf" srcId="{77481BCF-5783-49C4-9B67-237B3C65B286}" destId="{A1A89C37-8EE8-43B6-9E90-D00A213ED184}" srcOrd="1" destOrd="0" presId="urn:microsoft.com/office/officeart/2005/8/layout/orgChart1"/>
    <dgm:cxn modelId="{345755AE-5BE9-4FEC-B71D-45793BDAF752}" type="presParOf" srcId="{0701BA8E-4CAD-4A3A-82E8-0F513BA3D806}" destId="{5C337730-8308-4F21-BA9B-607FDFA49CC4}" srcOrd="1" destOrd="0" presId="urn:microsoft.com/office/officeart/2005/8/layout/orgChart1"/>
    <dgm:cxn modelId="{2D60EC6A-55C2-4463-8998-F01E53EA93CB}" type="presParOf" srcId="{0701BA8E-4CAD-4A3A-82E8-0F513BA3D806}" destId="{E0201CAF-1A93-4B2E-BE03-E023836E693B}" srcOrd="2" destOrd="0" presId="urn:microsoft.com/office/officeart/2005/8/layout/orgChart1"/>
    <dgm:cxn modelId="{D20B9066-A8B1-40D0-BB47-755F5B4F5415}" type="presParOf" srcId="{E8EC98CB-8B52-451D-BDED-CC8DFBC05C18}" destId="{8027CEC4-06E5-4866-A2ED-64D5A7DF70BD}" srcOrd="2" destOrd="0" presId="urn:microsoft.com/office/officeart/2005/8/layout/orgChart1"/>
    <dgm:cxn modelId="{0BAE009E-4F8E-47BD-80FD-3DFD7344A800}" type="presParOf" srcId="{EA5DFB20-2C39-41BC-A060-03CCCAFC65D7}" destId="{78676468-924C-45BB-BBD2-AE11CA5A297E}" srcOrd="2" destOrd="0" presId="urn:microsoft.com/office/officeart/2005/8/layout/orgChart1"/>
    <dgm:cxn modelId="{C0536EAF-A515-47B5-95CF-3CB41D9477A4}" type="presParOf" srcId="{EA5DFB20-2C39-41BC-A060-03CCCAFC65D7}" destId="{AFDF527B-1B82-4564-BA64-CE87FD28EFD1}" srcOrd="3" destOrd="0" presId="urn:microsoft.com/office/officeart/2005/8/layout/orgChart1"/>
    <dgm:cxn modelId="{2D81EBB0-52F2-4E89-B89D-779B2280175D}" type="presParOf" srcId="{AFDF527B-1B82-4564-BA64-CE87FD28EFD1}" destId="{45EE587B-5253-4EF2-A946-0D5A95F4EFBC}" srcOrd="0" destOrd="0" presId="urn:microsoft.com/office/officeart/2005/8/layout/orgChart1"/>
    <dgm:cxn modelId="{3351B54D-4B25-4ABB-96AD-6C3C95009F33}" type="presParOf" srcId="{45EE587B-5253-4EF2-A946-0D5A95F4EFBC}" destId="{6B0C8AA9-C89D-4626-A218-D85CE25E6FE2}" srcOrd="0" destOrd="0" presId="urn:microsoft.com/office/officeart/2005/8/layout/orgChart1"/>
    <dgm:cxn modelId="{A7B68D56-97BA-4EC8-BD12-05EA85CE83E0}" type="presParOf" srcId="{45EE587B-5253-4EF2-A946-0D5A95F4EFBC}" destId="{58E4F487-0C9B-4115-BA09-E478AAE2DD8B}" srcOrd="1" destOrd="0" presId="urn:microsoft.com/office/officeart/2005/8/layout/orgChart1"/>
    <dgm:cxn modelId="{3E29B2A7-DF48-46FE-B0C5-63544DE54808}" type="presParOf" srcId="{AFDF527B-1B82-4564-BA64-CE87FD28EFD1}" destId="{C65758FF-800A-4039-B493-779A1F5509E7}" srcOrd="1" destOrd="0" presId="urn:microsoft.com/office/officeart/2005/8/layout/orgChart1"/>
    <dgm:cxn modelId="{9CFAFF7D-EBB7-4A2C-88F9-B93A9F1BA1C2}" type="presParOf" srcId="{C65758FF-800A-4039-B493-779A1F5509E7}" destId="{32732501-8908-4BC6-95B4-A58DE639B971}" srcOrd="0" destOrd="0" presId="urn:microsoft.com/office/officeart/2005/8/layout/orgChart1"/>
    <dgm:cxn modelId="{28850ED5-75F6-4129-9D86-90EE4B860E32}" type="presParOf" srcId="{C65758FF-800A-4039-B493-779A1F5509E7}" destId="{A794D83C-89B6-4D7F-9412-C0523664344A}" srcOrd="1" destOrd="0" presId="urn:microsoft.com/office/officeart/2005/8/layout/orgChart1"/>
    <dgm:cxn modelId="{03886E58-C57F-4579-826A-4E489C6E02DF}" type="presParOf" srcId="{A794D83C-89B6-4D7F-9412-C0523664344A}" destId="{330C9AC2-AF82-44C8-940D-C13FFF360045}" srcOrd="0" destOrd="0" presId="urn:microsoft.com/office/officeart/2005/8/layout/orgChart1"/>
    <dgm:cxn modelId="{682B1508-2D8D-4B35-A772-3C3643E9DC9F}" type="presParOf" srcId="{330C9AC2-AF82-44C8-940D-C13FFF360045}" destId="{CAE23F1D-6525-4889-B0FB-880FB39C3B70}" srcOrd="0" destOrd="0" presId="urn:microsoft.com/office/officeart/2005/8/layout/orgChart1"/>
    <dgm:cxn modelId="{98B042E9-97D1-4A41-856C-85D79F8C6232}" type="presParOf" srcId="{330C9AC2-AF82-44C8-940D-C13FFF360045}" destId="{8C62019C-E864-4155-87B6-FFCE596B7A16}" srcOrd="1" destOrd="0" presId="urn:microsoft.com/office/officeart/2005/8/layout/orgChart1"/>
    <dgm:cxn modelId="{6437DB76-FA6D-4BF0-A66A-119D1A739E57}" type="presParOf" srcId="{A794D83C-89B6-4D7F-9412-C0523664344A}" destId="{F48496EE-270C-4D67-8C97-DBDA02BD2106}" srcOrd="1" destOrd="0" presId="urn:microsoft.com/office/officeart/2005/8/layout/orgChart1"/>
    <dgm:cxn modelId="{20091024-F962-4F73-AE17-33F72ED243D8}" type="presParOf" srcId="{A794D83C-89B6-4D7F-9412-C0523664344A}" destId="{44B70042-44AA-44FD-833A-85E49FC019BA}" srcOrd="2" destOrd="0" presId="urn:microsoft.com/office/officeart/2005/8/layout/orgChart1"/>
    <dgm:cxn modelId="{AE80ABBB-6B8F-4F2A-B78F-BFF2104C4815}" type="presParOf" srcId="{AFDF527B-1B82-4564-BA64-CE87FD28EFD1}" destId="{378558F1-27A5-42E1-A481-88E8682A181C}" srcOrd="2" destOrd="0" presId="urn:microsoft.com/office/officeart/2005/8/layout/orgChart1"/>
    <dgm:cxn modelId="{41F72A31-0A8D-456D-B266-5AC4E588DA12}" type="presParOf" srcId="{EA5DFB20-2C39-41BC-A060-03CCCAFC65D7}" destId="{0DF3775D-1BA1-4063-B6B9-951562F3AA65}" srcOrd="4" destOrd="0" presId="urn:microsoft.com/office/officeart/2005/8/layout/orgChart1"/>
    <dgm:cxn modelId="{4554C30D-E5AC-41E8-A513-9B3D167A01D8}" type="presParOf" srcId="{EA5DFB20-2C39-41BC-A060-03CCCAFC65D7}" destId="{3169965F-A4D6-47BC-B5BE-85C707674993}" srcOrd="5" destOrd="0" presId="urn:microsoft.com/office/officeart/2005/8/layout/orgChart1"/>
    <dgm:cxn modelId="{769D82A9-24D3-41B1-8A07-D675AC0FD707}" type="presParOf" srcId="{3169965F-A4D6-47BC-B5BE-85C707674993}" destId="{DB3727E3-EE6B-4893-871D-15F57ACDA9A6}" srcOrd="0" destOrd="0" presId="urn:microsoft.com/office/officeart/2005/8/layout/orgChart1"/>
    <dgm:cxn modelId="{CF26390F-77E3-42EF-A80A-FFC1F6B01C7A}" type="presParOf" srcId="{DB3727E3-EE6B-4893-871D-15F57ACDA9A6}" destId="{B1302515-4005-47A0-9B0A-E2D831ADE80C}" srcOrd="0" destOrd="0" presId="urn:microsoft.com/office/officeart/2005/8/layout/orgChart1"/>
    <dgm:cxn modelId="{FD76C734-C754-441D-B325-03359BD13B62}" type="presParOf" srcId="{DB3727E3-EE6B-4893-871D-15F57ACDA9A6}" destId="{9D04B4F1-C4DB-4903-8612-115CE001183C}" srcOrd="1" destOrd="0" presId="urn:microsoft.com/office/officeart/2005/8/layout/orgChart1"/>
    <dgm:cxn modelId="{9D1C3ADD-F8F5-4E08-8601-63857C51E226}" type="presParOf" srcId="{3169965F-A4D6-47BC-B5BE-85C707674993}" destId="{1B81B47A-F9AD-4B61-83CF-5FE685DE3B2D}" srcOrd="1" destOrd="0" presId="urn:microsoft.com/office/officeart/2005/8/layout/orgChart1"/>
    <dgm:cxn modelId="{6AC260D0-7EFC-4981-A4DD-83DB85526E0B}" type="presParOf" srcId="{1B81B47A-F9AD-4B61-83CF-5FE685DE3B2D}" destId="{DB1343FC-2A12-42C0-9522-676E486A5419}" srcOrd="0" destOrd="0" presId="urn:microsoft.com/office/officeart/2005/8/layout/orgChart1"/>
    <dgm:cxn modelId="{1917B065-1D29-4498-B430-9876C551D4E5}" type="presParOf" srcId="{1B81B47A-F9AD-4B61-83CF-5FE685DE3B2D}" destId="{34291076-D0EF-46A7-92E2-60B616AB9598}" srcOrd="1" destOrd="0" presId="urn:microsoft.com/office/officeart/2005/8/layout/orgChart1"/>
    <dgm:cxn modelId="{529B3B2F-909E-45C7-B851-DD63B9FE6DBB}" type="presParOf" srcId="{34291076-D0EF-46A7-92E2-60B616AB9598}" destId="{4422B22B-D091-478D-A5B9-8BB8C78821C4}" srcOrd="0" destOrd="0" presId="urn:microsoft.com/office/officeart/2005/8/layout/orgChart1"/>
    <dgm:cxn modelId="{409DE4F2-66BC-43FB-A98E-869D95A06374}" type="presParOf" srcId="{4422B22B-D091-478D-A5B9-8BB8C78821C4}" destId="{B7E903BE-CC62-42C0-B3AB-A18ED9404E3F}" srcOrd="0" destOrd="0" presId="urn:microsoft.com/office/officeart/2005/8/layout/orgChart1"/>
    <dgm:cxn modelId="{325548FE-9A2A-41BE-8352-1E1A7F33671D}" type="presParOf" srcId="{4422B22B-D091-478D-A5B9-8BB8C78821C4}" destId="{4C35C5FE-130A-4186-AFF8-70AAF304CCC4}" srcOrd="1" destOrd="0" presId="urn:microsoft.com/office/officeart/2005/8/layout/orgChart1"/>
    <dgm:cxn modelId="{FE432A24-3CE4-4F99-9107-6D0859CC92BE}" type="presParOf" srcId="{34291076-D0EF-46A7-92E2-60B616AB9598}" destId="{507D70AA-CFD4-4238-A8CF-67261329F0B9}" srcOrd="1" destOrd="0" presId="urn:microsoft.com/office/officeart/2005/8/layout/orgChart1"/>
    <dgm:cxn modelId="{9A3E0728-D7A9-4652-B393-A086A9A86E0A}" type="presParOf" srcId="{34291076-D0EF-46A7-92E2-60B616AB9598}" destId="{72698075-CE06-4ECE-884C-3EE952B3E0D6}" srcOrd="2" destOrd="0" presId="urn:microsoft.com/office/officeart/2005/8/layout/orgChart1"/>
    <dgm:cxn modelId="{97634749-0B95-42DD-A7E2-6A458D91DD91}" type="presParOf" srcId="{3169965F-A4D6-47BC-B5BE-85C707674993}" destId="{05C0FFE4-3707-4017-85BA-DDCFB66A2C5E}" srcOrd="2" destOrd="0" presId="urn:microsoft.com/office/officeart/2005/8/layout/orgChart1"/>
    <dgm:cxn modelId="{0BEA4123-B2B7-4848-A591-30D093FA8B81}" type="presParOf" srcId="{E4C76EE6-47AD-4778-8DEA-17E82D6B3342}" destId="{CBF954AC-B35A-4222-87E5-20A1FAB4E742}" srcOrd="2" destOrd="0" presId="urn:microsoft.com/office/officeart/2005/8/layout/orgChart1"/>
    <dgm:cxn modelId="{CAA296CF-0C6E-4754-859F-B7DB44EA4AA9}" type="presParOf" srcId="{CBF954AC-B35A-4222-87E5-20A1FAB4E742}" destId="{4195E95A-285E-4D1A-9D82-05B22C5DE671}" srcOrd="0" destOrd="0" presId="urn:microsoft.com/office/officeart/2005/8/layout/orgChart1"/>
    <dgm:cxn modelId="{E7618AEE-F928-4466-A147-ADAC15ACD3CA}" type="presParOf" srcId="{CBF954AC-B35A-4222-87E5-20A1FAB4E742}" destId="{A728F7FA-5CF3-4514-98BE-00F24C2418B5}" srcOrd="1" destOrd="0" presId="urn:microsoft.com/office/officeart/2005/8/layout/orgChart1"/>
    <dgm:cxn modelId="{B3D210D8-C00E-4F83-AF00-E116AEF9FA3A}" type="presParOf" srcId="{A728F7FA-5CF3-4514-98BE-00F24C2418B5}" destId="{B278C5D7-03B7-4E6E-A81A-D5D935B9502E}" srcOrd="0" destOrd="0" presId="urn:microsoft.com/office/officeart/2005/8/layout/orgChart1"/>
    <dgm:cxn modelId="{DD9D334C-91C8-49AD-B742-3150A3E918F6}" type="presParOf" srcId="{B278C5D7-03B7-4E6E-A81A-D5D935B9502E}" destId="{CA72D43F-A995-4606-8547-EE80E9BE2D25}" srcOrd="0" destOrd="0" presId="urn:microsoft.com/office/officeart/2005/8/layout/orgChart1"/>
    <dgm:cxn modelId="{ED750C41-6384-4731-8FCB-7ABC06377502}" type="presParOf" srcId="{B278C5D7-03B7-4E6E-A81A-D5D935B9502E}" destId="{7AB64BF5-72C4-42B5-9ECB-824E9EB5CE9C}" srcOrd="1" destOrd="0" presId="urn:microsoft.com/office/officeart/2005/8/layout/orgChart1"/>
    <dgm:cxn modelId="{9C646D0A-7922-4485-8670-D80E2712C0C7}" type="presParOf" srcId="{A728F7FA-5CF3-4514-98BE-00F24C2418B5}" destId="{4F5D6F9F-80A7-4D2B-8595-84B6EAF35A90}" srcOrd="1" destOrd="0" presId="urn:microsoft.com/office/officeart/2005/8/layout/orgChart1"/>
    <dgm:cxn modelId="{B6A4D1E3-369C-41FC-A02D-F0CA0B48C041}" type="presParOf" srcId="{A728F7FA-5CF3-4514-98BE-00F24C2418B5}" destId="{79882D01-9BFD-4A1E-97F6-C127FA818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2539C2-27A1-4315-8A46-12D6384F876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562D1E-90D8-421F-A736-36DA0726D41A}">
      <dgm:prSet phldrT="[Текст]"/>
      <dgm:spPr/>
      <dgm:t>
        <a:bodyPr/>
        <a:lstStyle/>
        <a:p>
          <a:r>
            <a:rPr lang="ru-RU" dirty="0" smtClean="0"/>
            <a:t>Права банка</a:t>
          </a:r>
          <a:endParaRPr lang="ru-RU" dirty="0"/>
        </a:p>
      </dgm:t>
    </dgm:pt>
    <dgm:pt modelId="{E0562E1F-13EB-48F8-90C2-A9CC1C76F95B}" type="parTrans" cxnId="{FA056240-FC7A-46CC-9142-0AD50622ED70}">
      <dgm:prSet/>
      <dgm:spPr/>
      <dgm:t>
        <a:bodyPr/>
        <a:lstStyle/>
        <a:p>
          <a:endParaRPr lang="ru-RU"/>
        </a:p>
      </dgm:t>
    </dgm:pt>
    <dgm:pt modelId="{AA164194-D894-4CD3-A38D-E760D2EF15A2}" type="sibTrans" cxnId="{FA056240-FC7A-46CC-9142-0AD50622ED70}">
      <dgm:prSet/>
      <dgm:spPr/>
      <dgm:t>
        <a:bodyPr/>
        <a:lstStyle/>
        <a:p>
          <a:endParaRPr lang="ru-RU"/>
        </a:p>
      </dgm:t>
    </dgm:pt>
    <dgm:pt modelId="{0D89E0D3-CA49-4A18-82DF-40F2F07082D3}">
      <dgm:prSet phldrT="[Текст]"/>
      <dgm:spPr/>
      <dgm:t>
        <a:bodyPr/>
        <a:lstStyle/>
        <a:p>
          <a:r>
            <a:rPr lang="ru-RU" dirty="0" smtClean="0"/>
            <a:t>использовать имеющиеся на счете денежные средства в качестве кредитных ресурсов, гарантируя право клиента беспрепятственно распоряжаться этими средствами</a:t>
          </a:r>
          <a:endParaRPr lang="ru-RU" dirty="0"/>
        </a:p>
      </dgm:t>
    </dgm:pt>
    <dgm:pt modelId="{4DEB96AD-D404-4D2A-89A8-DDC97CE5BBD1}" type="parTrans" cxnId="{1227EA28-6D47-4955-A196-A5779D239F36}">
      <dgm:prSet/>
      <dgm:spPr/>
      <dgm:t>
        <a:bodyPr/>
        <a:lstStyle/>
        <a:p>
          <a:endParaRPr lang="ru-RU"/>
        </a:p>
      </dgm:t>
    </dgm:pt>
    <dgm:pt modelId="{F09C2D84-4EB5-4E31-A200-F1B0D639694C}" type="sibTrans" cxnId="{1227EA28-6D47-4955-A196-A5779D239F36}">
      <dgm:prSet/>
      <dgm:spPr/>
      <dgm:t>
        <a:bodyPr/>
        <a:lstStyle/>
        <a:p>
          <a:endParaRPr lang="ru-RU"/>
        </a:p>
      </dgm:t>
    </dgm:pt>
    <dgm:pt modelId="{262B2445-1A93-4C4B-98A2-4A33E0B6E7CF}">
      <dgm:prSet phldrT="[Текст]"/>
      <dgm:spPr/>
      <dgm:t>
        <a:bodyPr/>
        <a:lstStyle/>
        <a:p>
          <a:r>
            <a:rPr lang="ru-RU" dirty="0" smtClean="0"/>
            <a:t>требовать от клиента в случаях, предусмотренных договором, оплаты услуг банка </a:t>
          </a:r>
          <a:endParaRPr lang="ru-RU" dirty="0"/>
        </a:p>
      </dgm:t>
    </dgm:pt>
    <dgm:pt modelId="{E07AED08-98D0-4624-9D0D-8E7A138EFD14}" type="parTrans" cxnId="{3657C8E7-B2CD-4E72-BB03-E79FF57E1BEC}">
      <dgm:prSet/>
      <dgm:spPr/>
      <dgm:t>
        <a:bodyPr/>
        <a:lstStyle/>
        <a:p>
          <a:endParaRPr lang="ru-RU"/>
        </a:p>
      </dgm:t>
    </dgm:pt>
    <dgm:pt modelId="{D301EE92-5F1A-4D90-B44B-2D07181099F7}" type="sibTrans" cxnId="{3657C8E7-B2CD-4E72-BB03-E79FF57E1BEC}">
      <dgm:prSet/>
      <dgm:spPr/>
      <dgm:t>
        <a:bodyPr/>
        <a:lstStyle/>
        <a:p>
          <a:endParaRPr lang="ru-RU"/>
        </a:p>
      </dgm:t>
    </dgm:pt>
    <dgm:pt modelId="{CCC730C4-395C-4DD0-B128-3F78A7925FC6}">
      <dgm:prSet phldrT="[Текст]"/>
      <dgm:spPr/>
      <dgm:t>
        <a:bodyPr/>
        <a:lstStyle/>
        <a:p>
          <a:r>
            <a:rPr lang="ru-RU" dirty="0" smtClean="0"/>
            <a:t>Обязанности банка</a:t>
          </a:r>
          <a:endParaRPr lang="ru-RU" dirty="0"/>
        </a:p>
      </dgm:t>
    </dgm:pt>
    <dgm:pt modelId="{4B7459CB-0917-48A4-9CF2-C26ADD903A31}" type="parTrans" cxnId="{E1BB5E11-49D9-49F6-B60D-BC1F0C7A98FE}">
      <dgm:prSet/>
      <dgm:spPr/>
      <dgm:t>
        <a:bodyPr/>
        <a:lstStyle/>
        <a:p>
          <a:endParaRPr lang="ru-RU"/>
        </a:p>
      </dgm:t>
    </dgm:pt>
    <dgm:pt modelId="{22249BA8-D8A4-4EA9-9E86-BBFD99E9691E}" type="sibTrans" cxnId="{E1BB5E11-49D9-49F6-B60D-BC1F0C7A98FE}">
      <dgm:prSet/>
      <dgm:spPr/>
      <dgm:t>
        <a:bodyPr/>
        <a:lstStyle/>
        <a:p>
          <a:endParaRPr lang="ru-RU"/>
        </a:p>
      </dgm:t>
    </dgm:pt>
    <dgm:pt modelId="{DD72E8D9-9DB2-46FF-BA1B-509037AADCD4}">
      <dgm:prSet phldrT="[Текст]"/>
      <dgm:spPr/>
      <dgm:t>
        <a:bodyPr/>
        <a:lstStyle/>
        <a:p>
          <a:r>
            <a:rPr lang="ru-RU" dirty="0" smtClean="0"/>
            <a:t>принимать и зачислять поступающие на счет денежные средства</a:t>
          </a:r>
          <a:endParaRPr lang="ru-RU" dirty="0"/>
        </a:p>
      </dgm:t>
    </dgm:pt>
    <dgm:pt modelId="{2298238D-FA53-422A-BDB1-85C3A462097F}" type="parTrans" cxnId="{FEAE13A2-F542-461F-94C2-5DEFA9D34629}">
      <dgm:prSet/>
      <dgm:spPr/>
      <dgm:t>
        <a:bodyPr/>
        <a:lstStyle/>
        <a:p>
          <a:endParaRPr lang="ru-RU"/>
        </a:p>
      </dgm:t>
    </dgm:pt>
    <dgm:pt modelId="{BE5E03A9-9C3E-4D10-956A-AF60F5F01911}" type="sibTrans" cxnId="{FEAE13A2-F542-461F-94C2-5DEFA9D34629}">
      <dgm:prSet/>
      <dgm:spPr/>
      <dgm:t>
        <a:bodyPr/>
        <a:lstStyle/>
        <a:p>
          <a:endParaRPr lang="ru-RU"/>
        </a:p>
      </dgm:t>
    </dgm:pt>
    <dgm:pt modelId="{A34D1E80-E7A5-4647-849C-3AFCA9C31EAC}">
      <dgm:prSet phldrT="[Текст]"/>
      <dgm:spPr/>
      <dgm:t>
        <a:bodyPr/>
        <a:lstStyle/>
        <a:p>
          <a:r>
            <a:rPr lang="ru-RU" dirty="0" smtClean="0"/>
            <a:t>надлежаще осуществлять все операции по банковскому счету </a:t>
          </a:r>
          <a:endParaRPr lang="ru-RU" dirty="0"/>
        </a:p>
      </dgm:t>
    </dgm:pt>
    <dgm:pt modelId="{247FAD6C-45D9-472D-AC38-DD08C14788CF}" type="parTrans" cxnId="{515BBA29-D5EC-4A22-9E9C-4DB9B496EB34}">
      <dgm:prSet/>
      <dgm:spPr/>
      <dgm:t>
        <a:bodyPr/>
        <a:lstStyle/>
        <a:p>
          <a:endParaRPr lang="ru-RU"/>
        </a:p>
      </dgm:t>
    </dgm:pt>
    <dgm:pt modelId="{80945958-8CA2-4383-BA58-F03685CB62AB}" type="sibTrans" cxnId="{515BBA29-D5EC-4A22-9E9C-4DB9B496EB34}">
      <dgm:prSet/>
      <dgm:spPr/>
      <dgm:t>
        <a:bodyPr/>
        <a:lstStyle/>
        <a:p>
          <a:endParaRPr lang="ru-RU"/>
        </a:p>
      </dgm:t>
    </dgm:pt>
    <dgm:pt modelId="{E762B06A-F41E-4BCE-92CC-3563A7FA7784}">
      <dgm:prSet phldrT="[Текст]"/>
      <dgm:spPr/>
      <dgm:t>
        <a:bodyPr/>
        <a:lstStyle/>
        <a:p>
          <a:r>
            <a:rPr lang="ru-RU" dirty="0" smtClean="0"/>
            <a:t>требовать от клиента соблюдения законодательства, а также банковских правил</a:t>
          </a:r>
          <a:endParaRPr lang="ru-RU" dirty="0"/>
        </a:p>
      </dgm:t>
    </dgm:pt>
    <dgm:pt modelId="{26DFDC40-7E64-48E9-BFE8-494D2B0EA266}" type="parTrans" cxnId="{9E407600-6A0B-4121-BB82-EB48906DDB35}">
      <dgm:prSet/>
      <dgm:spPr/>
      <dgm:t>
        <a:bodyPr/>
        <a:lstStyle/>
        <a:p>
          <a:endParaRPr lang="ru-RU"/>
        </a:p>
      </dgm:t>
    </dgm:pt>
    <dgm:pt modelId="{DC3E2759-3634-48BE-963D-DB9BC5E92E74}" type="sibTrans" cxnId="{9E407600-6A0B-4121-BB82-EB48906DDB35}">
      <dgm:prSet/>
      <dgm:spPr/>
      <dgm:t>
        <a:bodyPr/>
        <a:lstStyle/>
        <a:p>
          <a:endParaRPr lang="ru-RU"/>
        </a:p>
      </dgm:t>
    </dgm:pt>
    <dgm:pt modelId="{349B3E9D-77F4-4A6C-B452-6A03B9302B07}">
      <dgm:prSet phldrT="[Текст]"/>
      <dgm:spPr/>
      <dgm:t>
        <a:bodyPr/>
        <a:lstStyle/>
        <a:p>
          <a:r>
            <a:rPr lang="ru-RU" dirty="0" smtClean="0"/>
            <a:t>выполнять распоряжения владельца счета о перечислении и выдаче соответствующих сумм со счета </a:t>
          </a:r>
          <a:endParaRPr lang="ru-RU" dirty="0"/>
        </a:p>
      </dgm:t>
    </dgm:pt>
    <dgm:pt modelId="{6E59DF8C-9486-4CF0-875D-24F8FDB2CF3D}" type="parTrans" cxnId="{0E8EA0F1-4370-4C3B-834A-7247C9E1AFD8}">
      <dgm:prSet/>
      <dgm:spPr/>
      <dgm:t>
        <a:bodyPr/>
        <a:lstStyle/>
        <a:p>
          <a:endParaRPr lang="ru-RU"/>
        </a:p>
      </dgm:t>
    </dgm:pt>
    <dgm:pt modelId="{49A32C17-0695-4B7A-8E0A-14D31D95D71D}" type="sibTrans" cxnId="{0E8EA0F1-4370-4C3B-834A-7247C9E1AFD8}">
      <dgm:prSet/>
      <dgm:spPr/>
      <dgm:t>
        <a:bodyPr/>
        <a:lstStyle/>
        <a:p>
          <a:endParaRPr lang="ru-RU"/>
        </a:p>
      </dgm:t>
    </dgm:pt>
    <dgm:pt modelId="{6DD7B981-1001-4C5D-A0E8-FC0038246738}">
      <dgm:prSet phldrT="[Текст]"/>
      <dgm:spPr/>
      <dgm:t>
        <a:bodyPr/>
        <a:lstStyle/>
        <a:p>
          <a:r>
            <a:rPr lang="ru-RU" dirty="0" smtClean="0"/>
            <a:t>не ограничивать свободу клиента по своему усмотрению использовать денежные средства на счете </a:t>
          </a:r>
          <a:endParaRPr lang="ru-RU" dirty="0"/>
        </a:p>
      </dgm:t>
    </dgm:pt>
    <dgm:pt modelId="{31EF3454-632F-4A22-A42C-D56C975CEE0C}" type="parTrans" cxnId="{DEE2A4A4-22AA-44FB-B25E-126E5860EA47}">
      <dgm:prSet/>
      <dgm:spPr/>
      <dgm:t>
        <a:bodyPr/>
        <a:lstStyle/>
        <a:p>
          <a:endParaRPr lang="ru-RU"/>
        </a:p>
      </dgm:t>
    </dgm:pt>
    <dgm:pt modelId="{24D4FCC5-D568-416C-BD18-C6DC9AFC1C1A}" type="sibTrans" cxnId="{DEE2A4A4-22AA-44FB-B25E-126E5860EA47}">
      <dgm:prSet/>
      <dgm:spPr/>
      <dgm:t>
        <a:bodyPr/>
        <a:lstStyle/>
        <a:p>
          <a:endParaRPr lang="ru-RU"/>
        </a:p>
      </dgm:t>
    </dgm:pt>
    <dgm:pt modelId="{D39D13C5-E652-430B-B0D4-73E8EA842206}">
      <dgm:prSet phldrT="[Текст]"/>
      <dgm:spPr/>
      <dgm:t>
        <a:bodyPr/>
        <a:lstStyle/>
        <a:p>
          <a:r>
            <a:rPr lang="ru-RU" dirty="0" smtClean="0"/>
            <a:t>уплачивать проценты за пользование денежными средствами, находящимися на счете клиента</a:t>
          </a:r>
          <a:endParaRPr lang="ru-RU" dirty="0"/>
        </a:p>
      </dgm:t>
    </dgm:pt>
    <dgm:pt modelId="{941BBA97-8D73-428B-AA68-C2FF4A23D12A}" type="parTrans" cxnId="{5CBB3B10-27D9-4223-890A-8AFFFC0A60A0}">
      <dgm:prSet/>
      <dgm:spPr/>
      <dgm:t>
        <a:bodyPr/>
        <a:lstStyle/>
        <a:p>
          <a:endParaRPr lang="ru-RU"/>
        </a:p>
      </dgm:t>
    </dgm:pt>
    <dgm:pt modelId="{2F9B5E54-5410-4831-91BF-4F1820675C65}" type="sibTrans" cxnId="{5CBB3B10-27D9-4223-890A-8AFFFC0A60A0}">
      <dgm:prSet/>
      <dgm:spPr/>
      <dgm:t>
        <a:bodyPr/>
        <a:lstStyle/>
        <a:p>
          <a:endParaRPr lang="ru-RU"/>
        </a:p>
      </dgm:t>
    </dgm:pt>
    <dgm:pt modelId="{C1ACAE1D-C849-4AB0-BAF1-6BAB9ABE96D6}" type="pres">
      <dgm:prSet presAssocID="{462539C2-27A1-4315-8A46-12D6384F876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F0BF80-F50D-444C-9402-5699DE598405}" type="pres">
      <dgm:prSet presAssocID="{4F562D1E-90D8-421F-A736-36DA0726D41A}" presName="root" presStyleCnt="0"/>
      <dgm:spPr/>
    </dgm:pt>
    <dgm:pt modelId="{10AFE802-806F-4C09-BDB4-7A68D39FF536}" type="pres">
      <dgm:prSet presAssocID="{4F562D1E-90D8-421F-A736-36DA0726D41A}" presName="rootComposite" presStyleCnt="0"/>
      <dgm:spPr/>
    </dgm:pt>
    <dgm:pt modelId="{D98EBCB3-BE21-495B-A743-B3549952AE9A}" type="pres">
      <dgm:prSet presAssocID="{4F562D1E-90D8-421F-A736-36DA0726D41A}" presName="rootText" presStyleLbl="node1" presStyleIdx="0" presStyleCnt="2"/>
      <dgm:spPr/>
    </dgm:pt>
    <dgm:pt modelId="{2B7EBFF2-EC7E-4886-AF72-D55B12C76A3D}" type="pres">
      <dgm:prSet presAssocID="{4F562D1E-90D8-421F-A736-36DA0726D41A}" presName="rootConnector" presStyleLbl="node1" presStyleIdx="0" presStyleCnt="2"/>
      <dgm:spPr/>
    </dgm:pt>
    <dgm:pt modelId="{968CB9B8-DB4B-40B9-BB94-A7F2AC1DDE62}" type="pres">
      <dgm:prSet presAssocID="{4F562D1E-90D8-421F-A736-36DA0726D41A}" presName="childShape" presStyleCnt="0"/>
      <dgm:spPr/>
    </dgm:pt>
    <dgm:pt modelId="{D90E9895-D7E2-4A8B-BE4F-E2423A969FBC}" type="pres">
      <dgm:prSet presAssocID="{4DEB96AD-D404-4D2A-89A8-DDC97CE5BBD1}" presName="Name13" presStyleLbl="parChTrans1D2" presStyleIdx="0" presStyleCnt="8"/>
      <dgm:spPr/>
    </dgm:pt>
    <dgm:pt modelId="{3417CF0C-8ED7-41A6-81C9-0B98FD539FF2}" type="pres">
      <dgm:prSet presAssocID="{0D89E0D3-CA49-4A18-82DF-40F2F07082D3}" presName="childText" presStyleLbl="bgAcc1" presStyleIdx="0" presStyleCnt="8" custScaleX="315863" custScaleY="182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68374-ABDC-4BF4-A4F3-5922304E822F}" type="pres">
      <dgm:prSet presAssocID="{E07AED08-98D0-4624-9D0D-8E7A138EFD14}" presName="Name13" presStyleLbl="parChTrans1D2" presStyleIdx="1" presStyleCnt="8"/>
      <dgm:spPr/>
    </dgm:pt>
    <dgm:pt modelId="{3CBE71A0-B79D-4E45-9A75-DECF81FBCCAA}" type="pres">
      <dgm:prSet presAssocID="{262B2445-1A93-4C4B-98A2-4A33E0B6E7CF}" presName="childText" presStyleLbl="bgAcc1" presStyleIdx="1" presStyleCnt="8" custScaleX="302973" custScaleY="169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F98D9-687D-4FDC-8FE8-3B04765A7865}" type="pres">
      <dgm:prSet presAssocID="{26DFDC40-7E64-48E9-BFE8-494D2B0EA266}" presName="Name13" presStyleLbl="parChTrans1D2" presStyleIdx="2" presStyleCnt="8"/>
      <dgm:spPr/>
    </dgm:pt>
    <dgm:pt modelId="{78907775-953C-4958-A7DD-B9A1C837F169}" type="pres">
      <dgm:prSet presAssocID="{E762B06A-F41E-4BCE-92CC-3563A7FA7784}" presName="childText" presStyleLbl="bgAcc1" presStyleIdx="2" presStyleCnt="8" custScaleX="296368" custScaleY="172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02390-3137-45F4-86B1-6F8851025D97}" type="pres">
      <dgm:prSet presAssocID="{CCC730C4-395C-4DD0-B128-3F78A7925FC6}" presName="root" presStyleCnt="0"/>
      <dgm:spPr/>
    </dgm:pt>
    <dgm:pt modelId="{37739B07-FB2A-4E25-B5FC-6C6778AC0515}" type="pres">
      <dgm:prSet presAssocID="{CCC730C4-395C-4DD0-B128-3F78A7925FC6}" presName="rootComposite" presStyleCnt="0"/>
      <dgm:spPr/>
    </dgm:pt>
    <dgm:pt modelId="{AF599A18-57B9-40E7-8121-F22A1CC7AB8E}" type="pres">
      <dgm:prSet presAssocID="{CCC730C4-395C-4DD0-B128-3F78A7925FC6}" presName="rootText" presStyleLbl="node1" presStyleIdx="1" presStyleCnt="2"/>
      <dgm:spPr/>
    </dgm:pt>
    <dgm:pt modelId="{2757722D-2FE4-43F0-A4CF-C7094B6D4314}" type="pres">
      <dgm:prSet presAssocID="{CCC730C4-395C-4DD0-B128-3F78A7925FC6}" presName="rootConnector" presStyleLbl="node1" presStyleIdx="1" presStyleCnt="2"/>
      <dgm:spPr/>
    </dgm:pt>
    <dgm:pt modelId="{2492E9B5-6024-4905-B50C-94F416A0E17A}" type="pres">
      <dgm:prSet presAssocID="{CCC730C4-395C-4DD0-B128-3F78A7925FC6}" presName="childShape" presStyleCnt="0"/>
      <dgm:spPr/>
    </dgm:pt>
    <dgm:pt modelId="{9E8D031A-78EF-47F8-8D71-D974C70DAE08}" type="pres">
      <dgm:prSet presAssocID="{2298238D-FA53-422A-BDB1-85C3A462097F}" presName="Name13" presStyleLbl="parChTrans1D2" presStyleIdx="3" presStyleCnt="8"/>
      <dgm:spPr/>
    </dgm:pt>
    <dgm:pt modelId="{B74091EC-9EF0-4DC8-A621-5CDFFADC0113}" type="pres">
      <dgm:prSet presAssocID="{DD72E8D9-9DB2-46FF-BA1B-509037AADCD4}" presName="childText" presStyleLbl="bgAcc1" presStyleIdx="3" presStyleCnt="8" custScaleX="363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C2428-D22E-401C-A3DA-BD4174812F7B}" type="pres">
      <dgm:prSet presAssocID="{247FAD6C-45D9-472D-AC38-DD08C14788CF}" presName="Name13" presStyleLbl="parChTrans1D2" presStyleIdx="4" presStyleCnt="8"/>
      <dgm:spPr/>
    </dgm:pt>
    <dgm:pt modelId="{D8B8326C-4F26-4952-BAAB-5E0FAB0331F1}" type="pres">
      <dgm:prSet presAssocID="{A34D1E80-E7A5-4647-849C-3AFCA9C31EAC}" presName="childText" presStyleLbl="bgAcc1" presStyleIdx="4" presStyleCnt="8" custScaleX="367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6EB3A-3411-4FA0-85EA-B9DF73B0B78E}" type="pres">
      <dgm:prSet presAssocID="{6E59DF8C-9486-4CF0-875D-24F8FDB2CF3D}" presName="Name13" presStyleLbl="parChTrans1D2" presStyleIdx="5" presStyleCnt="8"/>
      <dgm:spPr/>
    </dgm:pt>
    <dgm:pt modelId="{8690A28A-0595-4259-9B1D-BFC426B96940}" type="pres">
      <dgm:prSet presAssocID="{349B3E9D-77F4-4A6C-B452-6A03B9302B07}" presName="childText" presStyleLbl="bgAcc1" presStyleIdx="5" presStyleCnt="8" custScaleX="364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45EBB-D8F1-443D-97BA-79FF9DD2BD78}" type="pres">
      <dgm:prSet presAssocID="{31EF3454-632F-4A22-A42C-D56C975CEE0C}" presName="Name13" presStyleLbl="parChTrans1D2" presStyleIdx="6" presStyleCnt="8"/>
      <dgm:spPr/>
    </dgm:pt>
    <dgm:pt modelId="{6C7EA7F8-EDB8-41A6-A1C2-FEFF19658E3F}" type="pres">
      <dgm:prSet presAssocID="{6DD7B981-1001-4C5D-A0E8-FC0038246738}" presName="childText" presStyleLbl="bgAcc1" presStyleIdx="6" presStyleCnt="8" custScaleX="363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9809F-4D8C-4F5E-B023-A3F1C7AD8662}" type="pres">
      <dgm:prSet presAssocID="{941BBA97-8D73-428B-AA68-C2FF4A23D12A}" presName="Name13" presStyleLbl="parChTrans1D2" presStyleIdx="7" presStyleCnt="8"/>
      <dgm:spPr/>
    </dgm:pt>
    <dgm:pt modelId="{56CCEF30-6026-442F-B504-0AEC8B3478CA}" type="pres">
      <dgm:prSet presAssocID="{D39D13C5-E652-430B-B0D4-73E8EA842206}" presName="childText" presStyleLbl="bgAcc1" presStyleIdx="7" presStyleCnt="8" custScaleX="362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BB3B10-27D9-4223-890A-8AFFFC0A60A0}" srcId="{CCC730C4-395C-4DD0-B128-3F78A7925FC6}" destId="{D39D13C5-E652-430B-B0D4-73E8EA842206}" srcOrd="4" destOrd="0" parTransId="{941BBA97-8D73-428B-AA68-C2FF4A23D12A}" sibTransId="{2F9B5E54-5410-4831-91BF-4F1820675C65}"/>
    <dgm:cxn modelId="{87F61CF0-A83E-4945-91D3-AD5249A040CF}" type="presOf" srcId="{941BBA97-8D73-428B-AA68-C2FF4A23D12A}" destId="{DC39809F-4D8C-4F5E-B023-A3F1C7AD8662}" srcOrd="0" destOrd="0" presId="urn:microsoft.com/office/officeart/2005/8/layout/hierarchy3"/>
    <dgm:cxn modelId="{C566CE03-A8B1-407E-833B-AE3B599435D0}" type="presOf" srcId="{2298238D-FA53-422A-BDB1-85C3A462097F}" destId="{9E8D031A-78EF-47F8-8D71-D974C70DAE08}" srcOrd="0" destOrd="0" presId="urn:microsoft.com/office/officeart/2005/8/layout/hierarchy3"/>
    <dgm:cxn modelId="{3657C8E7-B2CD-4E72-BB03-E79FF57E1BEC}" srcId="{4F562D1E-90D8-421F-A736-36DA0726D41A}" destId="{262B2445-1A93-4C4B-98A2-4A33E0B6E7CF}" srcOrd="1" destOrd="0" parTransId="{E07AED08-98D0-4624-9D0D-8E7A138EFD14}" sibTransId="{D301EE92-5F1A-4D90-B44B-2D07181099F7}"/>
    <dgm:cxn modelId="{D521E5DC-E537-4D15-A14A-FE93B03BA9FF}" type="presOf" srcId="{4F562D1E-90D8-421F-A736-36DA0726D41A}" destId="{2B7EBFF2-EC7E-4886-AF72-D55B12C76A3D}" srcOrd="1" destOrd="0" presId="urn:microsoft.com/office/officeart/2005/8/layout/hierarchy3"/>
    <dgm:cxn modelId="{1A5B2EA1-2CA7-49DE-9435-4A9D36052FDF}" type="presOf" srcId="{A34D1E80-E7A5-4647-849C-3AFCA9C31EAC}" destId="{D8B8326C-4F26-4952-BAAB-5E0FAB0331F1}" srcOrd="0" destOrd="0" presId="urn:microsoft.com/office/officeart/2005/8/layout/hierarchy3"/>
    <dgm:cxn modelId="{3222A855-F3CF-4FB7-A9E8-F7ACAD50C03B}" type="presOf" srcId="{31EF3454-632F-4A22-A42C-D56C975CEE0C}" destId="{48545EBB-D8F1-443D-97BA-79FF9DD2BD78}" srcOrd="0" destOrd="0" presId="urn:microsoft.com/office/officeart/2005/8/layout/hierarchy3"/>
    <dgm:cxn modelId="{9E407600-6A0B-4121-BB82-EB48906DDB35}" srcId="{4F562D1E-90D8-421F-A736-36DA0726D41A}" destId="{E762B06A-F41E-4BCE-92CC-3563A7FA7784}" srcOrd="2" destOrd="0" parTransId="{26DFDC40-7E64-48E9-BFE8-494D2B0EA266}" sibTransId="{DC3E2759-3634-48BE-963D-DB9BC5E92E74}"/>
    <dgm:cxn modelId="{515BBA29-D5EC-4A22-9E9C-4DB9B496EB34}" srcId="{CCC730C4-395C-4DD0-B128-3F78A7925FC6}" destId="{A34D1E80-E7A5-4647-849C-3AFCA9C31EAC}" srcOrd="1" destOrd="0" parTransId="{247FAD6C-45D9-472D-AC38-DD08C14788CF}" sibTransId="{80945958-8CA2-4383-BA58-F03685CB62AB}"/>
    <dgm:cxn modelId="{91769AB6-CE9A-402B-BE1C-400BAD9939D1}" type="presOf" srcId="{462539C2-27A1-4315-8A46-12D6384F876F}" destId="{C1ACAE1D-C849-4AB0-BAF1-6BAB9ABE96D6}" srcOrd="0" destOrd="0" presId="urn:microsoft.com/office/officeart/2005/8/layout/hierarchy3"/>
    <dgm:cxn modelId="{AD40DC01-9793-4BF4-9FF8-1AB007742E9F}" type="presOf" srcId="{DD72E8D9-9DB2-46FF-BA1B-509037AADCD4}" destId="{B74091EC-9EF0-4DC8-A621-5CDFFADC0113}" srcOrd="0" destOrd="0" presId="urn:microsoft.com/office/officeart/2005/8/layout/hierarchy3"/>
    <dgm:cxn modelId="{AB04768D-BC66-49AA-A3AF-0767320CD804}" type="presOf" srcId="{E762B06A-F41E-4BCE-92CC-3563A7FA7784}" destId="{78907775-953C-4958-A7DD-B9A1C837F169}" srcOrd="0" destOrd="0" presId="urn:microsoft.com/office/officeart/2005/8/layout/hierarchy3"/>
    <dgm:cxn modelId="{E8B7AA97-6DE2-4AE3-A68E-02078E484E2F}" type="presOf" srcId="{CCC730C4-395C-4DD0-B128-3F78A7925FC6}" destId="{AF599A18-57B9-40E7-8121-F22A1CC7AB8E}" srcOrd="0" destOrd="0" presId="urn:microsoft.com/office/officeart/2005/8/layout/hierarchy3"/>
    <dgm:cxn modelId="{22B81288-D0CC-4A29-909F-3CDB3353B190}" type="presOf" srcId="{26DFDC40-7E64-48E9-BFE8-494D2B0EA266}" destId="{9CAF98D9-687D-4FDC-8FE8-3B04765A7865}" srcOrd="0" destOrd="0" presId="urn:microsoft.com/office/officeart/2005/8/layout/hierarchy3"/>
    <dgm:cxn modelId="{FCB1B7E3-2BE3-4B17-9C17-547CA9136C44}" type="presOf" srcId="{247FAD6C-45D9-472D-AC38-DD08C14788CF}" destId="{36EC2428-D22E-401C-A3DA-BD4174812F7B}" srcOrd="0" destOrd="0" presId="urn:microsoft.com/office/officeart/2005/8/layout/hierarchy3"/>
    <dgm:cxn modelId="{28804C5A-7AB8-47F6-9F78-3B92DDB73544}" type="presOf" srcId="{4F562D1E-90D8-421F-A736-36DA0726D41A}" destId="{D98EBCB3-BE21-495B-A743-B3549952AE9A}" srcOrd="0" destOrd="0" presId="urn:microsoft.com/office/officeart/2005/8/layout/hierarchy3"/>
    <dgm:cxn modelId="{1B542D25-0F3D-480D-BE1E-85F779A13F52}" type="presOf" srcId="{6DD7B981-1001-4C5D-A0E8-FC0038246738}" destId="{6C7EA7F8-EDB8-41A6-A1C2-FEFF19658E3F}" srcOrd="0" destOrd="0" presId="urn:microsoft.com/office/officeart/2005/8/layout/hierarchy3"/>
    <dgm:cxn modelId="{EF4015C1-E9FB-43F4-8989-D2A22FE13818}" type="presOf" srcId="{6E59DF8C-9486-4CF0-875D-24F8FDB2CF3D}" destId="{1826EB3A-3411-4FA0-85EA-B9DF73B0B78E}" srcOrd="0" destOrd="0" presId="urn:microsoft.com/office/officeart/2005/8/layout/hierarchy3"/>
    <dgm:cxn modelId="{D045DFF9-4A2B-4283-BFA7-E44BD57D2686}" type="presOf" srcId="{349B3E9D-77F4-4A6C-B452-6A03B9302B07}" destId="{8690A28A-0595-4259-9B1D-BFC426B96940}" srcOrd="0" destOrd="0" presId="urn:microsoft.com/office/officeart/2005/8/layout/hierarchy3"/>
    <dgm:cxn modelId="{9C8E25BB-B3FC-40C7-81E0-A4FA79276F51}" type="presOf" srcId="{0D89E0D3-CA49-4A18-82DF-40F2F07082D3}" destId="{3417CF0C-8ED7-41A6-81C9-0B98FD539FF2}" srcOrd="0" destOrd="0" presId="urn:microsoft.com/office/officeart/2005/8/layout/hierarchy3"/>
    <dgm:cxn modelId="{FB296F6D-7946-441F-9B8B-D3606C1FD362}" type="presOf" srcId="{262B2445-1A93-4C4B-98A2-4A33E0B6E7CF}" destId="{3CBE71A0-B79D-4E45-9A75-DECF81FBCCAA}" srcOrd="0" destOrd="0" presId="urn:microsoft.com/office/officeart/2005/8/layout/hierarchy3"/>
    <dgm:cxn modelId="{DEE2A4A4-22AA-44FB-B25E-126E5860EA47}" srcId="{CCC730C4-395C-4DD0-B128-3F78A7925FC6}" destId="{6DD7B981-1001-4C5D-A0E8-FC0038246738}" srcOrd="3" destOrd="0" parTransId="{31EF3454-632F-4A22-A42C-D56C975CEE0C}" sibTransId="{24D4FCC5-D568-416C-BD18-C6DC9AFC1C1A}"/>
    <dgm:cxn modelId="{8447AF34-BE07-45EA-8B6C-68CB10442401}" type="presOf" srcId="{4DEB96AD-D404-4D2A-89A8-DDC97CE5BBD1}" destId="{D90E9895-D7E2-4A8B-BE4F-E2423A969FBC}" srcOrd="0" destOrd="0" presId="urn:microsoft.com/office/officeart/2005/8/layout/hierarchy3"/>
    <dgm:cxn modelId="{1227EA28-6D47-4955-A196-A5779D239F36}" srcId="{4F562D1E-90D8-421F-A736-36DA0726D41A}" destId="{0D89E0D3-CA49-4A18-82DF-40F2F07082D3}" srcOrd="0" destOrd="0" parTransId="{4DEB96AD-D404-4D2A-89A8-DDC97CE5BBD1}" sibTransId="{F09C2D84-4EB5-4E31-A200-F1B0D639694C}"/>
    <dgm:cxn modelId="{FEAE13A2-F542-461F-94C2-5DEFA9D34629}" srcId="{CCC730C4-395C-4DD0-B128-3F78A7925FC6}" destId="{DD72E8D9-9DB2-46FF-BA1B-509037AADCD4}" srcOrd="0" destOrd="0" parTransId="{2298238D-FA53-422A-BDB1-85C3A462097F}" sibTransId="{BE5E03A9-9C3E-4D10-956A-AF60F5F01911}"/>
    <dgm:cxn modelId="{5EFC9EB3-C465-4ECE-8F24-93FCD40A88F2}" type="presOf" srcId="{D39D13C5-E652-430B-B0D4-73E8EA842206}" destId="{56CCEF30-6026-442F-B504-0AEC8B3478CA}" srcOrd="0" destOrd="0" presId="urn:microsoft.com/office/officeart/2005/8/layout/hierarchy3"/>
    <dgm:cxn modelId="{FA056240-FC7A-46CC-9142-0AD50622ED70}" srcId="{462539C2-27A1-4315-8A46-12D6384F876F}" destId="{4F562D1E-90D8-421F-A736-36DA0726D41A}" srcOrd="0" destOrd="0" parTransId="{E0562E1F-13EB-48F8-90C2-A9CC1C76F95B}" sibTransId="{AA164194-D894-4CD3-A38D-E760D2EF15A2}"/>
    <dgm:cxn modelId="{0E8EA0F1-4370-4C3B-834A-7247C9E1AFD8}" srcId="{CCC730C4-395C-4DD0-B128-3F78A7925FC6}" destId="{349B3E9D-77F4-4A6C-B452-6A03B9302B07}" srcOrd="2" destOrd="0" parTransId="{6E59DF8C-9486-4CF0-875D-24F8FDB2CF3D}" sibTransId="{49A32C17-0695-4B7A-8E0A-14D31D95D71D}"/>
    <dgm:cxn modelId="{6CAE8221-9E51-47F0-827D-BBD37ED7563C}" type="presOf" srcId="{E07AED08-98D0-4624-9D0D-8E7A138EFD14}" destId="{AAF68374-ABDC-4BF4-A4F3-5922304E822F}" srcOrd="0" destOrd="0" presId="urn:microsoft.com/office/officeart/2005/8/layout/hierarchy3"/>
    <dgm:cxn modelId="{EE1237EB-7B55-4FE5-A859-94BD8CF97166}" type="presOf" srcId="{CCC730C4-395C-4DD0-B128-3F78A7925FC6}" destId="{2757722D-2FE4-43F0-A4CF-C7094B6D4314}" srcOrd="1" destOrd="0" presId="urn:microsoft.com/office/officeart/2005/8/layout/hierarchy3"/>
    <dgm:cxn modelId="{E1BB5E11-49D9-49F6-B60D-BC1F0C7A98FE}" srcId="{462539C2-27A1-4315-8A46-12D6384F876F}" destId="{CCC730C4-395C-4DD0-B128-3F78A7925FC6}" srcOrd="1" destOrd="0" parTransId="{4B7459CB-0917-48A4-9CF2-C26ADD903A31}" sibTransId="{22249BA8-D8A4-4EA9-9E86-BBFD99E9691E}"/>
    <dgm:cxn modelId="{4FE2021E-28F5-497D-9127-ADAC5722D023}" type="presParOf" srcId="{C1ACAE1D-C849-4AB0-BAF1-6BAB9ABE96D6}" destId="{EBF0BF80-F50D-444C-9402-5699DE598405}" srcOrd="0" destOrd="0" presId="urn:microsoft.com/office/officeart/2005/8/layout/hierarchy3"/>
    <dgm:cxn modelId="{F8F7B0DA-4B38-451B-B890-F1F51CCA78A9}" type="presParOf" srcId="{EBF0BF80-F50D-444C-9402-5699DE598405}" destId="{10AFE802-806F-4C09-BDB4-7A68D39FF536}" srcOrd="0" destOrd="0" presId="urn:microsoft.com/office/officeart/2005/8/layout/hierarchy3"/>
    <dgm:cxn modelId="{7560B05E-FA34-4CBD-8542-C77A1A0D543E}" type="presParOf" srcId="{10AFE802-806F-4C09-BDB4-7A68D39FF536}" destId="{D98EBCB3-BE21-495B-A743-B3549952AE9A}" srcOrd="0" destOrd="0" presId="urn:microsoft.com/office/officeart/2005/8/layout/hierarchy3"/>
    <dgm:cxn modelId="{46FD7685-1215-46CC-A22A-9295ABA3A847}" type="presParOf" srcId="{10AFE802-806F-4C09-BDB4-7A68D39FF536}" destId="{2B7EBFF2-EC7E-4886-AF72-D55B12C76A3D}" srcOrd="1" destOrd="0" presId="urn:microsoft.com/office/officeart/2005/8/layout/hierarchy3"/>
    <dgm:cxn modelId="{34F02945-07A5-4499-A24C-5BF562D093C7}" type="presParOf" srcId="{EBF0BF80-F50D-444C-9402-5699DE598405}" destId="{968CB9B8-DB4B-40B9-BB94-A7F2AC1DDE62}" srcOrd="1" destOrd="0" presId="urn:microsoft.com/office/officeart/2005/8/layout/hierarchy3"/>
    <dgm:cxn modelId="{F568D520-1DA9-4B87-9057-11E337B6FD22}" type="presParOf" srcId="{968CB9B8-DB4B-40B9-BB94-A7F2AC1DDE62}" destId="{D90E9895-D7E2-4A8B-BE4F-E2423A969FBC}" srcOrd="0" destOrd="0" presId="urn:microsoft.com/office/officeart/2005/8/layout/hierarchy3"/>
    <dgm:cxn modelId="{431BEB59-FBB4-4E14-931C-F28E897400B3}" type="presParOf" srcId="{968CB9B8-DB4B-40B9-BB94-A7F2AC1DDE62}" destId="{3417CF0C-8ED7-41A6-81C9-0B98FD539FF2}" srcOrd="1" destOrd="0" presId="urn:microsoft.com/office/officeart/2005/8/layout/hierarchy3"/>
    <dgm:cxn modelId="{2150702A-1277-409A-8F56-6E729C18441E}" type="presParOf" srcId="{968CB9B8-DB4B-40B9-BB94-A7F2AC1DDE62}" destId="{AAF68374-ABDC-4BF4-A4F3-5922304E822F}" srcOrd="2" destOrd="0" presId="urn:microsoft.com/office/officeart/2005/8/layout/hierarchy3"/>
    <dgm:cxn modelId="{11B9CEE1-505B-4853-8E9B-C3983D11DB95}" type="presParOf" srcId="{968CB9B8-DB4B-40B9-BB94-A7F2AC1DDE62}" destId="{3CBE71A0-B79D-4E45-9A75-DECF81FBCCAA}" srcOrd="3" destOrd="0" presId="urn:microsoft.com/office/officeart/2005/8/layout/hierarchy3"/>
    <dgm:cxn modelId="{644C22E7-9CCC-417F-99B9-DA6682A0098C}" type="presParOf" srcId="{968CB9B8-DB4B-40B9-BB94-A7F2AC1DDE62}" destId="{9CAF98D9-687D-4FDC-8FE8-3B04765A7865}" srcOrd="4" destOrd="0" presId="urn:microsoft.com/office/officeart/2005/8/layout/hierarchy3"/>
    <dgm:cxn modelId="{9FB2D43C-6B41-4AF9-BF8B-B9DF609FC4C4}" type="presParOf" srcId="{968CB9B8-DB4B-40B9-BB94-A7F2AC1DDE62}" destId="{78907775-953C-4958-A7DD-B9A1C837F169}" srcOrd="5" destOrd="0" presId="urn:microsoft.com/office/officeart/2005/8/layout/hierarchy3"/>
    <dgm:cxn modelId="{BE213CA8-FE7C-47A0-BC5A-D34360EBAD9D}" type="presParOf" srcId="{C1ACAE1D-C849-4AB0-BAF1-6BAB9ABE96D6}" destId="{F7602390-3137-45F4-86B1-6F8851025D97}" srcOrd="1" destOrd="0" presId="urn:microsoft.com/office/officeart/2005/8/layout/hierarchy3"/>
    <dgm:cxn modelId="{61D840D1-B0CB-4021-990D-DB00AB37F984}" type="presParOf" srcId="{F7602390-3137-45F4-86B1-6F8851025D97}" destId="{37739B07-FB2A-4E25-B5FC-6C6778AC0515}" srcOrd="0" destOrd="0" presId="urn:microsoft.com/office/officeart/2005/8/layout/hierarchy3"/>
    <dgm:cxn modelId="{0EC0FB69-5E62-4EFE-8DE0-125E16B528E5}" type="presParOf" srcId="{37739B07-FB2A-4E25-B5FC-6C6778AC0515}" destId="{AF599A18-57B9-40E7-8121-F22A1CC7AB8E}" srcOrd="0" destOrd="0" presId="urn:microsoft.com/office/officeart/2005/8/layout/hierarchy3"/>
    <dgm:cxn modelId="{E6A3087B-37BD-49F6-BC09-DDE88B28C8EC}" type="presParOf" srcId="{37739B07-FB2A-4E25-B5FC-6C6778AC0515}" destId="{2757722D-2FE4-43F0-A4CF-C7094B6D4314}" srcOrd="1" destOrd="0" presId="urn:microsoft.com/office/officeart/2005/8/layout/hierarchy3"/>
    <dgm:cxn modelId="{4BBFCF84-E4EB-473B-8EB5-CEF7B1C68E07}" type="presParOf" srcId="{F7602390-3137-45F4-86B1-6F8851025D97}" destId="{2492E9B5-6024-4905-B50C-94F416A0E17A}" srcOrd="1" destOrd="0" presId="urn:microsoft.com/office/officeart/2005/8/layout/hierarchy3"/>
    <dgm:cxn modelId="{9D5E7FD3-54F7-4D18-A195-7469B5FD6F2B}" type="presParOf" srcId="{2492E9B5-6024-4905-B50C-94F416A0E17A}" destId="{9E8D031A-78EF-47F8-8D71-D974C70DAE08}" srcOrd="0" destOrd="0" presId="urn:microsoft.com/office/officeart/2005/8/layout/hierarchy3"/>
    <dgm:cxn modelId="{445E3D4D-F0A7-4581-AF4B-4CC0DAF7D2CF}" type="presParOf" srcId="{2492E9B5-6024-4905-B50C-94F416A0E17A}" destId="{B74091EC-9EF0-4DC8-A621-5CDFFADC0113}" srcOrd="1" destOrd="0" presId="urn:microsoft.com/office/officeart/2005/8/layout/hierarchy3"/>
    <dgm:cxn modelId="{5F112BE4-FE41-41DE-B2F9-E91563264FEB}" type="presParOf" srcId="{2492E9B5-6024-4905-B50C-94F416A0E17A}" destId="{36EC2428-D22E-401C-A3DA-BD4174812F7B}" srcOrd="2" destOrd="0" presId="urn:microsoft.com/office/officeart/2005/8/layout/hierarchy3"/>
    <dgm:cxn modelId="{2CFFA417-B6B4-429A-B532-B106A1FB36C2}" type="presParOf" srcId="{2492E9B5-6024-4905-B50C-94F416A0E17A}" destId="{D8B8326C-4F26-4952-BAAB-5E0FAB0331F1}" srcOrd="3" destOrd="0" presId="urn:microsoft.com/office/officeart/2005/8/layout/hierarchy3"/>
    <dgm:cxn modelId="{4149B6A8-9812-49F4-BAC3-C721C2469D2A}" type="presParOf" srcId="{2492E9B5-6024-4905-B50C-94F416A0E17A}" destId="{1826EB3A-3411-4FA0-85EA-B9DF73B0B78E}" srcOrd="4" destOrd="0" presId="urn:microsoft.com/office/officeart/2005/8/layout/hierarchy3"/>
    <dgm:cxn modelId="{BB262A14-00FE-47C5-841C-74AC6514F9EC}" type="presParOf" srcId="{2492E9B5-6024-4905-B50C-94F416A0E17A}" destId="{8690A28A-0595-4259-9B1D-BFC426B96940}" srcOrd="5" destOrd="0" presId="urn:microsoft.com/office/officeart/2005/8/layout/hierarchy3"/>
    <dgm:cxn modelId="{6642D831-59DB-47B0-A5A3-28D8D298AD67}" type="presParOf" srcId="{2492E9B5-6024-4905-B50C-94F416A0E17A}" destId="{48545EBB-D8F1-443D-97BA-79FF9DD2BD78}" srcOrd="6" destOrd="0" presId="urn:microsoft.com/office/officeart/2005/8/layout/hierarchy3"/>
    <dgm:cxn modelId="{42001217-5F69-424D-9BB4-53BBFADDE5F1}" type="presParOf" srcId="{2492E9B5-6024-4905-B50C-94F416A0E17A}" destId="{6C7EA7F8-EDB8-41A6-A1C2-FEFF19658E3F}" srcOrd="7" destOrd="0" presId="urn:microsoft.com/office/officeart/2005/8/layout/hierarchy3"/>
    <dgm:cxn modelId="{7E6CA498-4887-4C7C-8FDA-EF5862190429}" type="presParOf" srcId="{2492E9B5-6024-4905-B50C-94F416A0E17A}" destId="{DC39809F-4D8C-4F5E-B023-A3F1C7AD8662}" srcOrd="8" destOrd="0" presId="urn:microsoft.com/office/officeart/2005/8/layout/hierarchy3"/>
    <dgm:cxn modelId="{5C3B2CD1-A138-4EAE-B392-A1B58E9D1611}" type="presParOf" srcId="{2492E9B5-6024-4905-B50C-94F416A0E17A}" destId="{56CCEF30-6026-442F-B504-0AEC8B3478CA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123A8F-D9F4-4526-9035-6C822E4D9E6A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72B2C02-7CA7-4DDF-8012-726A482A7328}">
      <dgm:prSet phldrT="[Текст]"/>
      <dgm:spPr/>
      <dgm:t>
        <a:bodyPr/>
        <a:lstStyle/>
        <a:p>
          <a:r>
            <a:rPr lang="ru-RU" dirty="0" smtClean="0"/>
            <a:t>Клиент вправе</a:t>
          </a:r>
          <a:endParaRPr lang="ru-RU" dirty="0"/>
        </a:p>
      </dgm:t>
    </dgm:pt>
    <dgm:pt modelId="{9AFC7E6D-528A-4937-9176-AF22E1E7EF2E}" type="parTrans" cxnId="{C07FA89F-BB37-4EDD-93E8-B8AAC6D277C5}">
      <dgm:prSet/>
      <dgm:spPr/>
      <dgm:t>
        <a:bodyPr/>
        <a:lstStyle/>
        <a:p>
          <a:endParaRPr lang="ru-RU"/>
        </a:p>
      </dgm:t>
    </dgm:pt>
    <dgm:pt modelId="{EB551305-D563-488A-95B3-E1EBE82EE059}" type="sibTrans" cxnId="{C07FA89F-BB37-4EDD-93E8-B8AAC6D277C5}">
      <dgm:prSet/>
      <dgm:spPr/>
      <dgm:t>
        <a:bodyPr/>
        <a:lstStyle/>
        <a:p>
          <a:endParaRPr lang="ru-RU"/>
        </a:p>
      </dgm:t>
    </dgm:pt>
    <dgm:pt modelId="{9612DBCB-A378-46DE-8FEE-AAEFE6C39A4A}">
      <dgm:prSet phldrT="[Текст]"/>
      <dgm:spPr/>
      <dgm:t>
        <a:bodyPr/>
        <a:lstStyle/>
        <a:p>
          <a:r>
            <a:rPr lang="ru-RU" dirty="0" smtClean="0"/>
            <a:t>свободно распоряжаться денежными средствами на счете, за исключением случаев, предусмотренных в законе или в договоре</a:t>
          </a:r>
          <a:endParaRPr lang="ru-RU" dirty="0"/>
        </a:p>
      </dgm:t>
    </dgm:pt>
    <dgm:pt modelId="{ADA3E29D-56BF-43E0-8848-47FB110FB4A5}" type="parTrans" cxnId="{EF928E3B-C1EC-45D8-B0DF-1A1CF20595F1}">
      <dgm:prSet/>
      <dgm:spPr/>
      <dgm:t>
        <a:bodyPr/>
        <a:lstStyle/>
        <a:p>
          <a:endParaRPr lang="ru-RU"/>
        </a:p>
      </dgm:t>
    </dgm:pt>
    <dgm:pt modelId="{AC5F8C5A-145D-4016-B6AD-8054F004F910}" type="sibTrans" cxnId="{EF928E3B-C1EC-45D8-B0DF-1A1CF20595F1}">
      <dgm:prSet/>
      <dgm:spPr/>
      <dgm:t>
        <a:bodyPr/>
        <a:lstStyle/>
        <a:p>
          <a:endParaRPr lang="ru-RU"/>
        </a:p>
      </dgm:t>
    </dgm:pt>
    <dgm:pt modelId="{54D15FC4-4E57-4F8A-A1DE-6F75B23971F3}">
      <dgm:prSet phldrT="[Текст]"/>
      <dgm:spPr/>
      <dgm:t>
        <a:bodyPr/>
        <a:lstStyle/>
        <a:p>
          <a:r>
            <a:rPr lang="ru-RU" dirty="0" smtClean="0"/>
            <a:t>определять очередность списания средств со счета по нескольким расчетным документам, относящимся к одной очереди и представленным в банк одновременно, если средств на счете недостаточно для полного исполнения всех указанных расчетных документов</a:t>
          </a:r>
          <a:endParaRPr lang="ru-RU" dirty="0"/>
        </a:p>
      </dgm:t>
    </dgm:pt>
    <dgm:pt modelId="{2773E68B-12E4-47FD-8FD3-AD903B4AD616}" type="parTrans" cxnId="{F0C06AE3-61F2-4A6F-A9D7-07A8BDB23EE6}">
      <dgm:prSet/>
      <dgm:spPr/>
      <dgm:t>
        <a:bodyPr/>
        <a:lstStyle/>
        <a:p>
          <a:endParaRPr lang="ru-RU"/>
        </a:p>
      </dgm:t>
    </dgm:pt>
    <dgm:pt modelId="{B3312319-7280-44A8-9B23-4DF05E386E1C}" type="sibTrans" cxnId="{F0C06AE3-61F2-4A6F-A9D7-07A8BDB23EE6}">
      <dgm:prSet/>
      <dgm:spPr/>
      <dgm:t>
        <a:bodyPr/>
        <a:lstStyle/>
        <a:p>
          <a:endParaRPr lang="ru-RU"/>
        </a:p>
      </dgm:t>
    </dgm:pt>
    <dgm:pt modelId="{48830CD9-B3E1-41C8-8EDE-FFCE3C6919D1}">
      <dgm:prSet phldrT="[Текст]"/>
      <dgm:spPr/>
      <dgm:t>
        <a:bodyPr/>
        <a:lstStyle/>
        <a:p>
          <a:r>
            <a:rPr lang="ru-RU" dirty="0" smtClean="0"/>
            <a:t>Обязанности клиента </a:t>
          </a:r>
          <a:endParaRPr lang="ru-RU" dirty="0"/>
        </a:p>
      </dgm:t>
    </dgm:pt>
    <dgm:pt modelId="{9D7960F5-894C-422C-93D8-93AAD4D98284}" type="parTrans" cxnId="{44E215EE-1398-4DA1-B386-CD89AEE05B86}">
      <dgm:prSet/>
      <dgm:spPr/>
      <dgm:t>
        <a:bodyPr/>
        <a:lstStyle/>
        <a:p>
          <a:endParaRPr lang="ru-RU"/>
        </a:p>
      </dgm:t>
    </dgm:pt>
    <dgm:pt modelId="{948845D4-8E65-4BB7-86C6-4823E30188B4}" type="sibTrans" cxnId="{44E215EE-1398-4DA1-B386-CD89AEE05B86}">
      <dgm:prSet/>
      <dgm:spPr/>
      <dgm:t>
        <a:bodyPr/>
        <a:lstStyle/>
        <a:p>
          <a:endParaRPr lang="ru-RU"/>
        </a:p>
      </dgm:t>
    </dgm:pt>
    <dgm:pt modelId="{FA799A49-45DD-4E30-AE5D-7D9DBC8714EC}">
      <dgm:prSet phldrT="[Текст]"/>
      <dgm:spPr/>
      <dgm:t>
        <a:bodyPr/>
        <a:lstStyle/>
        <a:p>
          <a:r>
            <a:rPr lang="ru-RU" dirty="0" smtClean="0"/>
            <a:t>соблюдение правил совершения расчетных операций и порядка оформления расчетных и кассовых документов</a:t>
          </a:r>
          <a:endParaRPr lang="ru-RU" dirty="0"/>
        </a:p>
      </dgm:t>
    </dgm:pt>
    <dgm:pt modelId="{E09E85D6-69B9-46AA-9609-10E00443FA9D}" type="parTrans" cxnId="{4F670039-EA4E-42FC-9EC3-6E7D2FFADE57}">
      <dgm:prSet/>
      <dgm:spPr/>
      <dgm:t>
        <a:bodyPr/>
        <a:lstStyle/>
        <a:p>
          <a:endParaRPr lang="ru-RU"/>
        </a:p>
      </dgm:t>
    </dgm:pt>
    <dgm:pt modelId="{C5C61DFD-3DBE-4923-8BB1-2FCD961F4E8B}" type="sibTrans" cxnId="{4F670039-EA4E-42FC-9EC3-6E7D2FFADE57}">
      <dgm:prSet/>
      <dgm:spPr/>
      <dgm:t>
        <a:bodyPr/>
        <a:lstStyle/>
        <a:p>
          <a:endParaRPr lang="ru-RU"/>
        </a:p>
      </dgm:t>
    </dgm:pt>
    <dgm:pt modelId="{910B0011-1689-4B01-9261-E199C4521AD0}">
      <dgm:prSet phldrT="[Текст]"/>
      <dgm:spPr/>
      <dgm:t>
        <a:bodyPr/>
        <a:lstStyle/>
        <a:p>
          <a:r>
            <a:rPr lang="ru-RU" dirty="0" smtClean="0"/>
            <a:t>оплата расчетно-кассового обслуживания</a:t>
          </a:r>
          <a:endParaRPr lang="ru-RU" dirty="0"/>
        </a:p>
      </dgm:t>
    </dgm:pt>
    <dgm:pt modelId="{A8B92293-3C00-4433-956D-C826F2000490}" type="parTrans" cxnId="{F9833CC5-DE7B-4D1A-AD41-E48B4246D1F9}">
      <dgm:prSet/>
      <dgm:spPr/>
      <dgm:t>
        <a:bodyPr/>
        <a:lstStyle/>
        <a:p>
          <a:endParaRPr lang="ru-RU"/>
        </a:p>
      </dgm:t>
    </dgm:pt>
    <dgm:pt modelId="{F3BF3542-8ED1-4700-B5DB-89EEC118D080}" type="sibTrans" cxnId="{F9833CC5-DE7B-4D1A-AD41-E48B4246D1F9}">
      <dgm:prSet/>
      <dgm:spPr/>
      <dgm:t>
        <a:bodyPr/>
        <a:lstStyle/>
        <a:p>
          <a:endParaRPr lang="ru-RU"/>
        </a:p>
      </dgm:t>
    </dgm:pt>
    <dgm:pt modelId="{ECB7ABBB-B967-4039-BB55-3CFB8892C54B}">
      <dgm:prSet phldrT="[Текст]"/>
      <dgm:spPr/>
      <dgm:t>
        <a:bodyPr/>
        <a:lstStyle/>
        <a:p>
          <a:r>
            <a:rPr lang="ru-RU" dirty="0" smtClean="0"/>
            <a:t>поддержание неснижаемого остатка в согласованном размере</a:t>
          </a:r>
          <a:endParaRPr lang="ru-RU" dirty="0"/>
        </a:p>
      </dgm:t>
    </dgm:pt>
    <dgm:pt modelId="{1A68BCF7-0393-4845-8996-EA829CDDA5DE}" type="parTrans" cxnId="{4BA880B7-3833-42FA-8F5E-1521D73E1E04}">
      <dgm:prSet/>
      <dgm:spPr/>
      <dgm:t>
        <a:bodyPr/>
        <a:lstStyle/>
        <a:p>
          <a:endParaRPr lang="ru-RU"/>
        </a:p>
      </dgm:t>
    </dgm:pt>
    <dgm:pt modelId="{3E0892D7-9DAF-48F8-8B2C-0253ED95282F}" type="sibTrans" cxnId="{4BA880B7-3833-42FA-8F5E-1521D73E1E04}">
      <dgm:prSet/>
      <dgm:spPr/>
      <dgm:t>
        <a:bodyPr/>
        <a:lstStyle/>
        <a:p>
          <a:endParaRPr lang="ru-RU"/>
        </a:p>
      </dgm:t>
    </dgm:pt>
    <dgm:pt modelId="{E348EFD5-E9AE-4556-9611-A76F9B83F03F}" type="pres">
      <dgm:prSet presAssocID="{50123A8F-D9F4-4526-9035-6C822E4D9E6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F631FA5-B3CF-4309-83DF-1931B2011EC9}" type="pres">
      <dgm:prSet presAssocID="{172B2C02-7CA7-4DDF-8012-726A482A7328}" presName="root" presStyleCnt="0"/>
      <dgm:spPr/>
    </dgm:pt>
    <dgm:pt modelId="{43088541-190A-4B44-B445-CC8422619A22}" type="pres">
      <dgm:prSet presAssocID="{172B2C02-7CA7-4DDF-8012-726A482A7328}" presName="rootComposite" presStyleCnt="0"/>
      <dgm:spPr/>
    </dgm:pt>
    <dgm:pt modelId="{10C559E1-C136-45FB-BD93-C05E4ECC3499}" type="pres">
      <dgm:prSet presAssocID="{172B2C02-7CA7-4DDF-8012-726A482A7328}" presName="rootText" presStyleLbl="node1" presStyleIdx="0" presStyleCnt="2"/>
      <dgm:spPr/>
      <dgm:t>
        <a:bodyPr/>
        <a:lstStyle/>
        <a:p>
          <a:endParaRPr lang="ru-RU"/>
        </a:p>
      </dgm:t>
    </dgm:pt>
    <dgm:pt modelId="{6F82656A-AD6E-4053-B35F-3B418555E931}" type="pres">
      <dgm:prSet presAssocID="{172B2C02-7CA7-4DDF-8012-726A482A7328}" presName="rootConnector" presStyleLbl="node1" presStyleIdx="0" presStyleCnt="2"/>
      <dgm:spPr/>
    </dgm:pt>
    <dgm:pt modelId="{D652E58D-FA8A-48D9-B41A-366AFDE174F7}" type="pres">
      <dgm:prSet presAssocID="{172B2C02-7CA7-4DDF-8012-726A482A7328}" presName="childShape" presStyleCnt="0"/>
      <dgm:spPr/>
    </dgm:pt>
    <dgm:pt modelId="{FCCFE384-A607-4B37-9D3A-3A488E509804}" type="pres">
      <dgm:prSet presAssocID="{ADA3E29D-56BF-43E0-8848-47FB110FB4A5}" presName="Name13" presStyleLbl="parChTrans1D2" presStyleIdx="0" presStyleCnt="5"/>
      <dgm:spPr/>
    </dgm:pt>
    <dgm:pt modelId="{CDEA3834-A2F5-48DC-A23D-248BB9C0F4CF}" type="pres">
      <dgm:prSet presAssocID="{9612DBCB-A378-46DE-8FEE-AAEFE6C39A4A}" presName="childText" presStyleLbl="bgAcc1" presStyleIdx="0" presStyleCnt="5" custScaleX="162967" custScaleY="13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49E3C-1CEB-408F-8204-562CBDB689C8}" type="pres">
      <dgm:prSet presAssocID="{2773E68B-12E4-47FD-8FD3-AD903B4AD616}" presName="Name13" presStyleLbl="parChTrans1D2" presStyleIdx="1" presStyleCnt="5"/>
      <dgm:spPr/>
    </dgm:pt>
    <dgm:pt modelId="{23F68C31-6BB0-4D64-BF88-364E566ACD88}" type="pres">
      <dgm:prSet presAssocID="{54D15FC4-4E57-4F8A-A1DE-6F75B23971F3}" presName="childText" presStyleLbl="bgAcc1" presStyleIdx="1" presStyleCnt="5" custScaleX="163433" custScaleY="176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7A92B-9439-4BDC-BB69-2CF72C69551B}" type="pres">
      <dgm:prSet presAssocID="{48830CD9-B3E1-41C8-8EDE-FFCE3C6919D1}" presName="root" presStyleCnt="0"/>
      <dgm:spPr/>
    </dgm:pt>
    <dgm:pt modelId="{ED2DD153-3F97-49B8-B758-F2636D2628ED}" type="pres">
      <dgm:prSet presAssocID="{48830CD9-B3E1-41C8-8EDE-FFCE3C6919D1}" presName="rootComposite" presStyleCnt="0"/>
      <dgm:spPr/>
    </dgm:pt>
    <dgm:pt modelId="{877716DA-86DA-4304-AB45-EDDB4A6E1F8E}" type="pres">
      <dgm:prSet presAssocID="{48830CD9-B3E1-41C8-8EDE-FFCE3C6919D1}" presName="rootText" presStyleLbl="node1" presStyleIdx="1" presStyleCnt="2"/>
      <dgm:spPr/>
      <dgm:t>
        <a:bodyPr/>
        <a:lstStyle/>
        <a:p>
          <a:endParaRPr lang="ru-RU"/>
        </a:p>
      </dgm:t>
    </dgm:pt>
    <dgm:pt modelId="{A18A6127-64CF-411D-9E90-AEE74824F33D}" type="pres">
      <dgm:prSet presAssocID="{48830CD9-B3E1-41C8-8EDE-FFCE3C6919D1}" presName="rootConnector" presStyleLbl="node1" presStyleIdx="1" presStyleCnt="2"/>
      <dgm:spPr/>
    </dgm:pt>
    <dgm:pt modelId="{D54E06CF-FBD7-45B4-BDDC-CA75ED07EF4C}" type="pres">
      <dgm:prSet presAssocID="{48830CD9-B3E1-41C8-8EDE-FFCE3C6919D1}" presName="childShape" presStyleCnt="0"/>
      <dgm:spPr/>
    </dgm:pt>
    <dgm:pt modelId="{6A0CAF3F-272E-43EF-B959-3E8445256C17}" type="pres">
      <dgm:prSet presAssocID="{E09E85D6-69B9-46AA-9609-10E00443FA9D}" presName="Name13" presStyleLbl="parChTrans1D2" presStyleIdx="2" presStyleCnt="5"/>
      <dgm:spPr/>
    </dgm:pt>
    <dgm:pt modelId="{AD487909-B39D-40F5-BD13-2674A68EC61E}" type="pres">
      <dgm:prSet presAssocID="{FA799A49-45DD-4E30-AE5D-7D9DBC8714EC}" presName="childText" presStyleLbl="bgAcc1" presStyleIdx="2" presStyleCnt="5" custScaleX="203079" custScaleY="118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2F20F-808C-46EA-9380-EB4E085DC171}" type="pres">
      <dgm:prSet presAssocID="{A8B92293-3C00-4433-956D-C826F2000490}" presName="Name13" presStyleLbl="parChTrans1D2" presStyleIdx="3" presStyleCnt="5"/>
      <dgm:spPr/>
    </dgm:pt>
    <dgm:pt modelId="{456567C0-00BE-4888-B39D-66C80A6EEEE5}" type="pres">
      <dgm:prSet presAssocID="{910B0011-1689-4B01-9261-E199C4521AD0}" presName="childText" presStyleLbl="bgAcc1" presStyleIdx="3" presStyleCnt="5" custScaleX="208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A09F9-2B04-4C0C-BD3D-E4C3D8E06A73}" type="pres">
      <dgm:prSet presAssocID="{1A68BCF7-0393-4845-8996-EA829CDDA5DE}" presName="Name13" presStyleLbl="parChTrans1D2" presStyleIdx="4" presStyleCnt="5"/>
      <dgm:spPr/>
    </dgm:pt>
    <dgm:pt modelId="{47AD7809-7F40-4B19-B139-2F226511052E}" type="pres">
      <dgm:prSet presAssocID="{ECB7ABBB-B967-4039-BB55-3CFB8892C54B}" presName="childText" presStyleLbl="bgAcc1" presStyleIdx="4" presStyleCnt="5" custScaleX="208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3C8BDD-9DE0-419D-8923-060C9549E7E7}" type="presOf" srcId="{A8B92293-3C00-4433-956D-C826F2000490}" destId="{2A82F20F-808C-46EA-9380-EB4E085DC171}" srcOrd="0" destOrd="0" presId="urn:microsoft.com/office/officeart/2005/8/layout/hierarchy3"/>
    <dgm:cxn modelId="{F9833CC5-DE7B-4D1A-AD41-E48B4246D1F9}" srcId="{48830CD9-B3E1-41C8-8EDE-FFCE3C6919D1}" destId="{910B0011-1689-4B01-9261-E199C4521AD0}" srcOrd="1" destOrd="0" parTransId="{A8B92293-3C00-4433-956D-C826F2000490}" sibTransId="{F3BF3542-8ED1-4700-B5DB-89EEC118D080}"/>
    <dgm:cxn modelId="{665A0EFB-A9C8-4D77-8342-2E49457DDC62}" type="presOf" srcId="{FA799A49-45DD-4E30-AE5D-7D9DBC8714EC}" destId="{AD487909-B39D-40F5-BD13-2674A68EC61E}" srcOrd="0" destOrd="0" presId="urn:microsoft.com/office/officeart/2005/8/layout/hierarchy3"/>
    <dgm:cxn modelId="{44E215EE-1398-4DA1-B386-CD89AEE05B86}" srcId="{50123A8F-D9F4-4526-9035-6C822E4D9E6A}" destId="{48830CD9-B3E1-41C8-8EDE-FFCE3C6919D1}" srcOrd="1" destOrd="0" parTransId="{9D7960F5-894C-422C-93D8-93AAD4D98284}" sibTransId="{948845D4-8E65-4BB7-86C6-4823E30188B4}"/>
    <dgm:cxn modelId="{C07FA89F-BB37-4EDD-93E8-B8AAC6D277C5}" srcId="{50123A8F-D9F4-4526-9035-6C822E4D9E6A}" destId="{172B2C02-7CA7-4DDF-8012-726A482A7328}" srcOrd="0" destOrd="0" parTransId="{9AFC7E6D-528A-4937-9176-AF22E1E7EF2E}" sibTransId="{EB551305-D563-488A-95B3-E1EBE82EE059}"/>
    <dgm:cxn modelId="{4DB2D464-E1DE-4BEC-8827-1C40716A4ECF}" type="presOf" srcId="{50123A8F-D9F4-4526-9035-6C822E4D9E6A}" destId="{E348EFD5-E9AE-4556-9611-A76F9B83F03F}" srcOrd="0" destOrd="0" presId="urn:microsoft.com/office/officeart/2005/8/layout/hierarchy3"/>
    <dgm:cxn modelId="{FF34B0DE-B870-41D7-A137-0108B35219AE}" type="presOf" srcId="{ECB7ABBB-B967-4039-BB55-3CFB8892C54B}" destId="{47AD7809-7F40-4B19-B139-2F226511052E}" srcOrd="0" destOrd="0" presId="urn:microsoft.com/office/officeart/2005/8/layout/hierarchy3"/>
    <dgm:cxn modelId="{EF928E3B-C1EC-45D8-B0DF-1A1CF20595F1}" srcId="{172B2C02-7CA7-4DDF-8012-726A482A7328}" destId="{9612DBCB-A378-46DE-8FEE-AAEFE6C39A4A}" srcOrd="0" destOrd="0" parTransId="{ADA3E29D-56BF-43E0-8848-47FB110FB4A5}" sibTransId="{AC5F8C5A-145D-4016-B6AD-8054F004F910}"/>
    <dgm:cxn modelId="{3D4E9DDD-BD57-4891-B528-5B3BFECC16AD}" type="presOf" srcId="{910B0011-1689-4B01-9261-E199C4521AD0}" destId="{456567C0-00BE-4888-B39D-66C80A6EEEE5}" srcOrd="0" destOrd="0" presId="urn:microsoft.com/office/officeart/2005/8/layout/hierarchy3"/>
    <dgm:cxn modelId="{792CC940-F0B8-44F8-A05C-D6700455E588}" type="presOf" srcId="{1A68BCF7-0393-4845-8996-EA829CDDA5DE}" destId="{012A09F9-2B04-4C0C-BD3D-E4C3D8E06A73}" srcOrd="0" destOrd="0" presId="urn:microsoft.com/office/officeart/2005/8/layout/hierarchy3"/>
    <dgm:cxn modelId="{9A54A8E7-C17C-4DF8-8F47-8093887F52B9}" type="presOf" srcId="{172B2C02-7CA7-4DDF-8012-726A482A7328}" destId="{10C559E1-C136-45FB-BD93-C05E4ECC3499}" srcOrd="0" destOrd="0" presId="urn:microsoft.com/office/officeart/2005/8/layout/hierarchy3"/>
    <dgm:cxn modelId="{65DA3C16-E149-4969-8AD3-0AC23E278736}" type="presOf" srcId="{48830CD9-B3E1-41C8-8EDE-FFCE3C6919D1}" destId="{877716DA-86DA-4304-AB45-EDDB4A6E1F8E}" srcOrd="0" destOrd="0" presId="urn:microsoft.com/office/officeart/2005/8/layout/hierarchy3"/>
    <dgm:cxn modelId="{4BA880B7-3833-42FA-8F5E-1521D73E1E04}" srcId="{48830CD9-B3E1-41C8-8EDE-FFCE3C6919D1}" destId="{ECB7ABBB-B967-4039-BB55-3CFB8892C54B}" srcOrd="2" destOrd="0" parTransId="{1A68BCF7-0393-4845-8996-EA829CDDA5DE}" sibTransId="{3E0892D7-9DAF-48F8-8B2C-0253ED95282F}"/>
    <dgm:cxn modelId="{A8AC8D29-E275-434D-B681-9771533D5CE6}" type="presOf" srcId="{ADA3E29D-56BF-43E0-8848-47FB110FB4A5}" destId="{FCCFE384-A607-4B37-9D3A-3A488E509804}" srcOrd="0" destOrd="0" presId="urn:microsoft.com/office/officeart/2005/8/layout/hierarchy3"/>
    <dgm:cxn modelId="{82FA68C4-25F5-4BC5-B029-7D7D276E4948}" type="presOf" srcId="{2773E68B-12E4-47FD-8FD3-AD903B4AD616}" destId="{2F649E3C-1CEB-408F-8204-562CBDB689C8}" srcOrd="0" destOrd="0" presId="urn:microsoft.com/office/officeart/2005/8/layout/hierarchy3"/>
    <dgm:cxn modelId="{F0C06AE3-61F2-4A6F-A9D7-07A8BDB23EE6}" srcId="{172B2C02-7CA7-4DDF-8012-726A482A7328}" destId="{54D15FC4-4E57-4F8A-A1DE-6F75B23971F3}" srcOrd="1" destOrd="0" parTransId="{2773E68B-12E4-47FD-8FD3-AD903B4AD616}" sibTransId="{B3312319-7280-44A8-9B23-4DF05E386E1C}"/>
    <dgm:cxn modelId="{EE75432F-0281-47CF-8394-E0A8D0FFDD34}" type="presOf" srcId="{E09E85D6-69B9-46AA-9609-10E00443FA9D}" destId="{6A0CAF3F-272E-43EF-B959-3E8445256C17}" srcOrd="0" destOrd="0" presId="urn:microsoft.com/office/officeart/2005/8/layout/hierarchy3"/>
    <dgm:cxn modelId="{4F670039-EA4E-42FC-9EC3-6E7D2FFADE57}" srcId="{48830CD9-B3E1-41C8-8EDE-FFCE3C6919D1}" destId="{FA799A49-45DD-4E30-AE5D-7D9DBC8714EC}" srcOrd="0" destOrd="0" parTransId="{E09E85D6-69B9-46AA-9609-10E00443FA9D}" sibTransId="{C5C61DFD-3DBE-4923-8BB1-2FCD961F4E8B}"/>
    <dgm:cxn modelId="{F1AE0FF3-2DE3-4931-927C-BE6D1E72578F}" type="presOf" srcId="{172B2C02-7CA7-4DDF-8012-726A482A7328}" destId="{6F82656A-AD6E-4053-B35F-3B418555E931}" srcOrd="1" destOrd="0" presId="urn:microsoft.com/office/officeart/2005/8/layout/hierarchy3"/>
    <dgm:cxn modelId="{D6E2AA68-7056-465E-8209-CB3F12680A2F}" type="presOf" srcId="{48830CD9-B3E1-41C8-8EDE-FFCE3C6919D1}" destId="{A18A6127-64CF-411D-9E90-AEE74824F33D}" srcOrd="1" destOrd="0" presId="urn:microsoft.com/office/officeart/2005/8/layout/hierarchy3"/>
    <dgm:cxn modelId="{62B6B94C-EBA0-4E94-8265-B100778F3653}" type="presOf" srcId="{54D15FC4-4E57-4F8A-A1DE-6F75B23971F3}" destId="{23F68C31-6BB0-4D64-BF88-364E566ACD88}" srcOrd="0" destOrd="0" presId="urn:microsoft.com/office/officeart/2005/8/layout/hierarchy3"/>
    <dgm:cxn modelId="{F76D839E-B257-4026-AE24-5148F95ED4FE}" type="presOf" srcId="{9612DBCB-A378-46DE-8FEE-AAEFE6C39A4A}" destId="{CDEA3834-A2F5-48DC-A23D-248BB9C0F4CF}" srcOrd="0" destOrd="0" presId="urn:microsoft.com/office/officeart/2005/8/layout/hierarchy3"/>
    <dgm:cxn modelId="{7A9119D4-4745-400B-8296-4CD3B5D26451}" type="presParOf" srcId="{E348EFD5-E9AE-4556-9611-A76F9B83F03F}" destId="{2F631FA5-B3CF-4309-83DF-1931B2011EC9}" srcOrd="0" destOrd="0" presId="urn:microsoft.com/office/officeart/2005/8/layout/hierarchy3"/>
    <dgm:cxn modelId="{884C3CAB-1065-430C-88E2-F6E078435084}" type="presParOf" srcId="{2F631FA5-B3CF-4309-83DF-1931B2011EC9}" destId="{43088541-190A-4B44-B445-CC8422619A22}" srcOrd="0" destOrd="0" presId="urn:microsoft.com/office/officeart/2005/8/layout/hierarchy3"/>
    <dgm:cxn modelId="{18A66E6C-8D20-4FF0-ACA5-BF5C6DCA6D34}" type="presParOf" srcId="{43088541-190A-4B44-B445-CC8422619A22}" destId="{10C559E1-C136-45FB-BD93-C05E4ECC3499}" srcOrd="0" destOrd="0" presId="urn:microsoft.com/office/officeart/2005/8/layout/hierarchy3"/>
    <dgm:cxn modelId="{BFB37413-61D4-433A-BA5F-EE63E75004A3}" type="presParOf" srcId="{43088541-190A-4B44-B445-CC8422619A22}" destId="{6F82656A-AD6E-4053-B35F-3B418555E931}" srcOrd="1" destOrd="0" presId="urn:microsoft.com/office/officeart/2005/8/layout/hierarchy3"/>
    <dgm:cxn modelId="{B5A8844C-51A0-4639-8277-40D6B63152F1}" type="presParOf" srcId="{2F631FA5-B3CF-4309-83DF-1931B2011EC9}" destId="{D652E58D-FA8A-48D9-B41A-366AFDE174F7}" srcOrd="1" destOrd="0" presId="urn:microsoft.com/office/officeart/2005/8/layout/hierarchy3"/>
    <dgm:cxn modelId="{1D73C2FC-ABF4-4797-860B-9B6E8AE77EFA}" type="presParOf" srcId="{D652E58D-FA8A-48D9-B41A-366AFDE174F7}" destId="{FCCFE384-A607-4B37-9D3A-3A488E509804}" srcOrd="0" destOrd="0" presId="urn:microsoft.com/office/officeart/2005/8/layout/hierarchy3"/>
    <dgm:cxn modelId="{B447B529-F955-4532-AE93-A0CDC04DA477}" type="presParOf" srcId="{D652E58D-FA8A-48D9-B41A-366AFDE174F7}" destId="{CDEA3834-A2F5-48DC-A23D-248BB9C0F4CF}" srcOrd="1" destOrd="0" presId="urn:microsoft.com/office/officeart/2005/8/layout/hierarchy3"/>
    <dgm:cxn modelId="{1F81B352-D1D1-4467-9B9C-753FCF2B381D}" type="presParOf" srcId="{D652E58D-FA8A-48D9-B41A-366AFDE174F7}" destId="{2F649E3C-1CEB-408F-8204-562CBDB689C8}" srcOrd="2" destOrd="0" presId="urn:microsoft.com/office/officeart/2005/8/layout/hierarchy3"/>
    <dgm:cxn modelId="{6A2D0985-3F46-44C4-B348-81692B13D8D3}" type="presParOf" srcId="{D652E58D-FA8A-48D9-B41A-366AFDE174F7}" destId="{23F68C31-6BB0-4D64-BF88-364E566ACD88}" srcOrd="3" destOrd="0" presId="urn:microsoft.com/office/officeart/2005/8/layout/hierarchy3"/>
    <dgm:cxn modelId="{2FA004BB-D173-4B9D-BEC4-9F7FAFAE59BF}" type="presParOf" srcId="{E348EFD5-E9AE-4556-9611-A76F9B83F03F}" destId="{89E7A92B-9439-4BDC-BB69-2CF72C69551B}" srcOrd="1" destOrd="0" presId="urn:microsoft.com/office/officeart/2005/8/layout/hierarchy3"/>
    <dgm:cxn modelId="{8C3D050D-B5F4-4C32-9857-619BCB01CF72}" type="presParOf" srcId="{89E7A92B-9439-4BDC-BB69-2CF72C69551B}" destId="{ED2DD153-3F97-49B8-B758-F2636D2628ED}" srcOrd="0" destOrd="0" presId="urn:microsoft.com/office/officeart/2005/8/layout/hierarchy3"/>
    <dgm:cxn modelId="{AA2860BF-FEB9-4439-B5F3-66A843D62F0F}" type="presParOf" srcId="{ED2DD153-3F97-49B8-B758-F2636D2628ED}" destId="{877716DA-86DA-4304-AB45-EDDB4A6E1F8E}" srcOrd="0" destOrd="0" presId="urn:microsoft.com/office/officeart/2005/8/layout/hierarchy3"/>
    <dgm:cxn modelId="{E4C3A2A9-0ABF-41E1-8072-CE77FBBCA9C4}" type="presParOf" srcId="{ED2DD153-3F97-49B8-B758-F2636D2628ED}" destId="{A18A6127-64CF-411D-9E90-AEE74824F33D}" srcOrd="1" destOrd="0" presId="urn:microsoft.com/office/officeart/2005/8/layout/hierarchy3"/>
    <dgm:cxn modelId="{3597E93C-BFE9-4783-AC35-63A8499282F8}" type="presParOf" srcId="{89E7A92B-9439-4BDC-BB69-2CF72C69551B}" destId="{D54E06CF-FBD7-45B4-BDDC-CA75ED07EF4C}" srcOrd="1" destOrd="0" presId="urn:microsoft.com/office/officeart/2005/8/layout/hierarchy3"/>
    <dgm:cxn modelId="{05D23098-3D22-416B-A975-35BCB22ED22A}" type="presParOf" srcId="{D54E06CF-FBD7-45B4-BDDC-CA75ED07EF4C}" destId="{6A0CAF3F-272E-43EF-B959-3E8445256C17}" srcOrd="0" destOrd="0" presId="urn:microsoft.com/office/officeart/2005/8/layout/hierarchy3"/>
    <dgm:cxn modelId="{A645B251-0180-4559-A2A2-25296F1A38F0}" type="presParOf" srcId="{D54E06CF-FBD7-45B4-BDDC-CA75ED07EF4C}" destId="{AD487909-B39D-40F5-BD13-2674A68EC61E}" srcOrd="1" destOrd="0" presId="urn:microsoft.com/office/officeart/2005/8/layout/hierarchy3"/>
    <dgm:cxn modelId="{EEAD25A4-BA6B-4A75-A396-40FC6DACE557}" type="presParOf" srcId="{D54E06CF-FBD7-45B4-BDDC-CA75ED07EF4C}" destId="{2A82F20F-808C-46EA-9380-EB4E085DC171}" srcOrd="2" destOrd="0" presId="urn:microsoft.com/office/officeart/2005/8/layout/hierarchy3"/>
    <dgm:cxn modelId="{B23F4CB9-80E7-4104-B347-0B40492DC17C}" type="presParOf" srcId="{D54E06CF-FBD7-45B4-BDDC-CA75ED07EF4C}" destId="{456567C0-00BE-4888-B39D-66C80A6EEEE5}" srcOrd="3" destOrd="0" presId="urn:microsoft.com/office/officeart/2005/8/layout/hierarchy3"/>
    <dgm:cxn modelId="{1CEF6758-2E62-4980-8063-20BE6BE2AD0F}" type="presParOf" srcId="{D54E06CF-FBD7-45B4-BDDC-CA75ED07EF4C}" destId="{012A09F9-2B04-4C0C-BD3D-E4C3D8E06A73}" srcOrd="4" destOrd="0" presId="urn:microsoft.com/office/officeart/2005/8/layout/hierarchy3"/>
    <dgm:cxn modelId="{7230B035-72F7-467C-8FED-D83D3E2B76F9}" type="presParOf" srcId="{D54E06CF-FBD7-45B4-BDDC-CA75ED07EF4C}" destId="{47AD7809-7F40-4B19-B139-2F226511052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40F38F3-655B-45D4-9909-54FC5ACC900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0A66D45-6065-4EDF-B33E-C5B50EC05577}">
      <dgm:prSet phldrT="[Текст]"/>
      <dgm:spPr/>
      <dgm:t>
        <a:bodyPr/>
        <a:lstStyle/>
        <a:p>
          <a:r>
            <a:rPr lang="ru-RU" dirty="0" smtClean="0"/>
            <a:t>Договор может быть расторгнут</a:t>
          </a:r>
          <a:endParaRPr lang="ru-RU" dirty="0"/>
        </a:p>
      </dgm:t>
    </dgm:pt>
    <dgm:pt modelId="{9882C028-7134-4B9F-B28C-5B876D5E1CA1}" type="parTrans" cxnId="{D90FC205-18B2-49BA-9305-7AE5E1233DE4}">
      <dgm:prSet/>
      <dgm:spPr/>
      <dgm:t>
        <a:bodyPr/>
        <a:lstStyle/>
        <a:p>
          <a:endParaRPr lang="ru-RU"/>
        </a:p>
      </dgm:t>
    </dgm:pt>
    <dgm:pt modelId="{9530169E-40DB-4156-82EA-620F61BB9F32}" type="sibTrans" cxnId="{D90FC205-18B2-49BA-9305-7AE5E1233DE4}">
      <dgm:prSet/>
      <dgm:spPr/>
      <dgm:t>
        <a:bodyPr/>
        <a:lstStyle/>
        <a:p>
          <a:endParaRPr lang="ru-RU"/>
        </a:p>
      </dgm:t>
    </dgm:pt>
    <dgm:pt modelId="{0BE74251-5CA5-4878-BA28-EA359EF0B1C1}">
      <dgm:prSet phldrT="[Текст]"/>
      <dgm:spPr/>
      <dgm:t>
        <a:bodyPr/>
        <a:lstStyle/>
        <a:p>
          <a:r>
            <a:rPr lang="ru-RU" dirty="0" smtClean="0"/>
            <a:t>по заявлению клиента </a:t>
          </a:r>
          <a:endParaRPr lang="ru-RU" dirty="0"/>
        </a:p>
      </dgm:t>
    </dgm:pt>
    <dgm:pt modelId="{DDCD3CC1-2946-4C78-8795-2E40E44EC73C}" type="parTrans" cxnId="{A3598BAA-2745-4AC7-96DB-7A75B7727D5E}">
      <dgm:prSet/>
      <dgm:spPr/>
      <dgm:t>
        <a:bodyPr/>
        <a:lstStyle/>
        <a:p>
          <a:endParaRPr lang="ru-RU"/>
        </a:p>
      </dgm:t>
    </dgm:pt>
    <dgm:pt modelId="{E81CAD1C-639E-4A4D-BC78-20492A566EA1}" type="sibTrans" cxnId="{A3598BAA-2745-4AC7-96DB-7A75B7727D5E}">
      <dgm:prSet/>
      <dgm:spPr/>
      <dgm:t>
        <a:bodyPr/>
        <a:lstStyle/>
        <a:p>
          <a:endParaRPr lang="ru-RU"/>
        </a:p>
      </dgm:t>
    </dgm:pt>
    <dgm:pt modelId="{04CBDEEB-F65A-40A5-9341-A1E153453A32}">
      <dgm:prSet phldrT="[Текст]"/>
      <dgm:spPr/>
      <dgm:t>
        <a:bodyPr/>
        <a:lstStyle/>
        <a:p>
          <a:r>
            <a:rPr lang="ru-RU" dirty="0" smtClean="0"/>
            <a:t>в любое время</a:t>
          </a:r>
          <a:endParaRPr lang="ru-RU" dirty="0"/>
        </a:p>
      </dgm:t>
    </dgm:pt>
    <dgm:pt modelId="{8D4D0CFA-CF5F-4EDC-A16C-D7B4A163B34B}" type="parTrans" cxnId="{C8F43CC9-C41C-4AD0-BEB5-E5A565427FEC}">
      <dgm:prSet/>
      <dgm:spPr/>
      <dgm:t>
        <a:bodyPr/>
        <a:lstStyle/>
        <a:p>
          <a:endParaRPr lang="ru-RU"/>
        </a:p>
      </dgm:t>
    </dgm:pt>
    <dgm:pt modelId="{281A5A9B-3F43-4C32-9BED-F813A0A6B462}" type="sibTrans" cxnId="{C8F43CC9-C41C-4AD0-BEB5-E5A565427FEC}">
      <dgm:prSet/>
      <dgm:spPr/>
      <dgm:t>
        <a:bodyPr/>
        <a:lstStyle/>
        <a:p>
          <a:endParaRPr lang="ru-RU"/>
        </a:p>
      </dgm:t>
    </dgm:pt>
    <dgm:pt modelId="{C70ADC87-7B10-4E14-A186-0F045ECDF64C}">
      <dgm:prSet phldrT="[Текст]"/>
      <dgm:spPr/>
      <dgm:t>
        <a:bodyPr/>
        <a:lstStyle/>
        <a:p>
          <a:r>
            <a:rPr lang="ru-RU" dirty="0" smtClean="0"/>
            <a:t>по инициативе банка </a:t>
          </a:r>
          <a:endParaRPr lang="ru-RU" dirty="0"/>
        </a:p>
      </dgm:t>
    </dgm:pt>
    <dgm:pt modelId="{D5D967D5-8D84-4D56-AF14-FCE1A5D83A80}" type="parTrans" cxnId="{A57ABED4-B220-45A7-894E-677DE9EF7D5D}">
      <dgm:prSet/>
      <dgm:spPr/>
      <dgm:t>
        <a:bodyPr/>
        <a:lstStyle/>
        <a:p>
          <a:endParaRPr lang="ru-RU"/>
        </a:p>
      </dgm:t>
    </dgm:pt>
    <dgm:pt modelId="{ED97F0AA-E136-47B5-ACAB-B204B7FC0092}" type="sibTrans" cxnId="{A57ABED4-B220-45A7-894E-677DE9EF7D5D}">
      <dgm:prSet/>
      <dgm:spPr/>
      <dgm:t>
        <a:bodyPr/>
        <a:lstStyle/>
        <a:p>
          <a:endParaRPr lang="ru-RU"/>
        </a:p>
      </dgm:t>
    </dgm:pt>
    <dgm:pt modelId="{FB424902-79EB-4D5D-9B22-0CD8215F52FB}">
      <dgm:prSet phldrT="[Текст]"/>
      <dgm:spPr/>
      <dgm:t>
        <a:bodyPr/>
        <a:lstStyle/>
        <a:p>
          <a:r>
            <a:rPr lang="ru-RU" dirty="0" smtClean="0"/>
            <a:t>в судебном порядке</a:t>
          </a:r>
          <a:endParaRPr lang="ru-RU" dirty="0"/>
        </a:p>
      </dgm:t>
    </dgm:pt>
    <dgm:pt modelId="{23D6189F-D76F-41B0-B742-785242906CED}" type="parTrans" cxnId="{FA5CE949-C1EB-4CF7-8CE8-A87D9AE1B546}">
      <dgm:prSet/>
      <dgm:spPr/>
      <dgm:t>
        <a:bodyPr/>
        <a:lstStyle/>
        <a:p>
          <a:endParaRPr lang="ru-RU"/>
        </a:p>
      </dgm:t>
    </dgm:pt>
    <dgm:pt modelId="{F565A682-FE86-4E0B-8EA0-D6ED59295DAD}" type="sibTrans" cxnId="{FA5CE949-C1EB-4CF7-8CE8-A87D9AE1B546}">
      <dgm:prSet/>
      <dgm:spPr/>
      <dgm:t>
        <a:bodyPr/>
        <a:lstStyle/>
        <a:p>
          <a:endParaRPr lang="ru-RU"/>
        </a:p>
      </dgm:t>
    </dgm:pt>
    <dgm:pt modelId="{CE8E393B-A756-484A-8455-7192B168C0EA}">
      <dgm:prSet phldrT="[Текст]"/>
      <dgm:spPr/>
      <dgm:t>
        <a:bodyPr/>
        <a:lstStyle/>
        <a:p>
          <a:r>
            <a:rPr lang="ru-RU" dirty="0" smtClean="0"/>
            <a:t>во внесудебном порядке</a:t>
          </a:r>
          <a:endParaRPr lang="ru-RU" dirty="0"/>
        </a:p>
      </dgm:t>
    </dgm:pt>
    <dgm:pt modelId="{BABD81DB-095E-4CCB-9C3A-C683DC0F67E5}" type="parTrans" cxnId="{D0A2719A-002C-4EAC-B2F7-D9945508824D}">
      <dgm:prSet/>
      <dgm:spPr/>
      <dgm:t>
        <a:bodyPr/>
        <a:lstStyle/>
        <a:p>
          <a:endParaRPr lang="ru-RU"/>
        </a:p>
      </dgm:t>
    </dgm:pt>
    <dgm:pt modelId="{B6A14D64-C371-45FE-8A9F-3B4841157572}" type="sibTrans" cxnId="{D0A2719A-002C-4EAC-B2F7-D9945508824D}">
      <dgm:prSet/>
      <dgm:spPr/>
      <dgm:t>
        <a:bodyPr/>
        <a:lstStyle/>
        <a:p>
          <a:endParaRPr lang="ru-RU"/>
        </a:p>
      </dgm:t>
    </dgm:pt>
    <dgm:pt modelId="{DE8A284A-E85D-4555-8E00-FBB61E7F4194}" type="pres">
      <dgm:prSet presAssocID="{040F38F3-655B-45D4-9909-54FC5ACC90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087C00D-90DA-47F8-A6BF-F0D1D4E81BF1}" type="pres">
      <dgm:prSet presAssocID="{40A66D45-6065-4EDF-B33E-C5B50EC05577}" presName="hierRoot1" presStyleCnt="0"/>
      <dgm:spPr/>
    </dgm:pt>
    <dgm:pt modelId="{3B9DDFFF-0D2E-4EA2-A8D2-D7E6C2ACE54E}" type="pres">
      <dgm:prSet presAssocID="{40A66D45-6065-4EDF-B33E-C5B50EC05577}" presName="composite" presStyleCnt="0"/>
      <dgm:spPr/>
    </dgm:pt>
    <dgm:pt modelId="{EC6D2F24-6A76-4463-B61F-975DAAEEFAA3}" type="pres">
      <dgm:prSet presAssocID="{40A66D45-6065-4EDF-B33E-C5B50EC05577}" presName="background" presStyleLbl="node0" presStyleIdx="0" presStyleCnt="1"/>
      <dgm:spPr/>
    </dgm:pt>
    <dgm:pt modelId="{299E2E6D-F06C-4B7B-928C-0CDF442BD014}" type="pres">
      <dgm:prSet presAssocID="{40A66D45-6065-4EDF-B33E-C5B50EC0557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2EEB11-8FC1-4B10-B2C4-91461D148332}" type="pres">
      <dgm:prSet presAssocID="{40A66D45-6065-4EDF-B33E-C5B50EC05577}" presName="hierChild2" presStyleCnt="0"/>
      <dgm:spPr/>
    </dgm:pt>
    <dgm:pt modelId="{4D7920E8-02F0-455F-A020-6EDD53F50BEC}" type="pres">
      <dgm:prSet presAssocID="{DDCD3CC1-2946-4C78-8795-2E40E44EC73C}" presName="Name10" presStyleLbl="parChTrans1D2" presStyleIdx="0" presStyleCnt="2"/>
      <dgm:spPr/>
    </dgm:pt>
    <dgm:pt modelId="{3D058A9A-260D-4B58-AEBE-14C04CB0816D}" type="pres">
      <dgm:prSet presAssocID="{0BE74251-5CA5-4878-BA28-EA359EF0B1C1}" presName="hierRoot2" presStyleCnt="0"/>
      <dgm:spPr/>
    </dgm:pt>
    <dgm:pt modelId="{7C26E2CD-8542-471D-A4B0-5C001C915650}" type="pres">
      <dgm:prSet presAssocID="{0BE74251-5CA5-4878-BA28-EA359EF0B1C1}" presName="composite2" presStyleCnt="0"/>
      <dgm:spPr/>
    </dgm:pt>
    <dgm:pt modelId="{37836024-A3A7-4D52-B9D7-9D218B82D19A}" type="pres">
      <dgm:prSet presAssocID="{0BE74251-5CA5-4878-BA28-EA359EF0B1C1}" presName="background2" presStyleLbl="node2" presStyleIdx="0" presStyleCnt="2"/>
      <dgm:spPr/>
    </dgm:pt>
    <dgm:pt modelId="{773B4AB5-660D-4B41-86D1-F3433CD4D115}" type="pres">
      <dgm:prSet presAssocID="{0BE74251-5CA5-4878-BA28-EA359EF0B1C1}" presName="text2" presStyleLbl="fgAcc2" presStyleIdx="0" presStyleCnt="2" custScaleX="1133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570418-4F43-4890-A1CB-ADB0487A28A6}" type="pres">
      <dgm:prSet presAssocID="{0BE74251-5CA5-4878-BA28-EA359EF0B1C1}" presName="hierChild3" presStyleCnt="0"/>
      <dgm:spPr/>
    </dgm:pt>
    <dgm:pt modelId="{45D46412-8B57-48D0-BF2D-46EAC7DC71FF}" type="pres">
      <dgm:prSet presAssocID="{8D4D0CFA-CF5F-4EDC-A16C-D7B4A163B34B}" presName="Name17" presStyleLbl="parChTrans1D3" presStyleIdx="0" presStyleCnt="3"/>
      <dgm:spPr/>
    </dgm:pt>
    <dgm:pt modelId="{C3CD33A7-9627-4C9C-8097-ED0728875A15}" type="pres">
      <dgm:prSet presAssocID="{04CBDEEB-F65A-40A5-9341-A1E153453A32}" presName="hierRoot3" presStyleCnt="0"/>
      <dgm:spPr/>
    </dgm:pt>
    <dgm:pt modelId="{C5CD4932-BF66-4D78-ADB6-E3303940B10C}" type="pres">
      <dgm:prSet presAssocID="{04CBDEEB-F65A-40A5-9341-A1E153453A32}" presName="composite3" presStyleCnt="0"/>
      <dgm:spPr/>
    </dgm:pt>
    <dgm:pt modelId="{297B1C90-CB1A-41E2-B3EA-D77A6DC4A04F}" type="pres">
      <dgm:prSet presAssocID="{04CBDEEB-F65A-40A5-9341-A1E153453A32}" presName="background3" presStyleLbl="node3" presStyleIdx="0" presStyleCnt="3"/>
      <dgm:spPr/>
    </dgm:pt>
    <dgm:pt modelId="{4C0C5B5A-0A72-49D2-AC7B-28C9F07E8925}" type="pres">
      <dgm:prSet presAssocID="{04CBDEEB-F65A-40A5-9341-A1E153453A32}" presName="text3" presStyleLbl="fgAcc3" presStyleIdx="0" presStyleCnt="3" custScaleX="1118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A3FA82-53F7-4C63-BA35-64AA4E046293}" type="pres">
      <dgm:prSet presAssocID="{04CBDEEB-F65A-40A5-9341-A1E153453A32}" presName="hierChild4" presStyleCnt="0"/>
      <dgm:spPr/>
    </dgm:pt>
    <dgm:pt modelId="{53AB449A-14B6-4D4E-B331-0D2DD237D5C8}" type="pres">
      <dgm:prSet presAssocID="{D5D967D5-8D84-4D56-AF14-FCE1A5D83A80}" presName="Name10" presStyleLbl="parChTrans1D2" presStyleIdx="1" presStyleCnt="2"/>
      <dgm:spPr/>
    </dgm:pt>
    <dgm:pt modelId="{C36F2134-907D-4153-A913-AF27B4C56971}" type="pres">
      <dgm:prSet presAssocID="{C70ADC87-7B10-4E14-A186-0F045ECDF64C}" presName="hierRoot2" presStyleCnt="0"/>
      <dgm:spPr/>
    </dgm:pt>
    <dgm:pt modelId="{793A3C06-0689-48AB-AD50-8BDD27C07F54}" type="pres">
      <dgm:prSet presAssocID="{C70ADC87-7B10-4E14-A186-0F045ECDF64C}" presName="composite2" presStyleCnt="0"/>
      <dgm:spPr/>
    </dgm:pt>
    <dgm:pt modelId="{1A67B5EC-8131-4B89-BDE3-9AFEFFB59224}" type="pres">
      <dgm:prSet presAssocID="{C70ADC87-7B10-4E14-A186-0F045ECDF64C}" presName="background2" presStyleLbl="node2" presStyleIdx="1" presStyleCnt="2"/>
      <dgm:spPr/>
    </dgm:pt>
    <dgm:pt modelId="{C52B0DC8-083E-4F0E-BE30-43B062B32197}" type="pres">
      <dgm:prSet presAssocID="{C70ADC87-7B10-4E14-A186-0F045ECDF64C}" presName="text2" presStyleLbl="fgAcc2" presStyleIdx="1" presStyleCnt="2" custScaleX="1141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42813F-4BB9-4E5F-BBBD-B9CA7569FC3D}" type="pres">
      <dgm:prSet presAssocID="{C70ADC87-7B10-4E14-A186-0F045ECDF64C}" presName="hierChild3" presStyleCnt="0"/>
      <dgm:spPr/>
    </dgm:pt>
    <dgm:pt modelId="{45278035-52BB-4938-B4B9-7528EBE496D3}" type="pres">
      <dgm:prSet presAssocID="{23D6189F-D76F-41B0-B742-785242906CED}" presName="Name17" presStyleLbl="parChTrans1D3" presStyleIdx="1" presStyleCnt="3"/>
      <dgm:spPr/>
    </dgm:pt>
    <dgm:pt modelId="{7B86E8F9-070B-430C-993E-7560C8E0AF1E}" type="pres">
      <dgm:prSet presAssocID="{FB424902-79EB-4D5D-9B22-0CD8215F52FB}" presName="hierRoot3" presStyleCnt="0"/>
      <dgm:spPr/>
    </dgm:pt>
    <dgm:pt modelId="{36A8A8CD-1F12-4BB4-9945-8A373C82DA55}" type="pres">
      <dgm:prSet presAssocID="{FB424902-79EB-4D5D-9B22-0CD8215F52FB}" presName="composite3" presStyleCnt="0"/>
      <dgm:spPr/>
    </dgm:pt>
    <dgm:pt modelId="{287F4BC6-8AF9-483D-9927-BECD99BE4468}" type="pres">
      <dgm:prSet presAssocID="{FB424902-79EB-4D5D-9B22-0CD8215F52FB}" presName="background3" presStyleLbl="node3" presStyleIdx="1" presStyleCnt="3"/>
      <dgm:spPr/>
    </dgm:pt>
    <dgm:pt modelId="{6ACD6B8E-247E-4F7D-B68F-9A76460EF194}" type="pres">
      <dgm:prSet presAssocID="{FB424902-79EB-4D5D-9B22-0CD8215F52FB}" presName="text3" presStyleLbl="fgAcc3" presStyleIdx="1" presStyleCnt="3" custScaleX="1074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752E86-E7CB-4AFD-9B7F-754D88133963}" type="pres">
      <dgm:prSet presAssocID="{FB424902-79EB-4D5D-9B22-0CD8215F52FB}" presName="hierChild4" presStyleCnt="0"/>
      <dgm:spPr/>
    </dgm:pt>
    <dgm:pt modelId="{44DDA351-7157-417D-94AA-859ADF994DC6}" type="pres">
      <dgm:prSet presAssocID="{BABD81DB-095E-4CCB-9C3A-C683DC0F67E5}" presName="Name17" presStyleLbl="parChTrans1D3" presStyleIdx="2" presStyleCnt="3"/>
      <dgm:spPr/>
    </dgm:pt>
    <dgm:pt modelId="{F7DA64D0-4857-4E0A-A087-6BF05CC3AD13}" type="pres">
      <dgm:prSet presAssocID="{CE8E393B-A756-484A-8455-7192B168C0EA}" presName="hierRoot3" presStyleCnt="0"/>
      <dgm:spPr/>
    </dgm:pt>
    <dgm:pt modelId="{CB87AD38-1DCF-4431-8E94-EC96851D3B56}" type="pres">
      <dgm:prSet presAssocID="{CE8E393B-A756-484A-8455-7192B168C0EA}" presName="composite3" presStyleCnt="0"/>
      <dgm:spPr/>
    </dgm:pt>
    <dgm:pt modelId="{4BFB9920-9F3D-46D8-BC84-B2820E4D737E}" type="pres">
      <dgm:prSet presAssocID="{CE8E393B-A756-484A-8455-7192B168C0EA}" presName="background3" presStyleLbl="node3" presStyleIdx="2" presStyleCnt="3"/>
      <dgm:spPr/>
    </dgm:pt>
    <dgm:pt modelId="{2F195ED2-4C93-48D6-AF73-9949244834B7}" type="pres">
      <dgm:prSet presAssocID="{CE8E393B-A756-484A-8455-7192B168C0EA}" presName="text3" presStyleLbl="fgAcc3" presStyleIdx="2" presStyleCnt="3" custScaleX="1127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8BD380-87FD-483C-B59E-595CD4C7425C}" type="pres">
      <dgm:prSet presAssocID="{CE8E393B-A756-484A-8455-7192B168C0EA}" presName="hierChild4" presStyleCnt="0"/>
      <dgm:spPr/>
    </dgm:pt>
  </dgm:ptLst>
  <dgm:cxnLst>
    <dgm:cxn modelId="{A57ABED4-B220-45A7-894E-677DE9EF7D5D}" srcId="{40A66D45-6065-4EDF-B33E-C5B50EC05577}" destId="{C70ADC87-7B10-4E14-A186-0F045ECDF64C}" srcOrd="1" destOrd="0" parTransId="{D5D967D5-8D84-4D56-AF14-FCE1A5D83A80}" sibTransId="{ED97F0AA-E136-47B5-ACAB-B204B7FC0092}"/>
    <dgm:cxn modelId="{C2A4375C-7BDE-48DF-AB2D-9F8E47740B52}" type="presOf" srcId="{CE8E393B-A756-484A-8455-7192B168C0EA}" destId="{2F195ED2-4C93-48D6-AF73-9949244834B7}" srcOrd="0" destOrd="0" presId="urn:microsoft.com/office/officeart/2005/8/layout/hierarchy1"/>
    <dgm:cxn modelId="{FA4E4C22-91C6-4DF1-BF56-103BA3792529}" type="presOf" srcId="{0BE74251-5CA5-4878-BA28-EA359EF0B1C1}" destId="{773B4AB5-660D-4B41-86D1-F3433CD4D115}" srcOrd="0" destOrd="0" presId="urn:microsoft.com/office/officeart/2005/8/layout/hierarchy1"/>
    <dgm:cxn modelId="{EDEA3F64-0A4C-4D29-A5B5-D186F4B2E157}" type="presOf" srcId="{8D4D0CFA-CF5F-4EDC-A16C-D7B4A163B34B}" destId="{45D46412-8B57-48D0-BF2D-46EAC7DC71FF}" srcOrd="0" destOrd="0" presId="urn:microsoft.com/office/officeart/2005/8/layout/hierarchy1"/>
    <dgm:cxn modelId="{D44DF62E-6707-4AE7-85DF-E481277BED51}" type="presOf" srcId="{FB424902-79EB-4D5D-9B22-0CD8215F52FB}" destId="{6ACD6B8E-247E-4F7D-B68F-9A76460EF194}" srcOrd="0" destOrd="0" presId="urn:microsoft.com/office/officeart/2005/8/layout/hierarchy1"/>
    <dgm:cxn modelId="{AED58C9B-64E6-46E5-95E0-B668A3FA0FC3}" type="presOf" srcId="{D5D967D5-8D84-4D56-AF14-FCE1A5D83A80}" destId="{53AB449A-14B6-4D4E-B331-0D2DD237D5C8}" srcOrd="0" destOrd="0" presId="urn:microsoft.com/office/officeart/2005/8/layout/hierarchy1"/>
    <dgm:cxn modelId="{DD04A90D-3AA3-478F-9CFD-D3EAEB80EE8F}" type="presOf" srcId="{040F38F3-655B-45D4-9909-54FC5ACC9007}" destId="{DE8A284A-E85D-4555-8E00-FBB61E7F4194}" srcOrd="0" destOrd="0" presId="urn:microsoft.com/office/officeart/2005/8/layout/hierarchy1"/>
    <dgm:cxn modelId="{FA5CE949-C1EB-4CF7-8CE8-A87D9AE1B546}" srcId="{C70ADC87-7B10-4E14-A186-0F045ECDF64C}" destId="{FB424902-79EB-4D5D-9B22-0CD8215F52FB}" srcOrd="0" destOrd="0" parTransId="{23D6189F-D76F-41B0-B742-785242906CED}" sibTransId="{F565A682-FE86-4E0B-8EA0-D6ED59295DAD}"/>
    <dgm:cxn modelId="{5EE9C5EF-904D-4B55-A8F2-B868F11574F6}" type="presOf" srcId="{C70ADC87-7B10-4E14-A186-0F045ECDF64C}" destId="{C52B0DC8-083E-4F0E-BE30-43B062B32197}" srcOrd="0" destOrd="0" presId="urn:microsoft.com/office/officeart/2005/8/layout/hierarchy1"/>
    <dgm:cxn modelId="{D0A2719A-002C-4EAC-B2F7-D9945508824D}" srcId="{C70ADC87-7B10-4E14-A186-0F045ECDF64C}" destId="{CE8E393B-A756-484A-8455-7192B168C0EA}" srcOrd="1" destOrd="0" parTransId="{BABD81DB-095E-4CCB-9C3A-C683DC0F67E5}" sibTransId="{B6A14D64-C371-45FE-8A9F-3B4841157572}"/>
    <dgm:cxn modelId="{921C7E73-8544-4D24-8570-70C30EF8CF5E}" type="presOf" srcId="{40A66D45-6065-4EDF-B33E-C5B50EC05577}" destId="{299E2E6D-F06C-4B7B-928C-0CDF442BD014}" srcOrd="0" destOrd="0" presId="urn:microsoft.com/office/officeart/2005/8/layout/hierarchy1"/>
    <dgm:cxn modelId="{88362571-CADF-4153-9148-4A546527ED41}" type="presOf" srcId="{DDCD3CC1-2946-4C78-8795-2E40E44EC73C}" destId="{4D7920E8-02F0-455F-A020-6EDD53F50BEC}" srcOrd="0" destOrd="0" presId="urn:microsoft.com/office/officeart/2005/8/layout/hierarchy1"/>
    <dgm:cxn modelId="{06BB6CE2-355D-4D58-ABB5-011F4FF3A9BD}" type="presOf" srcId="{23D6189F-D76F-41B0-B742-785242906CED}" destId="{45278035-52BB-4938-B4B9-7528EBE496D3}" srcOrd="0" destOrd="0" presId="urn:microsoft.com/office/officeart/2005/8/layout/hierarchy1"/>
    <dgm:cxn modelId="{D90FC205-18B2-49BA-9305-7AE5E1233DE4}" srcId="{040F38F3-655B-45D4-9909-54FC5ACC9007}" destId="{40A66D45-6065-4EDF-B33E-C5B50EC05577}" srcOrd="0" destOrd="0" parTransId="{9882C028-7134-4B9F-B28C-5B876D5E1CA1}" sibTransId="{9530169E-40DB-4156-82EA-620F61BB9F32}"/>
    <dgm:cxn modelId="{A3598BAA-2745-4AC7-96DB-7A75B7727D5E}" srcId="{40A66D45-6065-4EDF-B33E-C5B50EC05577}" destId="{0BE74251-5CA5-4878-BA28-EA359EF0B1C1}" srcOrd="0" destOrd="0" parTransId="{DDCD3CC1-2946-4C78-8795-2E40E44EC73C}" sibTransId="{E81CAD1C-639E-4A4D-BC78-20492A566EA1}"/>
    <dgm:cxn modelId="{B46AE454-9651-4A84-9A25-5B65A4A43B52}" type="presOf" srcId="{BABD81DB-095E-4CCB-9C3A-C683DC0F67E5}" destId="{44DDA351-7157-417D-94AA-859ADF994DC6}" srcOrd="0" destOrd="0" presId="urn:microsoft.com/office/officeart/2005/8/layout/hierarchy1"/>
    <dgm:cxn modelId="{15203B6F-EE48-4DB8-AE57-D5C27C92A779}" type="presOf" srcId="{04CBDEEB-F65A-40A5-9341-A1E153453A32}" destId="{4C0C5B5A-0A72-49D2-AC7B-28C9F07E8925}" srcOrd="0" destOrd="0" presId="urn:microsoft.com/office/officeart/2005/8/layout/hierarchy1"/>
    <dgm:cxn modelId="{C8F43CC9-C41C-4AD0-BEB5-E5A565427FEC}" srcId="{0BE74251-5CA5-4878-BA28-EA359EF0B1C1}" destId="{04CBDEEB-F65A-40A5-9341-A1E153453A32}" srcOrd="0" destOrd="0" parTransId="{8D4D0CFA-CF5F-4EDC-A16C-D7B4A163B34B}" sibTransId="{281A5A9B-3F43-4C32-9BED-F813A0A6B462}"/>
    <dgm:cxn modelId="{AE98F6B6-5AC1-4EB7-8B1C-BAD271A41661}" type="presParOf" srcId="{DE8A284A-E85D-4555-8E00-FBB61E7F4194}" destId="{4087C00D-90DA-47F8-A6BF-F0D1D4E81BF1}" srcOrd="0" destOrd="0" presId="urn:microsoft.com/office/officeart/2005/8/layout/hierarchy1"/>
    <dgm:cxn modelId="{687788F3-3E40-49BF-B745-A822FFA36C13}" type="presParOf" srcId="{4087C00D-90DA-47F8-A6BF-F0D1D4E81BF1}" destId="{3B9DDFFF-0D2E-4EA2-A8D2-D7E6C2ACE54E}" srcOrd="0" destOrd="0" presId="urn:microsoft.com/office/officeart/2005/8/layout/hierarchy1"/>
    <dgm:cxn modelId="{2CEACF08-A1E6-4774-BFED-1B99E1DA0255}" type="presParOf" srcId="{3B9DDFFF-0D2E-4EA2-A8D2-D7E6C2ACE54E}" destId="{EC6D2F24-6A76-4463-B61F-975DAAEEFAA3}" srcOrd="0" destOrd="0" presId="urn:microsoft.com/office/officeart/2005/8/layout/hierarchy1"/>
    <dgm:cxn modelId="{8792167A-86A2-41AC-B367-CDE2FA9F978F}" type="presParOf" srcId="{3B9DDFFF-0D2E-4EA2-A8D2-D7E6C2ACE54E}" destId="{299E2E6D-F06C-4B7B-928C-0CDF442BD014}" srcOrd="1" destOrd="0" presId="urn:microsoft.com/office/officeart/2005/8/layout/hierarchy1"/>
    <dgm:cxn modelId="{4D38DE3E-99D4-40B6-9B26-203C8972B654}" type="presParOf" srcId="{4087C00D-90DA-47F8-A6BF-F0D1D4E81BF1}" destId="{122EEB11-8FC1-4B10-B2C4-91461D148332}" srcOrd="1" destOrd="0" presId="urn:microsoft.com/office/officeart/2005/8/layout/hierarchy1"/>
    <dgm:cxn modelId="{AA21A868-6B3E-4FF2-B8D2-FCE54399434C}" type="presParOf" srcId="{122EEB11-8FC1-4B10-B2C4-91461D148332}" destId="{4D7920E8-02F0-455F-A020-6EDD53F50BEC}" srcOrd="0" destOrd="0" presId="urn:microsoft.com/office/officeart/2005/8/layout/hierarchy1"/>
    <dgm:cxn modelId="{E7133113-1471-446E-9866-728D554C239C}" type="presParOf" srcId="{122EEB11-8FC1-4B10-B2C4-91461D148332}" destId="{3D058A9A-260D-4B58-AEBE-14C04CB0816D}" srcOrd="1" destOrd="0" presId="urn:microsoft.com/office/officeart/2005/8/layout/hierarchy1"/>
    <dgm:cxn modelId="{EC45791D-9F6F-4750-A6FC-6258BB58E572}" type="presParOf" srcId="{3D058A9A-260D-4B58-AEBE-14C04CB0816D}" destId="{7C26E2CD-8542-471D-A4B0-5C001C915650}" srcOrd="0" destOrd="0" presId="urn:microsoft.com/office/officeart/2005/8/layout/hierarchy1"/>
    <dgm:cxn modelId="{802B2366-3831-46B1-B4E5-1038F45F55EA}" type="presParOf" srcId="{7C26E2CD-8542-471D-A4B0-5C001C915650}" destId="{37836024-A3A7-4D52-B9D7-9D218B82D19A}" srcOrd="0" destOrd="0" presId="urn:microsoft.com/office/officeart/2005/8/layout/hierarchy1"/>
    <dgm:cxn modelId="{62BEC322-190F-411F-BFF4-7C340E85ECD9}" type="presParOf" srcId="{7C26E2CD-8542-471D-A4B0-5C001C915650}" destId="{773B4AB5-660D-4B41-86D1-F3433CD4D115}" srcOrd="1" destOrd="0" presId="urn:microsoft.com/office/officeart/2005/8/layout/hierarchy1"/>
    <dgm:cxn modelId="{35161A70-E620-496F-91C2-2F71133BF25B}" type="presParOf" srcId="{3D058A9A-260D-4B58-AEBE-14C04CB0816D}" destId="{6E570418-4F43-4890-A1CB-ADB0487A28A6}" srcOrd="1" destOrd="0" presId="urn:microsoft.com/office/officeart/2005/8/layout/hierarchy1"/>
    <dgm:cxn modelId="{E452F5A2-2274-45B6-B98A-204C69F0C332}" type="presParOf" srcId="{6E570418-4F43-4890-A1CB-ADB0487A28A6}" destId="{45D46412-8B57-48D0-BF2D-46EAC7DC71FF}" srcOrd="0" destOrd="0" presId="urn:microsoft.com/office/officeart/2005/8/layout/hierarchy1"/>
    <dgm:cxn modelId="{2BBEC340-DD97-41A8-A990-6AB8FA804803}" type="presParOf" srcId="{6E570418-4F43-4890-A1CB-ADB0487A28A6}" destId="{C3CD33A7-9627-4C9C-8097-ED0728875A15}" srcOrd="1" destOrd="0" presId="urn:microsoft.com/office/officeart/2005/8/layout/hierarchy1"/>
    <dgm:cxn modelId="{FF458163-B13F-4CB4-A547-944FE461C301}" type="presParOf" srcId="{C3CD33A7-9627-4C9C-8097-ED0728875A15}" destId="{C5CD4932-BF66-4D78-ADB6-E3303940B10C}" srcOrd="0" destOrd="0" presId="urn:microsoft.com/office/officeart/2005/8/layout/hierarchy1"/>
    <dgm:cxn modelId="{EA1BEE7F-F889-4906-B58E-CC0A35BFC3BD}" type="presParOf" srcId="{C5CD4932-BF66-4D78-ADB6-E3303940B10C}" destId="{297B1C90-CB1A-41E2-B3EA-D77A6DC4A04F}" srcOrd="0" destOrd="0" presId="urn:microsoft.com/office/officeart/2005/8/layout/hierarchy1"/>
    <dgm:cxn modelId="{9C1CFC30-CA7C-4CF5-9649-A976B6BD1D0E}" type="presParOf" srcId="{C5CD4932-BF66-4D78-ADB6-E3303940B10C}" destId="{4C0C5B5A-0A72-49D2-AC7B-28C9F07E8925}" srcOrd="1" destOrd="0" presId="urn:microsoft.com/office/officeart/2005/8/layout/hierarchy1"/>
    <dgm:cxn modelId="{AAF4B8F5-C10F-44AF-AE97-5295E4590786}" type="presParOf" srcId="{C3CD33A7-9627-4C9C-8097-ED0728875A15}" destId="{86A3FA82-53F7-4C63-BA35-64AA4E046293}" srcOrd="1" destOrd="0" presId="urn:microsoft.com/office/officeart/2005/8/layout/hierarchy1"/>
    <dgm:cxn modelId="{6CF58892-BC92-4A5F-807F-12B3D8358181}" type="presParOf" srcId="{122EEB11-8FC1-4B10-B2C4-91461D148332}" destId="{53AB449A-14B6-4D4E-B331-0D2DD237D5C8}" srcOrd="2" destOrd="0" presId="urn:microsoft.com/office/officeart/2005/8/layout/hierarchy1"/>
    <dgm:cxn modelId="{33611DD1-8280-4792-B4BE-010074A5F281}" type="presParOf" srcId="{122EEB11-8FC1-4B10-B2C4-91461D148332}" destId="{C36F2134-907D-4153-A913-AF27B4C56971}" srcOrd="3" destOrd="0" presId="urn:microsoft.com/office/officeart/2005/8/layout/hierarchy1"/>
    <dgm:cxn modelId="{A2173361-6B15-48ED-8FB2-922534223022}" type="presParOf" srcId="{C36F2134-907D-4153-A913-AF27B4C56971}" destId="{793A3C06-0689-48AB-AD50-8BDD27C07F54}" srcOrd="0" destOrd="0" presId="urn:microsoft.com/office/officeart/2005/8/layout/hierarchy1"/>
    <dgm:cxn modelId="{A062FEC3-EE05-454E-8D77-3A7137FF2D8D}" type="presParOf" srcId="{793A3C06-0689-48AB-AD50-8BDD27C07F54}" destId="{1A67B5EC-8131-4B89-BDE3-9AFEFFB59224}" srcOrd="0" destOrd="0" presId="urn:microsoft.com/office/officeart/2005/8/layout/hierarchy1"/>
    <dgm:cxn modelId="{6E3C7F94-2178-4771-8B69-1B9F95DAC865}" type="presParOf" srcId="{793A3C06-0689-48AB-AD50-8BDD27C07F54}" destId="{C52B0DC8-083E-4F0E-BE30-43B062B32197}" srcOrd="1" destOrd="0" presId="urn:microsoft.com/office/officeart/2005/8/layout/hierarchy1"/>
    <dgm:cxn modelId="{92BC9727-A65D-49BE-A1EC-3BF619554CAA}" type="presParOf" srcId="{C36F2134-907D-4153-A913-AF27B4C56971}" destId="{6142813F-4BB9-4E5F-BBBD-B9CA7569FC3D}" srcOrd="1" destOrd="0" presId="urn:microsoft.com/office/officeart/2005/8/layout/hierarchy1"/>
    <dgm:cxn modelId="{8DAE6989-60C3-41AB-99D8-705E11AAA7BC}" type="presParOf" srcId="{6142813F-4BB9-4E5F-BBBD-B9CA7569FC3D}" destId="{45278035-52BB-4938-B4B9-7528EBE496D3}" srcOrd="0" destOrd="0" presId="urn:microsoft.com/office/officeart/2005/8/layout/hierarchy1"/>
    <dgm:cxn modelId="{E0169C25-3FE0-444B-94E0-1BAC74EAF871}" type="presParOf" srcId="{6142813F-4BB9-4E5F-BBBD-B9CA7569FC3D}" destId="{7B86E8F9-070B-430C-993E-7560C8E0AF1E}" srcOrd="1" destOrd="0" presId="urn:microsoft.com/office/officeart/2005/8/layout/hierarchy1"/>
    <dgm:cxn modelId="{D850EE63-1521-4FB1-B99F-867B125B0AED}" type="presParOf" srcId="{7B86E8F9-070B-430C-993E-7560C8E0AF1E}" destId="{36A8A8CD-1F12-4BB4-9945-8A373C82DA55}" srcOrd="0" destOrd="0" presId="urn:microsoft.com/office/officeart/2005/8/layout/hierarchy1"/>
    <dgm:cxn modelId="{C312FD8E-8930-4A8E-944D-3B006E2A5A41}" type="presParOf" srcId="{36A8A8CD-1F12-4BB4-9945-8A373C82DA55}" destId="{287F4BC6-8AF9-483D-9927-BECD99BE4468}" srcOrd="0" destOrd="0" presId="urn:microsoft.com/office/officeart/2005/8/layout/hierarchy1"/>
    <dgm:cxn modelId="{508DF3E1-2BB0-4C18-8989-BF44A2EBD6BC}" type="presParOf" srcId="{36A8A8CD-1F12-4BB4-9945-8A373C82DA55}" destId="{6ACD6B8E-247E-4F7D-B68F-9A76460EF194}" srcOrd="1" destOrd="0" presId="urn:microsoft.com/office/officeart/2005/8/layout/hierarchy1"/>
    <dgm:cxn modelId="{7E5EB9EF-6E26-423F-A49F-3C66DE01DBA0}" type="presParOf" srcId="{7B86E8F9-070B-430C-993E-7560C8E0AF1E}" destId="{43752E86-E7CB-4AFD-9B7F-754D88133963}" srcOrd="1" destOrd="0" presId="urn:microsoft.com/office/officeart/2005/8/layout/hierarchy1"/>
    <dgm:cxn modelId="{AD64C0BE-55CC-4277-8C83-EEAB08B0DCA0}" type="presParOf" srcId="{6142813F-4BB9-4E5F-BBBD-B9CA7569FC3D}" destId="{44DDA351-7157-417D-94AA-859ADF994DC6}" srcOrd="2" destOrd="0" presId="urn:microsoft.com/office/officeart/2005/8/layout/hierarchy1"/>
    <dgm:cxn modelId="{64DF7EA6-D81B-478B-BCD7-CE9A07D1FFF3}" type="presParOf" srcId="{6142813F-4BB9-4E5F-BBBD-B9CA7569FC3D}" destId="{F7DA64D0-4857-4E0A-A087-6BF05CC3AD13}" srcOrd="3" destOrd="0" presId="urn:microsoft.com/office/officeart/2005/8/layout/hierarchy1"/>
    <dgm:cxn modelId="{6278D309-B2E6-4D89-B5BE-90E2E907661D}" type="presParOf" srcId="{F7DA64D0-4857-4E0A-A087-6BF05CC3AD13}" destId="{CB87AD38-1DCF-4431-8E94-EC96851D3B56}" srcOrd="0" destOrd="0" presId="urn:microsoft.com/office/officeart/2005/8/layout/hierarchy1"/>
    <dgm:cxn modelId="{B8E3342A-34CE-45F9-8785-DD8E6B51C588}" type="presParOf" srcId="{CB87AD38-1DCF-4431-8E94-EC96851D3B56}" destId="{4BFB9920-9F3D-46D8-BC84-B2820E4D737E}" srcOrd="0" destOrd="0" presId="urn:microsoft.com/office/officeart/2005/8/layout/hierarchy1"/>
    <dgm:cxn modelId="{9BB88665-7342-4860-9754-9F6DFF64729E}" type="presParOf" srcId="{CB87AD38-1DCF-4431-8E94-EC96851D3B56}" destId="{2F195ED2-4C93-48D6-AF73-9949244834B7}" srcOrd="1" destOrd="0" presId="urn:microsoft.com/office/officeart/2005/8/layout/hierarchy1"/>
    <dgm:cxn modelId="{6A3A95EF-6518-4413-8842-74C692560165}" type="presParOf" srcId="{F7DA64D0-4857-4E0A-A087-6BF05CC3AD13}" destId="{EF8BD380-87FD-483C-B59E-595CD4C742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ADFD55B-D22B-49FA-8356-F814F5965B18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EB38905-01D2-472D-A090-2A7E7F25FF69}">
      <dgm:prSet phldrT="[Текст]"/>
      <dgm:spPr/>
      <dgm:t>
        <a:bodyPr/>
        <a:lstStyle/>
        <a:p>
          <a:r>
            <a:rPr lang="ru-RU" dirty="0" smtClean="0"/>
            <a:t>Операции, совершаемые по банковскому счету</a:t>
          </a:r>
          <a:endParaRPr lang="ru-RU" dirty="0"/>
        </a:p>
      </dgm:t>
    </dgm:pt>
    <dgm:pt modelId="{CC35231F-547D-4742-A191-E8461F2F167E}" type="parTrans" cxnId="{5D9D32F9-CB90-4505-92E9-153D52CADFEF}">
      <dgm:prSet/>
      <dgm:spPr/>
      <dgm:t>
        <a:bodyPr/>
        <a:lstStyle/>
        <a:p>
          <a:endParaRPr lang="ru-RU"/>
        </a:p>
      </dgm:t>
    </dgm:pt>
    <dgm:pt modelId="{10650545-19B9-4266-A34A-2AD8E7AD8C19}" type="sibTrans" cxnId="{5D9D32F9-CB90-4505-92E9-153D52CADFEF}">
      <dgm:prSet/>
      <dgm:spPr/>
      <dgm:t>
        <a:bodyPr/>
        <a:lstStyle/>
        <a:p>
          <a:endParaRPr lang="ru-RU"/>
        </a:p>
      </dgm:t>
    </dgm:pt>
    <dgm:pt modelId="{BB4CEB24-8C80-4BCC-8078-470811D2DA05}">
      <dgm:prSet phldrT="[Текст]"/>
      <dgm:spPr/>
      <dgm:t>
        <a:bodyPr/>
        <a:lstStyle/>
        <a:p>
          <a:r>
            <a:rPr lang="ru-RU" dirty="0" smtClean="0"/>
            <a:t>Кассовые операции </a:t>
          </a:r>
          <a:endParaRPr lang="ru-RU" dirty="0"/>
        </a:p>
      </dgm:t>
    </dgm:pt>
    <dgm:pt modelId="{601AB4C9-C051-42E7-97BF-7B9F95426784}" type="parTrans" cxnId="{A4A256C9-B3D4-46EC-AF2D-74CC191D06F2}">
      <dgm:prSet/>
      <dgm:spPr/>
      <dgm:t>
        <a:bodyPr/>
        <a:lstStyle/>
        <a:p>
          <a:endParaRPr lang="ru-RU"/>
        </a:p>
      </dgm:t>
    </dgm:pt>
    <dgm:pt modelId="{3C38AE81-B790-41E7-89B3-D7F0978D6BC7}" type="sibTrans" cxnId="{A4A256C9-B3D4-46EC-AF2D-74CC191D06F2}">
      <dgm:prSet/>
      <dgm:spPr/>
      <dgm:t>
        <a:bodyPr/>
        <a:lstStyle/>
        <a:p>
          <a:endParaRPr lang="ru-RU"/>
        </a:p>
      </dgm:t>
    </dgm:pt>
    <dgm:pt modelId="{358158EF-C0B1-420B-BF57-9D50A83196BC}">
      <dgm:prSet phldrT="[Текст]"/>
      <dgm:spPr/>
      <dgm:t>
        <a:bodyPr/>
        <a:lstStyle/>
        <a:p>
          <a:r>
            <a:rPr lang="ru-RU" dirty="0" smtClean="0"/>
            <a:t>операции по приему наличных денег</a:t>
          </a:r>
          <a:endParaRPr lang="ru-RU" dirty="0"/>
        </a:p>
      </dgm:t>
    </dgm:pt>
    <dgm:pt modelId="{62BAFC5E-F75E-42FD-BBB4-4CEE67CCB57D}" type="parTrans" cxnId="{5DE29A87-8C0D-490D-A1F7-B3B66068DE3A}">
      <dgm:prSet/>
      <dgm:spPr/>
      <dgm:t>
        <a:bodyPr/>
        <a:lstStyle/>
        <a:p>
          <a:endParaRPr lang="ru-RU"/>
        </a:p>
      </dgm:t>
    </dgm:pt>
    <dgm:pt modelId="{DFFD0313-CF8D-498B-867B-17E4E81AA9FD}" type="sibTrans" cxnId="{5DE29A87-8C0D-490D-A1F7-B3B66068DE3A}">
      <dgm:prSet/>
      <dgm:spPr/>
      <dgm:t>
        <a:bodyPr/>
        <a:lstStyle/>
        <a:p>
          <a:endParaRPr lang="ru-RU"/>
        </a:p>
      </dgm:t>
    </dgm:pt>
    <dgm:pt modelId="{1826ADE5-49FD-4E9E-B8BE-DCD1D0BF4DED}">
      <dgm:prSet phldrT="[Текст]"/>
      <dgm:spPr/>
      <dgm:t>
        <a:bodyPr/>
        <a:lstStyle/>
        <a:p>
          <a:r>
            <a:rPr lang="ru-RU" dirty="0" smtClean="0"/>
            <a:t>операции по размену наличных денег </a:t>
          </a:r>
          <a:endParaRPr lang="ru-RU" dirty="0"/>
        </a:p>
      </dgm:t>
    </dgm:pt>
    <dgm:pt modelId="{7C560754-CCCD-4323-A9DF-E3C6414C409B}" type="parTrans" cxnId="{4A5069FE-4B43-416A-BB72-B5CB91FFB069}">
      <dgm:prSet/>
      <dgm:spPr/>
      <dgm:t>
        <a:bodyPr/>
        <a:lstStyle/>
        <a:p>
          <a:endParaRPr lang="ru-RU"/>
        </a:p>
      </dgm:t>
    </dgm:pt>
    <dgm:pt modelId="{A6240018-76C3-4134-B249-AD64EEF7721E}" type="sibTrans" cxnId="{4A5069FE-4B43-416A-BB72-B5CB91FFB069}">
      <dgm:prSet/>
      <dgm:spPr/>
      <dgm:t>
        <a:bodyPr/>
        <a:lstStyle/>
        <a:p>
          <a:endParaRPr lang="ru-RU"/>
        </a:p>
      </dgm:t>
    </dgm:pt>
    <dgm:pt modelId="{5DC3F485-7EA7-454B-A2B6-05C10D765606}">
      <dgm:prSet phldrT="[Текст]"/>
      <dgm:spPr/>
      <dgm:t>
        <a:bodyPr/>
        <a:lstStyle/>
        <a:p>
          <a:r>
            <a:rPr lang="ru-RU" dirty="0" smtClean="0"/>
            <a:t>Расчетные операции </a:t>
          </a:r>
          <a:endParaRPr lang="ru-RU" dirty="0"/>
        </a:p>
      </dgm:t>
    </dgm:pt>
    <dgm:pt modelId="{0E34BD21-8B4C-4644-8627-F1169C779C0B}" type="parTrans" cxnId="{E21741CB-C0A4-4F79-BB89-0142C19194C0}">
      <dgm:prSet/>
      <dgm:spPr/>
      <dgm:t>
        <a:bodyPr/>
        <a:lstStyle/>
        <a:p>
          <a:endParaRPr lang="ru-RU"/>
        </a:p>
      </dgm:t>
    </dgm:pt>
    <dgm:pt modelId="{7A1EE43E-97EB-4909-A919-F53C5B0FC655}" type="sibTrans" cxnId="{E21741CB-C0A4-4F79-BB89-0142C19194C0}">
      <dgm:prSet/>
      <dgm:spPr/>
      <dgm:t>
        <a:bodyPr/>
        <a:lstStyle/>
        <a:p>
          <a:endParaRPr lang="ru-RU"/>
        </a:p>
      </dgm:t>
    </dgm:pt>
    <dgm:pt modelId="{BBA4F24F-42D4-46DF-812B-3FC6E20E31F7}">
      <dgm:prSet phldrT="[Текст]"/>
      <dgm:spPr/>
      <dgm:t>
        <a:bodyPr/>
        <a:lstStyle/>
        <a:p>
          <a:r>
            <a:rPr lang="ru-RU" dirty="0" smtClean="0"/>
            <a:t>операции по списанию денежных средств на банковский счет</a:t>
          </a:r>
          <a:endParaRPr lang="ru-RU" dirty="0"/>
        </a:p>
      </dgm:t>
    </dgm:pt>
    <dgm:pt modelId="{A1A7FEDE-3467-491A-9296-F95E6204A26C}" type="parTrans" cxnId="{7FD3CCED-A1A2-45E6-98B1-4C9EC9DFB206}">
      <dgm:prSet/>
      <dgm:spPr/>
      <dgm:t>
        <a:bodyPr/>
        <a:lstStyle/>
        <a:p>
          <a:endParaRPr lang="ru-RU"/>
        </a:p>
      </dgm:t>
    </dgm:pt>
    <dgm:pt modelId="{02B86000-5936-4D36-8B07-45DD69B507B6}" type="sibTrans" cxnId="{7FD3CCED-A1A2-45E6-98B1-4C9EC9DFB206}">
      <dgm:prSet/>
      <dgm:spPr/>
      <dgm:t>
        <a:bodyPr/>
        <a:lstStyle/>
        <a:p>
          <a:endParaRPr lang="ru-RU"/>
        </a:p>
      </dgm:t>
    </dgm:pt>
    <dgm:pt modelId="{666478D8-FCCD-4A60-9AA2-603E5E24BC3B}">
      <dgm:prSet phldrT="[Текст]"/>
      <dgm:spPr/>
      <dgm:t>
        <a:bodyPr/>
        <a:lstStyle/>
        <a:p>
          <a:r>
            <a:rPr lang="ru-RU" dirty="0" smtClean="0"/>
            <a:t>операции по выдаче наличных денег</a:t>
          </a:r>
          <a:endParaRPr lang="ru-RU" dirty="0"/>
        </a:p>
      </dgm:t>
    </dgm:pt>
    <dgm:pt modelId="{022011AC-FCAE-4BC9-BE2A-7ADE6A01578A}" type="parTrans" cxnId="{A7527D9E-8071-4B01-9EDA-0B74A9F14256}">
      <dgm:prSet/>
      <dgm:spPr/>
      <dgm:t>
        <a:bodyPr/>
        <a:lstStyle/>
        <a:p>
          <a:endParaRPr lang="ru-RU"/>
        </a:p>
      </dgm:t>
    </dgm:pt>
    <dgm:pt modelId="{0EE88F24-140D-4390-B2D6-C4B16B5801B3}" type="sibTrans" cxnId="{A7527D9E-8071-4B01-9EDA-0B74A9F14256}">
      <dgm:prSet/>
      <dgm:spPr/>
      <dgm:t>
        <a:bodyPr/>
        <a:lstStyle/>
        <a:p>
          <a:endParaRPr lang="ru-RU"/>
        </a:p>
      </dgm:t>
    </dgm:pt>
    <dgm:pt modelId="{1FD50905-BA62-469A-A591-E6FF1C5639D1}">
      <dgm:prSet phldrT="[Текст]"/>
      <dgm:spPr/>
      <dgm:t>
        <a:bodyPr/>
        <a:lstStyle/>
        <a:p>
          <a:r>
            <a:rPr lang="ru-RU" dirty="0" smtClean="0"/>
            <a:t>операции по зачислению денежных средств на банковский счет</a:t>
          </a:r>
          <a:endParaRPr lang="ru-RU" dirty="0"/>
        </a:p>
      </dgm:t>
    </dgm:pt>
    <dgm:pt modelId="{56F571F3-793A-486E-B650-5D75468B8FC2}" type="parTrans" cxnId="{E2E90D22-2DC1-4725-BA89-330557762267}">
      <dgm:prSet/>
      <dgm:spPr/>
      <dgm:t>
        <a:bodyPr/>
        <a:lstStyle/>
        <a:p>
          <a:endParaRPr lang="ru-RU"/>
        </a:p>
      </dgm:t>
    </dgm:pt>
    <dgm:pt modelId="{63908224-9BFB-4CA7-A72D-514BD1205AAD}" type="sibTrans" cxnId="{E2E90D22-2DC1-4725-BA89-330557762267}">
      <dgm:prSet/>
      <dgm:spPr/>
      <dgm:t>
        <a:bodyPr/>
        <a:lstStyle/>
        <a:p>
          <a:endParaRPr lang="ru-RU"/>
        </a:p>
      </dgm:t>
    </dgm:pt>
    <dgm:pt modelId="{CEA6BEE3-165E-40B3-8757-A41C7AC0AFC8}" type="pres">
      <dgm:prSet presAssocID="{AADFD55B-D22B-49FA-8356-F814F5965B1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D327ED-7530-4E13-9EA6-1E3345826E36}" type="pres">
      <dgm:prSet presAssocID="{AEB38905-01D2-472D-A090-2A7E7F25FF69}" presName="hierRoot1" presStyleCnt="0"/>
      <dgm:spPr/>
    </dgm:pt>
    <dgm:pt modelId="{DEF2DAAE-8469-46DB-A3EF-C2B222F63BCE}" type="pres">
      <dgm:prSet presAssocID="{AEB38905-01D2-472D-A090-2A7E7F25FF69}" presName="composite" presStyleCnt="0"/>
      <dgm:spPr/>
    </dgm:pt>
    <dgm:pt modelId="{4C2932FD-3C32-4115-8111-03893EA5BB30}" type="pres">
      <dgm:prSet presAssocID="{AEB38905-01D2-472D-A090-2A7E7F25FF69}" presName="background" presStyleLbl="node0" presStyleIdx="0" presStyleCnt="1"/>
      <dgm:spPr/>
    </dgm:pt>
    <dgm:pt modelId="{55144917-EBEF-4C2A-A633-B9E775AACF3C}" type="pres">
      <dgm:prSet presAssocID="{AEB38905-01D2-472D-A090-2A7E7F25FF69}" presName="text" presStyleLbl="fgAcc0" presStyleIdx="0" presStyleCnt="1" custScaleX="2137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14C509-3285-4131-B95D-1A4FAEBBF099}" type="pres">
      <dgm:prSet presAssocID="{AEB38905-01D2-472D-A090-2A7E7F25FF69}" presName="hierChild2" presStyleCnt="0"/>
      <dgm:spPr/>
    </dgm:pt>
    <dgm:pt modelId="{0004C590-1F84-4558-BEFC-D9E49E5B306E}" type="pres">
      <dgm:prSet presAssocID="{601AB4C9-C051-42E7-97BF-7B9F95426784}" presName="Name10" presStyleLbl="parChTrans1D2" presStyleIdx="0" presStyleCnt="2"/>
      <dgm:spPr/>
    </dgm:pt>
    <dgm:pt modelId="{3426A19F-9F93-47AE-B911-5733FF2E456D}" type="pres">
      <dgm:prSet presAssocID="{BB4CEB24-8C80-4BCC-8078-470811D2DA05}" presName="hierRoot2" presStyleCnt="0"/>
      <dgm:spPr/>
    </dgm:pt>
    <dgm:pt modelId="{E8003A2E-7130-45D5-A4C9-7048CD028C50}" type="pres">
      <dgm:prSet presAssocID="{BB4CEB24-8C80-4BCC-8078-470811D2DA05}" presName="composite2" presStyleCnt="0"/>
      <dgm:spPr/>
    </dgm:pt>
    <dgm:pt modelId="{01B4C7E6-F9D3-43D0-A08A-452055E1B2FD}" type="pres">
      <dgm:prSet presAssocID="{BB4CEB24-8C80-4BCC-8078-470811D2DA05}" presName="background2" presStyleLbl="node2" presStyleIdx="0" presStyleCnt="2"/>
      <dgm:spPr/>
    </dgm:pt>
    <dgm:pt modelId="{8547771D-8699-450E-8B6B-2791001A06FE}" type="pres">
      <dgm:prSet presAssocID="{BB4CEB24-8C80-4BCC-8078-470811D2DA05}" presName="text2" presStyleLbl="fgAcc2" presStyleIdx="0" presStyleCnt="2" custScaleX="1324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4F607A-4CCB-4B89-BB9A-90B3F258DE77}" type="pres">
      <dgm:prSet presAssocID="{BB4CEB24-8C80-4BCC-8078-470811D2DA05}" presName="hierChild3" presStyleCnt="0"/>
      <dgm:spPr/>
    </dgm:pt>
    <dgm:pt modelId="{6DF68F6F-4323-4477-8778-37F3B09C6822}" type="pres">
      <dgm:prSet presAssocID="{62BAFC5E-F75E-42FD-BBB4-4CEE67CCB57D}" presName="Name17" presStyleLbl="parChTrans1D3" presStyleIdx="0" presStyleCnt="5"/>
      <dgm:spPr/>
    </dgm:pt>
    <dgm:pt modelId="{6A710989-136D-4621-8044-DB10C62AD2D4}" type="pres">
      <dgm:prSet presAssocID="{358158EF-C0B1-420B-BF57-9D50A83196BC}" presName="hierRoot3" presStyleCnt="0"/>
      <dgm:spPr/>
    </dgm:pt>
    <dgm:pt modelId="{8E879637-DF79-4D52-A273-6FF3745433B2}" type="pres">
      <dgm:prSet presAssocID="{358158EF-C0B1-420B-BF57-9D50A83196BC}" presName="composite3" presStyleCnt="0"/>
      <dgm:spPr/>
    </dgm:pt>
    <dgm:pt modelId="{20BF7009-7E2E-45F0-A1F2-17DC8E2BF82B}" type="pres">
      <dgm:prSet presAssocID="{358158EF-C0B1-420B-BF57-9D50A83196BC}" presName="background3" presStyleLbl="node3" presStyleIdx="0" presStyleCnt="5"/>
      <dgm:spPr/>
    </dgm:pt>
    <dgm:pt modelId="{28961435-D0E5-471F-BBF2-4DD8BB5A504E}" type="pres">
      <dgm:prSet presAssocID="{358158EF-C0B1-420B-BF57-9D50A83196BC}" presName="text3" presStyleLbl="fgAcc3" presStyleIdx="0" presStyleCnt="5" custScaleY="1399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540FED-90BF-422D-8E49-E792E0E24CA0}" type="pres">
      <dgm:prSet presAssocID="{358158EF-C0B1-420B-BF57-9D50A83196BC}" presName="hierChild4" presStyleCnt="0"/>
      <dgm:spPr/>
    </dgm:pt>
    <dgm:pt modelId="{A961B6F1-0EBE-4816-BB38-96DCF350D9FC}" type="pres">
      <dgm:prSet presAssocID="{022011AC-FCAE-4BC9-BE2A-7ADE6A01578A}" presName="Name17" presStyleLbl="parChTrans1D3" presStyleIdx="1" presStyleCnt="5"/>
      <dgm:spPr/>
    </dgm:pt>
    <dgm:pt modelId="{67CF18D4-8F8C-4D80-8B70-80E4ABF44951}" type="pres">
      <dgm:prSet presAssocID="{666478D8-FCCD-4A60-9AA2-603E5E24BC3B}" presName="hierRoot3" presStyleCnt="0"/>
      <dgm:spPr/>
    </dgm:pt>
    <dgm:pt modelId="{C82E84E7-EAC2-4713-8F68-6DBD3AD2EDD0}" type="pres">
      <dgm:prSet presAssocID="{666478D8-FCCD-4A60-9AA2-603E5E24BC3B}" presName="composite3" presStyleCnt="0"/>
      <dgm:spPr/>
    </dgm:pt>
    <dgm:pt modelId="{5EF7FF75-66B9-4039-A2C4-49037A8FFE6C}" type="pres">
      <dgm:prSet presAssocID="{666478D8-FCCD-4A60-9AA2-603E5E24BC3B}" presName="background3" presStyleLbl="node3" presStyleIdx="1" presStyleCnt="5"/>
      <dgm:spPr/>
    </dgm:pt>
    <dgm:pt modelId="{CC26BEFB-EE7E-4C12-9ACB-D263714E971F}" type="pres">
      <dgm:prSet presAssocID="{666478D8-FCCD-4A60-9AA2-603E5E24BC3B}" presName="text3" presStyleLbl="fgAcc3" presStyleIdx="1" presStyleCnt="5" custScaleY="1318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E32C9C-4BE2-43D0-A117-9A4FD5C2029F}" type="pres">
      <dgm:prSet presAssocID="{666478D8-FCCD-4A60-9AA2-603E5E24BC3B}" presName="hierChild4" presStyleCnt="0"/>
      <dgm:spPr/>
    </dgm:pt>
    <dgm:pt modelId="{FBAEE946-4F63-4985-AD48-DC824E77EDD7}" type="pres">
      <dgm:prSet presAssocID="{7C560754-CCCD-4323-A9DF-E3C6414C409B}" presName="Name17" presStyleLbl="parChTrans1D3" presStyleIdx="2" presStyleCnt="5"/>
      <dgm:spPr/>
    </dgm:pt>
    <dgm:pt modelId="{56445C11-CD38-429D-AFB5-A6865AE664D1}" type="pres">
      <dgm:prSet presAssocID="{1826ADE5-49FD-4E9E-B8BE-DCD1D0BF4DED}" presName="hierRoot3" presStyleCnt="0"/>
      <dgm:spPr/>
    </dgm:pt>
    <dgm:pt modelId="{197D49D4-AB19-4E54-8503-3E1590B72886}" type="pres">
      <dgm:prSet presAssocID="{1826ADE5-49FD-4E9E-B8BE-DCD1D0BF4DED}" presName="composite3" presStyleCnt="0"/>
      <dgm:spPr/>
    </dgm:pt>
    <dgm:pt modelId="{067AE61D-1326-4DD7-A644-72B9957FD531}" type="pres">
      <dgm:prSet presAssocID="{1826ADE5-49FD-4E9E-B8BE-DCD1D0BF4DED}" presName="background3" presStyleLbl="node3" presStyleIdx="2" presStyleCnt="5"/>
      <dgm:spPr/>
    </dgm:pt>
    <dgm:pt modelId="{60934393-09BA-435E-A7D9-5749068AE9CB}" type="pres">
      <dgm:prSet presAssocID="{1826ADE5-49FD-4E9E-B8BE-DCD1D0BF4DED}" presName="text3" presStyleLbl="fgAcc3" presStyleIdx="2" presStyleCnt="5" custScaleY="1318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2A3917-1431-4760-A5FF-DDBFB9A405FF}" type="pres">
      <dgm:prSet presAssocID="{1826ADE5-49FD-4E9E-B8BE-DCD1D0BF4DED}" presName="hierChild4" presStyleCnt="0"/>
      <dgm:spPr/>
    </dgm:pt>
    <dgm:pt modelId="{2E7F7B4B-5006-49A1-8B02-E453BA57529A}" type="pres">
      <dgm:prSet presAssocID="{0E34BD21-8B4C-4644-8627-F1169C779C0B}" presName="Name10" presStyleLbl="parChTrans1D2" presStyleIdx="1" presStyleCnt="2"/>
      <dgm:spPr/>
    </dgm:pt>
    <dgm:pt modelId="{EA6E47C6-8DC5-43C3-ABDD-A73C996C4FC6}" type="pres">
      <dgm:prSet presAssocID="{5DC3F485-7EA7-454B-A2B6-05C10D765606}" presName="hierRoot2" presStyleCnt="0"/>
      <dgm:spPr/>
    </dgm:pt>
    <dgm:pt modelId="{A4357C2D-0709-48AD-8B84-ECC2E0113E72}" type="pres">
      <dgm:prSet presAssocID="{5DC3F485-7EA7-454B-A2B6-05C10D765606}" presName="composite2" presStyleCnt="0"/>
      <dgm:spPr/>
    </dgm:pt>
    <dgm:pt modelId="{1612497A-8273-4B7D-BD9F-228816D545D0}" type="pres">
      <dgm:prSet presAssocID="{5DC3F485-7EA7-454B-A2B6-05C10D765606}" presName="background2" presStyleLbl="node2" presStyleIdx="1" presStyleCnt="2"/>
      <dgm:spPr/>
    </dgm:pt>
    <dgm:pt modelId="{67BE59F4-3933-47DE-A027-CA9BC76B290B}" type="pres">
      <dgm:prSet presAssocID="{5DC3F485-7EA7-454B-A2B6-05C10D765606}" presName="text2" presStyleLbl="fgAcc2" presStyleIdx="1" presStyleCnt="2" custScaleX="1311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5A07AD-6D68-477E-A54F-06BF2D8771E7}" type="pres">
      <dgm:prSet presAssocID="{5DC3F485-7EA7-454B-A2B6-05C10D765606}" presName="hierChild3" presStyleCnt="0"/>
      <dgm:spPr/>
    </dgm:pt>
    <dgm:pt modelId="{332C3122-AE58-46FE-BEF0-4FFCF2B95EC8}" type="pres">
      <dgm:prSet presAssocID="{A1A7FEDE-3467-491A-9296-F95E6204A26C}" presName="Name17" presStyleLbl="parChTrans1D3" presStyleIdx="3" presStyleCnt="5"/>
      <dgm:spPr/>
    </dgm:pt>
    <dgm:pt modelId="{8CA929FC-632B-440C-8D24-F317D8156750}" type="pres">
      <dgm:prSet presAssocID="{BBA4F24F-42D4-46DF-812B-3FC6E20E31F7}" presName="hierRoot3" presStyleCnt="0"/>
      <dgm:spPr/>
    </dgm:pt>
    <dgm:pt modelId="{B22DE75C-1138-49A5-A21E-49A42223D780}" type="pres">
      <dgm:prSet presAssocID="{BBA4F24F-42D4-46DF-812B-3FC6E20E31F7}" presName="composite3" presStyleCnt="0"/>
      <dgm:spPr/>
    </dgm:pt>
    <dgm:pt modelId="{FF04F8F3-FD53-48D0-9724-698759F69F1D}" type="pres">
      <dgm:prSet presAssocID="{BBA4F24F-42D4-46DF-812B-3FC6E20E31F7}" presName="background3" presStyleLbl="node3" presStyleIdx="3" presStyleCnt="5"/>
      <dgm:spPr/>
    </dgm:pt>
    <dgm:pt modelId="{9092C0E6-6616-43D9-A903-0580F3AD5588}" type="pres">
      <dgm:prSet presAssocID="{BBA4F24F-42D4-46DF-812B-3FC6E20E31F7}" presName="text3" presStyleLbl="fgAcc3" presStyleIdx="3" presStyleCnt="5" custScaleY="1318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FFF21C-CC54-448A-AF3C-34B19A5A9DA2}" type="pres">
      <dgm:prSet presAssocID="{BBA4F24F-42D4-46DF-812B-3FC6E20E31F7}" presName="hierChild4" presStyleCnt="0"/>
      <dgm:spPr/>
    </dgm:pt>
    <dgm:pt modelId="{7A0D2B33-5BD0-44FA-B0BD-24C16DA3E156}" type="pres">
      <dgm:prSet presAssocID="{56F571F3-793A-486E-B650-5D75468B8FC2}" presName="Name17" presStyleLbl="parChTrans1D3" presStyleIdx="4" presStyleCnt="5"/>
      <dgm:spPr/>
    </dgm:pt>
    <dgm:pt modelId="{20FACFB3-0FF2-48D4-B2B3-E6CEFE7AFA95}" type="pres">
      <dgm:prSet presAssocID="{1FD50905-BA62-469A-A591-E6FF1C5639D1}" presName="hierRoot3" presStyleCnt="0"/>
      <dgm:spPr/>
    </dgm:pt>
    <dgm:pt modelId="{85A7A686-DD83-4B92-9F66-BDEE88674ED6}" type="pres">
      <dgm:prSet presAssocID="{1FD50905-BA62-469A-A591-E6FF1C5639D1}" presName="composite3" presStyleCnt="0"/>
      <dgm:spPr/>
    </dgm:pt>
    <dgm:pt modelId="{7D2D2040-6E10-442B-8679-146168A21450}" type="pres">
      <dgm:prSet presAssocID="{1FD50905-BA62-469A-A591-E6FF1C5639D1}" presName="background3" presStyleLbl="node3" presStyleIdx="4" presStyleCnt="5"/>
      <dgm:spPr/>
    </dgm:pt>
    <dgm:pt modelId="{9F46549A-6DDC-4542-A054-0E2170EFD77B}" type="pres">
      <dgm:prSet presAssocID="{1FD50905-BA62-469A-A591-E6FF1C5639D1}" presName="text3" presStyleLbl="fgAcc3" presStyleIdx="4" presStyleCnt="5" custScaleY="1318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16F114-4A0C-49A1-B530-53513CF91212}" type="pres">
      <dgm:prSet presAssocID="{1FD50905-BA62-469A-A591-E6FF1C5639D1}" presName="hierChild4" presStyleCnt="0"/>
      <dgm:spPr/>
    </dgm:pt>
  </dgm:ptLst>
  <dgm:cxnLst>
    <dgm:cxn modelId="{5DE29A87-8C0D-490D-A1F7-B3B66068DE3A}" srcId="{BB4CEB24-8C80-4BCC-8078-470811D2DA05}" destId="{358158EF-C0B1-420B-BF57-9D50A83196BC}" srcOrd="0" destOrd="0" parTransId="{62BAFC5E-F75E-42FD-BBB4-4CEE67CCB57D}" sibTransId="{DFFD0313-CF8D-498B-867B-17E4E81AA9FD}"/>
    <dgm:cxn modelId="{5D9D32F9-CB90-4505-92E9-153D52CADFEF}" srcId="{AADFD55B-D22B-49FA-8356-F814F5965B18}" destId="{AEB38905-01D2-472D-A090-2A7E7F25FF69}" srcOrd="0" destOrd="0" parTransId="{CC35231F-547D-4742-A191-E8461F2F167E}" sibTransId="{10650545-19B9-4266-A34A-2AD8E7AD8C19}"/>
    <dgm:cxn modelId="{A7527D9E-8071-4B01-9EDA-0B74A9F14256}" srcId="{BB4CEB24-8C80-4BCC-8078-470811D2DA05}" destId="{666478D8-FCCD-4A60-9AA2-603E5E24BC3B}" srcOrd="1" destOrd="0" parTransId="{022011AC-FCAE-4BC9-BE2A-7ADE6A01578A}" sibTransId="{0EE88F24-140D-4390-B2D6-C4B16B5801B3}"/>
    <dgm:cxn modelId="{4BFF3B04-A7EA-4A82-A24E-F61828CE1544}" type="presOf" srcId="{0E34BD21-8B4C-4644-8627-F1169C779C0B}" destId="{2E7F7B4B-5006-49A1-8B02-E453BA57529A}" srcOrd="0" destOrd="0" presId="urn:microsoft.com/office/officeart/2005/8/layout/hierarchy1"/>
    <dgm:cxn modelId="{E2E90D22-2DC1-4725-BA89-330557762267}" srcId="{5DC3F485-7EA7-454B-A2B6-05C10D765606}" destId="{1FD50905-BA62-469A-A591-E6FF1C5639D1}" srcOrd="1" destOrd="0" parTransId="{56F571F3-793A-486E-B650-5D75468B8FC2}" sibTransId="{63908224-9BFB-4CA7-A72D-514BD1205AAD}"/>
    <dgm:cxn modelId="{E21741CB-C0A4-4F79-BB89-0142C19194C0}" srcId="{AEB38905-01D2-472D-A090-2A7E7F25FF69}" destId="{5DC3F485-7EA7-454B-A2B6-05C10D765606}" srcOrd="1" destOrd="0" parTransId="{0E34BD21-8B4C-4644-8627-F1169C779C0B}" sibTransId="{7A1EE43E-97EB-4909-A919-F53C5B0FC655}"/>
    <dgm:cxn modelId="{200DE611-4656-4071-8122-584801DC23C8}" type="presOf" srcId="{7C560754-CCCD-4323-A9DF-E3C6414C409B}" destId="{FBAEE946-4F63-4985-AD48-DC824E77EDD7}" srcOrd="0" destOrd="0" presId="urn:microsoft.com/office/officeart/2005/8/layout/hierarchy1"/>
    <dgm:cxn modelId="{C9F16E0E-AC7B-47A0-ADFC-7FA4F8EA213A}" type="presOf" srcId="{666478D8-FCCD-4A60-9AA2-603E5E24BC3B}" destId="{CC26BEFB-EE7E-4C12-9ACB-D263714E971F}" srcOrd="0" destOrd="0" presId="urn:microsoft.com/office/officeart/2005/8/layout/hierarchy1"/>
    <dgm:cxn modelId="{23A1D531-4870-4640-A7A7-D136EBFA6563}" type="presOf" srcId="{AADFD55B-D22B-49FA-8356-F814F5965B18}" destId="{CEA6BEE3-165E-40B3-8757-A41C7AC0AFC8}" srcOrd="0" destOrd="0" presId="urn:microsoft.com/office/officeart/2005/8/layout/hierarchy1"/>
    <dgm:cxn modelId="{A3715B00-79DA-4E06-B751-C0476C2F0FDD}" type="presOf" srcId="{56F571F3-793A-486E-B650-5D75468B8FC2}" destId="{7A0D2B33-5BD0-44FA-B0BD-24C16DA3E156}" srcOrd="0" destOrd="0" presId="urn:microsoft.com/office/officeart/2005/8/layout/hierarchy1"/>
    <dgm:cxn modelId="{A4A256C9-B3D4-46EC-AF2D-74CC191D06F2}" srcId="{AEB38905-01D2-472D-A090-2A7E7F25FF69}" destId="{BB4CEB24-8C80-4BCC-8078-470811D2DA05}" srcOrd="0" destOrd="0" parTransId="{601AB4C9-C051-42E7-97BF-7B9F95426784}" sibTransId="{3C38AE81-B790-41E7-89B3-D7F0978D6BC7}"/>
    <dgm:cxn modelId="{4CB5B607-892B-49B5-9CB3-E7923E44A0F4}" type="presOf" srcId="{A1A7FEDE-3467-491A-9296-F95E6204A26C}" destId="{332C3122-AE58-46FE-BEF0-4FFCF2B95EC8}" srcOrd="0" destOrd="0" presId="urn:microsoft.com/office/officeart/2005/8/layout/hierarchy1"/>
    <dgm:cxn modelId="{1EAF4265-3A52-4515-BD91-8FA6B949D404}" type="presOf" srcId="{AEB38905-01D2-472D-A090-2A7E7F25FF69}" destId="{55144917-EBEF-4C2A-A633-B9E775AACF3C}" srcOrd="0" destOrd="0" presId="urn:microsoft.com/office/officeart/2005/8/layout/hierarchy1"/>
    <dgm:cxn modelId="{1D954D17-3F6F-45A8-9EAE-84494A85A009}" type="presOf" srcId="{62BAFC5E-F75E-42FD-BBB4-4CEE67CCB57D}" destId="{6DF68F6F-4323-4477-8778-37F3B09C6822}" srcOrd="0" destOrd="0" presId="urn:microsoft.com/office/officeart/2005/8/layout/hierarchy1"/>
    <dgm:cxn modelId="{4E3DBA46-E3EA-440B-B7E5-974BA9EFBE65}" type="presOf" srcId="{1FD50905-BA62-469A-A591-E6FF1C5639D1}" destId="{9F46549A-6DDC-4542-A054-0E2170EFD77B}" srcOrd="0" destOrd="0" presId="urn:microsoft.com/office/officeart/2005/8/layout/hierarchy1"/>
    <dgm:cxn modelId="{EA2B83A4-C87B-4D55-8DF8-A699A9D15363}" type="presOf" srcId="{1826ADE5-49FD-4E9E-B8BE-DCD1D0BF4DED}" destId="{60934393-09BA-435E-A7D9-5749068AE9CB}" srcOrd="0" destOrd="0" presId="urn:microsoft.com/office/officeart/2005/8/layout/hierarchy1"/>
    <dgm:cxn modelId="{B65C4ED9-3029-4F38-9739-3D9CB5164FD5}" type="presOf" srcId="{358158EF-C0B1-420B-BF57-9D50A83196BC}" destId="{28961435-D0E5-471F-BBF2-4DD8BB5A504E}" srcOrd="0" destOrd="0" presId="urn:microsoft.com/office/officeart/2005/8/layout/hierarchy1"/>
    <dgm:cxn modelId="{DB99138F-76D3-4CB7-A4E6-0CF99DDB82E8}" type="presOf" srcId="{BB4CEB24-8C80-4BCC-8078-470811D2DA05}" destId="{8547771D-8699-450E-8B6B-2791001A06FE}" srcOrd="0" destOrd="0" presId="urn:microsoft.com/office/officeart/2005/8/layout/hierarchy1"/>
    <dgm:cxn modelId="{7FD3CCED-A1A2-45E6-98B1-4C9EC9DFB206}" srcId="{5DC3F485-7EA7-454B-A2B6-05C10D765606}" destId="{BBA4F24F-42D4-46DF-812B-3FC6E20E31F7}" srcOrd="0" destOrd="0" parTransId="{A1A7FEDE-3467-491A-9296-F95E6204A26C}" sibTransId="{02B86000-5936-4D36-8B07-45DD69B507B6}"/>
    <dgm:cxn modelId="{3BEA97CF-647F-43FD-99E5-D44DC6D7721A}" type="presOf" srcId="{BBA4F24F-42D4-46DF-812B-3FC6E20E31F7}" destId="{9092C0E6-6616-43D9-A903-0580F3AD5588}" srcOrd="0" destOrd="0" presId="urn:microsoft.com/office/officeart/2005/8/layout/hierarchy1"/>
    <dgm:cxn modelId="{F33BB538-0969-48B9-AF98-C0456D9F154B}" type="presOf" srcId="{601AB4C9-C051-42E7-97BF-7B9F95426784}" destId="{0004C590-1F84-4558-BEFC-D9E49E5B306E}" srcOrd="0" destOrd="0" presId="urn:microsoft.com/office/officeart/2005/8/layout/hierarchy1"/>
    <dgm:cxn modelId="{C66E7B85-6AB0-401A-ABF8-9F1D8E1A6457}" type="presOf" srcId="{5DC3F485-7EA7-454B-A2B6-05C10D765606}" destId="{67BE59F4-3933-47DE-A027-CA9BC76B290B}" srcOrd="0" destOrd="0" presId="urn:microsoft.com/office/officeart/2005/8/layout/hierarchy1"/>
    <dgm:cxn modelId="{4A9323DE-C304-4034-8714-A612BD6CB1AA}" type="presOf" srcId="{022011AC-FCAE-4BC9-BE2A-7ADE6A01578A}" destId="{A961B6F1-0EBE-4816-BB38-96DCF350D9FC}" srcOrd="0" destOrd="0" presId="urn:microsoft.com/office/officeart/2005/8/layout/hierarchy1"/>
    <dgm:cxn modelId="{4A5069FE-4B43-416A-BB72-B5CB91FFB069}" srcId="{BB4CEB24-8C80-4BCC-8078-470811D2DA05}" destId="{1826ADE5-49FD-4E9E-B8BE-DCD1D0BF4DED}" srcOrd="2" destOrd="0" parTransId="{7C560754-CCCD-4323-A9DF-E3C6414C409B}" sibTransId="{A6240018-76C3-4134-B249-AD64EEF7721E}"/>
    <dgm:cxn modelId="{A7E8B3C3-4736-454B-A414-B6818CEE5298}" type="presParOf" srcId="{CEA6BEE3-165E-40B3-8757-A41C7AC0AFC8}" destId="{A3D327ED-7530-4E13-9EA6-1E3345826E36}" srcOrd="0" destOrd="0" presId="urn:microsoft.com/office/officeart/2005/8/layout/hierarchy1"/>
    <dgm:cxn modelId="{58D184BD-C8F5-45ED-A021-88F4637D918E}" type="presParOf" srcId="{A3D327ED-7530-4E13-9EA6-1E3345826E36}" destId="{DEF2DAAE-8469-46DB-A3EF-C2B222F63BCE}" srcOrd="0" destOrd="0" presId="urn:microsoft.com/office/officeart/2005/8/layout/hierarchy1"/>
    <dgm:cxn modelId="{62AAF119-660F-4356-8663-78C7A20427D3}" type="presParOf" srcId="{DEF2DAAE-8469-46DB-A3EF-C2B222F63BCE}" destId="{4C2932FD-3C32-4115-8111-03893EA5BB30}" srcOrd="0" destOrd="0" presId="urn:microsoft.com/office/officeart/2005/8/layout/hierarchy1"/>
    <dgm:cxn modelId="{D385C4E9-C382-4F3D-B3A1-4117048E34FF}" type="presParOf" srcId="{DEF2DAAE-8469-46DB-A3EF-C2B222F63BCE}" destId="{55144917-EBEF-4C2A-A633-B9E775AACF3C}" srcOrd="1" destOrd="0" presId="urn:microsoft.com/office/officeart/2005/8/layout/hierarchy1"/>
    <dgm:cxn modelId="{E970F719-17F5-4194-8F85-5BF20B4826A1}" type="presParOf" srcId="{A3D327ED-7530-4E13-9EA6-1E3345826E36}" destId="{0C14C509-3285-4131-B95D-1A4FAEBBF099}" srcOrd="1" destOrd="0" presId="urn:microsoft.com/office/officeart/2005/8/layout/hierarchy1"/>
    <dgm:cxn modelId="{2D11D0E8-9ED9-419C-B51A-0F062FC1E26E}" type="presParOf" srcId="{0C14C509-3285-4131-B95D-1A4FAEBBF099}" destId="{0004C590-1F84-4558-BEFC-D9E49E5B306E}" srcOrd="0" destOrd="0" presId="urn:microsoft.com/office/officeart/2005/8/layout/hierarchy1"/>
    <dgm:cxn modelId="{94C9FFF8-352B-4811-BE36-FF2D41D2431C}" type="presParOf" srcId="{0C14C509-3285-4131-B95D-1A4FAEBBF099}" destId="{3426A19F-9F93-47AE-B911-5733FF2E456D}" srcOrd="1" destOrd="0" presId="urn:microsoft.com/office/officeart/2005/8/layout/hierarchy1"/>
    <dgm:cxn modelId="{4B444498-57F8-4713-9EF1-EB1300330386}" type="presParOf" srcId="{3426A19F-9F93-47AE-B911-5733FF2E456D}" destId="{E8003A2E-7130-45D5-A4C9-7048CD028C50}" srcOrd="0" destOrd="0" presId="urn:microsoft.com/office/officeart/2005/8/layout/hierarchy1"/>
    <dgm:cxn modelId="{2C5742EE-60E6-4E89-8492-8D02A8C22181}" type="presParOf" srcId="{E8003A2E-7130-45D5-A4C9-7048CD028C50}" destId="{01B4C7E6-F9D3-43D0-A08A-452055E1B2FD}" srcOrd="0" destOrd="0" presId="urn:microsoft.com/office/officeart/2005/8/layout/hierarchy1"/>
    <dgm:cxn modelId="{3AA1CAF8-8E04-4110-9BD4-4DC4693FD442}" type="presParOf" srcId="{E8003A2E-7130-45D5-A4C9-7048CD028C50}" destId="{8547771D-8699-450E-8B6B-2791001A06FE}" srcOrd="1" destOrd="0" presId="urn:microsoft.com/office/officeart/2005/8/layout/hierarchy1"/>
    <dgm:cxn modelId="{A6DCE59B-8FC4-4DA6-9E45-EC469F19FE3F}" type="presParOf" srcId="{3426A19F-9F93-47AE-B911-5733FF2E456D}" destId="{CE4F607A-4CCB-4B89-BB9A-90B3F258DE77}" srcOrd="1" destOrd="0" presId="urn:microsoft.com/office/officeart/2005/8/layout/hierarchy1"/>
    <dgm:cxn modelId="{F87A12D2-3652-43A8-95A5-97E75A968EF1}" type="presParOf" srcId="{CE4F607A-4CCB-4B89-BB9A-90B3F258DE77}" destId="{6DF68F6F-4323-4477-8778-37F3B09C6822}" srcOrd="0" destOrd="0" presId="urn:microsoft.com/office/officeart/2005/8/layout/hierarchy1"/>
    <dgm:cxn modelId="{D83947D6-169A-4502-AAEE-D56F2386F664}" type="presParOf" srcId="{CE4F607A-4CCB-4B89-BB9A-90B3F258DE77}" destId="{6A710989-136D-4621-8044-DB10C62AD2D4}" srcOrd="1" destOrd="0" presId="urn:microsoft.com/office/officeart/2005/8/layout/hierarchy1"/>
    <dgm:cxn modelId="{ECD4ECB0-1773-4E8C-8F0C-4EAB7E612231}" type="presParOf" srcId="{6A710989-136D-4621-8044-DB10C62AD2D4}" destId="{8E879637-DF79-4D52-A273-6FF3745433B2}" srcOrd="0" destOrd="0" presId="urn:microsoft.com/office/officeart/2005/8/layout/hierarchy1"/>
    <dgm:cxn modelId="{84FAC9BA-39CF-47C3-AA11-11EFB348C0DF}" type="presParOf" srcId="{8E879637-DF79-4D52-A273-6FF3745433B2}" destId="{20BF7009-7E2E-45F0-A1F2-17DC8E2BF82B}" srcOrd="0" destOrd="0" presId="urn:microsoft.com/office/officeart/2005/8/layout/hierarchy1"/>
    <dgm:cxn modelId="{17004F7F-E5C5-404C-8F14-B9B89578F4F8}" type="presParOf" srcId="{8E879637-DF79-4D52-A273-6FF3745433B2}" destId="{28961435-D0E5-471F-BBF2-4DD8BB5A504E}" srcOrd="1" destOrd="0" presId="urn:microsoft.com/office/officeart/2005/8/layout/hierarchy1"/>
    <dgm:cxn modelId="{7F321174-A600-4C9C-A33A-C4ED40DAE369}" type="presParOf" srcId="{6A710989-136D-4621-8044-DB10C62AD2D4}" destId="{E5540FED-90BF-422D-8E49-E792E0E24CA0}" srcOrd="1" destOrd="0" presId="urn:microsoft.com/office/officeart/2005/8/layout/hierarchy1"/>
    <dgm:cxn modelId="{2CD3B058-4A40-4545-9A70-5908082768F6}" type="presParOf" srcId="{CE4F607A-4CCB-4B89-BB9A-90B3F258DE77}" destId="{A961B6F1-0EBE-4816-BB38-96DCF350D9FC}" srcOrd="2" destOrd="0" presId="urn:microsoft.com/office/officeart/2005/8/layout/hierarchy1"/>
    <dgm:cxn modelId="{75FC57B3-04D6-4922-9120-6AFF6C3B0217}" type="presParOf" srcId="{CE4F607A-4CCB-4B89-BB9A-90B3F258DE77}" destId="{67CF18D4-8F8C-4D80-8B70-80E4ABF44951}" srcOrd="3" destOrd="0" presId="urn:microsoft.com/office/officeart/2005/8/layout/hierarchy1"/>
    <dgm:cxn modelId="{959D68A2-797D-4870-A8C4-05593B31C74D}" type="presParOf" srcId="{67CF18D4-8F8C-4D80-8B70-80E4ABF44951}" destId="{C82E84E7-EAC2-4713-8F68-6DBD3AD2EDD0}" srcOrd="0" destOrd="0" presId="urn:microsoft.com/office/officeart/2005/8/layout/hierarchy1"/>
    <dgm:cxn modelId="{21680943-8137-44F0-A451-2EC86A3454CB}" type="presParOf" srcId="{C82E84E7-EAC2-4713-8F68-6DBD3AD2EDD0}" destId="{5EF7FF75-66B9-4039-A2C4-49037A8FFE6C}" srcOrd="0" destOrd="0" presId="urn:microsoft.com/office/officeart/2005/8/layout/hierarchy1"/>
    <dgm:cxn modelId="{BE504CD7-CE8C-46FC-97F8-BA28F3C9E530}" type="presParOf" srcId="{C82E84E7-EAC2-4713-8F68-6DBD3AD2EDD0}" destId="{CC26BEFB-EE7E-4C12-9ACB-D263714E971F}" srcOrd="1" destOrd="0" presId="urn:microsoft.com/office/officeart/2005/8/layout/hierarchy1"/>
    <dgm:cxn modelId="{CBA373C1-4827-492C-9263-6EDBA8B4C91D}" type="presParOf" srcId="{67CF18D4-8F8C-4D80-8B70-80E4ABF44951}" destId="{04E32C9C-4BE2-43D0-A117-9A4FD5C2029F}" srcOrd="1" destOrd="0" presId="urn:microsoft.com/office/officeart/2005/8/layout/hierarchy1"/>
    <dgm:cxn modelId="{BC7C741F-F479-4420-AD55-9AC214E17AC4}" type="presParOf" srcId="{CE4F607A-4CCB-4B89-BB9A-90B3F258DE77}" destId="{FBAEE946-4F63-4985-AD48-DC824E77EDD7}" srcOrd="4" destOrd="0" presId="urn:microsoft.com/office/officeart/2005/8/layout/hierarchy1"/>
    <dgm:cxn modelId="{7DA1F43B-25AE-422D-9750-33C0F82A8454}" type="presParOf" srcId="{CE4F607A-4CCB-4B89-BB9A-90B3F258DE77}" destId="{56445C11-CD38-429D-AFB5-A6865AE664D1}" srcOrd="5" destOrd="0" presId="urn:microsoft.com/office/officeart/2005/8/layout/hierarchy1"/>
    <dgm:cxn modelId="{450E3F8D-8423-4479-A53C-128EB6BAFF85}" type="presParOf" srcId="{56445C11-CD38-429D-AFB5-A6865AE664D1}" destId="{197D49D4-AB19-4E54-8503-3E1590B72886}" srcOrd="0" destOrd="0" presId="urn:microsoft.com/office/officeart/2005/8/layout/hierarchy1"/>
    <dgm:cxn modelId="{C14D3400-979C-46DE-B567-4858427FF7E7}" type="presParOf" srcId="{197D49D4-AB19-4E54-8503-3E1590B72886}" destId="{067AE61D-1326-4DD7-A644-72B9957FD531}" srcOrd="0" destOrd="0" presId="urn:microsoft.com/office/officeart/2005/8/layout/hierarchy1"/>
    <dgm:cxn modelId="{479C4199-2766-4A24-A878-7DB31A6BB92B}" type="presParOf" srcId="{197D49D4-AB19-4E54-8503-3E1590B72886}" destId="{60934393-09BA-435E-A7D9-5749068AE9CB}" srcOrd="1" destOrd="0" presId="urn:microsoft.com/office/officeart/2005/8/layout/hierarchy1"/>
    <dgm:cxn modelId="{02E055B9-08E8-45D3-A4B7-0117B16B59DC}" type="presParOf" srcId="{56445C11-CD38-429D-AFB5-A6865AE664D1}" destId="{7A2A3917-1431-4760-A5FF-DDBFB9A405FF}" srcOrd="1" destOrd="0" presId="urn:microsoft.com/office/officeart/2005/8/layout/hierarchy1"/>
    <dgm:cxn modelId="{17B92A20-E0EF-4BD8-8DE5-79FFC2E48EF5}" type="presParOf" srcId="{0C14C509-3285-4131-B95D-1A4FAEBBF099}" destId="{2E7F7B4B-5006-49A1-8B02-E453BA57529A}" srcOrd="2" destOrd="0" presId="urn:microsoft.com/office/officeart/2005/8/layout/hierarchy1"/>
    <dgm:cxn modelId="{D8A2CDA1-D033-4570-91CE-DE28D50A6BCF}" type="presParOf" srcId="{0C14C509-3285-4131-B95D-1A4FAEBBF099}" destId="{EA6E47C6-8DC5-43C3-ABDD-A73C996C4FC6}" srcOrd="3" destOrd="0" presId="urn:microsoft.com/office/officeart/2005/8/layout/hierarchy1"/>
    <dgm:cxn modelId="{A2386194-2D64-4D51-8D81-854904FADE4D}" type="presParOf" srcId="{EA6E47C6-8DC5-43C3-ABDD-A73C996C4FC6}" destId="{A4357C2D-0709-48AD-8B84-ECC2E0113E72}" srcOrd="0" destOrd="0" presId="urn:microsoft.com/office/officeart/2005/8/layout/hierarchy1"/>
    <dgm:cxn modelId="{D4505FAF-D584-4BB1-8A03-1E6278E31FE8}" type="presParOf" srcId="{A4357C2D-0709-48AD-8B84-ECC2E0113E72}" destId="{1612497A-8273-4B7D-BD9F-228816D545D0}" srcOrd="0" destOrd="0" presId="urn:microsoft.com/office/officeart/2005/8/layout/hierarchy1"/>
    <dgm:cxn modelId="{F8EC5EEA-9540-4E26-90C0-941D4755367C}" type="presParOf" srcId="{A4357C2D-0709-48AD-8B84-ECC2E0113E72}" destId="{67BE59F4-3933-47DE-A027-CA9BC76B290B}" srcOrd="1" destOrd="0" presId="urn:microsoft.com/office/officeart/2005/8/layout/hierarchy1"/>
    <dgm:cxn modelId="{1432F619-A5C3-48DC-A92A-9F475982D11A}" type="presParOf" srcId="{EA6E47C6-8DC5-43C3-ABDD-A73C996C4FC6}" destId="{C15A07AD-6D68-477E-A54F-06BF2D8771E7}" srcOrd="1" destOrd="0" presId="urn:microsoft.com/office/officeart/2005/8/layout/hierarchy1"/>
    <dgm:cxn modelId="{91D0777D-C6FA-4D06-A6F1-B0C7BA54DC70}" type="presParOf" srcId="{C15A07AD-6D68-477E-A54F-06BF2D8771E7}" destId="{332C3122-AE58-46FE-BEF0-4FFCF2B95EC8}" srcOrd="0" destOrd="0" presId="urn:microsoft.com/office/officeart/2005/8/layout/hierarchy1"/>
    <dgm:cxn modelId="{DD9167D6-8882-4118-AF24-26B1A460731E}" type="presParOf" srcId="{C15A07AD-6D68-477E-A54F-06BF2D8771E7}" destId="{8CA929FC-632B-440C-8D24-F317D8156750}" srcOrd="1" destOrd="0" presId="urn:microsoft.com/office/officeart/2005/8/layout/hierarchy1"/>
    <dgm:cxn modelId="{0200C7E7-23A7-4CD5-935B-1B92C183F967}" type="presParOf" srcId="{8CA929FC-632B-440C-8D24-F317D8156750}" destId="{B22DE75C-1138-49A5-A21E-49A42223D780}" srcOrd="0" destOrd="0" presId="urn:microsoft.com/office/officeart/2005/8/layout/hierarchy1"/>
    <dgm:cxn modelId="{FA2BB7C4-642A-4E1F-A6EF-A229179D1D7A}" type="presParOf" srcId="{B22DE75C-1138-49A5-A21E-49A42223D780}" destId="{FF04F8F3-FD53-48D0-9724-698759F69F1D}" srcOrd="0" destOrd="0" presId="urn:microsoft.com/office/officeart/2005/8/layout/hierarchy1"/>
    <dgm:cxn modelId="{5B2EAD39-B944-47B4-AE1A-FBC0E7ECE201}" type="presParOf" srcId="{B22DE75C-1138-49A5-A21E-49A42223D780}" destId="{9092C0E6-6616-43D9-A903-0580F3AD5588}" srcOrd="1" destOrd="0" presId="urn:microsoft.com/office/officeart/2005/8/layout/hierarchy1"/>
    <dgm:cxn modelId="{817D017F-A776-4F7F-A161-56A6E28E4706}" type="presParOf" srcId="{8CA929FC-632B-440C-8D24-F317D8156750}" destId="{DFFFF21C-CC54-448A-AF3C-34B19A5A9DA2}" srcOrd="1" destOrd="0" presId="urn:microsoft.com/office/officeart/2005/8/layout/hierarchy1"/>
    <dgm:cxn modelId="{D5C12C0D-4F9A-4E5E-B347-8959DC03B558}" type="presParOf" srcId="{C15A07AD-6D68-477E-A54F-06BF2D8771E7}" destId="{7A0D2B33-5BD0-44FA-B0BD-24C16DA3E156}" srcOrd="2" destOrd="0" presId="urn:microsoft.com/office/officeart/2005/8/layout/hierarchy1"/>
    <dgm:cxn modelId="{585AF362-6151-446C-ACB7-ABEC39B3FC7D}" type="presParOf" srcId="{C15A07AD-6D68-477E-A54F-06BF2D8771E7}" destId="{20FACFB3-0FF2-48D4-B2B3-E6CEFE7AFA95}" srcOrd="3" destOrd="0" presId="urn:microsoft.com/office/officeart/2005/8/layout/hierarchy1"/>
    <dgm:cxn modelId="{BC8120D2-B76E-4CF7-BE44-22E1CD988AFD}" type="presParOf" srcId="{20FACFB3-0FF2-48D4-B2B3-E6CEFE7AFA95}" destId="{85A7A686-DD83-4B92-9F66-BDEE88674ED6}" srcOrd="0" destOrd="0" presId="urn:microsoft.com/office/officeart/2005/8/layout/hierarchy1"/>
    <dgm:cxn modelId="{457D5663-8AAA-40C8-96CC-BDEBF3755E9D}" type="presParOf" srcId="{85A7A686-DD83-4B92-9F66-BDEE88674ED6}" destId="{7D2D2040-6E10-442B-8679-146168A21450}" srcOrd="0" destOrd="0" presId="urn:microsoft.com/office/officeart/2005/8/layout/hierarchy1"/>
    <dgm:cxn modelId="{EAC0D455-E8FF-4BBB-88B0-6DAB677BE7D4}" type="presParOf" srcId="{85A7A686-DD83-4B92-9F66-BDEE88674ED6}" destId="{9F46549A-6DDC-4542-A054-0E2170EFD77B}" srcOrd="1" destOrd="0" presId="urn:microsoft.com/office/officeart/2005/8/layout/hierarchy1"/>
    <dgm:cxn modelId="{23601EA8-850D-4108-BA8B-EB49D853EB25}" type="presParOf" srcId="{20FACFB3-0FF2-48D4-B2B3-E6CEFE7AFA95}" destId="{6116F114-4A0C-49A1-B530-53513CF912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5FB06AF-9E28-488B-8FC9-EEB014F644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5316DA-8AF0-46A7-BBAD-B0DC4E8F9E31}">
      <dgm:prSet phldrT="[Текст]"/>
      <dgm:spPr/>
      <dgm:t>
        <a:bodyPr/>
        <a:lstStyle/>
        <a:p>
          <a:r>
            <a:rPr lang="ru-RU" dirty="0" smtClean="0"/>
            <a:t>Расчетные (платежные) документы</a:t>
          </a:r>
          <a:endParaRPr lang="ru-RU" dirty="0"/>
        </a:p>
      </dgm:t>
    </dgm:pt>
    <dgm:pt modelId="{0F439300-027C-4902-B066-2767BA1FD385}" type="parTrans" cxnId="{E1C2F485-20D6-4EFC-8FE7-BCD9E1557338}">
      <dgm:prSet/>
      <dgm:spPr/>
      <dgm:t>
        <a:bodyPr/>
        <a:lstStyle/>
        <a:p>
          <a:endParaRPr lang="ru-RU"/>
        </a:p>
      </dgm:t>
    </dgm:pt>
    <dgm:pt modelId="{24AB5627-958F-4E9B-81CE-F40C4ED56E8F}" type="sibTrans" cxnId="{E1C2F485-20D6-4EFC-8FE7-BCD9E1557338}">
      <dgm:prSet/>
      <dgm:spPr/>
      <dgm:t>
        <a:bodyPr/>
        <a:lstStyle/>
        <a:p>
          <a:endParaRPr lang="ru-RU"/>
        </a:p>
      </dgm:t>
    </dgm:pt>
    <dgm:pt modelId="{1B8598E4-3399-4005-9AC6-E34EB04945C8}">
      <dgm:prSet phldrT="[Текст]"/>
      <dgm:spPr/>
      <dgm:t>
        <a:bodyPr/>
        <a:lstStyle/>
        <a:p>
          <a:r>
            <a:rPr lang="ru-RU" dirty="0" smtClean="0"/>
            <a:t>платежные поручения</a:t>
          </a:r>
          <a:endParaRPr lang="ru-RU" dirty="0"/>
        </a:p>
      </dgm:t>
    </dgm:pt>
    <dgm:pt modelId="{3E8D2989-A009-4875-A282-2B58A0F4CF3E}" type="parTrans" cxnId="{156B8536-53D7-403D-B9AB-5015FC8A2BDD}">
      <dgm:prSet/>
      <dgm:spPr/>
      <dgm:t>
        <a:bodyPr/>
        <a:lstStyle/>
        <a:p>
          <a:endParaRPr lang="ru-RU"/>
        </a:p>
      </dgm:t>
    </dgm:pt>
    <dgm:pt modelId="{EFC2154C-B11C-4598-886C-24D6A4EE103F}" type="sibTrans" cxnId="{156B8536-53D7-403D-B9AB-5015FC8A2BDD}">
      <dgm:prSet/>
      <dgm:spPr/>
      <dgm:t>
        <a:bodyPr/>
        <a:lstStyle/>
        <a:p>
          <a:endParaRPr lang="ru-RU"/>
        </a:p>
      </dgm:t>
    </dgm:pt>
    <dgm:pt modelId="{83E55944-97C9-43D5-9FD2-818F63032EF8}">
      <dgm:prSet phldrT="[Текст]"/>
      <dgm:spPr/>
      <dgm:t>
        <a:bodyPr/>
        <a:lstStyle/>
        <a:p>
          <a:r>
            <a:rPr lang="ru-RU" dirty="0" smtClean="0"/>
            <a:t>Очередность платежей </a:t>
          </a:r>
          <a:endParaRPr lang="ru-RU" dirty="0"/>
        </a:p>
      </dgm:t>
    </dgm:pt>
    <dgm:pt modelId="{B0A90A1B-C556-4C61-BE23-640D7D73F088}" type="parTrans" cxnId="{FDD1448F-BB9A-4C73-8784-31B91C0A819A}">
      <dgm:prSet/>
      <dgm:spPr/>
      <dgm:t>
        <a:bodyPr/>
        <a:lstStyle/>
        <a:p>
          <a:endParaRPr lang="ru-RU"/>
        </a:p>
      </dgm:t>
    </dgm:pt>
    <dgm:pt modelId="{DB104C94-082E-49F1-8B5E-804F0A70FE67}" type="sibTrans" cxnId="{FDD1448F-BB9A-4C73-8784-31B91C0A819A}">
      <dgm:prSet/>
      <dgm:spPr/>
      <dgm:t>
        <a:bodyPr/>
        <a:lstStyle/>
        <a:p>
          <a:endParaRPr lang="ru-RU"/>
        </a:p>
      </dgm:t>
    </dgm:pt>
    <dgm:pt modelId="{C1A2225A-D893-4114-99CD-799C6186C20A}">
      <dgm:prSet phldrT="[Текст]"/>
      <dgm:spPr/>
      <dgm:t>
        <a:bodyPr/>
        <a:lstStyle/>
        <a:p>
          <a:r>
            <a:rPr lang="ru-RU" dirty="0" smtClean="0"/>
            <a:t>определенная законодательством последовательность списания средств с банковских счетов по нескольким расчетным документам, срок оплаты которых наступил</a:t>
          </a:r>
          <a:endParaRPr lang="ru-RU" dirty="0"/>
        </a:p>
      </dgm:t>
    </dgm:pt>
    <dgm:pt modelId="{0C3047E8-59EA-4590-AC61-039B70450043}" type="parTrans" cxnId="{9F027D07-8482-41D4-8F24-41C79BCE4C4B}">
      <dgm:prSet/>
      <dgm:spPr/>
      <dgm:t>
        <a:bodyPr/>
        <a:lstStyle/>
        <a:p>
          <a:endParaRPr lang="ru-RU"/>
        </a:p>
      </dgm:t>
    </dgm:pt>
    <dgm:pt modelId="{12EAB9B2-3878-4995-818E-3AE3E7FDB0A1}" type="sibTrans" cxnId="{9F027D07-8482-41D4-8F24-41C79BCE4C4B}">
      <dgm:prSet/>
      <dgm:spPr/>
      <dgm:t>
        <a:bodyPr/>
        <a:lstStyle/>
        <a:p>
          <a:endParaRPr lang="ru-RU"/>
        </a:p>
      </dgm:t>
    </dgm:pt>
    <dgm:pt modelId="{58E92706-879A-49AF-B751-586056E11930}">
      <dgm:prSet phldrT="[Текст]"/>
      <dgm:spPr/>
      <dgm:t>
        <a:bodyPr/>
        <a:lstStyle/>
        <a:p>
          <a:r>
            <a:rPr lang="ru-RU" dirty="0" smtClean="0"/>
            <a:t>платежные требования</a:t>
          </a:r>
          <a:endParaRPr lang="ru-RU" dirty="0"/>
        </a:p>
      </dgm:t>
    </dgm:pt>
    <dgm:pt modelId="{B1CBBC69-E8E6-4211-ACB0-8E3595935F18}" type="parTrans" cxnId="{3649FE96-EC14-4EEF-973C-897C1A713581}">
      <dgm:prSet/>
      <dgm:spPr/>
      <dgm:t>
        <a:bodyPr/>
        <a:lstStyle/>
        <a:p>
          <a:endParaRPr lang="ru-RU"/>
        </a:p>
      </dgm:t>
    </dgm:pt>
    <dgm:pt modelId="{A4CAF8FD-409A-4212-98F7-8E2D061B8D5B}" type="sibTrans" cxnId="{3649FE96-EC14-4EEF-973C-897C1A713581}">
      <dgm:prSet/>
      <dgm:spPr/>
      <dgm:t>
        <a:bodyPr/>
        <a:lstStyle/>
        <a:p>
          <a:endParaRPr lang="ru-RU"/>
        </a:p>
      </dgm:t>
    </dgm:pt>
    <dgm:pt modelId="{30886FCC-BD35-4C02-AEA6-80CBF763784D}">
      <dgm:prSet phldrT="[Текст]"/>
      <dgm:spPr/>
      <dgm:t>
        <a:bodyPr/>
        <a:lstStyle/>
        <a:p>
          <a:r>
            <a:rPr lang="ru-RU" dirty="0" smtClean="0"/>
            <a:t>инкассовые поручения</a:t>
          </a:r>
          <a:endParaRPr lang="ru-RU" dirty="0"/>
        </a:p>
      </dgm:t>
    </dgm:pt>
    <dgm:pt modelId="{A7264265-957E-4F70-9F67-D0223197F0B3}" type="parTrans" cxnId="{7CF14B79-A7B0-4D03-846F-27F1F5D7ACBC}">
      <dgm:prSet/>
      <dgm:spPr/>
      <dgm:t>
        <a:bodyPr/>
        <a:lstStyle/>
        <a:p>
          <a:endParaRPr lang="ru-RU"/>
        </a:p>
      </dgm:t>
    </dgm:pt>
    <dgm:pt modelId="{FA509F02-FAE6-4D1F-9421-63530A522E57}" type="sibTrans" cxnId="{7CF14B79-A7B0-4D03-846F-27F1F5D7ACBC}">
      <dgm:prSet/>
      <dgm:spPr/>
      <dgm:t>
        <a:bodyPr/>
        <a:lstStyle/>
        <a:p>
          <a:endParaRPr lang="ru-RU"/>
        </a:p>
      </dgm:t>
    </dgm:pt>
    <dgm:pt modelId="{42099C26-E893-4D5C-9293-849BA8319274}">
      <dgm:prSet phldrT="[Текст]"/>
      <dgm:spPr/>
      <dgm:t>
        <a:bodyPr/>
        <a:lstStyle/>
        <a:p>
          <a:r>
            <a:rPr lang="ru-RU" dirty="0" smtClean="0"/>
            <a:t>платежные и банковские ордера</a:t>
          </a:r>
          <a:endParaRPr lang="ru-RU" dirty="0"/>
        </a:p>
      </dgm:t>
    </dgm:pt>
    <dgm:pt modelId="{4CC7F20F-ED2D-401E-8F05-7663FCA4DD00}" type="parTrans" cxnId="{3CE9778E-77A7-4396-9FC3-782E9C4E632A}">
      <dgm:prSet/>
      <dgm:spPr/>
      <dgm:t>
        <a:bodyPr/>
        <a:lstStyle/>
        <a:p>
          <a:endParaRPr lang="ru-RU"/>
        </a:p>
      </dgm:t>
    </dgm:pt>
    <dgm:pt modelId="{5B0E4E7F-6242-41FC-BE0D-430B148A10A9}" type="sibTrans" cxnId="{3CE9778E-77A7-4396-9FC3-782E9C4E632A}">
      <dgm:prSet/>
      <dgm:spPr/>
      <dgm:t>
        <a:bodyPr/>
        <a:lstStyle/>
        <a:p>
          <a:endParaRPr lang="ru-RU"/>
        </a:p>
      </dgm:t>
    </dgm:pt>
    <dgm:pt modelId="{2BA2ABBC-7DA5-43BC-B3D4-5E1744E371C3}" type="pres">
      <dgm:prSet presAssocID="{45FB06AF-9E28-488B-8FC9-EEB014F644FD}" presName="linear" presStyleCnt="0">
        <dgm:presLayoutVars>
          <dgm:animLvl val="lvl"/>
          <dgm:resizeHandles val="exact"/>
        </dgm:presLayoutVars>
      </dgm:prSet>
      <dgm:spPr/>
    </dgm:pt>
    <dgm:pt modelId="{610DEE59-BD96-47EA-91E3-930C6F2E5804}" type="pres">
      <dgm:prSet presAssocID="{C35316DA-8AF0-46A7-BBAD-B0DC4E8F9E3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EE061-4F69-4068-A886-21EAA1FDA043}" type="pres">
      <dgm:prSet presAssocID="{C35316DA-8AF0-46A7-BBAD-B0DC4E8F9E3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3DCD9-3E7D-4A97-AC0B-8E72087F8EDB}" type="pres">
      <dgm:prSet presAssocID="{83E55944-97C9-43D5-9FD2-818F63032EF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66C04-BF3C-41D9-8D91-969A5DB2BBB7}" type="pres">
      <dgm:prSet presAssocID="{83E55944-97C9-43D5-9FD2-818F63032EF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6B8536-53D7-403D-B9AB-5015FC8A2BDD}" srcId="{C35316DA-8AF0-46A7-BBAD-B0DC4E8F9E31}" destId="{1B8598E4-3399-4005-9AC6-E34EB04945C8}" srcOrd="0" destOrd="0" parTransId="{3E8D2989-A009-4875-A282-2B58A0F4CF3E}" sibTransId="{EFC2154C-B11C-4598-886C-24D6A4EE103F}"/>
    <dgm:cxn modelId="{3CE9778E-77A7-4396-9FC3-782E9C4E632A}" srcId="{C35316DA-8AF0-46A7-BBAD-B0DC4E8F9E31}" destId="{42099C26-E893-4D5C-9293-849BA8319274}" srcOrd="3" destOrd="0" parTransId="{4CC7F20F-ED2D-401E-8F05-7663FCA4DD00}" sibTransId="{5B0E4E7F-6242-41FC-BE0D-430B148A10A9}"/>
    <dgm:cxn modelId="{B7CA8BDC-9C2F-4971-A512-B436249FD7D3}" type="presOf" srcId="{58E92706-879A-49AF-B751-586056E11930}" destId="{63CEE061-4F69-4068-A886-21EAA1FDA043}" srcOrd="0" destOrd="1" presId="urn:microsoft.com/office/officeart/2005/8/layout/vList2"/>
    <dgm:cxn modelId="{E6255DB0-CF81-4B92-8157-98E5E90E677F}" type="presOf" srcId="{45FB06AF-9E28-488B-8FC9-EEB014F644FD}" destId="{2BA2ABBC-7DA5-43BC-B3D4-5E1744E371C3}" srcOrd="0" destOrd="0" presId="urn:microsoft.com/office/officeart/2005/8/layout/vList2"/>
    <dgm:cxn modelId="{3649FE96-EC14-4EEF-973C-897C1A713581}" srcId="{C35316DA-8AF0-46A7-BBAD-B0DC4E8F9E31}" destId="{58E92706-879A-49AF-B751-586056E11930}" srcOrd="1" destOrd="0" parTransId="{B1CBBC69-E8E6-4211-ACB0-8E3595935F18}" sibTransId="{A4CAF8FD-409A-4212-98F7-8E2D061B8D5B}"/>
    <dgm:cxn modelId="{B9891128-3DC8-49C7-9241-478B19F3F713}" type="presOf" srcId="{1B8598E4-3399-4005-9AC6-E34EB04945C8}" destId="{63CEE061-4F69-4068-A886-21EAA1FDA043}" srcOrd="0" destOrd="0" presId="urn:microsoft.com/office/officeart/2005/8/layout/vList2"/>
    <dgm:cxn modelId="{34873503-85CD-49C5-B3EC-B72BCC15CE86}" type="presOf" srcId="{C35316DA-8AF0-46A7-BBAD-B0DC4E8F9E31}" destId="{610DEE59-BD96-47EA-91E3-930C6F2E5804}" srcOrd="0" destOrd="0" presId="urn:microsoft.com/office/officeart/2005/8/layout/vList2"/>
    <dgm:cxn modelId="{5DB15940-574D-41D5-9C9A-9366263CA458}" type="presOf" srcId="{30886FCC-BD35-4C02-AEA6-80CBF763784D}" destId="{63CEE061-4F69-4068-A886-21EAA1FDA043}" srcOrd="0" destOrd="2" presId="urn:microsoft.com/office/officeart/2005/8/layout/vList2"/>
    <dgm:cxn modelId="{FDD1448F-BB9A-4C73-8784-31B91C0A819A}" srcId="{45FB06AF-9E28-488B-8FC9-EEB014F644FD}" destId="{83E55944-97C9-43D5-9FD2-818F63032EF8}" srcOrd="1" destOrd="0" parTransId="{B0A90A1B-C556-4C61-BE23-640D7D73F088}" sibTransId="{DB104C94-082E-49F1-8B5E-804F0A70FE67}"/>
    <dgm:cxn modelId="{0171B16A-F769-4937-8096-4AA2F00532F5}" type="presOf" srcId="{42099C26-E893-4D5C-9293-849BA8319274}" destId="{63CEE061-4F69-4068-A886-21EAA1FDA043}" srcOrd="0" destOrd="3" presId="urn:microsoft.com/office/officeart/2005/8/layout/vList2"/>
    <dgm:cxn modelId="{7CF14B79-A7B0-4D03-846F-27F1F5D7ACBC}" srcId="{C35316DA-8AF0-46A7-BBAD-B0DC4E8F9E31}" destId="{30886FCC-BD35-4C02-AEA6-80CBF763784D}" srcOrd="2" destOrd="0" parTransId="{A7264265-957E-4F70-9F67-D0223197F0B3}" sibTransId="{FA509F02-FAE6-4D1F-9421-63530A522E57}"/>
    <dgm:cxn modelId="{D1D05FFB-B58F-4D36-B000-286F4E7A0C0C}" type="presOf" srcId="{83E55944-97C9-43D5-9FD2-818F63032EF8}" destId="{7D63DCD9-3E7D-4A97-AC0B-8E72087F8EDB}" srcOrd="0" destOrd="0" presId="urn:microsoft.com/office/officeart/2005/8/layout/vList2"/>
    <dgm:cxn modelId="{2259763E-124D-4064-A437-64795257FFA6}" type="presOf" srcId="{C1A2225A-D893-4114-99CD-799C6186C20A}" destId="{DA966C04-BF3C-41D9-8D91-969A5DB2BBB7}" srcOrd="0" destOrd="0" presId="urn:microsoft.com/office/officeart/2005/8/layout/vList2"/>
    <dgm:cxn modelId="{E1C2F485-20D6-4EFC-8FE7-BCD9E1557338}" srcId="{45FB06AF-9E28-488B-8FC9-EEB014F644FD}" destId="{C35316DA-8AF0-46A7-BBAD-B0DC4E8F9E31}" srcOrd="0" destOrd="0" parTransId="{0F439300-027C-4902-B066-2767BA1FD385}" sibTransId="{24AB5627-958F-4E9B-81CE-F40C4ED56E8F}"/>
    <dgm:cxn modelId="{9F027D07-8482-41D4-8F24-41C79BCE4C4B}" srcId="{83E55944-97C9-43D5-9FD2-818F63032EF8}" destId="{C1A2225A-D893-4114-99CD-799C6186C20A}" srcOrd="0" destOrd="0" parTransId="{0C3047E8-59EA-4590-AC61-039B70450043}" sibTransId="{12EAB9B2-3878-4995-818E-3AE3E7FDB0A1}"/>
    <dgm:cxn modelId="{574E1453-9D7F-4BE3-86F1-8711EE8F6C47}" type="presParOf" srcId="{2BA2ABBC-7DA5-43BC-B3D4-5E1744E371C3}" destId="{610DEE59-BD96-47EA-91E3-930C6F2E5804}" srcOrd="0" destOrd="0" presId="urn:microsoft.com/office/officeart/2005/8/layout/vList2"/>
    <dgm:cxn modelId="{D609C643-C42C-4314-8682-AF8729D784F4}" type="presParOf" srcId="{2BA2ABBC-7DA5-43BC-B3D4-5E1744E371C3}" destId="{63CEE061-4F69-4068-A886-21EAA1FDA043}" srcOrd="1" destOrd="0" presId="urn:microsoft.com/office/officeart/2005/8/layout/vList2"/>
    <dgm:cxn modelId="{58857B57-977E-4D2A-A616-13E78339808F}" type="presParOf" srcId="{2BA2ABBC-7DA5-43BC-B3D4-5E1744E371C3}" destId="{7D63DCD9-3E7D-4A97-AC0B-8E72087F8EDB}" srcOrd="2" destOrd="0" presId="urn:microsoft.com/office/officeart/2005/8/layout/vList2"/>
    <dgm:cxn modelId="{C3B316CB-2D85-4396-9289-D38E9CC2957B}" type="presParOf" srcId="{2BA2ABBC-7DA5-43BC-B3D4-5E1744E371C3}" destId="{DA966C04-BF3C-41D9-8D91-969A5DB2BBB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DF4A4D-2520-400A-B43C-00C6FFEAF68C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4366FC0-3C00-4438-88DD-3B8207329C9D}">
      <dgm:prSet phldrT="[Текст]"/>
      <dgm:spPr/>
      <dgm:t>
        <a:bodyPr/>
        <a:lstStyle/>
        <a:p>
          <a:r>
            <a:rPr lang="ru-RU" dirty="0" smtClean="0"/>
            <a:t>Ограничение прав владельца счета по распоряжению денежными средствами, находящимися на счете, не допускается (п. 1 ст. 858 ГК РФ)</a:t>
          </a:r>
          <a:endParaRPr lang="ru-RU" dirty="0"/>
        </a:p>
      </dgm:t>
    </dgm:pt>
    <dgm:pt modelId="{1E549B11-03AD-4D96-9FCA-7E6D233125FC}" type="parTrans" cxnId="{A6CE0187-372E-4519-BB50-5D457F8E7327}">
      <dgm:prSet/>
      <dgm:spPr/>
      <dgm:t>
        <a:bodyPr/>
        <a:lstStyle/>
        <a:p>
          <a:endParaRPr lang="ru-RU"/>
        </a:p>
      </dgm:t>
    </dgm:pt>
    <dgm:pt modelId="{54C36843-3D0F-4603-973A-ACD677742F29}" type="sibTrans" cxnId="{A6CE0187-372E-4519-BB50-5D457F8E7327}">
      <dgm:prSet/>
      <dgm:spPr/>
      <dgm:t>
        <a:bodyPr/>
        <a:lstStyle/>
        <a:p>
          <a:endParaRPr lang="ru-RU"/>
        </a:p>
      </dgm:t>
    </dgm:pt>
    <dgm:pt modelId="{794DC2D0-4974-4A63-B275-E199E6234E65}" type="asst">
      <dgm:prSet phldrT="[Текст]"/>
      <dgm:spPr/>
      <dgm:t>
        <a:bodyPr/>
        <a:lstStyle/>
        <a:p>
          <a:r>
            <a:rPr lang="ru-RU" dirty="0" smtClean="0"/>
            <a:t>исключения</a:t>
          </a:r>
          <a:endParaRPr lang="ru-RU" dirty="0"/>
        </a:p>
      </dgm:t>
    </dgm:pt>
    <dgm:pt modelId="{A2E32AB1-E427-4E8F-862D-FCA76C7E74AD}" type="parTrans" cxnId="{01F205D5-235E-4CE8-9F30-396874131920}">
      <dgm:prSet/>
      <dgm:spPr/>
      <dgm:t>
        <a:bodyPr/>
        <a:lstStyle/>
        <a:p>
          <a:endParaRPr lang="ru-RU"/>
        </a:p>
      </dgm:t>
    </dgm:pt>
    <dgm:pt modelId="{E5F6EBE1-2D2B-4921-B1E7-4646E817800B}" type="sibTrans" cxnId="{01F205D5-235E-4CE8-9F30-396874131920}">
      <dgm:prSet/>
      <dgm:spPr/>
      <dgm:t>
        <a:bodyPr/>
        <a:lstStyle/>
        <a:p>
          <a:endParaRPr lang="ru-RU"/>
        </a:p>
      </dgm:t>
    </dgm:pt>
    <dgm:pt modelId="{FB395D25-A495-4196-9093-E9F77D99E001}">
      <dgm:prSet phldrT="[Текст]"/>
      <dgm:spPr/>
      <dgm:t>
        <a:bodyPr/>
        <a:lstStyle/>
        <a:p>
          <a:r>
            <a:rPr lang="ru-RU" dirty="0" smtClean="0"/>
            <a:t>наложение ареста на денежные средства, находящиеся на счете</a:t>
          </a:r>
          <a:endParaRPr lang="ru-RU" dirty="0"/>
        </a:p>
      </dgm:t>
    </dgm:pt>
    <dgm:pt modelId="{1D449D9B-8D83-4B83-A506-DD622AF288D2}" type="parTrans" cxnId="{C4CF01F6-26F5-4425-B281-2038C29243AB}">
      <dgm:prSet/>
      <dgm:spPr/>
      <dgm:t>
        <a:bodyPr/>
        <a:lstStyle/>
        <a:p>
          <a:endParaRPr lang="ru-RU"/>
        </a:p>
      </dgm:t>
    </dgm:pt>
    <dgm:pt modelId="{28947AC2-F4D2-402A-B909-DBBAAD93784D}" type="sibTrans" cxnId="{C4CF01F6-26F5-4425-B281-2038C29243AB}">
      <dgm:prSet/>
      <dgm:spPr/>
      <dgm:t>
        <a:bodyPr/>
        <a:lstStyle/>
        <a:p>
          <a:endParaRPr lang="ru-RU"/>
        </a:p>
      </dgm:t>
    </dgm:pt>
    <dgm:pt modelId="{D6564B9C-7504-49C6-8F04-5E96B68D7FB8}">
      <dgm:prSet phldrT="[Текст]"/>
      <dgm:spPr/>
      <dgm:t>
        <a:bodyPr/>
        <a:lstStyle/>
        <a:p>
          <a:r>
            <a:rPr lang="ru-RU" dirty="0" smtClean="0"/>
            <a:t>приостановление операций по счету, в том числе блокирование (замораживание) денежных средств в случаях, предусмотренных законом</a:t>
          </a:r>
          <a:endParaRPr lang="ru-RU" dirty="0"/>
        </a:p>
      </dgm:t>
    </dgm:pt>
    <dgm:pt modelId="{2080D411-2298-436C-91EC-9CC3D4E2F0DE}" type="parTrans" cxnId="{0BB8EA44-657B-4245-A28F-211FF405EBA9}">
      <dgm:prSet/>
      <dgm:spPr/>
      <dgm:t>
        <a:bodyPr/>
        <a:lstStyle/>
        <a:p>
          <a:endParaRPr lang="ru-RU"/>
        </a:p>
      </dgm:t>
    </dgm:pt>
    <dgm:pt modelId="{C75E29C0-74A7-4894-98B8-2DF626AF9BB1}" type="sibTrans" cxnId="{0BB8EA44-657B-4245-A28F-211FF405EBA9}">
      <dgm:prSet/>
      <dgm:spPr/>
      <dgm:t>
        <a:bodyPr/>
        <a:lstStyle/>
        <a:p>
          <a:endParaRPr lang="ru-RU"/>
        </a:p>
      </dgm:t>
    </dgm:pt>
    <dgm:pt modelId="{94ED1A2F-3AF2-4A63-A4CF-218AA5347E6F}" type="pres">
      <dgm:prSet presAssocID="{EFDF4A4D-2520-400A-B43C-00C6FFEAF6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020E16B-0345-4FAB-B560-608BD38BB521}" type="pres">
      <dgm:prSet presAssocID="{24366FC0-3C00-4438-88DD-3B8207329C9D}" presName="hierRoot1" presStyleCnt="0">
        <dgm:presLayoutVars>
          <dgm:hierBranch val="init"/>
        </dgm:presLayoutVars>
      </dgm:prSet>
      <dgm:spPr/>
    </dgm:pt>
    <dgm:pt modelId="{CC05F36E-A7AD-4210-B447-C9C299E294AD}" type="pres">
      <dgm:prSet presAssocID="{24366FC0-3C00-4438-88DD-3B8207329C9D}" presName="rootComposite1" presStyleCnt="0"/>
      <dgm:spPr/>
    </dgm:pt>
    <dgm:pt modelId="{25E96307-888F-4BE8-9B6A-6994982934F1}" type="pres">
      <dgm:prSet presAssocID="{24366FC0-3C00-4438-88DD-3B8207329C9D}" presName="rootText1" presStyleLbl="node0" presStyleIdx="0" presStyleCnt="1" custScaleX="1522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6B15E6-5645-496C-9EEC-B9CBE8295C78}" type="pres">
      <dgm:prSet presAssocID="{24366FC0-3C00-4438-88DD-3B8207329C9D}" presName="rootConnector1" presStyleLbl="node1" presStyleIdx="0" presStyleCnt="0"/>
      <dgm:spPr/>
    </dgm:pt>
    <dgm:pt modelId="{8434FB25-6CAB-4930-ACAB-E3A223F263C6}" type="pres">
      <dgm:prSet presAssocID="{24366FC0-3C00-4438-88DD-3B8207329C9D}" presName="hierChild2" presStyleCnt="0"/>
      <dgm:spPr/>
    </dgm:pt>
    <dgm:pt modelId="{0DBB5D72-4502-438F-AE72-B87955FA459A}" type="pres">
      <dgm:prSet presAssocID="{1D449D9B-8D83-4B83-A506-DD622AF288D2}" presName="Name37" presStyleLbl="parChTrans1D2" presStyleIdx="0" presStyleCnt="3"/>
      <dgm:spPr/>
    </dgm:pt>
    <dgm:pt modelId="{0F934812-78A7-4DC2-95C9-3B18BD105CD3}" type="pres">
      <dgm:prSet presAssocID="{FB395D25-A495-4196-9093-E9F77D99E001}" presName="hierRoot2" presStyleCnt="0">
        <dgm:presLayoutVars>
          <dgm:hierBranch val="init"/>
        </dgm:presLayoutVars>
      </dgm:prSet>
      <dgm:spPr/>
    </dgm:pt>
    <dgm:pt modelId="{D16F1071-1A4D-4BD2-9DFC-C27606D0CA5F}" type="pres">
      <dgm:prSet presAssocID="{FB395D25-A495-4196-9093-E9F77D99E001}" presName="rootComposite" presStyleCnt="0"/>
      <dgm:spPr/>
    </dgm:pt>
    <dgm:pt modelId="{73C23613-DF74-4FD4-8A3D-50DD04E360E3}" type="pres">
      <dgm:prSet presAssocID="{FB395D25-A495-4196-9093-E9F77D99E001}" presName="rootText" presStyleLbl="node2" presStyleIdx="0" presStyleCnt="2" custScaleX="126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D7BCEF-DCEA-4E96-B32B-3FB17426EF13}" type="pres">
      <dgm:prSet presAssocID="{FB395D25-A495-4196-9093-E9F77D99E001}" presName="rootConnector" presStyleLbl="node2" presStyleIdx="0" presStyleCnt="2"/>
      <dgm:spPr/>
    </dgm:pt>
    <dgm:pt modelId="{62C1583B-43F6-48FD-BE37-45F62E56BE6F}" type="pres">
      <dgm:prSet presAssocID="{FB395D25-A495-4196-9093-E9F77D99E001}" presName="hierChild4" presStyleCnt="0"/>
      <dgm:spPr/>
    </dgm:pt>
    <dgm:pt modelId="{A20D445F-2CE6-4F4F-B78C-5178797F9CB8}" type="pres">
      <dgm:prSet presAssocID="{FB395D25-A495-4196-9093-E9F77D99E001}" presName="hierChild5" presStyleCnt="0"/>
      <dgm:spPr/>
    </dgm:pt>
    <dgm:pt modelId="{73545E47-7728-40D6-AB28-BB78555A44FD}" type="pres">
      <dgm:prSet presAssocID="{2080D411-2298-436C-91EC-9CC3D4E2F0DE}" presName="Name37" presStyleLbl="parChTrans1D2" presStyleIdx="1" presStyleCnt="3"/>
      <dgm:spPr/>
    </dgm:pt>
    <dgm:pt modelId="{CF78C307-B57D-4862-B6E6-A146044AB7D6}" type="pres">
      <dgm:prSet presAssocID="{D6564B9C-7504-49C6-8F04-5E96B68D7FB8}" presName="hierRoot2" presStyleCnt="0">
        <dgm:presLayoutVars>
          <dgm:hierBranch val="init"/>
        </dgm:presLayoutVars>
      </dgm:prSet>
      <dgm:spPr/>
    </dgm:pt>
    <dgm:pt modelId="{01C6E994-EB4C-48B7-8FEC-CDDF9FDF75AA}" type="pres">
      <dgm:prSet presAssocID="{D6564B9C-7504-49C6-8F04-5E96B68D7FB8}" presName="rootComposite" presStyleCnt="0"/>
      <dgm:spPr/>
    </dgm:pt>
    <dgm:pt modelId="{CAA84D74-7B59-41B1-93FE-2F42114A3FE7}" type="pres">
      <dgm:prSet presAssocID="{D6564B9C-7504-49C6-8F04-5E96B68D7FB8}" presName="rootText" presStyleLbl="node2" presStyleIdx="1" presStyleCnt="2" custScaleX="1601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D65902-D0AE-436F-A526-87581AC7B432}" type="pres">
      <dgm:prSet presAssocID="{D6564B9C-7504-49C6-8F04-5E96B68D7FB8}" presName="rootConnector" presStyleLbl="node2" presStyleIdx="1" presStyleCnt="2"/>
      <dgm:spPr/>
    </dgm:pt>
    <dgm:pt modelId="{A83DDD85-95F7-4D40-8C6B-8C9CDE2BBAB7}" type="pres">
      <dgm:prSet presAssocID="{D6564B9C-7504-49C6-8F04-5E96B68D7FB8}" presName="hierChild4" presStyleCnt="0"/>
      <dgm:spPr/>
    </dgm:pt>
    <dgm:pt modelId="{98EF2B9C-97FD-4183-952E-E12122059F8A}" type="pres">
      <dgm:prSet presAssocID="{D6564B9C-7504-49C6-8F04-5E96B68D7FB8}" presName="hierChild5" presStyleCnt="0"/>
      <dgm:spPr/>
    </dgm:pt>
    <dgm:pt modelId="{1D10D5A2-DFA6-4D3A-9E49-68CE34A4E71D}" type="pres">
      <dgm:prSet presAssocID="{24366FC0-3C00-4438-88DD-3B8207329C9D}" presName="hierChild3" presStyleCnt="0"/>
      <dgm:spPr/>
    </dgm:pt>
    <dgm:pt modelId="{0DCE1733-7470-473D-A279-524FD32716A7}" type="pres">
      <dgm:prSet presAssocID="{A2E32AB1-E427-4E8F-862D-FCA76C7E74AD}" presName="Name111" presStyleLbl="parChTrans1D2" presStyleIdx="2" presStyleCnt="3"/>
      <dgm:spPr/>
    </dgm:pt>
    <dgm:pt modelId="{EAEE1C19-C5A3-4AAF-9740-C58BD27FF845}" type="pres">
      <dgm:prSet presAssocID="{794DC2D0-4974-4A63-B275-E199E6234E65}" presName="hierRoot3" presStyleCnt="0">
        <dgm:presLayoutVars>
          <dgm:hierBranch val="init"/>
        </dgm:presLayoutVars>
      </dgm:prSet>
      <dgm:spPr/>
    </dgm:pt>
    <dgm:pt modelId="{4E9280DF-EA79-4111-A74D-65A5145CA133}" type="pres">
      <dgm:prSet presAssocID="{794DC2D0-4974-4A63-B275-E199E6234E65}" presName="rootComposite3" presStyleCnt="0"/>
      <dgm:spPr/>
    </dgm:pt>
    <dgm:pt modelId="{FFB93A7D-9C55-4146-BF42-E10A82546152}" type="pres">
      <dgm:prSet presAssocID="{794DC2D0-4974-4A63-B275-E199E6234E6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9669F8-066A-4430-AB58-CA29D78E0789}" type="pres">
      <dgm:prSet presAssocID="{794DC2D0-4974-4A63-B275-E199E6234E65}" presName="rootConnector3" presStyleLbl="asst1" presStyleIdx="0" presStyleCnt="1"/>
      <dgm:spPr/>
    </dgm:pt>
    <dgm:pt modelId="{566B7389-FA91-4A8F-9DB4-AD1E1C06D696}" type="pres">
      <dgm:prSet presAssocID="{794DC2D0-4974-4A63-B275-E199E6234E65}" presName="hierChild6" presStyleCnt="0"/>
      <dgm:spPr/>
    </dgm:pt>
    <dgm:pt modelId="{F41DF8E3-A278-4C39-AA56-F30A1D30BA48}" type="pres">
      <dgm:prSet presAssocID="{794DC2D0-4974-4A63-B275-E199E6234E65}" presName="hierChild7" presStyleCnt="0"/>
      <dgm:spPr/>
    </dgm:pt>
  </dgm:ptLst>
  <dgm:cxnLst>
    <dgm:cxn modelId="{330615AB-7C4B-4E05-A03C-AAE2F43024EB}" type="presOf" srcId="{1D449D9B-8D83-4B83-A506-DD622AF288D2}" destId="{0DBB5D72-4502-438F-AE72-B87955FA459A}" srcOrd="0" destOrd="0" presId="urn:microsoft.com/office/officeart/2005/8/layout/orgChart1"/>
    <dgm:cxn modelId="{01F205D5-235E-4CE8-9F30-396874131920}" srcId="{24366FC0-3C00-4438-88DD-3B8207329C9D}" destId="{794DC2D0-4974-4A63-B275-E199E6234E65}" srcOrd="0" destOrd="0" parTransId="{A2E32AB1-E427-4E8F-862D-FCA76C7E74AD}" sibTransId="{E5F6EBE1-2D2B-4921-B1E7-4646E817800B}"/>
    <dgm:cxn modelId="{0AF301DF-60B1-4463-A01D-6A1C593972BE}" type="presOf" srcId="{794DC2D0-4974-4A63-B275-E199E6234E65}" destId="{FFB93A7D-9C55-4146-BF42-E10A82546152}" srcOrd="0" destOrd="0" presId="urn:microsoft.com/office/officeart/2005/8/layout/orgChart1"/>
    <dgm:cxn modelId="{8F0D71F3-BD2E-4882-AE88-A686AB240E29}" type="presOf" srcId="{EFDF4A4D-2520-400A-B43C-00C6FFEAF68C}" destId="{94ED1A2F-3AF2-4A63-A4CF-218AA5347E6F}" srcOrd="0" destOrd="0" presId="urn:microsoft.com/office/officeart/2005/8/layout/orgChart1"/>
    <dgm:cxn modelId="{26B86FA4-7FCC-44E8-BE58-54DEDC3B02D9}" type="presOf" srcId="{2080D411-2298-436C-91EC-9CC3D4E2F0DE}" destId="{73545E47-7728-40D6-AB28-BB78555A44FD}" srcOrd="0" destOrd="0" presId="urn:microsoft.com/office/officeart/2005/8/layout/orgChart1"/>
    <dgm:cxn modelId="{A6A37E29-5BA2-484C-8BAF-5C67A13A3350}" type="presOf" srcId="{24366FC0-3C00-4438-88DD-3B8207329C9D}" destId="{25E96307-888F-4BE8-9B6A-6994982934F1}" srcOrd="0" destOrd="0" presId="urn:microsoft.com/office/officeart/2005/8/layout/orgChart1"/>
    <dgm:cxn modelId="{0BB8EA44-657B-4245-A28F-211FF405EBA9}" srcId="{24366FC0-3C00-4438-88DD-3B8207329C9D}" destId="{D6564B9C-7504-49C6-8F04-5E96B68D7FB8}" srcOrd="2" destOrd="0" parTransId="{2080D411-2298-436C-91EC-9CC3D4E2F0DE}" sibTransId="{C75E29C0-74A7-4894-98B8-2DF626AF9BB1}"/>
    <dgm:cxn modelId="{77739EC9-CC8A-4E5B-868F-B1E5A27DA2D0}" type="presOf" srcId="{FB395D25-A495-4196-9093-E9F77D99E001}" destId="{73C23613-DF74-4FD4-8A3D-50DD04E360E3}" srcOrd="0" destOrd="0" presId="urn:microsoft.com/office/officeart/2005/8/layout/orgChart1"/>
    <dgm:cxn modelId="{3760D99F-EAE8-4AF5-9ADC-77BB0FDF34F1}" type="presOf" srcId="{794DC2D0-4974-4A63-B275-E199E6234E65}" destId="{F59669F8-066A-4430-AB58-CA29D78E0789}" srcOrd="1" destOrd="0" presId="urn:microsoft.com/office/officeart/2005/8/layout/orgChart1"/>
    <dgm:cxn modelId="{DC6D565B-848D-41F0-8F65-B2ED46F938F5}" type="presOf" srcId="{D6564B9C-7504-49C6-8F04-5E96B68D7FB8}" destId="{CAA84D74-7B59-41B1-93FE-2F42114A3FE7}" srcOrd="0" destOrd="0" presId="urn:microsoft.com/office/officeart/2005/8/layout/orgChart1"/>
    <dgm:cxn modelId="{A95C76A2-3A84-41F6-8FB3-D02127B54EDD}" type="presOf" srcId="{24366FC0-3C00-4438-88DD-3B8207329C9D}" destId="{466B15E6-5645-496C-9EEC-B9CBE8295C78}" srcOrd="1" destOrd="0" presId="urn:microsoft.com/office/officeart/2005/8/layout/orgChart1"/>
    <dgm:cxn modelId="{591F3B91-2942-4B16-8A51-5FE5E7CA3BD4}" type="presOf" srcId="{A2E32AB1-E427-4E8F-862D-FCA76C7E74AD}" destId="{0DCE1733-7470-473D-A279-524FD32716A7}" srcOrd="0" destOrd="0" presId="urn:microsoft.com/office/officeart/2005/8/layout/orgChart1"/>
    <dgm:cxn modelId="{FE11670E-3428-4076-A291-E9B472EAB65E}" type="presOf" srcId="{D6564B9C-7504-49C6-8F04-5E96B68D7FB8}" destId="{01D65902-D0AE-436F-A526-87581AC7B432}" srcOrd="1" destOrd="0" presId="urn:microsoft.com/office/officeart/2005/8/layout/orgChart1"/>
    <dgm:cxn modelId="{A6CE0187-372E-4519-BB50-5D457F8E7327}" srcId="{EFDF4A4D-2520-400A-B43C-00C6FFEAF68C}" destId="{24366FC0-3C00-4438-88DD-3B8207329C9D}" srcOrd="0" destOrd="0" parTransId="{1E549B11-03AD-4D96-9FCA-7E6D233125FC}" sibTransId="{54C36843-3D0F-4603-973A-ACD677742F29}"/>
    <dgm:cxn modelId="{2DB7D51E-342A-4097-AB5D-22BA539874DF}" type="presOf" srcId="{FB395D25-A495-4196-9093-E9F77D99E001}" destId="{2DD7BCEF-DCEA-4E96-B32B-3FB17426EF13}" srcOrd="1" destOrd="0" presId="urn:microsoft.com/office/officeart/2005/8/layout/orgChart1"/>
    <dgm:cxn modelId="{C4CF01F6-26F5-4425-B281-2038C29243AB}" srcId="{24366FC0-3C00-4438-88DD-3B8207329C9D}" destId="{FB395D25-A495-4196-9093-E9F77D99E001}" srcOrd="1" destOrd="0" parTransId="{1D449D9B-8D83-4B83-A506-DD622AF288D2}" sibTransId="{28947AC2-F4D2-402A-B909-DBBAAD93784D}"/>
    <dgm:cxn modelId="{AB12C6E2-8CBC-4E7E-A6FD-64130CCA99BB}" type="presParOf" srcId="{94ED1A2F-3AF2-4A63-A4CF-218AA5347E6F}" destId="{B020E16B-0345-4FAB-B560-608BD38BB521}" srcOrd="0" destOrd="0" presId="urn:microsoft.com/office/officeart/2005/8/layout/orgChart1"/>
    <dgm:cxn modelId="{86F071F9-8DF5-420C-A3C7-8830D194F4C9}" type="presParOf" srcId="{B020E16B-0345-4FAB-B560-608BD38BB521}" destId="{CC05F36E-A7AD-4210-B447-C9C299E294AD}" srcOrd="0" destOrd="0" presId="urn:microsoft.com/office/officeart/2005/8/layout/orgChart1"/>
    <dgm:cxn modelId="{6583303B-9659-4D79-AC30-619AC4504BF3}" type="presParOf" srcId="{CC05F36E-A7AD-4210-B447-C9C299E294AD}" destId="{25E96307-888F-4BE8-9B6A-6994982934F1}" srcOrd="0" destOrd="0" presId="urn:microsoft.com/office/officeart/2005/8/layout/orgChart1"/>
    <dgm:cxn modelId="{B4512427-960C-482C-AABF-73B18EDF1248}" type="presParOf" srcId="{CC05F36E-A7AD-4210-B447-C9C299E294AD}" destId="{466B15E6-5645-496C-9EEC-B9CBE8295C78}" srcOrd="1" destOrd="0" presId="urn:microsoft.com/office/officeart/2005/8/layout/orgChart1"/>
    <dgm:cxn modelId="{29D4941A-B06F-4B19-987A-A9ECC96CE302}" type="presParOf" srcId="{B020E16B-0345-4FAB-B560-608BD38BB521}" destId="{8434FB25-6CAB-4930-ACAB-E3A223F263C6}" srcOrd="1" destOrd="0" presId="urn:microsoft.com/office/officeart/2005/8/layout/orgChart1"/>
    <dgm:cxn modelId="{0C834B62-59B1-4555-AD55-267A74CA4E7A}" type="presParOf" srcId="{8434FB25-6CAB-4930-ACAB-E3A223F263C6}" destId="{0DBB5D72-4502-438F-AE72-B87955FA459A}" srcOrd="0" destOrd="0" presId="urn:microsoft.com/office/officeart/2005/8/layout/orgChart1"/>
    <dgm:cxn modelId="{E6539D49-ABB7-4B4C-9B87-28AB00393678}" type="presParOf" srcId="{8434FB25-6CAB-4930-ACAB-E3A223F263C6}" destId="{0F934812-78A7-4DC2-95C9-3B18BD105CD3}" srcOrd="1" destOrd="0" presId="urn:microsoft.com/office/officeart/2005/8/layout/orgChart1"/>
    <dgm:cxn modelId="{05EE6CA7-2B06-44DD-875D-03735CAB9F37}" type="presParOf" srcId="{0F934812-78A7-4DC2-95C9-3B18BD105CD3}" destId="{D16F1071-1A4D-4BD2-9DFC-C27606D0CA5F}" srcOrd="0" destOrd="0" presId="urn:microsoft.com/office/officeart/2005/8/layout/orgChart1"/>
    <dgm:cxn modelId="{1FEBDE7E-9F54-4A12-82F2-F29031326772}" type="presParOf" srcId="{D16F1071-1A4D-4BD2-9DFC-C27606D0CA5F}" destId="{73C23613-DF74-4FD4-8A3D-50DD04E360E3}" srcOrd="0" destOrd="0" presId="urn:microsoft.com/office/officeart/2005/8/layout/orgChart1"/>
    <dgm:cxn modelId="{2F68A042-E8FA-4AB7-B40F-DD420ACD97E6}" type="presParOf" srcId="{D16F1071-1A4D-4BD2-9DFC-C27606D0CA5F}" destId="{2DD7BCEF-DCEA-4E96-B32B-3FB17426EF13}" srcOrd="1" destOrd="0" presId="urn:microsoft.com/office/officeart/2005/8/layout/orgChart1"/>
    <dgm:cxn modelId="{816AB4CA-4C33-4256-AD55-FC6464370314}" type="presParOf" srcId="{0F934812-78A7-4DC2-95C9-3B18BD105CD3}" destId="{62C1583B-43F6-48FD-BE37-45F62E56BE6F}" srcOrd="1" destOrd="0" presId="urn:microsoft.com/office/officeart/2005/8/layout/orgChart1"/>
    <dgm:cxn modelId="{D85C4EFB-6400-4AD6-8356-3C355F24A478}" type="presParOf" srcId="{0F934812-78A7-4DC2-95C9-3B18BD105CD3}" destId="{A20D445F-2CE6-4F4F-B78C-5178797F9CB8}" srcOrd="2" destOrd="0" presId="urn:microsoft.com/office/officeart/2005/8/layout/orgChart1"/>
    <dgm:cxn modelId="{BE89499F-CADB-4409-93F5-F24AF62BA0AD}" type="presParOf" srcId="{8434FB25-6CAB-4930-ACAB-E3A223F263C6}" destId="{73545E47-7728-40D6-AB28-BB78555A44FD}" srcOrd="2" destOrd="0" presId="urn:microsoft.com/office/officeart/2005/8/layout/orgChart1"/>
    <dgm:cxn modelId="{9F8821D8-4C70-45C4-AFFF-FA95EFE54F0E}" type="presParOf" srcId="{8434FB25-6CAB-4930-ACAB-E3A223F263C6}" destId="{CF78C307-B57D-4862-B6E6-A146044AB7D6}" srcOrd="3" destOrd="0" presId="urn:microsoft.com/office/officeart/2005/8/layout/orgChart1"/>
    <dgm:cxn modelId="{BC36B304-92FC-47FB-A911-BC2E7F3CC9D4}" type="presParOf" srcId="{CF78C307-B57D-4862-B6E6-A146044AB7D6}" destId="{01C6E994-EB4C-48B7-8FEC-CDDF9FDF75AA}" srcOrd="0" destOrd="0" presId="urn:microsoft.com/office/officeart/2005/8/layout/orgChart1"/>
    <dgm:cxn modelId="{D458A2BE-C5FA-45ED-AA41-A7D3D05A2229}" type="presParOf" srcId="{01C6E994-EB4C-48B7-8FEC-CDDF9FDF75AA}" destId="{CAA84D74-7B59-41B1-93FE-2F42114A3FE7}" srcOrd="0" destOrd="0" presId="urn:microsoft.com/office/officeart/2005/8/layout/orgChart1"/>
    <dgm:cxn modelId="{6E3AE34E-2B49-48D1-A33C-150FCCDC32D9}" type="presParOf" srcId="{01C6E994-EB4C-48B7-8FEC-CDDF9FDF75AA}" destId="{01D65902-D0AE-436F-A526-87581AC7B432}" srcOrd="1" destOrd="0" presId="urn:microsoft.com/office/officeart/2005/8/layout/orgChart1"/>
    <dgm:cxn modelId="{5989F6B0-5A81-4DF0-8674-2BC2172A275A}" type="presParOf" srcId="{CF78C307-B57D-4862-B6E6-A146044AB7D6}" destId="{A83DDD85-95F7-4D40-8C6B-8C9CDE2BBAB7}" srcOrd="1" destOrd="0" presId="urn:microsoft.com/office/officeart/2005/8/layout/orgChart1"/>
    <dgm:cxn modelId="{06F31CEC-EE3A-4324-A29D-87F23B6AB567}" type="presParOf" srcId="{CF78C307-B57D-4862-B6E6-A146044AB7D6}" destId="{98EF2B9C-97FD-4183-952E-E12122059F8A}" srcOrd="2" destOrd="0" presId="urn:microsoft.com/office/officeart/2005/8/layout/orgChart1"/>
    <dgm:cxn modelId="{B148639C-2EFF-4CF4-944D-B3DE1542EB31}" type="presParOf" srcId="{B020E16B-0345-4FAB-B560-608BD38BB521}" destId="{1D10D5A2-DFA6-4D3A-9E49-68CE34A4E71D}" srcOrd="2" destOrd="0" presId="urn:microsoft.com/office/officeart/2005/8/layout/orgChart1"/>
    <dgm:cxn modelId="{C44060E5-F211-4F84-9AE6-A1E0E44A72D7}" type="presParOf" srcId="{1D10D5A2-DFA6-4D3A-9E49-68CE34A4E71D}" destId="{0DCE1733-7470-473D-A279-524FD32716A7}" srcOrd="0" destOrd="0" presId="urn:microsoft.com/office/officeart/2005/8/layout/orgChart1"/>
    <dgm:cxn modelId="{513B6B1B-C98C-42D6-BC7B-358B91E8966B}" type="presParOf" srcId="{1D10D5A2-DFA6-4D3A-9E49-68CE34A4E71D}" destId="{EAEE1C19-C5A3-4AAF-9740-C58BD27FF845}" srcOrd="1" destOrd="0" presId="urn:microsoft.com/office/officeart/2005/8/layout/orgChart1"/>
    <dgm:cxn modelId="{F492B891-0A4F-4FE0-BA5F-CDE275D02A8A}" type="presParOf" srcId="{EAEE1C19-C5A3-4AAF-9740-C58BD27FF845}" destId="{4E9280DF-EA79-4111-A74D-65A5145CA133}" srcOrd="0" destOrd="0" presId="urn:microsoft.com/office/officeart/2005/8/layout/orgChart1"/>
    <dgm:cxn modelId="{56A8855E-FF51-4738-BF77-95A48F400CCF}" type="presParOf" srcId="{4E9280DF-EA79-4111-A74D-65A5145CA133}" destId="{FFB93A7D-9C55-4146-BF42-E10A82546152}" srcOrd="0" destOrd="0" presId="urn:microsoft.com/office/officeart/2005/8/layout/orgChart1"/>
    <dgm:cxn modelId="{81116042-FEAF-4EC0-8FEE-19C826886905}" type="presParOf" srcId="{4E9280DF-EA79-4111-A74D-65A5145CA133}" destId="{F59669F8-066A-4430-AB58-CA29D78E0789}" srcOrd="1" destOrd="0" presId="urn:microsoft.com/office/officeart/2005/8/layout/orgChart1"/>
    <dgm:cxn modelId="{BD9C10CB-78CB-4D5C-9AA8-B269341B8788}" type="presParOf" srcId="{EAEE1C19-C5A3-4AAF-9740-C58BD27FF845}" destId="{566B7389-FA91-4A8F-9DB4-AD1E1C06D696}" srcOrd="1" destOrd="0" presId="urn:microsoft.com/office/officeart/2005/8/layout/orgChart1"/>
    <dgm:cxn modelId="{61A652BC-C4DB-4E7F-9571-2CDD5E8A57F3}" type="presParOf" srcId="{EAEE1C19-C5A3-4AAF-9740-C58BD27FF845}" destId="{F41DF8E3-A278-4C39-AA56-F30A1D30BA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4C832D-0081-4D7B-AA3B-567519B28C0D}" type="doc">
      <dgm:prSet loTypeId="urn:microsoft.com/office/officeart/2005/8/layout/hierarchy2" loCatId="hierarchy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CA28F4A4-E256-4094-9514-23B29542F1EF}">
      <dgm:prSet phldrT="[Текст]" custT="1"/>
      <dgm:spPr/>
      <dgm:t>
        <a:bodyPr/>
        <a:lstStyle/>
        <a:p>
          <a:r>
            <a:rPr lang="ru-RU" sz="1400" dirty="0" smtClean="0"/>
            <a:t>Классификация банковских счетов </a:t>
          </a:r>
          <a:endParaRPr lang="ru-RU" sz="1400" dirty="0"/>
        </a:p>
      </dgm:t>
    </dgm:pt>
    <dgm:pt modelId="{5FAF5B4B-F22B-4F80-B217-BAD4F14C9A98}" type="parTrans" cxnId="{ACA6F312-CD5C-40AA-9052-ACA0BFD0ED09}">
      <dgm:prSet/>
      <dgm:spPr/>
      <dgm:t>
        <a:bodyPr/>
        <a:lstStyle/>
        <a:p>
          <a:endParaRPr lang="ru-RU"/>
        </a:p>
      </dgm:t>
    </dgm:pt>
    <dgm:pt modelId="{E1E23D5A-478A-47BC-8475-D9D19B711D96}" type="sibTrans" cxnId="{ACA6F312-CD5C-40AA-9052-ACA0BFD0ED09}">
      <dgm:prSet/>
      <dgm:spPr/>
      <dgm:t>
        <a:bodyPr/>
        <a:lstStyle/>
        <a:p>
          <a:endParaRPr lang="ru-RU"/>
        </a:p>
      </dgm:t>
    </dgm:pt>
    <dgm:pt modelId="{E507F960-1637-4789-945F-EABE2640812A}">
      <dgm:prSet phldrT="[Текст]" custT="1"/>
      <dgm:spPr/>
      <dgm:t>
        <a:bodyPr/>
        <a:lstStyle/>
        <a:p>
          <a:r>
            <a:rPr lang="ru-RU" sz="1400" dirty="0" smtClean="0"/>
            <a:t>в зависимости от круга совершаемых по счету операций</a:t>
          </a:r>
          <a:endParaRPr lang="ru-RU" sz="1400" dirty="0"/>
        </a:p>
      </dgm:t>
    </dgm:pt>
    <dgm:pt modelId="{9938465D-AC28-4F1C-8649-5C2926F74778}" type="parTrans" cxnId="{FC607ED6-BE05-4C47-8DFD-359337A4B8FD}">
      <dgm:prSet/>
      <dgm:spPr/>
      <dgm:t>
        <a:bodyPr/>
        <a:lstStyle/>
        <a:p>
          <a:endParaRPr lang="ru-RU"/>
        </a:p>
      </dgm:t>
    </dgm:pt>
    <dgm:pt modelId="{A5EA0656-23B9-40EB-925F-96586A8E05A4}" type="sibTrans" cxnId="{FC607ED6-BE05-4C47-8DFD-359337A4B8FD}">
      <dgm:prSet/>
      <dgm:spPr/>
      <dgm:t>
        <a:bodyPr/>
        <a:lstStyle/>
        <a:p>
          <a:endParaRPr lang="ru-RU"/>
        </a:p>
      </dgm:t>
    </dgm:pt>
    <dgm:pt modelId="{A6D67462-AD5D-4394-A004-9629B84760EC}">
      <dgm:prSet phldrT="[Текст]" custT="1"/>
      <dgm:spPr/>
      <dgm:t>
        <a:bodyPr/>
        <a:lstStyle/>
        <a:p>
          <a:r>
            <a:rPr lang="ru-RU" sz="1400" dirty="0" smtClean="0"/>
            <a:t>универсальные счета </a:t>
          </a:r>
          <a:endParaRPr lang="ru-RU" sz="1400" dirty="0"/>
        </a:p>
      </dgm:t>
    </dgm:pt>
    <dgm:pt modelId="{42581D4F-7497-4B3F-A6DC-8A62ABB7BA16}" type="parTrans" cxnId="{DB68EF9D-D6AB-4ECC-AFD9-8D8DE6084131}">
      <dgm:prSet/>
      <dgm:spPr/>
      <dgm:t>
        <a:bodyPr/>
        <a:lstStyle/>
        <a:p>
          <a:endParaRPr lang="ru-RU"/>
        </a:p>
      </dgm:t>
    </dgm:pt>
    <dgm:pt modelId="{2F8592C5-74FE-4E18-8B94-2E6ADBF97C72}" type="sibTrans" cxnId="{DB68EF9D-D6AB-4ECC-AFD9-8D8DE6084131}">
      <dgm:prSet/>
      <dgm:spPr/>
      <dgm:t>
        <a:bodyPr/>
        <a:lstStyle/>
        <a:p>
          <a:endParaRPr lang="ru-RU"/>
        </a:p>
      </dgm:t>
    </dgm:pt>
    <dgm:pt modelId="{C9142FE9-3E5D-40D6-A029-ED50FFB4FA85}">
      <dgm:prSet phldrT="[Текст]"/>
      <dgm:spPr/>
      <dgm:t>
        <a:bodyPr/>
        <a:lstStyle/>
        <a:p>
          <a:r>
            <a:rPr lang="ru-RU" dirty="0" smtClean="0"/>
            <a:t>счета со специальным правовым режимом</a:t>
          </a:r>
          <a:endParaRPr lang="ru-RU" dirty="0"/>
        </a:p>
      </dgm:t>
    </dgm:pt>
    <dgm:pt modelId="{A6783FDC-10B5-400C-A44D-00D6998792AE}" type="parTrans" cxnId="{9D9A0119-EE02-4A17-B0FF-FAC76C0C091F}">
      <dgm:prSet/>
      <dgm:spPr/>
      <dgm:t>
        <a:bodyPr/>
        <a:lstStyle/>
        <a:p>
          <a:endParaRPr lang="ru-RU"/>
        </a:p>
      </dgm:t>
    </dgm:pt>
    <dgm:pt modelId="{E0FF9C8F-9FF8-4AC3-A225-0BF29B0167C9}" type="sibTrans" cxnId="{9D9A0119-EE02-4A17-B0FF-FAC76C0C091F}">
      <dgm:prSet/>
      <dgm:spPr/>
      <dgm:t>
        <a:bodyPr/>
        <a:lstStyle/>
        <a:p>
          <a:endParaRPr lang="ru-RU"/>
        </a:p>
      </dgm:t>
    </dgm:pt>
    <dgm:pt modelId="{AA687A59-5F83-4C0A-94C1-1A05454D4EC1}">
      <dgm:prSet phldrT="[Текст]" custT="1"/>
      <dgm:spPr/>
      <dgm:t>
        <a:bodyPr/>
        <a:lstStyle/>
        <a:p>
          <a:r>
            <a:rPr lang="ru-RU" sz="1400" dirty="0" smtClean="0"/>
            <a:t>в зависимости от правового статуса клиента банка </a:t>
          </a:r>
          <a:endParaRPr lang="ru-RU" sz="1400" dirty="0"/>
        </a:p>
      </dgm:t>
    </dgm:pt>
    <dgm:pt modelId="{C1959201-3BB4-4853-AA9D-CA2D54F29F03}" type="parTrans" cxnId="{80E4ADAC-5D6A-47B3-8487-D6285C8CA9BD}">
      <dgm:prSet/>
      <dgm:spPr/>
      <dgm:t>
        <a:bodyPr/>
        <a:lstStyle/>
        <a:p>
          <a:endParaRPr lang="ru-RU"/>
        </a:p>
      </dgm:t>
    </dgm:pt>
    <dgm:pt modelId="{F271562C-711F-414B-9724-57EAD738F523}" type="sibTrans" cxnId="{80E4ADAC-5D6A-47B3-8487-D6285C8CA9BD}">
      <dgm:prSet/>
      <dgm:spPr/>
      <dgm:t>
        <a:bodyPr/>
        <a:lstStyle/>
        <a:p>
          <a:endParaRPr lang="ru-RU"/>
        </a:p>
      </dgm:t>
    </dgm:pt>
    <dgm:pt modelId="{247032E7-FB16-4C8E-91C5-35B29C2A2143}">
      <dgm:prSet phldrT="[Текст]" custT="1"/>
      <dgm:spPr/>
      <dgm:t>
        <a:bodyPr/>
        <a:lstStyle/>
        <a:p>
          <a:r>
            <a:rPr lang="ru-RU" sz="1400" dirty="0" smtClean="0"/>
            <a:t>юридическим лицам, в том числе другим кредитным организациям, а также индивидуальным предпринимателям</a:t>
          </a:r>
          <a:endParaRPr lang="ru-RU" sz="1400" dirty="0"/>
        </a:p>
      </dgm:t>
    </dgm:pt>
    <dgm:pt modelId="{6DDC3DE3-17E2-402E-98CD-DB75EC54B5FB}" type="parTrans" cxnId="{7339B6C1-CD19-4105-8B8C-2198CE75B18D}">
      <dgm:prSet/>
      <dgm:spPr/>
      <dgm:t>
        <a:bodyPr/>
        <a:lstStyle/>
        <a:p>
          <a:endParaRPr lang="ru-RU"/>
        </a:p>
      </dgm:t>
    </dgm:pt>
    <dgm:pt modelId="{22B3234D-E4C4-49EB-BD48-DF17C21FB309}" type="sibTrans" cxnId="{7339B6C1-CD19-4105-8B8C-2198CE75B18D}">
      <dgm:prSet/>
      <dgm:spPr/>
      <dgm:t>
        <a:bodyPr/>
        <a:lstStyle/>
        <a:p>
          <a:endParaRPr lang="ru-RU"/>
        </a:p>
      </dgm:t>
    </dgm:pt>
    <dgm:pt modelId="{8A4EDCF8-BE5D-4940-BD11-DC363E95018B}">
      <dgm:prSet phldrT="[Текст]"/>
      <dgm:spPr/>
      <dgm:t>
        <a:bodyPr/>
        <a:lstStyle/>
        <a:p>
          <a:r>
            <a:rPr lang="ru-RU" dirty="0" smtClean="0"/>
            <a:t>физическим лицам</a:t>
          </a:r>
          <a:endParaRPr lang="ru-RU" dirty="0"/>
        </a:p>
      </dgm:t>
    </dgm:pt>
    <dgm:pt modelId="{9D553CB6-FB76-4194-BEE2-7E2D426F3171}" type="parTrans" cxnId="{AF177C5E-05C5-4536-925A-DF9DCA0E702F}">
      <dgm:prSet/>
      <dgm:spPr/>
      <dgm:t>
        <a:bodyPr/>
        <a:lstStyle/>
        <a:p>
          <a:endParaRPr lang="ru-RU"/>
        </a:p>
      </dgm:t>
    </dgm:pt>
    <dgm:pt modelId="{12FECE8D-9BA2-4F2F-99E0-3DDC1C0B7DE5}" type="sibTrans" cxnId="{AF177C5E-05C5-4536-925A-DF9DCA0E702F}">
      <dgm:prSet/>
      <dgm:spPr/>
      <dgm:t>
        <a:bodyPr/>
        <a:lstStyle/>
        <a:p>
          <a:endParaRPr lang="ru-RU"/>
        </a:p>
      </dgm:t>
    </dgm:pt>
    <dgm:pt modelId="{7EB54292-EC41-445F-98F3-EC2A4C82A2B2}">
      <dgm:prSet phldrT="[Текст]"/>
      <dgm:spPr/>
      <dgm:t>
        <a:bodyPr/>
        <a:lstStyle/>
        <a:p>
          <a:r>
            <a:rPr lang="ru-RU" dirty="0" smtClean="0"/>
            <a:t>нотариусам, занимающимся частной практикой, адвокатам, учредившим адвокатские кабинеты</a:t>
          </a:r>
          <a:endParaRPr lang="ru-RU" dirty="0"/>
        </a:p>
      </dgm:t>
    </dgm:pt>
    <dgm:pt modelId="{87F88CC3-0160-4F72-BBFA-F8009826A489}" type="parTrans" cxnId="{A413A5A9-ECFF-41BA-81BB-E4A376A4DB88}">
      <dgm:prSet/>
      <dgm:spPr/>
      <dgm:t>
        <a:bodyPr/>
        <a:lstStyle/>
        <a:p>
          <a:endParaRPr lang="ru-RU"/>
        </a:p>
      </dgm:t>
    </dgm:pt>
    <dgm:pt modelId="{3E95716B-26F1-45D4-9CB5-102AC1AF7548}" type="sibTrans" cxnId="{A413A5A9-ECFF-41BA-81BB-E4A376A4DB88}">
      <dgm:prSet/>
      <dgm:spPr/>
      <dgm:t>
        <a:bodyPr/>
        <a:lstStyle/>
        <a:p>
          <a:endParaRPr lang="ru-RU"/>
        </a:p>
      </dgm:t>
    </dgm:pt>
    <dgm:pt modelId="{5C87387E-4BE0-4764-8ADA-0EC220AEEE88}">
      <dgm:prSet phldrT="[Текст]"/>
      <dgm:spPr/>
      <dgm:t>
        <a:bodyPr/>
        <a:lstStyle/>
        <a:p>
          <a:r>
            <a:rPr lang="ru-RU" dirty="0" smtClean="0"/>
            <a:t>иным категориям клиентов</a:t>
          </a:r>
          <a:endParaRPr lang="ru-RU" dirty="0"/>
        </a:p>
      </dgm:t>
    </dgm:pt>
    <dgm:pt modelId="{5CEA1D84-0A93-43A3-B732-9F86FDF5F565}" type="parTrans" cxnId="{16D98D35-EE23-4C8D-A9F8-800FFDE82305}">
      <dgm:prSet/>
      <dgm:spPr/>
      <dgm:t>
        <a:bodyPr/>
        <a:lstStyle/>
        <a:p>
          <a:endParaRPr lang="ru-RU"/>
        </a:p>
      </dgm:t>
    </dgm:pt>
    <dgm:pt modelId="{53DD9247-ACE2-4AAA-8779-C0A60247ED4C}" type="sibTrans" cxnId="{16D98D35-EE23-4C8D-A9F8-800FFDE82305}">
      <dgm:prSet/>
      <dgm:spPr/>
      <dgm:t>
        <a:bodyPr/>
        <a:lstStyle/>
        <a:p>
          <a:endParaRPr lang="ru-RU"/>
        </a:p>
      </dgm:t>
    </dgm:pt>
    <dgm:pt modelId="{1C8D0565-190E-42E1-9A8D-0ACFF2A08A9C}" type="pres">
      <dgm:prSet presAssocID="{564C832D-0081-4D7B-AA3B-567519B28C0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43A9155-7F10-4E28-B0E6-470AAAA2E85F}" type="pres">
      <dgm:prSet presAssocID="{CA28F4A4-E256-4094-9514-23B29542F1EF}" presName="root1" presStyleCnt="0"/>
      <dgm:spPr/>
    </dgm:pt>
    <dgm:pt modelId="{E98EA7E8-EB4A-4641-BDCD-01F2A0CD5209}" type="pres">
      <dgm:prSet presAssocID="{CA28F4A4-E256-4094-9514-23B29542F1EF}" presName="LevelOneTextNode" presStyleLbl="node0" presStyleIdx="0" presStyleCnt="1" custScaleY="149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CF8D55-0898-4F2B-9841-4A11A41A4DBC}" type="pres">
      <dgm:prSet presAssocID="{CA28F4A4-E256-4094-9514-23B29542F1EF}" presName="level2hierChild" presStyleCnt="0"/>
      <dgm:spPr/>
    </dgm:pt>
    <dgm:pt modelId="{A3ED2DEA-AE3D-49FC-A21A-77CED0000F82}" type="pres">
      <dgm:prSet presAssocID="{9938465D-AC28-4F1C-8649-5C2926F74778}" presName="conn2-1" presStyleLbl="parChTrans1D2" presStyleIdx="0" presStyleCnt="2"/>
      <dgm:spPr/>
    </dgm:pt>
    <dgm:pt modelId="{E81873F2-9318-4EC8-A9EF-442EB8A97A35}" type="pres">
      <dgm:prSet presAssocID="{9938465D-AC28-4F1C-8649-5C2926F74778}" presName="connTx" presStyleLbl="parChTrans1D2" presStyleIdx="0" presStyleCnt="2"/>
      <dgm:spPr/>
    </dgm:pt>
    <dgm:pt modelId="{0CB1FA9D-5F4B-450E-BDC9-8ED07B1614B4}" type="pres">
      <dgm:prSet presAssocID="{E507F960-1637-4789-945F-EABE2640812A}" presName="root2" presStyleCnt="0"/>
      <dgm:spPr/>
    </dgm:pt>
    <dgm:pt modelId="{91438096-4084-4E52-9993-68F73F340929}" type="pres">
      <dgm:prSet presAssocID="{E507F960-1637-4789-945F-EABE2640812A}" presName="LevelTwoTextNode" presStyleLbl="node2" presStyleIdx="0" presStyleCnt="2" custScaleY="149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7EADA4-B447-45FA-BCC9-CC0554E4F6D8}" type="pres">
      <dgm:prSet presAssocID="{E507F960-1637-4789-945F-EABE2640812A}" presName="level3hierChild" presStyleCnt="0"/>
      <dgm:spPr/>
    </dgm:pt>
    <dgm:pt modelId="{43F2F300-844A-4DCD-A1A5-5C5B683501DC}" type="pres">
      <dgm:prSet presAssocID="{42581D4F-7497-4B3F-A6DC-8A62ABB7BA16}" presName="conn2-1" presStyleLbl="parChTrans1D3" presStyleIdx="0" presStyleCnt="6"/>
      <dgm:spPr/>
    </dgm:pt>
    <dgm:pt modelId="{4DB4372E-78D3-4348-8C2D-E9335148E3FD}" type="pres">
      <dgm:prSet presAssocID="{42581D4F-7497-4B3F-A6DC-8A62ABB7BA16}" presName="connTx" presStyleLbl="parChTrans1D3" presStyleIdx="0" presStyleCnt="6"/>
      <dgm:spPr/>
    </dgm:pt>
    <dgm:pt modelId="{3FB00C5A-E93A-40DA-B14F-650A9B9B59D0}" type="pres">
      <dgm:prSet presAssocID="{A6D67462-AD5D-4394-A004-9629B84760EC}" presName="root2" presStyleCnt="0"/>
      <dgm:spPr/>
    </dgm:pt>
    <dgm:pt modelId="{6F05D260-E6E8-4900-B2D3-D193E563358C}" type="pres">
      <dgm:prSet presAssocID="{A6D67462-AD5D-4394-A004-9629B84760EC}" presName="LevelTwoTextNode" presStyleLbl="node3" presStyleIdx="0" presStyleCnt="6" custScaleX="1822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2A58F0-351C-4D8F-BD20-0A5928A54264}" type="pres">
      <dgm:prSet presAssocID="{A6D67462-AD5D-4394-A004-9629B84760EC}" presName="level3hierChild" presStyleCnt="0"/>
      <dgm:spPr/>
    </dgm:pt>
    <dgm:pt modelId="{65C1B92E-85A5-4134-8B6C-E0269A3DA00A}" type="pres">
      <dgm:prSet presAssocID="{A6783FDC-10B5-400C-A44D-00D6998792AE}" presName="conn2-1" presStyleLbl="parChTrans1D3" presStyleIdx="1" presStyleCnt="6"/>
      <dgm:spPr/>
    </dgm:pt>
    <dgm:pt modelId="{DF9F9492-5388-436F-B35A-972E0FA9B11A}" type="pres">
      <dgm:prSet presAssocID="{A6783FDC-10B5-400C-A44D-00D6998792AE}" presName="connTx" presStyleLbl="parChTrans1D3" presStyleIdx="1" presStyleCnt="6"/>
      <dgm:spPr/>
    </dgm:pt>
    <dgm:pt modelId="{8032BF5B-99DB-4BD5-95AD-636F666B75F2}" type="pres">
      <dgm:prSet presAssocID="{C9142FE9-3E5D-40D6-A029-ED50FFB4FA85}" presName="root2" presStyleCnt="0"/>
      <dgm:spPr/>
    </dgm:pt>
    <dgm:pt modelId="{EEAC0DA4-1C81-43C8-B9B0-D9124050BC49}" type="pres">
      <dgm:prSet presAssocID="{C9142FE9-3E5D-40D6-A029-ED50FFB4FA85}" presName="LevelTwoTextNode" presStyleLbl="node3" presStyleIdx="1" presStyleCnt="6" custScaleX="250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BC4CE4-7F6B-42FB-8F0F-B0CAA5EEFA1F}" type="pres">
      <dgm:prSet presAssocID="{C9142FE9-3E5D-40D6-A029-ED50FFB4FA85}" presName="level3hierChild" presStyleCnt="0"/>
      <dgm:spPr/>
    </dgm:pt>
    <dgm:pt modelId="{00565E89-292E-457B-A5AC-F4D984D4D497}" type="pres">
      <dgm:prSet presAssocID="{C1959201-3BB4-4853-AA9D-CA2D54F29F03}" presName="conn2-1" presStyleLbl="parChTrans1D2" presStyleIdx="1" presStyleCnt="2"/>
      <dgm:spPr/>
    </dgm:pt>
    <dgm:pt modelId="{410C8621-DE5E-4CA6-A2FF-44115D6AE339}" type="pres">
      <dgm:prSet presAssocID="{C1959201-3BB4-4853-AA9D-CA2D54F29F03}" presName="connTx" presStyleLbl="parChTrans1D2" presStyleIdx="1" presStyleCnt="2"/>
      <dgm:spPr/>
    </dgm:pt>
    <dgm:pt modelId="{0C652D51-A12A-4075-89D9-6B960E0FD747}" type="pres">
      <dgm:prSet presAssocID="{AA687A59-5F83-4C0A-94C1-1A05454D4EC1}" presName="root2" presStyleCnt="0"/>
      <dgm:spPr/>
    </dgm:pt>
    <dgm:pt modelId="{95DC506A-A0D8-4AFB-A35F-192FDB6977BF}" type="pres">
      <dgm:prSet presAssocID="{AA687A59-5F83-4C0A-94C1-1A05454D4EC1}" presName="LevelTwoTextNode" presStyleLbl="node2" presStyleIdx="1" presStyleCnt="2" custScaleY="117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AA2BD9-E819-4943-BFFE-642F1E5A92B5}" type="pres">
      <dgm:prSet presAssocID="{AA687A59-5F83-4C0A-94C1-1A05454D4EC1}" presName="level3hierChild" presStyleCnt="0"/>
      <dgm:spPr/>
    </dgm:pt>
    <dgm:pt modelId="{E222FF73-1730-4A68-A0B6-8694A2E13C27}" type="pres">
      <dgm:prSet presAssocID="{6DDC3DE3-17E2-402E-98CD-DB75EC54B5FB}" presName="conn2-1" presStyleLbl="parChTrans1D3" presStyleIdx="2" presStyleCnt="6"/>
      <dgm:spPr/>
    </dgm:pt>
    <dgm:pt modelId="{51053ABB-E28F-4E2F-8483-BA34C10FEBF6}" type="pres">
      <dgm:prSet presAssocID="{6DDC3DE3-17E2-402E-98CD-DB75EC54B5FB}" presName="connTx" presStyleLbl="parChTrans1D3" presStyleIdx="2" presStyleCnt="6"/>
      <dgm:spPr/>
    </dgm:pt>
    <dgm:pt modelId="{09EA53D7-5E42-41F9-B047-0ABE67BDD8B4}" type="pres">
      <dgm:prSet presAssocID="{247032E7-FB16-4C8E-91C5-35B29C2A2143}" presName="root2" presStyleCnt="0"/>
      <dgm:spPr/>
    </dgm:pt>
    <dgm:pt modelId="{90628FCE-32B4-429E-8FE4-BD3E6686215C}" type="pres">
      <dgm:prSet presAssocID="{247032E7-FB16-4C8E-91C5-35B29C2A2143}" presName="LevelTwoTextNode" presStyleLbl="node3" presStyleIdx="2" presStyleCnt="6" custScaleX="2552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599EFB-736E-4EA8-B211-0877A6AECB75}" type="pres">
      <dgm:prSet presAssocID="{247032E7-FB16-4C8E-91C5-35B29C2A2143}" presName="level3hierChild" presStyleCnt="0"/>
      <dgm:spPr/>
    </dgm:pt>
    <dgm:pt modelId="{FE2A4368-6CA5-4F71-8CBF-53AF14F31038}" type="pres">
      <dgm:prSet presAssocID="{9D553CB6-FB76-4194-BEE2-7E2D426F3171}" presName="conn2-1" presStyleLbl="parChTrans1D3" presStyleIdx="3" presStyleCnt="6"/>
      <dgm:spPr/>
    </dgm:pt>
    <dgm:pt modelId="{AEE20B87-0B7E-4EBD-8B5B-DF5B7E1AE69D}" type="pres">
      <dgm:prSet presAssocID="{9D553CB6-FB76-4194-BEE2-7E2D426F3171}" presName="connTx" presStyleLbl="parChTrans1D3" presStyleIdx="3" presStyleCnt="6"/>
      <dgm:spPr/>
    </dgm:pt>
    <dgm:pt modelId="{8BC9C18B-7FBF-429E-849A-E50F956761B8}" type="pres">
      <dgm:prSet presAssocID="{8A4EDCF8-BE5D-4940-BD11-DC363E95018B}" presName="root2" presStyleCnt="0"/>
      <dgm:spPr/>
    </dgm:pt>
    <dgm:pt modelId="{EB8AC3FF-AA09-4DDE-9520-59839352717E}" type="pres">
      <dgm:prSet presAssocID="{8A4EDCF8-BE5D-4940-BD11-DC363E95018B}" presName="LevelTwoTextNode" presStyleLbl="node3" presStyleIdx="3" presStyleCnt="6" custScaleX="1219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651CBA-1CDC-4AC8-8EA5-5A3F5380AD40}" type="pres">
      <dgm:prSet presAssocID="{8A4EDCF8-BE5D-4940-BD11-DC363E95018B}" presName="level3hierChild" presStyleCnt="0"/>
      <dgm:spPr/>
    </dgm:pt>
    <dgm:pt modelId="{04ABE93F-507C-43D2-BE6B-DC337A663E5B}" type="pres">
      <dgm:prSet presAssocID="{87F88CC3-0160-4F72-BBFA-F8009826A489}" presName="conn2-1" presStyleLbl="parChTrans1D3" presStyleIdx="4" presStyleCnt="6"/>
      <dgm:spPr/>
    </dgm:pt>
    <dgm:pt modelId="{02FD715B-6364-43A7-AA23-7DF471F370EA}" type="pres">
      <dgm:prSet presAssocID="{87F88CC3-0160-4F72-BBFA-F8009826A489}" presName="connTx" presStyleLbl="parChTrans1D3" presStyleIdx="4" presStyleCnt="6"/>
      <dgm:spPr/>
    </dgm:pt>
    <dgm:pt modelId="{B71A56F2-AFB8-4923-91AD-8F93E1CCB113}" type="pres">
      <dgm:prSet presAssocID="{7EB54292-EC41-445F-98F3-EC2A4C82A2B2}" presName="root2" presStyleCnt="0"/>
      <dgm:spPr/>
    </dgm:pt>
    <dgm:pt modelId="{552EE652-D3BE-4536-BB89-4C95B25BD36D}" type="pres">
      <dgm:prSet presAssocID="{7EB54292-EC41-445F-98F3-EC2A4C82A2B2}" presName="LevelTwoTextNode" presStyleLbl="node3" presStyleIdx="4" presStyleCnt="6" custScaleX="2552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00DF6E-625A-422C-AE54-2BE853B7079B}" type="pres">
      <dgm:prSet presAssocID="{7EB54292-EC41-445F-98F3-EC2A4C82A2B2}" presName="level3hierChild" presStyleCnt="0"/>
      <dgm:spPr/>
    </dgm:pt>
    <dgm:pt modelId="{A8DE214E-9804-426E-914A-8BB8183727A2}" type="pres">
      <dgm:prSet presAssocID="{5CEA1D84-0A93-43A3-B732-9F86FDF5F565}" presName="conn2-1" presStyleLbl="parChTrans1D3" presStyleIdx="5" presStyleCnt="6"/>
      <dgm:spPr/>
    </dgm:pt>
    <dgm:pt modelId="{D25D3BE3-2D04-4A6F-81FF-72784DD603CC}" type="pres">
      <dgm:prSet presAssocID="{5CEA1D84-0A93-43A3-B732-9F86FDF5F565}" presName="connTx" presStyleLbl="parChTrans1D3" presStyleIdx="5" presStyleCnt="6"/>
      <dgm:spPr/>
    </dgm:pt>
    <dgm:pt modelId="{FE952134-36D0-4E44-94DD-78B89F21423B}" type="pres">
      <dgm:prSet presAssocID="{5C87387E-4BE0-4764-8ADA-0EC220AEEE88}" presName="root2" presStyleCnt="0"/>
      <dgm:spPr/>
    </dgm:pt>
    <dgm:pt modelId="{61B42A33-2202-4B35-956C-66B9D46F10AC}" type="pres">
      <dgm:prSet presAssocID="{5C87387E-4BE0-4764-8ADA-0EC220AEEE88}" presName="LevelTwoTextNode" presStyleLbl="node3" presStyleIdx="5" presStyleCnt="6" custScaleX="190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50E21E-BB94-4E9E-A0EA-A5029D8E9FBC}" type="pres">
      <dgm:prSet presAssocID="{5C87387E-4BE0-4764-8ADA-0EC220AEEE88}" presName="level3hierChild" presStyleCnt="0"/>
      <dgm:spPr/>
    </dgm:pt>
  </dgm:ptLst>
  <dgm:cxnLst>
    <dgm:cxn modelId="{DF76A359-6D57-44CF-8AE9-FEA6D0E4644F}" type="presOf" srcId="{AA687A59-5F83-4C0A-94C1-1A05454D4EC1}" destId="{95DC506A-A0D8-4AFB-A35F-192FDB6977BF}" srcOrd="0" destOrd="0" presId="urn:microsoft.com/office/officeart/2005/8/layout/hierarchy2"/>
    <dgm:cxn modelId="{AF177C5E-05C5-4536-925A-DF9DCA0E702F}" srcId="{AA687A59-5F83-4C0A-94C1-1A05454D4EC1}" destId="{8A4EDCF8-BE5D-4940-BD11-DC363E95018B}" srcOrd="1" destOrd="0" parTransId="{9D553CB6-FB76-4194-BEE2-7E2D426F3171}" sibTransId="{12FECE8D-9BA2-4F2F-99E0-3DDC1C0B7DE5}"/>
    <dgm:cxn modelId="{255ED431-5290-4E71-B243-9D1B23CC9DB6}" type="presOf" srcId="{9D553CB6-FB76-4194-BEE2-7E2D426F3171}" destId="{FE2A4368-6CA5-4F71-8CBF-53AF14F31038}" srcOrd="0" destOrd="0" presId="urn:microsoft.com/office/officeart/2005/8/layout/hierarchy2"/>
    <dgm:cxn modelId="{6EC21912-034B-48E8-B54A-A1856A657F92}" type="presOf" srcId="{C9142FE9-3E5D-40D6-A029-ED50FFB4FA85}" destId="{EEAC0DA4-1C81-43C8-B9B0-D9124050BC49}" srcOrd="0" destOrd="0" presId="urn:microsoft.com/office/officeart/2005/8/layout/hierarchy2"/>
    <dgm:cxn modelId="{ACA6F312-CD5C-40AA-9052-ACA0BFD0ED09}" srcId="{564C832D-0081-4D7B-AA3B-567519B28C0D}" destId="{CA28F4A4-E256-4094-9514-23B29542F1EF}" srcOrd="0" destOrd="0" parTransId="{5FAF5B4B-F22B-4F80-B217-BAD4F14C9A98}" sibTransId="{E1E23D5A-478A-47BC-8475-D9D19B711D96}"/>
    <dgm:cxn modelId="{2792B867-861A-48C8-A0BC-4EE86A45CF2D}" type="presOf" srcId="{42581D4F-7497-4B3F-A6DC-8A62ABB7BA16}" destId="{4DB4372E-78D3-4348-8C2D-E9335148E3FD}" srcOrd="1" destOrd="0" presId="urn:microsoft.com/office/officeart/2005/8/layout/hierarchy2"/>
    <dgm:cxn modelId="{CD12392B-410E-4B06-B190-E31E152A9809}" type="presOf" srcId="{5C87387E-4BE0-4764-8ADA-0EC220AEEE88}" destId="{61B42A33-2202-4B35-956C-66B9D46F10AC}" srcOrd="0" destOrd="0" presId="urn:microsoft.com/office/officeart/2005/8/layout/hierarchy2"/>
    <dgm:cxn modelId="{DE7282A5-84B7-4B7C-8C39-6F8BF25963A8}" type="presOf" srcId="{9938465D-AC28-4F1C-8649-5C2926F74778}" destId="{E81873F2-9318-4EC8-A9EF-442EB8A97A35}" srcOrd="1" destOrd="0" presId="urn:microsoft.com/office/officeart/2005/8/layout/hierarchy2"/>
    <dgm:cxn modelId="{DD010EF9-3A96-4A81-8B92-BED6049BE6C6}" type="presOf" srcId="{CA28F4A4-E256-4094-9514-23B29542F1EF}" destId="{E98EA7E8-EB4A-4641-BDCD-01F2A0CD5209}" srcOrd="0" destOrd="0" presId="urn:microsoft.com/office/officeart/2005/8/layout/hierarchy2"/>
    <dgm:cxn modelId="{A00D35AE-CD7A-40AD-8531-63FA8607B80E}" type="presOf" srcId="{7EB54292-EC41-445F-98F3-EC2A4C82A2B2}" destId="{552EE652-D3BE-4536-BB89-4C95B25BD36D}" srcOrd="0" destOrd="0" presId="urn:microsoft.com/office/officeart/2005/8/layout/hierarchy2"/>
    <dgm:cxn modelId="{822205FC-A8D9-4703-821C-BFB51B46FE6E}" type="presOf" srcId="{6DDC3DE3-17E2-402E-98CD-DB75EC54B5FB}" destId="{E222FF73-1730-4A68-A0B6-8694A2E13C27}" srcOrd="0" destOrd="0" presId="urn:microsoft.com/office/officeart/2005/8/layout/hierarchy2"/>
    <dgm:cxn modelId="{9D9A0119-EE02-4A17-B0FF-FAC76C0C091F}" srcId="{E507F960-1637-4789-945F-EABE2640812A}" destId="{C9142FE9-3E5D-40D6-A029-ED50FFB4FA85}" srcOrd="1" destOrd="0" parTransId="{A6783FDC-10B5-400C-A44D-00D6998792AE}" sibTransId="{E0FF9C8F-9FF8-4AC3-A225-0BF29B0167C9}"/>
    <dgm:cxn modelId="{FC607ED6-BE05-4C47-8DFD-359337A4B8FD}" srcId="{CA28F4A4-E256-4094-9514-23B29542F1EF}" destId="{E507F960-1637-4789-945F-EABE2640812A}" srcOrd="0" destOrd="0" parTransId="{9938465D-AC28-4F1C-8649-5C2926F74778}" sibTransId="{A5EA0656-23B9-40EB-925F-96586A8E05A4}"/>
    <dgm:cxn modelId="{6C3EF749-7FB0-4F48-8660-DD7A02FF3F0A}" type="presOf" srcId="{C1959201-3BB4-4853-AA9D-CA2D54F29F03}" destId="{410C8621-DE5E-4CA6-A2FF-44115D6AE339}" srcOrd="1" destOrd="0" presId="urn:microsoft.com/office/officeart/2005/8/layout/hierarchy2"/>
    <dgm:cxn modelId="{3B31EC09-B919-4612-8035-8683F586F139}" type="presOf" srcId="{564C832D-0081-4D7B-AA3B-567519B28C0D}" destId="{1C8D0565-190E-42E1-9A8D-0ACFF2A08A9C}" srcOrd="0" destOrd="0" presId="urn:microsoft.com/office/officeart/2005/8/layout/hierarchy2"/>
    <dgm:cxn modelId="{0395551F-89F8-43FC-A446-E9E34421B026}" type="presOf" srcId="{5CEA1D84-0A93-43A3-B732-9F86FDF5F565}" destId="{A8DE214E-9804-426E-914A-8BB8183727A2}" srcOrd="0" destOrd="0" presId="urn:microsoft.com/office/officeart/2005/8/layout/hierarchy2"/>
    <dgm:cxn modelId="{C9975A93-67BF-4DAA-B31B-D5E4BF4DC6AF}" type="presOf" srcId="{87F88CC3-0160-4F72-BBFA-F8009826A489}" destId="{02FD715B-6364-43A7-AA23-7DF471F370EA}" srcOrd="1" destOrd="0" presId="urn:microsoft.com/office/officeart/2005/8/layout/hierarchy2"/>
    <dgm:cxn modelId="{44684ABB-64B3-4389-94FC-71F91C31F701}" type="presOf" srcId="{E507F960-1637-4789-945F-EABE2640812A}" destId="{91438096-4084-4E52-9993-68F73F340929}" srcOrd="0" destOrd="0" presId="urn:microsoft.com/office/officeart/2005/8/layout/hierarchy2"/>
    <dgm:cxn modelId="{80E4ADAC-5D6A-47B3-8487-D6285C8CA9BD}" srcId="{CA28F4A4-E256-4094-9514-23B29542F1EF}" destId="{AA687A59-5F83-4C0A-94C1-1A05454D4EC1}" srcOrd="1" destOrd="0" parTransId="{C1959201-3BB4-4853-AA9D-CA2D54F29F03}" sibTransId="{F271562C-711F-414B-9724-57EAD738F523}"/>
    <dgm:cxn modelId="{A413A5A9-ECFF-41BA-81BB-E4A376A4DB88}" srcId="{AA687A59-5F83-4C0A-94C1-1A05454D4EC1}" destId="{7EB54292-EC41-445F-98F3-EC2A4C82A2B2}" srcOrd="2" destOrd="0" parTransId="{87F88CC3-0160-4F72-BBFA-F8009826A489}" sibTransId="{3E95716B-26F1-45D4-9CB5-102AC1AF7548}"/>
    <dgm:cxn modelId="{37DCE485-64C2-4DD9-80EF-51174309959C}" type="presOf" srcId="{5CEA1D84-0A93-43A3-B732-9F86FDF5F565}" destId="{D25D3BE3-2D04-4A6F-81FF-72784DD603CC}" srcOrd="1" destOrd="0" presId="urn:microsoft.com/office/officeart/2005/8/layout/hierarchy2"/>
    <dgm:cxn modelId="{88CB35EF-8F67-4D55-9E61-3158D3BC7A53}" type="presOf" srcId="{A6783FDC-10B5-400C-A44D-00D6998792AE}" destId="{65C1B92E-85A5-4134-8B6C-E0269A3DA00A}" srcOrd="0" destOrd="0" presId="urn:microsoft.com/office/officeart/2005/8/layout/hierarchy2"/>
    <dgm:cxn modelId="{EFFD9A33-6632-40DE-A1AC-BA179E7F7AB5}" type="presOf" srcId="{8A4EDCF8-BE5D-4940-BD11-DC363E95018B}" destId="{EB8AC3FF-AA09-4DDE-9520-59839352717E}" srcOrd="0" destOrd="0" presId="urn:microsoft.com/office/officeart/2005/8/layout/hierarchy2"/>
    <dgm:cxn modelId="{DB68EF9D-D6AB-4ECC-AFD9-8D8DE6084131}" srcId="{E507F960-1637-4789-945F-EABE2640812A}" destId="{A6D67462-AD5D-4394-A004-9629B84760EC}" srcOrd="0" destOrd="0" parTransId="{42581D4F-7497-4B3F-A6DC-8A62ABB7BA16}" sibTransId="{2F8592C5-74FE-4E18-8B94-2E6ADBF97C72}"/>
    <dgm:cxn modelId="{81D96E0E-0EF0-477D-8C3C-DAC579463358}" type="presOf" srcId="{A6D67462-AD5D-4394-A004-9629B84760EC}" destId="{6F05D260-E6E8-4900-B2D3-D193E563358C}" srcOrd="0" destOrd="0" presId="urn:microsoft.com/office/officeart/2005/8/layout/hierarchy2"/>
    <dgm:cxn modelId="{6212229A-EC6B-4134-964C-837DDBF90E3E}" type="presOf" srcId="{42581D4F-7497-4B3F-A6DC-8A62ABB7BA16}" destId="{43F2F300-844A-4DCD-A1A5-5C5B683501DC}" srcOrd="0" destOrd="0" presId="urn:microsoft.com/office/officeart/2005/8/layout/hierarchy2"/>
    <dgm:cxn modelId="{D374B0F1-48F7-4A2E-BE29-760C93518BAB}" type="presOf" srcId="{9D553CB6-FB76-4194-BEE2-7E2D426F3171}" destId="{AEE20B87-0B7E-4EBD-8B5B-DF5B7E1AE69D}" srcOrd="1" destOrd="0" presId="urn:microsoft.com/office/officeart/2005/8/layout/hierarchy2"/>
    <dgm:cxn modelId="{C19ED78E-1D03-4B8C-80DB-19A12AC86240}" type="presOf" srcId="{9938465D-AC28-4F1C-8649-5C2926F74778}" destId="{A3ED2DEA-AE3D-49FC-A21A-77CED0000F82}" srcOrd="0" destOrd="0" presId="urn:microsoft.com/office/officeart/2005/8/layout/hierarchy2"/>
    <dgm:cxn modelId="{F9A57C11-2200-4FEA-A5CC-8F76BD86CACB}" type="presOf" srcId="{A6783FDC-10B5-400C-A44D-00D6998792AE}" destId="{DF9F9492-5388-436F-B35A-972E0FA9B11A}" srcOrd="1" destOrd="0" presId="urn:microsoft.com/office/officeart/2005/8/layout/hierarchy2"/>
    <dgm:cxn modelId="{C6CA2767-3419-45AB-BF00-F40B48F5A4D1}" type="presOf" srcId="{C1959201-3BB4-4853-AA9D-CA2D54F29F03}" destId="{00565E89-292E-457B-A5AC-F4D984D4D497}" srcOrd="0" destOrd="0" presId="urn:microsoft.com/office/officeart/2005/8/layout/hierarchy2"/>
    <dgm:cxn modelId="{541190A1-59F3-4F5C-98F8-81E718634715}" type="presOf" srcId="{87F88CC3-0160-4F72-BBFA-F8009826A489}" destId="{04ABE93F-507C-43D2-BE6B-DC337A663E5B}" srcOrd="0" destOrd="0" presId="urn:microsoft.com/office/officeart/2005/8/layout/hierarchy2"/>
    <dgm:cxn modelId="{16D98D35-EE23-4C8D-A9F8-800FFDE82305}" srcId="{AA687A59-5F83-4C0A-94C1-1A05454D4EC1}" destId="{5C87387E-4BE0-4764-8ADA-0EC220AEEE88}" srcOrd="3" destOrd="0" parTransId="{5CEA1D84-0A93-43A3-B732-9F86FDF5F565}" sibTransId="{53DD9247-ACE2-4AAA-8779-C0A60247ED4C}"/>
    <dgm:cxn modelId="{7339B6C1-CD19-4105-8B8C-2198CE75B18D}" srcId="{AA687A59-5F83-4C0A-94C1-1A05454D4EC1}" destId="{247032E7-FB16-4C8E-91C5-35B29C2A2143}" srcOrd="0" destOrd="0" parTransId="{6DDC3DE3-17E2-402E-98CD-DB75EC54B5FB}" sibTransId="{22B3234D-E4C4-49EB-BD48-DF17C21FB309}"/>
    <dgm:cxn modelId="{1AB16C0C-C914-4036-B076-806DB69E3BCD}" type="presOf" srcId="{247032E7-FB16-4C8E-91C5-35B29C2A2143}" destId="{90628FCE-32B4-429E-8FE4-BD3E6686215C}" srcOrd="0" destOrd="0" presId="urn:microsoft.com/office/officeart/2005/8/layout/hierarchy2"/>
    <dgm:cxn modelId="{3857F84B-2BAA-4B76-BC6E-22DFE816FDE3}" type="presOf" srcId="{6DDC3DE3-17E2-402E-98CD-DB75EC54B5FB}" destId="{51053ABB-E28F-4E2F-8483-BA34C10FEBF6}" srcOrd="1" destOrd="0" presId="urn:microsoft.com/office/officeart/2005/8/layout/hierarchy2"/>
    <dgm:cxn modelId="{174F900F-A129-4852-9FBE-87F1183059C9}" type="presParOf" srcId="{1C8D0565-190E-42E1-9A8D-0ACFF2A08A9C}" destId="{443A9155-7F10-4E28-B0E6-470AAAA2E85F}" srcOrd="0" destOrd="0" presId="urn:microsoft.com/office/officeart/2005/8/layout/hierarchy2"/>
    <dgm:cxn modelId="{F43F26D4-1143-48D5-AA96-142E267AE533}" type="presParOf" srcId="{443A9155-7F10-4E28-B0E6-470AAAA2E85F}" destId="{E98EA7E8-EB4A-4641-BDCD-01F2A0CD5209}" srcOrd="0" destOrd="0" presId="urn:microsoft.com/office/officeart/2005/8/layout/hierarchy2"/>
    <dgm:cxn modelId="{F496D585-8C62-42B9-BE38-A973EC674AAD}" type="presParOf" srcId="{443A9155-7F10-4E28-B0E6-470AAAA2E85F}" destId="{77CF8D55-0898-4F2B-9841-4A11A41A4DBC}" srcOrd="1" destOrd="0" presId="urn:microsoft.com/office/officeart/2005/8/layout/hierarchy2"/>
    <dgm:cxn modelId="{2748E86E-2759-4FEF-A671-A2111C9C1449}" type="presParOf" srcId="{77CF8D55-0898-4F2B-9841-4A11A41A4DBC}" destId="{A3ED2DEA-AE3D-49FC-A21A-77CED0000F82}" srcOrd="0" destOrd="0" presId="urn:microsoft.com/office/officeart/2005/8/layout/hierarchy2"/>
    <dgm:cxn modelId="{632CD382-BE00-4C0E-82CA-F9FF67AF46D0}" type="presParOf" srcId="{A3ED2DEA-AE3D-49FC-A21A-77CED0000F82}" destId="{E81873F2-9318-4EC8-A9EF-442EB8A97A35}" srcOrd="0" destOrd="0" presId="urn:microsoft.com/office/officeart/2005/8/layout/hierarchy2"/>
    <dgm:cxn modelId="{9EC54D6C-1029-4A56-A185-C1932695DBF3}" type="presParOf" srcId="{77CF8D55-0898-4F2B-9841-4A11A41A4DBC}" destId="{0CB1FA9D-5F4B-450E-BDC9-8ED07B1614B4}" srcOrd="1" destOrd="0" presId="urn:microsoft.com/office/officeart/2005/8/layout/hierarchy2"/>
    <dgm:cxn modelId="{15581EE1-EB4A-4EE2-AC45-DFAC8159AFF9}" type="presParOf" srcId="{0CB1FA9D-5F4B-450E-BDC9-8ED07B1614B4}" destId="{91438096-4084-4E52-9993-68F73F340929}" srcOrd="0" destOrd="0" presId="urn:microsoft.com/office/officeart/2005/8/layout/hierarchy2"/>
    <dgm:cxn modelId="{8122D0B0-0000-4205-BCCF-C47AA742192A}" type="presParOf" srcId="{0CB1FA9D-5F4B-450E-BDC9-8ED07B1614B4}" destId="{597EADA4-B447-45FA-BCC9-CC0554E4F6D8}" srcOrd="1" destOrd="0" presId="urn:microsoft.com/office/officeart/2005/8/layout/hierarchy2"/>
    <dgm:cxn modelId="{A073CF8F-B73C-4158-91EE-697377254C36}" type="presParOf" srcId="{597EADA4-B447-45FA-BCC9-CC0554E4F6D8}" destId="{43F2F300-844A-4DCD-A1A5-5C5B683501DC}" srcOrd="0" destOrd="0" presId="urn:microsoft.com/office/officeart/2005/8/layout/hierarchy2"/>
    <dgm:cxn modelId="{9F0015A7-D2BA-4530-AFED-D4ACE85E3588}" type="presParOf" srcId="{43F2F300-844A-4DCD-A1A5-5C5B683501DC}" destId="{4DB4372E-78D3-4348-8C2D-E9335148E3FD}" srcOrd="0" destOrd="0" presId="urn:microsoft.com/office/officeart/2005/8/layout/hierarchy2"/>
    <dgm:cxn modelId="{7B31363A-599E-4E75-B48F-B27A02CCBFCF}" type="presParOf" srcId="{597EADA4-B447-45FA-BCC9-CC0554E4F6D8}" destId="{3FB00C5A-E93A-40DA-B14F-650A9B9B59D0}" srcOrd="1" destOrd="0" presId="urn:microsoft.com/office/officeart/2005/8/layout/hierarchy2"/>
    <dgm:cxn modelId="{CBA5DA2A-3171-4A76-B26E-D688BFEC592C}" type="presParOf" srcId="{3FB00C5A-E93A-40DA-B14F-650A9B9B59D0}" destId="{6F05D260-E6E8-4900-B2D3-D193E563358C}" srcOrd="0" destOrd="0" presId="urn:microsoft.com/office/officeart/2005/8/layout/hierarchy2"/>
    <dgm:cxn modelId="{45005808-6EAD-45F6-B1CA-BB6AD918D9EB}" type="presParOf" srcId="{3FB00C5A-E93A-40DA-B14F-650A9B9B59D0}" destId="{FA2A58F0-351C-4D8F-BD20-0A5928A54264}" srcOrd="1" destOrd="0" presId="urn:microsoft.com/office/officeart/2005/8/layout/hierarchy2"/>
    <dgm:cxn modelId="{EA5412F1-E89E-40F0-AFEB-0FD5D550DD90}" type="presParOf" srcId="{597EADA4-B447-45FA-BCC9-CC0554E4F6D8}" destId="{65C1B92E-85A5-4134-8B6C-E0269A3DA00A}" srcOrd="2" destOrd="0" presId="urn:microsoft.com/office/officeart/2005/8/layout/hierarchy2"/>
    <dgm:cxn modelId="{482B9CC3-B64A-43BD-98C3-55B94F0032F3}" type="presParOf" srcId="{65C1B92E-85A5-4134-8B6C-E0269A3DA00A}" destId="{DF9F9492-5388-436F-B35A-972E0FA9B11A}" srcOrd="0" destOrd="0" presId="urn:microsoft.com/office/officeart/2005/8/layout/hierarchy2"/>
    <dgm:cxn modelId="{567B2937-F005-476B-A3D8-E09A3B920B90}" type="presParOf" srcId="{597EADA4-B447-45FA-BCC9-CC0554E4F6D8}" destId="{8032BF5B-99DB-4BD5-95AD-636F666B75F2}" srcOrd="3" destOrd="0" presId="urn:microsoft.com/office/officeart/2005/8/layout/hierarchy2"/>
    <dgm:cxn modelId="{ADC7C086-876B-46A9-8059-9EFA9270B9BC}" type="presParOf" srcId="{8032BF5B-99DB-4BD5-95AD-636F666B75F2}" destId="{EEAC0DA4-1C81-43C8-B9B0-D9124050BC49}" srcOrd="0" destOrd="0" presId="urn:microsoft.com/office/officeart/2005/8/layout/hierarchy2"/>
    <dgm:cxn modelId="{4DF0A08D-2F6B-48B5-B1D4-D7B326638BCD}" type="presParOf" srcId="{8032BF5B-99DB-4BD5-95AD-636F666B75F2}" destId="{6BBC4CE4-7F6B-42FB-8F0F-B0CAA5EEFA1F}" srcOrd="1" destOrd="0" presId="urn:microsoft.com/office/officeart/2005/8/layout/hierarchy2"/>
    <dgm:cxn modelId="{CD15CAA9-CDB9-4AE6-BB8B-3F43D63CBC43}" type="presParOf" srcId="{77CF8D55-0898-4F2B-9841-4A11A41A4DBC}" destId="{00565E89-292E-457B-A5AC-F4D984D4D497}" srcOrd="2" destOrd="0" presId="urn:microsoft.com/office/officeart/2005/8/layout/hierarchy2"/>
    <dgm:cxn modelId="{4B919F1D-C3BB-4299-B30E-BB76D75A96E5}" type="presParOf" srcId="{00565E89-292E-457B-A5AC-F4D984D4D497}" destId="{410C8621-DE5E-4CA6-A2FF-44115D6AE339}" srcOrd="0" destOrd="0" presId="urn:microsoft.com/office/officeart/2005/8/layout/hierarchy2"/>
    <dgm:cxn modelId="{3D371571-B2E2-4CD4-A154-4AA1895963F6}" type="presParOf" srcId="{77CF8D55-0898-4F2B-9841-4A11A41A4DBC}" destId="{0C652D51-A12A-4075-89D9-6B960E0FD747}" srcOrd="3" destOrd="0" presId="urn:microsoft.com/office/officeart/2005/8/layout/hierarchy2"/>
    <dgm:cxn modelId="{73A27B0C-439E-40C4-9F53-7D98B959599B}" type="presParOf" srcId="{0C652D51-A12A-4075-89D9-6B960E0FD747}" destId="{95DC506A-A0D8-4AFB-A35F-192FDB6977BF}" srcOrd="0" destOrd="0" presId="urn:microsoft.com/office/officeart/2005/8/layout/hierarchy2"/>
    <dgm:cxn modelId="{D4736046-28EB-4D07-9F65-ACB6B0813EF4}" type="presParOf" srcId="{0C652D51-A12A-4075-89D9-6B960E0FD747}" destId="{58AA2BD9-E819-4943-BFFE-642F1E5A92B5}" srcOrd="1" destOrd="0" presId="urn:microsoft.com/office/officeart/2005/8/layout/hierarchy2"/>
    <dgm:cxn modelId="{861FAFDE-144D-48D8-B95F-A4D5C0C08474}" type="presParOf" srcId="{58AA2BD9-E819-4943-BFFE-642F1E5A92B5}" destId="{E222FF73-1730-4A68-A0B6-8694A2E13C27}" srcOrd="0" destOrd="0" presId="urn:microsoft.com/office/officeart/2005/8/layout/hierarchy2"/>
    <dgm:cxn modelId="{E5C89DF5-1784-40E4-8802-7444232879EC}" type="presParOf" srcId="{E222FF73-1730-4A68-A0B6-8694A2E13C27}" destId="{51053ABB-E28F-4E2F-8483-BA34C10FEBF6}" srcOrd="0" destOrd="0" presId="urn:microsoft.com/office/officeart/2005/8/layout/hierarchy2"/>
    <dgm:cxn modelId="{3513626A-A702-454C-819F-8B4717A29BAC}" type="presParOf" srcId="{58AA2BD9-E819-4943-BFFE-642F1E5A92B5}" destId="{09EA53D7-5E42-41F9-B047-0ABE67BDD8B4}" srcOrd="1" destOrd="0" presId="urn:microsoft.com/office/officeart/2005/8/layout/hierarchy2"/>
    <dgm:cxn modelId="{F1641F69-61E0-4FE5-86F5-332309BF735C}" type="presParOf" srcId="{09EA53D7-5E42-41F9-B047-0ABE67BDD8B4}" destId="{90628FCE-32B4-429E-8FE4-BD3E6686215C}" srcOrd="0" destOrd="0" presId="urn:microsoft.com/office/officeart/2005/8/layout/hierarchy2"/>
    <dgm:cxn modelId="{89E0FE58-C632-44BD-AC95-047F07E4036B}" type="presParOf" srcId="{09EA53D7-5E42-41F9-B047-0ABE67BDD8B4}" destId="{EC599EFB-736E-4EA8-B211-0877A6AECB75}" srcOrd="1" destOrd="0" presId="urn:microsoft.com/office/officeart/2005/8/layout/hierarchy2"/>
    <dgm:cxn modelId="{DFF747B3-1125-45B6-8CCD-443DB9FCA41E}" type="presParOf" srcId="{58AA2BD9-E819-4943-BFFE-642F1E5A92B5}" destId="{FE2A4368-6CA5-4F71-8CBF-53AF14F31038}" srcOrd="2" destOrd="0" presId="urn:microsoft.com/office/officeart/2005/8/layout/hierarchy2"/>
    <dgm:cxn modelId="{A8AA8BED-65E6-4F4E-8F8A-8CBD0E73E33A}" type="presParOf" srcId="{FE2A4368-6CA5-4F71-8CBF-53AF14F31038}" destId="{AEE20B87-0B7E-4EBD-8B5B-DF5B7E1AE69D}" srcOrd="0" destOrd="0" presId="urn:microsoft.com/office/officeart/2005/8/layout/hierarchy2"/>
    <dgm:cxn modelId="{EC884C20-935C-438B-82C1-992FB39255E9}" type="presParOf" srcId="{58AA2BD9-E819-4943-BFFE-642F1E5A92B5}" destId="{8BC9C18B-7FBF-429E-849A-E50F956761B8}" srcOrd="3" destOrd="0" presId="urn:microsoft.com/office/officeart/2005/8/layout/hierarchy2"/>
    <dgm:cxn modelId="{367D0B1B-858B-43D8-82E7-A7DA3F865ED5}" type="presParOf" srcId="{8BC9C18B-7FBF-429E-849A-E50F956761B8}" destId="{EB8AC3FF-AA09-4DDE-9520-59839352717E}" srcOrd="0" destOrd="0" presId="urn:microsoft.com/office/officeart/2005/8/layout/hierarchy2"/>
    <dgm:cxn modelId="{DF1525F8-C8BB-4BA4-9182-100078AFEE86}" type="presParOf" srcId="{8BC9C18B-7FBF-429E-849A-E50F956761B8}" destId="{43651CBA-1CDC-4AC8-8EA5-5A3F5380AD40}" srcOrd="1" destOrd="0" presId="urn:microsoft.com/office/officeart/2005/8/layout/hierarchy2"/>
    <dgm:cxn modelId="{D4940E4E-DC2C-47B6-B8F9-24365A65BD56}" type="presParOf" srcId="{58AA2BD9-E819-4943-BFFE-642F1E5A92B5}" destId="{04ABE93F-507C-43D2-BE6B-DC337A663E5B}" srcOrd="4" destOrd="0" presId="urn:microsoft.com/office/officeart/2005/8/layout/hierarchy2"/>
    <dgm:cxn modelId="{0CD96EFC-0A37-470A-BE57-8586E9C90149}" type="presParOf" srcId="{04ABE93F-507C-43D2-BE6B-DC337A663E5B}" destId="{02FD715B-6364-43A7-AA23-7DF471F370EA}" srcOrd="0" destOrd="0" presId="urn:microsoft.com/office/officeart/2005/8/layout/hierarchy2"/>
    <dgm:cxn modelId="{3E1BA787-EFDB-47D0-8D63-594115958C61}" type="presParOf" srcId="{58AA2BD9-E819-4943-BFFE-642F1E5A92B5}" destId="{B71A56F2-AFB8-4923-91AD-8F93E1CCB113}" srcOrd="5" destOrd="0" presId="urn:microsoft.com/office/officeart/2005/8/layout/hierarchy2"/>
    <dgm:cxn modelId="{6536DC79-BAF0-449E-94CB-D66CAAD9AFFC}" type="presParOf" srcId="{B71A56F2-AFB8-4923-91AD-8F93E1CCB113}" destId="{552EE652-D3BE-4536-BB89-4C95B25BD36D}" srcOrd="0" destOrd="0" presId="urn:microsoft.com/office/officeart/2005/8/layout/hierarchy2"/>
    <dgm:cxn modelId="{6E9A0FD1-287F-414F-967A-12A8537F8F5C}" type="presParOf" srcId="{B71A56F2-AFB8-4923-91AD-8F93E1CCB113}" destId="{CD00DF6E-625A-422C-AE54-2BE853B7079B}" srcOrd="1" destOrd="0" presId="urn:microsoft.com/office/officeart/2005/8/layout/hierarchy2"/>
    <dgm:cxn modelId="{3D0DEC41-511B-44DF-B670-837B38D9E89B}" type="presParOf" srcId="{58AA2BD9-E819-4943-BFFE-642F1E5A92B5}" destId="{A8DE214E-9804-426E-914A-8BB8183727A2}" srcOrd="6" destOrd="0" presId="urn:microsoft.com/office/officeart/2005/8/layout/hierarchy2"/>
    <dgm:cxn modelId="{B5D6896A-DF21-43B9-9146-716FE0956B58}" type="presParOf" srcId="{A8DE214E-9804-426E-914A-8BB8183727A2}" destId="{D25D3BE3-2D04-4A6F-81FF-72784DD603CC}" srcOrd="0" destOrd="0" presId="urn:microsoft.com/office/officeart/2005/8/layout/hierarchy2"/>
    <dgm:cxn modelId="{30D66C11-F2D9-4EF1-86E9-D0149C774E64}" type="presParOf" srcId="{58AA2BD9-E819-4943-BFFE-642F1E5A92B5}" destId="{FE952134-36D0-4E44-94DD-78B89F21423B}" srcOrd="7" destOrd="0" presId="urn:microsoft.com/office/officeart/2005/8/layout/hierarchy2"/>
    <dgm:cxn modelId="{4EE80FDA-F396-4C94-AA48-86A689A69AA3}" type="presParOf" srcId="{FE952134-36D0-4E44-94DD-78B89F21423B}" destId="{61B42A33-2202-4B35-956C-66B9D46F10AC}" srcOrd="0" destOrd="0" presId="urn:microsoft.com/office/officeart/2005/8/layout/hierarchy2"/>
    <dgm:cxn modelId="{D79AD987-7959-4FEF-9EA2-107C0A4E34FE}" type="presParOf" srcId="{FE952134-36D0-4E44-94DD-78B89F21423B}" destId="{BE50E21E-BB94-4E9E-A0EA-A5029D8E9FB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4C832D-0081-4D7B-AA3B-567519B28C0D}" type="doc">
      <dgm:prSet loTypeId="urn:microsoft.com/office/officeart/2005/8/layout/hierarchy2" loCatId="hierarchy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CA28F4A4-E256-4094-9514-23B29542F1EF}">
      <dgm:prSet phldrT="[Текст]" custT="1"/>
      <dgm:spPr/>
      <dgm:t>
        <a:bodyPr/>
        <a:lstStyle/>
        <a:p>
          <a:r>
            <a:rPr lang="ru-RU" sz="1600" b="1" dirty="0" smtClean="0"/>
            <a:t>Классификация банковских счетов </a:t>
          </a:r>
          <a:endParaRPr lang="ru-RU" sz="1600" b="1" dirty="0"/>
        </a:p>
      </dgm:t>
    </dgm:pt>
    <dgm:pt modelId="{5FAF5B4B-F22B-4F80-B217-BAD4F14C9A98}" type="parTrans" cxnId="{ACA6F312-CD5C-40AA-9052-ACA0BFD0ED09}">
      <dgm:prSet/>
      <dgm:spPr/>
      <dgm:t>
        <a:bodyPr/>
        <a:lstStyle/>
        <a:p>
          <a:endParaRPr lang="ru-RU"/>
        </a:p>
      </dgm:t>
    </dgm:pt>
    <dgm:pt modelId="{E1E23D5A-478A-47BC-8475-D9D19B711D96}" type="sibTrans" cxnId="{ACA6F312-CD5C-40AA-9052-ACA0BFD0ED09}">
      <dgm:prSet/>
      <dgm:spPr/>
      <dgm:t>
        <a:bodyPr/>
        <a:lstStyle/>
        <a:p>
          <a:endParaRPr lang="ru-RU"/>
        </a:p>
      </dgm:t>
    </dgm:pt>
    <dgm:pt modelId="{E507F960-1637-4789-945F-EABE2640812A}">
      <dgm:prSet phldrT="[Текст]" custT="1"/>
      <dgm:spPr/>
      <dgm:t>
        <a:bodyPr/>
        <a:lstStyle/>
        <a:p>
          <a:r>
            <a:rPr lang="ru-RU" sz="1600" b="1" dirty="0" smtClean="0"/>
            <a:t>в зависимости от валюты счета </a:t>
          </a:r>
          <a:endParaRPr lang="ru-RU" sz="1600" b="1" dirty="0"/>
        </a:p>
      </dgm:t>
    </dgm:pt>
    <dgm:pt modelId="{9938465D-AC28-4F1C-8649-5C2926F74778}" type="parTrans" cxnId="{FC607ED6-BE05-4C47-8DFD-359337A4B8FD}">
      <dgm:prSet/>
      <dgm:spPr/>
      <dgm:t>
        <a:bodyPr/>
        <a:lstStyle/>
        <a:p>
          <a:endParaRPr lang="ru-RU"/>
        </a:p>
      </dgm:t>
    </dgm:pt>
    <dgm:pt modelId="{A5EA0656-23B9-40EB-925F-96586A8E05A4}" type="sibTrans" cxnId="{FC607ED6-BE05-4C47-8DFD-359337A4B8FD}">
      <dgm:prSet/>
      <dgm:spPr/>
      <dgm:t>
        <a:bodyPr/>
        <a:lstStyle/>
        <a:p>
          <a:endParaRPr lang="ru-RU"/>
        </a:p>
      </dgm:t>
    </dgm:pt>
    <dgm:pt modelId="{A6D67462-AD5D-4394-A004-9629B84760EC}">
      <dgm:prSet phldrT="[Текст]" custT="1"/>
      <dgm:spPr/>
      <dgm:t>
        <a:bodyPr/>
        <a:lstStyle/>
        <a:p>
          <a:r>
            <a:rPr lang="ru-RU" sz="1600" b="1" dirty="0" smtClean="0"/>
            <a:t>банковские счета для учета денежных средств в рублях </a:t>
          </a:r>
          <a:endParaRPr lang="ru-RU" sz="1600" b="1" dirty="0"/>
        </a:p>
      </dgm:t>
    </dgm:pt>
    <dgm:pt modelId="{42581D4F-7497-4B3F-A6DC-8A62ABB7BA16}" type="parTrans" cxnId="{DB68EF9D-D6AB-4ECC-AFD9-8D8DE6084131}">
      <dgm:prSet/>
      <dgm:spPr/>
      <dgm:t>
        <a:bodyPr/>
        <a:lstStyle/>
        <a:p>
          <a:endParaRPr lang="ru-RU"/>
        </a:p>
      </dgm:t>
    </dgm:pt>
    <dgm:pt modelId="{2F8592C5-74FE-4E18-8B94-2E6ADBF97C72}" type="sibTrans" cxnId="{DB68EF9D-D6AB-4ECC-AFD9-8D8DE6084131}">
      <dgm:prSet/>
      <dgm:spPr/>
      <dgm:t>
        <a:bodyPr/>
        <a:lstStyle/>
        <a:p>
          <a:endParaRPr lang="ru-RU"/>
        </a:p>
      </dgm:t>
    </dgm:pt>
    <dgm:pt modelId="{C9142FE9-3E5D-40D6-A029-ED50FFB4FA85}">
      <dgm:prSet phldrT="[Текст]" custT="1"/>
      <dgm:spPr/>
      <dgm:t>
        <a:bodyPr/>
        <a:lstStyle/>
        <a:p>
          <a:r>
            <a:rPr lang="ru-RU" sz="1600" b="1" dirty="0" smtClean="0"/>
            <a:t>валютные счета</a:t>
          </a:r>
          <a:endParaRPr lang="ru-RU" sz="1600" b="1" dirty="0"/>
        </a:p>
      </dgm:t>
    </dgm:pt>
    <dgm:pt modelId="{A6783FDC-10B5-400C-A44D-00D6998792AE}" type="parTrans" cxnId="{9D9A0119-EE02-4A17-B0FF-FAC76C0C091F}">
      <dgm:prSet/>
      <dgm:spPr/>
      <dgm:t>
        <a:bodyPr/>
        <a:lstStyle/>
        <a:p>
          <a:endParaRPr lang="ru-RU"/>
        </a:p>
      </dgm:t>
    </dgm:pt>
    <dgm:pt modelId="{E0FF9C8F-9FF8-4AC3-A225-0BF29B0167C9}" type="sibTrans" cxnId="{9D9A0119-EE02-4A17-B0FF-FAC76C0C091F}">
      <dgm:prSet/>
      <dgm:spPr/>
      <dgm:t>
        <a:bodyPr/>
        <a:lstStyle/>
        <a:p>
          <a:endParaRPr lang="ru-RU"/>
        </a:p>
      </dgm:t>
    </dgm:pt>
    <dgm:pt modelId="{AA687A59-5F83-4C0A-94C1-1A05454D4EC1}">
      <dgm:prSet phldrT="[Текст]" custT="1"/>
      <dgm:spPr/>
      <dgm:t>
        <a:bodyPr/>
        <a:lstStyle/>
        <a:p>
          <a:r>
            <a:rPr lang="ru-RU" sz="1600" b="1" dirty="0" smtClean="0"/>
            <a:t>по целевому назначению   </a:t>
          </a:r>
          <a:endParaRPr lang="ru-RU" sz="1600" b="1" dirty="0"/>
        </a:p>
      </dgm:t>
    </dgm:pt>
    <dgm:pt modelId="{C1959201-3BB4-4853-AA9D-CA2D54F29F03}" type="parTrans" cxnId="{80E4ADAC-5D6A-47B3-8487-D6285C8CA9BD}">
      <dgm:prSet/>
      <dgm:spPr/>
      <dgm:t>
        <a:bodyPr/>
        <a:lstStyle/>
        <a:p>
          <a:endParaRPr lang="ru-RU"/>
        </a:p>
      </dgm:t>
    </dgm:pt>
    <dgm:pt modelId="{F271562C-711F-414B-9724-57EAD738F523}" type="sibTrans" cxnId="{80E4ADAC-5D6A-47B3-8487-D6285C8CA9BD}">
      <dgm:prSet/>
      <dgm:spPr/>
      <dgm:t>
        <a:bodyPr/>
        <a:lstStyle/>
        <a:p>
          <a:endParaRPr lang="ru-RU"/>
        </a:p>
      </dgm:t>
    </dgm:pt>
    <dgm:pt modelId="{247032E7-FB16-4C8E-91C5-35B29C2A2143}">
      <dgm:prSet phldrT="[Текст]" custT="1"/>
      <dgm:spPr/>
      <dgm:t>
        <a:bodyPr/>
        <a:lstStyle/>
        <a:p>
          <a:r>
            <a:rPr lang="ru-RU" sz="1600" b="1" dirty="0" smtClean="0"/>
            <a:t>счета по вкладам </a:t>
          </a:r>
          <a:endParaRPr lang="ru-RU" sz="1600" b="1" dirty="0"/>
        </a:p>
      </dgm:t>
    </dgm:pt>
    <dgm:pt modelId="{6DDC3DE3-17E2-402E-98CD-DB75EC54B5FB}" type="parTrans" cxnId="{7339B6C1-CD19-4105-8B8C-2198CE75B18D}">
      <dgm:prSet/>
      <dgm:spPr/>
      <dgm:t>
        <a:bodyPr/>
        <a:lstStyle/>
        <a:p>
          <a:endParaRPr lang="ru-RU"/>
        </a:p>
      </dgm:t>
    </dgm:pt>
    <dgm:pt modelId="{22B3234D-E4C4-49EB-BD48-DF17C21FB309}" type="sibTrans" cxnId="{7339B6C1-CD19-4105-8B8C-2198CE75B18D}">
      <dgm:prSet/>
      <dgm:spPr/>
      <dgm:t>
        <a:bodyPr/>
        <a:lstStyle/>
        <a:p>
          <a:endParaRPr lang="ru-RU"/>
        </a:p>
      </dgm:t>
    </dgm:pt>
    <dgm:pt modelId="{8A4EDCF8-BE5D-4940-BD11-DC363E95018B}">
      <dgm:prSet phldrT="[Текст]" custT="1"/>
      <dgm:spPr/>
      <dgm:t>
        <a:bodyPr/>
        <a:lstStyle/>
        <a:p>
          <a:r>
            <a:rPr lang="ru-RU" sz="1600" b="1" dirty="0" smtClean="0"/>
            <a:t>депозитные счета</a:t>
          </a:r>
          <a:endParaRPr lang="ru-RU" sz="1600" b="1" dirty="0"/>
        </a:p>
      </dgm:t>
    </dgm:pt>
    <dgm:pt modelId="{9D553CB6-FB76-4194-BEE2-7E2D426F3171}" type="parTrans" cxnId="{AF177C5E-05C5-4536-925A-DF9DCA0E702F}">
      <dgm:prSet/>
      <dgm:spPr/>
      <dgm:t>
        <a:bodyPr/>
        <a:lstStyle/>
        <a:p>
          <a:endParaRPr lang="ru-RU"/>
        </a:p>
      </dgm:t>
    </dgm:pt>
    <dgm:pt modelId="{12FECE8D-9BA2-4F2F-99E0-3DDC1C0B7DE5}" type="sibTrans" cxnId="{AF177C5E-05C5-4536-925A-DF9DCA0E702F}">
      <dgm:prSet/>
      <dgm:spPr/>
      <dgm:t>
        <a:bodyPr/>
        <a:lstStyle/>
        <a:p>
          <a:endParaRPr lang="ru-RU"/>
        </a:p>
      </dgm:t>
    </dgm:pt>
    <dgm:pt modelId="{1C8D0565-190E-42E1-9A8D-0ACFF2A08A9C}" type="pres">
      <dgm:prSet presAssocID="{564C832D-0081-4D7B-AA3B-567519B28C0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43A9155-7F10-4E28-B0E6-470AAAA2E85F}" type="pres">
      <dgm:prSet presAssocID="{CA28F4A4-E256-4094-9514-23B29542F1EF}" presName="root1" presStyleCnt="0"/>
      <dgm:spPr/>
    </dgm:pt>
    <dgm:pt modelId="{E98EA7E8-EB4A-4641-BDCD-01F2A0CD5209}" type="pres">
      <dgm:prSet presAssocID="{CA28F4A4-E256-4094-9514-23B29542F1EF}" presName="LevelOneTextNode" presStyleLbl="node0" presStyleIdx="0" presStyleCnt="1" custScaleX="121818" custScaleY="149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CF8D55-0898-4F2B-9841-4A11A41A4DBC}" type="pres">
      <dgm:prSet presAssocID="{CA28F4A4-E256-4094-9514-23B29542F1EF}" presName="level2hierChild" presStyleCnt="0"/>
      <dgm:spPr/>
    </dgm:pt>
    <dgm:pt modelId="{A3ED2DEA-AE3D-49FC-A21A-77CED0000F82}" type="pres">
      <dgm:prSet presAssocID="{9938465D-AC28-4F1C-8649-5C2926F74778}" presName="conn2-1" presStyleLbl="parChTrans1D2" presStyleIdx="0" presStyleCnt="2"/>
      <dgm:spPr/>
    </dgm:pt>
    <dgm:pt modelId="{E81873F2-9318-4EC8-A9EF-442EB8A97A35}" type="pres">
      <dgm:prSet presAssocID="{9938465D-AC28-4F1C-8649-5C2926F74778}" presName="connTx" presStyleLbl="parChTrans1D2" presStyleIdx="0" presStyleCnt="2"/>
      <dgm:spPr/>
    </dgm:pt>
    <dgm:pt modelId="{0CB1FA9D-5F4B-450E-BDC9-8ED07B1614B4}" type="pres">
      <dgm:prSet presAssocID="{E507F960-1637-4789-945F-EABE2640812A}" presName="root2" presStyleCnt="0"/>
      <dgm:spPr/>
    </dgm:pt>
    <dgm:pt modelId="{91438096-4084-4E52-9993-68F73F340929}" type="pres">
      <dgm:prSet presAssocID="{E507F960-1637-4789-945F-EABE2640812A}" presName="LevelTwoTextNode" presStyleLbl="node2" presStyleIdx="0" presStyleCnt="2" custScaleX="136038" custScaleY="149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7EADA4-B447-45FA-BCC9-CC0554E4F6D8}" type="pres">
      <dgm:prSet presAssocID="{E507F960-1637-4789-945F-EABE2640812A}" presName="level3hierChild" presStyleCnt="0"/>
      <dgm:spPr/>
    </dgm:pt>
    <dgm:pt modelId="{43F2F300-844A-4DCD-A1A5-5C5B683501DC}" type="pres">
      <dgm:prSet presAssocID="{42581D4F-7497-4B3F-A6DC-8A62ABB7BA16}" presName="conn2-1" presStyleLbl="parChTrans1D3" presStyleIdx="0" presStyleCnt="4"/>
      <dgm:spPr/>
    </dgm:pt>
    <dgm:pt modelId="{4DB4372E-78D3-4348-8C2D-E9335148E3FD}" type="pres">
      <dgm:prSet presAssocID="{42581D4F-7497-4B3F-A6DC-8A62ABB7BA16}" presName="connTx" presStyleLbl="parChTrans1D3" presStyleIdx="0" presStyleCnt="4"/>
      <dgm:spPr/>
    </dgm:pt>
    <dgm:pt modelId="{3FB00C5A-E93A-40DA-B14F-650A9B9B59D0}" type="pres">
      <dgm:prSet presAssocID="{A6D67462-AD5D-4394-A004-9629B84760EC}" presName="root2" presStyleCnt="0"/>
      <dgm:spPr/>
    </dgm:pt>
    <dgm:pt modelId="{6F05D260-E6E8-4900-B2D3-D193E563358C}" type="pres">
      <dgm:prSet presAssocID="{A6D67462-AD5D-4394-A004-9629B84760EC}" presName="LevelTwoTextNode" presStyleLbl="node3" presStyleIdx="0" presStyleCnt="4" custScaleX="124973" custScaleY="153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2A58F0-351C-4D8F-BD20-0A5928A54264}" type="pres">
      <dgm:prSet presAssocID="{A6D67462-AD5D-4394-A004-9629B84760EC}" presName="level3hierChild" presStyleCnt="0"/>
      <dgm:spPr/>
    </dgm:pt>
    <dgm:pt modelId="{65C1B92E-85A5-4134-8B6C-E0269A3DA00A}" type="pres">
      <dgm:prSet presAssocID="{A6783FDC-10B5-400C-A44D-00D6998792AE}" presName="conn2-1" presStyleLbl="parChTrans1D3" presStyleIdx="1" presStyleCnt="4"/>
      <dgm:spPr/>
    </dgm:pt>
    <dgm:pt modelId="{DF9F9492-5388-436F-B35A-972E0FA9B11A}" type="pres">
      <dgm:prSet presAssocID="{A6783FDC-10B5-400C-A44D-00D6998792AE}" presName="connTx" presStyleLbl="parChTrans1D3" presStyleIdx="1" presStyleCnt="4"/>
      <dgm:spPr/>
    </dgm:pt>
    <dgm:pt modelId="{8032BF5B-99DB-4BD5-95AD-636F666B75F2}" type="pres">
      <dgm:prSet presAssocID="{C9142FE9-3E5D-40D6-A029-ED50FFB4FA85}" presName="root2" presStyleCnt="0"/>
      <dgm:spPr/>
    </dgm:pt>
    <dgm:pt modelId="{EEAC0DA4-1C81-43C8-B9B0-D9124050BC49}" type="pres">
      <dgm:prSet presAssocID="{C9142FE9-3E5D-40D6-A029-ED50FFB4FA85}" presName="LevelTwoTextNode" presStyleLbl="node3" presStyleIdx="1" presStyleCnt="4" custScaleX="128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BC4CE4-7F6B-42FB-8F0F-B0CAA5EEFA1F}" type="pres">
      <dgm:prSet presAssocID="{C9142FE9-3E5D-40D6-A029-ED50FFB4FA85}" presName="level3hierChild" presStyleCnt="0"/>
      <dgm:spPr/>
    </dgm:pt>
    <dgm:pt modelId="{00565E89-292E-457B-A5AC-F4D984D4D497}" type="pres">
      <dgm:prSet presAssocID="{C1959201-3BB4-4853-AA9D-CA2D54F29F03}" presName="conn2-1" presStyleLbl="parChTrans1D2" presStyleIdx="1" presStyleCnt="2"/>
      <dgm:spPr/>
    </dgm:pt>
    <dgm:pt modelId="{410C8621-DE5E-4CA6-A2FF-44115D6AE339}" type="pres">
      <dgm:prSet presAssocID="{C1959201-3BB4-4853-AA9D-CA2D54F29F03}" presName="connTx" presStyleLbl="parChTrans1D2" presStyleIdx="1" presStyleCnt="2"/>
      <dgm:spPr/>
    </dgm:pt>
    <dgm:pt modelId="{0C652D51-A12A-4075-89D9-6B960E0FD747}" type="pres">
      <dgm:prSet presAssocID="{AA687A59-5F83-4C0A-94C1-1A05454D4EC1}" presName="root2" presStyleCnt="0"/>
      <dgm:spPr/>
    </dgm:pt>
    <dgm:pt modelId="{95DC506A-A0D8-4AFB-A35F-192FDB6977BF}" type="pres">
      <dgm:prSet presAssocID="{AA687A59-5F83-4C0A-94C1-1A05454D4EC1}" presName="LevelTwoTextNode" presStyleLbl="node2" presStyleIdx="1" presStyleCnt="2" custScaleY="117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AA2BD9-E819-4943-BFFE-642F1E5A92B5}" type="pres">
      <dgm:prSet presAssocID="{AA687A59-5F83-4C0A-94C1-1A05454D4EC1}" presName="level3hierChild" presStyleCnt="0"/>
      <dgm:spPr/>
    </dgm:pt>
    <dgm:pt modelId="{E222FF73-1730-4A68-A0B6-8694A2E13C27}" type="pres">
      <dgm:prSet presAssocID="{6DDC3DE3-17E2-402E-98CD-DB75EC54B5FB}" presName="conn2-1" presStyleLbl="parChTrans1D3" presStyleIdx="2" presStyleCnt="4"/>
      <dgm:spPr/>
    </dgm:pt>
    <dgm:pt modelId="{51053ABB-E28F-4E2F-8483-BA34C10FEBF6}" type="pres">
      <dgm:prSet presAssocID="{6DDC3DE3-17E2-402E-98CD-DB75EC54B5FB}" presName="connTx" presStyleLbl="parChTrans1D3" presStyleIdx="2" presStyleCnt="4"/>
      <dgm:spPr/>
    </dgm:pt>
    <dgm:pt modelId="{09EA53D7-5E42-41F9-B047-0ABE67BDD8B4}" type="pres">
      <dgm:prSet presAssocID="{247032E7-FB16-4C8E-91C5-35B29C2A2143}" presName="root2" presStyleCnt="0"/>
      <dgm:spPr/>
    </dgm:pt>
    <dgm:pt modelId="{90628FCE-32B4-429E-8FE4-BD3E6686215C}" type="pres">
      <dgm:prSet presAssocID="{247032E7-FB16-4C8E-91C5-35B29C2A2143}" presName="LevelTwoTextNode" presStyleLbl="node3" presStyleIdx="2" presStyleCnt="4" custScaleX="1315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599EFB-736E-4EA8-B211-0877A6AECB75}" type="pres">
      <dgm:prSet presAssocID="{247032E7-FB16-4C8E-91C5-35B29C2A2143}" presName="level3hierChild" presStyleCnt="0"/>
      <dgm:spPr/>
    </dgm:pt>
    <dgm:pt modelId="{FE2A4368-6CA5-4F71-8CBF-53AF14F31038}" type="pres">
      <dgm:prSet presAssocID="{9D553CB6-FB76-4194-BEE2-7E2D426F3171}" presName="conn2-1" presStyleLbl="parChTrans1D3" presStyleIdx="3" presStyleCnt="4"/>
      <dgm:spPr/>
    </dgm:pt>
    <dgm:pt modelId="{AEE20B87-0B7E-4EBD-8B5B-DF5B7E1AE69D}" type="pres">
      <dgm:prSet presAssocID="{9D553CB6-FB76-4194-BEE2-7E2D426F3171}" presName="connTx" presStyleLbl="parChTrans1D3" presStyleIdx="3" presStyleCnt="4"/>
      <dgm:spPr/>
    </dgm:pt>
    <dgm:pt modelId="{8BC9C18B-7FBF-429E-849A-E50F956761B8}" type="pres">
      <dgm:prSet presAssocID="{8A4EDCF8-BE5D-4940-BD11-DC363E95018B}" presName="root2" presStyleCnt="0"/>
      <dgm:spPr/>
    </dgm:pt>
    <dgm:pt modelId="{EB8AC3FF-AA09-4DDE-9520-59839352717E}" type="pres">
      <dgm:prSet presAssocID="{8A4EDCF8-BE5D-4940-BD11-DC363E95018B}" presName="LevelTwoTextNode" presStyleLbl="node3" presStyleIdx="3" presStyleCnt="4" custScaleX="137811" custLinFactNeighborX="8156" custLinFactNeighborY="-23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651CBA-1CDC-4AC8-8EA5-5A3F5380AD40}" type="pres">
      <dgm:prSet presAssocID="{8A4EDCF8-BE5D-4940-BD11-DC363E95018B}" presName="level3hierChild" presStyleCnt="0"/>
      <dgm:spPr/>
    </dgm:pt>
  </dgm:ptLst>
  <dgm:cxnLst>
    <dgm:cxn modelId="{9D9A0119-EE02-4A17-B0FF-FAC76C0C091F}" srcId="{E507F960-1637-4789-945F-EABE2640812A}" destId="{C9142FE9-3E5D-40D6-A029-ED50FFB4FA85}" srcOrd="1" destOrd="0" parTransId="{A6783FDC-10B5-400C-A44D-00D6998792AE}" sibTransId="{E0FF9C8F-9FF8-4AC3-A225-0BF29B0167C9}"/>
    <dgm:cxn modelId="{A7773DBE-689C-4E3C-A774-6665B9B6EDB9}" type="presOf" srcId="{A6783FDC-10B5-400C-A44D-00D6998792AE}" destId="{DF9F9492-5388-436F-B35A-972E0FA9B11A}" srcOrd="1" destOrd="0" presId="urn:microsoft.com/office/officeart/2005/8/layout/hierarchy2"/>
    <dgm:cxn modelId="{7339B6C1-CD19-4105-8B8C-2198CE75B18D}" srcId="{AA687A59-5F83-4C0A-94C1-1A05454D4EC1}" destId="{247032E7-FB16-4C8E-91C5-35B29C2A2143}" srcOrd="0" destOrd="0" parTransId="{6DDC3DE3-17E2-402E-98CD-DB75EC54B5FB}" sibTransId="{22B3234D-E4C4-49EB-BD48-DF17C21FB309}"/>
    <dgm:cxn modelId="{A98D414C-E037-41EE-97D6-DC0844AA063D}" type="presOf" srcId="{6DDC3DE3-17E2-402E-98CD-DB75EC54B5FB}" destId="{51053ABB-E28F-4E2F-8483-BA34C10FEBF6}" srcOrd="1" destOrd="0" presId="urn:microsoft.com/office/officeart/2005/8/layout/hierarchy2"/>
    <dgm:cxn modelId="{C5822543-8A69-49B1-BF59-565BA4AC33E0}" type="presOf" srcId="{9D553CB6-FB76-4194-BEE2-7E2D426F3171}" destId="{AEE20B87-0B7E-4EBD-8B5B-DF5B7E1AE69D}" srcOrd="1" destOrd="0" presId="urn:microsoft.com/office/officeart/2005/8/layout/hierarchy2"/>
    <dgm:cxn modelId="{7C9959DF-DBC8-41D0-A95C-7B3E26FD51DB}" type="presOf" srcId="{AA687A59-5F83-4C0A-94C1-1A05454D4EC1}" destId="{95DC506A-A0D8-4AFB-A35F-192FDB6977BF}" srcOrd="0" destOrd="0" presId="urn:microsoft.com/office/officeart/2005/8/layout/hierarchy2"/>
    <dgm:cxn modelId="{5DB8A211-229C-4B1C-B446-6F6919B754DD}" type="presOf" srcId="{C1959201-3BB4-4853-AA9D-CA2D54F29F03}" destId="{410C8621-DE5E-4CA6-A2FF-44115D6AE339}" srcOrd="1" destOrd="0" presId="urn:microsoft.com/office/officeart/2005/8/layout/hierarchy2"/>
    <dgm:cxn modelId="{F5C3EFE1-AB53-4F75-8CAC-A2148FADEC61}" type="presOf" srcId="{8A4EDCF8-BE5D-4940-BD11-DC363E95018B}" destId="{EB8AC3FF-AA09-4DDE-9520-59839352717E}" srcOrd="0" destOrd="0" presId="urn:microsoft.com/office/officeart/2005/8/layout/hierarchy2"/>
    <dgm:cxn modelId="{572595ED-E96E-45A3-AE95-401B8977ED93}" type="presOf" srcId="{247032E7-FB16-4C8E-91C5-35B29C2A2143}" destId="{90628FCE-32B4-429E-8FE4-BD3E6686215C}" srcOrd="0" destOrd="0" presId="urn:microsoft.com/office/officeart/2005/8/layout/hierarchy2"/>
    <dgm:cxn modelId="{681FFD8E-33EC-43A1-A2BC-C0331DAB4021}" type="presOf" srcId="{A6D67462-AD5D-4394-A004-9629B84760EC}" destId="{6F05D260-E6E8-4900-B2D3-D193E563358C}" srcOrd="0" destOrd="0" presId="urn:microsoft.com/office/officeart/2005/8/layout/hierarchy2"/>
    <dgm:cxn modelId="{97D70F01-1F2F-4636-BC0B-E07BA1759F17}" type="presOf" srcId="{9938465D-AC28-4F1C-8649-5C2926F74778}" destId="{A3ED2DEA-AE3D-49FC-A21A-77CED0000F82}" srcOrd="0" destOrd="0" presId="urn:microsoft.com/office/officeart/2005/8/layout/hierarchy2"/>
    <dgm:cxn modelId="{A0111B59-C5AE-4694-A8B9-17F1CE91B3A7}" type="presOf" srcId="{CA28F4A4-E256-4094-9514-23B29542F1EF}" destId="{E98EA7E8-EB4A-4641-BDCD-01F2A0CD5209}" srcOrd="0" destOrd="0" presId="urn:microsoft.com/office/officeart/2005/8/layout/hierarchy2"/>
    <dgm:cxn modelId="{A7ACA60A-99CB-40EC-844F-BAFB49EB28B4}" type="presOf" srcId="{42581D4F-7497-4B3F-A6DC-8A62ABB7BA16}" destId="{43F2F300-844A-4DCD-A1A5-5C5B683501DC}" srcOrd="0" destOrd="0" presId="urn:microsoft.com/office/officeart/2005/8/layout/hierarchy2"/>
    <dgm:cxn modelId="{4FEBCED3-AD91-430C-9020-E061CA7083A7}" type="presOf" srcId="{C9142FE9-3E5D-40D6-A029-ED50FFB4FA85}" destId="{EEAC0DA4-1C81-43C8-B9B0-D9124050BC49}" srcOrd="0" destOrd="0" presId="urn:microsoft.com/office/officeart/2005/8/layout/hierarchy2"/>
    <dgm:cxn modelId="{4D364394-462C-4EB3-903A-F33B0C6EC1DF}" type="presOf" srcId="{564C832D-0081-4D7B-AA3B-567519B28C0D}" destId="{1C8D0565-190E-42E1-9A8D-0ACFF2A08A9C}" srcOrd="0" destOrd="0" presId="urn:microsoft.com/office/officeart/2005/8/layout/hierarchy2"/>
    <dgm:cxn modelId="{416CA978-36A2-4705-BBB4-8596C361BDE5}" type="presOf" srcId="{42581D4F-7497-4B3F-A6DC-8A62ABB7BA16}" destId="{4DB4372E-78D3-4348-8C2D-E9335148E3FD}" srcOrd="1" destOrd="0" presId="urn:microsoft.com/office/officeart/2005/8/layout/hierarchy2"/>
    <dgm:cxn modelId="{AF177C5E-05C5-4536-925A-DF9DCA0E702F}" srcId="{AA687A59-5F83-4C0A-94C1-1A05454D4EC1}" destId="{8A4EDCF8-BE5D-4940-BD11-DC363E95018B}" srcOrd="1" destOrd="0" parTransId="{9D553CB6-FB76-4194-BEE2-7E2D426F3171}" sibTransId="{12FECE8D-9BA2-4F2F-99E0-3DDC1C0B7DE5}"/>
    <dgm:cxn modelId="{57D8E78B-4728-428A-87FA-B5C836447B28}" type="presOf" srcId="{9D553CB6-FB76-4194-BEE2-7E2D426F3171}" destId="{FE2A4368-6CA5-4F71-8CBF-53AF14F31038}" srcOrd="0" destOrd="0" presId="urn:microsoft.com/office/officeart/2005/8/layout/hierarchy2"/>
    <dgm:cxn modelId="{70980846-809F-4B49-9F5B-8F4E8E94D265}" type="presOf" srcId="{6DDC3DE3-17E2-402E-98CD-DB75EC54B5FB}" destId="{E222FF73-1730-4A68-A0B6-8694A2E13C27}" srcOrd="0" destOrd="0" presId="urn:microsoft.com/office/officeart/2005/8/layout/hierarchy2"/>
    <dgm:cxn modelId="{FC607ED6-BE05-4C47-8DFD-359337A4B8FD}" srcId="{CA28F4A4-E256-4094-9514-23B29542F1EF}" destId="{E507F960-1637-4789-945F-EABE2640812A}" srcOrd="0" destOrd="0" parTransId="{9938465D-AC28-4F1C-8649-5C2926F74778}" sibTransId="{A5EA0656-23B9-40EB-925F-96586A8E05A4}"/>
    <dgm:cxn modelId="{EAFF2C27-385D-4937-BDDD-9E845DBD92E4}" type="presOf" srcId="{E507F960-1637-4789-945F-EABE2640812A}" destId="{91438096-4084-4E52-9993-68F73F340929}" srcOrd="0" destOrd="0" presId="urn:microsoft.com/office/officeart/2005/8/layout/hierarchy2"/>
    <dgm:cxn modelId="{DF695123-F1D6-45C2-B3B0-A41292C7CDA3}" type="presOf" srcId="{A6783FDC-10B5-400C-A44D-00D6998792AE}" destId="{65C1B92E-85A5-4134-8B6C-E0269A3DA00A}" srcOrd="0" destOrd="0" presId="urn:microsoft.com/office/officeart/2005/8/layout/hierarchy2"/>
    <dgm:cxn modelId="{DB68EF9D-D6AB-4ECC-AFD9-8D8DE6084131}" srcId="{E507F960-1637-4789-945F-EABE2640812A}" destId="{A6D67462-AD5D-4394-A004-9629B84760EC}" srcOrd="0" destOrd="0" parTransId="{42581D4F-7497-4B3F-A6DC-8A62ABB7BA16}" sibTransId="{2F8592C5-74FE-4E18-8B94-2E6ADBF97C72}"/>
    <dgm:cxn modelId="{91FFAD9D-7239-4474-A944-FDCCEBF9827C}" type="presOf" srcId="{9938465D-AC28-4F1C-8649-5C2926F74778}" destId="{E81873F2-9318-4EC8-A9EF-442EB8A97A35}" srcOrd="1" destOrd="0" presId="urn:microsoft.com/office/officeart/2005/8/layout/hierarchy2"/>
    <dgm:cxn modelId="{80E4ADAC-5D6A-47B3-8487-D6285C8CA9BD}" srcId="{CA28F4A4-E256-4094-9514-23B29542F1EF}" destId="{AA687A59-5F83-4C0A-94C1-1A05454D4EC1}" srcOrd="1" destOrd="0" parTransId="{C1959201-3BB4-4853-AA9D-CA2D54F29F03}" sibTransId="{F271562C-711F-414B-9724-57EAD738F523}"/>
    <dgm:cxn modelId="{ACA6F312-CD5C-40AA-9052-ACA0BFD0ED09}" srcId="{564C832D-0081-4D7B-AA3B-567519B28C0D}" destId="{CA28F4A4-E256-4094-9514-23B29542F1EF}" srcOrd="0" destOrd="0" parTransId="{5FAF5B4B-F22B-4F80-B217-BAD4F14C9A98}" sibTransId="{E1E23D5A-478A-47BC-8475-D9D19B711D96}"/>
    <dgm:cxn modelId="{22526AA5-2242-413E-A7E0-2775612B9D78}" type="presOf" srcId="{C1959201-3BB4-4853-AA9D-CA2D54F29F03}" destId="{00565E89-292E-457B-A5AC-F4D984D4D497}" srcOrd="0" destOrd="0" presId="urn:microsoft.com/office/officeart/2005/8/layout/hierarchy2"/>
    <dgm:cxn modelId="{E64CBA62-A57E-4DF3-B3D2-58C372594AF2}" type="presParOf" srcId="{1C8D0565-190E-42E1-9A8D-0ACFF2A08A9C}" destId="{443A9155-7F10-4E28-B0E6-470AAAA2E85F}" srcOrd="0" destOrd="0" presId="urn:microsoft.com/office/officeart/2005/8/layout/hierarchy2"/>
    <dgm:cxn modelId="{0D28604F-3E7B-442C-80A8-11D128B36E94}" type="presParOf" srcId="{443A9155-7F10-4E28-B0E6-470AAAA2E85F}" destId="{E98EA7E8-EB4A-4641-BDCD-01F2A0CD5209}" srcOrd="0" destOrd="0" presId="urn:microsoft.com/office/officeart/2005/8/layout/hierarchy2"/>
    <dgm:cxn modelId="{3DDBC353-4D4A-4078-82DC-92AFE62FDA33}" type="presParOf" srcId="{443A9155-7F10-4E28-B0E6-470AAAA2E85F}" destId="{77CF8D55-0898-4F2B-9841-4A11A41A4DBC}" srcOrd="1" destOrd="0" presId="urn:microsoft.com/office/officeart/2005/8/layout/hierarchy2"/>
    <dgm:cxn modelId="{C3E01913-E3A7-42F5-AC4C-A462A3EE3E37}" type="presParOf" srcId="{77CF8D55-0898-4F2B-9841-4A11A41A4DBC}" destId="{A3ED2DEA-AE3D-49FC-A21A-77CED0000F82}" srcOrd="0" destOrd="0" presId="urn:microsoft.com/office/officeart/2005/8/layout/hierarchy2"/>
    <dgm:cxn modelId="{91B7E4E0-3C39-447D-A560-C059A2C2E2F4}" type="presParOf" srcId="{A3ED2DEA-AE3D-49FC-A21A-77CED0000F82}" destId="{E81873F2-9318-4EC8-A9EF-442EB8A97A35}" srcOrd="0" destOrd="0" presId="urn:microsoft.com/office/officeart/2005/8/layout/hierarchy2"/>
    <dgm:cxn modelId="{06658D45-ED4B-4D82-9A2B-213E0E59A3F0}" type="presParOf" srcId="{77CF8D55-0898-4F2B-9841-4A11A41A4DBC}" destId="{0CB1FA9D-5F4B-450E-BDC9-8ED07B1614B4}" srcOrd="1" destOrd="0" presId="urn:microsoft.com/office/officeart/2005/8/layout/hierarchy2"/>
    <dgm:cxn modelId="{E94BE376-4BCF-4650-8612-E69FD052652F}" type="presParOf" srcId="{0CB1FA9D-5F4B-450E-BDC9-8ED07B1614B4}" destId="{91438096-4084-4E52-9993-68F73F340929}" srcOrd="0" destOrd="0" presId="urn:microsoft.com/office/officeart/2005/8/layout/hierarchy2"/>
    <dgm:cxn modelId="{778D7627-5A9C-4826-AC90-5A1AA6998B64}" type="presParOf" srcId="{0CB1FA9D-5F4B-450E-BDC9-8ED07B1614B4}" destId="{597EADA4-B447-45FA-BCC9-CC0554E4F6D8}" srcOrd="1" destOrd="0" presId="urn:microsoft.com/office/officeart/2005/8/layout/hierarchy2"/>
    <dgm:cxn modelId="{2E4719CA-9258-4E79-8ED4-5624DAAB30FF}" type="presParOf" srcId="{597EADA4-B447-45FA-BCC9-CC0554E4F6D8}" destId="{43F2F300-844A-4DCD-A1A5-5C5B683501DC}" srcOrd="0" destOrd="0" presId="urn:microsoft.com/office/officeart/2005/8/layout/hierarchy2"/>
    <dgm:cxn modelId="{A23746BD-16A5-401D-A3A5-A9E4712C985E}" type="presParOf" srcId="{43F2F300-844A-4DCD-A1A5-5C5B683501DC}" destId="{4DB4372E-78D3-4348-8C2D-E9335148E3FD}" srcOrd="0" destOrd="0" presId="urn:microsoft.com/office/officeart/2005/8/layout/hierarchy2"/>
    <dgm:cxn modelId="{6E7BD718-3C8A-4D42-B891-10588F93CB17}" type="presParOf" srcId="{597EADA4-B447-45FA-BCC9-CC0554E4F6D8}" destId="{3FB00C5A-E93A-40DA-B14F-650A9B9B59D0}" srcOrd="1" destOrd="0" presId="urn:microsoft.com/office/officeart/2005/8/layout/hierarchy2"/>
    <dgm:cxn modelId="{FCE7B2C5-DF93-47E4-93E6-E21333F5A0E8}" type="presParOf" srcId="{3FB00C5A-E93A-40DA-B14F-650A9B9B59D0}" destId="{6F05D260-E6E8-4900-B2D3-D193E563358C}" srcOrd="0" destOrd="0" presId="urn:microsoft.com/office/officeart/2005/8/layout/hierarchy2"/>
    <dgm:cxn modelId="{0DAE6A3D-9690-4B07-BE25-3CB6A76B4745}" type="presParOf" srcId="{3FB00C5A-E93A-40DA-B14F-650A9B9B59D0}" destId="{FA2A58F0-351C-4D8F-BD20-0A5928A54264}" srcOrd="1" destOrd="0" presId="urn:microsoft.com/office/officeart/2005/8/layout/hierarchy2"/>
    <dgm:cxn modelId="{AD91CA1A-071E-4EE4-9A33-C4E049303A31}" type="presParOf" srcId="{597EADA4-B447-45FA-BCC9-CC0554E4F6D8}" destId="{65C1B92E-85A5-4134-8B6C-E0269A3DA00A}" srcOrd="2" destOrd="0" presId="urn:microsoft.com/office/officeart/2005/8/layout/hierarchy2"/>
    <dgm:cxn modelId="{55D7F941-4D3A-4E31-B583-F189DAD910F0}" type="presParOf" srcId="{65C1B92E-85A5-4134-8B6C-E0269A3DA00A}" destId="{DF9F9492-5388-436F-B35A-972E0FA9B11A}" srcOrd="0" destOrd="0" presId="urn:microsoft.com/office/officeart/2005/8/layout/hierarchy2"/>
    <dgm:cxn modelId="{0414D880-48F5-44F2-9AC7-3D2823E89B1E}" type="presParOf" srcId="{597EADA4-B447-45FA-BCC9-CC0554E4F6D8}" destId="{8032BF5B-99DB-4BD5-95AD-636F666B75F2}" srcOrd="3" destOrd="0" presId="urn:microsoft.com/office/officeart/2005/8/layout/hierarchy2"/>
    <dgm:cxn modelId="{0BC648E1-3D9A-4108-A094-79092A4D762D}" type="presParOf" srcId="{8032BF5B-99DB-4BD5-95AD-636F666B75F2}" destId="{EEAC0DA4-1C81-43C8-B9B0-D9124050BC49}" srcOrd="0" destOrd="0" presId="urn:microsoft.com/office/officeart/2005/8/layout/hierarchy2"/>
    <dgm:cxn modelId="{F5E6B415-EF00-41B4-AABF-8B48EAC05A8E}" type="presParOf" srcId="{8032BF5B-99DB-4BD5-95AD-636F666B75F2}" destId="{6BBC4CE4-7F6B-42FB-8F0F-B0CAA5EEFA1F}" srcOrd="1" destOrd="0" presId="urn:microsoft.com/office/officeart/2005/8/layout/hierarchy2"/>
    <dgm:cxn modelId="{A1C12B8F-B200-432F-95CC-B43F43AA572E}" type="presParOf" srcId="{77CF8D55-0898-4F2B-9841-4A11A41A4DBC}" destId="{00565E89-292E-457B-A5AC-F4D984D4D497}" srcOrd="2" destOrd="0" presId="urn:microsoft.com/office/officeart/2005/8/layout/hierarchy2"/>
    <dgm:cxn modelId="{B477AC09-F5DF-4F3A-89C3-46C2A270C84F}" type="presParOf" srcId="{00565E89-292E-457B-A5AC-F4D984D4D497}" destId="{410C8621-DE5E-4CA6-A2FF-44115D6AE339}" srcOrd="0" destOrd="0" presId="urn:microsoft.com/office/officeart/2005/8/layout/hierarchy2"/>
    <dgm:cxn modelId="{B6F9A142-1C40-481A-9686-B53621D56A3A}" type="presParOf" srcId="{77CF8D55-0898-4F2B-9841-4A11A41A4DBC}" destId="{0C652D51-A12A-4075-89D9-6B960E0FD747}" srcOrd="3" destOrd="0" presId="urn:microsoft.com/office/officeart/2005/8/layout/hierarchy2"/>
    <dgm:cxn modelId="{10396FF8-ABC5-4413-9F0B-9C659B84DC63}" type="presParOf" srcId="{0C652D51-A12A-4075-89D9-6B960E0FD747}" destId="{95DC506A-A0D8-4AFB-A35F-192FDB6977BF}" srcOrd="0" destOrd="0" presId="urn:microsoft.com/office/officeart/2005/8/layout/hierarchy2"/>
    <dgm:cxn modelId="{4ED676E6-2C5F-4C4D-9A73-D56CC8458B9B}" type="presParOf" srcId="{0C652D51-A12A-4075-89D9-6B960E0FD747}" destId="{58AA2BD9-E819-4943-BFFE-642F1E5A92B5}" srcOrd="1" destOrd="0" presId="urn:microsoft.com/office/officeart/2005/8/layout/hierarchy2"/>
    <dgm:cxn modelId="{97F994E8-4B67-4B1F-95C8-58A4FF9B3E2C}" type="presParOf" srcId="{58AA2BD9-E819-4943-BFFE-642F1E5A92B5}" destId="{E222FF73-1730-4A68-A0B6-8694A2E13C27}" srcOrd="0" destOrd="0" presId="urn:microsoft.com/office/officeart/2005/8/layout/hierarchy2"/>
    <dgm:cxn modelId="{97A2F3C2-695C-41DD-BF3A-2B43520FE3D7}" type="presParOf" srcId="{E222FF73-1730-4A68-A0B6-8694A2E13C27}" destId="{51053ABB-E28F-4E2F-8483-BA34C10FEBF6}" srcOrd="0" destOrd="0" presId="urn:microsoft.com/office/officeart/2005/8/layout/hierarchy2"/>
    <dgm:cxn modelId="{A56DD06A-56AD-46C6-ADF3-C52F44E86104}" type="presParOf" srcId="{58AA2BD9-E819-4943-BFFE-642F1E5A92B5}" destId="{09EA53D7-5E42-41F9-B047-0ABE67BDD8B4}" srcOrd="1" destOrd="0" presId="urn:microsoft.com/office/officeart/2005/8/layout/hierarchy2"/>
    <dgm:cxn modelId="{74E8537B-CF86-46EA-B6A9-621732965E5A}" type="presParOf" srcId="{09EA53D7-5E42-41F9-B047-0ABE67BDD8B4}" destId="{90628FCE-32B4-429E-8FE4-BD3E6686215C}" srcOrd="0" destOrd="0" presId="urn:microsoft.com/office/officeart/2005/8/layout/hierarchy2"/>
    <dgm:cxn modelId="{9DAC7D66-FF65-45ED-B209-763C6B45D955}" type="presParOf" srcId="{09EA53D7-5E42-41F9-B047-0ABE67BDD8B4}" destId="{EC599EFB-736E-4EA8-B211-0877A6AECB75}" srcOrd="1" destOrd="0" presId="urn:microsoft.com/office/officeart/2005/8/layout/hierarchy2"/>
    <dgm:cxn modelId="{585C9254-9B1F-4981-B0EA-C888F6B239AC}" type="presParOf" srcId="{58AA2BD9-E819-4943-BFFE-642F1E5A92B5}" destId="{FE2A4368-6CA5-4F71-8CBF-53AF14F31038}" srcOrd="2" destOrd="0" presId="urn:microsoft.com/office/officeart/2005/8/layout/hierarchy2"/>
    <dgm:cxn modelId="{31774D8A-1F38-4B7E-8686-E797E63268AD}" type="presParOf" srcId="{FE2A4368-6CA5-4F71-8CBF-53AF14F31038}" destId="{AEE20B87-0B7E-4EBD-8B5B-DF5B7E1AE69D}" srcOrd="0" destOrd="0" presId="urn:microsoft.com/office/officeart/2005/8/layout/hierarchy2"/>
    <dgm:cxn modelId="{A05AF4C9-F335-46A9-B151-DDE6244B8A2D}" type="presParOf" srcId="{58AA2BD9-E819-4943-BFFE-642F1E5A92B5}" destId="{8BC9C18B-7FBF-429E-849A-E50F956761B8}" srcOrd="3" destOrd="0" presId="urn:microsoft.com/office/officeart/2005/8/layout/hierarchy2"/>
    <dgm:cxn modelId="{1F967CDD-B156-4535-BFF7-DAEBC17A44EC}" type="presParOf" srcId="{8BC9C18B-7FBF-429E-849A-E50F956761B8}" destId="{EB8AC3FF-AA09-4DDE-9520-59839352717E}" srcOrd="0" destOrd="0" presId="urn:microsoft.com/office/officeart/2005/8/layout/hierarchy2"/>
    <dgm:cxn modelId="{D7E3FFEA-1D53-4882-9AED-5E831877086E}" type="presParOf" srcId="{8BC9C18B-7FBF-429E-849A-E50F956761B8}" destId="{43651CBA-1CDC-4AC8-8EA5-5A3F5380AD4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1BA541-3C27-41BE-A167-8BC10C6CC674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EC0E48D-6DCB-4F1E-A041-F22EEB9C5543}">
      <dgm:prSet phldrT="[Текст]" custT="1"/>
      <dgm:spPr/>
      <dgm:t>
        <a:bodyPr/>
        <a:lstStyle/>
        <a:p>
          <a:r>
            <a:rPr lang="ru-RU" sz="2400" b="1" dirty="0" smtClean="0"/>
            <a:t>Расчетные счета </a:t>
          </a:r>
          <a:endParaRPr lang="ru-RU" sz="2400" b="1" dirty="0"/>
        </a:p>
      </dgm:t>
    </dgm:pt>
    <dgm:pt modelId="{3064B1E9-BF02-43E5-8FA1-EA6C1AF9AF09}" type="parTrans" cxnId="{3D5D4704-B9B8-4A52-BD5D-20706507958A}">
      <dgm:prSet/>
      <dgm:spPr/>
      <dgm:t>
        <a:bodyPr/>
        <a:lstStyle/>
        <a:p>
          <a:endParaRPr lang="ru-RU"/>
        </a:p>
      </dgm:t>
    </dgm:pt>
    <dgm:pt modelId="{BC5506F4-1AD4-48B3-8262-AE28F6B35F93}" type="sibTrans" cxnId="{3D5D4704-B9B8-4A52-BD5D-20706507958A}">
      <dgm:prSet/>
      <dgm:spPr/>
      <dgm:t>
        <a:bodyPr/>
        <a:lstStyle/>
        <a:p>
          <a:endParaRPr lang="ru-RU"/>
        </a:p>
      </dgm:t>
    </dgm:pt>
    <dgm:pt modelId="{F9C60CBD-C145-42F0-B8AC-85F52FAF22B8}">
      <dgm:prSet phldrT="[Текст]" custT="1"/>
      <dgm:spPr/>
      <dgm:t>
        <a:bodyPr/>
        <a:lstStyle/>
        <a:p>
          <a:r>
            <a:rPr lang="ru-RU" sz="2400" b="1" dirty="0" smtClean="0"/>
            <a:t>Текущие счета</a:t>
          </a:r>
          <a:endParaRPr lang="ru-RU" sz="2400" b="1" dirty="0"/>
        </a:p>
      </dgm:t>
    </dgm:pt>
    <dgm:pt modelId="{4610DFB5-3A9F-4711-B367-C4BCABEC0794}" type="parTrans" cxnId="{609ED7F8-72FD-4BCC-AFE3-5B4B6328D26C}">
      <dgm:prSet/>
      <dgm:spPr/>
      <dgm:t>
        <a:bodyPr/>
        <a:lstStyle/>
        <a:p>
          <a:endParaRPr lang="ru-RU"/>
        </a:p>
      </dgm:t>
    </dgm:pt>
    <dgm:pt modelId="{7FB7330B-3D4A-4FC4-BA66-707DFB8F43A1}" type="sibTrans" cxnId="{609ED7F8-72FD-4BCC-AFE3-5B4B6328D26C}">
      <dgm:prSet/>
      <dgm:spPr/>
      <dgm:t>
        <a:bodyPr/>
        <a:lstStyle/>
        <a:p>
          <a:endParaRPr lang="ru-RU"/>
        </a:p>
      </dgm:t>
    </dgm:pt>
    <dgm:pt modelId="{BA968A8E-BEE3-4213-8381-C3A45225B129}">
      <dgm:prSet phldrT="[Текст]" custT="1"/>
      <dgm:spPr/>
      <dgm:t>
        <a:bodyPr/>
        <a:lstStyle/>
        <a:p>
          <a:r>
            <a:rPr lang="ru-RU" sz="2400" b="1" dirty="0" smtClean="0"/>
            <a:t>Совместный счет</a:t>
          </a:r>
          <a:endParaRPr lang="ru-RU" sz="2400" b="1" dirty="0"/>
        </a:p>
      </dgm:t>
    </dgm:pt>
    <dgm:pt modelId="{24DB8889-7273-4550-9BCA-C58A8AFB1BAA}" type="parTrans" cxnId="{345673EB-D01A-482B-BB69-10B4344DB050}">
      <dgm:prSet/>
      <dgm:spPr/>
      <dgm:t>
        <a:bodyPr/>
        <a:lstStyle/>
        <a:p>
          <a:endParaRPr lang="ru-RU"/>
        </a:p>
      </dgm:t>
    </dgm:pt>
    <dgm:pt modelId="{510B807F-5048-4410-8F1B-0789D6A5CED5}" type="sibTrans" cxnId="{345673EB-D01A-482B-BB69-10B4344DB050}">
      <dgm:prSet/>
      <dgm:spPr/>
      <dgm:t>
        <a:bodyPr/>
        <a:lstStyle/>
        <a:p>
          <a:endParaRPr lang="ru-RU"/>
        </a:p>
      </dgm:t>
    </dgm:pt>
    <dgm:pt modelId="{D121DD11-44CB-412E-8216-C1B4BC4BFAD7}">
      <dgm:prSet phldrT="[Текст]" custT="1"/>
      <dgm:spPr/>
      <dgm:t>
        <a:bodyPr/>
        <a:lstStyle/>
        <a:p>
          <a:r>
            <a:rPr lang="ru-RU" sz="2400" b="1" dirty="0" smtClean="0"/>
            <a:t>Номинальный счет </a:t>
          </a:r>
          <a:endParaRPr lang="ru-RU" sz="2400" b="1" dirty="0"/>
        </a:p>
      </dgm:t>
    </dgm:pt>
    <dgm:pt modelId="{0CACA908-191F-47B2-B642-B747C64C862C}" type="parTrans" cxnId="{91D06B83-94AA-4E40-869C-6156A53C0AC7}">
      <dgm:prSet/>
      <dgm:spPr/>
      <dgm:t>
        <a:bodyPr/>
        <a:lstStyle/>
        <a:p>
          <a:endParaRPr lang="ru-RU"/>
        </a:p>
      </dgm:t>
    </dgm:pt>
    <dgm:pt modelId="{3AFDEA21-69B7-4B57-885E-F9A287F3D2D8}" type="sibTrans" cxnId="{91D06B83-94AA-4E40-869C-6156A53C0AC7}">
      <dgm:prSet/>
      <dgm:spPr/>
      <dgm:t>
        <a:bodyPr/>
        <a:lstStyle/>
        <a:p>
          <a:endParaRPr lang="ru-RU"/>
        </a:p>
      </dgm:t>
    </dgm:pt>
    <dgm:pt modelId="{1214F6D4-0AA5-49F0-9002-F0D5EBE429F5}">
      <dgm:prSet phldrT="[Текст]" custT="1"/>
      <dgm:spPr/>
      <dgm:t>
        <a:bodyPr/>
        <a:lstStyle/>
        <a:p>
          <a:r>
            <a:rPr lang="ru-RU" sz="2400" b="1" dirty="0" smtClean="0"/>
            <a:t>Корреспондентские счета (</a:t>
          </a:r>
          <a:r>
            <a:rPr lang="ru-RU" sz="2400" b="1" dirty="0" err="1" smtClean="0"/>
            <a:t>субсчета</a:t>
          </a:r>
          <a:r>
            <a:rPr lang="ru-RU" sz="2400" b="1" dirty="0" smtClean="0"/>
            <a:t>)</a:t>
          </a:r>
          <a:endParaRPr lang="ru-RU" sz="2400" b="1" dirty="0"/>
        </a:p>
      </dgm:t>
    </dgm:pt>
    <dgm:pt modelId="{15B4F9E5-F56D-4D62-AC79-98AD4B453A64}" type="parTrans" cxnId="{3CB73F56-A9C7-4EE2-B7DE-882D0806F66C}">
      <dgm:prSet/>
      <dgm:spPr/>
      <dgm:t>
        <a:bodyPr/>
        <a:lstStyle/>
        <a:p>
          <a:endParaRPr lang="ru-RU"/>
        </a:p>
      </dgm:t>
    </dgm:pt>
    <dgm:pt modelId="{01C4B733-8A91-4343-A53E-132186F61B04}" type="sibTrans" cxnId="{3CB73F56-A9C7-4EE2-B7DE-882D0806F66C}">
      <dgm:prSet/>
      <dgm:spPr/>
      <dgm:t>
        <a:bodyPr/>
        <a:lstStyle/>
        <a:p>
          <a:endParaRPr lang="ru-RU"/>
        </a:p>
      </dgm:t>
    </dgm:pt>
    <dgm:pt modelId="{B5DC6F66-9F52-4A5B-BBE4-BD8CC39AD00E}" type="pres">
      <dgm:prSet presAssocID="{461BA541-3C27-41BE-A167-8BC10C6CC674}" presName="Name0" presStyleCnt="0">
        <dgm:presLayoutVars>
          <dgm:chMax val="7"/>
          <dgm:chPref val="7"/>
          <dgm:dir/>
        </dgm:presLayoutVars>
      </dgm:prSet>
      <dgm:spPr/>
    </dgm:pt>
    <dgm:pt modelId="{03B5B752-54EE-43D6-91B9-C626EF7257DC}" type="pres">
      <dgm:prSet presAssocID="{461BA541-3C27-41BE-A167-8BC10C6CC674}" presName="Name1" presStyleCnt="0"/>
      <dgm:spPr/>
    </dgm:pt>
    <dgm:pt modelId="{B498AE00-07B4-4BD7-B212-583C09BDE555}" type="pres">
      <dgm:prSet presAssocID="{461BA541-3C27-41BE-A167-8BC10C6CC674}" presName="cycle" presStyleCnt="0"/>
      <dgm:spPr/>
    </dgm:pt>
    <dgm:pt modelId="{4F2C2EDB-2DFF-4537-A4DA-43E343AB3884}" type="pres">
      <dgm:prSet presAssocID="{461BA541-3C27-41BE-A167-8BC10C6CC674}" presName="srcNode" presStyleLbl="node1" presStyleIdx="0" presStyleCnt="5"/>
      <dgm:spPr/>
    </dgm:pt>
    <dgm:pt modelId="{FC922699-5A95-447E-868F-3519C5A89E1D}" type="pres">
      <dgm:prSet presAssocID="{461BA541-3C27-41BE-A167-8BC10C6CC674}" presName="conn" presStyleLbl="parChTrans1D2" presStyleIdx="0" presStyleCnt="1"/>
      <dgm:spPr/>
    </dgm:pt>
    <dgm:pt modelId="{D98E69C8-6208-436A-85B0-09CB8459F7CF}" type="pres">
      <dgm:prSet presAssocID="{461BA541-3C27-41BE-A167-8BC10C6CC674}" presName="extraNode" presStyleLbl="node1" presStyleIdx="0" presStyleCnt="5"/>
      <dgm:spPr/>
    </dgm:pt>
    <dgm:pt modelId="{DEACE765-CB64-4367-8190-56CC3D64B397}" type="pres">
      <dgm:prSet presAssocID="{461BA541-3C27-41BE-A167-8BC10C6CC674}" presName="dstNode" presStyleLbl="node1" presStyleIdx="0" presStyleCnt="5"/>
      <dgm:spPr/>
    </dgm:pt>
    <dgm:pt modelId="{BF04F91A-1C39-48A4-A11E-656F300E9D07}" type="pres">
      <dgm:prSet presAssocID="{4EC0E48D-6DCB-4F1E-A041-F22EEB9C554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C66AC-2C90-4408-9B0B-56EFCF1BF814}" type="pres">
      <dgm:prSet presAssocID="{4EC0E48D-6DCB-4F1E-A041-F22EEB9C5543}" presName="accent_1" presStyleCnt="0"/>
      <dgm:spPr/>
    </dgm:pt>
    <dgm:pt modelId="{3C508D6E-5D99-486C-8F83-D8B4C03E4829}" type="pres">
      <dgm:prSet presAssocID="{4EC0E48D-6DCB-4F1E-A041-F22EEB9C5543}" presName="accentRepeatNode" presStyleLbl="solidFgAcc1" presStyleIdx="0" presStyleCnt="5"/>
      <dgm:spPr/>
    </dgm:pt>
    <dgm:pt modelId="{CD9429F5-4E7C-488B-9AF7-4A6262330F2D}" type="pres">
      <dgm:prSet presAssocID="{F9C60CBD-C145-42F0-B8AC-85F52FAF22B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05727F-89DD-473D-A901-C57E7358C2C8}" type="pres">
      <dgm:prSet presAssocID="{F9C60CBD-C145-42F0-B8AC-85F52FAF22B8}" presName="accent_2" presStyleCnt="0"/>
      <dgm:spPr/>
    </dgm:pt>
    <dgm:pt modelId="{CE48E195-5AA1-4922-92D0-DDEB534468BA}" type="pres">
      <dgm:prSet presAssocID="{F9C60CBD-C145-42F0-B8AC-85F52FAF22B8}" presName="accentRepeatNode" presStyleLbl="solidFgAcc1" presStyleIdx="1" presStyleCnt="5"/>
      <dgm:spPr/>
    </dgm:pt>
    <dgm:pt modelId="{F0CDC960-E974-40F3-84D4-4370C1916056}" type="pres">
      <dgm:prSet presAssocID="{BA968A8E-BEE3-4213-8381-C3A45225B129}" presName="text_3" presStyleLbl="node1" presStyleIdx="2" presStyleCnt="5">
        <dgm:presLayoutVars>
          <dgm:bulletEnabled val="1"/>
        </dgm:presLayoutVars>
      </dgm:prSet>
      <dgm:spPr/>
    </dgm:pt>
    <dgm:pt modelId="{9B528286-15BF-4ADA-A020-16123D28D0E1}" type="pres">
      <dgm:prSet presAssocID="{BA968A8E-BEE3-4213-8381-C3A45225B129}" presName="accent_3" presStyleCnt="0"/>
      <dgm:spPr/>
    </dgm:pt>
    <dgm:pt modelId="{C3E79651-FBD4-4C8F-8FF7-B80CB3E8BF4D}" type="pres">
      <dgm:prSet presAssocID="{BA968A8E-BEE3-4213-8381-C3A45225B129}" presName="accentRepeatNode" presStyleLbl="solidFgAcc1" presStyleIdx="2" presStyleCnt="5"/>
      <dgm:spPr/>
    </dgm:pt>
    <dgm:pt modelId="{551051CE-E48F-4802-9F67-A09F149D2371}" type="pres">
      <dgm:prSet presAssocID="{D121DD11-44CB-412E-8216-C1B4BC4BFAD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95721-8B5A-4DD7-921A-B8291F18A299}" type="pres">
      <dgm:prSet presAssocID="{D121DD11-44CB-412E-8216-C1B4BC4BFAD7}" presName="accent_4" presStyleCnt="0"/>
      <dgm:spPr/>
    </dgm:pt>
    <dgm:pt modelId="{7682082A-298F-419F-91F7-FA83CB805918}" type="pres">
      <dgm:prSet presAssocID="{D121DD11-44CB-412E-8216-C1B4BC4BFAD7}" presName="accentRepeatNode" presStyleLbl="solidFgAcc1" presStyleIdx="3" presStyleCnt="5"/>
      <dgm:spPr/>
    </dgm:pt>
    <dgm:pt modelId="{B367843F-6C5D-41B8-B12D-2503AE2F26BA}" type="pres">
      <dgm:prSet presAssocID="{1214F6D4-0AA5-49F0-9002-F0D5EBE429F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DCFA6-B911-4F3C-8DF2-DC0C8A6C5400}" type="pres">
      <dgm:prSet presAssocID="{1214F6D4-0AA5-49F0-9002-F0D5EBE429F5}" presName="accent_5" presStyleCnt="0"/>
      <dgm:spPr/>
    </dgm:pt>
    <dgm:pt modelId="{EC4DB13A-01DD-4552-8B91-4FF3D095EDEF}" type="pres">
      <dgm:prSet presAssocID="{1214F6D4-0AA5-49F0-9002-F0D5EBE429F5}" presName="accentRepeatNode" presStyleLbl="solidFgAcc1" presStyleIdx="4" presStyleCnt="5"/>
      <dgm:spPr/>
    </dgm:pt>
  </dgm:ptLst>
  <dgm:cxnLst>
    <dgm:cxn modelId="{3D5D4704-B9B8-4A52-BD5D-20706507958A}" srcId="{461BA541-3C27-41BE-A167-8BC10C6CC674}" destId="{4EC0E48D-6DCB-4F1E-A041-F22EEB9C5543}" srcOrd="0" destOrd="0" parTransId="{3064B1E9-BF02-43E5-8FA1-EA6C1AF9AF09}" sibTransId="{BC5506F4-1AD4-48B3-8262-AE28F6B35F93}"/>
    <dgm:cxn modelId="{9AA87F83-AF41-4B4E-9889-A48634FA0348}" type="presOf" srcId="{461BA541-3C27-41BE-A167-8BC10C6CC674}" destId="{B5DC6F66-9F52-4A5B-BBE4-BD8CC39AD00E}" srcOrd="0" destOrd="0" presId="urn:microsoft.com/office/officeart/2008/layout/VerticalCurvedList"/>
    <dgm:cxn modelId="{8AEFEDA1-1E78-47F8-A79B-3C0007AA655A}" type="presOf" srcId="{F9C60CBD-C145-42F0-B8AC-85F52FAF22B8}" destId="{CD9429F5-4E7C-488B-9AF7-4A6262330F2D}" srcOrd="0" destOrd="0" presId="urn:microsoft.com/office/officeart/2008/layout/VerticalCurvedList"/>
    <dgm:cxn modelId="{4A5212B7-16E8-47D5-8A3A-50C09AE67E5C}" type="presOf" srcId="{4EC0E48D-6DCB-4F1E-A041-F22EEB9C5543}" destId="{BF04F91A-1C39-48A4-A11E-656F300E9D07}" srcOrd="0" destOrd="0" presId="urn:microsoft.com/office/officeart/2008/layout/VerticalCurvedList"/>
    <dgm:cxn modelId="{41675098-9412-4FB9-82B4-2DEF9EEA431E}" type="presOf" srcId="{BA968A8E-BEE3-4213-8381-C3A45225B129}" destId="{F0CDC960-E974-40F3-84D4-4370C1916056}" srcOrd="0" destOrd="0" presId="urn:microsoft.com/office/officeart/2008/layout/VerticalCurvedList"/>
    <dgm:cxn modelId="{1D65FBAB-86C4-4028-988A-F1B2D649ADC5}" type="presOf" srcId="{1214F6D4-0AA5-49F0-9002-F0D5EBE429F5}" destId="{B367843F-6C5D-41B8-B12D-2503AE2F26BA}" srcOrd="0" destOrd="0" presId="urn:microsoft.com/office/officeart/2008/layout/VerticalCurvedList"/>
    <dgm:cxn modelId="{345673EB-D01A-482B-BB69-10B4344DB050}" srcId="{461BA541-3C27-41BE-A167-8BC10C6CC674}" destId="{BA968A8E-BEE3-4213-8381-C3A45225B129}" srcOrd="2" destOrd="0" parTransId="{24DB8889-7273-4550-9BCA-C58A8AFB1BAA}" sibTransId="{510B807F-5048-4410-8F1B-0789D6A5CED5}"/>
    <dgm:cxn modelId="{91D06B83-94AA-4E40-869C-6156A53C0AC7}" srcId="{461BA541-3C27-41BE-A167-8BC10C6CC674}" destId="{D121DD11-44CB-412E-8216-C1B4BC4BFAD7}" srcOrd="3" destOrd="0" parTransId="{0CACA908-191F-47B2-B642-B747C64C862C}" sibTransId="{3AFDEA21-69B7-4B57-885E-F9A287F3D2D8}"/>
    <dgm:cxn modelId="{12AA14AE-15EE-4B01-BBC7-9758688CF91F}" type="presOf" srcId="{BC5506F4-1AD4-48B3-8262-AE28F6B35F93}" destId="{FC922699-5A95-447E-868F-3519C5A89E1D}" srcOrd="0" destOrd="0" presId="urn:microsoft.com/office/officeart/2008/layout/VerticalCurvedList"/>
    <dgm:cxn modelId="{609ED7F8-72FD-4BCC-AFE3-5B4B6328D26C}" srcId="{461BA541-3C27-41BE-A167-8BC10C6CC674}" destId="{F9C60CBD-C145-42F0-B8AC-85F52FAF22B8}" srcOrd="1" destOrd="0" parTransId="{4610DFB5-3A9F-4711-B367-C4BCABEC0794}" sibTransId="{7FB7330B-3D4A-4FC4-BA66-707DFB8F43A1}"/>
    <dgm:cxn modelId="{9435BC29-FFA7-46EF-B289-E70D5AA9D821}" type="presOf" srcId="{D121DD11-44CB-412E-8216-C1B4BC4BFAD7}" destId="{551051CE-E48F-4802-9F67-A09F149D2371}" srcOrd="0" destOrd="0" presId="urn:microsoft.com/office/officeart/2008/layout/VerticalCurvedList"/>
    <dgm:cxn modelId="{3CB73F56-A9C7-4EE2-B7DE-882D0806F66C}" srcId="{461BA541-3C27-41BE-A167-8BC10C6CC674}" destId="{1214F6D4-0AA5-49F0-9002-F0D5EBE429F5}" srcOrd="4" destOrd="0" parTransId="{15B4F9E5-F56D-4D62-AC79-98AD4B453A64}" sibTransId="{01C4B733-8A91-4343-A53E-132186F61B04}"/>
    <dgm:cxn modelId="{D0F85146-C505-49A0-A41F-B2269D657EE6}" type="presParOf" srcId="{B5DC6F66-9F52-4A5B-BBE4-BD8CC39AD00E}" destId="{03B5B752-54EE-43D6-91B9-C626EF7257DC}" srcOrd="0" destOrd="0" presId="urn:microsoft.com/office/officeart/2008/layout/VerticalCurvedList"/>
    <dgm:cxn modelId="{38591A9C-9C22-431D-AF9B-5C49F003BFBA}" type="presParOf" srcId="{03B5B752-54EE-43D6-91B9-C626EF7257DC}" destId="{B498AE00-07B4-4BD7-B212-583C09BDE555}" srcOrd="0" destOrd="0" presId="urn:microsoft.com/office/officeart/2008/layout/VerticalCurvedList"/>
    <dgm:cxn modelId="{0DCD1E4F-4BAA-4BD0-8718-C9B1C0B2B176}" type="presParOf" srcId="{B498AE00-07B4-4BD7-B212-583C09BDE555}" destId="{4F2C2EDB-2DFF-4537-A4DA-43E343AB3884}" srcOrd="0" destOrd="0" presId="urn:microsoft.com/office/officeart/2008/layout/VerticalCurvedList"/>
    <dgm:cxn modelId="{200F013D-32F7-46B5-B8F5-4F63C7DFEBF8}" type="presParOf" srcId="{B498AE00-07B4-4BD7-B212-583C09BDE555}" destId="{FC922699-5A95-447E-868F-3519C5A89E1D}" srcOrd="1" destOrd="0" presId="urn:microsoft.com/office/officeart/2008/layout/VerticalCurvedList"/>
    <dgm:cxn modelId="{37185C4E-3CAF-43F6-87EE-D1D9724234BA}" type="presParOf" srcId="{B498AE00-07B4-4BD7-B212-583C09BDE555}" destId="{D98E69C8-6208-436A-85B0-09CB8459F7CF}" srcOrd="2" destOrd="0" presId="urn:microsoft.com/office/officeart/2008/layout/VerticalCurvedList"/>
    <dgm:cxn modelId="{DB650F5B-E4CC-4D53-980F-BB942F2DA62B}" type="presParOf" srcId="{B498AE00-07B4-4BD7-B212-583C09BDE555}" destId="{DEACE765-CB64-4367-8190-56CC3D64B397}" srcOrd="3" destOrd="0" presId="urn:microsoft.com/office/officeart/2008/layout/VerticalCurvedList"/>
    <dgm:cxn modelId="{1BA152D0-5103-416B-B86F-F9D11A24F965}" type="presParOf" srcId="{03B5B752-54EE-43D6-91B9-C626EF7257DC}" destId="{BF04F91A-1C39-48A4-A11E-656F300E9D07}" srcOrd="1" destOrd="0" presId="urn:microsoft.com/office/officeart/2008/layout/VerticalCurvedList"/>
    <dgm:cxn modelId="{25BB4B50-D216-49CB-9C81-0E0645502996}" type="presParOf" srcId="{03B5B752-54EE-43D6-91B9-C626EF7257DC}" destId="{F5DC66AC-2C90-4408-9B0B-56EFCF1BF814}" srcOrd="2" destOrd="0" presId="urn:microsoft.com/office/officeart/2008/layout/VerticalCurvedList"/>
    <dgm:cxn modelId="{94741796-4FBD-4F19-8889-37892FFB2E46}" type="presParOf" srcId="{F5DC66AC-2C90-4408-9B0B-56EFCF1BF814}" destId="{3C508D6E-5D99-486C-8F83-D8B4C03E4829}" srcOrd="0" destOrd="0" presId="urn:microsoft.com/office/officeart/2008/layout/VerticalCurvedList"/>
    <dgm:cxn modelId="{149277E3-ABA9-443D-873B-D0AB112B85F5}" type="presParOf" srcId="{03B5B752-54EE-43D6-91B9-C626EF7257DC}" destId="{CD9429F5-4E7C-488B-9AF7-4A6262330F2D}" srcOrd="3" destOrd="0" presId="urn:microsoft.com/office/officeart/2008/layout/VerticalCurvedList"/>
    <dgm:cxn modelId="{ADF02431-D173-4DE3-9D1F-AEF7453F224E}" type="presParOf" srcId="{03B5B752-54EE-43D6-91B9-C626EF7257DC}" destId="{D005727F-89DD-473D-A901-C57E7358C2C8}" srcOrd="4" destOrd="0" presId="urn:microsoft.com/office/officeart/2008/layout/VerticalCurvedList"/>
    <dgm:cxn modelId="{FBC5CD2E-6D38-48A6-9A97-74F37D48DA13}" type="presParOf" srcId="{D005727F-89DD-473D-A901-C57E7358C2C8}" destId="{CE48E195-5AA1-4922-92D0-DDEB534468BA}" srcOrd="0" destOrd="0" presId="urn:microsoft.com/office/officeart/2008/layout/VerticalCurvedList"/>
    <dgm:cxn modelId="{61CE2E7E-D6C2-4FC9-B580-76FF7B599728}" type="presParOf" srcId="{03B5B752-54EE-43D6-91B9-C626EF7257DC}" destId="{F0CDC960-E974-40F3-84D4-4370C1916056}" srcOrd="5" destOrd="0" presId="urn:microsoft.com/office/officeart/2008/layout/VerticalCurvedList"/>
    <dgm:cxn modelId="{270D5474-076E-4591-87A4-644834843E4E}" type="presParOf" srcId="{03B5B752-54EE-43D6-91B9-C626EF7257DC}" destId="{9B528286-15BF-4ADA-A020-16123D28D0E1}" srcOrd="6" destOrd="0" presId="urn:microsoft.com/office/officeart/2008/layout/VerticalCurvedList"/>
    <dgm:cxn modelId="{3D644128-100E-4CE7-BE22-740DE94274AD}" type="presParOf" srcId="{9B528286-15BF-4ADA-A020-16123D28D0E1}" destId="{C3E79651-FBD4-4C8F-8FF7-B80CB3E8BF4D}" srcOrd="0" destOrd="0" presId="urn:microsoft.com/office/officeart/2008/layout/VerticalCurvedList"/>
    <dgm:cxn modelId="{4CD9D7A3-7DF0-4478-9C4D-28613A6E1AC2}" type="presParOf" srcId="{03B5B752-54EE-43D6-91B9-C626EF7257DC}" destId="{551051CE-E48F-4802-9F67-A09F149D2371}" srcOrd="7" destOrd="0" presId="urn:microsoft.com/office/officeart/2008/layout/VerticalCurvedList"/>
    <dgm:cxn modelId="{3F17E374-DC51-4D32-8D3F-6254F92E5EDB}" type="presParOf" srcId="{03B5B752-54EE-43D6-91B9-C626EF7257DC}" destId="{11595721-8B5A-4DD7-921A-B8291F18A299}" srcOrd="8" destOrd="0" presId="urn:microsoft.com/office/officeart/2008/layout/VerticalCurvedList"/>
    <dgm:cxn modelId="{736815DA-3342-4907-824B-6380F7899BDC}" type="presParOf" srcId="{11595721-8B5A-4DD7-921A-B8291F18A299}" destId="{7682082A-298F-419F-91F7-FA83CB805918}" srcOrd="0" destOrd="0" presId="urn:microsoft.com/office/officeart/2008/layout/VerticalCurvedList"/>
    <dgm:cxn modelId="{CD56DB8F-9573-4CB4-8B27-435E91263F6E}" type="presParOf" srcId="{03B5B752-54EE-43D6-91B9-C626EF7257DC}" destId="{B367843F-6C5D-41B8-B12D-2503AE2F26BA}" srcOrd="9" destOrd="0" presId="urn:microsoft.com/office/officeart/2008/layout/VerticalCurvedList"/>
    <dgm:cxn modelId="{82F73BD7-0A62-42A7-BFF2-57E7AEB4FA11}" type="presParOf" srcId="{03B5B752-54EE-43D6-91B9-C626EF7257DC}" destId="{976DCFA6-B911-4F3C-8DF2-DC0C8A6C5400}" srcOrd="10" destOrd="0" presId="urn:microsoft.com/office/officeart/2008/layout/VerticalCurvedList"/>
    <dgm:cxn modelId="{9ADCD391-E4D1-42F2-BCBB-5F4BBD29AE2A}" type="presParOf" srcId="{976DCFA6-B911-4F3C-8DF2-DC0C8A6C5400}" destId="{EC4DB13A-01DD-4552-8B91-4FF3D095ED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95FB91-E387-4BDA-B743-2BEF88565D4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314392-B25D-498B-B8CF-ABC999093059}">
      <dgm:prSet phldrT="[Текст]"/>
      <dgm:spPr/>
      <dgm:t>
        <a:bodyPr/>
        <a:lstStyle/>
        <a:p>
          <a:r>
            <a:rPr lang="ru-RU" dirty="0" smtClean="0"/>
            <a:t>Бюджетные счета</a:t>
          </a:r>
          <a:endParaRPr lang="ru-RU" dirty="0"/>
        </a:p>
      </dgm:t>
    </dgm:pt>
    <dgm:pt modelId="{48F84EF8-D43B-4394-A2FC-C7C9AA9FD5B5}" type="parTrans" cxnId="{FA5E157E-7323-4F81-9CDF-1F6E2DB9E6C2}">
      <dgm:prSet/>
      <dgm:spPr/>
      <dgm:t>
        <a:bodyPr/>
        <a:lstStyle/>
        <a:p>
          <a:endParaRPr lang="ru-RU"/>
        </a:p>
      </dgm:t>
    </dgm:pt>
    <dgm:pt modelId="{8B354DAB-D7DC-4536-B935-83CCD18F22BC}" type="sibTrans" cxnId="{FA5E157E-7323-4F81-9CDF-1F6E2DB9E6C2}">
      <dgm:prSet/>
      <dgm:spPr/>
      <dgm:t>
        <a:bodyPr/>
        <a:lstStyle/>
        <a:p>
          <a:endParaRPr lang="ru-RU"/>
        </a:p>
      </dgm:t>
    </dgm:pt>
    <dgm:pt modelId="{A88900C5-426B-4513-8B2F-1E8542D35F55}">
      <dgm:prSet phldrT="[Текст]"/>
      <dgm:spPr/>
      <dgm:t>
        <a:bodyPr/>
        <a:lstStyle/>
        <a:p>
          <a:r>
            <a:rPr lang="ru-RU" dirty="0" smtClean="0"/>
            <a:t>Специальные банковские счета</a:t>
          </a:r>
          <a:endParaRPr lang="ru-RU" dirty="0"/>
        </a:p>
      </dgm:t>
    </dgm:pt>
    <dgm:pt modelId="{E9A2A814-3D7A-48F9-B56B-A8723250A641}" type="parTrans" cxnId="{194825CE-2AB0-4883-832F-239263721D9E}">
      <dgm:prSet/>
      <dgm:spPr/>
      <dgm:t>
        <a:bodyPr/>
        <a:lstStyle/>
        <a:p>
          <a:endParaRPr lang="ru-RU"/>
        </a:p>
      </dgm:t>
    </dgm:pt>
    <dgm:pt modelId="{17D2A499-18C7-45A2-9FFE-80D1772B12C3}" type="sibTrans" cxnId="{194825CE-2AB0-4883-832F-239263721D9E}">
      <dgm:prSet/>
      <dgm:spPr/>
      <dgm:t>
        <a:bodyPr/>
        <a:lstStyle/>
        <a:p>
          <a:endParaRPr lang="ru-RU"/>
        </a:p>
      </dgm:t>
    </dgm:pt>
    <dgm:pt modelId="{5461D65A-B884-4138-8AA2-10DED400D57F}">
      <dgm:prSet phldrT="[Текст]"/>
      <dgm:spPr/>
      <dgm:t>
        <a:bodyPr/>
        <a:lstStyle/>
        <a:p>
          <a:r>
            <a:rPr lang="ru-RU" dirty="0" smtClean="0"/>
            <a:t>Торговый банковский счет, клиринговый банковский счет</a:t>
          </a:r>
          <a:endParaRPr lang="ru-RU" dirty="0"/>
        </a:p>
      </dgm:t>
    </dgm:pt>
    <dgm:pt modelId="{32671F28-C2FC-4AA0-8215-F84C889BB019}" type="parTrans" cxnId="{768A9A55-7BFE-4AA7-A793-EFD863E3241B}">
      <dgm:prSet/>
      <dgm:spPr/>
      <dgm:t>
        <a:bodyPr/>
        <a:lstStyle/>
        <a:p>
          <a:endParaRPr lang="ru-RU"/>
        </a:p>
      </dgm:t>
    </dgm:pt>
    <dgm:pt modelId="{62182863-D321-4FA0-B8FC-DD118BB393BA}" type="sibTrans" cxnId="{768A9A55-7BFE-4AA7-A793-EFD863E3241B}">
      <dgm:prSet/>
      <dgm:spPr/>
      <dgm:t>
        <a:bodyPr/>
        <a:lstStyle/>
        <a:p>
          <a:endParaRPr lang="ru-RU"/>
        </a:p>
      </dgm:t>
    </dgm:pt>
    <dgm:pt modelId="{834F167F-1ABA-481D-A534-006185E0C22A}">
      <dgm:prSet phldrT="[Текст]"/>
      <dgm:spPr/>
      <dgm:t>
        <a:bodyPr/>
        <a:lstStyle/>
        <a:p>
          <a:r>
            <a:rPr lang="ru-RU" dirty="0" smtClean="0"/>
            <a:t>Специальный счет фонда референдума </a:t>
          </a:r>
          <a:endParaRPr lang="ru-RU" dirty="0"/>
        </a:p>
      </dgm:t>
    </dgm:pt>
    <dgm:pt modelId="{FD130A8B-B5AB-4F61-8D75-2DEA1B76F955}" type="parTrans" cxnId="{DC905540-1894-487B-9DA2-C2282D839A49}">
      <dgm:prSet/>
      <dgm:spPr/>
    </dgm:pt>
    <dgm:pt modelId="{E7657E2A-DFF5-4A65-B582-89DC2DD18C70}" type="sibTrans" cxnId="{DC905540-1894-487B-9DA2-C2282D839A49}">
      <dgm:prSet/>
      <dgm:spPr/>
    </dgm:pt>
    <dgm:pt modelId="{61E77B15-AE90-48A6-A886-D7F1F9D7E50F}">
      <dgm:prSet phldrT="[Текст]"/>
      <dgm:spPr/>
      <dgm:t>
        <a:bodyPr/>
        <a:lstStyle/>
        <a:p>
          <a:r>
            <a:rPr lang="ru-RU" dirty="0" smtClean="0"/>
            <a:t>Специальный избирательный счет</a:t>
          </a:r>
          <a:endParaRPr lang="ru-RU" dirty="0"/>
        </a:p>
      </dgm:t>
    </dgm:pt>
    <dgm:pt modelId="{BC83909D-B1BE-469D-90DC-6A6C7B6E00C3}" type="parTrans" cxnId="{39C7E86F-E68C-40FE-AD94-980DCCE9EBC0}">
      <dgm:prSet/>
      <dgm:spPr/>
    </dgm:pt>
    <dgm:pt modelId="{556A0B94-0931-4234-807A-A4133A368BED}" type="sibTrans" cxnId="{39C7E86F-E68C-40FE-AD94-980DCCE9EBC0}">
      <dgm:prSet/>
      <dgm:spPr/>
    </dgm:pt>
    <dgm:pt modelId="{9F31B747-61CB-4761-A532-EC839FB3A3CE}">
      <dgm:prSet phldrT="[Текст]"/>
      <dgm:spPr/>
      <dgm:t>
        <a:bodyPr/>
        <a:lstStyle/>
        <a:p>
          <a:r>
            <a:rPr lang="ru-RU" dirty="0" smtClean="0"/>
            <a:t>Накопительный банковский счет </a:t>
          </a:r>
          <a:endParaRPr lang="ru-RU" dirty="0"/>
        </a:p>
      </dgm:t>
    </dgm:pt>
    <dgm:pt modelId="{FB505AE3-5221-4C6A-AC06-97987EBAB748}" type="parTrans" cxnId="{3044294B-67D3-4CD1-902C-8EFCDC5A07E0}">
      <dgm:prSet/>
      <dgm:spPr/>
    </dgm:pt>
    <dgm:pt modelId="{068E56EA-E81B-4673-ADF3-13F15810D479}" type="sibTrans" cxnId="{3044294B-67D3-4CD1-902C-8EFCDC5A07E0}">
      <dgm:prSet/>
      <dgm:spPr/>
    </dgm:pt>
    <dgm:pt modelId="{6F38E0D8-F3AE-4638-8465-157D9C2374EA}" type="pres">
      <dgm:prSet presAssocID="{7095FB91-E387-4BDA-B743-2BEF88565D49}" presName="Name0" presStyleCnt="0">
        <dgm:presLayoutVars>
          <dgm:chMax val="7"/>
          <dgm:chPref val="7"/>
          <dgm:dir/>
        </dgm:presLayoutVars>
      </dgm:prSet>
      <dgm:spPr/>
    </dgm:pt>
    <dgm:pt modelId="{FB26BC53-EE13-4F32-B06A-697605FEED65}" type="pres">
      <dgm:prSet presAssocID="{7095FB91-E387-4BDA-B743-2BEF88565D49}" presName="Name1" presStyleCnt="0"/>
      <dgm:spPr/>
    </dgm:pt>
    <dgm:pt modelId="{37C7002D-725A-482A-A998-FF2D35D9C2D0}" type="pres">
      <dgm:prSet presAssocID="{7095FB91-E387-4BDA-B743-2BEF88565D49}" presName="cycle" presStyleCnt="0"/>
      <dgm:spPr/>
    </dgm:pt>
    <dgm:pt modelId="{3F01C34C-8D2D-4275-90F9-ABBE485C84E6}" type="pres">
      <dgm:prSet presAssocID="{7095FB91-E387-4BDA-B743-2BEF88565D49}" presName="srcNode" presStyleLbl="node1" presStyleIdx="0" presStyleCnt="6"/>
      <dgm:spPr/>
    </dgm:pt>
    <dgm:pt modelId="{4657CFCF-2470-4F14-8B1F-392216EDADBC}" type="pres">
      <dgm:prSet presAssocID="{7095FB91-E387-4BDA-B743-2BEF88565D49}" presName="conn" presStyleLbl="parChTrans1D2" presStyleIdx="0" presStyleCnt="1"/>
      <dgm:spPr/>
    </dgm:pt>
    <dgm:pt modelId="{A2799349-1FA2-4905-842E-86A4CE88E305}" type="pres">
      <dgm:prSet presAssocID="{7095FB91-E387-4BDA-B743-2BEF88565D49}" presName="extraNode" presStyleLbl="node1" presStyleIdx="0" presStyleCnt="6"/>
      <dgm:spPr/>
    </dgm:pt>
    <dgm:pt modelId="{F5A91DBD-7B09-41EE-B159-D4BADAB28EB3}" type="pres">
      <dgm:prSet presAssocID="{7095FB91-E387-4BDA-B743-2BEF88565D49}" presName="dstNode" presStyleLbl="node1" presStyleIdx="0" presStyleCnt="6"/>
      <dgm:spPr/>
    </dgm:pt>
    <dgm:pt modelId="{A056F2DB-1961-4D2F-B21E-D21DC1CF9283}" type="pres">
      <dgm:prSet presAssocID="{30314392-B25D-498B-B8CF-ABC99909305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5FC6A-DE00-428C-8BEB-6C1BFEBD9A81}" type="pres">
      <dgm:prSet presAssocID="{30314392-B25D-498B-B8CF-ABC999093059}" presName="accent_1" presStyleCnt="0"/>
      <dgm:spPr/>
    </dgm:pt>
    <dgm:pt modelId="{5B0D41A0-AD43-4E0C-BF5A-31EE62FF7A3F}" type="pres">
      <dgm:prSet presAssocID="{30314392-B25D-498B-B8CF-ABC999093059}" presName="accentRepeatNode" presStyleLbl="solidFgAcc1" presStyleIdx="0" presStyleCnt="6"/>
      <dgm:spPr/>
    </dgm:pt>
    <dgm:pt modelId="{424C884C-2023-4949-94A1-F1D6AB7AD191}" type="pres">
      <dgm:prSet presAssocID="{A88900C5-426B-4513-8B2F-1E8542D35F5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FFDA2-20E0-4E28-A347-A3F950883C58}" type="pres">
      <dgm:prSet presAssocID="{A88900C5-426B-4513-8B2F-1E8542D35F55}" presName="accent_2" presStyleCnt="0"/>
      <dgm:spPr/>
    </dgm:pt>
    <dgm:pt modelId="{D0A107F3-355E-4271-92A1-4F8A537A3DDB}" type="pres">
      <dgm:prSet presAssocID="{A88900C5-426B-4513-8B2F-1E8542D35F55}" presName="accentRepeatNode" presStyleLbl="solidFgAcc1" presStyleIdx="1" presStyleCnt="6"/>
      <dgm:spPr/>
    </dgm:pt>
    <dgm:pt modelId="{E4BCCA70-62B2-4611-AF86-F3605E8FA240}" type="pres">
      <dgm:prSet presAssocID="{5461D65A-B884-4138-8AA2-10DED400D57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78001-62A2-403F-9D7A-16B3C85C4313}" type="pres">
      <dgm:prSet presAssocID="{5461D65A-B884-4138-8AA2-10DED400D57F}" presName="accent_3" presStyleCnt="0"/>
      <dgm:spPr/>
    </dgm:pt>
    <dgm:pt modelId="{F33E845F-C898-4872-A3E5-BD7BA7FA76AC}" type="pres">
      <dgm:prSet presAssocID="{5461D65A-B884-4138-8AA2-10DED400D57F}" presName="accentRepeatNode" presStyleLbl="solidFgAcc1" presStyleIdx="2" presStyleCnt="6"/>
      <dgm:spPr/>
    </dgm:pt>
    <dgm:pt modelId="{95334763-78DE-4A3D-9CF6-4A1E77291E80}" type="pres">
      <dgm:prSet presAssocID="{834F167F-1ABA-481D-A534-006185E0C22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F8766-9DD2-4424-BEC5-1EBD670EFE9A}" type="pres">
      <dgm:prSet presAssocID="{834F167F-1ABA-481D-A534-006185E0C22A}" presName="accent_4" presStyleCnt="0"/>
      <dgm:spPr/>
    </dgm:pt>
    <dgm:pt modelId="{47CF4230-1DAA-4871-B406-200FD09B921D}" type="pres">
      <dgm:prSet presAssocID="{834F167F-1ABA-481D-A534-006185E0C22A}" presName="accentRepeatNode" presStyleLbl="solidFgAcc1" presStyleIdx="3" presStyleCnt="6"/>
      <dgm:spPr/>
    </dgm:pt>
    <dgm:pt modelId="{0321F6A7-B338-44D4-B19C-D7039A1F4F07}" type="pres">
      <dgm:prSet presAssocID="{61E77B15-AE90-48A6-A886-D7F1F9D7E50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57938-22E1-400E-A0DA-85277E84019D}" type="pres">
      <dgm:prSet presAssocID="{61E77B15-AE90-48A6-A886-D7F1F9D7E50F}" presName="accent_5" presStyleCnt="0"/>
      <dgm:spPr/>
    </dgm:pt>
    <dgm:pt modelId="{81D91669-838C-407A-BE22-C5FCB5BDF63D}" type="pres">
      <dgm:prSet presAssocID="{61E77B15-AE90-48A6-A886-D7F1F9D7E50F}" presName="accentRepeatNode" presStyleLbl="solidFgAcc1" presStyleIdx="4" presStyleCnt="6"/>
      <dgm:spPr/>
    </dgm:pt>
    <dgm:pt modelId="{DC6C1B0D-E0AA-4FD1-8F8E-07B43BF140C6}" type="pres">
      <dgm:prSet presAssocID="{9F31B747-61CB-4761-A532-EC839FB3A3C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D77D3-539C-496A-93F5-A40A2A84CD90}" type="pres">
      <dgm:prSet presAssocID="{9F31B747-61CB-4761-A532-EC839FB3A3CE}" presName="accent_6" presStyleCnt="0"/>
      <dgm:spPr/>
    </dgm:pt>
    <dgm:pt modelId="{B8329812-B43A-4875-80BA-8D91AA705C6F}" type="pres">
      <dgm:prSet presAssocID="{9F31B747-61CB-4761-A532-EC839FB3A3CE}" presName="accentRepeatNode" presStyleLbl="solidFgAcc1" presStyleIdx="5" presStyleCnt="6"/>
      <dgm:spPr/>
    </dgm:pt>
  </dgm:ptLst>
  <dgm:cxnLst>
    <dgm:cxn modelId="{39C7E86F-E68C-40FE-AD94-980DCCE9EBC0}" srcId="{7095FB91-E387-4BDA-B743-2BEF88565D49}" destId="{61E77B15-AE90-48A6-A886-D7F1F9D7E50F}" srcOrd="4" destOrd="0" parTransId="{BC83909D-B1BE-469D-90DC-6A6C7B6E00C3}" sibTransId="{556A0B94-0931-4234-807A-A4133A368BED}"/>
    <dgm:cxn modelId="{3EF3F19B-ABDB-4825-B194-B88C6D6845A1}" type="presOf" srcId="{834F167F-1ABA-481D-A534-006185E0C22A}" destId="{95334763-78DE-4A3D-9CF6-4A1E77291E80}" srcOrd="0" destOrd="0" presId="urn:microsoft.com/office/officeart/2008/layout/VerticalCurvedList"/>
    <dgm:cxn modelId="{08932589-A109-4BEE-8C35-11225FF03AA6}" type="presOf" srcId="{7095FB91-E387-4BDA-B743-2BEF88565D49}" destId="{6F38E0D8-F3AE-4638-8465-157D9C2374EA}" srcOrd="0" destOrd="0" presId="urn:microsoft.com/office/officeart/2008/layout/VerticalCurvedList"/>
    <dgm:cxn modelId="{1E749F1E-F06C-4817-937F-B81747E5A7A2}" type="presOf" srcId="{61E77B15-AE90-48A6-A886-D7F1F9D7E50F}" destId="{0321F6A7-B338-44D4-B19C-D7039A1F4F07}" srcOrd="0" destOrd="0" presId="urn:microsoft.com/office/officeart/2008/layout/VerticalCurvedList"/>
    <dgm:cxn modelId="{DC905540-1894-487B-9DA2-C2282D839A49}" srcId="{7095FB91-E387-4BDA-B743-2BEF88565D49}" destId="{834F167F-1ABA-481D-A534-006185E0C22A}" srcOrd="3" destOrd="0" parTransId="{FD130A8B-B5AB-4F61-8D75-2DEA1B76F955}" sibTransId="{E7657E2A-DFF5-4A65-B582-89DC2DD18C70}"/>
    <dgm:cxn modelId="{4E5F6876-D5BD-43D5-9116-04D5350BF893}" type="presOf" srcId="{9F31B747-61CB-4761-A532-EC839FB3A3CE}" destId="{DC6C1B0D-E0AA-4FD1-8F8E-07B43BF140C6}" srcOrd="0" destOrd="0" presId="urn:microsoft.com/office/officeart/2008/layout/VerticalCurvedList"/>
    <dgm:cxn modelId="{CEB1244B-9A56-4A40-A933-4AFA577EAC87}" type="presOf" srcId="{A88900C5-426B-4513-8B2F-1E8542D35F55}" destId="{424C884C-2023-4949-94A1-F1D6AB7AD191}" srcOrd="0" destOrd="0" presId="urn:microsoft.com/office/officeart/2008/layout/VerticalCurvedList"/>
    <dgm:cxn modelId="{D56B69B4-2BC0-4EF2-8556-5CD4BCA19864}" type="presOf" srcId="{8B354DAB-D7DC-4536-B935-83CCD18F22BC}" destId="{4657CFCF-2470-4F14-8B1F-392216EDADBC}" srcOrd="0" destOrd="0" presId="urn:microsoft.com/office/officeart/2008/layout/VerticalCurvedList"/>
    <dgm:cxn modelId="{927535EE-D1F0-4CF6-99F1-C74CAF480870}" type="presOf" srcId="{5461D65A-B884-4138-8AA2-10DED400D57F}" destId="{E4BCCA70-62B2-4611-AF86-F3605E8FA240}" srcOrd="0" destOrd="0" presId="urn:microsoft.com/office/officeart/2008/layout/VerticalCurvedList"/>
    <dgm:cxn modelId="{768A9A55-7BFE-4AA7-A793-EFD863E3241B}" srcId="{7095FB91-E387-4BDA-B743-2BEF88565D49}" destId="{5461D65A-B884-4138-8AA2-10DED400D57F}" srcOrd="2" destOrd="0" parTransId="{32671F28-C2FC-4AA0-8215-F84C889BB019}" sibTransId="{62182863-D321-4FA0-B8FC-DD118BB393BA}"/>
    <dgm:cxn modelId="{FA5E157E-7323-4F81-9CDF-1F6E2DB9E6C2}" srcId="{7095FB91-E387-4BDA-B743-2BEF88565D49}" destId="{30314392-B25D-498B-B8CF-ABC999093059}" srcOrd="0" destOrd="0" parTransId="{48F84EF8-D43B-4394-A2FC-C7C9AA9FD5B5}" sibTransId="{8B354DAB-D7DC-4536-B935-83CCD18F22BC}"/>
    <dgm:cxn modelId="{0FA947EA-7DB0-4682-ACF0-25857F9F1790}" type="presOf" srcId="{30314392-B25D-498B-B8CF-ABC999093059}" destId="{A056F2DB-1961-4D2F-B21E-D21DC1CF9283}" srcOrd="0" destOrd="0" presId="urn:microsoft.com/office/officeart/2008/layout/VerticalCurvedList"/>
    <dgm:cxn modelId="{194825CE-2AB0-4883-832F-239263721D9E}" srcId="{7095FB91-E387-4BDA-B743-2BEF88565D49}" destId="{A88900C5-426B-4513-8B2F-1E8542D35F55}" srcOrd="1" destOrd="0" parTransId="{E9A2A814-3D7A-48F9-B56B-A8723250A641}" sibTransId="{17D2A499-18C7-45A2-9FFE-80D1772B12C3}"/>
    <dgm:cxn modelId="{3044294B-67D3-4CD1-902C-8EFCDC5A07E0}" srcId="{7095FB91-E387-4BDA-B743-2BEF88565D49}" destId="{9F31B747-61CB-4761-A532-EC839FB3A3CE}" srcOrd="5" destOrd="0" parTransId="{FB505AE3-5221-4C6A-AC06-97987EBAB748}" sibTransId="{068E56EA-E81B-4673-ADF3-13F15810D479}"/>
    <dgm:cxn modelId="{BFD233D7-B44C-4D7D-80C4-C78B0C10D8AC}" type="presParOf" srcId="{6F38E0D8-F3AE-4638-8465-157D9C2374EA}" destId="{FB26BC53-EE13-4F32-B06A-697605FEED65}" srcOrd="0" destOrd="0" presId="urn:microsoft.com/office/officeart/2008/layout/VerticalCurvedList"/>
    <dgm:cxn modelId="{35D1D952-669E-4BFC-B412-3417E4891D01}" type="presParOf" srcId="{FB26BC53-EE13-4F32-B06A-697605FEED65}" destId="{37C7002D-725A-482A-A998-FF2D35D9C2D0}" srcOrd="0" destOrd="0" presId="urn:microsoft.com/office/officeart/2008/layout/VerticalCurvedList"/>
    <dgm:cxn modelId="{6809AB06-8714-4EE8-96E3-31FBDB285189}" type="presParOf" srcId="{37C7002D-725A-482A-A998-FF2D35D9C2D0}" destId="{3F01C34C-8D2D-4275-90F9-ABBE485C84E6}" srcOrd="0" destOrd="0" presId="urn:microsoft.com/office/officeart/2008/layout/VerticalCurvedList"/>
    <dgm:cxn modelId="{36EB6937-C0A1-4E2E-BC28-FAA82C5BD5B0}" type="presParOf" srcId="{37C7002D-725A-482A-A998-FF2D35D9C2D0}" destId="{4657CFCF-2470-4F14-8B1F-392216EDADBC}" srcOrd="1" destOrd="0" presId="urn:microsoft.com/office/officeart/2008/layout/VerticalCurvedList"/>
    <dgm:cxn modelId="{F180BC45-4939-48E0-A661-7232CF0FC5BA}" type="presParOf" srcId="{37C7002D-725A-482A-A998-FF2D35D9C2D0}" destId="{A2799349-1FA2-4905-842E-86A4CE88E305}" srcOrd="2" destOrd="0" presId="urn:microsoft.com/office/officeart/2008/layout/VerticalCurvedList"/>
    <dgm:cxn modelId="{298D3E13-5EE6-4743-B57F-80C0C88CCFAE}" type="presParOf" srcId="{37C7002D-725A-482A-A998-FF2D35D9C2D0}" destId="{F5A91DBD-7B09-41EE-B159-D4BADAB28EB3}" srcOrd="3" destOrd="0" presId="urn:microsoft.com/office/officeart/2008/layout/VerticalCurvedList"/>
    <dgm:cxn modelId="{5E917B46-AA25-45FD-90B9-15F6A9BEAD07}" type="presParOf" srcId="{FB26BC53-EE13-4F32-B06A-697605FEED65}" destId="{A056F2DB-1961-4D2F-B21E-D21DC1CF9283}" srcOrd="1" destOrd="0" presId="urn:microsoft.com/office/officeart/2008/layout/VerticalCurvedList"/>
    <dgm:cxn modelId="{FD0E9FDE-1563-41C0-9895-C54A4528DC9A}" type="presParOf" srcId="{FB26BC53-EE13-4F32-B06A-697605FEED65}" destId="{04E5FC6A-DE00-428C-8BEB-6C1BFEBD9A81}" srcOrd="2" destOrd="0" presId="urn:microsoft.com/office/officeart/2008/layout/VerticalCurvedList"/>
    <dgm:cxn modelId="{2153C611-51FB-4E77-ADCD-C732571AD6CB}" type="presParOf" srcId="{04E5FC6A-DE00-428C-8BEB-6C1BFEBD9A81}" destId="{5B0D41A0-AD43-4E0C-BF5A-31EE62FF7A3F}" srcOrd="0" destOrd="0" presId="urn:microsoft.com/office/officeart/2008/layout/VerticalCurvedList"/>
    <dgm:cxn modelId="{09E154A9-F246-406C-B408-F6E0FD615368}" type="presParOf" srcId="{FB26BC53-EE13-4F32-B06A-697605FEED65}" destId="{424C884C-2023-4949-94A1-F1D6AB7AD191}" srcOrd="3" destOrd="0" presId="urn:microsoft.com/office/officeart/2008/layout/VerticalCurvedList"/>
    <dgm:cxn modelId="{9D7F92F4-996E-45CC-B9C2-04DC8964CCDA}" type="presParOf" srcId="{FB26BC53-EE13-4F32-B06A-697605FEED65}" destId="{2F3FFDA2-20E0-4E28-A347-A3F950883C58}" srcOrd="4" destOrd="0" presId="urn:microsoft.com/office/officeart/2008/layout/VerticalCurvedList"/>
    <dgm:cxn modelId="{5576FCE5-4BB3-47B1-A516-267EEDDF0AE5}" type="presParOf" srcId="{2F3FFDA2-20E0-4E28-A347-A3F950883C58}" destId="{D0A107F3-355E-4271-92A1-4F8A537A3DDB}" srcOrd="0" destOrd="0" presId="urn:microsoft.com/office/officeart/2008/layout/VerticalCurvedList"/>
    <dgm:cxn modelId="{5C6996F1-6A6A-453A-B460-6D64CAAAE68E}" type="presParOf" srcId="{FB26BC53-EE13-4F32-B06A-697605FEED65}" destId="{E4BCCA70-62B2-4611-AF86-F3605E8FA240}" srcOrd="5" destOrd="0" presId="urn:microsoft.com/office/officeart/2008/layout/VerticalCurvedList"/>
    <dgm:cxn modelId="{24BF5726-B2C2-4885-B544-1A53B2C21012}" type="presParOf" srcId="{FB26BC53-EE13-4F32-B06A-697605FEED65}" destId="{8A878001-62A2-403F-9D7A-16B3C85C4313}" srcOrd="6" destOrd="0" presId="urn:microsoft.com/office/officeart/2008/layout/VerticalCurvedList"/>
    <dgm:cxn modelId="{F0502EED-E606-4D07-BA9E-8CE26B3AEECC}" type="presParOf" srcId="{8A878001-62A2-403F-9D7A-16B3C85C4313}" destId="{F33E845F-C898-4872-A3E5-BD7BA7FA76AC}" srcOrd="0" destOrd="0" presId="urn:microsoft.com/office/officeart/2008/layout/VerticalCurvedList"/>
    <dgm:cxn modelId="{8EB0FC94-0D55-4061-802A-E441DE65BC63}" type="presParOf" srcId="{FB26BC53-EE13-4F32-B06A-697605FEED65}" destId="{95334763-78DE-4A3D-9CF6-4A1E77291E80}" srcOrd="7" destOrd="0" presId="urn:microsoft.com/office/officeart/2008/layout/VerticalCurvedList"/>
    <dgm:cxn modelId="{04EB9B9F-B017-49DE-8BB5-2769A8B6E357}" type="presParOf" srcId="{FB26BC53-EE13-4F32-B06A-697605FEED65}" destId="{99BF8766-9DD2-4424-BEC5-1EBD670EFE9A}" srcOrd="8" destOrd="0" presId="urn:microsoft.com/office/officeart/2008/layout/VerticalCurvedList"/>
    <dgm:cxn modelId="{FD3E25A9-40B6-438D-A603-7BC613509C55}" type="presParOf" srcId="{99BF8766-9DD2-4424-BEC5-1EBD670EFE9A}" destId="{47CF4230-1DAA-4871-B406-200FD09B921D}" srcOrd="0" destOrd="0" presId="urn:microsoft.com/office/officeart/2008/layout/VerticalCurvedList"/>
    <dgm:cxn modelId="{55C2BDC8-B3EA-45FF-ABE2-1B9A987A1A1F}" type="presParOf" srcId="{FB26BC53-EE13-4F32-B06A-697605FEED65}" destId="{0321F6A7-B338-44D4-B19C-D7039A1F4F07}" srcOrd="9" destOrd="0" presId="urn:microsoft.com/office/officeart/2008/layout/VerticalCurvedList"/>
    <dgm:cxn modelId="{4957FE55-5DAB-4EB7-B0B7-61000C6F366F}" type="presParOf" srcId="{FB26BC53-EE13-4F32-B06A-697605FEED65}" destId="{1C657938-22E1-400E-A0DA-85277E84019D}" srcOrd="10" destOrd="0" presId="urn:microsoft.com/office/officeart/2008/layout/VerticalCurvedList"/>
    <dgm:cxn modelId="{AAF49394-8D9E-4AA9-B963-01B50E4821B1}" type="presParOf" srcId="{1C657938-22E1-400E-A0DA-85277E84019D}" destId="{81D91669-838C-407A-BE22-C5FCB5BDF63D}" srcOrd="0" destOrd="0" presId="urn:microsoft.com/office/officeart/2008/layout/VerticalCurvedList"/>
    <dgm:cxn modelId="{ECF387B8-4D6D-4074-B2AF-8B7D5EF3C3E7}" type="presParOf" srcId="{FB26BC53-EE13-4F32-B06A-697605FEED65}" destId="{DC6C1B0D-E0AA-4FD1-8F8E-07B43BF140C6}" srcOrd="11" destOrd="0" presId="urn:microsoft.com/office/officeart/2008/layout/VerticalCurvedList"/>
    <dgm:cxn modelId="{9D643ECC-62F1-4B42-8C13-0F33C1D7B3B1}" type="presParOf" srcId="{FB26BC53-EE13-4F32-B06A-697605FEED65}" destId="{4EFD77D3-539C-496A-93F5-A40A2A84CD90}" srcOrd="12" destOrd="0" presId="urn:microsoft.com/office/officeart/2008/layout/VerticalCurvedList"/>
    <dgm:cxn modelId="{F7588830-90C8-437D-B8E8-45DA845F9623}" type="presParOf" srcId="{4EFD77D3-539C-496A-93F5-A40A2A84CD90}" destId="{B8329812-B43A-4875-80BA-8D91AA705C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95FB91-E387-4BDA-B743-2BEF88565D49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0314392-B25D-498B-B8CF-ABC999093059}">
      <dgm:prSet phldrT="[Текст]"/>
      <dgm:spPr/>
      <dgm:t>
        <a:bodyPr/>
        <a:lstStyle/>
        <a:p>
          <a:r>
            <a:rPr lang="ru-RU" dirty="0" smtClean="0"/>
            <a:t>Счет </a:t>
          </a:r>
          <a:r>
            <a:rPr lang="ru-RU" dirty="0" err="1" smtClean="0"/>
            <a:t>эскроу</a:t>
          </a:r>
          <a:endParaRPr lang="ru-RU" dirty="0"/>
        </a:p>
      </dgm:t>
    </dgm:pt>
    <dgm:pt modelId="{48F84EF8-D43B-4394-A2FC-C7C9AA9FD5B5}" type="parTrans" cxnId="{FA5E157E-7323-4F81-9CDF-1F6E2DB9E6C2}">
      <dgm:prSet/>
      <dgm:spPr/>
      <dgm:t>
        <a:bodyPr/>
        <a:lstStyle/>
        <a:p>
          <a:endParaRPr lang="ru-RU"/>
        </a:p>
      </dgm:t>
    </dgm:pt>
    <dgm:pt modelId="{8B354DAB-D7DC-4536-B935-83CCD18F22BC}" type="sibTrans" cxnId="{FA5E157E-7323-4F81-9CDF-1F6E2DB9E6C2}">
      <dgm:prSet/>
      <dgm:spPr/>
      <dgm:t>
        <a:bodyPr/>
        <a:lstStyle/>
        <a:p>
          <a:endParaRPr lang="ru-RU"/>
        </a:p>
      </dgm:t>
    </dgm:pt>
    <dgm:pt modelId="{51552724-FF0B-4139-8EA1-84D23EC7A5CB}">
      <dgm:prSet phldrT="[Текст]"/>
      <dgm:spPr/>
      <dgm:t>
        <a:bodyPr/>
        <a:lstStyle/>
        <a:p>
          <a:r>
            <a:rPr lang="ru-RU" dirty="0" smtClean="0"/>
            <a:t>Залоговый счет</a:t>
          </a:r>
          <a:endParaRPr lang="ru-RU" dirty="0"/>
        </a:p>
      </dgm:t>
    </dgm:pt>
    <dgm:pt modelId="{877FE286-4CA6-4688-B10E-63069BDF0D1B}" type="parTrans" cxnId="{E7E28EC8-1497-4F4B-B6C6-1E145489CA6E}">
      <dgm:prSet/>
      <dgm:spPr/>
      <dgm:t>
        <a:bodyPr/>
        <a:lstStyle/>
        <a:p>
          <a:endParaRPr lang="ru-RU"/>
        </a:p>
      </dgm:t>
    </dgm:pt>
    <dgm:pt modelId="{DFC15FFB-50F3-4BBB-9FB7-1BC0214FD4A5}" type="sibTrans" cxnId="{E7E28EC8-1497-4F4B-B6C6-1E145489CA6E}">
      <dgm:prSet/>
      <dgm:spPr/>
      <dgm:t>
        <a:bodyPr/>
        <a:lstStyle/>
        <a:p>
          <a:endParaRPr lang="ru-RU"/>
        </a:p>
      </dgm:t>
    </dgm:pt>
    <dgm:pt modelId="{BC753CC4-12AE-4561-93BA-7158DFC59B2F}">
      <dgm:prSet phldrT="[Текст]"/>
      <dgm:spPr/>
      <dgm:t>
        <a:bodyPr/>
        <a:lstStyle/>
        <a:p>
          <a:r>
            <a:rPr lang="ru-RU" dirty="0" smtClean="0"/>
            <a:t>Публичные депозитные счета судов, службы судебных приставов, нотариусов</a:t>
          </a:r>
          <a:endParaRPr lang="ru-RU" dirty="0"/>
        </a:p>
      </dgm:t>
    </dgm:pt>
    <dgm:pt modelId="{CD59A737-5DE7-403D-9AAC-E60F638991F7}" type="parTrans" cxnId="{EF9750A2-58DB-43D4-BD4A-83AE47221C59}">
      <dgm:prSet/>
      <dgm:spPr/>
      <dgm:t>
        <a:bodyPr/>
        <a:lstStyle/>
        <a:p>
          <a:endParaRPr lang="ru-RU"/>
        </a:p>
      </dgm:t>
    </dgm:pt>
    <dgm:pt modelId="{6CF95B24-18F7-4BA6-9489-6DFB5F391882}" type="sibTrans" cxnId="{EF9750A2-58DB-43D4-BD4A-83AE47221C59}">
      <dgm:prSet/>
      <dgm:spPr/>
      <dgm:t>
        <a:bodyPr/>
        <a:lstStyle/>
        <a:p>
          <a:endParaRPr lang="ru-RU"/>
        </a:p>
      </dgm:t>
    </dgm:pt>
    <dgm:pt modelId="{37C9229F-D2C9-4333-BE44-35DF4F8AC14F}">
      <dgm:prSet phldrT="[Текст]"/>
      <dgm:spPr/>
      <dgm:t>
        <a:bodyPr/>
        <a:lstStyle/>
        <a:p>
          <a:r>
            <a:rPr lang="ru-RU" dirty="0" smtClean="0"/>
            <a:t>Металлические счета (металлические счета ответственного хранения и обезличенные металлические счета)</a:t>
          </a:r>
          <a:endParaRPr lang="ru-RU" dirty="0"/>
        </a:p>
      </dgm:t>
    </dgm:pt>
    <dgm:pt modelId="{71ACE803-6452-4281-A4A5-B7D6908DFBB4}" type="parTrans" cxnId="{A18D5F0C-E0A3-4000-B3F8-CE2F7E39B6D0}">
      <dgm:prSet/>
      <dgm:spPr/>
      <dgm:t>
        <a:bodyPr/>
        <a:lstStyle/>
        <a:p>
          <a:endParaRPr lang="ru-RU"/>
        </a:p>
      </dgm:t>
    </dgm:pt>
    <dgm:pt modelId="{E39F821B-A8E2-4FF8-AE45-7947235C25A6}" type="sibTrans" cxnId="{A18D5F0C-E0A3-4000-B3F8-CE2F7E39B6D0}">
      <dgm:prSet/>
      <dgm:spPr/>
      <dgm:t>
        <a:bodyPr/>
        <a:lstStyle/>
        <a:p>
          <a:endParaRPr lang="ru-RU"/>
        </a:p>
      </dgm:t>
    </dgm:pt>
    <dgm:pt modelId="{6F38E0D8-F3AE-4638-8465-157D9C2374EA}" type="pres">
      <dgm:prSet presAssocID="{7095FB91-E387-4BDA-B743-2BEF88565D49}" presName="Name0" presStyleCnt="0">
        <dgm:presLayoutVars>
          <dgm:chMax val="7"/>
          <dgm:chPref val="7"/>
          <dgm:dir/>
        </dgm:presLayoutVars>
      </dgm:prSet>
      <dgm:spPr/>
    </dgm:pt>
    <dgm:pt modelId="{FB26BC53-EE13-4F32-B06A-697605FEED65}" type="pres">
      <dgm:prSet presAssocID="{7095FB91-E387-4BDA-B743-2BEF88565D49}" presName="Name1" presStyleCnt="0"/>
      <dgm:spPr/>
    </dgm:pt>
    <dgm:pt modelId="{37C7002D-725A-482A-A998-FF2D35D9C2D0}" type="pres">
      <dgm:prSet presAssocID="{7095FB91-E387-4BDA-B743-2BEF88565D49}" presName="cycle" presStyleCnt="0"/>
      <dgm:spPr/>
    </dgm:pt>
    <dgm:pt modelId="{3F01C34C-8D2D-4275-90F9-ABBE485C84E6}" type="pres">
      <dgm:prSet presAssocID="{7095FB91-E387-4BDA-B743-2BEF88565D49}" presName="srcNode" presStyleLbl="node1" presStyleIdx="0" presStyleCnt="4"/>
      <dgm:spPr/>
    </dgm:pt>
    <dgm:pt modelId="{4657CFCF-2470-4F14-8B1F-392216EDADBC}" type="pres">
      <dgm:prSet presAssocID="{7095FB91-E387-4BDA-B743-2BEF88565D49}" presName="conn" presStyleLbl="parChTrans1D2" presStyleIdx="0" presStyleCnt="1"/>
      <dgm:spPr/>
    </dgm:pt>
    <dgm:pt modelId="{A2799349-1FA2-4905-842E-86A4CE88E305}" type="pres">
      <dgm:prSet presAssocID="{7095FB91-E387-4BDA-B743-2BEF88565D49}" presName="extraNode" presStyleLbl="node1" presStyleIdx="0" presStyleCnt="4"/>
      <dgm:spPr/>
    </dgm:pt>
    <dgm:pt modelId="{F5A91DBD-7B09-41EE-B159-D4BADAB28EB3}" type="pres">
      <dgm:prSet presAssocID="{7095FB91-E387-4BDA-B743-2BEF88565D49}" presName="dstNode" presStyleLbl="node1" presStyleIdx="0" presStyleCnt="4"/>
      <dgm:spPr/>
    </dgm:pt>
    <dgm:pt modelId="{A056F2DB-1961-4D2F-B21E-D21DC1CF9283}" type="pres">
      <dgm:prSet presAssocID="{30314392-B25D-498B-B8CF-ABC99909305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5FC6A-DE00-428C-8BEB-6C1BFEBD9A81}" type="pres">
      <dgm:prSet presAssocID="{30314392-B25D-498B-B8CF-ABC999093059}" presName="accent_1" presStyleCnt="0"/>
      <dgm:spPr/>
    </dgm:pt>
    <dgm:pt modelId="{5B0D41A0-AD43-4E0C-BF5A-31EE62FF7A3F}" type="pres">
      <dgm:prSet presAssocID="{30314392-B25D-498B-B8CF-ABC999093059}" presName="accentRepeatNode" presStyleLbl="solidFgAcc1" presStyleIdx="0" presStyleCnt="4"/>
      <dgm:spPr/>
    </dgm:pt>
    <dgm:pt modelId="{625FD219-42C5-48B2-949F-D181ACAEB7F4}" type="pres">
      <dgm:prSet presAssocID="{51552724-FF0B-4139-8EA1-84D23EC7A5C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B1279-EB21-471B-A9FD-CE47186FEE9A}" type="pres">
      <dgm:prSet presAssocID="{51552724-FF0B-4139-8EA1-84D23EC7A5CB}" presName="accent_2" presStyleCnt="0"/>
      <dgm:spPr/>
    </dgm:pt>
    <dgm:pt modelId="{7800E697-E897-40F8-B8AA-38249ED4B5C5}" type="pres">
      <dgm:prSet presAssocID="{51552724-FF0B-4139-8EA1-84D23EC7A5CB}" presName="accentRepeatNode" presStyleLbl="solidFgAcc1" presStyleIdx="1" presStyleCnt="4"/>
      <dgm:spPr/>
    </dgm:pt>
    <dgm:pt modelId="{F909A143-D7C4-4BCB-BEC1-34931CCE7C7E}" type="pres">
      <dgm:prSet presAssocID="{BC753CC4-12AE-4561-93BA-7158DFC59B2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21305-780B-4E6B-8406-2C3115EC2F9F}" type="pres">
      <dgm:prSet presAssocID="{BC753CC4-12AE-4561-93BA-7158DFC59B2F}" presName="accent_3" presStyleCnt="0"/>
      <dgm:spPr/>
    </dgm:pt>
    <dgm:pt modelId="{E2E9BAE8-CD58-496F-84F3-CF0B28489628}" type="pres">
      <dgm:prSet presAssocID="{BC753CC4-12AE-4561-93BA-7158DFC59B2F}" presName="accentRepeatNode" presStyleLbl="solidFgAcc1" presStyleIdx="2" presStyleCnt="4"/>
      <dgm:spPr/>
    </dgm:pt>
    <dgm:pt modelId="{024EF319-8530-469E-A3FA-F7EC37BA5A86}" type="pres">
      <dgm:prSet presAssocID="{37C9229F-D2C9-4333-BE44-35DF4F8AC14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94555-E7C4-4279-AEAC-1DB2D8140C3F}" type="pres">
      <dgm:prSet presAssocID="{37C9229F-D2C9-4333-BE44-35DF4F8AC14F}" presName="accent_4" presStyleCnt="0"/>
      <dgm:spPr/>
    </dgm:pt>
    <dgm:pt modelId="{E56817B5-B999-444D-B21D-47CAB794D8B5}" type="pres">
      <dgm:prSet presAssocID="{37C9229F-D2C9-4333-BE44-35DF4F8AC14F}" presName="accentRepeatNode" presStyleLbl="solidFgAcc1" presStyleIdx="3" presStyleCnt="4"/>
      <dgm:spPr/>
    </dgm:pt>
  </dgm:ptLst>
  <dgm:cxnLst>
    <dgm:cxn modelId="{A18D5F0C-E0A3-4000-B3F8-CE2F7E39B6D0}" srcId="{7095FB91-E387-4BDA-B743-2BEF88565D49}" destId="{37C9229F-D2C9-4333-BE44-35DF4F8AC14F}" srcOrd="3" destOrd="0" parTransId="{71ACE803-6452-4281-A4A5-B7D6908DFBB4}" sibTransId="{E39F821B-A8E2-4FF8-AE45-7947235C25A6}"/>
    <dgm:cxn modelId="{E7E28EC8-1497-4F4B-B6C6-1E145489CA6E}" srcId="{7095FB91-E387-4BDA-B743-2BEF88565D49}" destId="{51552724-FF0B-4139-8EA1-84D23EC7A5CB}" srcOrd="1" destOrd="0" parTransId="{877FE286-4CA6-4688-B10E-63069BDF0D1B}" sibTransId="{DFC15FFB-50F3-4BBB-9FB7-1BC0214FD4A5}"/>
    <dgm:cxn modelId="{FA5E157E-7323-4F81-9CDF-1F6E2DB9E6C2}" srcId="{7095FB91-E387-4BDA-B743-2BEF88565D49}" destId="{30314392-B25D-498B-B8CF-ABC999093059}" srcOrd="0" destOrd="0" parTransId="{48F84EF8-D43B-4394-A2FC-C7C9AA9FD5B5}" sibTransId="{8B354DAB-D7DC-4536-B935-83CCD18F22BC}"/>
    <dgm:cxn modelId="{4D0FCB6F-1008-42D0-8B19-B00819A41B5E}" type="presOf" srcId="{BC753CC4-12AE-4561-93BA-7158DFC59B2F}" destId="{F909A143-D7C4-4BCB-BEC1-34931CCE7C7E}" srcOrd="0" destOrd="0" presId="urn:microsoft.com/office/officeart/2008/layout/VerticalCurvedList"/>
    <dgm:cxn modelId="{667040CE-A3FA-4279-BDD1-DF81F2AFC8DF}" type="presOf" srcId="{8B354DAB-D7DC-4536-B935-83CCD18F22BC}" destId="{4657CFCF-2470-4F14-8B1F-392216EDADBC}" srcOrd="0" destOrd="0" presId="urn:microsoft.com/office/officeart/2008/layout/VerticalCurvedList"/>
    <dgm:cxn modelId="{EBA05A38-7C0B-4D4B-9E27-3F77605FBC39}" type="presOf" srcId="{7095FB91-E387-4BDA-B743-2BEF88565D49}" destId="{6F38E0D8-F3AE-4638-8465-157D9C2374EA}" srcOrd="0" destOrd="0" presId="urn:microsoft.com/office/officeart/2008/layout/VerticalCurvedList"/>
    <dgm:cxn modelId="{437A7BE7-042A-49ED-B5F3-472D29ABEFA1}" type="presOf" srcId="{37C9229F-D2C9-4333-BE44-35DF4F8AC14F}" destId="{024EF319-8530-469E-A3FA-F7EC37BA5A86}" srcOrd="0" destOrd="0" presId="urn:microsoft.com/office/officeart/2008/layout/VerticalCurvedList"/>
    <dgm:cxn modelId="{EF9750A2-58DB-43D4-BD4A-83AE47221C59}" srcId="{7095FB91-E387-4BDA-B743-2BEF88565D49}" destId="{BC753CC4-12AE-4561-93BA-7158DFC59B2F}" srcOrd="2" destOrd="0" parTransId="{CD59A737-5DE7-403D-9AAC-E60F638991F7}" sibTransId="{6CF95B24-18F7-4BA6-9489-6DFB5F391882}"/>
    <dgm:cxn modelId="{8FCF18B8-CD06-43AF-9004-EBBB586922B6}" type="presOf" srcId="{30314392-B25D-498B-B8CF-ABC999093059}" destId="{A056F2DB-1961-4D2F-B21E-D21DC1CF9283}" srcOrd="0" destOrd="0" presId="urn:microsoft.com/office/officeart/2008/layout/VerticalCurvedList"/>
    <dgm:cxn modelId="{92D77F51-CAFD-48DF-B44E-4FF60DEF20F2}" type="presOf" srcId="{51552724-FF0B-4139-8EA1-84D23EC7A5CB}" destId="{625FD219-42C5-48B2-949F-D181ACAEB7F4}" srcOrd="0" destOrd="0" presId="urn:microsoft.com/office/officeart/2008/layout/VerticalCurvedList"/>
    <dgm:cxn modelId="{8DC0B6D3-D7C6-4951-A280-ADAD6FB8BB3F}" type="presParOf" srcId="{6F38E0D8-F3AE-4638-8465-157D9C2374EA}" destId="{FB26BC53-EE13-4F32-B06A-697605FEED65}" srcOrd="0" destOrd="0" presId="urn:microsoft.com/office/officeart/2008/layout/VerticalCurvedList"/>
    <dgm:cxn modelId="{3224BC30-4FAC-4CD0-B0BF-55ECD1D9EFC5}" type="presParOf" srcId="{FB26BC53-EE13-4F32-B06A-697605FEED65}" destId="{37C7002D-725A-482A-A998-FF2D35D9C2D0}" srcOrd="0" destOrd="0" presId="urn:microsoft.com/office/officeart/2008/layout/VerticalCurvedList"/>
    <dgm:cxn modelId="{2BF5C17C-4B5F-4F57-AC76-1CECF2473D98}" type="presParOf" srcId="{37C7002D-725A-482A-A998-FF2D35D9C2D0}" destId="{3F01C34C-8D2D-4275-90F9-ABBE485C84E6}" srcOrd="0" destOrd="0" presId="urn:microsoft.com/office/officeart/2008/layout/VerticalCurvedList"/>
    <dgm:cxn modelId="{C200EF1A-F87C-42B1-A19C-AFD39028619D}" type="presParOf" srcId="{37C7002D-725A-482A-A998-FF2D35D9C2D0}" destId="{4657CFCF-2470-4F14-8B1F-392216EDADBC}" srcOrd="1" destOrd="0" presId="urn:microsoft.com/office/officeart/2008/layout/VerticalCurvedList"/>
    <dgm:cxn modelId="{E964640D-80CE-420C-A084-26DA387E0A83}" type="presParOf" srcId="{37C7002D-725A-482A-A998-FF2D35D9C2D0}" destId="{A2799349-1FA2-4905-842E-86A4CE88E305}" srcOrd="2" destOrd="0" presId="urn:microsoft.com/office/officeart/2008/layout/VerticalCurvedList"/>
    <dgm:cxn modelId="{CBF5F401-EEB8-4BF7-AD4F-2C78BD492CFE}" type="presParOf" srcId="{37C7002D-725A-482A-A998-FF2D35D9C2D0}" destId="{F5A91DBD-7B09-41EE-B159-D4BADAB28EB3}" srcOrd="3" destOrd="0" presId="urn:microsoft.com/office/officeart/2008/layout/VerticalCurvedList"/>
    <dgm:cxn modelId="{580E0E3A-E506-4396-A004-B943FC825B4B}" type="presParOf" srcId="{FB26BC53-EE13-4F32-B06A-697605FEED65}" destId="{A056F2DB-1961-4D2F-B21E-D21DC1CF9283}" srcOrd="1" destOrd="0" presId="urn:microsoft.com/office/officeart/2008/layout/VerticalCurvedList"/>
    <dgm:cxn modelId="{E9968FC3-73C8-4770-83DB-01AA3DC95F7D}" type="presParOf" srcId="{FB26BC53-EE13-4F32-B06A-697605FEED65}" destId="{04E5FC6A-DE00-428C-8BEB-6C1BFEBD9A81}" srcOrd="2" destOrd="0" presId="urn:microsoft.com/office/officeart/2008/layout/VerticalCurvedList"/>
    <dgm:cxn modelId="{4195103B-E9D9-4F09-BE76-373A39417FA0}" type="presParOf" srcId="{04E5FC6A-DE00-428C-8BEB-6C1BFEBD9A81}" destId="{5B0D41A0-AD43-4E0C-BF5A-31EE62FF7A3F}" srcOrd="0" destOrd="0" presId="urn:microsoft.com/office/officeart/2008/layout/VerticalCurvedList"/>
    <dgm:cxn modelId="{B84B4C82-B087-4AAB-B48E-FB2B4C8DCEBE}" type="presParOf" srcId="{FB26BC53-EE13-4F32-B06A-697605FEED65}" destId="{625FD219-42C5-48B2-949F-D181ACAEB7F4}" srcOrd="3" destOrd="0" presId="urn:microsoft.com/office/officeart/2008/layout/VerticalCurvedList"/>
    <dgm:cxn modelId="{4BF2797F-6841-438F-B402-160683989C5D}" type="presParOf" srcId="{FB26BC53-EE13-4F32-B06A-697605FEED65}" destId="{BA0B1279-EB21-471B-A9FD-CE47186FEE9A}" srcOrd="4" destOrd="0" presId="urn:microsoft.com/office/officeart/2008/layout/VerticalCurvedList"/>
    <dgm:cxn modelId="{0B3D6AF7-06D7-44DF-8D1C-4E103C6DEAF4}" type="presParOf" srcId="{BA0B1279-EB21-471B-A9FD-CE47186FEE9A}" destId="{7800E697-E897-40F8-B8AA-38249ED4B5C5}" srcOrd="0" destOrd="0" presId="urn:microsoft.com/office/officeart/2008/layout/VerticalCurvedList"/>
    <dgm:cxn modelId="{C13B7D1D-A315-4CBC-8D82-849093BF2B02}" type="presParOf" srcId="{FB26BC53-EE13-4F32-B06A-697605FEED65}" destId="{F909A143-D7C4-4BCB-BEC1-34931CCE7C7E}" srcOrd="5" destOrd="0" presId="urn:microsoft.com/office/officeart/2008/layout/VerticalCurvedList"/>
    <dgm:cxn modelId="{F7C8504A-F517-439A-A9EF-53C3C0653B75}" type="presParOf" srcId="{FB26BC53-EE13-4F32-B06A-697605FEED65}" destId="{92B21305-780B-4E6B-8406-2C3115EC2F9F}" srcOrd="6" destOrd="0" presId="urn:microsoft.com/office/officeart/2008/layout/VerticalCurvedList"/>
    <dgm:cxn modelId="{BE9CDBE3-A965-43E1-A8B1-3E94B6A6FC56}" type="presParOf" srcId="{92B21305-780B-4E6B-8406-2C3115EC2F9F}" destId="{E2E9BAE8-CD58-496F-84F3-CF0B28489628}" srcOrd="0" destOrd="0" presId="urn:microsoft.com/office/officeart/2008/layout/VerticalCurvedList"/>
    <dgm:cxn modelId="{2EF8DC71-15B9-4C9F-93D7-6994BD6910E1}" type="presParOf" srcId="{FB26BC53-EE13-4F32-B06A-697605FEED65}" destId="{024EF319-8530-469E-A3FA-F7EC37BA5A86}" srcOrd="7" destOrd="0" presId="urn:microsoft.com/office/officeart/2008/layout/VerticalCurvedList"/>
    <dgm:cxn modelId="{D8C368FB-1302-496E-A1F4-93B530236FF3}" type="presParOf" srcId="{FB26BC53-EE13-4F32-B06A-697605FEED65}" destId="{31994555-E7C4-4279-AEAC-1DB2D8140C3F}" srcOrd="8" destOrd="0" presId="urn:microsoft.com/office/officeart/2008/layout/VerticalCurvedList"/>
    <dgm:cxn modelId="{2B59C89B-D456-4CC8-8864-0AC52B5C04AC}" type="presParOf" srcId="{31994555-E7C4-4279-AEAC-1DB2D8140C3F}" destId="{E56817B5-B999-444D-B21D-47CAB794D8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7608A4-A9E3-4894-8EB0-AA85D85D17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BE101D0-EE90-4FE9-8091-35B1600EF41D}">
      <dgm:prSet phldrT="[Текст]"/>
      <dgm:spPr/>
      <dgm:t>
        <a:bodyPr/>
        <a:lstStyle/>
        <a:p>
          <a:r>
            <a:rPr lang="ru-RU" dirty="0" smtClean="0"/>
            <a:t>учредительные документы юридического лица</a:t>
          </a:r>
          <a:endParaRPr lang="ru-RU" dirty="0"/>
        </a:p>
      </dgm:t>
    </dgm:pt>
    <dgm:pt modelId="{9F584B8D-DE0F-4CF7-AF61-A7448A228A47}" type="parTrans" cxnId="{59B9D9BB-17F5-4C5C-80AD-D6B4EF626977}">
      <dgm:prSet/>
      <dgm:spPr/>
      <dgm:t>
        <a:bodyPr/>
        <a:lstStyle/>
        <a:p>
          <a:endParaRPr lang="ru-RU"/>
        </a:p>
      </dgm:t>
    </dgm:pt>
    <dgm:pt modelId="{5ABB5C21-747C-4F9F-930C-FE40C8A16883}" type="sibTrans" cxnId="{59B9D9BB-17F5-4C5C-80AD-D6B4EF626977}">
      <dgm:prSet/>
      <dgm:spPr/>
      <dgm:t>
        <a:bodyPr/>
        <a:lstStyle/>
        <a:p>
          <a:endParaRPr lang="ru-RU"/>
        </a:p>
      </dgm:t>
    </dgm:pt>
    <dgm:pt modelId="{110CE628-A545-4FFE-8F11-E1459043E367}">
      <dgm:prSet phldrT="[Текст]"/>
      <dgm:spPr/>
      <dgm:t>
        <a:bodyPr/>
        <a:lstStyle/>
        <a:p>
          <a:r>
            <a:rPr lang="ru-RU" dirty="0" smtClean="0"/>
            <a:t>лицензии</a:t>
          </a:r>
          <a:endParaRPr lang="ru-RU" dirty="0"/>
        </a:p>
      </dgm:t>
    </dgm:pt>
    <dgm:pt modelId="{51B53D43-63F2-4066-81C2-3277B4305893}" type="parTrans" cxnId="{2C7BE1A1-7E7C-4CCC-8D80-F1F88F70AD0B}">
      <dgm:prSet/>
      <dgm:spPr/>
      <dgm:t>
        <a:bodyPr/>
        <a:lstStyle/>
        <a:p>
          <a:endParaRPr lang="ru-RU"/>
        </a:p>
      </dgm:t>
    </dgm:pt>
    <dgm:pt modelId="{19B26246-A817-4777-B54A-91D16BFA2EC5}" type="sibTrans" cxnId="{2C7BE1A1-7E7C-4CCC-8D80-F1F88F70AD0B}">
      <dgm:prSet/>
      <dgm:spPr/>
      <dgm:t>
        <a:bodyPr/>
        <a:lstStyle/>
        <a:p>
          <a:endParaRPr lang="ru-RU"/>
        </a:p>
      </dgm:t>
    </dgm:pt>
    <dgm:pt modelId="{7224934B-CAA1-4FAC-8613-3FA293A9E66A}">
      <dgm:prSet phldrT="[Текст]"/>
      <dgm:spPr/>
      <dgm:t>
        <a:bodyPr/>
        <a:lstStyle/>
        <a:p>
          <a:r>
            <a:rPr lang="ru-RU" dirty="0" smtClean="0"/>
            <a:t>карточка с образцами подписей и оттиска печати </a:t>
          </a:r>
          <a:endParaRPr lang="ru-RU" dirty="0"/>
        </a:p>
      </dgm:t>
    </dgm:pt>
    <dgm:pt modelId="{927C0E80-6BDD-4D27-BDCC-B897D1A4A7AC}" type="parTrans" cxnId="{4E89D89F-FB8A-4431-B465-CE6FC49B8BE1}">
      <dgm:prSet/>
      <dgm:spPr/>
      <dgm:t>
        <a:bodyPr/>
        <a:lstStyle/>
        <a:p>
          <a:endParaRPr lang="ru-RU"/>
        </a:p>
      </dgm:t>
    </dgm:pt>
    <dgm:pt modelId="{7B6C3D08-C107-4E38-B6C6-0A4678098E2C}" type="sibTrans" cxnId="{4E89D89F-FB8A-4431-B465-CE6FC49B8BE1}">
      <dgm:prSet/>
      <dgm:spPr/>
      <dgm:t>
        <a:bodyPr/>
        <a:lstStyle/>
        <a:p>
          <a:endParaRPr lang="ru-RU"/>
        </a:p>
      </dgm:t>
    </dgm:pt>
    <dgm:pt modelId="{7D9D9B79-B490-4FB7-B98A-CEB9E034B65B}">
      <dgm:prSet phldrT="[Текст]"/>
      <dgm:spPr/>
      <dgm:t>
        <a:bodyPr/>
        <a:lstStyle/>
        <a:p>
          <a:r>
            <a:rPr lang="ru-RU" dirty="0" smtClean="0"/>
            <a:t>документы, подтверждающие полномочия лиц, указанных в карточке</a:t>
          </a:r>
          <a:endParaRPr lang="ru-RU" dirty="0"/>
        </a:p>
      </dgm:t>
    </dgm:pt>
    <dgm:pt modelId="{B4B32A41-F09B-4232-86DA-F2789431AEC6}" type="parTrans" cxnId="{660B97AE-9DCC-4E1B-AFCD-85A890E2BD5D}">
      <dgm:prSet/>
      <dgm:spPr/>
      <dgm:t>
        <a:bodyPr/>
        <a:lstStyle/>
        <a:p>
          <a:endParaRPr lang="ru-RU"/>
        </a:p>
      </dgm:t>
    </dgm:pt>
    <dgm:pt modelId="{2923F72F-6933-45DE-B42C-E9861E0C5FC5}" type="sibTrans" cxnId="{660B97AE-9DCC-4E1B-AFCD-85A890E2BD5D}">
      <dgm:prSet/>
      <dgm:spPr/>
      <dgm:t>
        <a:bodyPr/>
        <a:lstStyle/>
        <a:p>
          <a:endParaRPr lang="ru-RU"/>
        </a:p>
      </dgm:t>
    </dgm:pt>
    <dgm:pt modelId="{03C1E24E-C421-445A-A5A7-A7C3B716DB9B}">
      <dgm:prSet phldrT="[Текст]"/>
      <dgm:spPr/>
      <dgm:t>
        <a:bodyPr/>
        <a:lstStyle/>
        <a:p>
          <a:r>
            <a:rPr lang="ru-RU" dirty="0" smtClean="0"/>
            <a:t>документы, подтверждающие полномочия единоличного исполнительного органа юридического лица</a:t>
          </a:r>
          <a:endParaRPr lang="ru-RU" dirty="0"/>
        </a:p>
      </dgm:t>
    </dgm:pt>
    <dgm:pt modelId="{474BA6EA-9D3A-4826-BBE4-7E002D37C265}" type="parTrans" cxnId="{21A73EE5-F20F-4989-AD77-AD658E82C053}">
      <dgm:prSet/>
      <dgm:spPr/>
      <dgm:t>
        <a:bodyPr/>
        <a:lstStyle/>
        <a:p>
          <a:endParaRPr lang="ru-RU"/>
        </a:p>
      </dgm:t>
    </dgm:pt>
    <dgm:pt modelId="{3A9C5F43-D5FB-4B3A-941E-CE93062A222D}" type="sibTrans" cxnId="{21A73EE5-F20F-4989-AD77-AD658E82C053}">
      <dgm:prSet/>
      <dgm:spPr/>
      <dgm:t>
        <a:bodyPr/>
        <a:lstStyle/>
        <a:p>
          <a:endParaRPr lang="ru-RU"/>
        </a:p>
      </dgm:t>
    </dgm:pt>
    <dgm:pt modelId="{C38DB591-F048-4623-88FD-CBE20B965A48}" type="pres">
      <dgm:prSet presAssocID="{E07608A4-A9E3-4894-8EB0-AA85D85D1752}" presName="Name0" presStyleCnt="0">
        <dgm:presLayoutVars>
          <dgm:chMax val="7"/>
          <dgm:chPref val="7"/>
          <dgm:dir/>
        </dgm:presLayoutVars>
      </dgm:prSet>
      <dgm:spPr/>
    </dgm:pt>
    <dgm:pt modelId="{7AD49217-AE8F-4A66-A846-79F5C2EA3911}" type="pres">
      <dgm:prSet presAssocID="{E07608A4-A9E3-4894-8EB0-AA85D85D1752}" presName="Name1" presStyleCnt="0"/>
      <dgm:spPr/>
    </dgm:pt>
    <dgm:pt modelId="{D58FE9B0-6D8A-4F76-A5A3-3C6968E9F79F}" type="pres">
      <dgm:prSet presAssocID="{E07608A4-A9E3-4894-8EB0-AA85D85D1752}" presName="cycle" presStyleCnt="0"/>
      <dgm:spPr/>
    </dgm:pt>
    <dgm:pt modelId="{7FF9C259-F82E-4BAC-8D1C-D176279B6C74}" type="pres">
      <dgm:prSet presAssocID="{E07608A4-A9E3-4894-8EB0-AA85D85D1752}" presName="srcNode" presStyleLbl="node1" presStyleIdx="0" presStyleCnt="5"/>
      <dgm:spPr/>
    </dgm:pt>
    <dgm:pt modelId="{567DD180-0FD1-4A8D-9CB9-A1E56C80BB9D}" type="pres">
      <dgm:prSet presAssocID="{E07608A4-A9E3-4894-8EB0-AA85D85D1752}" presName="conn" presStyleLbl="parChTrans1D2" presStyleIdx="0" presStyleCnt="1"/>
      <dgm:spPr/>
    </dgm:pt>
    <dgm:pt modelId="{1FE830FB-D32F-4782-A0A7-6AD25EFB087B}" type="pres">
      <dgm:prSet presAssocID="{E07608A4-A9E3-4894-8EB0-AA85D85D1752}" presName="extraNode" presStyleLbl="node1" presStyleIdx="0" presStyleCnt="5"/>
      <dgm:spPr/>
    </dgm:pt>
    <dgm:pt modelId="{3838E678-649A-4988-9BFC-3F355A3F5CE6}" type="pres">
      <dgm:prSet presAssocID="{E07608A4-A9E3-4894-8EB0-AA85D85D1752}" presName="dstNode" presStyleLbl="node1" presStyleIdx="0" presStyleCnt="5"/>
      <dgm:spPr/>
    </dgm:pt>
    <dgm:pt modelId="{0B49689A-8241-4CB9-94D3-8A2BF783BB2E}" type="pres">
      <dgm:prSet presAssocID="{3BE101D0-EE90-4FE9-8091-35B1600EF41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65A487-23C5-43F4-ABF3-90D56EBB5083}" type="pres">
      <dgm:prSet presAssocID="{3BE101D0-EE90-4FE9-8091-35B1600EF41D}" presName="accent_1" presStyleCnt="0"/>
      <dgm:spPr/>
    </dgm:pt>
    <dgm:pt modelId="{C88F848E-E605-45E4-97DC-A26EBFB490F8}" type="pres">
      <dgm:prSet presAssocID="{3BE101D0-EE90-4FE9-8091-35B1600EF41D}" presName="accentRepeatNode" presStyleLbl="solidFgAcc1" presStyleIdx="0" presStyleCnt="5"/>
      <dgm:spPr/>
    </dgm:pt>
    <dgm:pt modelId="{DA5012CE-D282-44EB-B9B4-93067CB8BD7B}" type="pres">
      <dgm:prSet presAssocID="{110CE628-A545-4FFE-8F11-E1459043E36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56C16-1B6D-45F7-B0C1-680ACB811ED7}" type="pres">
      <dgm:prSet presAssocID="{110CE628-A545-4FFE-8F11-E1459043E367}" presName="accent_2" presStyleCnt="0"/>
      <dgm:spPr/>
    </dgm:pt>
    <dgm:pt modelId="{C61C3CA4-1644-451E-97E3-173A26042463}" type="pres">
      <dgm:prSet presAssocID="{110CE628-A545-4FFE-8F11-E1459043E367}" presName="accentRepeatNode" presStyleLbl="solidFgAcc1" presStyleIdx="1" presStyleCnt="5"/>
      <dgm:spPr/>
    </dgm:pt>
    <dgm:pt modelId="{6AECB678-02BD-43CC-9E21-F199196A9CFC}" type="pres">
      <dgm:prSet presAssocID="{7224934B-CAA1-4FAC-8613-3FA293A9E66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D9ABB-653B-4E6F-974B-E1FE97D18981}" type="pres">
      <dgm:prSet presAssocID="{7224934B-CAA1-4FAC-8613-3FA293A9E66A}" presName="accent_3" presStyleCnt="0"/>
      <dgm:spPr/>
    </dgm:pt>
    <dgm:pt modelId="{0A802496-2C1D-4168-9A1D-77226DB8A4D8}" type="pres">
      <dgm:prSet presAssocID="{7224934B-CAA1-4FAC-8613-3FA293A9E66A}" presName="accentRepeatNode" presStyleLbl="solidFgAcc1" presStyleIdx="2" presStyleCnt="5"/>
      <dgm:spPr/>
    </dgm:pt>
    <dgm:pt modelId="{8626C379-3DE6-47AF-B044-BC0C35B76303}" type="pres">
      <dgm:prSet presAssocID="{7D9D9B79-B490-4FB7-B98A-CEB9E034B65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C5E0F-3997-4E71-B957-929D61822AFC}" type="pres">
      <dgm:prSet presAssocID="{7D9D9B79-B490-4FB7-B98A-CEB9E034B65B}" presName="accent_4" presStyleCnt="0"/>
      <dgm:spPr/>
    </dgm:pt>
    <dgm:pt modelId="{6CF8FC7D-9696-496A-92C4-80EA9EC95954}" type="pres">
      <dgm:prSet presAssocID="{7D9D9B79-B490-4FB7-B98A-CEB9E034B65B}" presName="accentRepeatNode" presStyleLbl="solidFgAcc1" presStyleIdx="3" presStyleCnt="5"/>
      <dgm:spPr/>
    </dgm:pt>
    <dgm:pt modelId="{5F4DDC13-1C91-464D-8962-D4B78E9FCA84}" type="pres">
      <dgm:prSet presAssocID="{03C1E24E-C421-445A-A5A7-A7C3B716DB9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A5C59-D65F-477E-BC27-BEBC5C6973BE}" type="pres">
      <dgm:prSet presAssocID="{03C1E24E-C421-445A-A5A7-A7C3B716DB9B}" presName="accent_5" presStyleCnt="0"/>
      <dgm:spPr/>
    </dgm:pt>
    <dgm:pt modelId="{06A8FCF6-EA16-4B3E-840C-8F6F07E9F586}" type="pres">
      <dgm:prSet presAssocID="{03C1E24E-C421-445A-A5A7-A7C3B716DB9B}" presName="accentRepeatNode" presStyleLbl="solidFgAcc1" presStyleIdx="4" presStyleCnt="5"/>
      <dgm:spPr/>
    </dgm:pt>
  </dgm:ptLst>
  <dgm:cxnLst>
    <dgm:cxn modelId="{660B97AE-9DCC-4E1B-AFCD-85A890E2BD5D}" srcId="{E07608A4-A9E3-4894-8EB0-AA85D85D1752}" destId="{7D9D9B79-B490-4FB7-B98A-CEB9E034B65B}" srcOrd="3" destOrd="0" parTransId="{B4B32A41-F09B-4232-86DA-F2789431AEC6}" sibTransId="{2923F72F-6933-45DE-B42C-E9861E0C5FC5}"/>
    <dgm:cxn modelId="{F5BE5987-2C8C-47E3-84A0-C46EB7EF53DF}" type="presOf" srcId="{7224934B-CAA1-4FAC-8613-3FA293A9E66A}" destId="{6AECB678-02BD-43CC-9E21-F199196A9CFC}" srcOrd="0" destOrd="0" presId="urn:microsoft.com/office/officeart/2008/layout/VerticalCurvedList"/>
    <dgm:cxn modelId="{D6D93AC2-6713-48AE-A712-34251F1D96E4}" type="presOf" srcId="{3BE101D0-EE90-4FE9-8091-35B1600EF41D}" destId="{0B49689A-8241-4CB9-94D3-8A2BF783BB2E}" srcOrd="0" destOrd="0" presId="urn:microsoft.com/office/officeart/2008/layout/VerticalCurvedList"/>
    <dgm:cxn modelId="{E781B547-DCDF-43F8-985C-28ED90D2300E}" type="presOf" srcId="{5ABB5C21-747C-4F9F-930C-FE40C8A16883}" destId="{567DD180-0FD1-4A8D-9CB9-A1E56C80BB9D}" srcOrd="0" destOrd="0" presId="urn:microsoft.com/office/officeart/2008/layout/VerticalCurvedList"/>
    <dgm:cxn modelId="{5459D1BE-E7B5-4149-ABA8-4423C5C3113D}" type="presOf" srcId="{7D9D9B79-B490-4FB7-B98A-CEB9E034B65B}" destId="{8626C379-3DE6-47AF-B044-BC0C35B76303}" srcOrd="0" destOrd="0" presId="urn:microsoft.com/office/officeart/2008/layout/VerticalCurvedList"/>
    <dgm:cxn modelId="{4522381E-B869-4522-87AB-A0D0B30AD300}" type="presOf" srcId="{E07608A4-A9E3-4894-8EB0-AA85D85D1752}" destId="{C38DB591-F048-4623-88FD-CBE20B965A48}" srcOrd="0" destOrd="0" presId="urn:microsoft.com/office/officeart/2008/layout/VerticalCurvedList"/>
    <dgm:cxn modelId="{2C7BE1A1-7E7C-4CCC-8D80-F1F88F70AD0B}" srcId="{E07608A4-A9E3-4894-8EB0-AA85D85D1752}" destId="{110CE628-A545-4FFE-8F11-E1459043E367}" srcOrd="1" destOrd="0" parTransId="{51B53D43-63F2-4066-81C2-3277B4305893}" sibTransId="{19B26246-A817-4777-B54A-91D16BFA2EC5}"/>
    <dgm:cxn modelId="{7C8CFF1A-934F-4F49-88DB-ED141E485E27}" type="presOf" srcId="{110CE628-A545-4FFE-8F11-E1459043E367}" destId="{DA5012CE-D282-44EB-B9B4-93067CB8BD7B}" srcOrd="0" destOrd="0" presId="urn:microsoft.com/office/officeart/2008/layout/VerticalCurvedList"/>
    <dgm:cxn modelId="{21A73EE5-F20F-4989-AD77-AD658E82C053}" srcId="{E07608A4-A9E3-4894-8EB0-AA85D85D1752}" destId="{03C1E24E-C421-445A-A5A7-A7C3B716DB9B}" srcOrd="4" destOrd="0" parTransId="{474BA6EA-9D3A-4826-BBE4-7E002D37C265}" sibTransId="{3A9C5F43-D5FB-4B3A-941E-CE93062A222D}"/>
    <dgm:cxn modelId="{4E89D89F-FB8A-4431-B465-CE6FC49B8BE1}" srcId="{E07608A4-A9E3-4894-8EB0-AA85D85D1752}" destId="{7224934B-CAA1-4FAC-8613-3FA293A9E66A}" srcOrd="2" destOrd="0" parTransId="{927C0E80-6BDD-4D27-BDCC-B897D1A4A7AC}" sibTransId="{7B6C3D08-C107-4E38-B6C6-0A4678098E2C}"/>
    <dgm:cxn modelId="{59B9D9BB-17F5-4C5C-80AD-D6B4EF626977}" srcId="{E07608A4-A9E3-4894-8EB0-AA85D85D1752}" destId="{3BE101D0-EE90-4FE9-8091-35B1600EF41D}" srcOrd="0" destOrd="0" parTransId="{9F584B8D-DE0F-4CF7-AF61-A7448A228A47}" sibTransId="{5ABB5C21-747C-4F9F-930C-FE40C8A16883}"/>
    <dgm:cxn modelId="{36E5742E-847D-4679-8B26-E22D61059326}" type="presOf" srcId="{03C1E24E-C421-445A-A5A7-A7C3B716DB9B}" destId="{5F4DDC13-1C91-464D-8962-D4B78E9FCA84}" srcOrd="0" destOrd="0" presId="urn:microsoft.com/office/officeart/2008/layout/VerticalCurvedList"/>
    <dgm:cxn modelId="{3FCD8CBB-9C65-440E-A58A-FFBF6E88478A}" type="presParOf" srcId="{C38DB591-F048-4623-88FD-CBE20B965A48}" destId="{7AD49217-AE8F-4A66-A846-79F5C2EA3911}" srcOrd="0" destOrd="0" presId="urn:microsoft.com/office/officeart/2008/layout/VerticalCurvedList"/>
    <dgm:cxn modelId="{B2726551-F3F1-455E-A1C9-CD981C74B6E6}" type="presParOf" srcId="{7AD49217-AE8F-4A66-A846-79F5C2EA3911}" destId="{D58FE9B0-6D8A-4F76-A5A3-3C6968E9F79F}" srcOrd="0" destOrd="0" presId="urn:microsoft.com/office/officeart/2008/layout/VerticalCurvedList"/>
    <dgm:cxn modelId="{4C0182CA-3948-4AB6-BA25-3CDB94BE9FEF}" type="presParOf" srcId="{D58FE9B0-6D8A-4F76-A5A3-3C6968E9F79F}" destId="{7FF9C259-F82E-4BAC-8D1C-D176279B6C74}" srcOrd="0" destOrd="0" presId="urn:microsoft.com/office/officeart/2008/layout/VerticalCurvedList"/>
    <dgm:cxn modelId="{60497F1D-34B5-4005-990B-62F433151800}" type="presParOf" srcId="{D58FE9B0-6D8A-4F76-A5A3-3C6968E9F79F}" destId="{567DD180-0FD1-4A8D-9CB9-A1E56C80BB9D}" srcOrd="1" destOrd="0" presId="urn:microsoft.com/office/officeart/2008/layout/VerticalCurvedList"/>
    <dgm:cxn modelId="{E5F8E98B-2E39-4C12-AB4D-67458E3055B0}" type="presParOf" srcId="{D58FE9B0-6D8A-4F76-A5A3-3C6968E9F79F}" destId="{1FE830FB-D32F-4782-A0A7-6AD25EFB087B}" srcOrd="2" destOrd="0" presId="urn:microsoft.com/office/officeart/2008/layout/VerticalCurvedList"/>
    <dgm:cxn modelId="{C6D96D3E-5690-4CF3-ABBE-BE09C6C76479}" type="presParOf" srcId="{D58FE9B0-6D8A-4F76-A5A3-3C6968E9F79F}" destId="{3838E678-649A-4988-9BFC-3F355A3F5CE6}" srcOrd="3" destOrd="0" presId="urn:microsoft.com/office/officeart/2008/layout/VerticalCurvedList"/>
    <dgm:cxn modelId="{AA15FC7E-FB11-4D16-9246-8C26E2324089}" type="presParOf" srcId="{7AD49217-AE8F-4A66-A846-79F5C2EA3911}" destId="{0B49689A-8241-4CB9-94D3-8A2BF783BB2E}" srcOrd="1" destOrd="0" presId="urn:microsoft.com/office/officeart/2008/layout/VerticalCurvedList"/>
    <dgm:cxn modelId="{27E806E7-C2E7-4402-88A8-C2CBF01A3B90}" type="presParOf" srcId="{7AD49217-AE8F-4A66-A846-79F5C2EA3911}" destId="{3E65A487-23C5-43F4-ABF3-90D56EBB5083}" srcOrd="2" destOrd="0" presId="urn:microsoft.com/office/officeart/2008/layout/VerticalCurvedList"/>
    <dgm:cxn modelId="{E1E61F7E-6D7F-4842-B6AA-FFA7403C8112}" type="presParOf" srcId="{3E65A487-23C5-43F4-ABF3-90D56EBB5083}" destId="{C88F848E-E605-45E4-97DC-A26EBFB490F8}" srcOrd="0" destOrd="0" presId="urn:microsoft.com/office/officeart/2008/layout/VerticalCurvedList"/>
    <dgm:cxn modelId="{DF59B31B-0421-4AF9-9FD1-0BA9FD88BA3E}" type="presParOf" srcId="{7AD49217-AE8F-4A66-A846-79F5C2EA3911}" destId="{DA5012CE-D282-44EB-B9B4-93067CB8BD7B}" srcOrd="3" destOrd="0" presId="urn:microsoft.com/office/officeart/2008/layout/VerticalCurvedList"/>
    <dgm:cxn modelId="{44170996-4DD2-4E4E-9485-BD89EFD61975}" type="presParOf" srcId="{7AD49217-AE8F-4A66-A846-79F5C2EA3911}" destId="{4E156C16-1B6D-45F7-B0C1-680ACB811ED7}" srcOrd="4" destOrd="0" presId="urn:microsoft.com/office/officeart/2008/layout/VerticalCurvedList"/>
    <dgm:cxn modelId="{9BA6D75A-3C5D-4BD0-B58C-5673B285593F}" type="presParOf" srcId="{4E156C16-1B6D-45F7-B0C1-680ACB811ED7}" destId="{C61C3CA4-1644-451E-97E3-173A26042463}" srcOrd="0" destOrd="0" presId="urn:microsoft.com/office/officeart/2008/layout/VerticalCurvedList"/>
    <dgm:cxn modelId="{AADCC0E2-B873-40A8-9BE3-818265475997}" type="presParOf" srcId="{7AD49217-AE8F-4A66-A846-79F5C2EA3911}" destId="{6AECB678-02BD-43CC-9E21-F199196A9CFC}" srcOrd="5" destOrd="0" presId="urn:microsoft.com/office/officeart/2008/layout/VerticalCurvedList"/>
    <dgm:cxn modelId="{24C3243E-6021-4C3E-AA49-09F580C158D3}" type="presParOf" srcId="{7AD49217-AE8F-4A66-A846-79F5C2EA3911}" destId="{429D9ABB-653B-4E6F-974B-E1FE97D18981}" srcOrd="6" destOrd="0" presId="urn:microsoft.com/office/officeart/2008/layout/VerticalCurvedList"/>
    <dgm:cxn modelId="{B7D2E5C3-177E-4275-B965-8FBE9F91206A}" type="presParOf" srcId="{429D9ABB-653B-4E6F-974B-E1FE97D18981}" destId="{0A802496-2C1D-4168-9A1D-77226DB8A4D8}" srcOrd="0" destOrd="0" presId="urn:microsoft.com/office/officeart/2008/layout/VerticalCurvedList"/>
    <dgm:cxn modelId="{C0D11367-47D7-425B-AE90-F86B1A5CF6E7}" type="presParOf" srcId="{7AD49217-AE8F-4A66-A846-79F5C2EA3911}" destId="{8626C379-3DE6-47AF-B044-BC0C35B76303}" srcOrd="7" destOrd="0" presId="urn:microsoft.com/office/officeart/2008/layout/VerticalCurvedList"/>
    <dgm:cxn modelId="{0D0C8C14-D5DE-4174-9AD1-00B8D1290C67}" type="presParOf" srcId="{7AD49217-AE8F-4A66-A846-79F5C2EA3911}" destId="{1DDC5E0F-3997-4E71-B957-929D61822AFC}" srcOrd="8" destOrd="0" presId="urn:microsoft.com/office/officeart/2008/layout/VerticalCurvedList"/>
    <dgm:cxn modelId="{3CF3101F-A749-4A53-AF08-B565AE535484}" type="presParOf" srcId="{1DDC5E0F-3997-4E71-B957-929D61822AFC}" destId="{6CF8FC7D-9696-496A-92C4-80EA9EC95954}" srcOrd="0" destOrd="0" presId="urn:microsoft.com/office/officeart/2008/layout/VerticalCurvedList"/>
    <dgm:cxn modelId="{D7A3BCBB-F368-4166-861A-B4C67557B29C}" type="presParOf" srcId="{7AD49217-AE8F-4A66-A846-79F5C2EA3911}" destId="{5F4DDC13-1C91-464D-8962-D4B78E9FCA84}" srcOrd="9" destOrd="0" presId="urn:microsoft.com/office/officeart/2008/layout/VerticalCurvedList"/>
    <dgm:cxn modelId="{0CCBC92F-58A6-4518-B816-FF8BA3C24298}" type="presParOf" srcId="{7AD49217-AE8F-4A66-A846-79F5C2EA3911}" destId="{2FCA5C59-D65F-477E-BC27-BEBC5C6973BE}" srcOrd="10" destOrd="0" presId="urn:microsoft.com/office/officeart/2008/layout/VerticalCurvedList"/>
    <dgm:cxn modelId="{30C4E917-18A1-413E-A3D5-37381A451570}" type="presParOf" srcId="{2FCA5C59-D65F-477E-BC27-BEBC5C6973BE}" destId="{06A8FCF6-EA16-4B3E-840C-8F6F07E9F5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DEE419-E2E5-44B2-8C6D-2C4F897AE393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52E7C09-0673-4D0A-A6FC-62B439DB1F6D}">
      <dgm:prSet phldrT="[Текст]"/>
      <dgm:spPr/>
      <dgm:t>
        <a:bodyPr/>
        <a:lstStyle/>
        <a:p>
          <a:r>
            <a:rPr lang="ru-RU" dirty="0" smtClean="0"/>
            <a:t>документ, удостоверяющий личность физического лица</a:t>
          </a:r>
          <a:endParaRPr lang="ru-RU" dirty="0"/>
        </a:p>
      </dgm:t>
    </dgm:pt>
    <dgm:pt modelId="{1FA7E728-DE4A-4C28-AC6D-C00C32F1C6CB}" type="parTrans" cxnId="{2D571A29-289C-43F4-B4B2-6E2DA51D100D}">
      <dgm:prSet/>
      <dgm:spPr/>
      <dgm:t>
        <a:bodyPr/>
        <a:lstStyle/>
        <a:p>
          <a:endParaRPr lang="ru-RU"/>
        </a:p>
      </dgm:t>
    </dgm:pt>
    <dgm:pt modelId="{523AE9D3-5837-496A-9543-E0E9E45B623E}" type="sibTrans" cxnId="{2D571A29-289C-43F4-B4B2-6E2DA51D100D}">
      <dgm:prSet/>
      <dgm:spPr/>
      <dgm:t>
        <a:bodyPr/>
        <a:lstStyle/>
        <a:p>
          <a:endParaRPr lang="ru-RU"/>
        </a:p>
      </dgm:t>
    </dgm:pt>
    <dgm:pt modelId="{AC3A8EE5-1EAC-4FCA-985E-0C239FE46530}">
      <dgm:prSet phldrT="[Текст]"/>
      <dgm:spPr/>
      <dgm:t>
        <a:bodyPr/>
        <a:lstStyle/>
        <a:p>
          <a:r>
            <a:rPr lang="ru-RU" dirty="0" smtClean="0"/>
            <a:t>карточка (за исключением случаев, предусмотренных в п. 1.12 инструкции Банка России № 153-И)</a:t>
          </a:r>
          <a:endParaRPr lang="ru-RU" dirty="0"/>
        </a:p>
      </dgm:t>
    </dgm:pt>
    <dgm:pt modelId="{719DAE7C-746B-4A98-BF81-A284C7957CD2}" type="parTrans" cxnId="{D136539C-09A9-4741-950D-CF8124E7CC24}">
      <dgm:prSet/>
      <dgm:spPr/>
      <dgm:t>
        <a:bodyPr/>
        <a:lstStyle/>
        <a:p>
          <a:endParaRPr lang="ru-RU"/>
        </a:p>
      </dgm:t>
    </dgm:pt>
    <dgm:pt modelId="{6BCE257E-7B58-488B-96D3-C07F1102ADE7}" type="sibTrans" cxnId="{D136539C-09A9-4741-950D-CF8124E7CC24}">
      <dgm:prSet/>
      <dgm:spPr/>
      <dgm:t>
        <a:bodyPr/>
        <a:lstStyle/>
        <a:p>
          <a:endParaRPr lang="ru-RU"/>
        </a:p>
      </dgm:t>
    </dgm:pt>
    <dgm:pt modelId="{73FB2F57-5B07-47B2-9212-22AA6D989AE8}">
      <dgm:prSet phldrT="[Текст]"/>
      <dgm:spPr/>
      <dgm:t>
        <a:bodyPr/>
        <a:lstStyle/>
        <a:p>
          <a:r>
            <a:rPr lang="ru-RU" dirty="0" smtClean="0"/>
            <a:t>документы, подтверждающие полномочия лиц, указанных в карточке</a:t>
          </a:r>
          <a:endParaRPr lang="ru-RU" dirty="0"/>
        </a:p>
      </dgm:t>
    </dgm:pt>
    <dgm:pt modelId="{180254BD-77D6-466F-A2B1-E8FB8D71F51E}" type="parTrans" cxnId="{95F2606D-3F49-489D-83D5-8A46C8FB8E43}">
      <dgm:prSet/>
      <dgm:spPr/>
      <dgm:t>
        <a:bodyPr/>
        <a:lstStyle/>
        <a:p>
          <a:endParaRPr lang="ru-RU"/>
        </a:p>
      </dgm:t>
    </dgm:pt>
    <dgm:pt modelId="{EC307D8F-E033-47B8-A1B8-9ADBFA1AE698}" type="sibTrans" cxnId="{95F2606D-3F49-489D-83D5-8A46C8FB8E43}">
      <dgm:prSet/>
      <dgm:spPr/>
      <dgm:t>
        <a:bodyPr/>
        <a:lstStyle/>
        <a:p>
          <a:endParaRPr lang="ru-RU"/>
        </a:p>
      </dgm:t>
    </dgm:pt>
    <dgm:pt modelId="{1272F184-0D6E-4411-9156-66BE7BE280FB}">
      <dgm:prSet phldrT="[Текст]"/>
      <dgm:spPr/>
      <dgm:t>
        <a:bodyPr/>
        <a:lstStyle/>
        <a:p>
          <a:r>
            <a:rPr lang="ru-RU" dirty="0" smtClean="0"/>
            <a:t>свидетельство о постановке на учет в налоговом органе </a:t>
          </a:r>
          <a:endParaRPr lang="ru-RU" dirty="0"/>
        </a:p>
      </dgm:t>
    </dgm:pt>
    <dgm:pt modelId="{38495252-393B-4B70-952D-B6A18A806B0B}" type="parTrans" cxnId="{56BC28E4-C966-4A3B-8179-C8952D3CC31E}">
      <dgm:prSet/>
      <dgm:spPr/>
      <dgm:t>
        <a:bodyPr/>
        <a:lstStyle/>
        <a:p>
          <a:endParaRPr lang="ru-RU"/>
        </a:p>
      </dgm:t>
    </dgm:pt>
    <dgm:pt modelId="{EECB40A5-8BB1-4C69-818F-2520F3C6C0D1}" type="sibTrans" cxnId="{56BC28E4-C966-4A3B-8179-C8952D3CC31E}">
      <dgm:prSet/>
      <dgm:spPr/>
      <dgm:t>
        <a:bodyPr/>
        <a:lstStyle/>
        <a:p>
          <a:endParaRPr lang="ru-RU"/>
        </a:p>
      </dgm:t>
    </dgm:pt>
    <dgm:pt modelId="{141B2D34-585F-4D77-8E88-93EBCC5D152B}" type="pres">
      <dgm:prSet presAssocID="{D6DEE419-E2E5-44B2-8C6D-2C4F897AE393}" presName="Name0" presStyleCnt="0">
        <dgm:presLayoutVars>
          <dgm:chMax val="7"/>
          <dgm:chPref val="7"/>
          <dgm:dir/>
        </dgm:presLayoutVars>
      </dgm:prSet>
      <dgm:spPr/>
    </dgm:pt>
    <dgm:pt modelId="{A9A61C8E-9157-435A-AB8E-30F92DBEF61D}" type="pres">
      <dgm:prSet presAssocID="{D6DEE419-E2E5-44B2-8C6D-2C4F897AE393}" presName="Name1" presStyleCnt="0"/>
      <dgm:spPr/>
    </dgm:pt>
    <dgm:pt modelId="{A2D7608C-5CF8-4B07-AD49-DBBC7C97C210}" type="pres">
      <dgm:prSet presAssocID="{D6DEE419-E2E5-44B2-8C6D-2C4F897AE393}" presName="cycle" presStyleCnt="0"/>
      <dgm:spPr/>
    </dgm:pt>
    <dgm:pt modelId="{FCEF2869-F8EB-4844-9B0D-2786A271B6D2}" type="pres">
      <dgm:prSet presAssocID="{D6DEE419-E2E5-44B2-8C6D-2C4F897AE393}" presName="srcNode" presStyleLbl="node1" presStyleIdx="0" presStyleCnt="4"/>
      <dgm:spPr/>
    </dgm:pt>
    <dgm:pt modelId="{A6B07954-3C84-4B58-A766-013FD4331AD3}" type="pres">
      <dgm:prSet presAssocID="{D6DEE419-E2E5-44B2-8C6D-2C4F897AE393}" presName="conn" presStyleLbl="parChTrans1D2" presStyleIdx="0" presStyleCnt="1"/>
      <dgm:spPr/>
    </dgm:pt>
    <dgm:pt modelId="{3331A5C8-A9D7-4A32-89EE-52ED11848268}" type="pres">
      <dgm:prSet presAssocID="{D6DEE419-E2E5-44B2-8C6D-2C4F897AE393}" presName="extraNode" presStyleLbl="node1" presStyleIdx="0" presStyleCnt="4"/>
      <dgm:spPr/>
    </dgm:pt>
    <dgm:pt modelId="{591E1937-80C1-4BD5-A246-74EC58FF0787}" type="pres">
      <dgm:prSet presAssocID="{D6DEE419-E2E5-44B2-8C6D-2C4F897AE393}" presName="dstNode" presStyleLbl="node1" presStyleIdx="0" presStyleCnt="4"/>
      <dgm:spPr/>
    </dgm:pt>
    <dgm:pt modelId="{E87940FC-3489-47E3-BE16-09519E696863}" type="pres">
      <dgm:prSet presAssocID="{752E7C09-0673-4D0A-A6FC-62B439DB1F6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64127-6494-42C6-8606-77EC5262E56A}" type="pres">
      <dgm:prSet presAssocID="{752E7C09-0673-4D0A-A6FC-62B439DB1F6D}" presName="accent_1" presStyleCnt="0"/>
      <dgm:spPr/>
    </dgm:pt>
    <dgm:pt modelId="{50DDC66F-1DA1-495E-8744-BA8ECCB73D08}" type="pres">
      <dgm:prSet presAssocID="{752E7C09-0673-4D0A-A6FC-62B439DB1F6D}" presName="accentRepeatNode" presStyleLbl="solidFgAcc1" presStyleIdx="0" presStyleCnt="4"/>
      <dgm:spPr/>
    </dgm:pt>
    <dgm:pt modelId="{09E700D3-8C5E-452A-9AF3-75D6C1C4E2D7}" type="pres">
      <dgm:prSet presAssocID="{AC3A8EE5-1EAC-4FCA-985E-0C239FE46530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D54B4-7985-4B85-96FE-3CE59D10FA0D}" type="pres">
      <dgm:prSet presAssocID="{AC3A8EE5-1EAC-4FCA-985E-0C239FE46530}" presName="accent_2" presStyleCnt="0"/>
      <dgm:spPr/>
    </dgm:pt>
    <dgm:pt modelId="{DB62C701-0DE5-4576-8BA2-F444C4A778AF}" type="pres">
      <dgm:prSet presAssocID="{AC3A8EE5-1EAC-4FCA-985E-0C239FE46530}" presName="accentRepeatNode" presStyleLbl="solidFgAcc1" presStyleIdx="1" presStyleCnt="4"/>
      <dgm:spPr/>
    </dgm:pt>
    <dgm:pt modelId="{8768655A-271D-4733-AAC1-E7E4ACBF403A}" type="pres">
      <dgm:prSet presAssocID="{73FB2F57-5B07-47B2-9212-22AA6D989AE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21B18-CE55-49D4-863F-BDF511E76954}" type="pres">
      <dgm:prSet presAssocID="{73FB2F57-5B07-47B2-9212-22AA6D989AE8}" presName="accent_3" presStyleCnt="0"/>
      <dgm:spPr/>
    </dgm:pt>
    <dgm:pt modelId="{F0A14A29-601F-4902-9453-A9A492D02CD2}" type="pres">
      <dgm:prSet presAssocID="{73FB2F57-5B07-47B2-9212-22AA6D989AE8}" presName="accentRepeatNode" presStyleLbl="solidFgAcc1" presStyleIdx="2" presStyleCnt="4"/>
      <dgm:spPr/>
    </dgm:pt>
    <dgm:pt modelId="{B581CC41-71C3-424E-90F8-79F6451CC48A}" type="pres">
      <dgm:prSet presAssocID="{1272F184-0D6E-4411-9156-66BE7BE280F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3102C-0A29-464C-AD6D-70A95209888C}" type="pres">
      <dgm:prSet presAssocID="{1272F184-0D6E-4411-9156-66BE7BE280FB}" presName="accent_4" presStyleCnt="0"/>
      <dgm:spPr/>
    </dgm:pt>
    <dgm:pt modelId="{15CB302A-C06B-4EE4-97EC-80CB48F56C20}" type="pres">
      <dgm:prSet presAssocID="{1272F184-0D6E-4411-9156-66BE7BE280FB}" presName="accentRepeatNode" presStyleLbl="solidFgAcc1" presStyleIdx="3" presStyleCnt="4"/>
      <dgm:spPr/>
    </dgm:pt>
  </dgm:ptLst>
  <dgm:cxnLst>
    <dgm:cxn modelId="{1999D120-05E5-46DF-97FE-03257A818374}" type="presOf" srcId="{523AE9D3-5837-496A-9543-E0E9E45B623E}" destId="{A6B07954-3C84-4B58-A766-013FD4331AD3}" srcOrd="0" destOrd="0" presId="urn:microsoft.com/office/officeart/2008/layout/VerticalCurvedList"/>
    <dgm:cxn modelId="{95F2606D-3F49-489D-83D5-8A46C8FB8E43}" srcId="{D6DEE419-E2E5-44B2-8C6D-2C4F897AE393}" destId="{73FB2F57-5B07-47B2-9212-22AA6D989AE8}" srcOrd="2" destOrd="0" parTransId="{180254BD-77D6-466F-A2B1-E8FB8D71F51E}" sibTransId="{EC307D8F-E033-47B8-A1B8-9ADBFA1AE698}"/>
    <dgm:cxn modelId="{7A56F199-1267-4B62-98B7-36E853F05A07}" type="presOf" srcId="{752E7C09-0673-4D0A-A6FC-62B439DB1F6D}" destId="{E87940FC-3489-47E3-BE16-09519E696863}" srcOrd="0" destOrd="0" presId="urn:microsoft.com/office/officeart/2008/layout/VerticalCurvedList"/>
    <dgm:cxn modelId="{2D571A29-289C-43F4-B4B2-6E2DA51D100D}" srcId="{D6DEE419-E2E5-44B2-8C6D-2C4F897AE393}" destId="{752E7C09-0673-4D0A-A6FC-62B439DB1F6D}" srcOrd="0" destOrd="0" parTransId="{1FA7E728-DE4A-4C28-AC6D-C00C32F1C6CB}" sibTransId="{523AE9D3-5837-496A-9543-E0E9E45B623E}"/>
    <dgm:cxn modelId="{88221523-9328-4300-96D9-F6EFD6106F06}" type="presOf" srcId="{1272F184-0D6E-4411-9156-66BE7BE280FB}" destId="{B581CC41-71C3-424E-90F8-79F6451CC48A}" srcOrd="0" destOrd="0" presId="urn:microsoft.com/office/officeart/2008/layout/VerticalCurvedList"/>
    <dgm:cxn modelId="{21175A53-7D1F-4BA2-B3F9-49CE29EC63E9}" type="presOf" srcId="{AC3A8EE5-1EAC-4FCA-985E-0C239FE46530}" destId="{09E700D3-8C5E-452A-9AF3-75D6C1C4E2D7}" srcOrd="0" destOrd="0" presId="urn:microsoft.com/office/officeart/2008/layout/VerticalCurvedList"/>
    <dgm:cxn modelId="{9E8C62B9-FDF0-438F-A46D-F4EE59A1E4EA}" type="presOf" srcId="{D6DEE419-E2E5-44B2-8C6D-2C4F897AE393}" destId="{141B2D34-585F-4D77-8E88-93EBCC5D152B}" srcOrd="0" destOrd="0" presId="urn:microsoft.com/office/officeart/2008/layout/VerticalCurvedList"/>
    <dgm:cxn modelId="{4159FADA-8284-4A09-823C-ACA07C883E55}" type="presOf" srcId="{73FB2F57-5B07-47B2-9212-22AA6D989AE8}" destId="{8768655A-271D-4733-AAC1-E7E4ACBF403A}" srcOrd="0" destOrd="0" presId="urn:microsoft.com/office/officeart/2008/layout/VerticalCurvedList"/>
    <dgm:cxn modelId="{D136539C-09A9-4741-950D-CF8124E7CC24}" srcId="{D6DEE419-E2E5-44B2-8C6D-2C4F897AE393}" destId="{AC3A8EE5-1EAC-4FCA-985E-0C239FE46530}" srcOrd="1" destOrd="0" parTransId="{719DAE7C-746B-4A98-BF81-A284C7957CD2}" sibTransId="{6BCE257E-7B58-488B-96D3-C07F1102ADE7}"/>
    <dgm:cxn modelId="{56BC28E4-C966-4A3B-8179-C8952D3CC31E}" srcId="{D6DEE419-E2E5-44B2-8C6D-2C4F897AE393}" destId="{1272F184-0D6E-4411-9156-66BE7BE280FB}" srcOrd="3" destOrd="0" parTransId="{38495252-393B-4B70-952D-B6A18A806B0B}" sibTransId="{EECB40A5-8BB1-4C69-818F-2520F3C6C0D1}"/>
    <dgm:cxn modelId="{602BDF38-5847-4413-9ED1-D66FBF0E0A3C}" type="presParOf" srcId="{141B2D34-585F-4D77-8E88-93EBCC5D152B}" destId="{A9A61C8E-9157-435A-AB8E-30F92DBEF61D}" srcOrd="0" destOrd="0" presId="urn:microsoft.com/office/officeart/2008/layout/VerticalCurvedList"/>
    <dgm:cxn modelId="{7295E115-DD27-4F2E-A95E-A15034B9D3A2}" type="presParOf" srcId="{A9A61C8E-9157-435A-AB8E-30F92DBEF61D}" destId="{A2D7608C-5CF8-4B07-AD49-DBBC7C97C210}" srcOrd="0" destOrd="0" presId="urn:microsoft.com/office/officeart/2008/layout/VerticalCurvedList"/>
    <dgm:cxn modelId="{FAAB6A82-52AE-48B6-B605-8E3276F63CB2}" type="presParOf" srcId="{A2D7608C-5CF8-4B07-AD49-DBBC7C97C210}" destId="{FCEF2869-F8EB-4844-9B0D-2786A271B6D2}" srcOrd="0" destOrd="0" presId="urn:microsoft.com/office/officeart/2008/layout/VerticalCurvedList"/>
    <dgm:cxn modelId="{EB033387-E94E-4A6B-8F99-458EF3B6157A}" type="presParOf" srcId="{A2D7608C-5CF8-4B07-AD49-DBBC7C97C210}" destId="{A6B07954-3C84-4B58-A766-013FD4331AD3}" srcOrd="1" destOrd="0" presId="urn:microsoft.com/office/officeart/2008/layout/VerticalCurvedList"/>
    <dgm:cxn modelId="{F5274039-37F7-4BB9-8A53-3A902B7DCDB7}" type="presParOf" srcId="{A2D7608C-5CF8-4B07-AD49-DBBC7C97C210}" destId="{3331A5C8-A9D7-4A32-89EE-52ED11848268}" srcOrd="2" destOrd="0" presId="urn:microsoft.com/office/officeart/2008/layout/VerticalCurvedList"/>
    <dgm:cxn modelId="{07F030BE-C283-468E-A813-D24276F9C670}" type="presParOf" srcId="{A2D7608C-5CF8-4B07-AD49-DBBC7C97C210}" destId="{591E1937-80C1-4BD5-A246-74EC58FF0787}" srcOrd="3" destOrd="0" presId="urn:microsoft.com/office/officeart/2008/layout/VerticalCurvedList"/>
    <dgm:cxn modelId="{5ACDFF54-5D91-4E89-810F-B53488825FD3}" type="presParOf" srcId="{A9A61C8E-9157-435A-AB8E-30F92DBEF61D}" destId="{E87940FC-3489-47E3-BE16-09519E696863}" srcOrd="1" destOrd="0" presId="urn:microsoft.com/office/officeart/2008/layout/VerticalCurvedList"/>
    <dgm:cxn modelId="{666D2FC7-0B50-45DF-9DF9-1DED12C3C394}" type="presParOf" srcId="{A9A61C8E-9157-435A-AB8E-30F92DBEF61D}" destId="{49364127-6494-42C6-8606-77EC5262E56A}" srcOrd="2" destOrd="0" presId="urn:microsoft.com/office/officeart/2008/layout/VerticalCurvedList"/>
    <dgm:cxn modelId="{576ECFCD-8460-45B1-981B-FCA962A872F6}" type="presParOf" srcId="{49364127-6494-42C6-8606-77EC5262E56A}" destId="{50DDC66F-1DA1-495E-8744-BA8ECCB73D08}" srcOrd="0" destOrd="0" presId="urn:microsoft.com/office/officeart/2008/layout/VerticalCurvedList"/>
    <dgm:cxn modelId="{ABA3A1C4-C882-45A0-A771-419B655180BB}" type="presParOf" srcId="{A9A61C8E-9157-435A-AB8E-30F92DBEF61D}" destId="{09E700D3-8C5E-452A-9AF3-75D6C1C4E2D7}" srcOrd="3" destOrd="0" presId="urn:microsoft.com/office/officeart/2008/layout/VerticalCurvedList"/>
    <dgm:cxn modelId="{C80844F7-49FD-4F08-80FC-FC09F2F084A2}" type="presParOf" srcId="{A9A61C8E-9157-435A-AB8E-30F92DBEF61D}" destId="{5FDD54B4-7985-4B85-96FE-3CE59D10FA0D}" srcOrd="4" destOrd="0" presId="urn:microsoft.com/office/officeart/2008/layout/VerticalCurvedList"/>
    <dgm:cxn modelId="{8660EB18-6A9A-4D08-ACA1-F3F725C81405}" type="presParOf" srcId="{5FDD54B4-7985-4B85-96FE-3CE59D10FA0D}" destId="{DB62C701-0DE5-4576-8BA2-F444C4A778AF}" srcOrd="0" destOrd="0" presId="urn:microsoft.com/office/officeart/2008/layout/VerticalCurvedList"/>
    <dgm:cxn modelId="{8B9906E7-2E5E-4AE7-8722-EDA0588394AD}" type="presParOf" srcId="{A9A61C8E-9157-435A-AB8E-30F92DBEF61D}" destId="{8768655A-271D-4733-AAC1-E7E4ACBF403A}" srcOrd="5" destOrd="0" presId="urn:microsoft.com/office/officeart/2008/layout/VerticalCurvedList"/>
    <dgm:cxn modelId="{B7E25073-0484-45E0-BAAF-5D7096C20749}" type="presParOf" srcId="{A9A61C8E-9157-435A-AB8E-30F92DBEF61D}" destId="{00221B18-CE55-49D4-863F-BDF511E76954}" srcOrd="6" destOrd="0" presId="urn:microsoft.com/office/officeart/2008/layout/VerticalCurvedList"/>
    <dgm:cxn modelId="{4B587D6D-1165-488D-B266-23C128408B39}" type="presParOf" srcId="{00221B18-CE55-49D4-863F-BDF511E76954}" destId="{F0A14A29-601F-4902-9453-A9A492D02CD2}" srcOrd="0" destOrd="0" presId="urn:microsoft.com/office/officeart/2008/layout/VerticalCurvedList"/>
    <dgm:cxn modelId="{D90E0D13-E28F-478B-98BB-647E3AF1D64C}" type="presParOf" srcId="{A9A61C8E-9157-435A-AB8E-30F92DBEF61D}" destId="{B581CC41-71C3-424E-90F8-79F6451CC48A}" srcOrd="7" destOrd="0" presId="urn:microsoft.com/office/officeart/2008/layout/VerticalCurvedList"/>
    <dgm:cxn modelId="{9BF76FBB-CFC3-46C4-8C8B-CFCBEC4A0525}" type="presParOf" srcId="{A9A61C8E-9157-435A-AB8E-30F92DBEF61D}" destId="{BA73102C-0A29-464C-AD6D-70A95209888C}" srcOrd="8" destOrd="0" presId="urn:microsoft.com/office/officeart/2008/layout/VerticalCurvedList"/>
    <dgm:cxn modelId="{3C1ABBCE-B2AC-4301-8A3F-15368C4869BD}" type="presParOf" srcId="{BA73102C-0A29-464C-AD6D-70A95209888C}" destId="{15CB302A-C06B-4EE4-97EC-80CB48F56C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B05632-9C25-4498-BD94-DD885C465C27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6BE80C3-3BFD-4CC3-96FC-9DBE51691F29}">
      <dgm:prSet phldrT="[Текст]" custT="1"/>
      <dgm:spPr/>
      <dgm:t>
        <a:bodyPr/>
        <a:lstStyle/>
        <a:p>
          <a:r>
            <a:rPr lang="ru-RU" sz="2000" b="1" dirty="0" smtClean="0"/>
            <a:t>открывать счета на анонимных владельцев</a:t>
          </a:r>
          <a:endParaRPr lang="ru-RU" sz="2000" b="1" dirty="0"/>
        </a:p>
      </dgm:t>
    </dgm:pt>
    <dgm:pt modelId="{9E778EED-204D-4A05-A344-DA3F081D11F8}" type="parTrans" cxnId="{F8D3ED6C-76F1-44BE-9FBE-57C16F75A5F3}">
      <dgm:prSet/>
      <dgm:spPr/>
      <dgm:t>
        <a:bodyPr/>
        <a:lstStyle/>
        <a:p>
          <a:endParaRPr lang="ru-RU"/>
        </a:p>
      </dgm:t>
    </dgm:pt>
    <dgm:pt modelId="{FDD105BD-8335-41B4-8DCF-47C59CB84AB0}" type="sibTrans" cxnId="{F8D3ED6C-76F1-44BE-9FBE-57C16F75A5F3}">
      <dgm:prSet/>
      <dgm:spPr/>
      <dgm:t>
        <a:bodyPr/>
        <a:lstStyle/>
        <a:p>
          <a:endParaRPr lang="ru-RU"/>
        </a:p>
      </dgm:t>
    </dgm:pt>
    <dgm:pt modelId="{7EAE5367-1D91-4EE8-9952-39B474FC3ECB}">
      <dgm:prSet phldrT="[Текст]" custT="1"/>
      <dgm:spPr/>
      <dgm:t>
        <a:bodyPr/>
        <a:lstStyle/>
        <a:p>
          <a:r>
            <a:rPr lang="ru-RU" sz="2000" b="1" dirty="0" smtClean="0"/>
            <a:t>открывать счета физическим лицам без личного присутствия лица, открывающего счет, либо его представителя</a:t>
          </a:r>
          <a:endParaRPr lang="ru-RU" sz="2000" b="1" dirty="0"/>
        </a:p>
      </dgm:t>
    </dgm:pt>
    <dgm:pt modelId="{6B47FB1F-973E-45E7-8FC5-D3AEF942C734}" type="parTrans" cxnId="{81D1FCCE-D59C-498E-AD8A-3FEDDA614190}">
      <dgm:prSet/>
      <dgm:spPr/>
      <dgm:t>
        <a:bodyPr/>
        <a:lstStyle/>
        <a:p>
          <a:endParaRPr lang="ru-RU"/>
        </a:p>
      </dgm:t>
    </dgm:pt>
    <dgm:pt modelId="{B12CAC93-39C3-4C1E-A5EA-15669D5963D9}" type="sibTrans" cxnId="{81D1FCCE-D59C-498E-AD8A-3FEDDA614190}">
      <dgm:prSet/>
      <dgm:spPr/>
      <dgm:t>
        <a:bodyPr/>
        <a:lstStyle/>
        <a:p>
          <a:endParaRPr lang="ru-RU"/>
        </a:p>
      </dgm:t>
    </dgm:pt>
    <dgm:pt modelId="{D8FDEDB8-80C6-45B0-AD04-CF2424FEB8AB}">
      <dgm:prSet phldrT="[Текст]" custT="1"/>
      <dgm:spPr/>
      <dgm:t>
        <a:bodyPr/>
        <a:lstStyle/>
        <a:p>
          <a:r>
            <a:rPr lang="ru-RU" sz="1800" b="1" dirty="0" smtClean="0"/>
            <a:t>устанавливать и поддерживать отношения с банками-нерезидентами, не имеющими на территориях государств, в которых они зарегистрированы, постоянно действующих органов управления</a:t>
          </a:r>
          <a:endParaRPr lang="ru-RU" sz="1800" b="1" dirty="0"/>
        </a:p>
      </dgm:t>
    </dgm:pt>
    <dgm:pt modelId="{8760C630-9D19-4B80-BD50-F2B85FA2DA4B}" type="parTrans" cxnId="{CBBF8BB2-B5AF-442C-A4EF-D93DEA528543}">
      <dgm:prSet/>
      <dgm:spPr/>
      <dgm:t>
        <a:bodyPr/>
        <a:lstStyle/>
        <a:p>
          <a:endParaRPr lang="ru-RU"/>
        </a:p>
      </dgm:t>
    </dgm:pt>
    <dgm:pt modelId="{16945A9B-254C-4341-A79A-381CB7756F18}" type="sibTrans" cxnId="{CBBF8BB2-B5AF-442C-A4EF-D93DEA528543}">
      <dgm:prSet/>
      <dgm:spPr/>
      <dgm:t>
        <a:bodyPr/>
        <a:lstStyle/>
        <a:p>
          <a:endParaRPr lang="ru-RU"/>
        </a:p>
      </dgm:t>
    </dgm:pt>
    <dgm:pt modelId="{C723659D-1A32-4964-91EC-4B5511503515}">
      <dgm:prSet phldrT="[Текст]" custT="1"/>
      <dgm:spPr/>
      <dgm:t>
        <a:bodyPr/>
        <a:lstStyle/>
        <a:p>
          <a:r>
            <a:rPr lang="ru-RU" sz="1800" b="1" dirty="0" smtClean="0"/>
            <a:t>заключать договор банковского счета с клиентом при непредставлении клиентом, представителем клиента документов, необходимых для идентификации клиента</a:t>
          </a:r>
          <a:endParaRPr lang="ru-RU" sz="1800" b="1" dirty="0"/>
        </a:p>
      </dgm:t>
    </dgm:pt>
    <dgm:pt modelId="{EE49D19D-C279-4654-9C33-8DD78E95E5A8}" type="parTrans" cxnId="{E27F1D53-C2F1-441C-9727-BC6FBFAA2706}">
      <dgm:prSet/>
      <dgm:spPr/>
      <dgm:t>
        <a:bodyPr/>
        <a:lstStyle/>
        <a:p>
          <a:endParaRPr lang="ru-RU"/>
        </a:p>
      </dgm:t>
    </dgm:pt>
    <dgm:pt modelId="{C513DF12-12D9-4FF7-86F5-02DE6279CEF6}" type="sibTrans" cxnId="{E27F1D53-C2F1-441C-9727-BC6FBFAA2706}">
      <dgm:prSet/>
      <dgm:spPr/>
      <dgm:t>
        <a:bodyPr/>
        <a:lstStyle/>
        <a:p>
          <a:endParaRPr lang="ru-RU"/>
        </a:p>
      </dgm:t>
    </dgm:pt>
    <dgm:pt modelId="{70E1C6A0-D85C-4FA7-9F34-F629D114C70B}" type="pres">
      <dgm:prSet presAssocID="{DEB05632-9C25-4498-BD94-DD885C465C27}" presName="diagram" presStyleCnt="0">
        <dgm:presLayoutVars>
          <dgm:dir/>
          <dgm:resizeHandles val="exact"/>
        </dgm:presLayoutVars>
      </dgm:prSet>
      <dgm:spPr/>
    </dgm:pt>
    <dgm:pt modelId="{8ECC01BA-F5C9-438C-85DB-20A8F0CDCFD8}" type="pres">
      <dgm:prSet presAssocID="{46BE80C3-3BFD-4CC3-96FC-9DBE51691F2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9D3B8-3A1C-4AEB-8437-357474593F59}" type="pres">
      <dgm:prSet presAssocID="{FDD105BD-8335-41B4-8DCF-47C59CB84AB0}" presName="sibTrans" presStyleCnt="0"/>
      <dgm:spPr/>
    </dgm:pt>
    <dgm:pt modelId="{11D72C83-41C2-456D-AE33-D5A056F099F7}" type="pres">
      <dgm:prSet presAssocID="{7EAE5367-1D91-4EE8-9952-39B474FC3EC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1A0CC-E8D7-473C-B8A4-25B6D8C8051B}" type="pres">
      <dgm:prSet presAssocID="{B12CAC93-39C3-4C1E-A5EA-15669D5963D9}" presName="sibTrans" presStyleCnt="0"/>
      <dgm:spPr/>
    </dgm:pt>
    <dgm:pt modelId="{4519A301-F0E2-47DF-8030-A67155896B50}" type="pres">
      <dgm:prSet presAssocID="{D8FDEDB8-80C6-45B0-AD04-CF2424FEB8A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7F652-41B2-4EE9-BDFE-BC4E4B3A0BB0}" type="pres">
      <dgm:prSet presAssocID="{16945A9B-254C-4341-A79A-381CB7756F18}" presName="sibTrans" presStyleCnt="0"/>
      <dgm:spPr/>
    </dgm:pt>
    <dgm:pt modelId="{C4BF5C9E-C964-46CE-A947-2192BE1C25EA}" type="pres">
      <dgm:prSet presAssocID="{C723659D-1A32-4964-91EC-4B551150351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D1FCCE-D59C-498E-AD8A-3FEDDA614190}" srcId="{DEB05632-9C25-4498-BD94-DD885C465C27}" destId="{7EAE5367-1D91-4EE8-9952-39B474FC3ECB}" srcOrd="1" destOrd="0" parTransId="{6B47FB1F-973E-45E7-8FC5-D3AEF942C734}" sibTransId="{B12CAC93-39C3-4C1E-A5EA-15669D5963D9}"/>
    <dgm:cxn modelId="{09E25A3B-0FA8-4E66-83A7-E6084CB41BA4}" type="presOf" srcId="{D8FDEDB8-80C6-45B0-AD04-CF2424FEB8AB}" destId="{4519A301-F0E2-47DF-8030-A67155896B50}" srcOrd="0" destOrd="0" presId="urn:microsoft.com/office/officeart/2005/8/layout/default"/>
    <dgm:cxn modelId="{F8D3ED6C-76F1-44BE-9FBE-57C16F75A5F3}" srcId="{DEB05632-9C25-4498-BD94-DD885C465C27}" destId="{46BE80C3-3BFD-4CC3-96FC-9DBE51691F29}" srcOrd="0" destOrd="0" parTransId="{9E778EED-204D-4A05-A344-DA3F081D11F8}" sibTransId="{FDD105BD-8335-41B4-8DCF-47C59CB84AB0}"/>
    <dgm:cxn modelId="{24728B92-79D7-4FB7-8C01-08E3B94E3F54}" type="presOf" srcId="{DEB05632-9C25-4498-BD94-DD885C465C27}" destId="{70E1C6A0-D85C-4FA7-9F34-F629D114C70B}" srcOrd="0" destOrd="0" presId="urn:microsoft.com/office/officeart/2005/8/layout/default"/>
    <dgm:cxn modelId="{E27F1D53-C2F1-441C-9727-BC6FBFAA2706}" srcId="{DEB05632-9C25-4498-BD94-DD885C465C27}" destId="{C723659D-1A32-4964-91EC-4B5511503515}" srcOrd="3" destOrd="0" parTransId="{EE49D19D-C279-4654-9C33-8DD78E95E5A8}" sibTransId="{C513DF12-12D9-4FF7-86F5-02DE6279CEF6}"/>
    <dgm:cxn modelId="{CC164760-8D7F-49F7-9D79-2C4730A95E9E}" type="presOf" srcId="{C723659D-1A32-4964-91EC-4B5511503515}" destId="{C4BF5C9E-C964-46CE-A947-2192BE1C25EA}" srcOrd="0" destOrd="0" presId="urn:microsoft.com/office/officeart/2005/8/layout/default"/>
    <dgm:cxn modelId="{26FB7A18-157E-4ABF-961E-BAD11C36F8FF}" type="presOf" srcId="{46BE80C3-3BFD-4CC3-96FC-9DBE51691F29}" destId="{8ECC01BA-F5C9-438C-85DB-20A8F0CDCFD8}" srcOrd="0" destOrd="0" presId="urn:microsoft.com/office/officeart/2005/8/layout/default"/>
    <dgm:cxn modelId="{D3E3FAF6-3719-419E-84F1-238545688604}" type="presOf" srcId="{7EAE5367-1D91-4EE8-9952-39B474FC3ECB}" destId="{11D72C83-41C2-456D-AE33-D5A056F099F7}" srcOrd="0" destOrd="0" presId="urn:microsoft.com/office/officeart/2005/8/layout/default"/>
    <dgm:cxn modelId="{CBBF8BB2-B5AF-442C-A4EF-D93DEA528543}" srcId="{DEB05632-9C25-4498-BD94-DD885C465C27}" destId="{D8FDEDB8-80C6-45B0-AD04-CF2424FEB8AB}" srcOrd="2" destOrd="0" parTransId="{8760C630-9D19-4B80-BD50-F2B85FA2DA4B}" sibTransId="{16945A9B-254C-4341-A79A-381CB7756F18}"/>
    <dgm:cxn modelId="{6F7F93F4-5B2B-4D7E-850C-5EC67AFBE9AF}" type="presParOf" srcId="{70E1C6A0-D85C-4FA7-9F34-F629D114C70B}" destId="{8ECC01BA-F5C9-438C-85DB-20A8F0CDCFD8}" srcOrd="0" destOrd="0" presId="urn:microsoft.com/office/officeart/2005/8/layout/default"/>
    <dgm:cxn modelId="{AE3F530B-D81A-40EE-AE2B-63385EB00C43}" type="presParOf" srcId="{70E1C6A0-D85C-4FA7-9F34-F629D114C70B}" destId="{46D9D3B8-3A1C-4AEB-8437-357474593F59}" srcOrd="1" destOrd="0" presId="urn:microsoft.com/office/officeart/2005/8/layout/default"/>
    <dgm:cxn modelId="{CB2C3845-3F38-447F-B42A-E241ADD36E02}" type="presParOf" srcId="{70E1C6A0-D85C-4FA7-9F34-F629D114C70B}" destId="{11D72C83-41C2-456D-AE33-D5A056F099F7}" srcOrd="2" destOrd="0" presId="urn:microsoft.com/office/officeart/2005/8/layout/default"/>
    <dgm:cxn modelId="{D1BD89CB-3227-4592-B92E-E65CC3E26D3D}" type="presParOf" srcId="{70E1C6A0-D85C-4FA7-9F34-F629D114C70B}" destId="{BA41A0CC-E8D7-473C-B8A4-25B6D8C8051B}" srcOrd="3" destOrd="0" presId="urn:microsoft.com/office/officeart/2005/8/layout/default"/>
    <dgm:cxn modelId="{29654F14-75DE-4E6F-9ADD-C1F3DE8E81B3}" type="presParOf" srcId="{70E1C6A0-D85C-4FA7-9F34-F629D114C70B}" destId="{4519A301-F0E2-47DF-8030-A67155896B50}" srcOrd="4" destOrd="0" presId="urn:microsoft.com/office/officeart/2005/8/layout/default"/>
    <dgm:cxn modelId="{BB29E698-DAC1-4E55-9CFC-1370AFB36DB6}" type="presParOf" srcId="{70E1C6A0-D85C-4FA7-9F34-F629D114C70B}" destId="{E5B7F652-41B2-4EE9-BDFE-BC4E4B3A0BB0}" srcOrd="5" destOrd="0" presId="urn:microsoft.com/office/officeart/2005/8/layout/default"/>
    <dgm:cxn modelId="{67B79502-EC3E-4788-B31B-25A6DE6A15AE}" type="presParOf" srcId="{70E1C6A0-D85C-4FA7-9F34-F629D114C70B}" destId="{C4BF5C9E-C964-46CE-A947-2192BE1C25E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48FA6-7F56-4DD9-BF74-0A39E17DADF6}">
      <dsp:nvSpPr>
        <dsp:cNvPr id="0" name=""/>
        <dsp:cNvSpPr/>
      </dsp:nvSpPr>
      <dsp:spPr>
        <a:xfrm>
          <a:off x="5887450" y="3033908"/>
          <a:ext cx="1340666" cy="489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432"/>
              </a:lnTo>
              <a:lnTo>
                <a:pt x="1340666" y="333432"/>
              </a:lnTo>
              <a:lnTo>
                <a:pt x="1340666" y="4892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87966-BEF2-442F-B262-33535E8EB1A4}">
      <dsp:nvSpPr>
        <dsp:cNvPr id="0" name=""/>
        <dsp:cNvSpPr/>
      </dsp:nvSpPr>
      <dsp:spPr>
        <a:xfrm>
          <a:off x="4611032" y="3033908"/>
          <a:ext cx="1276417" cy="489283"/>
        </a:xfrm>
        <a:custGeom>
          <a:avLst/>
          <a:gdLst/>
          <a:ahLst/>
          <a:cxnLst/>
          <a:rect l="0" t="0" r="0" b="0"/>
          <a:pathLst>
            <a:path>
              <a:moveTo>
                <a:pt x="1276417" y="0"/>
              </a:moveTo>
              <a:lnTo>
                <a:pt x="1276417" y="333432"/>
              </a:lnTo>
              <a:lnTo>
                <a:pt x="0" y="333432"/>
              </a:lnTo>
              <a:lnTo>
                <a:pt x="0" y="4892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D9093-5D05-48CA-9885-062B5CDD370B}">
      <dsp:nvSpPr>
        <dsp:cNvPr id="0" name=""/>
        <dsp:cNvSpPr/>
      </dsp:nvSpPr>
      <dsp:spPr>
        <a:xfrm>
          <a:off x="3365689" y="1476333"/>
          <a:ext cx="2521760" cy="489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432"/>
              </a:lnTo>
              <a:lnTo>
                <a:pt x="2521760" y="333432"/>
              </a:lnTo>
              <a:lnTo>
                <a:pt x="2521760" y="4892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20B78-2113-43FE-8400-3E0B7B4E9691}">
      <dsp:nvSpPr>
        <dsp:cNvPr id="0" name=""/>
        <dsp:cNvSpPr/>
      </dsp:nvSpPr>
      <dsp:spPr>
        <a:xfrm>
          <a:off x="1543096" y="1476333"/>
          <a:ext cx="1822592" cy="489283"/>
        </a:xfrm>
        <a:custGeom>
          <a:avLst/>
          <a:gdLst/>
          <a:ahLst/>
          <a:cxnLst/>
          <a:rect l="0" t="0" r="0" b="0"/>
          <a:pathLst>
            <a:path>
              <a:moveTo>
                <a:pt x="1822592" y="0"/>
              </a:moveTo>
              <a:lnTo>
                <a:pt x="1822592" y="333432"/>
              </a:lnTo>
              <a:lnTo>
                <a:pt x="0" y="333432"/>
              </a:lnTo>
              <a:lnTo>
                <a:pt x="0" y="4892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3739B-1143-475B-A443-F53983E5BF9E}">
      <dsp:nvSpPr>
        <dsp:cNvPr id="0" name=""/>
        <dsp:cNvSpPr/>
      </dsp:nvSpPr>
      <dsp:spPr>
        <a:xfrm>
          <a:off x="2524514" y="408041"/>
          <a:ext cx="1682349" cy="1068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1206F-16CB-4E7D-AE7B-E6D19BD3917B}">
      <dsp:nvSpPr>
        <dsp:cNvPr id="0" name=""/>
        <dsp:cNvSpPr/>
      </dsp:nvSpPr>
      <dsp:spPr>
        <a:xfrm>
          <a:off x="2711442" y="585623"/>
          <a:ext cx="1682349" cy="10682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счета (счет)</a:t>
          </a:r>
          <a:endParaRPr lang="ru-RU" sz="1500" kern="1200" dirty="0"/>
        </a:p>
      </dsp:txBody>
      <dsp:txXfrm>
        <a:off x="2742731" y="616912"/>
        <a:ext cx="1619771" cy="1005713"/>
      </dsp:txXfrm>
    </dsp:sp>
    <dsp:sp modelId="{6DE3ABCA-F8D1-4ECF-A992-45EDD48D1FEB}">
      <dsp:nvSpPr>
        <dsp:cNvPr id="0" name=""/>
        <dsp:cNvSpPr/>
      </dsp:nvSpPr>
      <dsp:spPr>
        <a:xfrm>
          <a:off x="2754" y="1965617"/>
          <a:ext cx="3080684" cy="1913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7BF8C-75F6-41F3-8C22-03C7BC77BB9D}">
      <dsp:nvSpPr>
        <dsp:cNvPr id="0" name=""/>
        <dsp:cNvSpPr/>
      </dsp:nvSpPr>
      <dsp:spPr>
        <a:xfrm>
          <a:off x="189682" y="2143198"/>
          <a:ext cx="3080684" cy="1913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расчетные (текущие) и иные счета в банках, открытые на основании договора банковского счета, включая счета в банках, открытые на основании договора банковского счета в драгоценных металлах (ст. 11 НК РФ)</a:t>
          </a:r>
          <a:endParaRPr lang="ru-RU" sz="1500" kern="1200" dirty="0"/>
        </a:p>
      </dsp:txBody>
      <dsp:txXfrm>
        <a:off x="245735" y="2199251"/>
        <a:ext cx="2968578" cy="1801696"/>
      </dsp:txXfrm>
    </dsp:sp>
    <dsp:sp modelId="{29779637-09FE-435F-AA27-12A87651F188}">
      <dsp:nvSpPr>
        <dsp:cNvPr id="0" name=""/>
        <dsp:cNvSpPr/>
      </dsp:nvSpPr>
      <dsp:spPr>
        <a:xfrm>
          <a:off x="5046275" y="1965617"/>
          <a:ext cx="1682349" cy="1068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62601-E849-4077-B266-BE0A94BC71FE}">
      <dsp:nvSpPr>
        <dsp:cNvPr id="0" name=""/>
        <dsp:cNvSpPr/>
      </dsp:nvSpPr>
      <dsp:spPr>
        <a:xfrm>
          <a:off x="5233203" y="2143198"/>
          <a:ext cx="1682349" cy="10682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две группы счетов</a:t>
          </a:r>
          <a:endParaRPr lang="ru-RU" sz="1500" kern="1200" dirty="0"/>
        </a:p>
      </dsp:txBody>
      <dsp:txXfrm>
        <a:off x="5264492" y="2174487"/>
        <a:ext cx="1619771" cy="1005713"/>
      </dsp:txXfrm>
    </dsp:sp>
    <dsp:sp modelId="{1E26F17C-E51E-40E6-BF98-71BEBAB5C6E1}">
      <dsp:nvSpPr>
        <dsp:cNvPr id="0" name=""/>
        <dsp:cNvSpPr/>
      </dsp:nvSpPr>
      <dsp:spPr>
        <a:xfrm>
          <a:off x="3457294" y="3523192"/>
          <a:ext cx="2307476" cy="15078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FD27E-6380-4793-AD2C-7CD9ECE0225A}">
      <dsp:nvSpPr>
        <dsp:cNvPr id="0" name=""/>
        <dsp:cNvSpPr/>
      </dsp:nvSpPr>
      <dsp:spPr>
        <a:xfrm>
          <a:off x="3644222" y="3700773"/>
          <a:ext cx="2307476" cy="1507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открываемые на основании договора с банком об открытии счета соответствующего вида</a:t>
          </a:r>
          <a:endParaRPr lang="ru-RU" sz="1500" kern="1200" dirty="0"/>
        </a:p>
      </dsp:txBody>
      <dsp:txXfrm>
        <a:off x="3688384" y="3744935"/>
        <a:ext cx="2219152" cy="1419484"/>
      </dsp:txXfrm>
    </dsp:sp>
    <dsp:sp modelId="{673529F4-0757-4F8B-BAB1-A1634345FEB9}">
      <dsp:nvSpPr>
        <dsp:cNvPr id="0" name=""/>
        <dsp:cNvSpPr/>
      </dsp:nvSpPr>
      <dsp:spPr>
        <a:xfrm>
          <a:off x="6138626" y="3523192"/>
          <a:ext cx="2178978" cy="1366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E3D39-D804-4C4E-85AC-440E7D7574C5}">
      <dsp:nvSpPr>
        <dsp:cNvPr id="0" name=""/>
        <dsp:cNvSpPr/>
      </dsp:nvSpPr>
      <dsp:spPr>
        <a:xfrm>
          <a:off x="6325554" y="3700773"/>
          <a:ext cx="2178978" cy="13666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открываемые банками без и вне зависимости от волеизъявления клиента</a:t>
          </a:r>
          <a:endParaRPr lang="ru-RU" sz="1500" kern="1200" dirty="0"/>
        </a:p>
      </dsp:txBody>
      <dsp:txXfrm>
        <a:off x="6365581" y="3740800"/>
        <a:ext cx="2098924" cy="12865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5E95A-285E-4D1A-9D82-05B22C5DE671}">
      <dsp:nvSpPr>
        <dsp:cNvPr id="0" name=""/>
        <dsp:cNvSpPr/>
      </dsp:nvSpPr>
      <dsp:spPr>
        <a:xfrm>
          <a:off x="3830944" y="863440"/>
          <a:ext cx="181098" cy="1188572"/>
        </a:xfrm>
        <a:custGeom>
          <a:avLst/>
          <a:gdLst/>
          <a:ahLst/>
          <a:cxnLst/>
          <a:rect l="0" t="0" r="0" b="0"/>
          <a:pathLst>
            <a:path>
              <a:moveTo>
                <a:pt x="181098" y="0"/>
              </a:moveTo>
              <a:lnTo>
                <a:pt x="181098" y="1188572"/>
              </a:lnTo>
              <a:lnTo>
                <a:pt x="0" y="118857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343FC-2A12-42C0-9522-676E486A5419}">
      <dsp:nvSpPr>
        <dsp:cNvPr id="0" name=""/>
        <dsp:cNvSpPr/>
      </dsp:nvSpPr>
      <dsp:spPr>
        <a:xfrm>
          <a:off x="6039874" y="4102955"/>
          <a:ext cx="258711" cy="793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381"/>
              </a:lnTo>
              <a:lnTo>
                <a:pt x="258711" y="79338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3775D-1BA1-4063-B6B9-951562F3AA65}">
      <dsp:nvSpPr>
        <dsp:cNvPr id="0" name=""/>
        <dsp:cNvSpPr/>
      </dsp:nvSpPr>
      <dsp:spPr>
        <a:xfrm>
          <a:off x="4012042" y="863440"/>
          <a:ext cx="2717729" cy="2377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046"/>
              </a:lnTo>
              <a:lnTo>
                <a:pt x="2717729" y="2196046"/>
              </a:lnTo>
              <a:lnTo>
                <a:pt x="2717729" y="23771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732501-8908-4BC6-95B4-A58DE639B971}">
      <dsp:nvSpPr>
        <dsp:cNvPr id="0" name=""/>
        <dsp:cNvSpPr/>
      </dsp:nvSpPr>
      <dsp:spPr>
        <a:xfrm>
          <a:off x="3696034" y="4102955"/>
          <a:ext cx="258711" cy="793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381"/>
              </a:lnTo>
              <a:lnTo>
                <a:pt x="258711" y="79338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76468-924C-45BB-BBD2-AE11CA5A297E}">
      <dsp:nvSpPr>
        <dsp:cNvPr id="0" name=""/>
        <dsp:cNvSpPr/>
      </dsp:nvSpPr>
      <dsp:spPr>
        <a:xfrm>
          <a:off x="4012042" y="863440"/>
          <a:ext cx="373889" cy="2377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046"/>
              </a:lnTo>
              <a:lnTo>
                <a:pt x="373889" y="2196046"/>
              </a:lnTo>
              <a:lnTo>
                <a:pt x="373889" y="23771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92ED4-51E0-4C8A-80C1-908DF397F007}">
      <dsp:nvSpPr>
        <dsp:cNvPr id="0" name=""/>
        <dsp:cNvSpPr/>
      </dsp:nvSpPr>
      <dsp:spPr>
        <a:xfrm>
          <a:off x="604415" y="4102955"/>
          <a:ext cx="258711" cy="793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381"/>
              </a:lnTo>
              <a:lnTo>
                <a:pt x="258711" y="79338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E22D1-5D28-4BB2-8F21-3D9734E6ABD2}">
      <dsp:nvSpPr>
        <dsp:cNvPr id="0" name=""/>
        <dsp:cNvSpPr/>
      </dsp:nvSpPr>
      <dsp:spPr>
        <a:xfrm>
          <a:off x="1294312" y="863440"/>
          <a:ext cx="2717729" cy="2377144"/>
        </a:xfrm>
        <a:custGeom>
          <a:avLst/>
          <a:gdLst/>
          <a:ahLst/>
          <a:cxnLst/>
          <a:rect l="0" t="0" r="0" b="0"/>
          <a:pathLst>
            <a:path>
              <a:moveTo>
                <a:pt x="2717729" y="0"/>
              </a:moveTo>
              <a:lnTo>
                <a:pt x="2717729" y="2196046"/>
              </a:lnTo>
              <a:lnTo>
                <a:pt x="0" y="2196046"/>
              </a:lnTo>
              <a:lnTo>
                <a:pt x="0" y="23771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7059E6-F4CF-4DFC-9BE0-7C168A134754}">
      <dsp:nvSpPr>
        <dsp:cNvPr id="0" name=""/>
        <dsp:cNvSpPr/>
      </dsp:nvSpPr>
      <dsp:spPr>
        <a:xfrm>
          <a:off x="3149670" y="1068"/>
          <a:ext cx="1724742" cy="8623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Договор банковского счета</a:t>
          </a:r>
          <a:endParaRPr lang="ru-RU" sz="1500" kern="1200" dirty="0"/>
        </a:p>
      </dsp:txBody>
      <dsp:txXfrm>
        <a:off x="3149670" y="1068"/>
        <a:ext cx="1724742" cy="862371"/>
      </dsp:txXfrm>
    </dsp:sp>
    <dsp:sp modelId="{05E02FAE-1B0D-4090-B755-13CBB347650D}">
      <dsp:nvSpPr>
        <dsp:cNvPr id="0" name=""/>
        <dsp:cNvSpPr/>
      </dsp:nvSpPr>
      <dsp:spPr>
        <a:xfrm>
          <a:off x="431941" y="3240584"/>
          <a:ext cx="1724742" cy="8623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Объектом договора </a:t>
          </a:r>
          <a:endParaRPr lang="ru-RU" sz="1500" kern="1200" dirty="0"/>
        </a:p>
      </dsp:txBody>
      <dsp:txXfrm>
        <a:off x="431941" y="3240584"/>
        <a:ext cx="1724742" cy="862371"/>
      </dsp:txXfrm>
    </dsp:sp>
    <dsp:sp modelId="{A80390AB-CC10-4103-AF92-DD873605F9CC}">
      <dsp:nvSpPr>
        <dsp:cNvPr id="0" name=""/>
        <dsp:cNvSpPr/>
      </dsp:nvSpPr>
      <dsp:spPr>
        <a:xfrm>
          <a:off x="863127" y="4465151"/>
          <a:ext cx="2729422" cy="862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действия банка по совершению расчетных и кассовых операций по поручению и с согласия клиента</a:t>
          </a:r>
          <a:endParaRPr lang="ru-RU" sz="1500" kern="1200" dirty="0"/>
        </a:p>
      </dsp:txBody>
      <dsp:txXfrm>
        <a:off x="863127" y="4465151"/>
        <a:ext cx="2729422" cy="862371"/>
      </dsp:txXfrm>
    </dsp:sp>
    <dsp:sp modelId="{6B0C8AA9-C89D-4626-A218-D85CE25E6FE2}">
      <dsp:nvSpPr>
        <dsp:cNvPr id="0" name=""/>
        <dsp:cNvSpPr/>
      </dsp:nvSpPr>
      <dsp:spPr>
        <a:xfrm>
          <a:off x="3523560" y="3240584"/>
          <a:ext cx="1724742" cy="8623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Стороны договора</a:t>
          </a:r>
          <a:endParaRPr lang="ru-RU" sz="1500" kern="1200" dirty="0"/>
        </a:p>
      </dsp:txBody>
      <dsp:txXfrm>
        <a:off x="3523560" y="3240584"/>
        <a:ext cx="1724742" cy="862371"/>
      </dsp:txXfrm>
    </dsp:sp>
    <dsp:sp modelId="{CAE23F1D-6525-4889-B0FB-880FB39C3B70}">
      <dsp:nvSpPr>
        <dsp:cNvPr id="0" name=""/>
        <dsp:cNvSpPr/>
      </dsp:nvSpPr>
      <dsp:spPr>
        <a:xfrm>
          <a:off x="3954746" y="4465151"/>
          <a:ext cx="1981643" cy="862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кредитная организация и клиент</a:t>
          </a:r>
          <a:endParaRPr lang="ru-RU" sz="1500" kern="1200" dirty="0"/>
        </a:p>
      </dsp:txBody>
      <dsp:txXfrm>
        <a:off x="3954746" y="4465151"/>
        <a:ext cx="1981643" cy="862371"/>
      </dsp:txXfrm>
    </dsp:sp>
    <dsp:sp modelId="{B1302515-4005-47A0-9B0A-E2D831ADE80C}">
      <dsp:nvSpPr>
        <dsp:cNvPr id="0" name=""/>
        <dsp:cNvSpPr/>
      </dsp:nvSpPr>
      <dsp:spPr>
        <a:xfrm>
          <a:off x="5867399" y="3240584"/>
          <a:ext cx="1724742" cy="8623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Содержание договора </a:t>
          </a:r>
          <a:endParaRPr lang="ru-RU" sz="1500" kern="1200" dirty="0"/>
        </a:p>
      </dsp:txBody>
      <dsp:txXfrm>
        <a:off x="5867399" y="3240584"/>
        <a:ext cx="1724742" cy="862371"/>
      </dsp:txXfrm>
    </dsp:sp>
    <dsp:sp modelId="{B7E903BE-CC62-42C0-B3AB-A18ED9404E3F}">
      <dsp:nvSpPr>
        <dsp:cNvPr id="0" name=""/>
        <dsp:cNvSpPr/>
      </dsp:nvSpPr>
      <dsp:spPr>
        <a:xfrm>
          <a:off x="6298585" y="4465151"/>
          <a:ext cx="1961118" cy="862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права и обязанности его сторон</a:t>
          </a:r>
          <a:endParaRPr lang="ru-RU" sz="1500" kern="1200" dirty="0"/>
        </a:p>
      </dsp:txBody>
      <dsp:txXfrm>
        <a:off x="6298585" y="4465151"/>
        <a:ext cx="1961118" cy="862371"/>
      </dsp:txXfrm>
    </dsp:sp>
    <dsp:sp modelId="{CA72D43F-A995-4606-8547-EE80E9BE2D25}">
      <dsp:nvSpPr>
        <dsp:cNvPr id="0" name=""/>
        <dsp:cNvSpPr/>
      </dsp:nvSpPr>
      <dsp:spPr>
        <a:xfrm>
          <a:off x="175575" y="1225636"/>
          <a:ext cx="3655368" cy="165275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банк обязуется принимать и зачислять поступающие на счет, открытый клиенту (владельцу счета), денежные средства, выполнять распоряжения клиента о перечислении и выдаче соответствующих сумм со счета и о проведении других операций по счету</a:t>
          </a:r>
          <a:endParaRPr lang="ru-RU" sz="1500" kern="1200" dirty="0"/>
        </a:p>
      </dsp:txBody>
      <dsp:txXfrm>
        <a:off x="175575" y="1225636"/>
        <a:ext cx="3655368" cy="16527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EBCB3-BE21-495B-A743-B3549952AE9A}">
      <dsp:nvSpPr>
        <dsp:cNvPr id="0" name=""/>
        <dsp:cNvSpPr/>
      </dsp:nvSpPr>
      <dsp:spPr>
        <a:xfrm>
          <a:off x="189786" y="3312"/>
          <a:ext cx="1396561" cy="698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Права банка</a:t>
          </a:r>
          <a:endParaRPr lang="ru-RU" sz="1800" kern="1200" dirty="0"/>
        </a:p>
      </dsp:txBody>
      <dsp:txXfrm>
        <a:off x="210238" y="23764"/>
        <a:ext cx="1355657" cy="657376"/>
      </dsp:txXfrm>
    </dsp:sp>
    <dsp:sp modelId="{D90E9895-D7E2-4A8B-BE4F-E2423A969FBC}">
      <dsp:nvSpPr>
        <dsp:cNvPr id="0" name=""/>
        <dsp:cNvSpPr/>
      </dsp:nvSpPr>
      <dsp:spPr>
        <a:xfrm>
          <a:off x="329442" y="701593"/>
          <a:ext cx="139656" cy="811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842"/>
              </a:lnTo>
              <a:lnTo>
                <a:pt x="139656" y="8118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7CF0C-8ED7-41A6-81C9-0B98FD539FF2}">
      <dsp:nvSpPr>
        <dsp:cNvPr id="0" name=""/>
        <dsp:cNvSpPr/>
      </dsp:nvSpPr>
      <dsp:spPr>
        <a:xfrm>
          <a:off x="469098" y="876163"/>
          <a:ext cx="3528976" cy="1274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использовать имеющиеся на счете денежные средства в качестве кредитных ресурсов, гарантируя право клиента беспрепятственно распоряжаться этими средствами</a:t>
          </a:r>
          <a:endParaRPr lang="ru-RU" sz="1400" kern="1200" dirty="0"/>
        </a:p>
      </dsp:txBody>
      <dsp:txXfrm>
        <a:off x="506428" y="913493"/>
        <a:ext cx="3454316" cy="1199883"/>
      </dsp:txXfrm>
    </dsp:sp>
    <dsp:sp modelId="{AAF68374-ABDC-4BF4-A4F3-5922304E822F}">
      <dsp:nvSpPr>
        <dsp:cNvPr id="0" name=""/>
        <dsp:cNvSpPr/>
      </dsp:nvSpPr>
      <dsp:spPr>
        <a:xfrm>
          <a:off x="329442" y="701593"/>
          <a:ext cx="139656" cy="2214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4038"/>
              </a:lnTo>
              <a:lnTo>
                <a:pt x="139656" y="22140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E71A0-B79D-4E45-9A75-DECF81FBCCAA}">
      <dsp:nvSpPr>
        <dsp:cNvPr id="0" name=""/>
        <dsp:cNvSpPr/>
      </dsp:nvSpPr>
      <dsp:spPr>
        <a:xfrm>
          <a:off x="469098" y="2325277"/>
          <a:ext cx="3384963" cy="1180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требовать от клиента в случаях, предусмотренных договором, оплаты услуг банка </a:t>
          </a:r>
          <a:endParaRPr lang="ru-RU" sz="1400" kern="1200" dirty="0"/>
        </a:p>
      </dsp:txBody>
      <dsp:txXfrm>
        <a:off x="503680" y="2359859"/>
        <a:ext cx="3315799" cy="1111544"/>
      </dsp:txXfrm>
    </dsp:sp>
    <dsp:sp modelId="{9CAF98D9-687D-4FDC-8FE8-3B04765A7865}">
      <dsp:nvSpPr>
        <dsp:cNvPr id="0" name=""/>
        <dsp:cNvSpPr/>
      </dsp:nvSpPr>
      <dsp:spPr>
        <a:xfrm>
          <a:off x="329442" y="701593"/>
          <a:ext cx="139656" cy="3582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2368"/>
              </a:lnTo>
              <a:lnTo>
                <a:pt x="139656" y="35823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07775-953C-4958-A7DD-B9A1C837F169}">
      <dsp:nvSpPr>
        <dsp:cNvPr id="0" name=""/>
        <dsp:cNvSpPr/>
      </dsp:nvSpPr>
      <dsp:spPr>
        <a:xfrm>
          <a:off x="469098" y="3680556"/>
          <a:ext cx="3311168" cy="12068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требовать от клиента соблюдения законодательства, а также банковских правил</a:t>
          </a:r>
          <a:endParaRPr lang="ru-RU" sz="1400" kern="1200" dirty="0"/>
        </a:p>
      </dsp:txBody>
      <dsp:txXfrm>
        <a:off x="504444" y="3715902"/>
        <a:ext cx="3240476" cy="1136118"/>
      </dsp:txXfrm>
    </dsp:sp>
    <dsp:sp modelId="{AF599A18-57B9-40E7-8121-F22A1CC7AB8E}">
      <dsp:nvSpPr>
        <dsp:cNvPr id="0" name=""/>
        <dsp:cNvSpPr/>
      </dsp:nvSpPr>
      <dsp:spPr>
        <a:xfrm>
          <a:off x="4067903" y="3312"/>
          <a:ext cx="1396561" cy="6982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Обязанности банка</a:t>
          </a:r>
          <a:endParaRPr lang="ru-RU" sz="1800" kern="1200" dirty="0"/>
        </a:p>
      </dsp:txBody>
      <dsp:txXfrm>
        <a:off x="4088355" y="23764"/>
        <a:ext cx="1355657" cy="657376"/>
      </dsp:txXfrm>
    </dsp:sp>
    <dsp:sp modelId="{9E8D031A-78EF-47F8-8D71-D974C70DAE08}">
      <dsp:nvSpPr>
        <dsp:cNvPr id="0" name=""/>
        <dsp:cNvSpPr/>
      </dsp:nvSpPr>
      <dsp:spPr>
        <a:xfrm>
          <a:off x="4207559" y="701593"/>
          <a:ext cx="139656" cy="523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710"/>
              </a:lnTo>
              <a:lnTo>
                <a:pt x="139656" y="5237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091EC-9EF0-4DC8-A621-5CDFFADC0113}">
      <dsp:nvSpPr>
        <dsp:cNvPr id="0" name=""/>
        <dsp:cNvSpPr/>
      </dsp:nvSpPr>
      <dsp:spPr>
        <a:xfrm>
          <a:off x="4347215" y="876163"/>
          <a:ext cx="4064284" cy="698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принимать и зачислять поступающие на счет денежные средства</a:t>
          </a:r>
          <a:endParaRPr lang="ru-RU" sz="1400" kern="1200" dirty="0"/>
        </a:p>
      </dsp:txBody>
      <dsp:txXfrm>
        <a:off x="4367667" y="896615"/>
        <a:ext cx="4023380" cy="657376"/>
      </dsp:txXfrm>
    </dsp:sp>
    <dsp:sp modelId="{36EC2428-D22E-401C-A3DA-BD4174812F7B}">
      <dsp:nvSpPr>
        <dsp:cNvPr id="0" name=""/>
        <dsp:cNvSpPr/>
      </dsp:nvSpPr>
      <dsp:spPr>
        <a:xfrm>
          <a:off x="4207559" y="701593"/>
          <a:ext cx="139656" cy="1396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6561"/>
              </a:lnTo>
              <a:lnTo>
                <a:pt x="139656" y="13965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8326C-4F26-4952-BAAB-5E0FAB0331F1}">
      <dsp:nvSpPr>
        <dsp:cNvPr id="0" name=""/>
        <dsp:cNvSpPr/>
      </dsp:nvSpPr>
      <dsp:spPr>
        <a:xfrm>
          <a:off x="4347215" y="1749014"/>
          <a:ext cx="4103957" cy="698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надлежаще осуществлять все операции по банковскому счету </a:t>
          </a:r>
          <a:endParaRPr lang="ru-RU" sz="1400" kern="1200" dirty="0"/>
        </a:p>
      </dsp:txBody>
      <dsp:txXfrm>
        <a:off x="4367667" y="1769466"/>
        <a:ext cx="4063053" cy="657376"/>
      </dsp:txXfrm>
    </dsp:sp>
    <dsp:sp modelId="{1826EB3A-3411-4FA0-85EA-B9DF73B0B78E}">
      <dsp:nvSpPr>
        <dsp:cNvPr id="0" name=""/>
        <dsp:cNvSpPr/>
      </dsp:nvSpPr>
      <dsp:spPr>
        <a:xfrm>
          <a:off x="4207559" y="701593"/>
          <a:ext cx="139656" cy="2269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9412"/>
              </a:lnTo>
              <a:lnTo>
                <a:pt x="139656" y="2269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A28A-0595-4259-9B1D-BFC426B96940}">
      <dsp:nvSpPr>
        <dsp:cNvPr id="0" name=""/>
        <dsp:cNvSpPr/>
      </dsp:nvSpPr>
      <dsp:spPr>
        <a:xfrm>
          <a:off x="4347215" y="2621865"/>
          <a:ext cx="4076093" cy="698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выполнять распоряжения владельца счета о перечислении и выдаче соответствующих сумм со счета </a:t>
          </a:r>
          <a:endParaRPr lang="ru-RU" sz="1400" kern="1200" dirty="0"/>
        </a:p>
      </dsp:txBody>
      <dsp:txXfrm>
        <a:off x="4367667" y="2642317"/>
        <a:ext cx="4035189" cy="657376"/>
      </dsp:txXfrm>
    </dsp:sp>
    <dsp:sp modelId="{48545EBB-D8F1-443D-97BA-79FF9DD2BD78}">
      <dsp:nvSpPr>
        <dsp:cNvPr id="0" name=""/>
        <dsp:cNvSpPr/>
      </dsp:nvSpPr>
      <dsp:spPr>
        <a:xfrm>
          <a:off x="4207559" y="701593"/>
          <a:ext cx="139656" cy="3142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2263"/>
              </a:lnTo>
              <a:lnTo>
                <a:pt x="139656" y="31422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EA7F8-EDB8-41A6-A1C2-FEFF19658E3F}">
      <dsp:nvSpPr>
        <dsp:cNvPr id="0" name=""/>
        <dsp:cNvSpPr/>
      </dsp:nvSpPr>
      <dsp:spPr>
        <a:xfrm>
          <a:off x="4347215" y="3494715"/>
          <a:ext cx="4064708" cy="698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 ограничивать свободу клиента по своему усмотрению использовать денежные средства на счете </a:t>
          </a:r>
          <a:endParaRPr lang="ru-RU" sz="1400" kern="1200" dirty="0"/>
        </a:p>
      </dsp:txBody>
      <dsp:txXfrm>
        <a:off x="4367667" y="3515167"/>
        <a:ext cx="4023804" cy="657376"/>
      </dsp:txXfrm>
    </dsp:sp>
    <dsp:sp modelId="{DC39809F-4D8C-4F5E-B023-A3F1C7AD8662}">
      <dsp:nvSpPr>
        <dsp:cNvPr id="0" name=""/>
        <dsp:cNvSpPr/>
      </dsp:nvSpPr>
      <dsp:spPr>
        <a:xfrm>
          <a:off x="4207559" y="701593"/>
          <a:ext cx="139656" cy="401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5114"/>
              </a:lnTo>
              <a:lnTo>
                <a:pt x="139656" y="40151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CEF30-6026-442F-B504-0AEC8B3478CA}">
      <dsp:nvSpPr>
        <dsp:cNvPr id="0" name=""/>
        <dsp:cNvSpPr/>
      </dsp:nvSpPr>
      <dsp:spPr>
        <a:xfrm>
          <a:off x="4347215" y="4367566"/>
          <a:ext cx="4053525" cy="698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уплачивать проценты за пользование денежными средствами, находящимися на счете клиента</a:t>
          </a:r>
          <a:endParaRPr lang="ru-RU" sz="1400" kern="1200" dirty="0"/>
        </a:p>
      </dsp:txBody>
      <dsp:txXfrm>
        <a:off x="4367667" y="4388018"/>
        <a:ext cx="4012621" cy="6573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559E1-C136-45FB-BD93-C05E4ECC3499}">
      <dsp:nvSpPr>
        <dsp:cNvPr id="0" name=""/>
        <dsp:cNvSpPr/>
      </dsp:nvSpPr>
      <dsp:spPr>
        <a:xfrm>
          <a:off x="370387" y="2479"/>
          <a:ext cx="2185987" cy="1092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Клиент вправе</a:t>
          </a:r>
          <a:endParaRPr lang="ru-RU" sz="2800" kern="1200" dirty="0"/>
        </a:p>
      </dsp:txBody>
      <dsp:txXfrm>
        <a:off x="402400" y="34492"/>
        <a:ext cx="2121961" cy="1028967"/>
      </dsp:txXfrm>
    </dsp:sp>
    <dsp:sp modelId="{FCCFE384-A607-4B37-9D3A-3A488E509804}">
      <dsp:nvSpPr>
        <dsp:cNvPr id="0" name=""/>
        <dsp:cNvSpPr/>
      </dsp:nvSpPr>
      <dsp:spPr>
        <a:xfrm>
          <a:off x="588985" y="1095473"/>
          <a:ext cx="218598" cy="991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033"/>
              </a:lnTo>
              <a:lnTo>
                <a:pt x="218598" y="99103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A3834-A2F5-48DC-A23D-248BB9C0F4CF}">
      <dsp:nvSpPr>
        <dsp:cNvPr id="0" name=""/>
        <dsp:cNvSpPr/>
      </dsp:nvSpPr>
      <dsp:spPr>
        <a:xfrm>
          <a:off x="807584" y="1368722"/>
          <a:ext cx="2849950" cy="1435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свободно распоряжаться денежными средствами на счете, за исключением случаев, предусмотренных в законе или в договоре</a:t>
          </a:r>
          <a:endParaRPr lang="ru-RU" sz="1400" kern="1200" dirty="0"/>
        </a:p>
      </dsp:txBody>
      <dsp:txXfrm>
        <a:off x="849630" y="1410768"/>
        <a:ext cx="2765858" cy="1351478"/>
      </dsp:txXfrm>
    </dsp:sp>
    <dsp:sp modelId="{2F649E3C-1CEB-408F-8204-562CBDB689C8}">
      <dsp:nvSpPr>
        <dsp:cNvPr id="0" name=""/>
        <dsp:cNvSpPr/>
      </dsp:nvSpPr>
      <dsp:spPr>
        <a:xfrm>
          <a:off x="588985" y="1095473"/>
          <a:ext cx="218598" cy="2944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4557"/>
              </a:lnTo>
              <a:lnTo>
                <a:pt x="218598" y="294455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68C31-6BB0-4D64-BF88-364E566ACD88}">
      <dsp:nvSpPr>
        <dsp:cNvPr id="0" name=""/>
        <dsp:cNvSpPr/>
      </dsp:nvSpPr>
      <dsp:spPr>
        <a:xfrm>
          <a:off x="807584" y="3077541"/>
          <a:ext cx="2858099" cy="19249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определять очередность списания средств со счета по нескольким расчетным документам, относящимся к одной очереди и представленным в банк одновременно, если средств на счете недостаточно для полного исполнения всех указанных расчетных документов</a:t>
          </a:r>
          <a:endParaRPr lang="ru-RU" sz="1400" kern="1200" dirty="0"/>
        </a:p>
      </dsp:txBody>
      <dsp:txXfrm>
        <a:off x="863965" y="3133922"/>
        <a:ext cx="2745337" cy="1812218"/>
      </dsp:txXfrm>
    </dsp:sp>
    <dsp:sp modelId="{877716DA-86DA-4304-AB45-EDDB4A6E1F8E}">
      <dsp:nvSpPr>
        <dsp:cNvPr id="0" name=""/>
        <dsp:cNvSpPr/>
      </dsp:nvSpPr>
      <dsp:spPr>
        <a:xfrm>
          <a:off x="3774983" y="2479"/>
          <a:ext cx="2185987" cy="1092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Обязанности клиента </a:t>
          </a:r>
          <a:endParaRPr lang="ru-RU" sz="2800" kern="1200" dirty="0"/>
        </a:p>
      </dsp:txBody>
      <dsp:txXfrm>
        <a:off x="3806996" y="34492"/>
        <a:ext cx="2121961" cy="1028967"/>
      </dsp:txXfrm>
    </dsp:sp>
    <dsp:sp modelId="{6A0CAF3F-272E-43EF-B959-3E8445256C17}">
      <dsp:nvSpPr>
        <dsp:cNvPr id="0" name=""/>
        <dsp:cNvSpPr/>
      </dsp:nvSpPr>
      <dsp:spPr>
        <a:xfrm>
          <a:off x="3993582" y="1095473"/>
          <a:ext cx="218598" cy="921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705"/>
              </a:lnTo>
              <a:lnTo>
                <a:pt x="218598" y="92170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87909-B39D-40F5-BD13-2674A68EC61E}">
      <dsp:nvSpPr>
        <dsp:cNvPr id="0" name=""/>
        <dsp:cNvSpPr/>
      </dsp:nvSpPr>
      <dsp:spPr>
        <a:xfrm>
          <a:off x="4212181" y="1368722"/>
          <a:ext cx="3551425" cy="1296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соблюдение правил совершения расчетных операций и порядка оформления расчетных и кассовых документов</a:t>
          </a:r>
          <a:endParaRPr lang="ru-RU" sz="1400" kern="1200" dirty="0"/>
        </a:p>
      </dsp:txBody>
      <dsp:txXfrm>
        <a:off x="4250166" y="1406707"/>
        <a:ext cx="3475455" cy="1220943"/>
      </dsp:txXfrm>
    </dsp:sp>
    <dsp:sp modelId="{2A82F20F-808C-46EA-9380-EB4E085DC171}">
      <dsp:nvSpPr>
        <dsp:cNvPr id="0" name=""/>
        <dsp:cNvSpPr/>
      </dsp:nvSpPr>
      <dsp:spPr>
        <a:xfrm>
          <a:off x="3993582" y="1095473"/>
          <a:ext cx="218598" cy="2389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9907"/>
              </a:lnTo>
              <a:lnTo>
                <a:pt x="218598" y="238990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567C0-00BE-4888-B39D-66C80A6EEEE5}">
      <dsp:nvSpPr>
        <dsp:cNvPr id="0" name=""/>
        <dsp:cNvSpPr/>
      </dsp:nvSpPr>
      <dsp:spPr>
        <a:xfrm>
          <a:off x="4212181" y="2938884"/>
          <a:ext cx="3647031" cy="1092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оплата расчетно-кассового обслуживания</a:t>
          </a:r>
          <a:endParaRPr lang="ru-RU" sz="1400" kern="1200" dirty="0"/>
        </a:p>
      </dsp:txBody>
      <dsp:txXfrm>
        <a:off x="4244194" y="2970897"/>
        <a:ext cx="3583005" cy="1028967"/>
      </dsp:txXfrm>
    </dsp:sp>
    <dsp:sp modelId="{012A09F9-2B04-4C0C-BD3D-E4C3D8E06A73}">
      <dsp:nvSpPr>
        <dsp:cNvPr id="0" name=""/>
        <dsp:cNvSpPr/>
      </dsp:nvSpPr>
      <dsp:spPr>
        <a:xfrm>
          <a:off x="3993582" y="1095473"/>
          <a:ext cx="218598" cy="3756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6149"/>
              </a:lnTo>
              <a:lnTo>
                <a:pt x="218598" y="375614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D7809-7F40-4B19-B139-2F226511052E}">
      <dsp:nvSpPr>
        <dsp:cNvPr id="0" name=""/>
        <dsp:cNvSpPr/>
      </dsp:nvSpPr>
      <dsp:spPr>
        <a:xfrm>
          <a:off x="4212181" y="4305126"/>
          <a:ext cx="3641680" cy="1092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поддержание неснижаемого остатка в согласованном размере</a:t>
          </a:r>
          <a:endParaRPr lang="ru-RU" sz="1400" kern="1200" dirty="0"/>
        </a:p>
      </dsp:txBody>
      <dsp:txXfrm>
        <a:off x="4244194" y="4337139"/>
        <a:ext cx="3577654" cy="102896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DA351-7157-417D-94AA-859ADF994DC6}">
      <dsp:nvSpPr>
        <dsp:cNvPr id="0" name=""/>
        <dsp:cNvSpPr/>
      </dsp:nvSpPr>
      <dsp:spPr>
        <a:xfrm>
          <a:off x="5302691" y="3000281"/>
          <a:ext cx="1245086" cy="558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607"/>
              </a:lnTo>
              <a:lnTo>
                <a:pt x="1245086" y="380607"/>
              </a:lnTo>
              <a:lnTo>
                <a:pt x="1245086" y="5585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78035-52BB-4938-B4B9-7528EBE496D3}">
      <dsp:nvSpPr>
        <dsp:cNvPr id="0" name=""/>
        <dsp:cNvSpPr/>
      </dsp:nvSpPr>
      <dsp:spPr>
        <a:xfrm>
          <a:off x="4006792" y="3000281"/>
          <a:ext cx="1295899" cy="558508"/>
        </a:xfrm>
        <a:custGeom>
          <a:avLst/>
          <a:gdLst/>
          <a:ahLst/>
          <a:cxnLst/>
          <a:rect l="0" t="0" r="0" b="0"/>
          <a:pathLst>
            <a:path>
              <a:moveTo>
                <a:pt x="1295899" y="0"/>
              </a:moveTo>
              <a:lnTo>
                <a:pt x="1295899" y="380607"/>
              </a:lnTo>
              <a:lnTo>
                <a:pt x="0" y="380607"/>
              </a:lnTo>
              <a:lnTo>
                <a:pt x="0" y="5585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AB449A-14B6-4D4E-B331-0D2DD237D5C8}">
      <dsp:nvSpPr>
        <dsp:cNvPr id="0" name=""/>
        <dsp:cNvSpPr/>
      </dsp:nvSpPr>
      <dsp:spPr>
        <a:xfrm>
          <a:off x="3392314" y="1222335"/>
          <a:ext cx="1910376" cy="558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607"/>
              </a:lnTo>
              <a:lnTo>
                <a:pt x="1910376" y="380607"/>
              </a:lnTo>
              <a:lnTo>
                <a:pt x="1910376" y="5585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46412-8B57-48D0-BF2D-46EAC7DC71FF}">
      <dsp:nvSpPr>
        <dsp:cNvPr id="0" name=""/>
        <dsp:cNvSpPr/>
      </dsp:nvSpPr>
      <dsp:spPr>
        <a:xfrm>
          <a:off x="1428517" y="3000281"/>
          <a:ext cx="91440" cy="5585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85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920E8-02F0-455F-A020-6EDD53F50BEC}">
      <dsp:nvSpPr>
        <dsp:cNvPr id="0" name=""/>
        <dsp:cNvSpPr/>
      </dsp:nvSpPr>
      <dsp:spPr>
        <a:xfrm>
          <a:off x="1474237" y="1222335"/>
          <a:ext cx="1918077" cy="558508"/>
        </a:xfrm>
        <a:custGeom>
          <a:avLst/>
          <a:gdLst/>
          <a:ahLst/>
          <a:cxnLst/>
          <a:rect l="0" t="0" r="0" b="0"/>
          <a:pathLst>
            <a:path>
              <a:moveTo>
                <a:pt x="1918077" y="0"/>
              </a:moveTo>
              <a:lnTo>
                <a:pt x="1918077" y="380607"/>
              </a:lnTo>
              <a:lnTo>
                <a:pt x="0" y="380607"/>
              </a:lnTo>
              <a:lnTo>
                <a:pt x="0" y="5585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D2F24-6A76-4463-B61F-975DAAEEFAA3}">
      <dsp:nvSpPr>
        <dsp:cNvPr id="0" name=""/>
        <dsp:cNvSpPr/>
      </dsp:nvSpPr>
      <dsp:spPr>
        <a:xfrm>
          <a:off x="2432127" y="2897"/>
          <a:ext cx="1920373" cy="12194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E2E6D-F06C-4B7B-928C-0CDF442BD014}">
      <dsp:nvSpPr>
        <dsp:cNvPr id="0" name=""/>
        <dsp:cNvSpPr/>
      </dsp:nvSpPr>
      <dsp:spPr>
        <a:xfrm>
          <a:off x="2645502" y="205604"/>
          <a:ext cx="1920373" cy="12194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Договор может быть расторгнут</a:t>
          </a:r>
          <a:endParaRPr lang="ru-RU" sz="2300" kern="1200" dirty="0"/>
        </a:p>
      </dsp:txBody>
      <dsp:txXfrm>
        <a:off x="2681218" y="241320"/>
        <a:ext cx="1848941" cy="1148005"/>
      </dsp:txXfrm>
    </dsp:sp>
    <dsp:sp modelId="{37836024-A3A7-4D52-B9D7-9D218B82D19A}">
      <dsp:nvSpPr>
        <dsp:cNvPr id="0" name=""/>
        <dsp:cNvSpPr/>
      </dsp:nvSpPr>
      <dsp:spPr>
        <a:xfrm>
          <a:off x="385922" y="1780844"/>
          <a:ext cx="2176628" cy="12194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B4AB5-660D-4B41-86D1-F3433CD4D115}">
      <dsp:nvSpPr>
        <dsp:cNvPr id="0" name=""/>
        <dsp:cNvSpPr/>
      </dsp:nvSpPr>
      <dsp:spPr>
        <a:xfrm>
          <a:off x="599297" y="1983550"/>
          <a:ext cx="2176628" cy="12194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 заявлению клиента </a:t>
          </a:r>
          <a:endParaRPr lang="ru-RU" sz="2300" kern="1200" dirty="0"/>
        </a:p>
      </dsp:txBody>
      <dsp:txXfrm>
        <a:off x="635013" y="2019266"/>
        <a:ext cx="2105196" cy="1148005"/>
      </dsp:txXfrm>
    </dsp:sp>
    <dsp:sp modelId="{297B1C90-CB1A-41E2-B3EA-D77A6DC4A04F}">
      <dsp:nvSpPr>
        <dsp:cNvPr id="0" name=""/>
        <dsp:cNvSpPr/>
      </dsp:nvSpPr>
      <dsp:spPr>
        <a:xfrm>
          <a:off x="400143" y="3558790"/>
          <a:ext cx="2148187" cy="12194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C5B5A-0A72-49D2-AC7B-28C9F07E8925}">
      <dsp:nvSpPr>
        <dsp:cNvPr id="0" name=""/>
        <dsp:cNvSpPr/>
      </dsp:nvSpPr>
      <dsp:spPr>
        <a:xfrm>
          <a:off x="613518" y="3761496"/>
          <a:ext cx="2148187" cy="12194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 любое время</a:t>
          </a:r>
          <a:endParaRPr lang="ru-RU" sz="2300" kern="1200" dirty="0"/>
        </a:p>
      </dsp:txBody>
      <dsp:txXfrm>
        <a:off x="649234" y="3797212"/>
        <a:ext cx="2076755" cy="1148005"/>
      </dsp:txXfrm>
    </dsp:sp>
    <dsp:sp modelId="{1A67B5EC-8131-4B89-BDE3-9AFEFFB59224}">
      <dsp:nvSpPr>
        <dsp:cNvPr id="0" name=""/>
        <dsp:cNvSpPr/>
      </dsp:nvSpPr>
      <dsp:spPr>
        <a:xfrm>
          <a:off x="4206676" y="1780844"/>
          <a:ext cx="2192030" cy="12194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B0DC8-083E-4F0E-BE30-43B062B32197}">
      <dsp:nvSpPr>
        <dsp:cNvPr id="0" name=""/>
        <dsp:cNvSpPr/>
      </dsp:nvSpPr>
      <dsp:spPr>
        <a:xfrm>
          <a:off x="4420051" y="1983550"/>
          <a:ext cx="2192030" cy="12194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 инициативе банка </a:t>
          </a:r>
          <a:endParaRPr lang="ru-RU" sz="2300" kern="1200" dirty="0"/>
        </a:p>
      </dsp:txBody>
      <dsp:txXfrm>
        <a:off x="4455767" y="2019266"/>
        <a:ext cx="2120598" cy="1148005"/>
      </dsp:txXfrm>
    </dsp:sp>
    <dsp:sp modelId="{287F4BC6-8AF9-483D-9927-BECD99BE4468}">
      <dsp:nvSpPr>
        <dsp:cNvPr id="0" name=""/>
        <dsp:cNvSpPr/>
      </dsp:nvSpPr>
      <dsp:spPr>
        <a:xfrm>
          <a:off x="2975081" y="3558790"/>
          <a:ext cx="2063422" cy="12194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D6B8E-247E-4F7D-B68F-9A76460EF194}">
      <dsp:nvSpPr>
        <dsp:cNvPr id="0" name=""/>
        <dsp:cNvSpPr/>
      </dsp:nvSpPr>
      <dsp:spPr>
        <a:xfrm>
          <a:off x="3188455" y="3761496"/>
          <a:ext cx="2063422" cy="12194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 судебном порядке</a:t>
          </a:r>
          <a:endParaRPr lang="ru-RU" sz="2300" kern="1200" dirty="0"/>
        </a:p>
      </dsp:txBody>
      <dsp:txXfrm>
        <a:off x="3224171" y="3797212"/>
        <a:ext cx="1991990" cy="1148005"/>
      </dsp:txXfrm>
    </dsp:sp>
    <dsp:sp modelId="{4BFB9920-9F3D-46D8-BC84-B2820E4D737E}">
      <dsp:nvSpPr>
        <dsp:cNvPr id="0" name=""/>
        <dsp:cNvSpPr/>
      </dsp:nvSpPr>
      <dsp:spPr>
        <a:xfrm>
          <a:off x="5465253" y="3558790"/>
          <a:ext cx="2165048" cy="12194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95ED2-4C93-48D6-AF73-9949244834B7}">
      <dsp:nvSpPr>
        <dsp:cNvPr id="0" name=""/>
        <dsp:cNvSpPr/>
      </dsp:nvSpPr>
      <dsp:spPr>
        <a:xfrm>
          <a:off x="5678628" y="3761496"/>
          <a:ext cx="2165048" cy="121943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во внесудебном порядке</a:t>
          </a:r>
          <a:endParaRPr lang="ru-RU" sz="2300" kern="1200" dirty="0"/>
        </a:p>
      </dsp:txBody>
      <dsp:txXfrm>
        <a:off x="5714344" y="3797212"/>
        <a:ext cx="2093616" cy="114800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D2B33-5BD0-44FA-B0BD-24C16DA3E156}">
      <dsp:nvSpPr>
        <dsp:cNvPr id="0" name=""/>
        <dsp:cNvSpPr/>
      </dsp:nvSpPr>
      <dsp:spPr>
        <a:xfrm>
          <a:off x="6772598" y="2859634"/>
          <a:ext cx="865890" cy="412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824"/>
              </a:lnTo>
              <a:lnTo>
                <a:pt x="865890" y="280824"/>
              </a:lnTo>
              <a:lnTo>
                <a:pt x="865890" y="41208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C3122-AE58-46FE-BEF0-4FFCF2B95EC8}">
      <dsp:nvSpPr>
        <dsp:cNvPr id="0" name=""/>
        <dsp:cNvSpPr/>
      </dsp:nvSpPr>
      <dsp:spPr>
        <a:xfrm>
          <a:off x="5906708" y="2859634"/>
          <a:ext cx="865890" cy="412085"/>
        </a:xfrm>
        <a:custGeom>
          <a:avLst/>
          <a:gdLst/>
          <a:ahLst/>
          <a:cxnLst/>
          <a:rect l="0" t="0" r="0" b="0"/>
          <a:pathLst>
            <a:path>
              <a:moveTo>
                <a:pt x="865890" y="0"/>
              </a:moveTo>
              <a:lnTo>
                <a:pt x="865890" y="280824"/>
              </a:lnTo>
              <a:lnTo>
                <a:pt x="0" y="280824"/>
              </a:lnTo>
              <a:lnTo>
                <a:pt x="0" y="41208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F7B4B-5006-49A1-8B02-E453BA57529A}">
      <dsp:nvSpPr>
        <dsp:cNvPr id="0" name=""/>
        <dsp:cNvSpPr/>
      </dsp:nvSpPr>
      <dsp:spPr>
        <a:xfrm>
          <a:off x="4603383" y="1547809"/>
          <a:ext cx="2169214" cy="412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824"/>
              </a:lnTo>
              <a:lnTo>
                <a:pt x="2169214" y="280824"/>
              </a:lnTo>
              <a:lnTo>
                <a:pt x="2169214" y="41208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AEE946-4F63-4985-AD48-DC824E77EDD7}">
      <dsp:nvSpPr>
        <dsp:cNvPr id="0" name=""/>
        <dsp:cNvSpPr/>
      </dsp:nvSpPr>
      <dsp:spPr>
        <a:xfrm>
          <a:off x="2443145" y="2859634"/>
          <a:ext cx="1731781" cy="412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824"/>
              </a:lnTo>
              <a:lnTo>
                <a:pt x="1731781" y="280824"/>
              </a:lnTo>
              <a:lnTo>
                <a:pt x="1731781" y="41208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1B6F1-0EBE-4816-BB38-96DCF350D9FC}">
      <dsp:nvSpPr>
        <dsp:cNvPr id="0" name=""/>
        <dsp:cNvSpPr/>
      </dsp:nvSpPr>
      <dsp:spPr>
        <a:xfrm>
          <a:off x="2397425" y="2859634"/>
          <a:ext cx="91440" cy="4120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08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68F6F-4323-4477-8778-37F3B09C6822}">
      <dsp:nvSpPr>
        <dsp:cNvPr id="0" name=""/>
        <dsp:cNvSpPr/>
      </dsp:nvSpPr>
      <dsp:spPr>
        <a:xfrm>
          <a:off x="711363" y="2859634"/>
          <a:ext cx="1731781" cy="412085"/>
        </a:xfrm>
        <a:custGeom>
          <a:avLst/>
          <a:gdLst/>
          <a:ahLst/>
          <a:cxnLst/>
          <a:rect l="0" t="0" r="0" b="0"/>
          <a:pathLst>
            <a:path>
              <a:moveTo>
                <a:pt x="1731781" y="0"/>
              </a:moveTo>
              <a:lnTo>
                <a:pt x="1731781" y="280824"/>
              </a:lnTo>
              <a:lnTo>
                <a:pt x="0" y="280824"/>
              </a:lnTo>
              <a:lnTo>
                <a:pt x="0" y="41208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4C590-1F84-4558-BEFC-D9E49E5B306E}">
      <dsp:nvSpPr>
        <dsp:cNvPr id="0" name=""/>
        <dsp:cNvSpPr/>
      </dsp:nvSpPr>
      <dsp:spPr>
        <a:xfrm>
          <a:off x="2443145" y="1547809"/>
          <a:ext cx="2160238" cy="412085"/>
        </a:xfrm>
        <a:custGeom>
          <a:avLst/>
          <a:gdLst/>
          <a:ahLst/>
          <a:cxnLst/>
          <a:rect l="0" t="0" r="0" b="0"/>
          <a:pathLst>
            <a:path>
              <a:moveTo>
                <a:pt x="2160238" y="0"/>
              </a:moveTo>
              <a:lnTo>
                <a:pt x="2160238" y="280824"/>
              </a:lnTo>
              <a:lnTo>
                <a:pt x="0" y="280824"/>
              </a:lnTo>
              <a:lnTo>
                <a:pt x="0" y="41208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932FD-3C32-4115-8111-03893EA5BB30}">
      <dsp:nvSpPr>
        <dsp:cNvPr id="0" name=""/>
        <dsp:cNvSpPr/>
      </dsp:nvSpPr>
      <dsp:spPr>
        <a:xfrm>
          <a:off x="3089165" y="648070"/>
          <a:ext cx="3028437" cy="8997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44917-EBEF-4C2A-A633-B9E775AACF3C}">
      <dsp:nvSpPr>
        <dsp:cNvPr id="0" name=""/>
        <dsp:cNvSpPr/>
      </dsp:nvSpPr>
      <dsp:spPr>
        <a:xfrm>
          <a:off x="3246600" y="797633"/>
          <a:ext cx="3028437" cy="8997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Операции, совершаемые по банковскому счету</a:t>
          </a:r>
          <a:endParaRPr lang="ru-RU" sz="1400" kern="1200" dirty="0"/>
        </a:p>
      </dsp:txBody>
      <dsp:txXfrm>
        <a:off x="3272952" y="823985"/>
        <a:ext cx="2975733" cy="847035"/>
      </dsp:txXfrm>
    </dsp:sp>
    <dsp:sp modelId="{01B4C7E6-F9D3-43D0-A08A-452055E1B2FD}">
      <dsp:nvSpPr>
        <dsp:cNvPr id="0" name=""/>
        <dsp:cNvSpPr/>
      </dsp:nvSpPr>
      <dsp:spPr>
        <a:xfrm>
          <a:off x="1504986" y="1959895"/>
          <a:ext cx="1876317" cy="8997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7771D-8699-450E-8B6B-2791001A06FE}">
      <dsp:nvSpPr>
        <dsp:cNvPr id="0" name=""/>
        <dsp:cNvSpPr/>
      </dsp:nvSpPr>
      <dsp:spPr>
        <a:xfrm>
          <a:off x="1662421" y="2109457"/>
          <a:ext cx="1876317" cy="8997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Кассовые операции </a:t>
          </a:r>
          <a:endParaRPr lang="ru-RU" sz="1400" kern="1200" dirty="0"/>
        </a:p>
      </dsp:txBody>
      <dsp:txXfrm>
        <a:off x="1688773" y="2135809"/>
        <a:ext cx="1823613" cy="847035"/>
      </dsp:txXfrm>
    </dsp:sp>
    <dsp:sp modelId="{20BF7009-7E2E-45F0-A1F2-17DC8E2BF82B}">
      <dsp:nvSpPr>
        <dsp:cNvPr id="0" name=""/>
        <dsp:cNvSpPr/>
      </dsp:nvSpPr>
      <dsp:spPr>
        <a:xfrm>
          <a:off x="2907" y="3271719"/>
          <a:ext cx="1416912" cy="12592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61435-D0E5-471F-BBF2-4DD8BB5A504E}">
      <dsp:nvSpPr>
        <dsp:cNvPr id="0" name=""/>
        <dsp:cNvSpPr/>
      </dsp:nvSpPr>
      <dsp:spPr>
        <a:xfrm>
          <a:off x="160342" y="3421282"/>
          <a:ext cx="1416912" cy="125923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операции по приему наличных денег</a:t>
          </a:r>
          <a:endParaRPr lang="ru-RU" sz="1400" kern="1200" dirty="0"/>
        </a:p>
      </dsp:txBody>
      <dsp:txXfrm>
        <a:off x="197224" y="3458164"/>
        <a:ext cx="1343148" cy="1185474"/>
      </dsp:txXfrm>
    </dsp:sp>
    <dsp:sp modelId="{5EF7FF75-66B9-4039-A2C4-49037A8FFE6C}">
      <dsp:nvSpPr>
        <dsp:cNvPr id="0" name=""/>
        <dsp:cNvSpPr/>
      </dsp:nvSpPr>
      <dsp:spPr>
        <a:xfrm>
          <a:off x="1734689" y="3271719"/>
          <a:ext cx="1416912" cy="1186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6BEFB-EE7E-4C12-9ACB-D263714E971F}">
      <dsp:nvSpPr>
        <dsp:cNvPr id="0" name=""/>
        <dsp:cNvSpPr/>
      </dsp:nvSpPr>
      <dsp:spPr>
        <a:xfrm>
          <a:off x="1892123" y="3421282"/>
          <a:ext cx="1416912" cy="11866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операции по выдаче наличных денег</a:t>
          </a:r>
          <a:endParaRPr lang="ru-RU" sz="1400" kern="1200" dirty="0"/>
        </a:p>
      </dsp:txBody>
      <dsp:txXfrm>
        <a:off x="1926880" y="3456039"/>
        <a:ext cx="1347398" cy="1117178"/>
      </dsp:txXfrm>
    </dsp:sp>
    <dsp:sp modelId="{067AE61D-1326-4DD7-A644-72B9957FD531}">
      <dsp:nvSpPr>
        <dsp:cNvPr id="0" name=""/>
        <dsp:cNvSpPr/>
      </dsp:nvSpPr>
      <dsp:spPr>
        <a:xfrm>
          <a:off x="3466470" y="3271719"/>
          <a:ext cx="1416912" cy="1186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34393-09BA-435E-A7D9-5749068AE9CB}">
      <dsp:nvSpPr>
        <dsp:cNvPr id="0" name=""/>
        <dsp:cNvSpPr/>
      </dsp:nvSpPr>
      <dsp:spPr>
        <a:xfrm>
          <a:off x="3623905" y="3421282"/>
          <a:ext cx="1416912" cy="11866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операции по размену наличных денег </a:t>
          </a:r>
          <a:endParaRPr lang="ru-RU" sz="1400" kern="1200" dirty="0"/>
        </a:p>
      </dsp:txBody>
      <dsp:txXfrm>
        <a:off x="3658662" y="3456039"/>
        <a:ext cx="1347398" cy="1117178"/>
      </dsp:txXfrm>
    </dsp:sp>
    <dsp:sp modelId="{1612497A-8273-4B7D-BD9F-228816D545D0}">
      <dsp:nvSpPr>
        <dsp:cNvPr id="0" name=""/>
        <dsp:cNvSpPr/>
      </dsp:nvSpPr>
      <dsp:spPr>
        <a:xfrm>
          <a:off x="5843416" y="1959895"/>
          <a:ext cx="1858365" cy="8997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E59F4-3933-47DE-A027-CA9BC76B290B}">
      <dsp:nvSpPr>
        <dsp:cNvPr id="0" name=""/>
        <dsp:cNvSpPr/>
      </dsp:nvSpPr>
      <dsp:spPr>
        <a:xfrm>
          <a:off x="6000850" y="2109457"/>
          <a:ext cx="1858365" cy="8997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Расчетные операции </a:t>
          </a:r>
          <a:endParaRPr lang="ru-RU" sz="1400" kern="1200" dirty="0"/>
        </a:p>
      </dsp:txBody>
      <dsp:txXfrm>
        <a:off x="6027202" y="2135809"/>
        <a:ext cx="1805661" cy="847035"/>
      </dsp:txXfrm>
    </dsp:sp>
    <dsp:sp modelId="{FF04F8F3-FD53-48D0-9724-698759F69F1D}">
      <dsp:nvSpPr>
        <dsp:cNvPr id="0" name=""/>
        <dsp:cNvSpPr/>
      </dsp:nvSpPr>
      <dsp:spPr>
        <a:xfrm>
          <a:off x="5198252" y="3271719"/>
          <a:ext cx="1416912" cy="1186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2C0E6-6616-43D9-A903-0580F3AD5588}">
      <dsp:nvSpPr>
        <dsp:cNvPr id="0" name=""/>
        <dsp:cNvSpPr/>
      </dsp:nvSpPr>
      <dsp:spPr>
        <a:xfrm>
          <a:off x="5355686" y="3421282"/>
          <a:ext cx="1416912" cy="11866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операции по списанию денежных средств на банковский счет</a:t>
          </a:r>
          <a:endParaRPr lang="ru-RU" sz="1400" kern="1200" dirty="0"/>
        </a:p>
      </dsp:txBody>
      <dsp:txXfrm>
        <a:off x="5390443" y="3456039"/>
        <a:ext cx="1347398" cy="1117178"/>
      </dsp:txXfrm>
    </dsp:sp>
    <dsp:sp modelId="{7D2D2040-6E10-442B-8679-146168A21450}">
      <dsp:nvSpPr>
        <dsp:cNvPr id="0" name=""/>
        <dsp:cNvSpPr/>
      </dsp:nvSpPr>
      <dsp:spPr>
        <a:xfrm>
          <a:off x="6930033" y="3271719"/>
          <a:ext cx="1416912" cy="1186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6549A-6DDC-4542-A054-0E2170EFD77B}">
      <dsp:nvSpPr>
        <dsp:cNvPr id="0" name=""/>
        <dsp:cNvSpPr/>
      </dsp:nvSpPr>
      <dsp:spPr>
        <a:xfrm>
          <a:off x="7087468" y="3421282"/>
          <a:ext cx="1416912" cy="118669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операции по зачислению денежных средств на банковский счет</a:t>
          </a:r>
          <a:endParaRPr lang="ru-RU" sz="1400" kern="1200" dirty="0"/>
        </a:p>
      </dsp:txBody>
      <dsp:txXfrm>
        <a:off x="7122225" y="3456039"/>
        <a:ext cx="1347398" cy="111717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DEE59-BD96-47EA-91E3-930C6F2E5804}">
      <dsp:nvSpPr>
        <dsp:cNvPr id="0" name=""/>
        <dsp:cNvSpPr/>
      </dsp:nvSpPr>
      <dsp:spPr>
        <a:xfrm>
          <a:off x="0" y="261958"/>
          <a:ext cx="8712968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Расчетные (платежные) документы</a:t>
          </a:r>
          <a:endParaRPr lang="ru-RU" sz="3300" kern="1200" dirty="0"/>
        </a:p>
      </dsp:txBody>
      <dsp:txXfrm>
        <a:off x="38638" y="300596"/>
        <a:ext cx="8635692" cy="714229"/>
      </dsp:txXfrm>
    </dsp:sp>
    <dsp:sp modelId="{63CEE061-4F69-4068-A886-21EAA1FDA043}">
      <dsp:nvSpPr>
        <dsp:cNvPr id="0" name=""/>
        <dsp:cNvSpPr/>
      </dsp:nvSpPr>
      <dsp:spPr>
        <a:xfrm>
          <a:off x="0" y="1053463"/>
          <a:ext cx="8712968" cy="1810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dirty="0" smtClean="0"/>
            <a:t>платежные поручения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dirty="0" smtClean="0"/>
            <a:t>платежные требования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dirty="0" smtClean="0"/>
            <a:t>инкассовые поручения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dirty="0" smtClean="0"/>
            <a:t>платежные и банковские ордера</a:t>
          </a:r>
          <a:endParaRPr lang="ru-RU" sz="2600" kern="1200" dirty="0"/>
        </a:p>
      </dsp:txBody>
      <dsp:txXfrm>
        <a:off x="0" y="1053463"/>
        <a:ext cx="8712968" cy="1810215"/>
      </dsp:txXfrm>
    </dsp:sp>
    <dsp:sp modelId="{7D63DCD9-3E7D-4A97-AC0B-8E72087F8EDB}">
      <dsp:nvSpPr>
        <dsp:cNvPr id="0" name=""/>
        <dsp:cNvSpPr/>
      </dsp:nvSpPr>
      <dsp:spPr>
        <a:xfrm>
          <a:off x="0" y="2863679"/>
          <a:ext cx="8712968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Очередность платежей </a:t>
          </a:r>
          <a:endParaRPr lang="ru-RU" sz="3300" kern="1200" dirty="0"/>
        </a:p>
      </dsp:txBody>
      <dsp:txXfrm>
        <a:off x="38638" y="2902317"/>
        <a:ext cx="8635692" cy="714229"/>
      </dsp:txXfrm>
    </dsp:sp>
    <dsp:sp modelId="{DA966C04-BF3C-41D9-8D91-969A5DB2BBB7}">
      <dsp:nvSpPr>
        <dsp:cNvPr id="0" name=""/>
        <dsp:cNvSpPr/>
      </dsp:nvSpPr>
      <dsp:spPr>
        <a:xfrm>
          <a:off x="0" y="3655184"/>
          <a:ext cx="8712968" cy="119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dirty="0" smtClean="0"/>
            <a:t>определенная законодательством последовательность списания средств с банковских счетов по нескольким расчетным документам, срок оплаты которых наступил</a:t>
          </a:r>
          <a:endParaRPr lang="ru-RU" sz="2600" kern="1200" dirty="0"/>
        </a:p>
      </dsp:txBody>
      <dsp:txXfrm>
        <a:off x="0" y="3655184"/>
        <a:ext cx="8712968" cy="119542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E1733-7470-473D-A279-524FD32716A7}">
      <dsp:nvSpPr>
        <dsp:cNvPr id="0" name=""/>
        <dsp:cNvSpPr/>
      </dsp:nvSpPr>
      <dsp:spPr>
        <a:xfrm>
          <a:off x="3849512" y="1264358"/>
          <a:ext cx="265287" cy="1162209"/>
        </a:xfrm>
        <a:custGeom>
          <a:avLst/>
          <a:gdLst/>
          <a:ahLst/>
          <a:cxnLst/>
          <a:rect l="0" t="0" r="0" b="0"/>
          <a:pathLst>
            <a:path>
              <a:moveTo>
                <a:pt x="265287" y="0"/>
              </a:moveTo>
              <a:lnTo>
                <a:pt x="265287" y="1162209"/>
              </a:lnTo>
              <a:lnTo>
                <a:pt x="0" y="11622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45E47-7728-40D6-AB28-BB78555A44FD}">
      <dsp:nvSpPr>
        <dsp:cNvPr id="0" name=""/>
        <dsp:cNvSpPr/>
      </dsp:nvSpPr>
      <dsp:spPr>
        <a:xfrm>
          <a:off x="4114800" y="1264358"/>
          <a:ext cx="1865852" cy="2324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132"/>
              </a:lnTo>
              <a:lnTo>
                <a:pt x="1865852" y="2059132"/>
              </a:lnTo>
              <a:lnTo>
                <a:pt x="1865852" y="23244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B5D72-4502-438F-AE72-B87955FA459A}">
      <dsp:nvSpPr>
        <dsp:cNvPr id="0" name=""/>
        <dsp:cNvSpPr/>
      </dsp:nvSpPr>
      <dsp:spPr>
        <a:xfrm>
          <a:off x="1826926" y="1264358"/>
          <a:ext cx="2287873" cy="2324419"/>
        </a:xfrm>
        <a:custGeom>
          <a:avLst/>
          <a:gdLst/>
          <a:ahLst/>
          <a:cxnLst/>
          <a:rect l="0" t="0" r="0" b="0"/>
          <a:pathLst>
            <a:path>
              <a:moveTo>
                <a:pt x="2287873" y="0"/>
              </a:moveTo>
              <a:lnTo>
                <a:pt x="2287873" y="2059132"/>
              </a:lnTo>
              <a:lnTo>
                <a:pt x="0" y="2059132"/>
              </a:lnTo>
              <a:lnTo>
                <a:pt x="0" y="232441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96307-888F-4BE8-9B6A-6994982934F1}">
      <dsp:nvSpPr>
        <dsp:cNvPr id="0" name=""/>
        <dsp:cNvSpPr/>
      </dsp:nvSpPr>
      <dsp:spPr>
        <a:xfrm>
          <a:off x="2190950" y="1086"/>
          <a:ext cx="3847698" cy="12632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Ограничение прав владельца счета по распоряжению денежными средствами, находящимися на счете, не допускается (п. 1 ст. 858 ГК РФ)</a:t>
          </a:r>
          <a:endParaRPr lang="ru-RU" sz="1900" kern="1200" dirty="0"/>
        </a:p>
      </dsp:txBody>
      <dsp:txXfrm>
        <a:off x="2190950" y="1086"/>
        <a:ext cx="3847698" cy="1263271"/>
      </dsp:txXfrm>
    </dsp:sp>
    <dsp:sp modelId="{73C23613-DF74-4FD4-8A3D-50DD04E360E3}">
      <dsp:nvSpPr>
        <dsp:cNvPr id="0" name=""/>
        <dsp:cNvSpPr/>
      </dsp:nvSpPr>
      <dsp:spPr>
        <a:xfrm>
          <a:off x="226361" y="3588777"/>
          <a:ext cx="3201130" cy="12632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наложение ареста на денежные средства, находящиеся на счете</a:t>
          </a:r>
          <a:endParaRPr lang="ru-RU" sz="1900" kern="1200" dirty="0"/>
        </a:p>
      </dsp:txBody>
      <dsp:txXfrm>
        <a:off x="226361" y="3588777"/>
        <a:ext cx="3201130" cy="1263271"/>
      </dsp:txXfrm>
    </dsp:sp>
    <dsp:sp modelId="{CAA84D74-7B59-41B1-93FE-2F42114A3FE7}">
      <dsp:nvSpPr>
        <dsp:cNvPr id="0" name=""/>
        <dsp:cNvSpPr/>
      </dsp:nvSpPr>
      <dsp:spPr>
        <a:xfrm>
          <a:off x="3958065" y="3588777"/>
          <a:ext cx="4045172" cy="12632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приостановление операций по счету, в том числе блокирование (замораживание) денежных средств в случаях, предусмотренных законом</a:t>
          </a:r>
          <a:endParaRPr lang="ru-RU" sz="1900" kern="1200" dirty="0"/>
        </a:p>
      </dsp:txBody>
      <dsp:txXfrm>
        <a:off x="3958065" y="3588777"/>
        <a:ext cx="4045172" cy="1263271"/>
      </dsp:txXfrm>
    </dsp:sp>
    <dsp:sp modelId="{FFB93A7D-9C55-4146-BF42-E10A82546152}">
      <dsp:nvSpPr>
        <dsp:cNvPr id="0" name=""/>
        <dsp:cNvSpPr/>
      </dsp:nvSpPr>
      <dsp:spPr>
        <a:xfrm>
          <a:off x="1322969" y="1794932"/>
          <a:ext cx="2526543" cy="12632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исключения</a:t>
          </a:r>
          <a:endParaRPr lang="ru-RU" sz="1900" kern="1200" dirty="0"/>
        </a:p>
      </dsp:txBody>
      <dsp:txXfrm>
        <a:off x="1322969" y="1794932"/>
        <a:ext cx="2526543" cy="1263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EA7E8-EB4A-4641-BDCD-01F2A0CD5209}">
      <dsp:nvSpPr>
        <dsp:cNvPr id="0" name=""/>
        <dsp:cNvSpPr/>
      </dsp:nvSpPr>
      <dsp:spPr>
        <a:xfrm>
          <a:off x="37865" y="1559195"/>
          <a:ext cx="1575182" cy="117703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Классификация банковских счетов </a:t>
          </a:r>
          <a:endParaRPr lang="ru-RU" sz="1400" kern="1200" dirty="0"/>
        </a:p>
      </dsp:txBody>
      <dsp:txXfrm>
        <a:off x="72339" y="1593669"/>
        <a:ext cx="1506234" cy="1108091"/>
      </dsp:txXfrm>
    </dsp:sp>
    <dsp:sp modelId="{A3ED2DEA-AE3D-49FC-A21A-77CED0000F82}">
      <dsp:nvSpPr>
        <dsp:cNvPr id="0" name=""/>
        <dsp:cNvSpPr/>
      </dsp:nvSpPr>
      <dsp:spPr>
        <a:xfrm rot="17756821">
          <a:off x="1208066" y="1486973"/>
          <a:ext cx="1440035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440035" y="13302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92083" y="1464274"/>
        <a:ext cx="72001" cy="72001"/>
      </dsp:txXfrm>
    </dsp:sp>
    <dsp:sp modelId="{91438096-4084-4E52-9993-68F73F340929}">
      <dsp:nvSpPr>
        <dsp:cNvPr id="0" name=""/>
        <dsp:cNvSpPr/>
      </dsp:nvSpPr>
      <dsp:spPr>
        <a:xfrm>
          <a:off x="2243120" y="264316"/>
          <a:ext cx="1575182" cy="117703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зависимости от круга совершаемых по счету операций</a:t>
          </a:r>
          <a:endParaRPr lang="ru-RU" sz="1400" kern="1200" dirty="0"/>
        </a:p>
      </dsp:txBody>
      <dsp:txXfrm>
        <a:off x="2277594" y="298790"/>
        <a:ext cx="1506234" cy="1108091"/>
      </dsp:txXfrm>
    </dsp:sp>
    <dsp:sp modelId="{43F2F300-844A-4DCD-A1A5-5C5B683501DC}">
      <dsp:nvSpPr>
        <dsp:cNvPr id="0" name=""/>
        <dsp:cNvSpPr/>
      </dsp:nvSpPr>
      <dsp:spPr>
        <a:xfrm rot="19457599">
          <a:off x="3745370" y="613101"/>
          <a:ext cx="77593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75937" y="13302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13941" y="607005"/>
        <a:ext cx="38796" cy="38796"/>
      </dsp:txXfrm>
    </dsp:sp>
    <dsp:sp modelId="{6F05D260-E6E8-4900-B2D3-D193E563358C}">
      <dsp:nvSpPr>
        <dsp:cNvPr id="0" name=""/>
        <dsp:cNvSpPr/>
      </dsp:nvSpPr>
      <dsp:spPr>
        <a:xfrm>
          <a:off x="4448375" y="6175"/>
          <a:ext cx="2870060" cy="787591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универсальные счета </a:t>
          </a:r>
          <a:endParaRPr lang="ru-RU" sz="1400" kern="1200" dirty="0"/>
        </a:p>
      </dsp:txBody>
      <dsp:txXfrm>
        <a:off x="4471443" y="29243"/>
        <a:ext cx="2823924" cy="741455"/>
      </dsp:txXfrm>
    </dsp:sp>
    <dsp:sp modelId="{65C1B92E-85A5-4134-8B6C-E0269A3DA00A}">
      <dsp:nvSpPr>
        <dsp:cNvPr id="0" name=""/>
        <dsp:cNvSpPr/>
      </dsp:nvSpPr>
      <dsp:spPr>
        <a:xfrm rot="2142401">
          <a:off x="3745370" y="1065966"/>
          <a:ext cx="77593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75937" y="13302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13941" y="1059870"/>
        <a:ext cx="38796" cy="38796"/>
      </dsp:txXfrm>
    </dsp:sp>
    <dsp:sp modelId="{EEAC0DA4-1C81-43C8-B9B0-D9124050BC49}">
      <dsp:nvSpPr>
        <dsp:cNvPr id="0" name=""/>
        <dsp:cNvSpPr/>
      </dsp:nvSpPr>
      <dsp:spPr>
        <a:xfrm>
          <a:off x="4448375" y="911905"/>
          <a:ext cx="3944587" cy="787591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счета со специальным правовым режимом</a:t>
          </a:r>
          <a:endParaRPr lang="ru-RU" sz="1400" kern="1200" dirty="0"/>
        </a:p>
      </dsp:txBody>
      <dsp:txXfrm>
        <a:off x="4471443" y="934973"/>
        <a:ext cx="3898451" cy="741455"/>
      </dsp:txXfrm>
    </dsp:sp>
    <dsp:sp modelId="{00565E89-292E-457B-A5AC-F4D984D4D497}">
      <dsp:nvSpPr>
        <dsp:cNvPr id="0" name=""/>
        <dsp:cNvSpPr/>
      </dsp:nvSpPr>
      <dsp:spPr>
        <a:xfrm rot="3966421">
          <a:off x="1150273" y="2845567"/>
          <a:ext cx="155562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555622" y="13302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89193" y="2819979"/>
        <a:ext cx="77781" cy="77781"/>
      </dsp:txXfrm>
    </dsp:sp>
    <dsp:sp modelId="{95DC506A-A0D8-4AFB-A35F-192FDB6977BF}">
      <dsp:nvSpPr>
        <dsp:cNvPr id="0" name=""/>
        <dsp:cNvSpPr/>
      </dsp:nvSpPr>
      <dsp:spPr>
        <a:xfrm>
          <a:off x="2243120" y="3108938"/>
          <a:ext cx="1575182" cy="922174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зависимости от правового статуса клиента банка </a:t>
          </a:r>
          <a:endParaRPr lang="ru-RU" sz="1400" kern="1200" dirty="0"/>
        </a:p>
      </dsp:txBody>
      <dsp:txXfrm>
        <a:off x="2270130" y="3135948"/>
        <a:ext cx="1521162" cy="868154"/>
      </dsp:txXfrm>
    </dsp:sp>
    <dsp:sp modelId="{E222FF73-1730-4A68-A0B6-8694A2E13C27}">
      <dsp:nvSpPr>
        <dsp:cNvPr id="0" name=""/>
        <dsp:cNvSpPr/>
      </dsp:nvSpPr>
      <dsp:spPr>
        <a:xfrm rot="17692822">
          <a:off x="3384545" y="2877426"/>
          <a:ext cx="1497588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497588" y="13302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95899" y="2853288"/>
        <a:ext cx="74879" cy="74879"/>
      </dsp:txXfrm>
    </dsp:sp>
    <dsp:sp modelId="{90628FCE-32B4-429E-8FE4-BD3E6686215C}">
      <dsp:nvSpPr>
        <dsp:cNvPr id="0" name=""/>
        <dsp:cNvSpPr/>
      </dsp:nvSpPr>
      <dsp:spPr>
        <a:xfrm>
          <a:off x="4448375" y="1817635"/>
          <a:ext cx="4021046" cy="787591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юридическим лицам, в том числе другим кредитным организациям, а также индивидуальным предпринимателям</a:t>
          </a:r>
          <a:endParaRPr lang="ru-RU" sz="1400" kern="1200" dirty="0"/>
        </a:p>
      </dsp:txBody>
      <dsp:txXfrm>
        <a:off x="4471443" y="1840703"/>
        <a:ext cx="3974910" cy="741455"/>
      </dsp:txXfrm>
    </dsp:sp>
    <dsp:sp modelId="{FE2A4368-6CA5-4F71-8CBF-53AF14F31038}">
      <dsp:nvSpPr>
        <dsp:cNvPr id="0" name=""/>
        <dsp:cNvSpPr/>
      </dsp:nvSpPr>
      <dsp:spPr>
        <a:xfrm rot="19457599">
          <a:off x="3745370" y="3330290"/>
          <a:ext cx="77593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75937" y="13302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13941" y="3324194"/>
        <a:ext cx="38796" cy="38796"/>
      </dsp:txXfrm>
    </dsp:sp>
    <dsp:sp modelId="{EB8AC3FF-AA09-4DDE-9520-59839352717E}">
      <dsp:nvSpPr>
        <dsp:cNvPr id="0" name=""/>
        <dsp:cNvSpPr/>
      </dsp:nvSpPr>
      <dsp:spPr>
        <a:xfrm>
          <a:off x="4448375" y="2723365"/>
          <a:ext cx="1921297" cy="787591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физическим лицам</a:t>
          </a:r>
          <a:endParaRPr lang="ru-RU" sz="1400" kern="1200" dirty="0"/>
        </a:p>
      </dsp:txBody>
      <dsp:txXfrm>
        <a:off x="4471443" y="2746433"/>
        <a:ext cx="1875161" cy="741455"/>
      </dsp:txXfrm>
    </dsp:sp>
    <dsp:sp modelId="{04ABE93F-507C-43D2-BE6B-DC337A663E5B}">
      <dsp:nvSpPr>
        <dsp:cNvPr id="0" name=""/>
        <dsp:cNvSpPr/>
      </dsp:nvSpPr>
      <dsp:spPr>
        <a:xfrm rot="2142401">
          <a:off x="3745370" y="3783155"/>
          <a:ext cx="77593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775937" y="13302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13941" y="3777059"/>
        <a:ext cx="38796" cy="38796"/>
      </dsp:txXfrm>
    </dsp:sp>
    <dsp:sp modelId="{552EE652-D3BE-4536-BB89-4C95B25BD36D}">
      <dsp:nvSpPr>
        <dsp:cNvPr id="0" name=""/>
        <dsp:cNvSpPr/>
      </dsp:nvSpPr>
      <dsp:spPr>
        <a:xfrm>
          <a:off x="4448375" y="3629095"/>
          <a:ext cx="4021046" cy="787591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нотариусам, занимающимся частной практикой, адвокатам, учредившим адвокатские кабинеты</a:t>
          </a:r>
          <a:endParaRPr lang="ru-RU" sz="1400" kern="1200" dirty="0"/>
        </a:p>
      </dsp:txBody>
      <dsp:txXfrm>
        <a:off x="4471443" y="3652163"/>
        <a:ext cx="3974910" cy="741455"/>
      </dsp:txXfrm>
    </dsp:sp>
    <dsp:sp modelId="{A8DE214E-9804-426E-914A-8BB8183727A2}">
      <dsp:nvSpPr>
        <dsp:cNvPr id="0" name=""/>
        <dsp:cNvSpPr/>
      </dsp:nvSpPr>
      <dsp:spPr>
        <a:xfrm rot="3907178">
          <a:off x="3384545" y="4236020"/>
          <a:ext cx="1497588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497588" y="13302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95899" y="4211883"/>
        <a:ext cx="74879" cy="74879"/>
      </dsp:txXfrm>
    </dsp:sp>
    <dsp:sp modelId="{61B42A33-2202-4B35-956C-66B9D46F10AC}">
      <dsp:nvSpPr>
        <dsp:cNvPr id="0" name=""/>
        <dsp:cNvSpPr/>
      </dsp:nvSpPr>
      <dsp:spPr>
        <a:xfrm>
          <a:off x="4448375" y="4534824"/>
          <a:ext cx="3004880" cy="787591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иным категориям клиентов</a:t>
          </a:r>
          <a:endParaRPr lang="ru-RU" sz="1400" kern="1200" dirty="0"/>
        </a:p>
      </dsp:txBody>
      <dsp:txXfrm>
        <a:off x="4471443" y="4557892"/>
        <a:ext cx="2958744" cy="741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EA7E8-EB4A-4641-BDCD-01F2A0CD5209}">
      <dsp:nvSpPr>
        <dsp:cNvPr id="0" name=""/>
        <dsp:cNvSpPr/>
      </dsp:nvSpPr>
      <dsp:spPr>
        <a:xfrm>
          <a:off x="5253" y="2038720"/>
          <a:ext cx="2197501" cy="134796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Классификация банковских счетов </a:t>
          </a:r>
          <a:endParaRPr lang="ru-RU" sz="1600" b="1" kern="1200" dirty="0"/>
        </a:p>
      </dsp:txBody>
      <dsp:txXfrm>
        <a:off x="44733" y="2078200"/>
        <a:ext cx="2118541" cy="1269002"/>
      </dsp:txXfrm>
    </dsp:sp>
    <dsp:sp modelId="{A3ED2DEA-AE3D-49FC-A21A-77CED0000F82}">
      <dsp:nvSpPr>
        <dsp:cNvPr id="0" name=""/>
        <dsp:cNvSpPr/>
      </dsp:nvSpPr>
      <dsp:spPr>
        <a:xfrm rot="18216565">
          <a:off x="1911749" y="2154637"/>
          <a:ext cx="1303580" cy="30468"/>
        </a:xfrm>
        <a:custGeom>
          <a:avLst/>
          <a:gdLst/>
          <a:ahLst/>
          <a:cxnLst/>
          <a:rect l="0" t="0" r="0" b="0"/>
          <a:pathLst>
            <a:path>
              <a:moveTo>
                <a:pt x="0" y="15234"/>
              </a:moveTo>
              <a:lnTo>
                <a:pt x="1303580" y="15234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30949" y="2137282"/>
        <a:ext cx="65179" cy="65179"/>
      </dsp:txXfrm>
    </dsp:sp>
    <dsp:sp modelId="{91438096-4084-4E52-9993-68F73F340929}">
      <dsp:nvSpPr>
        <dsp:cNvPr id="0" name=""/>
        <dsp:cNvSpPr/>
      </dsp:nvSpPr>
      <dsp:spPr>
        <a:xfrm>
          <a:off x="2924323" y="953059"/>
          <a:ext cx="2454018" cy="1347962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 зависимости от валюты счета </a:t>
          </a:r>
          <a:endParaRPr lang="ru-RU" sz="1600" b="1" kern="1200" dirty="0"/>
        </a:p>
      </dsp:txBody>
      <dsp:txXfrm>
        <a:off x="2963803" y="992539"/>
        <a:ext cx="2375058" cy="1269002"/>
      </dsp:txXfrm>
    </dsp:sp>
    <dsp:sp modelId="{43F2F300-844A-4DCD-A1A5-5C5B683501DC}">
      <dsp:nvSpPr>
        <dsp:cNvPr id="0" name=""/>
        <dsp:cNvSpPr/>
      </dsp:nvSpPr>
      <dsp:spPr>
        <a:xfrm rot="19457599">
          <a:off x="5294819" y="1352493"/>
          <a:ext cx="888614" cy="30468"/>
        </a:xfrm>
        <a:custGeom>
          <a:avLst/>
          <a:gdLst/>
          <a:ahLst/>
          <a:cxnLst/>
          <a:rect l="0" t="0" r="0" b="0"/>
          <a:pathLst>
            <a:path>
              <a:moveTo>
                <a:pt x="0" y="15234"/>
              </a:moveTo>
              <a:lnTo>
                <a:pt x="888614" y="15234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16911" y="1345511"/>
        <a:ext cx="44430" cy="44430"/>
      </dsp:txXfrm>
    </dsp:sp>
    <dsp:sp modelId="{6F05D260-E6E8-4900-B2D3-D193E563358C}">
      <dsp:nvSpPr>
        <dsp:cNvPr id="0" name=""/>
        <dsp:cNvSpPr/>
      </dsp:nvSpPr>
      <dsp:spPr>
        <a:xfrm>
          <a:off x="6099911" y="414683"/>
          <a:ext cx="2254414" cy="1387459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банковские счета для учета денежных средств в рублях </a:t>
          </a:r>
          <a:endParaRPr lang="ru-RU" sz="1600" b="1" kern="1200" dirty="0"/>
        </a:p>
      </dsp:txBody>
      <dsp:txXfrm>
        <a:off x="6140548" y="455320"/>
        <a:ext cx="2173140" cy="1306185"/>
      </dsp:txXfrm>
    </dsp:sp>
    <dsp:sp modelId="{65C1B92E-85A5-4134-8B6C-E0269A3DA00A}">
      <dsp:nvSpPr>
        <dsp:cNvPr id="0" name=""/>
        <dsp:cNvSpPr/>
      </dsp:nvSpPr>
      <dsp:spPr>
        <a:xfrm rot="2792260">
          <a:off x="5214637" y="1992495"/>
          <a:ext cx="1048978" cy="30468"/>
        </a:xfrm>
        <a:custGeom>
          <a:avLst/>
          <a:gdLst/>
          <a:ahLst/>
          <a:cxnLst/>
          <a:rect l="0" t="0" r="0" b="0"/>
          <a:pathLst>
            <a:path>
              <a:moveTo>
                <a:pt x="0" y="15234"/>
              </a:moveTo>
              <a:lnTo>
                <a:pt x="1048978" y="15234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12902" y="1981504"/>
        <a:ext cx="52448" cy="52448"/>
      </dsp:txXfrm>
    </dsp:sp>
    <dsp:sp modelId="{EEAC0DA4-1C81-43C8-B9B0-D9124050BC49}">
      <dsp:nvSpPr>
        <dsp:cNvPr id="0" name=""/>
        <dsp:cNvSpPr/>
      </dsp:nvSpPr>
      <dsp:spPr>
        <a:xfrm>
          <a:off x="6099911" y="1937437"/>
          <a:ext cx="2319771" cy="901960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валютные счета</a:t>
          </a:r>
          <a:endParaRPr lang="ru-RU" sz="1600" b="1" kern="1200" dirty="0"/>
        </a:p>
      </dsp:txBody>
      <dsp:txXfrm>
        <a:off x="6126329" y="1963855"/>
        <a:ext cx="2266935" cy="849124"/>
      </dsp:txXfrm>
    </dsp:sp>
    <dsp:sp modelId="{00565E89-292E-457B-A5AC-F4D984D4D497}">
      <dsp:nvSpPr>
        <dsp:cNvPr id="0" name=""/>
        <dsp:cNvSpPr/>
      </dsp:nvSpPr>
      <dsp:spPr>
        <a:xfrm rot="3578089">
          <a:off x="1849835" y="3313266"/>
          <a:ext cx="1427408" cy="30468"/>
        </a:xfrm>
        <a:custGeom>
          <a:avLst/>
          <a:gdLst/>
          <a:ahLst/>
          <a:cxnLst/>
          <a:rect l="0" t="0" r="0" b="0"/>
          <a:pathLst>
            <a:path>
              <a:moveTo>
                <a:pt x="0" y="15234"/>
              </a:moveTo>
              <a:lnTo>
                <a:pt x="1427408" y="15234"/>
              </a:lnTo>
            </a:path>
          </a:pathLst>
        </a:custGeom>
        <a:noFill/>
        <a:ln w="127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27854" y="3292815"/>
        <a:ext cx="71370" cy="71370"/>
      </dsp:txXfrm>
    </dsp:sp>
    <dsp:sp modelId="{95DC506A-A0D8-4AFB-A35F-192FDB6977BF}">
      <dsp:nvSpPr>
        <dsp:cNvPr id="0" name=""/>
        <dsp:cNvSpPr/>
      </dsp:nvSpPr>
      <dsp:spPr>
        <a:xfrm>
          <a:off x="2924323" y="3416256"/>
          <a:ext cx="1803921" cy="1056087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 целевому назначению   </a:t>
          </a:r>
          <a:endParaRPr lang="ru-RU" sz="1600" b="1" kern="1200" dirty="0"/>
        </a:p>
      </dsp:txBody>
      <dsp:txXfrm>
        <a:off x="2955255" y="3447188"/>
        <a:ext cx="1742057" cy="994223"/>
      </dsp:txXfrm>
    </dsp:sp>
    <dsp:sp modelId="{E222FF73-1730-4A68-A0B6-8694A2E13C27}">
      <dsp:nvSpPr>
        <dsp:cNvPr id="0" name=""/>
        <dsp:cNvSpPr/>
      </dsp:nvSpPr>
      <dsp:spPr>
        <a:xfrm rot="19457599">
          <a:off x="4644722" y="3669752"/>
          <a:ext cx="888614" cy="30468"/>
        </a:xfrm>
        <a:custGeom>
          <a:avLst/>
          <a:gdLst/>
          <a:ahLst/>
          <a:cxnLst/>
          <a:rect l="0" t="0" r="0" b="0"/>
          <a:pathLst>
            <a:path>
              <a:moveTo>
                <a:pt x="0" y="15234"/>
              </a:moveTo>
              <a:lnTo>
                <a:pt x="888614" y="15234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66814" y="3662771"/>
        <a:ext cx="44430" cy="44430"/>
      </dsp:txXfrm>
    </dsp:sp>
    <dsp:sp modelId="{90628FCE-32B4-429E-8FE4-BD3E6686215C}">
      <dsp:nvSpPr>
        <dsp:cNvPr id="0" name=""/>
        <dsp:cNvSpPr/>
      </dsp:nvSpPr>
      <dsp:spPr>
        <a:xfrm>
          <a:off x="5449813" y="2974692"/>
          <a:ext cx="2372427" cy="901960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счета по вкладам </a:t>
          </a:r>
          <a:endParaRPr lang="ru-RU" sz="1600" b="1" kern="1200" dirty="0"/>
        </a:p>
      </dsp:txBody>
      <dsp:txXfrm>
        <a:off x="5476231" y="3001110"/>
        <a:ext cx="2319591" cy="849124"/>
      </dsp:txXfrm>
    </dsp:sp>
    <dsp:sp modelId="{FE2A4368-6CA5-4F71-8CBF-53AF14F31038}">
      <dsp:nvSpPr>
        <dsp:cNvPr id="0" name=""/>
        <dsp:cNvSpPr/>
      </dsp:nvSpPr>
      <dsp:spPr>
        <a:xfrm rot="1787909">
          <a:off x="4662064" y="4177804"/>
          <a:ext cx="1001057" cy="30468"/>
        </a:xfrm>
        <a:custGeom>
          <a:avLst/>
          <a:gdLst/>
          <a:ahLst/>
          <a:cxnLst/>
          <a:rect l="0" t="0" r="0" b="0"/>
          <a:pathLst>
            <a:path>
              <a:moveTo>
                <a:pt x="0" y="15234"/>
              </a:moveTo>
              <a:lnTo>
                <a:pt x="1001057" y="15234"/>
              </a:lnTo>
            </a:path>
          </a:pathLst>
        </a:custGeom>
        <a:noFill/>
        <a:ln w="127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37567" y="4168011"/>
        <a:ext cx="50052" cy="50052"/>
      </dsp:txXfrm>
    </dsp:sp>
    <dsp:sp modelId="{EB8AC3FF-AA09-4DDE-9520-59839352717E}">
      <dsp:nvSpPr>
        <dsp:cNvPr id="0" name=""/>
        <dsp:cNvSpPr/>
      </dsp:nvSpPr>
      <dsp:spPr>
        <a:xfrm>
          <a:off x="5596941" y="3990796"/>
          <a:ext cx="2486002" cy="901960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депозитные счета</a:t>
          </a:r>
          <a:endParaRPr lang="ru-RU" sz="1600" b="1" kern="1200" dirty="0"/>
        </a:p>
      </dsp:txBody>
      <dsp:txXfrm>
        <a:off x="5623359" y="4017214"/>
        <a:ext cx="2433166" cy="8491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22699-5A95-447E-868F-3519C5A89E1D}">
      <dsp:nvSpPr>
        <dsp:cNvPr id="0" name=""/>
        <dsp:cNvSpPr/>
      </dsp:nvSpPr>
      <dsp:spPr>
        <a:xfrm>
          <a:off x="-5341500" y="-817996"/>
          <a:ext cx="6360393" cy="636039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04F91A-1C39-48A4-A11E-656F300E9D07}">
      <dsp:nvSpPr>
        <dsp:cNvPr id="0" name=""/>
        <dsp:cNvSpPr/>
      </dsp:nvSpPr>
      <dsp:spPr>
        <a:xfrm>
          <a:off x="445563" y="295180"/>
          <a:ext cx="7718419" cy="5907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89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Расчетные счета </a:t>
          </a:r>
          <a:endParaRPr lang="ru-RU" sz="2400" b="1" kern="1200" dirty="0"/>
        </a:p>
      </dsp:txBody>
      <dsp:txXfrm>
        <a:off x="445563" y="295180"/>
        <a:ext cx="7718419" cy="590738"/>
      </dsp:txXfrm>
    </dsp:sp>
    <dsp:sp modelId="{3C508D6E-5D99-486C-8F83-D8B4C03E4829}">
      <dsp:nvSpPr>
        <dsp:cNvPr id="0" name=""/>
        <dsp:cNvSpPr/>
      </dsp:nvSpPr>
      <dsp:spPr>
        <a:xfrm>
          <a:off x="76351" y="221338"/>
          <a:ext cx="738423" cy="7384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429F5-4E7C-488B-9AF7-4A6262330F2D}">
      <dsp:nvSpPr>
        <dsp:cNvPr id="0" name=""/>
        <dsp:cNvSpPr/>
      </dsp:nvSpPr>
      <dsp:spPr>
        <a:xfrm>
          <a:off x="868869" y="1181005"/>
          <a:ext cx="7295113" cy="590738"/>
        </a:xfrm>
        <a:prstGeom prst="rect">
          <a:avLst/>
        </a:prstGeom>
        <a:gradFill rotWithShape="0">
          <a:gsLst>
            <a:gs pos="0">
              <a:schemeClr val="accent5">
                <a:hueOff val="-1911321"/>
                <a:satOff val="2560"/>
                <a:lumOff val="-79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11321"/>
                <a:satOff val="2560"/>
                <a:lumOff val="-79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11321"/>
                <a:satOff val="2560"/>
                <a:lumOff val="-79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89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Текущие счета</a:t>
          </a:r>
          <a:endParaRPr lang="ru-RU" sz="2400" b="1" kern="1200" dirty="0"/>
        </a:p>
      </dsp:txBody>
      <dsp:txXfrm>
        <a:off x="868869" y="1181005"/>
        <a:ext cx="7295113" cy="590738"/>
      </dsp:txXfrm>
    </dsp:sp>
    <dsp:sp modelId="{CE48E195-5AA1-4922-92D0-DDEB534468BA}">
      <dsp:nvSpPr>
        <dsp:cNvPr id="0" name=""/>
        <dsp:cNvSpPr/>
      </dsp:nvSpPr>
      <dsp:spPr>
        <a:xfrm>
          <a:off x="499657" y="1107163"/>
          <a:ext cx="738423" cy="7384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911321"/>
              <a:satOff val="2560"/>
              <a:lumOff val="-79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CDC960-E974-40F3-84D4-4370C1916056}">
      <dsp:nvSpPr>
        <dsp:cNvPr id="0" name=""/>
        <dsp:cNvSpPr/>
      </dsp:nvSpPr>
      <dsp:spPr>
        <a:xfrm>
          <a:off x="998790" y="2066830"/>
          <a:ext cx="7165192" cy="590738"/>
        </a:xfrm>
        <a:prstGeom prst="rect">
          <a:avLst/>
        </a:prstGeom>
        <a:gradFill rotWithShape="0">
          <a:gsLst>
            <a:gs pos="0">
              <a:schemeClr val="accent5">
                <a:hueOff val="-3822643"/>
                <a:satOff val="5120"/>
                <a:lumOff val="-15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22643"/>
                <a:satOff val="5120"/>
                <a:lumOff val="-15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22643"/>
                <a:satOff val="5120"/>
                <a:lumOff val="-15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89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Совместный счет</a:t>
          </a:r>
          <a:endParaRPr lang="ru-RU" sz="2400" b="1" kern="1200" dirty="0"/>
        </a:p>
      </dsp:txBody>
      <dsp:txXfrm>
        <a:off x="998790" y="2066830"/>
        <a:ext cx="7165192" cy="590738"/>
      </dsp:txXfrm>
    </dsp:sp>
    <dsp:sp modelId="{C3E79651-FBD4-4C8F-8FF7-B80CB3E8BF4D}">
      <dsp:nvSpPr>
        <dsp:cNvPr id="0" name=""/>
        <dsp:cNvSpPr/>
      </dsp:nvSpPr>
      <dsp:spPr>
        <a:xfrm>
          <a:off x="629578" y="1992988"/>
          <a:ext cx="738423" cy="7384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822643"/>
              <a:satOff val="5120"/>
              <a:lumOff val="-15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051CE-E48F-4802-9F67-A09F149D2371}">
      <dsp:nvSpPr>
        <dsp:cNvPr id="0" name=""/>
        <dsp:cNvSpPr/>
      </dsp:nvSpPr>
      <dsp:spPr>
        <a:xfrm>
          <a:off x="868869" y="2952655"/>
          <a:ext cx="7295113" cy="590738"/>
        </a:xfrm>
        <a:prstGeom prst="rect">
          <a:avLst/>
        </a:prstGeom>
        <a:gradFill rotWithShape="0">
          <a:gsLst>
            <a:gs pos="0">
              <a:schemeClr val="accent5">
                <a:hueOff val="-5733964"/>
                <a:satOff val="7681"/>
                <a:lumOff val="-239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33964"/>
                <a:satOff val="7681"/>
                <a:lumOff val="-239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33964"/>
                <a:satOff val="7681"/>
                <a:lumOff val="-239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89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Номинальный счет </a:t>
          </a:r>
          <a:endParaRPr lang="ru-RU" sz="2400" b="1" kern="1200" dirty="0"/>
        </a:p>
      </dsp:txBody>
      <dsp:txXfrm>
        <a:off x="868869" y="2952655"/>
        <a:ext cx="7295113" cy="590738"/>
      </dsp:txXfrm>
    </dsp:sp>
    <dsp:sp modelId="{7682082A-298F-419F-91F7-FA83CB805918}">
      <dsp:nvSpPr>
        <dsp:cNvPr id="0" name=""/>
        <dsp:cNvSpPr/>
      </dsp:nvSpPr>
      <dsp:spPr>
        <a:xfrm>
          <a:off x="499657" y="2878813"/>
          <a:ext cx="738423" cy="7384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733964"/>
              <a:satOff val="7681"/>
              <a:lumOff val="-239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7843F-6C5D-41B8-B12D-2503AE2F26BA}">
      <dsp:nvSpPr>
        <dsp:cNvPr id="0" name=""/>
        <dsp:cNvSpPr/>
      </dsp:nvSpPr>
      <dsp:spPr>
        <a:xfrm>
          <a:off x="445563" y="3838480"/>
          <a:ext cx="7718419" cy="590738"/>
        </a:xfrm>
        <a:prstGeom prst="rect">
          <a:avLst/>
        </a:prstGeom>
        <a:gradFill rotWithShape="0">
          <a:gsLst>
            <a:gs pos="0">
              <a:schemeClr val="accent5">
                <a:hueOff val="-7645286"/>
                <a:satOff val="10241"/>
                <a:lumOff val="-3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645286"/>
                <a:satOff val="10241"/>
                <a:lumOff val="-3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645286"/>
                <a:satOff val="10241"/>
                <a:lumOff val="-3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889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Корреспондентские счета (</a:t>
          </a:r>
          <a:r>
            <a:rPr lang="ru-RU" sz="2400" b="1" kern="1200" dirty="0" err="1" smtClean="0"/>
            <a:t>субсчета</a:t>
          </a:r>
          <a:r>
            <a:rPr lang="ru-RU" sz="2400" b="1" kern="1200" dirty="0" smtClean="0"/>
            <a:t>)</a:t>
          </a:r>
          <a:endParaRPr lang="ru-RU" sz="2400" b="1" kern="1200" dirty="0"/>
        </a:p>
      </dsp:txBody>
      <dsp:txXfrm>
        <a:off x="445563" y="3838480"/>
        <a:ext cx="7718419" cy="590738"/>
      </dsp:txXfrm>
    </dsp:sp>
    <dsp:sp modelId="{EC4DB13A-01DD-4552-8B91-4FF3D095EDEF}">
      <dsp:nvSpPr>
        <dsp:cNvPr id="0" name=""/>
        <dsp:cNvSpPr/>
      </dsp:nvSpPr>
      <dsp:spPr>
        <a:xfrm>
          <a:off x="76351" y="3764638"/>
          <a:ext cx="738423" cy="7384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645286"/>
              <a:satOff val="10241"/>
              <a:lumOff val="-3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7CFCF-2470-4F14-8B1F-392216EDADBC}">
      <dsp:nvSpPr>
        <dsp:cNvPr id="0" name=""/>
        <dsp:cNvSpPr/>
      </dsp:nvSpPr>
      <dsp:spPr>
        <a:xfrm>
          <a:off x="-5341500" y="-817996"/>
          <a:ext cx="6360393" cy="636039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6F2DB-1961-4D2F-B21E-D21DC1CF9283}">
      <dsp:nvSpPr>
        <dsp:cNvPr id="0" name=""/>
        <dsp:cNvSpPr/>
      </dsp:nvSpPr>
      <dsp:spPr>
        <a:xfrm>
          <a:off x="379894" y="248786"/>
          <a:ext cx="7784089" cy="497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9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Бюджетные счета</a:t>
          </a:r>
          <a:endParaRPr lang="ru-RU" sz="2100" kern="1200" dirty="0"/>
        </a:p>
      </dsp:txBody>
      <dsp:txXfrm>
        <a:off x="379894" y="248786"/>
        <a:ext cx="7784089" cy="497384"/>
      </dsp:txXfrm>
    </dsp:sp>
    <dsp:sp modelId="{5B0D41A0-AD43-4E0C-BF5A-31EE62FF7A3F}">
      <dsp:nvSpPr>
        <dsp:cNvPr id="0" name=""/>
        <dsp:cNvSpPr/>
      </dsp:nvSpPr>
      <dsp:spPr>
        <a:xfrm>
          <a:off x="69028" y="186613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C884C-2023-4949-94A1-F1D6AB7AD191}">
      <dsp:nvSpPr>
        <dsp:cNvPr id="0" name=""/>
        <dsp:cNvSpPr/>
      </dsp:nvSpPr>
      <dsp:spPr>
        <a:xfrm>
          <a:off x="789027" y="994769"/>
          <a:ext cx="7374956" cy="497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9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Специальные банковские счета</a:t>
          </a:r>
          <a:endParaRPr lang="ru-RU" sz="2100" kern="1200" dirty="0"/>
        </a:p>
      </dsp:txBody>
      <dsp:txXfrm>
        <a:off x="789027" y="994769"/>
        <a:ext cx="7374956" cy="497384"/>
      </dsp:txXfrm>
    </dsp:sp>
    <dsp:sp modelId="{D0A107F3-355E-4271-92A1-4F8A537A3DDB}">
      <dsp:nvSpPr>
        <dsp:cNvPr id="0" name=""/>
        <dsp:cNvSpPr/>
      </dsp:nvSpPr>
      <dsp:spPr>
        <a:xfrm>
          <a:off x="478161" y="932596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BCCA70-62B2-4611-AF86-F3605E8FA240}">
      <dsp:nvSpPr>
        <dsp:cNvPr id="0" name=""/>
        <dsp:cNvSpPr/>
      </dsp:nvSpPr>
      <dsp:spPr>
        <a:xfrm>
          <a:off x="976113" y="1740752"/>
          <a:ext cx="7187869" cy="497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9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Торговый банковский счет, клиринговый банковский счет</a:t>
          </a:r>
          <a:endParaRPr lang="ru-RU" sz="2100" kern="1200" dirty="0"/>
        </a:p>
      </dsp:txBody>
      <dsp:txXfrm>
        <a:off x="976113" y="1740752"/>
        <a:ext cx="7187869" cy="497384"/>
      </dsp:txXfrm>
    </dsp:sp>
    <dsp:sp modelId="{F33E845F-C898-4872-A3E5-BD7BA7FA76AC}">
      <dsp:nvSpPr>
        <dsp:cNvPr id="0" name=""/>
        <dsp:cNvSpPr/>
      </dsp:nvSpPr>
      <dsp:spPr>
        <a:xfrm>
          <a:off x="665247" y="1678579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34763-78DE-4A3D-9CF6-4A1E77291E80}">
      <dsp:nvSpPr>
        <dsp:cNvPr id="0" name=""/>
        <dsp:cNvSpPr/>
      </dsp:nvSpPr>
      <dsp:spPr>
        <a:xfrm>
          <a:off x="976113" y="2486262"/>
          <a:ext cx="7187869" cy="497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9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Специальный счет фонда референдума </a:t>
          </a:r>
          <a:endParaRPr lang="ru-RU" sz="2100" kern="1200" dirty="0"/>
        </a:p>
      </dsp:txBody>
      <dsp:txXfrm>
        <a:off x="976113" y="2486262"/>
        <a:ext cx="7187869" cy="497384"/>
      </dsp:txXfrm>
    </dsp:sp>
    <dsp:sp modelId="{47CF4230-1DAA-4871-B406-200FD09B921D}">
      <dsp:nvSpPr>
        <dsp:cNvPr id="0" name=""/>
        <dsp:cNvSpPr/>
      </dsp:nvSpPr>
      <dsp:spPr>
        <a:xfrm>
          <a:off x="665247" y="2424089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1F6A7-B338-44D4-B19C-D7039A1F4F07}">
      <dsp:nvSpPr>
        <dsp:cNvPr id="0" name=""/>
        <dsp:cNvSpPr/>
      </dsp:nvSpPr>
      <dsp:spPr>
        <a:xfrm>
          <a:off x="789027" y="3232245"/>
          <a:ext cx="7374956" cy="497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9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Специальный избирательный счет</a:t>
          </a:r>
          <a:endParaRPr lang="ru-RU" sz="2100" kern="1200" dirty="0"/>
        </a:p>
      </dsp:txBody>
      <dsp:txXfrm>
        <a:off x="789027" y="3232245"/>
        <a:ext cx="7374956" cy="497384"/>
      </dsp:txXfrm>
    </dsp:sp>
    <dsp:sp modelId="{81D91669-838C-407A-BE22-C5FCB5BDF63D}">
      <dsp:nvSpPr>
        <dsp:cNvPr id="0" name=""/>
        <dsp:cNvSpPr/>
      </dsp:nvSpPr>
      <dsp:spPr>
        <a:xfrm>
          <a:off x="478161" y="3170072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C1B0D-E0AA-4FD1-8F8E-07B43BF140C6}">
      <dsp:nvSpPr>
        <dsp:cNvPr id="0" name=""/>
        <dsp:cNvSpPr/>
      </dsp:nvSpPr>
      <dsp:spPr>
        <a:xfrm>
          <a:off x="379894" y="3978228"/>
          <a:ext cx="7784089" cy="4973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79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Накопительный банковский счет </a:t>
          </a:r>
          <a:endParaRPr lang="ru-RU" sz="2100" kern="1200" dirty="0"/>
        </a:p>
      </dsp:txBody>
      <dsp:txXfrm>
        <a:off x="379894" y="3978228"/>
        <a:ext cx="7784089" cy="497384"/>
      </dsp:txXfrm>
    </dsp:sp>
    <dsp:sp modelId="{B8329812-B43A-4875-80BA-8D91AA705C6F}">
      <dsp:nvSpPr>
        <dsp:cNvPr id="0" name=""/>
        <dsp:cNvSpPr/>
      </dsp:nvSpPr>
      <dsp:spPr>
        <a:xfrm>
          <a:off x="69028" y="3916055"/>
          <a:ext cx="621731" cy="6217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7CFCF-2470-4F14-8B1F-392216EDADBC}">
      <dsp:nvSpPr>
        <dsp:cNvPr id="0" name=""/>
        <dsp:cNvSpPr/>
      </dsp:nvSpPr>
      <dsp:spPr>
        <a:xfrm>
          <a:off x="-5341500" y="-817996"/>
          <a:ext cx="6360393" cy="636039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6F2DB-1961-4D2F-B21E-D21DC1CF9283}">
      <dsp:nvSpPr>
        <dsp:cNvPr id="0" name=""/>
        <dsp:cNvSpPr/>
      </dsp:nvSpPr>
      <dsp:spPr>
        <a:xfrm>
          <a:off x="533437" y="363211"/>
          <a:ext cx="7630546" cy="7268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89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Счет </a:t>
          </a:r>
          <a:r>
            <a:rPr lang="ru-RU" sz="2100" kern="1200" dirty="0" err="1" smtClean="0"/>
            <a:t>эскроу</a:t>
          </a:r>
          <a:endParaRPr lang="ru-RU" sz="2100" kern="1200" dirty="0"/>
        </a:p>
      </dsp:txBody>
      <dsp:txXfrm>
        <a:off x="533437" y="363211"/>
        <a:ext cx="7630546" cy="726801"/>
      </dsp:txXfrm>
    </dsp:sp>
    <dsp:sp modelId="{5B0D41A0-AD43-4E0C-BF5A-31EE62FF7A3F}">
      <dsp:nvSpPr>
        <dsp:cNvPr id="0" name=""/>
        <dsp:cNvSpPr/>
      </dsp:nvSpPr>
      <dsp:spPr>
        <a:xfrm>
          <a:off x="79185" y="272361"/>
          <a:ext cx="908502" cy="908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FD219-42C5-48B2-949F-D181ACAEB7F4}">
      <dsp:nvSpPr>
        <dsp:cNvPr id="0" name=""/>
        <dsp:cNvSpPr/>
      </dsp:nvSpPr>
      <dsp:spPr>
        <a:xfrm>
          <a:off x="950129" y="1453603"/>
          <a:ext cx="7213854" cy="7268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89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Залоговый счет</a:t>
          </a:r>
          <a:endParaRPr lang="ru-RU" sz="2100" kern="1200" dirty="0"/>
        </a:p>
      </dsp:txBody>
      <dsp:txXfrm>
        <a:off x="950129" y="1453603"/>
        <a:ext cx="7213854" cy="726801"/>
      </dsp:txXfrm>
    </dsp:sp>
    <dsp:sp modelId="{7800E697-E897-40F8-B8AA-38249ED4B5C5}">
      <dsp:nvSpPr>
        <dsp:cNvPr id="0" name=""/>
        <dsp:cNvSpPr/>
      </dsp:nvSpPr>
      <dsp:spPr>
        <a:xfrm>
          <a:off x="495878" y="1362753"/>
          <a:ext cx="908502" cy="908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9A143-D7C4-4BCB-BEC1-34931CCE7C7E}">
      <dsp:nvSpPr>
        <dsp:cNvPr id="0" name=""/>
        <dsp:cNvSpPr/>
      </dsp:nvSpPr>
      <dsp:spPr>
        <a:xfrm>
          <a:off x="950129" y="2543994"/>
          <a:ext cx="7213854" cy="7268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89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Публичные депозитные счета судов, службы судебных приставов, нотариусов</a:t>
          </a:r>
          <a:endParaRPr lang="ru-RU" sz="2100" kern="1200" dirty="0"/>
        </a:p>
      </dsp:txBody>
      <dsp:txXfrm>
        <a:off x="950129" y="2543994"/>
        <a:ext cx="7213854" cy="726801"/>
      </dsp:txXfrm>
    </dsp:sp>
    <dsp:sp modelId="{E2E9BAE8-CD58-496F-84F3-CF0B28489628}">
      <dsp:nvSpPr>
        <dsp:cNvPr id="0" name=""/>
        <dsp:cNvSpPr/>
      </dsp:nvSpPr>
      <dsp:spPr>
        <a:xfrm>
          <a:off x="495878" y="2453144"/>
          <a:ext cx="908502" cy="908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EF319-8530-469E-A3FA-F7EC37BA5A86}">
      <dsp:nvSpPr>
        <dsp:cNvPr id="0" name=""/>
        <dsp:cNvSpPr/>
      </dsp:nvSpPr>
      <dsp:spPr>
        <a:xfrm>
          <a:off x="533437" y="3634386"/>
          <a:ext cx="7630546" cy="7268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899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Металлические счета (металлические счета ответственного хранения и обезличенные металлические счета)</a:t>
          </a:r>
          <a:endParaRPr lang="ru-RU" sz="2100" kern="1200" dirty="0"/>
        </a:p>
      </dsp:txBody>
      <dsp:txXfrm>
        <a:off x="533437" y="3634386"/>
        <a:ext cx="7630546" cy="726801"/>
      </dsp:txXfrm>
    </dsp:sp>
    <dsp:sp modelId="{E56817B5-B999-444D-B21D-47CAB794D8B5}">
      <dsp:nvSpPr>
        <dsp:cNvPr id="0" name=""/>
        <dsp:cNvSpPr/>
      </dsp:nvSpPr>
      <dsp:spPr>
        <a:xfrm>
          <a:off x="79185" y="3543536"/>
          <a:ext cx="908502" cy="908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DD180-0FD1-4A8D-9CB9-A1E56C80BB9D}">
      <dsp:nvSpPr>
        <dsp:cNvPr id="0" name=""/>
        <dsp:cNvSpPr/>
      </dsp:nvSpPr>
      <dsp:spPr>
        <a:xfrm>
          <a:off x="-5650086" y="-864910"/>
          <a:ext cx="6726972" cy="6726972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9689A-8241-4CB9-94D3-8A2BF783BB2E}">
      <dsp:nvSpPr>
        <dsp:cNvPr id="0" name=""/>
        <dsp:cNvSpPr/>
      </dsp:nvSpPr>
      <dsp:spPr>
        <a:xfrm>
          <a:off x="470767" y="312222"/>
          <a:ext cx="7688908" cy="624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9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учредительные документы юридического лица</a:t>
          </a:r>
          <a:endParaRPr lang="ru-RU" sz="1800" kern="1200" dirty="0"/>
        </a:p>
      </dsp:txBody>
      <dsp:txXfrm>
        <a:off x="470767" y="312222"/>
        <a:ext cx="7688908" cy="624843"/>
      </dsp:txXfrm>
    </dsp:sp>
    <dsp:sp modelId="{C88F848E-E605-45E4-97DC-A26EBFB490F8}">
      <dsp:nvSpPr>
        <dsp:cNvPr id="0" name=""/>
        <dsp:cNvSpPr/>
      </dsp:nvSpPr>
      <dsp:spPr>
        <a:xfrm>
          <a:off x="80239" y="234116"/>
          <a:ext cx="781054" cy="781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012CE-D282-44EB-B9B4-93067CB8BD7B}">
      <dsp:nvSpPr>
        <dsp:cNvPr id="0" name=""/>
        <dsp:cNvSpPr/>
      </dsp:nvSpPr>
      <dsp:spPr>
        <a:xfrm>
          <a:off x="918511" y="1249188"/>
          <a:ext cx="7241163" cy="624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9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лицензии</a:t>
          </a:r>
          <a:endParaRPr lang="ru-RU" sz="1800" kern="1200" dirty="0"/>
        </a:p>
      </dsp:txBody>
      <dsp:txXfrm>
        <a:off x="918511" y="1249188"/>
        <a:ext cx="7241163" cy="624843"/>
      </dsp:txXfrm>
    </dsp:sp>
    <dsp:sp modelId="{C61C3CA4-1644-451E-97E3-173A26042463}">
      <dsp:nvSpPr>
        <dsp:cNvPr id="0" name=""/>
        <dsp:cNvSpPr/>
      </dsp:nvSpPr>
      <dsp:spPr>
        <a:xfrm>
          <a:off x="527984" y="1171082"/>
          <a:ext cx="781054" cy="781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CB678-02BD-43CC-9E21-F199196A9CFC}">
      <dsp:nvSpPr>
        <dsp:cNvPr id="0" name=""/>
        <dsp:cNvSpPr/>
      </dsp:nvSpPr>
      <dsp:spPr>
        <a:xfrm>
          <a:off x="1055933" y="2186154"/>
          <a:ext cx="7103741" cy="624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9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карточка с образцами подписей и оттиска печати </a:t>
          </a:r>
          <a:endParaRPr lang="ru-RU" sz="1800" kern="1200" dirty="0"/>
        </a:p>
      </dsp:txBody>
      <dsp:txXfrm>
        <a:off x="1055933" y="2186154"/>
        <a:ext cx="7103741" cy="624843"/>
      </dsp:txXfrm>
    </dsp:sp>
    <dsp:sp modelId="{0A802496-2C1D-4168-9A1D-77226DB8A4D8}">
      <dsp:nvSpPr>
        <dsp:cNvPr id="0" name=""/>
        <dsp:cNvSpPr/>
      </dsp:nvSpPr>
      <dsp:spPr>
        <a:xfrm>
          <a:off x="665406" y="2108048"/>
          <a:ext cx="781054" cy="781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6C379-3DE6-47AF-B044-BC0C35B76303}">
      <dsp:nvSpPr>
        <dsp:cNvPr id="0" name=""/>
        <dsp:cNvSpPr/>
      </dsp:nvSpPr>
      <dsp:spPr>
        <a:xfrm>
          <a:off x="918511" y="3123120"/>
          <a:ext cx="7241163" cy="624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9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документы, подтверждающие полномочия лиц, указанных в карточке</a:t>
          </a:r>
          <a:endParaRPr lang="ru-RU" sz="1800" kern="1200" dirty="0"/>
        </a:p>
      </dsp:txBody>
      <dsp:txXfrm>
        <a:off x="918511" y="3123120"/>
        <a:ext cx="7241163" cy="624843"/>
      </dsp:txXfrm>
    </dsp:sp>
    <dsp:sp modelId="{6CF8FC7D-9696-496A-92C4-80EA9EC95954}">
      <dsp:nvSpPr>
        <dsp:cNvPr id="0" name=""/>
        <dsp:cNvSpPr/>
      </dsp:nvSpPr>
      <dsp:spPr>
        <a:xfrm>
          <a:off x="527984" y="3045014"/>
          <a:ext cx="781054" cy="781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DDC13-1C91-464D-8962-D4B78E9FCA84}">
      <dsp:nvSpPr>
        <dsp:cNvPr id="0" name=""/>
        <dsp:cNvSpPr/>
      </dsp:nvSpPr>
      <dsp:spPr>
        <a:xfrm>
          <a:off x="470767" y="4060086"/>
          <a:ext cx="7688908" cy="6248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9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документы, подтверждающие полномочия единоличного исполнительного органа юридического лица</a:t>
          </a:r>
          <a:endParaRPr lang="ru-RU" sz="1800" kern="1200" dirty="0"/>
        </a:p>
      </dsp:txBody>
      <dsp:txXfrm>
        <a:off x="470767" y="4060086"/>
        <a:ext cx="7688908" cy="624843"/>
      </dsp:txXfrm>
    </dsp:sp>
    <dsp:sp modelId="{06A8FCF6-EA16-4B3E-840C-8F6F07E9F586}">
      <dsp:nvSpPr>
        <dsp:cNvPr id="0" name=""/>
        <dsp:cNvSpPr/>
      </dsp:nvSpPr>
      <dsp:spPr>
        <a:xfrm>
          <a:off x="80239" y="3981980"/>
          <a:ext cx="781054" cy="781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07954-3C84-4B58-A766-013FD4331AD3}">
      <dsp:nvSpPr>
        <dsp:cNvPr id="0" name=""/>
        <dsp:cNvSpPr/>
      </dsp:nvSpPr>
      <dsp:spPr>
        <a:xfrm>
          <a:off x="-5341500" y="-817996"/>
          <a:ext cx="6360393" cy="636039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940FC-3489-47E3-BE16-09519E696863}">
      <dsp:nvSpPr>
        <dsp:cNvPr id="0" name=""/>
        <dsp:cNvSpPr/>
      </dsp:nvSpPr>
      <dsp:spPr>
        <a:xfrm>
          <a:off x="533437" y="363211"/>
          <a:ext cx="7630546" cy="726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89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документ, удостоверяющий личность физического лица</a:t>
          </a:r>
          <a:endParaRPr lang="ru-RU" sz="2200" kern="1200" dirty="0"/>
        </a:p>
      </dsp:txBody>
      <dsp:txXfrm>
        <a:off x="533437" y="363211"/>
        <a:ext cx="7630546" cy="726801"/>
      </dsp:txXfrm>
    </dsp:sp>
    <dsp:sp modelId="{50DDC66F-1DA1-495E-8744-BA8ECCB73D08}">
      <dsp:nvSpPr>
        <dsp:cNvPr id="0" name=""/>
        <dsp:cNvSpPr/>
      </dsp:nvSpPr>
      <dsp:spPr>
        <a:xfrm>
          <a:off x="79185" y="272361"/>
          <a:ext cx="908502" cy="908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E700D3-8C5E-452A-9AF3-75D6C1C4E2D7}">
      <dsp:nvSpPr>
        <dsp:cNvPr id="0" name=""/>
        <dsp:cNvSpPr/>
      </dsp:nvSpPr>
      <dsp:spPr>
        <a:xfrm>
          <a:off x="950129" y="1453603"/>
          <a:ext cx="7213854" cy="726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89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карточка (за исключением случаев, предусмотренных в п. 1.12 инструкции Банка России № 153-И)</a:t>
          </a:r>
          <a:endParaRPr lang="ru-RU" sz="2200" kern="1200" dirty="0"/>
        </a:p>
      </dsp:txBody>
      <dsp:txXfrm>
        <a:off x="950129" y="1453603"/>
        <a:ext cx="7213854" cy="726801"/>
      </dsp:txXfrm>
    </dsp:sp>
    <dsp:sp modelId="{DB62C701-0DE5-4576-8BA2-F444C4A778AF}">
      <dsp:nvSpPr>
        <dsp:cNvPr id="0" name=""/>
        <dsp:cNvSpPr/>
      </dsp:nvSpPr>
      <dsp:spPr>
        <a:xfrm>
          <a:off x="495878" y="1362753"/>
          <a:ext cx="908502" cy="908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8655A-271D-4733-AAC1-E7E4ACBF403A}">
      <dsp:nvSpPr>
        <dsp:cNvPr id="0" name=""/>
        <dsp:cNvSpPr/>
      </dsp:nvSpPr>
      <dsp:spPr>
        <a:xfrm>
          <a:off x="950129" y="2543994"/>
          <a:ext cx="7213854" cy="726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89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документы, подтверждающие полномочия лиц, указанных в карточке</a:t>
          </a:r>
          <a:endParaRPr lang="ru-RU" sz="2200" kern="1200" dirty="0"/>
        </a:p>
      </dsp:txBody>
      <dsp:txXfrm>
        <a:off x="950129" y="2543994"/>
        <a:ext cx="7213854" cy="726801"/>
      </dsp:txXfrm>
    </dsp:sp>
    <dsp:sp modelId="{F0A14A29-601F-4902-9453-A9A492D02CD2}">
      <dsp:nvSpPr>
        <dsp:cNvPr id="0" name=""/>
        <dsp:cNvSpPr/>
      </dsp:nvSpPr>
      <dsp:spPr>
        <a:xfrm>
          <a:off x="495878" y="2453144"/>
          <a:ext cx="908502" cy="908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81CC41-71C3-424E-90F8-79F6451CC48A}">
      <dsp:nvSpPr>
        <dsp:cNvPr id="0" name=""/>
        <dsp:cNvSpPr/>
      </dsp:nvSpPr>
      <dsp:spPr>
        <a:xfrm>
          <a:off x="533437" y="3634386"/>
          <a:ext cx="7630546" cy="7268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89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свидетельство о постановке на учет в налоговом органе </a:t>
          </a:r>
          <a:endParaRPr lang="ru-RU" sz="2200" kern="1200" dirty="0"/>
        </a:p>
      </dsp:txBody>
      <dsp:txXfrm>
        <a:off x="533437" y="3634386"/>
        <a:ext cx="7630546" cy="726801"/>
      </dsp:txXfrm>
    </dsp:sp>
    <dsp:sp modelId="{15CB302A-C06B-4EE4-97EC-80CB48F56C20}">
      <dsp:nvSpPr>
        <dsp:cNvPr id="0" name=""/>
        <dsp:cNvSpPr/>
      </dsp:nvSpPr>
      <dsp:spPr>
        <a:xfrm>
          <a:off x="79185" y="3543536"/>
          <a:ext cx="908502" cy="908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C01BA-F5C9-438C-85DB-20A8F0CDCFD8}">
      <dsp:nvSpPr>
        <dsp:cNvPr id="0" name=""/>
        <dsp:cNvSpPr/>
      </dsp:nvSpPr>
      <dsp:spPr>
        <a:xfrm>
          <a:off x="300573" y="1012"/>
          <a:ext cx="3632596" cy="21795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открывать счета на анонимных владельцев</a:t>
          </a:r>
          <a:endParaRPr lang="ru-RU" sz="2000" b="1" kern="1200" dirty="0"/>
        </a:p>
      </dsp:txBody>
      <dsp:txXfrm>
        <a:off x="300573" y="1012"/>
        <a:ext cx="3632596" cy="2179558"/>
      </dsp:txXfrm>
    </dsp:sp>
    <dsp:sp modelId="{11D72C83-41C2-456D-AE33-D5A056F099F7}">
      <dsp:nvSpPr>
        <dsp:cNvPr id="0" name=""/>
        <dsp:cNvSpPr/>
      </dsp:nvSpPr>
      <dsp:spPr>
        <a:xfrm>
          <a:off x="4296429" y="1012"/>
          <a:ext cx="3632596" cy="21795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открывать счета физическим лицам без личного присутствия лица, открывающего счет, либо его представителя</a:t>
          </a:r>
          <a:endParaRPr lang="ru-RU" sz="2000" b="1" kern="1200" dirty="0"/>
        </a:p>
      </dsp:txBody>
      <dsp:txXfrm>
        <a:off x="4296429" y="1012"/>
        <a:ext cx="3632596" cy="2179558"/>
      </dsp:txXfrm>
    </dsp:sp>
    <dsp:sp modelId="{4519A301-F0E2-47DF-8030-A67155896B50}">
      <dsp:nvSpPr>
        <dsp:cNvPr id="0" name=""/>
        <dsp:cNvSpPr/>
      </dsp:nvSpPr>
      <dsp:spPr>
        <a:xfrm>
          <a:off x="300573" y="2543829"/>
          <a:ext cx="3632596" cy="21795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устанавливать и поддерживать отношения с банками-нерезидентами, не имеющими на территориях государств, в которых они зарегистрированы, постоянно действующих органов управления</a:t>
          </a:r>
          <a:endParaRPr lang="ru-RU" sz="1800" b="1" kern="1200" dirty="0"/>
        </a:p>
      </dsp:txBody>
      <dsp:txXfrm>
        <a:off x="300573" y="2543829"/>
        <a:ext cx="3632596" cy="2179558"/>
      </dsp:txXfrm>
    </dsp:sp>
    <dsp:sp modelId="{C4BF5C9E-C964-46CE-A947-2192BE1C25EA}">
      <dsp:nvSpPr>
        <dsp:cNvPr id="0" name=""/>
        <dsp:cNvSpPr/>
      </dsp:nvSpPr>
      <dsp:spPr>
        <a:xfrm>
          <a:off x="4296429" y="2543829"/>
          <a:ext cx="3632596" cy="21795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заключать договор банковского счета с клиентом при непредставлении клиентом, представителем клиента документов, необходимых для идентификации клиента</a:t>
          </a:r>
          <a:endParaRPr lang="ru-RU" sz="1800" b="1" kern="1200" dirty="0"/>
        </a:p>
      </dsp:txBody>
      <dsp:txXfrm>
        <a:off x="4296429" y="2543829"/>
        <a:ext cx="3632596" cy="2179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81C5D0C-904C-4405-994C-68CD93E19F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8876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9" name="Rectangle 87"/>
          <p:cNvSpPr>
            <a:spLocks noChangeArrowheads="1"/>
          </p:cNvSpPr>
          <p:nvPr/>
        </p:nvSpPr>
        <p:spPr bwMode="gray">
          <a:xfrm>
            <a:off x="0" y="1795463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8" name="Group 206"/>
          <p:cNvGrpSpPr>
            <a:grpSpLocks/>
          </p:cNvGrpSpPr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0" y="461963"/>
            <a:ext cx="1098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2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46088" y="1147763"/>
            <a:ext cx="725487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889125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43000" y="533400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5781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06" name="Group 234"/>
          <p:cNvGrpSpPr>
            <a:grpSpLocks/>
          </p:cNvGrpSpPr>
          <p:nvPr/>
        </p:nvGrpSpPr>
        <p:grpSpPr bwMode="auto">
          <a:xfrm>
            <a:off x="0" y="2257425"/>
            <a:ext cx="4738688" cy="4600575"/>
            <a:chOff x="-9" y="1395"/>
            <a:chExt cx="2985" cy="2898"/>
          </a:xfrm>
        </p:grpSpPr>
        <p:pic>
          <p:nvPicPr>
            <p:cNvPr id="3285" name="Picture 213" descr="pan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" name="Freeform 209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>
            <a:off x="9525" y="1395413"/>
            <a:ext cx="4256088" cy="4598987"/>
            <a:chOff x="0" y="1039"/>
            <a:chExt cx="2681" cy="2897"/>
          </a:xfrm>
        </p:grpSpPr>
        <p:pic>
          <p:nvPicPr>
            <p:cNvPr id="3292" name="Picture 220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3" name="Freeform 221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4" name="Group 232"/>
          <p:cNvGrpSpPr>
            <a:grpSpLocks/>
          </p:cNvGrpSpPr>
          <p:nvPr/>
        </p:nvGrpSpPr>
        <p:grpSpPr bwMode="auto">
          <a:xfrm>
            <a:off x="-4763" y="304800"/>
            <a:ext cx="3821113" cy="5078413"/>
            <a:chOff x="-7" y="240"/>
            <a:chExt cx="2407" cy="3199"/>
          </a:xfrm>
        </p:grpSpPr>
        <p:pic>
          <p:nvPicPr>
            <p:cNvPr id="3295" name="Picture 223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6" name="Freeform 224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72200" y="6400800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400800"/>
            <a:ext cx="2133600" cy="3206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A3EE8EA6-4742-4C3C-ADF1-8053CF266CC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307" name="Text Box 235"/>
          <p:cNvSpPr txBox="1">
            <a:spLocks noChangeArrowheads="1"/>
          </p:cNvSpPr>
          <p:nvPr userDrawn="1"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sz="2200"/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08371-ACD9-4B4A-9B40-BF5B0557E2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915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1F4EE-D86A-448E-8812-2A3F7BBFA90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5957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DF7639BA-BA7B-4280-B32F-8A5735478A4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987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41FF0937-F6DE-4633-9222-B53D528120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68117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051675EB-A2F3-4F3D-958F-99DCC837EE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789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036D6-A6EE-42C9-AE75-0AFDB5A29D5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023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F30D8-462B-4687-83BB-F4EE81CC2F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9054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4AD5D-DCC4-4BF0-AE84-7C2869BC0A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09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F62F4-70DB-439D-AF18-0EF30BF3BB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801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42454-507C-4DAB-9C70-78AFFB8F383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123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6676B-EF72-4512-A2AB-B346AB436C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228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FACE7-6479-408B-90CB-4CFD7E264AA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0226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9AA6D-B9D5-45E0-849C-AF24B7BA37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782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E84C64DF-CD46-4640-ADA2-8C24A5BBA4A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grpSp>
        <p:nvGrpSpPr>
          <p:cNvPr id="1219" name="Group 195"/>
          <p:cNvGrpSpPr>
            <a:grpSpLocks/>
          </p:cNvGrpSpPr>
          <p:nvPr/>
        </p:nvGrpSpPr>
        <p:grpSpPr bwMode="auto"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220" name="Picture 196" descr="pan0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1" name="Freeform 197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7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2" name="Group 198"/>
          <p:cNvGrpSpPr>
            <a:grpSpLocks/>
          </p:cNvGrpSpPr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223" name="Picture 199" descr="pan01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4" name="Freeform 200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5" name="Group 201"/>
          <p:cNvGrpSpPr>
            <a:grpSpLocks/>
          </p:cNvGrpSpPr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226" name="Picture 202" descr="pan01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7" name="Freeform 203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1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altLang="ru-RU" b="1" i="1" dirty="0" smtClean="0"/>
              <a:t>Баскакова Н.П.</a:t>
            </a:r>
            <a:endParaRPr lang="en-US" altLang="ru-RU" b="1" i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95936" y="2204864"/>
            <a:ext cx="5071864" cy="2138535"/>
          </a:xfrm>
        </p:spPr>
        <p:txBody>
          <a:bodyPr/>
          <a:lstStyle/>
          <a:p>
            <a:r>
              <a:rPr lang="ru-RU" altLang="ru-RU" sz="2800" dirty="0"/>
              <a:t>Правовое регулирование банковского счета</a:t>
            </a:r>
            <a:endParaRPr lang="en-US" altLang="ru-RU" sz="2800" dirty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4343400"/>
            <a:ext cx="4419600" cy="609600"/>
          </a:xfrm>
        </p:spPr>
        <p:txBody>
          <a:bodyPr/>
          <a:lstStyle/>
          <a:p>
            <a:r>
              <a:rPr lang="ru-RU" altLang="ru-RU" b="1" i="1" dirty="0" smtClean="0"/>
              <a:t>Лекция </a:t>
            </a:r>
            <a:r>
              <a:rPr lang="ru-RU" altLang="ru-RU" b="1" i="1" dirty="0" smtClean="0"/>
              <a:t>7</a:t>
            </a:r>
            <a:endParaRPr lang="en-US" alt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Кредитным организациям запрещается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823058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7808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175375"/>
              </p:ext>
            </p:extLst>
          </p:nvPr>
        </p:nvGraphicFramePr>
        <p:xfrm>
          <a:off x="457200" y="1268760"/>
          <a:ext cx="843528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0676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170739"/>
              </p:ext>
            </p:extLst>
          </p:nvPr>
        </p:nvGraphicFramePr>
        <p:xfrm>
          <a:off x="251520" y="1600200"/>
          <a:ext cx="864096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633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496707"/>
              </p:ext>
            </p:extLst>
          </p:nvPr>
        </p:nvGraphicFramePr>
        <p:xfrm>
          <a:off x="457200" y="126876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623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659249"/>
              </p:ext>
            </p:extLst>
          </p:nvPr>
        </p:nvGraphicFramePr>
        <p:xfrm>
          <a:off x="457200" y="1340768"/>
          <a:ext cx="8229600" cy="498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3842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233675"/>
              </p:ext>
            </p:extLst>
          </p:nvPr>
        </p:nvGraphicFramePr>
        <p:xfrm>
          <a:off x="457200" y="1268760"/>
          <a:ext cx="85072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8296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987343"/>
              </p:ext>
            </p:extLst>
          </p:nvPr>
        </p:nvGraphicFramePr>
        <p:xfrm>
          <a:off x="251520" y="1268760"/>
          <a:ext cx="87129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345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970090"/>
              </p:ext>
            </p:extLst>
          </p:nvPr>
        </p:nvGraphicFramePr>
        <p:xfrm>
          <a:off x="457200" y="1600200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909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625971"/>
              </p:ext>
            </p:extLst>
          </p:nvPr>
        </p:nvGraphicFramePr>
        <p:xfrm>
          <a:off x="457200" y="1052736"/>
          <a:ext cx="85072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138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855357"/>
              </p:ext>
            </p:extLst>
          </p:nvPr>
        </p:nvGraphicFramePr>
        <p:xfrm>
          <a:off x="457200" y="1196752"/>
          <a:ext cx="85072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559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395111"/>
              </p:ext>
            </p:extLst>
          </p:nvPr>
        </p:nvGraphicFramePr>
        <p:xfrm>
          <a:off x="395536" y="1196752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7748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Виды </a:t>
            </a:r>
            <a:r>
              <a:rPr lang="ru-RU" sz="2800" dirty="0"/>
              <a:t>универсальных счетов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261362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5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Счета </a:t>
            </a:r>
            <a:r>
              <a:rPr lang="ru-RU" sz="2400" dirty="0"/>
              <a:t>со специальным правовым режимом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572429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5560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Счета </a:t>
            </a:r>
            <a:r>
              <a:rPr lang="ru-RU" sz="2400" dirty="0"/>
              <a:t>со специальным правовым режимом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448696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04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Для </a:t>
            </a:r>
            <a:r>
              <a:rPr lang="ru-RU" sz="2800" dirty="0"/>
              <a:t>открытия расчетного счета юридическому лицу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586591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365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Для открытия текущего счета физическому лицу — гражданину </a:t>
            </a:r>
            <a:r>
              <a:rPr lang="ru-RU" sz="2800" dirty="0" smtClean="0"/>
              <a:t>РФ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406926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7415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581TGp_gold_light</Template>
  <TotalTime>1184</TotalTime>
  <Words>762</Words>
  <Application>Microsoft Office PowerPoint</Application>
  <PresentationFormat>Экран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Default Design</vt:lpstr>
      <vt:lpstr>Правовое регулирование банковского счета</vt:lpstr>
      <vt:lpstr>Презентация PowerPoint</vt:lpstr>
      <vt:lpstr>Презентация PowerPoint</vt:lpstr>
      <vt:lpstr>Презентация PowerPoint</vt:lpstr>
      <vt:lpstr>Виды универсальных счетов</vt:lpstr>
      <vt:lpstr>Счета со специальным правовым режимом</vt:lpstr>
      <vt:lpstr>Счета со специальным правовым режимом</vt:lpstr>
      <vt:lpstr>Для открытия расчетного счета юридическому лицу</vt:lpstr>
      <vt:lpstr>Для открытия текущего счета физическому лицу — гражданину РФ</vt:lpstr>
      <vt:lpstr>Кредитным организациям запрещается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регулирование государственных и муниципальных доходов и расходов</dc:title>
  <dc:creator>Иван Баскаков</dc:creator>
  <cp:lastModifiedBy>Иван Баскаков</cp:lastModifiedBy>
  <cp:revision>68</cp:revision>
  <dcterms:created xsi:type="dcterms:W3CDTF">2020-11-19T03:03:24Z</dcterms:created>
  <dcterms:modified xsi:type="dcterms:W3CDTF">2022-11-22T11:26:40Z</dcterms:modified>
</cp:coreProperties>
</file>