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3B2"/>
    <a:srgbClr val="969696"/>
    <a:srgbClr val="808080"/>
    <a:srgbClr val="000000"/>
    <a:srgbClr val="1C1C1C"/>
    <a:srgbClr val="5F5F5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6835" autoAdjust="0"/>
  </p:normalViewPr>
  <p:slideViewPr>
    <p:cSldViewPr>
      <p:cViewPr varScale="1">
        <p:scale>
          <a:sx n="89" d="100"/>
          <a:sy n="89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1C8D5-B7AF-4C1C-B722-D66B3CA0AF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10DF31-0441-4B72-A1E6-0A335302DA1C}">
      <dgm:prSet phldrT="[Текст]"/>
      <dgm:spPr/>
      <dgm:t>
        <a:bodyPr/>
        <a:lstStyle/>
        <a:p>
          <a:r>
            <a:rPr lang="ru-RU" dirty="0" smtClean="0"/>
            <a:t>«Опыт показывает, что займодавцы (кредиторы) питают по отношению к платежеспособности и </a:t>
          </a:r>
          <a:r>
            <a:rPr lang="ru-RU" dirty="0" err="1" smtClean="0"/>
            <a:t>платежеготовности</a:t>
          </a:r>
          <a:r>
            <a:rPr lang="ru-RU" dirty="0" smtClean="0"/>
            <a:t> должников больше недоверия, чем доверия; они поэтому требуют гарантий для обеспечения возможно более полной защиты своих интересов от потерь, связанных с кредитными отношениями»</a:t>
          </a:r>
          <a:endParaRPr lang="ru-RU" dirty="0"/>
        </a:p>
      </dgm:t>
    </dgm:pt>
    <dgm:pt modelId="{EA0C7A55-FF3D-4BFB-AEB3-A88BE471C867}" type="parTrans" cxnId="{1F09E1FA-C9D9-4342-8FB6-A9A2E4484851}">
      <dgm:prSet/>
      <dgm:spPr/>
      <dgm:t>
        <a:bodyPr/>
        <a:lstStyle/>
        <a:p>
          <a:endParaRPr lang="ru-RU"/>
        </a:p>
      </dgm:t>
    </dgm:pt>
    <dgm:pt modelId="{C0FD5EFB-1C3F-4ED0-A541-047F34830124}" type="sibTrans" cxnId="{1F09E1FA-C9D9-4342-8FB6-A9A2E4484851}">
      <dgm:prSet/>
      <dgm:spPr/>
      <dgm:t>
        <a:bodyPr/>
        <a:lstStyle/>
        <a:p>
          <a:endParaRPr lang="ru-RU"/>
        </a:p>
      </dgm:t>
    </dgm:pt>
    <dgm:pt modelId="{C0890BD6-1B8F-4A13-8030-C6B2E7BA1990}">
      <dgm:prSet phldrT="[Текст]"/>
      <dgm:spPr/>
      <dgm:t>
        <a:bodyPr/>
        <a:lstStyle/>
        <a:p>
          <a:pPr algn="r"/>
          <a:r>
            <a:rPr lang="ru-RU" b="1" i="1" dirty="0" smtClean="0"/>
            <a:t>немецкий экономист В. Лексис</a:t>
          </a:r>
          <a:endParaRPr lang="ru-RU" b="1" i="1" dirty="0"/>
        </a:p>
      </dgm:t>
    </dgm:pt>
    <dgm:pt modelId="{2656659E-7D9D-4719-8F4E-D765904E10C7}" type="parTrans" cxnId="{DF9F1067-5F59-4157-990F-8C678730C206}">
      <dgm:prSet/>
      <dgm:spPr/>
      <dgm:t>
        <a:bodyPr/>
        <a:lstStyle/>
        <a:p>
          <a:endParaRPr lang="ru-RU"/>
        </a:p>
      </dgm:t>
    </dgm:pt>
    <dgm:pt modelId="{431E7FC7-25D4-4787-8DB0-E09CE786B5AA}" type="sibTrans" cxnId="{DF9F1067-5F59-4157-990F-8C678730C206}">
      <dgm:prSet/>
      <dgm:spPr/>
      <dgm:t>
        <a:bodyPr/>
        <a:lstStyle/>
        <a:p>
          <a:endParaRPr lang="ru-RU"/>
        </a:p>
      </dgm:t>
    </dgm:pt>
    <dgm:pt modelId="{3C0F4135-BE9B-4FC1-9649-EEB0A4387CAE}" type="pres">
      <dgm:prSet presAssocID="{F211C8D5-B7AF-4C1C-B722-D66B3CA0AF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209F22-26C5-4F0C-A0EE-208ADAB8C15A}" type="pres">
      <dgm:prSet presAssocID="{7810DF31-0441-4B72-A1E6-0A335302DA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ADC75-E229-4327-A89A-50BB6499AA3A}" type="pres">
      <dgm:prSet presAssocID="{7810DF31-0441-4B72-A1E6-0A335302DA1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9F1067-5F59-4157-990F-8C678730C206}" srcId="{7810DF31-0441-4B72-A1E6-0A335302DA1C}" destId="{C0890BD6-1B8F-4A13-8030-C6B2E7BA1990}" srcOrd="0" destOrd="0" parTransId="{2656659E-7D9D-4719-8F4E-D765904E10C7}" sibTransId="{431E7FC7-25D4-4787-8DB0-E09CE786B5AA}"/>
    <dgm:cxn modelId="{4EFFE048-1D37-425A-A57C-236BA2CCC0AE}" type="presOf" srcId="{7810DF31-0441-4B72-A1E6-0A335302DA1C}" destId="{9C209F22-26C5-4F0C-A0EE-208ADAB8C15A}" srcOrd="0" destOrd="0" presId="urn:microsoft.com/office/officeart/2005/8/layout/vList2"/>
    <dgm:cxn modelId="{1F09E1FA-C9D9-4342-8FB6-A9A2E4484851}" srcId="{F211C8D5-B7AF-4C1C-B722-D66B3CA0AF09}" destId="{7810DF31-0441-4B72-A1E6-0A335302DA1C}" srcOrd="0" destOrd="0" parTransId="{EA0C7A55-FF3D-4BFB-AEB3-A88BE471C867}" sibTransId="{C0FD5EFB-1C3F-4ED0-A541-047F34830124}"/>
    <dgm:cxn modelId="{24D59BCA-5C6F-40D9-93C2-3A0C196C14AF}" type="presOf" srcId="{C0890BD6-1B8F-4A13-8030-C6B2E7BA1990}" destId="{8A0ADC75-E229-4327-A89A-50BB6499AA3A}" srcOrd="0" destOrd="0" presId="urn:microsoft.com/office/officeart/2005/8/layout/vList2"/>
    <dgm:cxn modelId="{BA44C2BD-E127-4B4B-9A6E-BC09BDF02E99}" type="presOf" srcId="{F211C8D5-B7AF-4C1C-B722-D66B3CA0AF09}" destId="{3C0F4135-BE9B-4FC1-9649-EEB0A4387CAE}" srcOrd="0" destOrd="0" presId="urn:microsoft.com/office/officeart/2005/8/layout/vList2"/>
    <dgm:cxn modelId="{5E9D0E4F-7567-4147-95EE-457843891FF3}" type="presParOf" srcId="{3C0F4135-BE9B-4FC1-9649-EEB0A4387CAE}" destId="{9C209F22-26C5-4F0C-A0EE-208ADAB8C15A}" srcOrd="0" destOrd="0" presId="urn:microsoft.com/office/officeart/2005/8/layout/vList2"/>
    <dgm:cxn modelId="{F569E387-1EBE-4959-9395-D5B521E519CD}" type="presParOf" srcId="{3C0F4135-BE9B-4FC1-9649-EEB0A4387CAE}" destId="{8A0ADC75-E229-4327-A89A-50BB6499AA3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10B5A0-CF7A-4BA2-9D89-F56058C430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D751F0-563E-4AA2-A14E-15579E227A4A}">
      <dgm:prSet phldrT="[Текст]"/>
      <dgm:spPr/>
      <dgm:t>
        <a:bodyPr/>
        <a:lstStyle/>
        <a:p>
          <a:r>
            <a:rPr lang="ru-RU" dirty="0" smtClean="0"/>
            <a:t>для заемщика — юридического лица</a:t>
          </a:r>
          <a:endParaRPr lang="ru-RU" dirty="0"/>
        </a:p>
      </dgm:t>
    </dgm:pt>
    <dgm:pt modelId="{1A235BAA-8BCD-4458-BC98-7422F4FAADCC}" type="parTrans" cxnId="{F20549FF-CB24-446A-AC23-D0350AD1725B}">
      <dgm:prSet/>
      <dgm:spPr/>
      <dgm:t>
        <a:bodyPr/>
        <a:lstStyle/>
        <a:p>
          <a:endParaRPr lang="ru-RU"/>
        </a:p>
      </dgm:t>
    </dgm:pt>
    <dgm:pt modelId="{060A7587-3ED3-4BCC-8671-6206BA1DADF3}" type="sibTrans" cxnId="{F20549FF-CB24-446A-AC23-D0350AD1725B}">
      <dgm:prSet/>
      <dgm:spPr/>
      <dgm:t>
        <a:bodyPr/>
        <a:lstStyle/>
        <a:p>
          <a:endParaRPr lang="ru-RU"/>
        </a:p>
      </dgm:t>
    </dgm:pt>
    <dgm:pt modelId="{F55A6F21-D4E2-46A1-A0A2-26710302D0ED}">
      <dgm:prSet phldrT="[Текст]"/>
      <dgm:spPr/>
      <dgm:t>
        <a:bodyPr/>
        <a:lstStyle/>
        <a:p>
          <a:r>
            <a:rPr lang="ru-RU" dirty="0" smtClean="0"/>
            <a:t>годовую бухгалтерскую отчетность </a:t>
          </a:r>
          <a:endParaRPr lang="ru-RU" dirty="0"/>
        </a:p>
      </dgm:t>
    </dgm:pt>
    <dgm:pt modelId="{B8F360F1-8832-4BC9-9930-5820A9A35E56}" type="parTrans" cxnId="{DEE2D274-EE29-4589-9C7F-F5B8DF5B525E}">
      <dgm:prSet/>
      <dgm:spPr/>
      <dgm:t>
        <a:bodyPr/>
        <a:lstStyle/>
        <a:p>
          <a:endParaRPr lang="ru-RU"/>
        </a:p>
      </dgm:t>
    </dgm:pt>
    <dgm:pt modelId="{6891F931-AE3F-4D60-A4E8-506CC5DEBE70}" type="sibTrans" cxnId="{DEE2D274-EE29-4589-9C7F-F5B8DF5B525E}">
      <dgm:prSet/>
      <dgm:spPr/>
      <dgm:t>
        <a:bodyPr/>
        <a:lstStyle/>
        <a:p>
          <a:endParaRPr lang="ru-RU"/>
        </a:p>
      </dgm:t>
    </dgm:pt>
    <dgm:pt modelId="{64E6779B-F170-42D8-8C73-560FFDBCD7D6}">
      <dgm:prSet phldrT="[Текст]"/>
      <dgm:spPr/>
      <dgm:t>
        <a:bodyPr/>
        <a:lstStyle/>
        <a:p>
          <a:r>
            <a:rPr lang="ru-RU" dirty="0" smtClean="0"/>
            <a:t>для заемщика — физического лица</a:t>
          </a:r>
          <a:endParaRPr lang="ru-RU" dirty="0"/>
        </a:p>
      </dgm:t>
    </dgm:pt>
    <dgm:pt modelId="{AA8D4A2E-1256-42F2-937A-6CF9F1793A89}" type="parTrans" cxnId="{4F5A5F1D-C106-44F3-AF01-D3AD62AE4FAE}">
      <dgm:prSet/>
      <dgm:spPr/>
      <dgm:t>
        <a:bodyPr/>
        <a:lstStyle/>
        <a:p>
          <a:endParaRPr lang="ru-RU"/>
        </a:p>
      </dgm:t>
    </dgm:pt>
    <dgm:pt modelId="{BAD160D5-32D1-4353-989F-6912EF59FE9F}" type="sibTrans" cxnId="{4F5A5F1D-C106-44F3-AF01-D3AD62AE4FAE}">
      <dgm:prSet/>
      <dgm:spPr/>
      <dgm:t>
        <a:bodyPr/>
        <a:lstStyle/>
        <a:p>
          <a:endParaRPr lang="ru-RU"/>
        </a:p>
      </dgm:t>
    </dgm:pt>
    <dgm:pt modelId="{5D5D53A6-7FFE-4A62-A67E-15233C7F4B4E}">
      <dgm:prSet phldrT="[Текст]"/>
      <dgm:spPr/>
      <dgm:t>
        <a:bodyPr/>
        <a:lstStyle/>
        <a:p>
          <a:r>
            <a:rPr lang="ru-RU" dirty="0" smtClean="0"/>
            <a:t>удостоверение личности</a:t>
          </a:r>
          <a:endParaRPr lang="ru-RU" dirty="0"/>
        </a:p>
      </dgm:t>
    </dgm:pt>
    <dgm:pt modelId="{0C2723AC-0F35-4928-8E9E-71F51A7EB792}" type="parTrans" cxnId="{B20EDA9A-33B8-479B-9A4B-5D30AB1E2F91}">
      <dgm:prSet/>
      <dgm:spPr/>
      <dgm:t>
        <a:bodyPr/>
        <a:lstStyle/>
        <a:p>
          <a:endParaRPr lang="ru-RU"/>
        </a:p>
      </dgm:t>
    </dgm:pt>
    <dgm:pt modelId="{E3DBCB00-C099-4CD2-ABC5-D4326BB57EA4}" type="sibTrans" cxnId="{B20EDA9A-33B8-479B-9A4B-5D30AB1E2F91}">
      <dgm:prSet/>
      <dgm:spPr/>
      <dgm:t>
        <a:bodyPr/>
        <a:lstStyle/>
        <a:p>
          <a:endParaRPr lang="ru-RU"/>
        </a:p>
      </dgm:t>
    </dgm:pt>
    <dgm:pt modelId="{779EDD4B-E327-4589-A520-2B010D2879E0}">
      <dgm:prSet phldrT="[Текст]"/>
      <dgm:spPr/>
      <dgm:t>
        <a:bodyPr/>
        <a:lstStyle/>
        <a:p>
          <a:r>
            <a:rPr lang="ru-RU" dirty="0" smtClean="0"/>
            <a:t>бухгалтерский баланс</a:t>
          </a:r>
          <a:endParaRPr lang="ru-RU" dirty="0"/>
        </a:p>
      </dgm:t>
    </dgm:pt>
    <dgm:pt modelId="{C5EF1C09-ECF1-40A9-8141-55A01CB24CB2}" type="parTrans" cxnId="{B1975109-EBEE-43B8-BBB7-B1D61AAC523D}">
      <dgm:prSet/>
      <dgm:spPr/>
      <dgm:t>
        <a:bodyPr/>
        <a:lstStyle/>
        <a:p>
          <a:endParaRPr lang="ru-RU"/>
        </a:p>
      </dgm:t>
    </dgm:pt>
    <dgm:pt modelId="{27888DBD-FB18-4972-AD65-D8E3F170826A}" type="sibTrans" cxnId="{B1975109-EBEE-43B8-BBB7-B1D61AAC523D}">
      <dgm:prSet/>
      <dgm:spPr/>
      <dgm:t>
        <a:bodyPr/>
        <a:lstStyle/>
        <a:p>
          <a:endParaRPr lang="ru-RU"/>
        </a:p>
      </dgm:t>
    </dgm:pt>
    <dgm:pt modelId="{AEB800E6-6A0B-497E-B296-F872C58C8211}">
      <dgm:prSet phldrT="[Текст]"/>
      <dgm:spPr/>
      <dgm:t>
        <a:bodyPr/>
        <a:lstStyle/>
        <a:p>
          <a:r>
            <a:rPr lang="ru-RU" dirty="0" smtClean="0"/>
            <a:t>отчет о прибылях и убытках </a:t>
          </a:r>
          <a:endParaRPr lang="ru-RU" dirty="0"/>
        </a:p>
      </dgm:t>
    </dgm:pt>
    <dgm:pt modelId="{37E5B434-0BAB-475B-B402-4F404FB6D019}" type="parTrans" cxnId="{A1E920EC-5809-4B48-93A0-71DAF7849D4D}">
      <dgm:prSet/>
      <dgm:spPr/>
      <dgm:t>
        <a:bodyPr/>
        <a:lstStyle/>
        <a:p>
          <a:endParaRPr lang="ru-RU"/>
        </a:p>
      </dgm:t>
    </dgm:pt>
    <dgm:pt modelId="{43514117-AFD7-4CC9-A0C8-643FD0832F63}" type="sibTrans" cxnId="{A1E920EC-5809-4B48-93A0-71DAF7849D4D}">
      <dgm:prSet/>
      <dgm:spPr/>
      <dgm:t>
        <a:bodyPr/>
        <a:lstStyle/>
        <a:p>
          <a:endParaRPr lang="ru-RU"/>
        </a:p>
      </dgm:t>
    </dgm:pt>
    <dgm:pt modelId="{215688C6-CBAD-420F-89A0-AC6792FEA7AF}">
      <dgm:prSet phldrT="[Текст]"/>
      <dgm:spPr/>
      <dgm:t>
        <a:bodyPr/>
        <a:lstStyle/>
        <a:p>
          <a:r>
            <a:rPr lang="ru-RU" dirty="0" smtClean="0"/>
            <a:t>данные о просроченной дебиторской и кредиторской задолженности</a:t>
          </a:r>
          <a:endParaRPr lang="ru-RU" dirty="0"/>
        </a:p>
      </dgm:t>
    </dgm:pt>
    <dgm:pt modelId="{AC530463-1A52-4755-B595-CC415524C349}" type="parTrans" cxnId="{5F9C6F5F-9FFE-4C4B-A66D-CB8E8A60ED26}">
      <dgm:prSet/>
      <dgm:spPr/>
      <dgm:t>
        <a:bodyPr/>
        <a:lstStyle/>
        <a:p>
          <a:endParaRPr lang="ru-RU"/>
        </a:p>
      </dgm:t>
    </dgm:pt>
    <dgm:pt modelId="{CB8889E4-0CEA-4543-B01D-885263173194}" type="sibTrans" cxnId="{5F9C6F5F-9FFE-4C4B-A66D-CB8E8A60ED26}">
      <dgm:prSet/>
      <dgm:spPr/>
      <dgm:t>
        <a:bodyPr/>
        <a:lstStyle/>
        <a:p>
          <a:endParaRPr lang="ru-RU"/>
        </a:p>
      </dgm:t>
    </dgm:pt>
    <dgm:pt modelId="{AAADB751-7FD7-4086-8400-852493198844}">
      <dgm:prSet phldrT="[Текст]"/>
      <dgm:spPr/>
      <dgm:t>
        <a:bodyPr/>
        <a:lstStyle/>
        <a:p>
          <a:r>
            <a:rPr lang="ru-RU" dirty="0" smtClean="0"/>
            <a:t>вовлеченность заемщика в судебные разбирательства</a:t>
          </a:r>
          <a:endParaRPr lang="ru-RU" dirty="0"/>
        </a:p>
      </dgm:t>
    </dgm:pt>
    <dgm:pt modelId="{548F93A5-3B71-4245-B6A9-3AC5643BC427}" type="parTrans" cxnId="{4F9B0EE6-8D9F-4EA7-947A-AC2637343164}">
      <dgm:prSet/>
      <dgm:spPr/>
      <dgm:t>
        <a:bodyPr/>
        <a:lstStyle/>
        <a:p>
          <a:endParaRPr lang="ru-RU"/>
        </a:p>
      </dgm:t>
    </dgm:pt>
    <dgm:pt modelId="{1BEBB74B-ED1D-4779-853D-4BD89D1E974A}" type="sibTrans" cxnId="{4F9B0EE6-8D9F-4EA7-947A-AC2637343164}">
      <dgm:prSet/>
      <dgm:spPr/>
      <dgm:t>
        <a:bodyPr/>
        <a:lstStyle/>
        <a:p>
          <a:endParaRPr lang="ru-RU"/>
        </a:p>
      </dgm:t>
    </dgm:pt>
    <dgm:pt modelId="{F03AD7BC-B6D9-4F6D-BF09-A003FA5DEEF8}">
      <dgm:prSet phldrT="[Текст]"/>
      <dgm:spPr/>
      <dgm:t>
        <a:bodyPr/>
        <a:lstStyle/>
        <a:p>
          <a:r>
            <a:rPr lang="ru-RU" dirty="0" smtClean="0"/>
            <a:t>деловую репутацию </a:t>
          </a:r>
          <a:endParaRPr lang="ru-RU" dirty="0"/>
        </a:p>
      </dgm:t>
    </dgm:pt>
    <dgm:pt modelId="{D8C3F583-607B-413A-939E-85946826D47C}" type="parTrans" cxnId="{958196BC-C375-40E4-A4AE-4ECDDAEF69FF}">
      <dgm:prSet/>
      <dgm:spPr/>
      <dgm:t>
        <a:bodyPr/>
        <a:lstStyle/>
        <a:p>
          <a:endParaRPr lang="ru-RU"/>
        </a:p>
      </dgm:t>
    </dgm:pt>
    <dgm:pt modelId="{8BDB3B10-E52C-45D3-A8E0-0954D3524966}" type="sibTrans" cxnId="{958196BC-C375-40E4-A4AE-4ECDDAEF69FF}">
      <dgm:prSet/>
      <dgm:spPr/>
      <dgm:t>
        <a:bodyPr/>
        <a:lstStyle/>
        <a:p>
          <a:endParaRPr lang="ru-RU"/>
        </a:p>
      </dgm:t>
    </dgm:pt>
    <dgm:pt modelId="{F08DF143-D3CC-4E6E-B597-5E467A8E7DEC}">
      <dgm:prSet phldrT="[Текст]"/>
      <dgm:spPr/>
      <dgm:t>
        <a:bodyPr/>
        <a:lstStyle/>
        <a:p>
          <a:r>
            <a:rPr lang="ru-RU" dirty="0" smtClean="0"/>
            <a:t>справки с места работы </a:t>
          </a:r>
          <a:endParaRPr lang="ru-RU" dirty="0"/>
        </a:p>
      </dgm:t>
    </dgm:pt>
    <dgm:pt modelId="{1478DD2A-CADA-406B-8266-D0E0BC44A509}" type="parTrans" cxnId="{81F3C471-5ABB-4BAD-A047-EF351B376DB7}">
      <dgm:prSet/>
      <dgm:spPr/>
      <dgm:t>
        <a:bodyPr/>
        <a:lstStyle/>
        <a:p>
          <a:endParaRPr lang="ru-RU"/>
        </a:p>
      </dgm:t>
    </dgm:pt>
    <dgm:pt modelId="{5539A4FD-24DB-4020-A73C-2C97DB52F99A}" type="sibTrans" cxnId="{81F3C471-5ABB-4BAD-A047-EF351B376DB7}">
      <dgm:prSet/>
      <dgm:spPr/>
      <dgm:t>
        <a:bodyPr/>
        <a:lstStyle/>
        <a:p>
          <a:endParaRPr lang="ru-RU"/>
        </a:p>
      </dgm:t>
    </dgm:pt>
    <dgm:pt modelId="{848E265A-4449-4617-99D9-029E26BA0FF1}">
      <dgm:prSet phldrT="[Текст]"/>
      <dgm:spPr/>
      <dgm:t>
        <a:bodyPr/>
        <a:lstStyle/>
        <a:p>
          <a:r>
            <a:rPr lang="ru-RU" dirty="0" smtClean="0"/>
            <a:t>водительское удостоверение </a:t>
          </a:r>
          <a:endParaRPr lang="ru-RU" dirty="0"/>
        </a:p>
      </dgm:t>
    </dgm:pt>
    <dgm:pt modelId="{9BA297EC-638C-4F77-BC51-42B1F8BA9B18}" type="parTrans" cxnId="{0BC4DA41-F8D2-48CA-97AC-114C1D6C6167}">
      <dgm:prSet/>
      <dgm:spPr/>
      <dgm:t>
        <a:bodyPr/>
        <a:lstStyle/>
        <a:p>
          <a:endParaRPr lang="ru-RU"/>
        </a:p>
      </dgm:t>
    </dgm:pt>
    <dgm:pt modelId="{10F20394-27F5-4DFA-9F0E-79D4A0C0B7BD}" type="sibTrans" cxnId="{0BC4DA41-F8D2-48CA-97AC-114C1D6C6167}">
      <dgm:prSet/>
      <dgm:spPr/>
      <dgm:t>
        <a:bodyPr/>
        <a:lstStyle/>
        <a:p>
          <a:endParaRPr lang="ru-RU"/>
        </a:p>
      </dgm:t>
    </dgm:pt>
    <dgm:pt modelId="{6B57782D-6A4E-46BD-9CBA-B767824A9C93}">
      <dgm:prSet phldrT="[Текст]"/>
      <dgm:spPr/>
      <dgm:t>
        <a:bodyPr/>
        <a:lstStyle/>
        <a:p>
          <a:r>
            <a:rPr lang="ru-RU" dirty="0" smtClean="0"/>
            <a:t>кредитную историю</a:t>
          </a:r>
          <a:endParaRPr lang="ru-RU" dirty="0"/>
        </a:p>
      </dgm:t>
    </dgm:pt>
    <dgm:pt modelId="{D16A8037-FD8A-4660-904B-7AE221CF159E}" type="parTrans" cxnId="{41BC8F5B-CFFC-47F2-8C7F-F9698B85BE60}">
      <dgm:prSet/>
      <dgm:spPr/>
      <dgm:t>
        <a:bodyPr/>
        <a:lstStyle/>
        <a:p>
          <a:endParaRPr lang="ru-RU"/>
        </a:p>
      </dgm:t>
    </dgm:pt>
    <dgm:pt modelId="{812B58AF-7F33-4AC0-9617-6BAD166CF3D8}" type="sibTrans" cxnId="{41BC8F5B-CFFC-47F2-8C7F-F9698B85BE60}">
      <dgm:prSet/>
      <dgm:spPr/>
      <dgm:t>
        <a:bodyPr/>
        <a:lstStyle/>
        <a:p>
          <a:endParaRPr lang="ru-RU"/>
        </a:p>
      </dgm:t>
    </dgm:pt>
    <dgm:pt modelId="{EA8F91ED-5D0F-448D-A413-D4A79325CEAA}" type="pres">
      <dgm:prSet presAssocID="{E710B5A0-CF7A-4BA2-9D89-F56058C430E2}" presName="linear" presStyleCnt="0">
        <dgm:presLayoutVars>
          <dgm:animLvl val="lvl"/>
          <dgm:resizeHandles val="exact"/>
        </dgm:presLayoutVars>
      </dgm:prSet>
      <dgm:spPr/>
    </dgm:pt>
    <dgm:pt modelId="{41120F1E-AA19-4FD7-A221-8A8AB90FEB1C}" type="pres">
      <dgm:prSet presAssocID="{F6D751F0-563E-4AA2-A14E-15579E227A4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8F3CE-8D1A-4008-9A15-94BE3B7ABAF1}" type="pres">
      <dgm:prSet presAssocID="{F6D751F0-563E-4AA2-A14E-15579E227A4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6A70E-6505-4306-80F0-A7F4D3A2D3D6}" type="pres">
      <dgm:prSet presAssocID="{64E6779B-F170-42D8-8C73-560FFDBCD7D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36FE4-4A86-4FEC-AA94-BD2338752399}" type="pres">
      <dgm:prSet presAssocID="{64E6779B-F170-42D8-8C73-560FFDBCD7D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BC8F5B-CFFC-47F2-8C7F-F9698B85BE60}" srcId="{64E6779B-F170-42D8-8C73-560FFDBCD7D6}" destId="{6B57782D-6A4E-46BD-9CBA-B767824A9C93}" srcOrd="3" destOrd="0" parTransId="{D16A8037-FD8A-4660-904B-7AE221CF159E}" sibTransId="{812B58AF-7F33-4AC0-9617-6BAD166CF3D8}"/>
    <dgm:cxn modelId="{0BC4DA41-F8D2-48CA-97AC-114C1D6C6167}" srcId="{64E6779B-F170-42D8-8C73-560FFDBCD7D6}" destId="{848E265A-4449-4617-99D9-029E26BA0FF1}" srcOrd="2" destOrd="0" parTransId="{9BA297EC-638C-4F77-BC51-42B1F8BA9B18}" sibTransId="{10F20394-27F5-4DFA-9F0E-79D4A0C0B7BD}"/>
    <dgm:cxn modelId="{81EA08D1-9884-43C7-8837-3C27A71544ED}" type="presOf" srcId="{AAADB751-7FD7-4086-8400-852493198844}" destId="{CD08F3CE-8D1A-4008-9A15-94BE3B7ABAF1}" srcOrd="0" destOrd="4" presId="urn:microsoft.com/office/officeart/2005/8/layout/vList2"/>
    <dgm:cxn modelId="{4F5A5F1D-C106-44F3-AF01-D3AD62AE4FAE}" srcId="{E710B5A0-CF7A-4BA2-9D89-F56058C430E2}" destId="{64E6779B-F170-42D8-8C73-560FFDBCD7D6}" srcOrd="1" destOrd="0" parTransId="{AA8D4A2E-1256-42F2-937A-6CF9F1793A89}" sibTransId="{BAD160D5-32D1-4353-989F-6912EF59FE9F}"/>
    <dgm:cxn modelId="{071D90EA-20A9-44F1-B279-0550EF2C536D}" type="presOf" srcId="{64E6779B-F170-42D8-8C73-560FFDBCD7D6}" destId="{78E6A70E-6505-4306-80F0-A7F4D3A2D3D6}" srcOrd="0" destOrd="0" presId="urn:microsoft.com/office/officeart/2005/8/layout/vList2"/>
    <dgm:cxn modelId="{B1975109-EBEE-43B8-BBB7-B1D61AAC523D}" srcId="{F6D751F0-563E-4AA2-A14E-15579E227A4A}" destId="{779EDD4B-E327-4589-A520-2B010D2879E0}" srcOrd="1" destOrd="0" parTransId="{C5EF1C09-ECF1-40A9-8141-55A01CB24CB2}" sibTransId="{27888DBD-FB18-4972-AD65-D8E3F170826A}"/>
    <dgm:cxn modelId="{EFFFA4D3-D084-46EC-8862-42C8D056FF20}" type="presOf" srcId="{F03AD7BC-B6D9-4F6D-BF09-A003FA5DEEF8}" destId="{CD08F3CE-8D1A-4008-9A15-94BE3B7ABAF1}" srcOrd="0" destOrd="5" presId="urn:microsoft.com/office/officeart/2005/8/layout/vList2"/>
    <dgm:cxn modelId="{21D4F07B-4DB1-4B2D-B2D3-E67C5B429C69}" type="presOf" srcId="{F55A6F21-D4E2-46A1-A0A2-26710302D0ED}" destId="{CD08F3CE-8D1A-4008-9A15-94BE3B7ABAF1}" srcOrd="0" destOrd="0" presId="urn:microsoft.com/office/officeart/2005/8/layout/vList2"/>
    <dgm:cxn modelId="{C7353DE9-4051-44A6-9286-BDCB68E2BB64}" type="presOf" srcId="{215688C6-CBAD-420F-89A0-AC6792FEA7AF}" destId="{CD08F3CE-8D1A-4008-9A15-94BE3B7ABAF1}" srcOrd="0" destOrd="3" presId="urn:microsoft.com/office/officeart/2005/8/layout/vList2"/>
    <dgm:cxn modelId="{239C4D6A-9995-4A56-89BC-97906A7DD094}" type="presOf" srcId="{848E265A-4449-4617-99D9-029E26BA0FF1}" destId="{A0236FE4-4A86-4FEC-AA94-BD2338752399}" srcOrd="0" destOrd="2" presId="urn:microsoft.com/office/officeart/2005/8/layout/vList2"/>
    <dgm:cxn modelId="{B20EDA9A-33B8-479B-9A4B-5D30AB1E2F91}" srcId="{64E6779B-F170-42D8-8C73-560FFDBCD7D6}" destId="{5D5D53A6-7FFE-4A62-A67E-15233C7F4B4E}" srcOrd="0" destOrd="0" parTransId="{0C2723AC-0F35-4928-8E9E-71F51A7EB792}" sibTransId="{E3DBCB00-C099-4CD2-ABC5-D4326BB57EA4}"/>
    <dgm:cxn modelId="{81F3C471-5ABB-4BAD-A047-EF351B376DB7}" srcId="{64E6779B-F170-42D8-8C73-560FFDBCD7D6}" destId="{F08DF143-D3CC-4E6E-B597-5E467A8E7DEC}" srcOrd="1" destOrd="0" parTransId="{1478DD2A-CADA-406B-8266-D0E0BC44A509}" sibTransId="{5539A4FD-24DB-4020-A73C-2C97DB52F99A}"/>
    <dgm:cxn modelId="{632E529B-19B2-4E99-BE08-FCDB03BD1C72}" type="presOf" srcId="{6B57782D-6A4E-46BD-9CBA-B767824A9C93}" destId="{A0236FE4-4A86-4FEC-AA94-BD2338752399}" srcOrd="0" destOrd="3" presId="urn:microsoft.com/office/officeart/2005/8/layout/vList2"/>
    <dgm:cxn modelId="{3F5D2627-B42B-4D21-8D2B-0ECC8041F822}" type="presOf" srcId="{F6D751F0-563E-4AA2-A14E-15579E227A4A}" destId="{41120F1E-AA19-4FD7-A221-8A8AB90FEB1C}" srcOrd="0" destOrd="0" presId="urn:microsoft.com/office/officeart/2005/8/layout/vList2"/>
    <dgm:cxn modelId="{F20549FF-CB24-446A-AC23-D0350AD1725B}" srcId="{E710B5A0-CF7A-4BA2-9D89-F56058C430E2}" destId="{F6D751F0-563E-4AA2-A14E-15579E227A4A}" srcOrd="0" destOrd="0" parTransId="{1A235BAA-8BCD-4458-BC98-7422F4FAADCC}" sibTransId="{060A7587-3ED3-4BCC-8671-6206BA1DADF3}"/>
    <dgm:cxn modelId="{A1E920EC-5809-4B48-93A0-71DAF7849D4D}" srcId="{F6D751F0-563E-4AA2-A14E-15579E227A4A}" destId="{AEB800E6-6A0B-497E-B296-F872C58C8211}" srcOrd="2" destOrd="0" parTransId="{37E5B434-0BAB-475B-B402-4F404FB6D019}" sibTransId="{43514117-AFD7-4CC9-A0C8-643FD0832F63}"/>
    <dgm:cxn modelId="{FE7B5523-A7A4-4F7E-97F7-D7C02EDD09D5}" type="presOf" srcId="{AEB800E6-6A0B-497E-B296-F872C58C8211}" destId="{CD08F3CE-8D1A-4008-9A15-94BE3B7ABAF1}" srcOrd="0" destOrd="2" presId="urn:microsoft.com/office/officeart/2005/8/layout/vList2"/>
    <dgm:cxn modelId="{104BB2D2-0BB8-437E-AA9B-960DED42CDFB}" type="presOf" srcId="{F08DF143-D3CC-4E6E-B597-5E467A8E7DEC}" destId="{A0236FE4-4A86-4FEC-AA94-BD2338752399}" srcOrd="0" destOrd="1" presId="urn:microsoft.com/office/officeart/2005/8/layout/vList2"/>
    <dgm:cxn modelId="{2A088497-7D36-46FE-93CA-75F994A5431C}" type="presOf" srcId="{779EDD4B-E327-4589-A520-2B010D2879E0}" destId="{CD08F3CE-8D1A-4008-9A15-94BE3B7ABAF1}" srcOrd="0" destOrd="1" presId="urn:microsoft.com/office/officeart/2005/8/layout/vList2"/>
    <dgm:cxn modelId="{3ABBA5C6-DA84-4B80-AE63-C02905286FD4}" type="presOf" srcId="{E710B5A0-CF7A-4BA2-9D89-F56058C430E2}" destId="{EA8F91ED-5D0F-448D-A413-D4A79325CEAA}" srcOrd="0" destOrd="0" presId="urn:microsoft.com/office/officeart/2005/8/layout/vList2"/>
    <dgm:cxn modelId="{4F9B0EE6-8D9F-4EA7-947A-AC2637343164}" srcId="{F6D751F0-563E-4AA2-A14E-15579E227A4A}" destId="{AAADB751-7FD7-4086-8400-852493198844}" srcOrd="4" destOrd="0" parTransId="{548F93A5-3B71-4245-B6A9-3AC5643BC427}" sibTransId="{1BEBB74B-ED1D-4779-853D-4BD89D1E974A}"/>
    <dgm:cxn modelId="{DEE2D274-EE29-4589-9C7F-F5B8DF5B525E}" srcId="{F6D751F0-563E-4AA2-A14E-15579E227A4A}" destId="{F55A6F21-D4E2-46A1-A0A2-26710302D0ED}" srcOrd="0" destOrd="0" parTransId="{B8F360F1-8832-4BC9-9930-5820A9A35E56}" sibTransId="{6891F931-AE3F-4D60-A4E8-506CC5DEBE70}"/>
    <dgm:cxn modelId="{845437FB-645F-4728-9EE4-B146DFB6C83C}" type="presOf" srcId="{5D5D53A6-7FFE-4A62-A67E-15233C7F4B4E}" destId="{A0236FE4-4A86-4FEC-AA94-BD2338752399}" srcOrd="0" destOrd="0" presId="urn:microsoft.com/office/officeart/2005/8/layout/vList2"/>
    <dgm:cxn modelId="{5F9C6F5F-9FFE-4C4B-A66D-CB8E8A60ED26}" srcId="{F6D751F0-563E-4AA2-A14E-15579E227A4A}" destId="{215688C6-CBAD-420F-89A0-AC6792FEA7AF}" srcOrd="3" destOrd="0" parTransId="{AC530463-1A52-4755-B595-CC415524C349}" sibTransId="{CB8889E4-0CEA-4543-B01D-885263173194}"/>
    <dgm:cxn modelId="{958196BC-C375-40E4-A4AE-4ECDDAEF69FF}" srcId="{F6D751F0-563E-4AA2-A14E-15579E227A4A}" destId="{F03AD7BC-B6D9-4F6D-BF09-A003FA5DEEF8}" srcOrd="5" destOrd="0" parTransId="{D8C3F583-607B-413A-939E-85946826D47C}" sibTransId="{8BDB3B10-E52C-45D3-A8E0-0954D3524966}"/>
    <dgm:cxn modelId="{31D0621B-CD53-4BCD-9194-55237792CFA6}" type="presParOf" srcId="{EA8F91ED-5D0F-448D-A413-D4A79325CEAA}" destId="{41120F1E-AA19-4FD7-A221-8A8AB90FEB1C}" srcOrd="0" destOrd="0" presId="urn:microsoft.com/office/officeart/2005/8/layout/vList2"/>
    <dgm:cxn modelId="{3641B580-C724-411F-8388-740CF203C730}" type="presParOf" srcId="{EA8F91ED-5D0F-448D-A413-D4A79325CEAA}" destId="{CD08F3CE-8D1A-4008-9A15-94BE3B7ABAF1}" srcOrd="1" destOrd="0" presId="urn:microsoft.com/office/officeart/2005/8/layout/vList2"/>
    <dgm:cxn modelId="{795C0DEB-EA6C-451D-A3EC-9819C70E32A7}" type="presParOf" srcId="{EA8F91ED-5D0F-448D-A413-D4A79325CEAA}" destId="{78E6A70E-6505-4306-80F0-A7F4D3A2D3D6}" srcOrd="2" destOrd="0" presId="urn:microsoft.com/office/officeart/2005/8/layout/vList2"/>
    <dgm:cxn modelId="{C746E45C-0A0B-4152-9151-6E64CAF1ADB7}" type="presParOf" srcId="{EA8F91ED-5D0F-448D-A413-D4A79325CEAA}" destId="{A0236FE4-4A86-4FEC-AA94-BD233875239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7C18D2-6698-4A49-8F19-FE45DD57F09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D782D4-AC54-41B3-8F86-9FE47F1ED68E}">
      <dgm:prSet phldrT="[Текст]"/>
      <dgm:spPr/>
      <dgm:t>
        <a:bodyPr/>
        <a:lstStyle/>
        <a:p>
          <a:r>
            <a:rPr lang="ru-RU" dirty="0" smtClean="0"/>
            <a:t>Структура кредитного договора </a:t>
          </a:r>
          <a:endParaRPr lang="ru-RU" dirty="0"/>
        </a:p>
      </dgm:t>
    </dgm:pt>
    <dgm:pt modelId="{5A3A6A78-7922-476E-94AB-25971E86F364}" type="parTrans" cxnId="{60EBEA8C-4785-4C37-B776-5BB4534287A6}">
      <dgm:prSet/>
      <dgm:spPr/>
      <dgm:t>
        <a:bodyPr/>
        <a:lstStyle/>
        <a:p>
          <a:endParaRPr lang="ru-RU"/>
        </a:p>
      </dgm:t>
    </dgm:pt>
    <dgm:pt modelId="{727E69B3-AC53-4479-A187-24328865C439}" type="sibTrans" cxnId="{60EBEA8C-4785-4C37-B776-5BB4534287A6}">
      <dgm:prSet/>
      <dgm:spPr/>
      <dgm:t>
        <a:bodyPr/>
        <a:lstStyle/>
        <a:p>
          <a:endParaRPr lang="ru-RU"/>
        </a:p>
      </dgm:t>
    </dgm:pt>
    <dgm:pt modelId="{439E5805-BE63-42AA-BE07-5F3B6360C385}">
      <dgm:prSet phldrT="[Текст]"/>
      <dgm:spPr/>
      <dgm:t>
        <a:bodyPr/>
        <a:lstStyle/>
        <a:p>
          <a:r>
            <a:rPr lang="ru-RU" dirty="0" smtClean="0"/>
            <a:t>Предмет</a:t>
          </a:r>
          <a:endParaRPr lang="ru-RU" dirty="0"/>
        </a:p>
      </dgm:t>
    </dgm:pt>
    <dgm:pt modelId="{1FE3B80F-024F-4595-9511-1C629B8FCFB4}" type="parTrans" cxnId="{31662F33-1955-491A-A6CB-6C70DE5BABF9}">
      <dgm:prSet/>
      <dgm:spPr/>
      <dgm:t>
        <a:bodyPr/>
        <a:lstStyle/>
        <a:p>
          <a:endParaRPr lang="ru-RU"/>
        </a:p>
      </dgm:t>
    </dgm:pt>
    <dgm:pt modelId="{D7E61A15-4B7F-49C1-A8FC-E237D9E556EE}" type="sibTrans" cxnId="{31662F33-1955-491A-A6CB-6C70DE5BABF9}">
      <dgm:prSet/>
      <dgm:spPr/>
      <dgm:t>
        <a:bodyPr/>
        <a:lstStyle/>
        <a:p>
          <a:endParaRPr lang="ru-RU"/>
        </a:p>
      </dgm:t>
    </dgm:pt>
    <dgm:pt modelId="{69A6B743-D5EB-4F27-92A4-10DB81ED784B}">
      <dgm:prSet phldrT="[Текст]"/>
      <dgm:spPr/>
      <dgm:t>
        <a:bodyPr/>
        <a:lstStyle/>
        <a:p>
          <a:r>
            <a:rPr lang="ru-RU" dirty="0" smtClean="0"/>
            <a:t>денежные средства </a:t>
          </a:r>
          <a:endParaRPr lang="ru-RU" dirty="0"/>
        </a:p>
      </dgm:t>
    </dgm:pt>
    <dgm:pt modelId="{FE04DF8D-A2EA-4563-9526-4D909C2AFD46}" type="parTrans" cxnId="{579A5423-F113-410B-B1ED-338D856E167E}">
      <dgm:prSet/>
      <dgm:spPr/>
      <dgm:t>
        <a:bodyPr/>
        <a:lstStyle/>
        <a:p>
          <a:endParaRPr lang="ru-RU"/>
        </a:p>
      </dgm:t>
    </dgm:pt>
    <dgm:pt modelId="{1A2EE285-F48B-4CFA-AC7C-7C0940964F7C}" type="sibTrans" cxnId="{579A5423-F113-410B-B1ED-338D856E167E}">
      <dgm:prSet/>
      <dgm:spPr/>
      <dgm:t>
        <a:bodyPr/>
        <a:lstStyle/>
        <a:p>
          <a:endParaRPr lang="ru-RU"/>
        </a:p>
      </dgm:t>
    </dgm:pt>
    <dgm:pt modelId="{2B1ED67E-0F37-4F14-9B37-43C05513F32E}">
      <dgm:prSet phldrT="[Текст]"/>
      <dgm:spPr/>
      <dgm:t>
        <a:bodyPr/>
        <a:lstStyle/>
        <a:p>
          <a:r>
            <a:rPr lang="ru-RU" dirty="0" smtClean="0"/>
            <a:t>Стороны договора </a:t>
          </a:r>
          <a:endParaRPr lang="ru-RU" dirty="0"/>
        </a:p>
      </dgm:t>
    </dgm:pt>
    <dgm:pt modelId="{D274E7B2-34D3-4B9C-9455-DB7EBE1A6FE2}" type="parTrans" cxnId="{28F3095F-583D-4FF2-BC47-75F21CD10B5C}">
      <dgm:prSet/>
      <dgm:spPr/>
      <dgm:t>
        <a:bodyPr/>
        <a:lstStyle/>
        <a:p>
          <a:endParaRPr lang="ru-RU"/>
        </a:p>
      </dgm:t>
    </dgm:pt>
    <dgm:pt modelId="{97DC1F2C-1F3A-408C-A51F-3CD521BF2235}" type="sibTrans" cxnId="{28F3095F-583D-4FF2-BC47-75F21CD10B5C}">
      <dgm:prSet/>
      <dgm:spPr/>
      <dgm:t>
        <a:bodyPr/>
        <a:lstStyle/>
        <a:p>
          <a:endParaRPr lang="ru-RU"/>
        </a:p>
      </dgm:t>
    </dgm:pt>
    <dgm:pt modelId="{D8B13D00-0DDB-459B-8F70-AEBE1FE68362}">
      <dgm:prSet phldrT="[Текст]"/>
      <dgm:spPr/>
      <dgm:t>
        <a:bodyPr/>
        <a:lstStyle/>
        <a:p>
          <a:r>
            <a:rPr lang="ru-RU" dirty="0" smtClean="0"/>
            <a:t>кредитная организация </a:t>
          </a:r>
          <a:endParaRPr lang="ru-RU" dirty="0"/>
        </a:p>
      </dgm:t>
    </dgm:pt>
    <dgm:pt modelId="{FD39F359-ECFB-47CD-A4AE-C713FA115111}" type="parTrans" cxnId="{B4221CBC-E8F1-4794-9A56-35B9C1E7966B}">
      <dgm:prSet/>
      <dgm:spPr/>
      <dgm:t>
        <a:bodyPr/>
        <a:lstStyle/>
        <a:p>
          <a:endParaRPr lang="ru-RU"/>
        </a:p>
      </dgm:t>
    </dgm:pt>
    <dgm:pt modelId="{7CF92E40-74A1-47D6-A646-82BA4E922D84}" type="sibTrans" cxnId="{B4221CBC-E8F1-4794-9A56-35B9C1E7966B}">
      <dgm:prSet/>
      <dgm:spPr/>
      <dgm:t>
        <a:bodyPr/>
        <a:lstStyle/>
        <a:p>
          <a:endParaRPr lang="ru-RU"/>
        </a:p>
      </dgm:t>
    </dgm:pt>
    <dgm:pt modelId="{89ED31A6-3D2C-4A1E-9814-69302B08FB84}">
      <dgm:prSet phldrT="[Текст]"/>
      <dgm:spPr/>
      <dgm:t>
        <a:bodyPr/>
        <a:lstStyle/>
        <a:p>
          <a:r>
            <a:rPr lang="ru-RU" dirty="0" smtClean="0"/>
            <a:t>заемщик</a:t>
          </a:r>
          <a:endParaRPr lang="ru-RU" dirty="0"/>
        </a:p>
      </dgm:t>
    </dgm:pt>
    <dgm:pt modelId="{ABBB6F2E-261E-40CA-AAEB-4814BA461C80}" type="parTrans" cxnId="{E9ED60EC-CE0F-4503-8359-2295A1FEA258}">
      <dgm:prSet/>
      <dgm:spPr/>
      <dgm:t>
        <a:bodyPr/>
        <a:lstStyle/>
        <a:p>
          <a:endParaRPr lang="ru-RU"/>
        </a:p>
      </dgm:t>
    </dgm:pt>
    <dgm:pt modelId="{6520E686-B2A6-4DE1-AC30-7C0A6AEA5485}" type="sibTrans" cxnId="{E9ED60EC-CE0F-4503-8359-2295A1FEA258}">
      <dgm:prSet/>
      <dgm:spPr/>
      <dgm:t>
        <a:bodyPr/>
        <a:lstStyle/>
        <a:p>
          <a:endParaRPr lang="ru-RU"/>
        </a:p>
      </dgm:t>
    </dgm:pt>
    <dgm:pt modelId="{B1C88CCB-D083-4BD6-A819-A2EEC19DB8E4}">
      <dgm:prSet phldrT="[Текст]"/>
      <dgm:spPr/>
      <dgm:t>
        <a:bodyPr/>
        <a:lstStyle/>
        <a:p>
          <a:r>
            <a:rPr lang="ru-RU" dirty="0" smtClean="0"/>
            <a:t>Содержание</a:t>
          </a:r>
          <a:endParaRPr lang="ru-RU" dirty="0"/>
        </a:p>
      </dgm:t>
    </dgm:pt>
    <dgm:pt modelId="{2F904B02-68F8-492A-85FB-1EEDB02F0067}" type="parTrans" cxnId="{64F777D8-ECD3-41A5-A19A-D4C9B2FE8249}">
      <dgm:prSet/>
      <dgm:spPr/>
      <dgm:t>
        <a:bodyPr/>
        <a:lstStyle/>
        <a:p>
          <a:endParaRPr lang="ru-RU"/>
        </a:p>
      </dgm:t>
    </dgm:pt>
    <dgm:pt modelId="{1D35A1A9-725B-4160-9A2E-D34951DC731B}" type="sibTrans" cxnId="{64F777D8-ECD3-41A5-A19A-D4C9B2FE8249}">
      <dgm:prSet/>
      <dgm:spPr/>
      <dgm:t>
        <a:bodyPr/>
        <a:lstStyle/>
        <a:p>
          <a:endParaRPr lang="ru-RU"/>
        </a:p>
      </dgm:t>
    </dgm:pt>
    <dgm:pt modelId="{6C6A31B0-CFA4-4034-94F0-25724E8ED7AF}">
      <dgm:prSet phldrT="[Текст]"/>
      <dgm:spPr/>
      <dgm:t>
        <a:bodyPr/>
        <a:lstStyle/>
        <a:p>
          <a:r>
            <a:rPr lang="ru-RU" dirty="0" smtClean="0"/>
            <a:t>права и обязанности  сторон</a:t>
          </a:r>
          <a:endParaRPr lang="ru-RU" dirty="0"/>
        </a:p>
      </dgm:t>
    </dgm:pt>
    <dgm:pt modelId="{5C4C6B44-25F4-4122-8BE4-2941EE78697D}" type="parTrans" cxnId="{1EC19BD6-76D7-441C-BDE7-3BEB6322F5AE}">
      <dgm:prSet/>
      <dgm:spPr/>
      <dgm:t>
        <a:bodyPr/>
        <a:lstStyle/>
        <a:p>
          <a:endParaRPr lang="ru-RU"/>
        </a:p>
      </dgm:t>
    </dgm:pt>
    <dgm:pt modelId="{DC98FBE7-5BA7-4468-BD64-B5609DFB20E0}" type="sibTrans" cxnId="{1EC19BD6-76D7-441C-BDE7-3BEB6322F5AE}">
      <dgm:prSet/>
      <dgm:spPr/>
      <dgm:t>
        <a:bodyPr/>
        <a:lstStyle/>
        <a:p>
          <a:endParaRPr lang="ru-RU"/>
        </a:p>
      </dgm:t>
    </dgm:pt>
    <dgm:pt modelId="{46BD5682-C35A-4318-9E98-1C44D7BCFBEF}">
      <dgm:prSet phldrT="[Текст]"/>
      <dgm:spPr/>
      <dgm:t>
        <a:bodyPr/>
        <a:lstStyle/>
        <a:p>
          <a:r>
            <a:rPr lang="ru-RU" dirty="0" smtClean="0"/>
            <a:t>Преамбула</a:t>
          </a:r>
          <a:endParaRPr lang="ru-RU" dirty="0"/>
        </a:p>
      </dgm:t>
    </dgm:pt>
    <dgm:pt modelId="{3CD9B1BF-0DC4-4E04-88E7-D123579700B5}" type="parTrans" cxnId="{B3954517-C8AF-42A3-B1E7-BA673CA29D58}">
      <dgm:prSet/>
      <dgm:spPr/>
      <dgm:t>
        <a:bodyPr/>
        <a:lstStyle/>
        <a:p>
          <a:endParaRPr lang="ru-RU"/>
        </a:p>
      </dgm:t>
    </dgm:pt>
    <dgm:pt modelId="{EFC5E5A6-94EA-44CA-823E-BAF5B6F0D732}" type="sibTrans" cxnId="{B3954517-C8AF-42A3-B1E7-BA673CA29D58}">
      <dgm:prSet/>
      <dgm:spPr/>
      <dgm:t>
        <a:bodyPr/>
        <a:lstStyle/>
        <a:p>
          <a:endParaRPr lang="ru-RU"/>
        </a:p>
      </dgm:t>
    </dgm:pt>
    <dgm:pt modelId="{1FDA67EA-E930-4468-AD28-C18F74EAC821}">
      <dgm:prSet phldrT="[Текст]"/>
      <dgm:spPr/>
      <dgm:t>
        <a:bodyPr/>
        <a:lstStyle/>
        <a:p>
          <a:r>
            <a:rPr lang="ru-RU" dirty="0" smtClean="0"/>
            <a:t>Юридические адреса, реквизиты и подписи сторон</a:t>
          </a:r>
          <a:endParaRPr lang="ru-RU" dirty="0"/>
        </a:p>
      </dgm:t>
    </dgm:pt>
    <dgm:pt modelId="{656C6B46-28C9-46E8-B883-5ABE427D1CA6}" type="parTrans" cxnId="{E9BBFB6F-0249-458C-9032-C6650FE4FD13}">
      <dgm:prSet/>
      <dgm:spPr/>
      <dgm:t>
        <a:bodyPr/>
        <a:lstStyle/>
        <a:p>
          <a:endParaRPr lang="ru-RU"/>
        </a:p>
      </dgm:t>
    </dgm:pt>
    <dgm:pt modelId="{C1D5D150-5437-46EB-8321-6A93D37CEB9D}" type="sibTrans" cxnId="{E9BBFB6F-0249-458C-9032-C6650FE4FD13}">
      <dgm:prSet/>
      <dgm:spPr/>
      <dgm:t>
        <a:bodyPr/>
        <a:lstStyle/>
        <a:p>
          <a:endParaRPr lang="ru-RU"/>
        </a:p>
      </dgm:t>
    </dgm:pt>
    <dgm:pt modelId="{C9D7B889-DBF2-4E47-AF04-5680E6082649}">
      <dgm:prSet phldrT="[Текст]"/>
      <dgm:spPr/>
      <dgm:t>
        <a:bodyPr/>
        <a:lstStyle/>
        <a:p>
          <a:r>
            <a:rPr lang="ru-RU" dirty="0" smtClean="0"/>
            <a:t>Ответственность сторон</a:t>
          </a:r>
          <a:endParaRPr lang="ru-RU" dirty="0"/>
        </a:p>
      </dgm:t>
    </dgm:pt>
    <dgm:pt modelId="{560AE208-3A88-4ED9-8A35-77B96DF0355D}" type="parTrans" cxnId="{082E7F91-A8D5-4DAB-917C-4AB9A252063E}">
      <dgm:prSet/>
      <dgm:spPr/>
      <dgm:t>
        <a:bodyPr/>
        <a:lstStyle/>
        <a:p>
          <a:endParaRPr lang="ru-RU"/>
        </a:p>
      </dgm:t>
    </dgm:pt>
    <dgm:pt modelId="{DA42AE77-22B4-4BD0-91C4-D7AF2C045B34}" type="sibTrans" cxnId="{082E7F91-A8D5-4DAB-917C-4AB9A252063E}">
      <dgm:prSet/>
      <dgm:spPr/>
      <dgm:t>
        <a:bodyPr/>
        <a:lstStyle/>
        <a:p>
          <a:endParaRPr lang="ru-RU"/>
        </a:p>
      </dgm:t>
    </dgm:pt>
    <dgm:pt modelId="{02C5B51E-552E-46D0-94C7-D20318614D1C}" type="pres">
      <dgm:prSet presAssocID="{3D7C18D2-6698-4A49-8F19-FE45DD57F0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035BD11-B50C-44C4-AC41-80F19F1A0B9A}" type="pres">
      <dgm:prSet presAssocID="{D4D782D4-AC54-41B3-8F86-9FE47F1ED68E}" presName="root1" presStyleCnt="0"/>
      <dgm:spPr/>
    </dgm:pt>
    <dgm:pt modelId="{BE545948-9C1C-45E9-8ED8-757F2FC3C7C7}" type="pres">
      <dgm:prSet presAssocID="{D4D782D4-AC54-41B3-8F86-9FE47F1ED68E}" presName="LevelOneTextNode" presStyleLbl="node0" presStyleIdx="0" presStyleCnt="1" custScaleX="2366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9B6976-9C91-4D5E-B2AB-80FD0D378AAA}" type="pres">
      <dgm:prSet presAssocID="{D4D782D4-AC54-41B3-8F86-9FE47F1ED68E}" presName="level2hierChild" presStyleCnt="0"/>
      <dgm:spPr/>
    </dgm:pt>
    <dgm:pt modelId="{39496F81-CE29-4E12-8F45-C953A7AA0659}" type="pres">
      <dgm:prSet presAssocID="{3CD9B1BF-0DC4-4E04-88E7-D123579700B5}" presName="conn2-1" presStyleLbl="parChTrans1D2" presStyleIdx="0" presStyleCnt="6"/>
      <dgm:spPr/>
    </dgm:pt>
    <dgm:pt modelId="{225F60EE-DD75-48B3-9539-8D04504ED209}" type="pres">
      <dgm:prSet presAssocID="{3CD9B1BF-0DC4-4E04-88E7-D123579700B5}" presName="connTx" presStyleLbl="parChTrans1D2" presStyleIdx="0" presStyleCnt="6"/>
      <dgm:spPr/>
    </dgm:pt>
    <dgm:pt modelId="{9AB3062F-87E7-438A-9DAF-F35F25223D91}" type="pres">
      <dgm:prSet presAssocID="{46BD5682-C35A-4318-9E98-1C44D7BCFBEF}" presName="root2" presStyleCnt="0"/>
      <dgm:spPr/>
    </dgm:pt>
    <dgm:pt modelId="{C80E9DB6-FAB3-4BCE-91FB-ADDB6424D7D5}" type="pres">
      <dgm:prSet presAssocID="{46BD5682-C35A-4318-9E98-1C44D7BCFBEF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531E81-81D3-4CBB-BECD-10BF4ACE6277}" type="pres">
      <dgm:prSet presAssocID="{46BD5682-C35A-4318-9E98-1C44D7BCFBEF}" presName="level3hierChild" presStyleCnt="0"/>
      <dgm:spPr/>
    </dgm:pt>
    <dgm:pt modelId="{80B9F88B-483B-47E2-B4DC-9177F6FD2051}" type="pres">
      <dgm:prSet presAssocID="{1FE3B80F-024F-4595-9511-1C629B8FCFB4}" presName="conn2-1" presStyleLbl="parChTrans1D2" presStyleIdx="1" presStyleCnt="6"/>
      <dgm:spPr/>
    </dgm:pt>
    <dgm:pt modelId="{1F3A8FB9-2220-41DD-80DC-4FB15CDAC75C}" type="pres">
      <dgm:prSet presAssocID="{1FE3B80F-024F-4595-9511-1C629B8FCFB4}" presName="connTx" presStyleLbl="parChTrans1D2" presStyleIdx="1" presStyleCnt="6"/>
      <dgm:spPr/>
    </dgm:pt>
    <dgm:pt modelId="{5BB0C67C-15A1-4734-99CA-9DFC675BA128}" type="pres">
      <dgm:prSet presAssocID="{439E5805-BE63-42AA-BE07-5F3B6360C385}" presName="root2" presStyleCnt="0"/>
      <dgm:spPr/>
    </dgm:pt>
    <dgm:pt modelId="{8D29EE57-7540-4477-B4F8-15CFC6593F97}" type="pres">
      <dgm:prSet presAssocID="{439E5805-BE63-42AA-BE07-5F3B6360C385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4719EA-553A-4C86-8B6E-3E963589CCA8}" type="pres">
      <dgm:prSet presAssocID="{439E5805-BE63-42AA-BE07-5F3B6360C385}" presName="level3hierChild" presStyleCnt="0"/>
      <dgm:spPr/>
    </dgm:pt>
    <dgm:pt modelId="{C579741C-9588-4704-91F5-92C06F33D697}" type="pres">
      <dgm:prSet presAssocID="{FE04DF8D-A2EA-4563-9526-4D909C2AFD46}" presName="conn2-1" presStyleLbl="parChTrans1D3" presStyleIdx="0" presStyleCnt="4"/>
      <dgm:spPr/>
    </dgm:pt>
    <dgm:pt modelId="{923C14E8-56C8-4584-BF01-38D416C0C7EB}" type="pres">
      <dgm:prSet presAssocID="{FE04DF8D-A2EA-4563-9526-4D909C2AFD46}" presName="connTx" presStyleLbl="parChTrans1D3" presStyleIdx="0" presStyleCnt="4"/>
      <dgm:spPr/>
    </dgm:pt>
    <dgm:pt modelId="{117DBED1-4D01-4136-9239-A3E6AE99A626}" type="pres">
      <dgm:prSet presAssocID="{69A6B743-D5EB-4F27-92A4-10DB81ED784B}" presName="root2" presStyleCnt="0"/>
      <dgm:spPr/>
    </dgm:pt>
    <dgm:pt modelId="{73E7AAFA-AA87-47A2-B5E3-B33AE7ADDF09}" type="pres">
      <dgm:prSet presAssocID="{69A6B743-D5EB-4F27-92A4-10DB81ED784B}" presName="LevelTwoTextNode" presStyleLbl="node3" presStyleIdx="0" presStyleCnt="4" custScaleX="1359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6B20B3-01BA-4131-AECF-8F14A9962C4F}" type="pres">
      <dgm:prSet presAssocID="{69A6B743-D5EB-4F27-92A4-10DB81ED784B}" presName="level3hierChild" presStyleCnt="0"/>
      <dgm:spPr/>
    </dgm:pt>
    <dgm:pt modelId="{82A4B6CA-CD8F-46AB-BDB1-CA619691D74F}" type="pres">
      <dgm:prSet presAssocID="{D274E7B2-34D3-4B9C-9455-DB7EBE1A6FE2}" presName="conn2-1" presStyleLbl="parChTrans1D2" presStyleIdx="2" presStyleCnt="6"/>
      <dgm:spPr/>
    </dgm:pt>
    <dgm:pt modelId="{35CB8295-287E-486A-8B65-F9DFDB0FB9CA}" type="pres">
      <dgm:prSet presAssocID="{D274E7B2-34D3-4B9C-9455-DB7EBE1A6FE2}" presName="connTx" presStyleLbl="parChTrans1D2" presStyleIdx="2" presStyleCnt="6"/>
      <dgm:spPr/>
    </dgm:pt>
    <dgm:pt modelId="{F74EF419-BCE3-4B84-8456-D2BAF21674DC}" type="pres">
      <dgm:prSet presAssocID="{2B1ED67E-0F37-4F14-9B37-43C05513F32E}" presName="root2" presStyleCnt="0"/>
      <dgm:spPr/>
    </dgm:pt>
    <dgm:pt modelId="{F1D76A7C-BD3A-4100-8A80-C842B704E8E7}" type="pres">
      <dgm:prSet presAssocID="{2B1ED67E-0F37-4F14-9B37-43C05513F32E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BE798B-3974-4C8D-AD68-B370FC8BD44E}" type="pres">
      <dgm:prSet presAssocID="{2B1ED67E-0F37-4F14-9B37-43C05513F32E}" presName="level3hierChild" presStyleCnt="0"/>
      <dgm:spPr/>
    </dgm:pt>
    <dgm:pt modelId="{B991A2CC-89F4-4F3A-8169-19F2AF7B7C09}" type="pres">
      <dgm:prSet presAssocID="{FD39F359-ECFB-47CD-A4AE-C713FA115111}" presName="conn2-1" presStyleLbl="parChTrans1D3" presStyleIdx="1" presStyleCnt="4"/>
      <dgm:spPr/>
    </dgm:pt>
    <dgm:pt modelId="{CD1A1A48-0904-4D89-BBED-5CF2CCDD2650}" type="pres">
      <dgm:prSet presAssocID="{FD39F359-ECFB-47CD-A4AE-C713FA115111}" presName="connTx" presStyleLbl="parChTrans1D3" presStyleIdx="1" presStyleCnt="4"/>
      <dgm:spPr/>
    </dgm:pt>
    <dgm:pt modelId="{3BB67E78-D362-4847-BD2D-E3E2FCC653DE}" type="pres">
      <dgm:prSet presAssocID="{D8B13D00-0DDB-459B-8F70-AEBE1FE68362}" presName="root2" presStyleCnt="0"/>
      <dgm:spPr/>
    </dgm:pt>
    <dgm:pt modelId="{2FC60806-9D79-4F30-89AB-CE1B6BE929BC}" type="pres">
      <dgm:prSet presAssocID="{D8B13D00-0DDB-459B-8F70-AEBE1FE68362}" presName="LevelTwoTextNode" presStyleLbl="node3" presStyleIdx="1" presStyleCnt="4" custScaleX="1880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5F5F48-31F6-454D-A4C2-D2472828F068}" type="pres">
      <dgm:prSet presAssocID="{D8B13D00-0DDB-459B-8F70-AEBE1FE68362}" presName="level3hierChild" presStyleCnt="0"/>
      <dgm:spPr/>
    </dgm:pt>
    <dgm:pt modelId="{8AC4BB8B-D8EF-4800-90A1-32354C1B2B53}" type="pres">
      <dgm:prSet presAssocID="{ABBB6F2E-261E-40CA-AAEB-4814BA461C80}" presName="conn2-1" presStyleLbl="parChTrans1D3" presStyleIdx="2" presStyleCnt="4"/>
      <dgm:spPr/>
    </dgm:pt>
    <dgm:pt modelId="{D5210C23-7DE1-407F-9E66-8104BE50F58A}" type="pres">
      <dgm:prSet presAssocID="{ABBB6F2E-261E-40CA-AAEB-4814BA461C80}" presName="connTx" presStyleLbl="parChTrans1D3" presStyleIdx="2" presStyleCnt="4"/>
      <dgm:spPr/>
    </dgm:pt>
    <dgm:pt modelId="{EC042456-8EA0-418C-B43E-6F13B4D91BBA}" type="pres">
      <dgm:prSet presAssocID="{89ED31A6-3D2C-4A1E-9814-69302B08FB84}" presName="root2" presStyleCnt="0"/>
      <dgm:spPr/>
    </dgm:pt>
    <dgm:pt modelId="{221A017D-3EBB-445B-9C46-6B00E914AE53}" type="pres">
      <dgm:prSet presAssocID="{89ED31A6-3D2C-4A1E-9814-69302B08FB84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D96A95-3667-4569-B356-A6525BFB4F2E}" type="pres">
      <dgm:prSet presAssocID="{89ED31A6-3D2C-4A1E-9814-69302B08FB84}" presName="level3hierChild" presStyleCnt="0"/>
      <dgm:spPr/>
    </dgm:pt>
    <dgm:pt modelId="{B3DC23A8-2A8A-4C46-9D22-5971537761B7}" type="pres">
      <dgm:prSet presAssocID="{2F904B02-68F8-492A-85FB-1EEDB02F0067}" presName="conn2-1" presStyleLbl="parChTrans1D2" presStyleIdx="3" presStyleCnt="6"/>
      <dgm:spPr/>
    </dgm:pt>
    <dgm:pt modelId="{F7280A33-E18C-4933-80DD-2A5CBC99892A}" type="pres">
      <dgm:prSet presAssocID="{2F904B02-68F8-492A-85FB-1EEDB02F0067}" presName="connTx" presStyleLbl="parChTrans1D2" presStyleIdx="3" presStyleCnt="6"/>
      <dgm:spPr/>
    </dgm:pt>
    <dgm:pt modelId="{882C49A0-7E60-4B27-8CCF-3BE7B428434A}" type="pres">
      <dgm:prSet presAssocID="{B1C88CCB-D083-4BD6-A819-A2EEC19DB8E4}" presName="root2" presStyleCnt="0"/>
      <dgm:spPr/>
    </dgm:pt>
    <dgm:pt modelId="{17262B3C-7817-4885-A18D-49EF9BF753E4}" type="pres">
      <dgm:prSet presAssocID="{B1C88CCB-D083-4BD6-A819-A2EEC19DB8E4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2222A0-0DBD-45C1-9BDE-822E25CEDEDD}" type="pres">
      <dgm:prSet presAssocID="{B1C88CCB-D083-4BD6-A819-A2EEC19DB8E4}" presName="level3hierChild" presStyleCnt="0"/>
      <dgm:spPr/>
    </dgm:pt>
    <dgm:pt modelId="{BC720170-CA5C-4905-ACDA-55BC48AA20C4}" type="pres">
      <dgm:prSet presAssocID="{5C4C6B44-25F4-4122-8BE4-2941EE78697D}" presName="conn2-1" presStyleLbl="parChTrans1D3" presStyleIdx="3" presStyleCnt="4"/>
      <dgm:spPr/>
    </dgm:pt>
    <dgm:pt modelId="{0468FCDF-4973-4706-93A4-4F104744366D}" type="pres">
      <dgm:prSet presAssocID="{5C4C6B44-25F4-4122-8BE4-2941EE78697D}" presName="connTx" presStyleLbl="parChTrans1D3" presStyleIdx="3" presStyleCnt="4"/>
      <dgm:spPr/>
    </dgm:pt>
    <dgm:pt modelId="{CF875A40-36F0-4D49-A9C5-AA02E9AC62C9}" type="pres">
      <dgm:prSet presAssocID="{6C6A31B0-CFA4-4034-94F0-25724E8ED7AF}" presName="root2" presStyleCnt="0"/>
      <dgm:spPr/>
    </dgm:pt>
    <dgm:pt modelId="{FC9F0C87-4884-4579-93D4-F0DE7D18FCB3}" type="pres">
      <dgm:prSet presAssocID="{6C6A31B0-CFA4-4034-94F0-25724E8ED7AF}" presName="LevelTwoTextNode" presStyleLbl="node3" presStyleIdx="3" presStyleCnt="4" custScaleX="1872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D0C519-ABB8-4BE8-8F83-EABD73183514}" type="pres">
      <dgm:prSet presAssocID="{6C6A31B0-CFA4-4034-94F0-25724E8ED7AF}" presName="level3hierChild" presStyleCnt="0"/>
      <dgm:spPr/>
    </dgm:pt>
    <dgm:pt modelId="{7EED6A26-7E43-4AB5-BB5B-F3B5E5A59243}" type="pres">
      <dgm:prSet presAssocID="{560AE208-3A88-4ED9-8A35-77B96DF0355D}" presName="conn2-1" presStyleLbl="parChTrans1D2" presStyleIdx="4" presStyleCnt="6"/>
      <dgm:spPr/>
    </dgm:pt>
    <dgm:pt modelId="{748F43FD-7A4D-4498-9A5B-D847F080858E}" type="pres">
      <dgm:prSet presAssocID="{560AE208-3A88-4ED9-8A35-77B96DF0355D}" presName="connTx" presStyleLbl="parChTrans1D2" presStyleIdx="4" presStyleCnt="6"/>
      <dgm:spPr/>
    </dgm:pt>
    <dgm:pt modelId="{D24209C3-CE5A-431C-B610-49A9B3C85FBF}" type="pres">
      <dgm:prSet presAssocID="{C9D7B889-DBF2-4E47-AF04-5680E6082649}" presName="root2" presStyleCnt="0"/>
      <dgm:spPr/>
    </dgm:pt>
    <dgm:pt modelId="{1211A93A-55C5-4A9C-9B2E-96D57C37FDB6}" type="pres">
      <dgm:prSet presAssocID="{C9D7B889-DBF2-4E47-AF04-5680E6082649}" presName="LevelTwoTextNode" presStyleLbl="node2" presStyleIdx="4" presStyleCnt="6" custScaleX="140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232A41-C25D-4F39-8754-8BCC863955D5}" type="pres">
      <dgm:prSet presAssocID="{C9D7B889-DBF2-4E47-AF04-5680E6082649}" presName="level3hierChild" presStyleCnt="0"/>
      <dgm:spPr/>
    </dgm:pt>
    <dgm:pt modelId="{E2AA38A5-BF01-4954-A4D5-B4A527CAD753}" type="pres">
      <dgm:prSet presAssocID="{656C6B46-28C9-46E8-B883-5ABE427D1CA6}" presName="conn2-1" presStyleLbl="parChTrans1D2" presStyleIdx="5" presStyleCnt="6"/>
      <dgm:spPr/>
    </dgm:pt>
    <dgm:pt modelId="{EA392C44-5586-4FDF-B138-7D33A0DFDED3}" type="pres">
      <dgm:prSet presAssocID="{656C6B46-28C9-46E8-B883-5ABE427D1CA6}" presName="connTx" presStyleLbl="parChTrans1D2" presStyleIdx="5" presStyleCnt="6"/>
      <dgm:spPr/>
    </dgm:pt>
    <dgm:pt modelId="{9E229DB8-6496-4DCA-9701-8275C1BB0845}" type="pres">
      <dgm:prSet presAssocID="{1FDA67EA-E930-4468-AD28-C18F74EAC821}" presName="root2" presStyleCnt="0"/>
      <dgm:spPr/>
    </dgm:pt>
    <dgm:pt modelId="{5219E907-F7CD-4E50-84BD-DA2DE81A6168}" type="pres">
      <dgm:prSet presAssocID="{1FDA67EA-E930-4468-AD28-C18F74EAC821}" presName="LevelTwoTextNode" presStyleLbl="node2" presStyleIdx="5" presStyleCnt="6" custScaleX="2429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093332-0930-4EC3-9C2D-36C8725F4DC1}" type="pres">
      <dgm:prSet presAssocID="{1FDA67EA-E930-4468-AD28-C18F74EAC821}" presName="level3hierChild" presStyleCnt="0"/>
      <dgm:spPr/>
    </dgm:pt>
  </dgm:ptLst>
  <dgm:cxnLst>
    <dgm:cxn modelId="{DDD01367-6E85-404A-A2CD-87E32F5E7CD2}" type="presOf" srcId="{6C6A31B0-CFA4-4034-94F0-25724E8ED7AF}" destId="{FC9F0C87-4884-4579-93D4-F0DE7D18FCB3}" srcOrd="0" destOrd="0" presId="urn:microsoft.com/office/officeart/2005/8/layout/hierarchy2"/>
    <dgm:cxn modelId="{082E7F91-A8D5-4DAB-917C-4AB9A252063E}" srcId="{D4D782D4-AC54-41B3-8F86-9FE47F1ED68E}" destId="{C9D7B889-DBF2-4E47-AF04-5680E6082649}" srcOrd="4" destOrd="0" parTransId="{560AE208-3A88-4ED9-8A35-77B96DF0355D}" sibTransId="{DA42AE77-22B4-4BD0-91C4-D7AF2C045B34}"/>
    <dgm:cxn modelId="{69F79932-0D4E-46AC-9115-1E311646E33E}" type="presOf" srcId="{3D7C18D2-6698-4A49-8F19-FE45DD57F09C}" destId="{02C5B51E-552E-46D0-94C7-D20318614D1C}" srcOrd="0" destOrd="0" presId="urn:microsoft.com/office/officeart/2005/8/layout/hierarchy2"/>
    <dgm:cxn modelId="{B3954517-C8AF-42A3-B1E7-BA673CA29D58}" srcId="{D4D782D4-AC54-41B3-8F86-9FE47F1ED68E}" destId="{46BD5682-C35A-4318-9E98-1C44D7BCFBEF}" srcOrd="0" destOrd="0" parTransId="{3CD9B1BF-0DC4-4E04-88E7-D123579700B5}" sibTransId="{EFC5E5A6-94EA-44CA-823E-BAF5B6F0D732}"/>
    <dgm:cxn modelId="{C103BDC2-DD51-4059-9C3C-FD389A7FD5E1}" type="presOf" srcId="{ABBB6F2E-261E-40CA-AAEB-4814BA461C80}" destId="{D5210C23-7DE1-407F-9E66-8104BE50F58A}" srcOrd="1" destOrd="0" presId="urn:microsoft.com/office/officeart/2005/8/layout/hierarchy2"/>
    <dgm:cxn modelId="{F4BAB5E5-FB5A-4F29-8531-CA3210C4DF77}" type="presOf" srcId="{ABBB6F2E-261E-40CA-AAEB-4814BA461C80}" destId="{8AC4BB8B-D8EF-4800-90A1-32354C1B2B53}" srcOrd="0" destOrd="0" presId="urn:microsoft.com/office/officeart/2005/8/layout/hierarchy2"/>
    <dgm:cxn modelId="{1C78EA90-DAB6-4A36-AB9D-1458F6BC9062}" type="presOf" srcId="{D4D782D4-AC54-41B3-8F86-9FE47F1ED68E}" destId="{BE545948-9C1C-45E9-8ED8-757F2FC3C7C7}" srcOrd="0" destOrd="0" presId="urn:microsoft.com/office/officeart/2005/8/layout/hierarchy2"/>
    <dgm:cxn modelId="{3DB18C67-3460-413F-9F83-9B7AE16FB4C3}" type="presOf" srcId="{656C6B46-28C9-46E8-B883-5ABE427D1CA6}" destId="{EA392C44-5586-4FDF-B138-7D33A0DFDED3}" srcOrd="1" destOrd="0" presId="urn:microsoft.com/office/officeart/2005/8/layout/hierarchy2"/>
    <dgm:cxn modelId="{BAD3C737-A151-4917-85C3-CA52D8E6B0DB}" type="presOf" srcId="{2B1ED67E-0F37-4F14-9B37-43C05513F32E}" destId="{F1D76A7C-BD3A-4100-8A80-C842B704E8E7}" srcOrd="0" destOrd="0" presId="urn:microsoft.com/office/officeart/2005/8/layout/hierarchy2"/>
    <dgm:cxn modelId="{55F90FC2-5B87-4624-A530-D448ECE669FB}" type="presOf" srcId="{46BD5682-C35A-4318-9E98-1C44D7BCFBEF}" destId="{C80E9DB6-FAB3-4BCE-91FB-ADDB6424D7D5}" srcOrd="0" destOrd="0" presId="urn:microsoft.com/office/officeart/2005/8/layout/hierarchy2"/>
    <dgm:cxn modelId="{630E3F58-01FE-4015-897A-6248780CD768}" type="presOf" srcId="{2F904B02-68F8-492A-85FB-1EEDB02F0067}" destId="{F7280A33-E18C-4933-80DD-2A5CBC99892A}" srcOrd="1" destOrd="0" presId="urn:microsoft.com/office/officeart/2005/8/layout/hierarchy2"/>
    <dgm:cxn modelId="{60EBEA8C-4785-4C37-B776-5BB4534287A6}" srcId="{3D7C18D2-6698-4A49-8F19-FE45DD57F09C}" destId="{D4D782D4-AC54-41B3-8F86-9FE47F1ED68E}" srcOrd="0" destOrd="0" parTransId="{5A3A6A78-7922-476E-94AB-25971E86F364}" sibTransId="{727E69B3-AC53-4479-A187-24328865C439}"/>
    <dgm:cxn modelId="{070D9BF3-2670-457C-AC12-8246A3C4F13F}" type="presOf" srcId="{D274E7B2-34D3-4B9C-9455-DB7EBE1A6FE2}" destId="{35CB8295-287E-486A-8B65-F9DFDB0FB9CA}" srcOrd="1" destOrd="0" presId="urn:microsoft.com/office/officeart/2005/8/layout/hierarchy2"/>
    <dgm:cxn modelId="{3168444B-12D2-4143-A855-22E6CA2F4DA0}" type="presOf" srcId="{656C6B46-28C9-46E8-B883-5ABE427D1CA6}" destId="{E2AA38A5-BF01-4954-A4D5-B4A527CAD753}" srcOrd="0" destOrd="0" presId="urn:microsoft.com/office/officeart/2005/8/layout/hierarchy2"/>
    <dgm:cxn modelId="{30868821-DC13-43E4-8EAD-3EB8423DC75F}" type="presOf" srcId="{1FE3B80F-024F-4595-9511-1C629B8FCFB4}" destId="{80B9F88B-483B-47E2-B4DC-9177F6FD2051}" srcOrd="0" destOrd="0" presId="urn:microsoft.com/office/officeart/2005/8/layout/hierarchy2"/>
    <dgm:cxn modelId="{4C9A37CA-B0B1-4EE5-A58A-9EC45685540B}" type="presOf" srcId="{89ED31A6-3D2C-4A1E-9814-69302B08FB84}" destId="{221A017D-3EBB-445B-9C46-6B00E914AE53}" srcOrd="0" destOrd="0" presId="urn:microsoft.com/office/officeart/2005/8/layout/hierarchy2"/>
    <dgm:cxn modelId="{A698FF17-3201-4CE0-81D6-BB6C68EB4F7A}" type="presOf" srcId="{560AE208-3A88-4ED9-8A35-77B96DF0355D}" destId="{7EED6A26-7E43-4AB5-BB5B-F3B5E5A59243}" srcOrd="0" destOrd="0" presId="urn:microsoft.com/office/officeart/2005/8/layout/hierarchy2"/>
    <dgm:cxn modelId="{16A8BE40-38A7-4B54-873A-20B06A6CD449}" type="presOf" srcId="{C9D7B889-DBF2-4E47-AF04-5680E6082649}" destId="{1211A93A-55C5-4A9C-9B2E-96D57C37FDB6}" srcOrd="0" destOrd="0" presId="urn:microsoft.com/office/officeart/2005/8/layout/hierarchy2"/>
    <dgm:cxn modelId="{995E969D-31A2-43D0-BDDD-B609C31AAC76}" type="presOf" srcId="{B1C88CCB-D083-4BD6-A819-A2EEC19DB8E4}" destId="{17262B3C-7817-4885-A18D-49EF9BF753E4}" srcOrd="0" destOrd="0" presId="urn:microsoft.com/office/officeart/2005/8/layout/hierarchy2"/>
    <dgm:cxn modelId="{4D2F86EC-EF97-441C-81CC-605A8C94A621}" type="presOf" srcId="{1FDA67EA-E930-4468-AD28-C18F74EAC821}" destId="{5219E907-F7CD-4E50-84BD-DA2DE81A6168}" srcOrd="0" destOrd="0" presId="urn:microsoft.com/office/officeart/2005/8/layout/hierarchy2"/>
    <dgm:cxn modelId="{B4F58379-1791-4895-A4E2-05A7DBA1ED03}" type="presOf" srcId="{1FE3B80F-024F-4595-9511-1C629B8FCFB4}" destId="{1F3A8FB9-2220-41DD-80DC-4FB15CDAC75C}" srcOrd="1" destOrd="0" presId="urn:microsoft.com/office/officeart/2005/8/layout/hierarchy2"/>
    <dgm:cxn modelId="{1EC19BD6-76D7-441C-BDE7-3BEB6322F5AE}" srcId="{B1C88CCB-D083-4BD6-A819-A2EEC19DB8E4}" destId="{6C6A31B0-CFA4-4034-94F0-25724E8ED7AF}" srcOrd="0" destOrd="0" parTransId="{5C4C6B44-25F4-4122-8BE4-2941EE78697D}" sibTransId="{DC98FBE7-5BA7-4468-BD64-B5609DFB20E0}"/>
    <dgm:cxn modelId="{D966689C-8765-4152-817D-CB5CEF95C85E}" type="presOf" srcId="{69A6B743-D5EB-4F27-92A4-10DB81ED784B}" destId="{73E7AAFA-AA87-47A2-B5E3-B33AE7ADDF09}" srcOrd="0" destOrd="0" presId="urn:microsoft.com/office/officeart/2005/8/layout/hierarchy2"/>
    <dgm:cxn modelId="{B4221CBC-E8F1-4794-9A56-35B9C1E7966B}" srcId="{2B1ED67E-0F37-4F14-9B37-43C05513F32E}" destId="{D8B13D00-0DDB-459B-8F70-AEBE1FE68362}" srcOrd="0" destOrd="0" parTransId="{FD39F359-ECFB-47CD-A4AE-C713FA115111}" sibTransId="{7CF92E40-74A1-47D6-A646-82BA4E922D84}"/>
    <dgm:cxn modelId="{E9ED60EC-CE0F-4503-8359-2295A1FEA258}" srcId="{2B1ED67E-0F37-4F14-9B37-43C05513F32E}" destId="{89ED31A6-3D2C-4A1E-9814-69302B08FB84}" srcOrd="1" destOrd="0" parTransId="{ABBB6F2E-261E-40CA-AAEB-4814BA461C80}" sibTransId="{6520E686-B2A6-4DE1-AC30-7C0A6AEA5485}"/>
    <dgm:cxn modelId="{34C73699-8FF1-4A50-8A7C-5F8EA4600C29}" type="presOf" srcId="{D274E7B2-34D3-4B9C-9455-DB7EBE1A6FE2}" destId="{82A4B6CA-CD8F-46AB-BDB1-CA619691D74F}" srcOrd="0" destOrd="0" presId="urn:microsoft.com/office/officeart/2005/8/layout/hierarchy2"/>
    <dgm:cxn modelId="{31662F33-1955-491A-A6CB-6C70DE5BABF9}" srcId="{D4D782D4-AC54-41B3-8F86-9FE47F1ED68E}" destId="{439E5805-BE63-42AA-BE07-5F3B6360C385}" srcOrd="1" destOrd="0" parTransId="{1FE3B80F-024F-4595-9511-1C629B8FCFB4}" sibTransId="{D7E61A15-4B7F-49C1-A8FC-E237D9E556EE}"/>
    <dgm:cxn modelId="{64F777D8-ECD3-41A5-A19A-D4C9B2FE8249}" srcId="{D4D782D4-AC54-41B3-8F86-9FE47F1ED68E}" destId="{B1C88CCB-D083-4BD6-A819-A2EEC19DB8E4}" srcOrd="3" destOrd="0" parTransId="{2F904B02-68F8-492A-85FB-1EEDB02F0067}" sibTransId="{1D35A1A9-725B-4160-9A2E-D34951DC731B}"/>
    <dgm:cxn modelId="{DFB02EAA-E7BE-4F75-95B4-29D435D36D3D}" type="presOf" srcId="{FD39F359-ECFB-47CD-A4AE-C713FA115111}" destId="{B991A2CC-89F4-4F3A-8169-19F2AF7B7C09}" srcOrd="0" destOrd="0" presId="urn:microsoft.com/office/officeart/2005/8/layout/hierarchy2"/>
    <dgm:cxn modelId="{819EDF0C-6213-4042-BFEC-AF1B187A8D60}" type="presOf" srcId="{FE04DF8D-A2EA-4563-9526-4D909C2AFD46}" destId="{C579741C-9588-4704-91F5-92C06F33D697}" srcOrd="0" destOrd="0" presId="urn:microsoft.com/office/officeart/2005/8/layout/hierarchy2"/>
    <dgm:cxn modelId="{18F31964-FA0E-401D-868A-51EA72D13D40}" type="presOf" srcId="{5C4C6B44-25F4-4122-8BE4-2941EE78697D}" destId="{0468FCDF-4973-4706-93A4-4F104744366D}" srcOrd="1" destOrd="0" presId="urn:microsoft.com/office/officeart/2005/8/layout/hierarchy2"/>
    <dgm:cxn modelId="{17645945-0B90-4E04-A342-586CE283806A}" type="presOf" srcId="{3CD9B1BF-0DC4-4E04-88E7-D123579700B5}" destId="{225F60EE-DD75-48B3-9539-8D04504ED209}" srcOrd="1" destOrd="0" presId="urn:microsoft.com/office/officeart/2005/8/layout/hierarchy2"/>
    <dgm:cxn modelId="{579A5423-F113-410B-B1ED-338D856E167E}" srcId="{439E5805-BE63-42AA-BE07-5F3B6360C385}" destId="{69A6B743-D5EB-4F27-92A4-10DB81ED784B}" srcOrd="0" destOrd="0" parTransId="{FE04DF8D-A2EA-4563-9526-4D909C2AFD46}" sibTransId="{1A2EE285-F48B-4CFA-AC7C-7C0940964F7C}"/>
    <dgm:cxn modelId="{98BCF2E6-C1FC-4EB5-B1D0-73C1ADED079E}" type="presOf" srcId="{2F904B02-68F8-492A-85FB-1EEDB02F0067}" destId="{B3DC23A8-2A8A-4C46-9D22-5971537761B7}" srcOrd="0" destOrd="0" presId="urn:microsoft.com/office/officeart/2005/8/layout/hierarchy2"/>
    <dgm:cxn modelId="{80E4CE45-2635-4E4B-B4DF-2A47B26C4CA2}" type="presOf" srcId="{439E5805-BE63-42AA-BE07-5F3B6360C385}" destId="{8D29EE57-7540-4477-B4F8-15CFC6593F97}" srcOrd="0" destOrd="0" presId="urn:microsoft.com/office/officeart/2005/8/layout/hierarchy2"/>
    <dgm:cxn modelId="{28F3095F-583D-4FF2-BC47-75F21CD10B5C}" srcId="{D4D782D4-AC54-41B3-8F86-9FE47F1ED68E}" destId="{2B1ED67E-0F37-4F14-9B37-43C05513F32E}" srcOrd="2" destOrd="0" parTransId="{D274E7B2-34D3-4B9C-9455-DB7EBE1A6FE2}" sibTransId="{97DC1F2C-1F3A-408C-A51F-3CD521BF2235}"/>
    <dgm:cxn modelId="{229956F8-9382-4607-9B73-FDC55F9B902F}" type="presOf" srcId="{5C4C6B44-25F4-4122-8BE4-2941EE78697D}" destId="{BC720170-CA5C-4905-ACDA-55BC48AA20C4}" srcOrd="0" destOrd="0" presId="urn:microsoft.com/office/officeart/2005/8/layout/hierarchy2"/>
    <dgm:cxn modelId="{E9BBFB6F-0249-458C-9032-C6650FE4FD13}" srcId="{D4D782D4-AC54-41B3-8F86-9FE47F1ED68E}" destId="{1FDA67EA-E930-4468-AD28-C18F74EAC821}" srcOrd="5" destOrd="0" parTransId="{656C6B46-28C9-46E8-B883-5ABE427D1CA6}" sibTransId="{C1D5D150-5437-46EB-8321-6A93D37CEB9D}"/>
    <dgm:cxn modelId="{E20CF596-6C06-4EF9-B03C-9724ECF64457}" type="presOf" srcId="{3CD9B1BF-0DC4-4E04-88E7-D123579700B5}" destId="{39496F81-CE29-4E12-8F45-C953A7AA0659}" srcOrd="0" destOrd="0" presId="urn:microsoft.com/office/officeart/2005/8/layout/hierarchy2"/>
    <dgm:cxn modelId="{6ECA2B34-13F5-415A-8A40-0EF735EADE37}" type="presOf" srcId="{FD39F359-ECFB-47CD-A4AE-C713FA115111}" destId="{CD1A1A48-0904-4D89-BBED-5CF2CCDD2650}" srcOrd="1" destOrd="0" presId="urn:microsoft.com/office/officeart/2005/8/layout/hierarchy2"/>
    <dgm:cxn modelId="{6BBE1888-0AA7-400F-A3F7-3351ABE14358}" type="presOf" srcId="{560AE208-3A88-4ED9-8A35-77B96DF0355D}" destId="{748F43FD-7A4D-4498-9A5B-D847F080858E}" srcOrd="1" destOrd="0" presId="urn:microsoft.com/office/officeart/2005/8/layout/hierarchy2"/>
    <dgm:cxn modelId="{237D4E3B-D681-4D4B-9AC4-251B0D67F488}" type="presOf" srcId="{D8B13D00-0DDB-459B-8F70-AEBE1FE68362}" destId="{2FC60806-9D79-4F30-89AB-CE1B6BE929BC}" srcOrd="0" destOrd="0" presId="urn:microsoft.com/office/officeart/2005/8/layout/hierarchy2"/>
    <dgm:cxn modelId="{983D72E4-0F7B-4641-87A9-AC029F3303E2}" type="presOf" srcId="{FE04DF8D-A2EA-4563-9526-4D909C2AFD46}" destId="{923C14E8-56C8-4584-BF01-38D416C0C7EB}" srcOrd="1" destOrd="0" presId="urn:microsoft.com/office/officeart/2005/8/layout/hierarchy2"/>
    <dgm:cxn modelId="{DB39D14E-47CD-488E-8930-259F6AAEB335}" type="presParOf" srcId="{02C5B51E-552E-46D0-94C7-D20318614D1C}" destId="{2035BD11-B50C-44C4-AC41-80F19F1A0B9A}" srcOrd="0" destOrd="0" presId="urn:microsoft.com/office/officeart/2005/8/layout/hierarchy2"/>
    <dgm:cxn modelId="{5CED1182-A217-42CD-9729-CE46ED6E4F1B}" type="presParOf" srcId="{2035BD11-B50C-44C4-AC41-80F19F1A0B9A}" destId="{BE545948-9C1C-45E9-8ED8-757F2FC3C7C7}" srcOrd="0" destOrd="0" presId="urn:microsoft.com/office/officeart/2005/8/layout/hierarchy2"/>
    <dgm:cxn modelId="{A5CE6353-D60E-47AC-B3DA-B9A557BAE8FC}" type="presParOf" srcId="{2035BD11-B50C-44C4-AC41-80F19F1A0B9A}" destId="{8A9B6976-9C91-4D5E-B2AB-80FD0D378AAA}" srcOrd="1" destOrd="0" presId="urn:microsoft.com/office/officeart/2005/8/layout/hierarchy2"/>
    <dgm:cxn modelId="{0CDFAEC3-C049-40D2-B960-E780C3FAE783}" type="presParOf" srcId="{8A9B6976-9C91-4D5E-B2AB-80FD0D378AAA}" destId="{39496F81-CE29-4E12-8F45-C953A7AA0659}" srcOrd="0" destOrd="0" presId="urn:microsoft.com/office/officeart/2005/8/layout/hierarchy2"/>
    <dgm:cxn modelId="{E48A68B8-F8A5-4B72-B171-57D6FFCF0EA4}" type="presParOf" srcId="{39496F81-CE29-4E12-8F45-C953A7AA0659}" destId="{225F60EE-DD75-48B3-9539-8D04504ED209}" srcOrd="0" destOrd="0" presId="urn:microsoft.com/office/officeart/2005/8/layout/hierarchy2"/>
    <dgm:cxn modelId="{0B146F00-D367-4CAB-B008-6C1D24489BB0}" type="presParOf" srcId="{8A9B6976-9C91-4D5E-B2AB-80FD0D378AAA}" destId="{9AB3062F-87E7-438A-9DAF-F35F25223D91}" srcOrd="1" destOrd="0" presId="urn:microsoft.com/office/officeart/2005/8/layout/hierarchy2"/>
    <dgm:cxn modelId="{0816253A-E64C-4AB7-B398-8F032F0B3547}" type="presParOf" srcId="{9AB3062F-87E7-438A-9DAF-F35F25223D91}" destId="{C80E9DB6-FAB3-4BCE-91FB-ADDB6424D7D5}" srcOrd="0" destOrd="0" presId="urn:microsoft.com/office/officeart/2005/8/layout/hierarchy2"/>
    <dgm:cxn modelId="{050244DD-5C23-46FE-AA57-1CF2C0B785CF}" type="presParOf" srcId="{9AB3062F-87E7-438A-9DAF-F35F25223D91}" destId="{4A531E81-81D3-4CBB-BECD-10BF4ACE6277}" srcOrd="1" destOrd="0" presId="urn:microsoft.com/office/officeart/2005/8/layout/hierarchy2"/>
    <dgm:cxn modelId="{50648F7E-C841-4DF7-8BA6-0E88957683DA}" type="presParOf" srcId="{8A9B6976-9C91-4D5E-B2AB-80FD0D378AAA}" destId="{80B9F88B-483B-47E2-B4DC-9177F6FD2051}" srcOrd="2" destOrd="0" presId="urn:microsoft.com/office/officeart/2005/8/layout/hierarchy2"/>
    <dgm:cxn modelId="{146E8E37-FB29-4FD1-859D-AFD5E840CC87}" type="presParOf" srcId="{80B9F88B-483B-47E2-B4DC-9177F6FD2051}" destId="{1F3A8FB9-2220-41DD-80DC-4FB15CDAC75C}" srcOrd="0" destOrd="0" presId="urn:microsoft.com/office/officeart/2005/8/layout/hierarchy2"/>
    <dgm:cxn modelId="{D5A44A1E-C5E0-421C-BC90-9C7C57FCD530}" type="presParOf" srcId="{8A9B6976-9C91-4D5E-B2AB-80FD0D378AAA}" destId="{5BB0C67C-15A1-4734-99CA-9DFC675BA128}" srcOrd="3" destOrd="0" presId="urn:microsoft.com/office/officeart/2005/8/layout/hierarchy2"/>
    <dgm:cxn modelId="{1948541D-C59B-48F4-91AF-1A33FC310CDA}" type="presParOf" srcId="{5BB0C67C-15A1-4734-99CA-9DFC675BA128}" destId="{8D29EE57-7540-4477-B4F8-15CFC6593F97}" srcOrd="0" destOrd="0" presId="urn:microsoft.com/office/officeart/2005/8/layout/hierarchy2"/>
    <dgm:cxn modelId="{32B93E61-8D25-41E2-83FB-8EE4D6CD90DA}" type="presParOf" srcId="{5BB0C67C-15A1-4734-99CA-9DFC675BA128}" destId="{624719EA-553A-4C86-8B6E-3E963589CCA8}" srcOrd="1" destOrd="0" presId="urn:microsoft.com/office/officeart/2005/8/layout/hierarchy2"/>
    <dgm:cxn modelId="{B23DEE0F-E37D-4FBB-BCE1-049E3D051F05}" type="presParOf" srcId="{624719EA-553A-4C86-8B6E-3E963589CCA8}" destId="{C579741C-9588-4704-91F5-92C06F33D697}" srcOrd="0" destOrd="0" presId="urn:microsoft.com/office/officeart/2005/8/layout/hierarchy2"/>
    <dgm:cxn modelId="{E213841D-13AD-4106-9E56-CAC1428B162A}" type="presParOf" srcId="{C579741C-9588-4704-91F5-92C06F33D697}" destId="{923C14E8-56C8-4584-BF01-38D416C0C7EB}" srcOrd="0" destOrd="0" presId="urn:microsoft.com/office/officeart/2005/8/layout/hierarchy2"/>
    <dgm:cxn modelId="{C2740903-9690-4FAB-966C-75F1D546411B}" type="presParOf" srcId="{624719EA-553A-4C86-8B6E-3E963589CCA8}" destId="{117DBED1-4D01-4136-9239-A3E6AE99A626}" srcOrd="1" destOrd="0" presId="urn:microsoft.com/office/officeart/2005/8/layout/hierarchy2"/>
    <dgm:cxn modelId="{F37E1D93-EDB7-446F-BBB0-671377F77040}" type="presParOf" srcId="{117DBED1-4D01-4136-9239-A3E6AE99A626}" destId="{73E7AAFA-AA87-47A2-B5E3-B33AE7ADDF09}" srcOrd="0" destOrd="0" presId="urn:microsoft.com/office/officeart/2005/8/layout/hierarchy2"/>
    <dgm:cxn modelId="{CEC079FF-8B04-4A91-8A59-E94B59E1E618}" type="presParOf" srcId="{117DBED1-4D01-4136-9239-A3E6AE99A626}" destId="{B76B20B3-01BA-4131-AECF-8F14A9962C4F}" srcOrd="1" destOrd="0" presId="urn:microsoft.com/office/officeart/2005/8/layout/hierarchy2"/>
    <dgm:cxn modelId="{1FDDC9CF-DB93-47F9-8719-BD521149E5A3}" type="presParOf" srcId="{8A9B6976-9C91-4D5E-B2AB-80FD0D378AAA}" destId="{82A4B6CA-CD8F-46AB-BDB1-CA619691D74F}" srcOrd="4" destOrd="0" presId="urn:microsoft.com/office/officeart/2005/8/layout/hierarchy2"/>
    <dgm:cxn modelId="{47760763-AF41-4B0F-BA23-0B7145B27BE0}" type="presParOf" srcId="{82A4B6CA-CD8F-46AB-BDB1-CA619691D74F}" destId="{35CB8295-287E-486A-8B65-F9DFDB0FB9CA}" srcOrd="0" destOrd="0" presId="urn:microsoft.com/office/officeart/2005/8/layout/hierarchy2"/>
    <dgm:cxn modelId="{EAE7E546-2CD5-4E66-911D-447ADC4605DD}" type="presParOf" srcId="{8A9B6976-9C91-4D5E-B2AB-80FD0D378AAA}" destId="{F74EF419-BCE3-4B84-8456-D2BAF21674DC}" srcOrd="5" destOrd="0" presId="urn:microsoft.com/office/officeart/2005/8/layout/hierarchy2"/>
    <dgm:cxn modelId="{0546D302-B14A-4791-A6AE-E3F5F16AC733}" type="presParOf" srcId="{F74EF419-BCE3-4B84-8456-D2BAF21674DC}" destId="{F1D76A7C-BD3A-4100-8A80-C842B704E8E7}" srcOrd="0" destOrd="0" presId="urn:microsoft.com/office/officeart/2005/8/layout/hierarchy2"/>
    <dgm:cxn modelId="{A7B113C4-FEA2-4DB7-AD9A-9AD5DFCA9CE8}" type="presParOf" srcId="{F74EF419-BCE3-4B84-8456-D2BAF21674DC}" destId="{1FBE798B-3974-4C8D-AD68-B370FC8BD44E}" srcOrd="1" destOrd="0" presId="urn:microsoft.com/office/officeart/2005/8/layout/hierarchy2"/>
    <dgm:cxn modelId="{0FBCDAE5-F69F-4778-A212-541A69DB60B6}" type="presParOf" srcId="{1FBE798B-3974-4C8D-AD68-B370FC8BD44E}" destId="{B991A2CC-89F4-4F3A-8169-19F2AF7B7C09}" srcOrd="0" destOrd="0" presId="urn:microsoft.com/office/officeart/2005/8/layout/hierarchy2"/>
    <dgm:cxn modelId="{2B773AEA-B5BA-41D9-B9F1-41AEAEC973F0}" type="presParOf" srcId="{B991A2CC-89F4-4F3A-8169-19F2AF7B7C09}" destId="{CD1A1A48-0904-4D89-BBED-5CF2CCDD2650}" srcOrd="0" destOrd="0" presId="urn:microsoft.com/office/officeart/2005/8/layout/hierarchy2"/>
    <dgm:cxn modelId="{201BD09A-B7DD-4090-8652-ED8886245284}" type="presParOf" srcId="{1FBE798B-3974-4C8D-AD68-B370FC8BD44E}" destId="{3BB67E78-D362-4847-BD2D-E3E2FCC653DE}" srcOrd="1" destOrd="0" presId="urn:microsoft.com/office/officeart/2005/8/layout/hierarchy2"/>
    <dgm:cxn modelId="{7E6BBB06-1279-4887-8EFB-F0F3264645A3}" type="presParOf" srcId="{3BB67E78-D362-4847-BD2D-E3E2FCC653DE}" destId="{2FC60806-9D79-4F30-89AB-CE1B6BE929BC}" srcOrd="0" destOrd="0" presId="urn:microsoft.com/office/officeart/2005/8/layout/hierarchy2"/>
    <dgm:cxn modelId="{2B96059E-B1D3-4820-9BCA-43763DA8F17C}" type="presParOf" srcId="{3BB67E78-D362-4847-BD2D-E3E2FCC653DE}" destId="{B95F5F48-31F6-454D-A4C2-D2472828F068}" srcOrd="1" destOrd="0" presId="urn:microsoft.com/office/officeart/2005/8/layout/hierarchy2"/>
    <dgm:cxn modelId="{117E156E-0401-419D-933E-1DCF8CEB036B}" type="presParOf" srcId="{1FBE798B-3974-4C8D-AD68-B370FC8BD44E}" destId="{8AC4BB8B-D8EF-4800-90A1-32354C1B2B53}" srcOrd="2" destOrd="0" presId="urn:microsoft.com/office/officeart/2005/8/layout/hierarchy2"/>
    <dgm:cxn modelId="{6219900B-D73C-484C-ACF4-392EF007256F}" type="presParOf" srcId="{8AC4BB8B-D8EF-4800-90A1-32354C1B2B53}" destId="{D5210C23-7DE1-407F-9E66-8104BE50F58A}" srcOrd="0" destOrd="0" presId="urn:microsoft.com/office/officeart/2005/8/layout/hierarchy2"/>
    <dgm:cxn modelId="{83EA3680-DFEE-4A1B-909C-E6E44CDBA23B}" type="presParOf" srcId="{1FBE798B-3974-4C8D-AD68-B370FC8BD44E}" destId="{EC042456-8EA0-418C-B43E-6F13B4D91BBA}" srcOrd="3" destOrd="0" presId="urn:microsoft.com/office/officeart/2005/8/layout/hierarchy2"/>
    <dgm:cxn modelId="{1835ADA8-9F93-4C99-A1F1-C8A94D111483}" type="presParOf" srcId="{EC042456-8EA0-418C-B43E-6F13B4D91BBA}" destId="{221A017D-3EBB-445B-9C46-6B00E914AE53}" srcOrd="0" destOrd="0" presId="urn:microsoft.com/office/officeart/2005/8/layout/hierarchy2"/>
    <dgm:cxn modelId="{E4BF2DD9-650A-4F81-A219-02B235555ED1}" type="presParOf" srcId="{EC042456-8EA0-418C-B43E-6F13B4D91BBA}" destId="{CDD96A95-3667-4569-B356-A6525BFB4F2E}" srcOrd="1" destOrd="0" presId="urn:microsoft.com/office/officeart/2005/8/layout/hierarchy2"/>
    <dgm:cxn modelId="{2035255A-EE8B-4F4F-AA68-50A552793612}" type="presParOf" srcId="{8A9B6976-9C91-4D5E-B2AB-80FD0D378AAA}" destId="{B3DC23A8-2A8A-4C46-9D22-5971537761B7}" srcOrd="6" destOrd="0" presId="urn:microsoft.com/office/officeart/2005/8/layout/hierarchy2"/>
    <dgm:cxn modelId="{3869C898-0130-409F-B0BF-B31EAEED680A}" type="presParOf" srcId="{B3DC23A8-2A8A-4C46-9D22-5971537761B7}" destId="{F7280A33-E18C-4933-80DD-2A5CBC99892A}" srcOrd="0" destOrd="0" presId="urn:microsoft.com/office/officeart/2005/8/layout/hierarchy2"/>
    <dgm:cxn modelId="{E748DB82-8F5F-45BF-88B9-7EC5321E2F3F}" type="presParOf" srcId="{8A9B6976-9C91-4D5E-B2AB-80FD0D378AAA}" destId="{882C49A0-7E60-4B27-8CCF-3BE7B428434A}" srcOrd="7" destOrd="0" presId="urn:microsoft.com/office/officeart/2005/8/layout/hierarchy2"/>
    <dgm:cxn modelId="{0B099103-7E62-4AFC-8DD5-14E37BA41E54}" type="presParOf" srcId="{882C49A0-7E60-4B27-8CCF-3BE7B428434A}" destId="{17262B3C-7817-4885-A18D-49EF9BF753E4}" srcOrd="0" destOrd="0" presId="urn:microsoft.com/office/officeart/2005/8/layout/hierarchy2"/>
    <dgm:cxn modelId="{FB45DC80-C279-4BDA-92B5-7E2EAF334C3D}" type="presParOf" srcId="{882C49A0-7E60-4B27-8CCF-3BE7B428434A}" destId="{C02222A0-0DBD-45C1-9BDE-822E25CEDEDD}" srcOrd="1" destOrd="0" presId="urn:microsoft.com/office/officeart/2005/8/layout/hierarchy2"/>
    <dgm:cxn modelId="{B35B88A6-E117-4D4A-B664-90D6B2A539E4}" type="presParOf" srcId="{C02222A0-0DBD-45C1-9BDE-822E25CEDEDD}" destId="{BC720170-CA5C-4905-ACDA-55BC48AA20C4}" srcOrd="0" destOrd="0" presId="urn:microsoft.com/office/officeart/2005/8/layout/hierarchy2"/>
    <dgm:cxn modelId="{59F4C6A7-9AC6-49EA-83CE-779573DEE7B5}" type="presParOf" srcId="{BC720170-CA5C-4905-ACDA-55BC48AA20C4}" destId="{0468FCDF-4973-4706-93A4-4F104744366D}" srcOrd="0" destOrd="0" presId="urn:microsoft.com/office/officeart/2005/8/layout/hierarchy2"/>
    <dgm:cxn modelId="{5E5CD11B-67C0-4101-86D0-18F153E8F19B}" type="presParOf" srcId="{C02222A0-0DBD-45C1-9BDE-822E25CEDEDD}" destId="{CF875A40-36F0-4D49-A9C5-AA02E9AC62C9}" srcOrd="1" destOrd="0" presId="urn:microsoft.com/office/officeart/2005/8/layout/hierarchy2"/>
    <dgm:cxn modelId="{637100F8-7CA9-4632-8EA6-CC34AA900E59}" type="presParOf" srcId="{CF875A40-36F0-4D49-A9C5-AA02E9AC62C9}" destId="{FC9F0C87-4884-4579-93D4-F0DE7D18FCB3}" srcOrd="0" destOrd="0" presId="urn:microsoft.com/office/officeart/2005/8/layout/hierarchy2"/>
    <dgm:cxn modelId="{BBEDDDD9-9929-4081-A79B-1E2D15CCC0BB}" type="presParOf" srcId="{CF875A40-36F0-4D49-A9C5-AA02E9AC62C9}" destId="{45D0C519-ABB8-4BE8-8F83-EABD73183514}" srcOrd="1" destOrd="0" presId="urn:microsoft.com/office/officeart/2005/8/layout/hierarchy2"/>
    <dgm:cxn modelId="{99AC21CE-C442-46EE-9434-A7C50EB83606}" type="presParOf" srcId="{8A9B6976-9C91-4D5E-B2AB-80FD0D378AAA}" destId="{7EED6A26-7E43-4AB5-BB5B-F3B5E5A59243}" srcOrd="8" destOrd="0" presId="urn:microsoft.com/office/officeart/2005/8/layout/hierarchy2"/>
    <dgm:cxn modelId="{907046BB-546D-419D-B749-1AC0EBD481EB}" type="presParOf" srcId="{7EED6A26-7E43-4AB5-BB5B-F3B5E5A59243}" destId="{748F43FD-7A4D-4498-9A5B-D847F080858E}" srcOrd="0" destOrd="0" presId="urn:microsoft.com/office/officeart/2005/8/layout/hierarchy2"/>
    <dgm:cxn modelId="{40F8A30E-616F-412B-8A1A-7799E4A588D6}" type="presParOf" srcId="{8A9B6976-9C91-4D5E-B2AB-80FD0D378AAA}" destId="{D24209C3-CE5A-431C-B610-49A9B3C85FBF}" srcOrd="9" destOrd="0" presId="urn:microsoft.com/office/officeart/2005/8/layout/hierarchy2"/>
    <dgm:cxn modelId="{07EB35DD-909B-4E7A-96B8-C20935425BB8}" type="presParOf" srcId="{D24209C3-CE5A-431C-B610-49A9B3C85FBF}" destId="{1211A93A-55C5-4A9C-9B2E-96D57C37FDB6}" srcOrd="0" destOrd="0" presId="urn:microsoft.com/office/officeart/2005/8/layout/hierarchy2"/>
    <dgm:cxn modelId="{7AE65C52-C7CE-45C9-99AC-E1B1858F5A62}" type="presParOf" srcId="{D24209C3-CE5A-431C-B610-49A9B3C85FBF}" destId="{A8232A41-C25D-4F39-8754-8BCC863955D5}" srcOrd="1" destOrd="0" presId="urn:microsoft.com/office/officeart/2005/8/layout/hierarchy2"/>
    <dgm:cxn modelId="{D490DFE6-6131-465E-B49D-201479C0A6AB}" type="presParOf" srcId="{8A9B6976-9C91-4D5E-B2AB-80FD0D378AAA}" destId="{E2AA38A5-BF01-4954-A4D5-B4A527CAD753}" srcOrd="10" destOrd="0" presId="urn:microsoft.com/office/officeart/2005/8/layout/hierarchy2"/>
    <dgm:cxn modelId="{BFCF564F-BA4A-4404-91ED-31C16A8394AE}" type="presParOf" srcId="{E2AA38A5-BF01-4954-A4D5-B4A527CAD753}" destId="{EA392C44-5586-4FDF-B138-7D33A0DFDED3}" srcOrd="0" destOrd="0" presId="urn:microsoft.com/office/officeart/2005/8/layout/hierarchy2"/>
    <dgm:cxn modelId="{DBCCE2B2-C4A2-49DB-8FD6-65E88082B4C0}" type="presParOf" srcId="{8A9B6976-9C91-4D5E-B2AB-80FD0D378AAA}" destId="{9E229DB8-6496-4DCA-9701-8275C1BB0845}" srcOrd="11" destOrd="0" presId="urn:microsoft.com/office/officeart/2005/8/layout/hierarchy2"/>
    <dgm:cxn modelId="{776D2F88-F25C-4CE6-A66E-538E12B7BB2B}" type="presParOf" srcId="{9E229DB8-6496-4DCA-9701-8275C1BB0845}" destId="{5219E907-F7CD-4E50-84BD-DA2DE81A6168}" srcOrd="0" destOrd="0" presId="urn:microsoft.com/office/officeart/2005/8/layout/hierarchy2"/>
    <dgm:cxn modelId="{6DB85211-F8F9-4BEF-8C46-F14C36A21CF2}" type="presParOf" srcId="{9E229DB8-6496-4DCA-9701-8275C1BB0845}" destId="{AF093332-0930-4EC3-9C2D-36C8725F4DC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C8B9D59-CC0D-4697-AEC0-E27D9D73537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F216C2-F75C-4A36-A0D6-36C2AE52B63A}">
      <dgm:prSet phldrT="[Текст]"/>
      <dgm:spPr/>
      <dgm:t>
        <a:bodyPr/>
        <a:lstStyle/>
        <a:p>
          <a:r>
            <a:rPr lang="ru-RU" dirty="0" smtClean="0"/>
            <a:t>Банк-кредитор обязан</a:t>
          </a:r>
          <a:endParaRPr lang="ru-RU" dirty="0"/>
        </a:p>
      </dgm:t>
    </dgm:pt>
    <dgm:pt modelId="{50688694-2DD8-4CC3-97EE-DA444680E7B4}" type="parTrans" cxnId="{ED0DDD25-325B-45AB-86FD-4685CEB1B6BA}">
      <dgm:prSet/>
      <dgm:spPr/>
      <dgm:t>
        <a:bodyPr/>
        <a:lstStyle/>
        <a:p>
          <a:endParaRPr lang="ru-RU"/>
        </a:p>
      </dgm:t>
    </dgm:pt>
    <dgm:pt modelId="{91A894B5-F796-4BEB-AE12-5A466324F1AA}" type="sibTrans" cxnId="{ED0DDD25-325B-45AB-86FD-4685CEB1B6BA}">
      <dgm:prSet/>
      <dgm:spPr/>
      <dgm:t>
        <a:bodyPr/>
        <a:lstStyle/>
        <a:p>
          <a:endParaRPr lang="ru-RU"/>
        </a:p>
      </dgm:t>
    </dgm:pt>
    <dgm:pt modelId="{0D054000-A27A-4C2C-8EE4-124E00E38613}">
      <dgm:prSet phldrT="[Текст]"/>
      <dgm:spPr/>
      <dgm:t>
        <a:bodyPr/>
        <a:lstStyle/>
        <a:p>
          <a:r>
            <a:rPr lang="ru-RU" dirty="0" smtClean="0"/>
            <a:t>предоставить денежные средства</a:t>
          </a:r>
          <a:endParaRPr lang="ru-RU" dirty="0"/>
        </a:p>
      </dgm:t>
    </dgm:pt>
    <dgm:pt modelId="{C2D09D08-67A9-4D03-9A98-BAEF30D63EB9}" type="parTrans" cxnId="{6117DC88-B90D-4437-ADA4-F933A55D787C}">
      <dgm:prSet/>
      <dgm:spPr/>
      <dgm:t>
        <a:bodyPr/>
        <a:lstStyle/>
        <a:p>
          <a:endParaRPr lang="ru-RU"/>
        </a:p>
      </dgm:t>
    </dgm:pt>
    <dgm:pt modelId="{9204324A-A76C-4A46-A251-BDAA568FD15B}" type="sibTrans" cxnId="{6117DC88-B90D-4437-ADA4-F933A55D787C}">
      <dgm:prSet/>
      <dgm:spPr/>
      <dgm:t>
        <a:bodyPr/>
        <a:lstStyle/>
        <a:p>
          <a:endParaRPr lang="ru-RU"/>
        </a:p>
      </dgm:t>
    </dgm:pt>
    <dgm:pt modelId="{66EB34DC-AB79-4E9D-9C0B-097072F32330}">
      <dgm:prSet phldrT="[Текст]"/>
      <dgm:spPr/>
      <dgm:t>
        <a:bodyPr/>
        <a:lstStyle/>
        <a:p>
          <a:r>
            <a:rPr lang="ru-RU" dirty="0" smtClean="0"/>
            <a:t>хранить банковскую тайну о счетах клиента</a:t>
          </a:r>
          <a:endParaRPr lang="ru-RU" dirty="0"/>
        </a:p>
      </dgm:t>
    </dgm:pt>
    <dgm:pt modelId="{3F7EE0D2-8659-4D0B-A3D1-385DD1D7711F}" type="parTrans" cxnId="{5DF27C47-B069-45DE-9049-0DC9E766424B}">
      <dgm:prSet/>
      <dgm:spPr/>
      <dgm:t>
        <a:bodyPr/>
        <a:lstStyle/>
        <a:p>
          <a:endParaRPr lang="ru-RU"/>
        </a:p>
      </dgm:t>
    </dgm:pt>
    <dgm:pt modelId="{A06F4E66-FF7C-4FF3-84DA-7F519D614AAB}" type="sibTrans" cxnId="{5DF27C47-B069-45DE-9049-0DC9E766424B}">
      <dgm:prSet/>
      <dgm:spPr/>
      <dgm:t>
        <a:bodyPr/>
        <a:lstStyle/>
        <a:p>
          <a:endParaRPr lang="ru-RU"/>
        </a:p>
      </dgm:t>
    </dgm:pt>
    <dgm:pt modelId="{9CDEB775-DCD3-46EA-84AD-D6F5A0D9601B}">
      <dgm:prSet phldrT="[Текст]"/>
      <dgm:spPr/>
      <dgm:t>
        <a:bodyPr/>
        <a:lstStyle/>
        <a:p>
          <a:r>
            <a:rPr lang="ru-RU" dirty="0" smtClean="0"/>
            <a:t>Банк-кредитор имеет право</a:t>
          </a:r>
          <a:endParaRPr lang="ru-RU" dirty="0"/>
        </a:p>
      </dgm:t>
    </dgm:pt>
    <dgm:pt modelId="{04167665-CC07-4F81-A6AA-6213683BD815}" type="parTrans" cxnId="{44069088-6CBF-41F5-B1E3-0A16BF122565}">
      <dgm:prSet/>
      <dgm:spPr/>
      <dgm:t>
        <a:bodyPr/>
        <a:lstStyle/>
        <a:p>
          <a:endParaRPr lang="ru-RU"/>
        </a:p>
      </dgm:t>
    </dgm:pt>
    <dgm:pt modelId="{5D2E1D3B-79C3-40E0-AF79-952B62CA9693}" type="sibTrans" cxnId="{44069088-6CBF-41F5-B1E3-0A16BF122565}">
      <dgm:prSet/>
      <dgm:spPr/>
      <dgm:t>
        <a:bodyPr/>
        <a:lstStyle/>
        <a:p>
          <a:endParaRPr lang="ru-RU"/>
        </a:p>
      </dgm:t>
    </dgm:pt>
    <dgm:pt modelId="{F12E9DE3-5EC7-445B-A3EC-E20FDCBD6CDE}">
      <dgm:prSet phldrT="[Текст]"/>
      <dgm:spPr/>
      <dgm:t>
        <a:bodyPr/>
        <a:lstStyle/>
        <a:p>
          <a:r>
            <a:rPr lang="ru-RU" dirty="0" smtClean="0"/>
            <a:t>отказаться от предоставления заемщику предусмотренного кредитным договором кредита </a:t>
          </a:r>
          <a:endParaRPr lang="ru-RU" dirty="0"/>
        </a:p>
      </dgm:t>
    </dgm:pt>
    <dgm:pt modelId="{5F10A0D1-A3D9-4C9C-A657-BA58E64FEB2B}" type="parTrans" cxnId="{0B8DD32F-238B-4D65-BB42-4A1D5A3B6069}">
      <dgm:prSet/>
      <dgm:spPr/>
      <dgm:t>
        <a:bodyPr/>
        <a:lstStyle/>
        <a:p>
          <a:endParaRPr lang="ru-RU"/>
        </a:p>
      </dgm:t>
    </dgm:pt>
    <dgm:pt modelId="{2AB713DA-0915-41D1-91DB-6B74C587A223}" type="sibTrans" cxnId="{0B8DD32F-238B-4D65-BB42-4A1D5A3B6069}">
      <dgm:prSet/>
      <dgm:spPr/>
      <dgm:t>
        <a:bodyPr/>
        <a:lstStyle/>
        <a:p>
          <a:endParaRPr lang="ru-RU"/>
        </a:p>
      </dgm:t>
    </dgm:pt>
    <dgm:pt modelId="{D3671C08-912D-4876-B9EC-B44F7D9F7125}">
      <dgm:prSet phldrT="[Текст]"/>
      <dgm:spPr/>
      <dgm:t>
        <a:bodyPr/>
        <a:lstStyle/>
        <a:p>
          <a:r>
            <a:rPr lang="ru-RU" dirty="0" smtClean="0"/>
            <a:t>контролировать целевое использование кредита</a:t>
          </a:r>
          <a:endParaRPr lang="ru-RU" dirty="0"/>
        </a:p>
      </dgm:t>
    </dgm:pt>
    <dgm:pt modelId="{EA35B58B-8FA0-418F-9DA0-AF838D47DC39}" type="parTrans" cxnId="{4E63A7BA-5ABF-44F5-9867-A1DD146EA9AA}">
      <dgm:prSet/>
      <dgm:spPr/>
      <dgm:t>
        <a:bodyPr/>
        <a:lstStyle/>
        <a:p>
          <a:endParaRPr lang="ru-RU"/>
        </a:p>
      </dgm:t>
    </dgm:pt>
    <dgm:pt modelId="{F3F21576-C07D-4185-B6F1-AEE1A86E2637}" type="sibTrans" cxnId="{4E63A7BA-5ABF-44F5-9867-A1DD146EA9AA}">
      <dgm:prSet/>
      <dgm:spPr/>
      <dgm:t>
        <a:bodyPr/>
        <a:lstStyle/>
        <a:p>
          <a:endParaRPr lang="ru-RU"/>
        </a:p>
      </dgm:t>
    </dgm:pt>
    <dgm:pt modelId="{E502A532-AF20-4149-9270-069569E73B43}">
      <dgm:prSet phldrT="[Текст]"/>
      <dgm:spPr/>
      <dgm:t>
        <a:bodyPr/>
        <a:lstStyle/>
        <a:p>
          <a:r>
            <a:rPr lang="ru-RU" dirty="0" smtClean="0"/>
            <a:t>требовать от заемщика своевременного возврата суммы кредита вместе с процентами</a:t>
          </a:r>
          <a:endParaRPr lang="ru-RU" dirty="0"/>
        </a:p>
      </dgm:t>
    </dgm:pt>
    <dgm:pt modelId="{DBDCE95B-090F-4B63-8DB8-E1848EA6A85D}" type="parTrans" cxnId="{3381E327-D8D2-4B93-A0BC-7F7E14CFF2C3}">
      <dgm:prSet/>
      <dgm:spPr/>
      <dgm:t>
        <a:bodyPr/>
        <a:lstStyle/>
        <a:p>
          <a:endParaRPr lang="ru-RU"/>
        </a:p>
      </dgm:t>
    </dgm:pt>
    <dgm:pt modelId="{5D5B0C8B-E166-427C-9804-D89E6A48C67F}" type="sibTrans" cxnId="{3381E327-D8D2-4B93-A0BC-7F7E14CFF2C3}">
      <dgm:prSet/>
      <dgm:spPr/>
      <dgm:t>
        <a:bodyPr/>
        <a:lstStyle/>
        <a:p>
          <a:endParaRPr lang="ru-RU"/>
        </a:p>
      </dgm:t>
    </dgm:pt>
    <dgm:pt modelId="{547A4D3B-1790-49BD-B494-22D7B5E7A4FD}" type="pres">
      <dgm:prSet presAssocID="{EC8B9D59-CC0D-4697-AEC0-E27D9D73537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50B5CA-5424-4652-8D50-593DC7A5171B}" type="pres">
      <dgm:prSet presAssocID="{9FF216C2-F75C-4A36-A0D6-36C2AE52B63A}" presName="root" presStyleCnt="0"/>
      <dgm:spPr/>
    </dgm:pt>
    <dgm:pt modelId="{0BC5406D-AAC5-4D1D-B4EB-5C895249D087}" type="pres">
      <dgm:prSet presAssocID="{9FF216C2-F75C-4A36-A0D6-36C2AE52B63A}" presName="rootComposite" presStyleCnt="0"/>
      <dgm:spPr/>
    </dgm:pt>
    <dgm:pt modelId="{E092928B-BB9B-447C-A668-3AB1541EC1CD}" type="pres">
      <dgm:prSet presAssocID="{9FF216C2-F75C-4A36-A0D6-36C2AE52B63A}" presName="rootText" presStyleLbl="node1" presStyleIdx="0" presStyleCnt="2"/>
      <dgm:spPr/>
      <dgm:t>
        <a:bodyPr/>
        <a:lstStyle/>
        <a:p>
          <a:endParaRPr lang="ru-RU"/>
        </a:p>
      </dgm:t>
    </dgm:pt>
    <dgm:pt modelId="{A5A0F02F-2672-488F-BEBA-48D54B12D74A}" type="pres">
      <dgm:prSet presAssocID="{9FF216C2-F75C-4A36-A0D6-36C2AE52B63A}" presName="rootConnector" presStyleLbl="node1" presStyleIdx="0" presStyleCnt="2"/>
      <dgm:spPr/>
    </dgm:pt>
    <dgm:pt modelId="{A1AB1372-AE63-42C7-84AC-E873810C1B1A}" type="pres">
      <dgm:prSet presAssocID="{9FF216C2-F75C-4A36-A0D6-36C2AE52B63A}" presName="childShape" presStyleCnt="0"/>
      <dgm:spPr/>
    </dgm:pt>
    <dgm:pt modelId="{01C8131F-49B3-470C-B0CD-953C95D482F2}" type="pres">
      <dgm:prSet presAssocID="{C2D09D08-67A9-4D03-9A98-BAEF30D63EB9}" presName="Name13" presStyleLbl="parChTrans1D2" presStyleIdx="0" presStyleCnt="5"/>
      <dgm:spPr/>
    </dgm:pt>
    <dgm:pt modelId="{844C21B9-D82A-4207-8E93-509B18C9A4A9}" type="pres">
      <dgm:prSet presAssocID="{0D054000-A27A-4C2C-8EE4-124E00E38613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55AB5-51BE-431F-9F06-6D8248B2C149}" type="pres">
      <dgm:prSet presAssocID="{3F7EE0D2-8659-4D0B-A3D1-385DD1D7711F}" presName="Name13" presStyleLbl="parChTrans1D2" presStyleIdx="1" presStyleCnt="5"/>
      <dgm:spPr/>
    </dgm:pt>
    <dgm:pt modelId="{56F26CC4-C727-4A66-AEC2-DF02261B8A97}" type="pres">
      <dgm:prSet presAssocID="{66EB34DC-AB79-4E9D-9C0B-097072F32330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4E020-9B5C-419B-8D58-95B766A4DA90}" type="pres">
      <dgm:prSet presAssocID="{9CDEB775-DCD3-46EA-84AD-D6F5A0D9601B}" presName="root" presStyleCnt="0"/>
      <dgm:spPr/>
    </dgm:pt>
    <dgm:pt modelId="{0F3BEF03-6420-4473-9E30-135CD383FECB}" type="pres">
      <dgm:prSet presAssocID="{9CDEB775-DCD3-46EA-84AD-D6F5A0D9601B}" presName="rootComposite" presStyleCnt="0"/>
      <dgm:spPr/>
    </dgm:pt>
    <dgm:pt modelId="{2D37FA23-E73E-4E94-8A51-F78F917C83F5}" type="pres">
      <dgm:prSet presAssocID="{9CDEB775-DCD3-46EA-84AD-D6F5A0D9601B}" presName="rootText" presStyleLbl="node1" presStyleIdx="1" presStyleCnt="2"/>
      <dgm:spPr/>
      <dgm:t>
        <a:bodyPr/>
        <a:lstStyle/>
        <a:p>
          <a:endParaRPr lang="ru-RU"/>
        </a:p>
      </dgm:t>
    </dgm:pt>
    <dgm:pt modelId="{BFE740B0-8A1E-4F79-97AF-01947236E54E}" type="pres">
      <dgm:prSet presAssocID="{9CDEB775-DCD3-46EA-84AD-D6F5A0D9601B}" presName="rootConnector" presStyleLbl="node1" presStyleIdx="1" presStyleCnt="2"/>
      <dgm:spPr/>
    </dgm:pt>
    <dgm:pt modelId="{028F33C4-725C-4E8F-A2E0-DE8C06FE7692}" type="pres">
      <dgm:prSet presAssocID="{9CDEB775-DCD3-46EA-84AD-D6F5A0D9601B}" presName="childShape" presStyleCnt="0"/>
      <dgm:spPr/>
    </dgm:pt>
    <dgm:pt modelId="{6DBDA3FC-A68F-41D9-88D1-13A647EA46F2}" type="pres">
      <dgm:prSet presAssocID="{5F10A0D1-A3D9-4C9C-A657-BA58E64FEB2B}" presName="Name13" presStyleLbl="parChTrans1D2" presStyleIdx="2" presStyleCnt="5"/>
      <dgm:spPr/>
    </dgm:pt>
    <dgm:pt modelId="{F7281638-783D-4771-A9A0-14687B5D6A4C}" type="pres">
      <dgm:prSet presAssocID="{F12E9DE3-5EC7-445B-A3EC-E20FDCBD6CDE}" presName="childText" presStyleLbl="bgAcc1" presStyleIdx="2" presStyleCnt="5" custScaleX="198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5852F-D9A2-41BD-89AE-F85162FDB546}" type="pres">
      <dgm:prSet presAssocID="{EA35B58B-8FA0-418F-9DA0-AF838D47DC39}" presName="Name13" presStyleLbl="parChTrans1D2" presStyleIdx="3" presStyleCnt="5"/>
      <dgm:spPr/>
    </dgm:pt>
    <dgm:pt modelId="{EEE00942-29BD-4101-98C9-27119441E4E3}" type="pres">
      <dgm:prSet presAssocID="{D3671C08-912D-4876-B9EC-B44F7D9F7125}" presName="childText" presStyleLbl="bgAcc1" presStyleIdx="3" presStyleCnt="5" custScaleX="180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DE7E1-8858-4E40-9DB4-904D108150CC}" type="pres">
      <dgm:prSet presAssocID="{DBDCE95B-090F-4B63-8DB8-E1848EA6A85D}" presName="Name13" presStyleLbl="parChTrans1D2" presStyleIdx="4" presStyleCnt="5"/>
      <dgm:spPr/>
    </dgm:pt>
    <dgm:pt modelId="{B65AC35E-9CFF-4756-8800-5EF4E236BD30}" type="pres">
      <dgm:prSet presAssocID="{E502A532-AF20-4149-9270-069569E73B43}" presName="childText" presStyleLbl="bgAcc1" presStyleIdx="4" presStyleCnt="5" custScaleX="169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21E628-5A51-437B-BB0A-1145F739151A}" type="presOf" srcId="{9FF216C2-F75C-4A36-A0D6-36C2AE52B63A}" destId="{A5A0F02F-2672-488F-BEBA-48D54B12D74A}" srcOrd="1" destOrd="0" presId="urn:microsoft.com/office/officeart/2005/8/layout/hierarchy3"/>
    <dgm:cxn modelId="{2223EC85-5272-461D-AEDB-830F59AB9AF4}" type="presOf" srcId="{C2D09D08-67A9-4D03-9A98-BAEF30D63EB9}" destId="{01C8131F-49B3-470C-B0CD-953C95D482F2}" srcOrd="0" destOrd="0" presId="urn:microsoft.com/office/officeart/2005/8/layout/hierarchy3"/>
    <dgm:cxn modelId="{3381E327-D8D2-4B93-A0BC-7F7E14CFF2C3}" srcId="{9CDEB775-DCD3-46EA-84AD-D6F5A0D9601B}" destId="{E502A532-AF20-4149-9270-069569E73B43}" srcOrd="2" destOrd="0" parTransId="{DBDCE95B-090F-4B63-8DB8-E1848EA6A85D}" sibTransId="{5D5B0C8B-E166-427C-9804-D89E6A48C67F}"/>
    <dgm:cxn modelId="{5DF27C47-B069-45DE-9049-0DC9E766424B}" srcId="{9FF216C2-F75C-4A36-A0D6-36C2AE52B63A}" destId="{66EB34DC-AB79-4E9D-9C0B-097072F32330}" srcOrd="1" destOrd="0" parTransId="{3F7EE0D2-8659-4D0B-A3D1-385DD1D7711F}" sibTransId="{A06F4E66-FF7C-4FF3-84DA-7F519D614AAB}"/>
    <dgm:cxn modelId="{6117DC88-B90D-4437-ADA4-F933A55D787C}" srcId="{9FF216C2-F75C-4A36-A0D6-36C2AE52B63A}" destId="{0D054000-A27A-4C2C-8EE4-124E00E38613}" srcOrd="0" destOrd="0" parTransId="{C2D09D08-67A9-4D03-9A98-BAEF30D63EB9}" sibTransId="{9204324A-A76C-4A46-A251-BDAA568FD15B}"/>
    <dgm:cxn modelId="{22C1013C-FAB2-4986-A0FB-015E0D08A2C2}" type="presOf" srcId="{D3671C08-912D-4876-B9EC-B44F7D9F7125}" destId="{EEE00942-29BD-4101-98C9-27119441E4E3}" srcOrd="0" destOrd="0" presId="urn:microsoft.com/office/officeart/2005/8/layout/hierarchy3"/>
    <dgm:cxn modelId="{D7397407-3AE3-45DE-A5C8-BFC0BE0A8045}" type="presOf" srcId="{EC8B9D59-CC0D-4697-AEC0-E27D9D73537C}" destId="{547A4D3B-1790-49BD-B494-22D7B5E7A4FD}" srcOrd="0" destOrd="0" presId="urn:microsoft.com/office/officeart/2005/8/layout/hierarchy3"/>
    <dgm:cxn modelId="{0B8DD32F-238B-4D65-BB42-4A1D5A3B6069}" srcId="{9CDEB775-DCD3-46EA-84AD-D6F5A0D9601B}" destId="{F12E9DE3-5EC7-445B-A3EC-E20FDCBD6CDE}" srcOrd="0" destOrd="0" parTransId="{5F10A0D1-A3D9-4C9C-A657-BA58E64FEB2B}" sibTransId="{2AB713DA-0915-41D1-91DB-6B74C587A223}"/>
    <dgm:cxn modelId="{8BFE19DB-1472-45C1-A9EA-58B86460A144}" type="presOf" srcId="{9FF216C2-F75C-4A36-A0D6-36C2AE52B63A}" destId="{E092928B-BB9B-447C-A668-3AB1541EC1CD}" srcOrd="0" destOrd="0" presId="urn:microsoft.com/office/officeart/2005/8/layout/hierarchy3"/>
    <dgm:cxn modelId="{96D91786-D03D-4245-9B38-44ACE55F68E4}" type="presOf" srcId="{EA35B58B-8FA0-418F-9DA0-AF838D47DC39}" destId="{4E85852F-D9A2-41BD-89AE-F85162FDB546}" srcOrd="0" destOrd="0" presId="urn:microsoft.com/office/officeart/2005/8/layout/hierarchy3"/>
    <dgm:cxn modelId="{ED0DDD25-325B-45AB-86FD-4685CEB1B6BA}" srcId="{EC8B9D59-CC0D-4697-AEC0-E27D9D73537C}" destId="{9FF216C2-F75C-4A36-A0D6-36C2AE52B63A}" srcOrd="0" destOrd="0" parTransId="{50688694-2DD8-4CC3-97EE-DA444680E7B4}" sibTransId="{91A894B5-F796-4BEB-AE12-5A466324F1AA}"/>
    <dgm:cxn modelId="{80EE2E06-9545-4AC8-A15B-0C3C74EB558E}" type="presOf" srcId="{F12E9DE3-5EC7-445B-A3EC-E20FDCBD6CDE}" destId="{F7281638-783D-4771-A9A0-14687B5D6A4C}" srcOrd="0" destOrd="0" presId="urn:microsoft.com/office/officeart/2005/8/layout/hierarchy3"/>
    <dgm:cxn modelId="{65613305-46B8-4B49-B244-EB69072846B1}" type="presOf" srcId="{9CDEB775-DCD3-46EA-84AD-D6F5A0D9601B}" destId="{2D37FA23-E73E-4E94-8A51-F78F917C83F5}" srcOrd="0" destOrd="0" presId="urn:microsoft.com/office/officeart/2005/8/layout/hierarchy3"/>
    <dgm:cxn modelId="{6352DCD4-C50F-4F72-BFE3-C3A11E27C999}" type="presOf" srcId="{66EB34DC-AB79-4E9D-9C0B-097072F32330}" destId="{56F26CC4-C727-4A66-AEC2-DF02261B8A97}" srcOrd="0" destOrd="0" presId="urn:microsoft.com/office/officeart/2005/8/layout/hierarchy3"/>
    <dgm:cxn modelId="{4E63A7BA-5ABF-44F5-9867-A1DD146EA9AA}" srcId="{9CDEB775-DCD3-46EA-84AD-D6F5A0D9601B}" destId="{D3671C08-912D-4876-B9EC-B44F7D9F7125}" srcOrd="1" destOrd="0" parTransId="{EA35B58B-8FA0-418F-9DA0-AF838D47DC39}" sibTransId="{F3F21576-C07D-4185-B6F1-AEE1A86E2637}"/>
    <dgm:cxn modelId="{36ED0FAE-BFC8-4279-A29C-2ECF3EB185EA}" type="presOf" srcId="{DBDCE95B-090F-4B63-8DB8-E1848EA6A85D}" destId="{B8FDE7E1-8858-4E40-9DB4-904D108150CC}" srcOrd="0" destOrd="0" presId="urn:microsoft.com/office/officeart/2005/8/layout/hierarchy3"/>
    <dgm:cxn modelId="{DAF15F3E-4230-4CD4-B766-5DC5CF465F03}" type="presOf" srcId="{0D054000-A27A-4C2C-8EE4-124E00E38613}" destId="{844C21B9-D82A-4207-8E93-509B18C9A4A9}" srcOrd="0" destOrd="0" presId="urn:microsoft.com/office/officeart/2005/8/layout/hierarchy3"/>
    <dgm:cxn modelId="{EFFDB7D4-FA1F-4550-812D-7964251AA215}" type="presOf" srcId="{3F7EE0D2-8659-4D0B-A3D1-385DD1D7711F}" destId="{EC955AB5-51BE-431F-9F06-6D8248B2C149}" srcOrd="0" destOrd="0" presId="urn:microsoft.com/office/officeart/2005/8/layout/hierarchy3"/>
    <dgm:cxn modelId="{DB693797-44FB-4123-8CD1-0CDA6B0359D0}" type="presOf" srcId="{5F10A0D1-A3D9-4C9C-A657-BA58E64FEB2B}" destId="{6DBDA3FC-A68F-41D9-88D1-13A647EA46F2}" srcOrd="0" destOrd="0" presId="urn:microsoft.com/office/officeart/2005/8/layout/hierarchy3"/>
    <dgm:cxn modelId="{C4D64CC1-0BC0-4A66-8723-7F9B82D0B4E2}" type="presOf" srcId="{E502A532-AF20-4149-9270-069569E73B43}" destId="{B65AC35E-9CFF-4756-8800-5EF4E236BD30}" srcOrd="0" destOrd="0" presId="urn:microsoft.com/office/officeart/2005/8/layout/hierarchy3"/>
    <dgm:cxn modelId="{44069088-6CBF-41F5-B1E3-0A16BF122565}" srcId="{EC8B9D59-CC0D-4697-AEC0-E27D9D73537C}" destId="{9CDEB775-DCD3-46EA-84AD-D6F5A0D9601B}" srcOrd="1" destOrd="0" parTransId="{04167665-CC07-4F81-A6AA-6213683BD815}" sibTransId="{5D2E1D3B-79C3-40E0-AF79-952B62CA9693}"/>
    <dgm:cxn modelId="{4879E3B6-82D9-4E30-8C4F-9AEB50635140}" type="presOf" srcId="{9CDEB775-DCD3-46EA-84AD-D6F5A0D9601B}" destId="{BFE740B0-8A1E-4F79-97AF-01947236E54E}" srcOrd="1" destOrd="0" presId="urn:microsoft.com/office/officeart/2005/8/layout/hierarchy3"/>
    <dgm:cxn modelId="{BE0249E7-79B4-4E9B-B519-8EE33348DE54}" type="presParOf" srcId="{547A4D3B-1790-49BD-B494-22D7B5E7A4FD}" destId="{6050B5CA-5424-4652-8D50-593DC7A5171B}" srcOrd="0" destOrd="0" presId="urn:microsoft.com/office/officeart/2005/8/layout/hierarchy3"/>
    <dgm:cxn modelId="{EB64BC65-50D5-46B4-AE51-72BFEDF226C6}" type="presParOf" srcId="{6050B5CA-5424-4652-8D50-593DC7A5171B}" destId="{0BC5406D-AAC5-4D1D-B4EB-5C895249D087}" srcOrd="0" destOrd="0" presId="urn:microsoft.com/office/officeart/2005/8/layout/hierarchy3"/>
    <dgm:cxn modelId="{86419988-A32C-45D7-AE43-6BAB08BC588D}" type="presParOf" srcId="{0BC5406D-AAC5-4D1D-B4EB-5C895249D087}" destId="{E092928B-BB9B-447C-A668-3AB1541EC1CD}" srcOrd="0" destOrd="0" presId="urn:microsoft.com/office/officeart/2005/8/layout/hierarchy3"/>
    <dgm:cxn modelId="{BA5C4306-0B1F-439E-9482-545ADEA60CE1}" type="presParOf" srcId="{0BC5406D-AAC5-4D1D-B4EB-5C895249D087}" destId="{A5A0F02F-2672-488F-BEBA-48D54B12D74A}" srcOrd="1" destOrd="0" presId="urn:microsoft.com/office/officeart/2005/8/layout/hierarchy3"/>
    <dgm:cxn modelId="{92E908CC-A9A5-4FCE-B54D-29A41C513F3E}" type="presParOf" srcId="{6050B5CA-5424-4652-8D50-593DC7A5171B}" destId="{A1AB1372-AE63-42C7-84AC-E873810C1B1A}" srcOrd="1" destOrd="0" presId="urn:microsoft.com/office/officeart/2005/8/layout/hierarchy3"/>
    <dgm:cxn modelId="{4A8D768D-5E8E-439F-A3EB-1E2708860948}" type="presParOf" srcId="{A1AB1372-AE63-42C7-84AC-E873810C1B1A}" destId="{01C8131F-49B3-470C-B0CD-953C95D482F2}" srcOrd="0" destOrd="0" presId="urn:microsoft.com/office/officeart/2005/8/layout/hierarchy3"/>
    <dgm:cxn modelId="{CBE49E94-1DED-4F37-921E-690A62A0E539}" type="presParOf" srcId="{A1AB1372-AE63-42C7-84AC-E873810C1B1A}" destId="{844C21B9-D82A-4207-8E93-509B18C9A4A9}" srcOrd="1" destOrd="0" presId="urn:microsoft.com/office/officeart/2005/8/layout/hierarchy3"/>
    <dgm:cxn modelId="{6777C70A-EE0D-4D50-8AD7-28FB72D88A4B}" type="presParOf" srcId="{A1AB1372-AE63-42C7-84AC-E873810C1B1A}" destId="{EC955AB5-51BE-431F-9F06-6D8248B2C149}" srcOrd="2" destOrd="0" presId="urn:microsoft.com/office/officeart/2005/8/layout/hierarchy3"/>
    <dgm:cxn modelId="{1B8478B4-40C0-4797-A9BD-56AAE26DE907}" type="presParOf" srcId="{A1AB1372-AE63-42C7-84AC-E873810C1B1A}" destId="{56F26CC4-C727-4A66-AEC2-DF02261B8A97}" srcOrd="3" destOrd="0" presId="urn:microsoft.com/office/officeart/2005/8/layout/hierarchy3"/>
    <dgm:cxn modelId="{FB215075-1DC8-43A3-90B9-522510018C55}" type="presParOf" srcId="{547A4D3B-1790-49BD-B494-22D7B5E7A4FD}" destId="{2244E020-9B5C-419B-8D58-95B766A4DA90}" srcOrd="1" destOrd="0" presId="urn:microsoft.com/office/officeart/2005/8/layout/hierarchy3"/>
    <dgm:cxn modelId="{DD931F20-7A6E-4172-97EE-7F6D4C2229AC}" type="presParOf" srcId="{2244E020-9B5C-419B-8D58-95B766A4DA90}" destId="{0F3BEF03-6420-4473-9E30-135CD383FECB}" srcOrd="0" destOrd="0" presId="urn:microsoft.com/office/officeart/2005/8/layout/hierarchy3"/>
    <dgm:cxn modelId="{59C35D06-9741-438A-ADBC-909ACBBBCFA6}" type="presParOf" srcId="{0F3BEF03-6420-4473-9E30-135CD383FECB}" destId="{2D37FA23-E73E-4E94-8A51-F78F917C83F5}" srcOrd="0" destOrd="0" presId="urn:microsoft.com/office/officeart/2005/8/layout/hierarchy3"/>
    <dgm:cxn modelId="{47F973D5-8208-4037-B3E5-013D6A373C4A}" type="presParOf" srcId="{0F3BEF03-6420-4473-9E30-135CD383FECB}" destId="{BFE740B0-8A1E-4F79-97AF-01947236E54E}" srcOrd="1" destOrd="0" presId="urn:microsoft.com/office/officeart/2005/8/layout/hierarchy3"/>
    <dgm:cxn modelId="{2D26ED3D-A7BE-4BE1-9406-9D66D36C1A9C}" type="presParOf" srcId="{2244E020-9B5C-419B-8D58-95B766A4DA90}" destId="{028F33C4-725C-4E8F-A2E0-DE8C06FE7692}" srcOrd="1" destOrd="0" presId="urn:microsoft.com/office/officeart/2005/8/layout/hierarchy3"/>
    <dgm:cxn modelId="{D1CE26C8-6BE7-4930-A13C-DD269ACA4CE0}" type="presParOf" srcId="{028F33C4-725C-4E8F-A2E0-DE8C06FE7692}" destId="{6DBDA3FC-A68F-41D9-88D1-13A647EA46F2}" srcOrd="0" destOrd="0" presId="urn:microsoft.com/office/officeart/2005/8/layout/hierarchy3"/>
    <dgm:cxn modelId="{9A0A73AB-BF43-40E3-A5C3-68EB4631DE15}" type="presParOf" srcId="{028F33C4-725C-4E8F-A2E0-DE8C06FE7692}" destId="{F7281638-783D-4771-A9A0-14687B5D6A4C}" srcOrd="1" destOrd="0" presId="urn:microsoft.com/office/officeart/2005/8/layout/hierarchy3"/>
    <dgm:cxn modelId="{9B0E89A0-EA0D-4F34-A416-5E4210CDE900}" type="presParOf" srcId="{028F33C4-725C-4E8F-A2E0-DE8C06FE7692}" destId="{4E85852F-D9A2-41BD-89AE-F85162FDB546}" srcOrd="2" destOrd="0" presId="urn:microsoft.com/office/officeart/2005/8/layout/hierarchy3"/>
    <dgm:cxn modelId="{77D46B50-18AA-4367-AFD4-D4B0C6BDA1A0}" type="presParOf" srcId="{028F33C4-725C-4E8F-A2E0-DE8C06FE7692}" destId="{EEE00942-29BD-4101-98C9-27119441E4E3}" srcOrd="3" destOrd="0" presId="urn:microsoft.com/office/officeart/2005/8/layout/hierarchy3"/>
    <dgm:cxn modelId="{A8B407A7-DCAE-46B7-8A77-E389136DB8BB}" type="presParOf" srcId="{028F33C4-725C-4E8F-A2E0-DE8C06FE7692}" destId="{B8FDE7E1-8858-4E40-9DB4-904D108150CC}" srcOrd="4" destOrd="0" presId="urn:microsoft.com/office/officeart/2005/8/layout/hierarchy3"/>
    <dgm:cxn modelId="{57FC7D7A-3CE7-401B-9D4E-8ADC671D49D7}" type="presParOf" srcId="{028F33C4-725C-4E8F-A2E0-DE8C06FE7692}" destId="{B65AC35E-9CFF-4756-8800-5EF4E236BD3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8459B9F-C702-47EE-A0D9-A3C6C0465EEF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84067D7-6D51-4101-9C0E-C84FA7EE6489}">
      <dgm:prSet phldrT="[Текст]" custT="1"/>
      <dgm:spPr/>
      <dgm:t>
        <a:bodyPr/>
        <a:lstStyle/>
        <a:p>
          <a:r>
            <a:rPr lang="ru-RU" sz="2800" b="1" dirty="0" smtClean="0"/>
            <a:t>Заемщик обязан</a:t>
          </a:r>
          <a:endParaRPr lang="ru-RU" sz="2800" b="1" dirty="0"/>
        </a:p>
      </dgm:t>
    </dgm:pt>
    <dgm:pt modelId="{D4D288F7-5B92-4605-AC4F-98290D34CF45}" type="parTrans" cxnId="{EAD0E7FB-7078-49F6-88DB-93109B805CBB}">
      <dgm:prSet/>
      <dgm:spPr/>
      <dgm:t>
        <a:bodyPr/>
        <a:lstStyle/>
        <a:p>
          <a:endParaRPr lang="ru-RU"/>
        </a:p>
      </dgm:t>
    </dgm:pt>
    <dgm:pt modelId="{99859140-6A4B-4B87-8001-22DB3719AE3A}" type="sibTrans" cxnId="{EAD0E7FB-7078-49F6-88DB-93109B805CBB}">
      <dgm:prSet/>
      <dgm:spPr/>
      <dgm:t>
        <a:bodyPr/>
        <a:lstStyle/>
        <a:p>
          <a:endParaRPr lang="ru-RU"/>
        </a:p>
      </dgm:t>
    </dgm:pt>
    <dgm:pt modelId="{4EF48ACD-85E1-4DCB-895D-7421EAE7F8EE}">
      <dgm:prSet phldrT="[Текст]"/>
      <dgm:spPr/>
      <dgm:t>
        <a:bodyPr/>
        <a:lstStyle/>
        <a:p>
          <a:r>
            <a:rPr lang="ru-RU" dirty="0" smtClean="0"/>
            <a:t>возвратить сумму предоставленного кредита и проценты по нему</a:t>
          </a:r>
          <a:endParaRPr lang="ru-RU" dirty="0"/>
        </a:p>
      </dgm:t>
    </dgm:pt>
    <dgm:pt modelId="{FF75A0DF-4E14-4154-A132-336437DE8E44}" type="parTrans" cxnId="{03E2E864-4222-4012-B35E-93276B6F6135}">
      <dgm:prSet/>
      <dgm:spPr/>
      <dgm:t>
        <a:bodyPr/>
        <a:lstStyle/>
        <a:p>
          <a:endParaRPr lang="ru-RU"/>
        </a:p>
      </dgm:t>
    </dgm:pt>
    <dgm:pt modelId="{3844981D-4CAD-4E2D-98C7-B6998CDD14EE}" type="sibTrans" cxnId="{03E2E864-4222-4012-B35E-93276B6F6135}">
      <dgm:prSet/>
      <dgm:spPr/>
      <dgm:t>
        <a:bodyPr/>
        <a:lstStyle/>
        <a:p>
          <a:endParaRPr lang="ru-RU"/>
        </a:p>
      </dgm:t>
    </dgm:pt>
    <dgm:pt modelId="{D3FAA9BC-3698-4C0D-9FE6-6E7A54B621CF}">
      <dgm:prSet phldrT="[Текст]"/>
      <dgm:spPr/>
      <dgm:t>
        <a:bodyPr/>
        <a:lstStyle/>
        <a:p>
          <a:r>
            <a:rPr lang="ru-RU" dirty="0" smtClean="0"/>
            <a:t>использовать сумму кредита в соответствии с целями</a:t>
          </a:r>
          <a:endParaRPr lang="ru-RU" dirty="0"/>
        </a:p>
      </dgm:t>
    </dgm:pt>
    <dgm:pt modelId="{DE9D29FA-68D1-4CDA-94B6-92261D55137D}" type="parTrans" cxnId="{AFDB166A-01D1-4AA5-A15A-F73725C4EA5F}">
      <dgm:prSet/>
      <dgm:spPr/>
      <dgm:t>
        <a:bodyPr/>
        <a:lstStyle/>
        <a:p>
          <a:endParaRPr lang="ru-RU"/>
        </a:p>
      </dgm:t>
    </dgm:pt>
    <dgm:pt modelId="{CF3CCCF4-D637-4CD9-89BE-1F3079223C4F}" type="sibTrans" cxnId="{AFDB166A-01D1-4AA5-A15A-F73725C4EA5F}">
      <dgm:prSet/>
      <dgm:spPr/>
      <dgm:t>
        <a:bodyPr/>
        <a:lstStyle/>
        <a:p>
          <a:endParaRPr lang="ru-RU"/>
        </a:p>
      </dgm:t>
    </dgm:pt>
    <dgm:pt modelId="{914DF1A8-B47F-487F-8663-AE2B4514BFDE}">
      <dgm:prSet phldrT="[Текст]" custT="1"/>
      <dgm:spPr/>
      <dgm:t>
        <a:bodyPr/>
        <a:lstStyle/>
        <a:p>
          <a:r>
            <a:rPr lang="ru-RU" sz="2800" b="1" dirty="0" smtClean="0"/>
            <a:t>Заемщик вправе</a:t>
          </a:r>
          <a:endParaRPr lang="ru-RU" sz="2800" b="1" dirty="0"/>
        </a:p>
      </dgm:t>
    </dgm:pt>
    <dgm:pt modelId="{838799DF-8B1B-42B1-B3FA-E1A0EB1E15F5}" type="parTrans" cxnId="{179377BD-C31C-4CF8-90D3-A2F71D86323B}">
      <dgm:prSet/>
      <dgm:spPr/>
      <dgm:t>
        <a:bodyPr/>
        <a:lstStyle/>
        <a:p>
          <a:endParaRPr lang="ru-RU"/>
        </a:p>
      </dgm:t>
    </dgm:pt>
    <dgm:pt modelId="{F5EB3512-E518-4036-9F16-2CBDEFABDEAC}" type="sibTrans" cxnId="{179377BD-C31C-4CF8-90D3-A2F71D86323B}">
      <dgm:prSet/>
      <dgm:spPr/>
      <dgm:t>
        <a:bodyPr/>
        <a:lstStyle/>
        <a:p>
          <a:endParaRPr lang="ru-RU"/>
        </a:p>
      </dgm:t>
    </dgm:pt>
    <dgm:pt modelId="{6B962D51-B365-48DD-B62A-88C708AD7C57}">
      <dgm:prSet phldrT="[Текст]"/>
      <dgm:spPr/>
      <dgm:t>
        <a:bodyPr/>
        <a:lstStyle/>
        <a:p>
          <a:r>
            <a:rPr lang="ru-RU" dirty="0" smtClean="0"/>
            <a:t>требовать от банка предоставления денежных средств </a:t>
          </a:r>
          <a:endParaRPr lang="ru-RU" dirty="0"/>
        </a:p>
      </dgm:t>
    </dgm:pt>
    <dgm:pt modelId="{0C68F19D-26C1-43ED-B96E-5C14D9AEF5E5}" type="parTrans" cxnId="{01185089-72F1-4F36-9520-D2A8D75B8331}">
      <dgm:prSet/>
      <dgm:spPr/>
      <dgm:t>
        <a:bodyPr/>
        <a:lstStyle/>
        <a:p>
          <a:endParaRPr lang="ru-RU"/>
        </a:p>
      </dgm:t>
    </dgm:pt>
    <dgm:pt modelId="{04CF6F39-8CC1-4F2D-8205-4D435B37E723}" type="sibTrans" cxnId="{01185089-72F1-4F36-9520-D2A8D75B8331}">
      <dgm:prSet/>
      <dgm:spPr/>
      <dgm:t>
        <a:bodyPr/>
        <a:lstStyle/>
        <a:p>
          <a:endParaRPr lang="ru-RU"/>
        </a:p>
      </dgm:t>
    </dgm:pt>
    <dgm:pt modelId="{FED6CDD3-3229-44A9-93F1-A61B2A54FC14}">
      <dgm:prSet phldrT="[Текст]"/>
      <dgm:spPr/>
      <dgm:t>
        <a:bodyPr/>
        <a:lstStyle/>
        <a:p>
          <a:r>
            <a:rPr lang="ru-RU" dirty="0" smtClean="0"/>
            <a:t>отказаться от получения кредита </a:t>
          </a:r>
          <a:endParaRPr lang="ru-RU" dirty="0"/>
        </a:p>
      </dgm:t>
    </dgm:pt>
    <dgm:pt modelId="{8E27C99C-27C5-4B06-9E53-4F41F8E594EF}" type="parTrans" cxnId="{527E0984-ADF2-4D41-87BA-1C15631EAE86}">
      <dgm:prSet/>
      <dgm:spPr/>
      <dgm:t>
        <a:bodyPr/>
        <a:lstStyle/>
        <a:p>
          <a:endParaRPr lang="ru-RU"/>
        </a:p>
      </dgm:t>
    </dgm:pt>
    <dgm:pt modelId="{BD552076-6E89-4E62-84B5-1387A130ADB7}" type="sibTrans" cxnId="{527E0984-ADF2-4D41-87BA-1C15631EAE86}">
      <dgm:prSet/>
      <dgm:spPr/>
      <dgm:t>
        <a:bodyPr/>
        <a:lstStyle/>
        <a:p>
          <a:endParaRPr lang="ru-RU"/>
        </a:p>
      </dgm:t>
    </dgm:pt>
    <dgm:pt modelId="{0AA077A4-7E65-4DB6-AF32-4886A5A8B327}" type="pres">
      <dgm:prSet presAssocID="{28459B9F-C702-47EE-A0D9-A3C6C0465EE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6A0641-0981-43B2-9E0D-4780C43E493B}" type="pres">
      <dgm:prSet presAssocID="{284067D7-6D51-4101-9C0E-C84FA7EE6489}" presName="root" presStyleCnt="0"/>
      <dgm:spPr/>
    </dgm:pt>
    <dgm:pt modelId="{92BEF4BF-5239-4F0F-9A00-FF09050473D0}" type="pres">
      <dgm:prSet presAssocID="{284067D7-6D51-4101-9C0E-C84FA7EE6489}" presName="rootComposite" presStyleCnt="0"/>
      <dgm:spPr/>
    </dgm:pt>
    <dgm:pt modelId="{E3FFC489-121A-49AA-9A34-723864F7E1C6}" type="pres">
      <dgm:prSet presAssocID="{284067D7-6D51-4101-9C0E-C84FA7EE6489}" presName="rootText" presStyleLbl="node1" presStyleIdx="0" presStyleCnt="2"/>
      <dgm:spPr/>
      <dgm:t>
        <a:bodyPr/>
        <a:lstStyle/>
        <a:p>
          <a:endParaRPr lang="ru-RU"/>
        </a:p>
      </dgm:t>
    </dgm:pt>
    <dgm:pt modelId="{D0EA8B02-480A-4307-A028-0E3F9C8AA172}" type="pres">
      <dgm:prSet presAssocID="{284067D7-6D51-4101-9C0E-C84FA7EE6489}" presName="rootConnector" presStyleLbl="node1" presStyleIdx="0" presStyleCnt="2"/>
      <dgm:spPr/>
    </dgm:pt>
    <dgm:pt modelId="{8EA28048-F617-4ED8-8449-B298589DCD73}" type="pres">
      <dgm:prSet presAssocID="{284067D7-6D51-4101-9C0E-C84FA7EE6489}" presName="childShape" presStyleCnt="0"/>
      <dgm:spPr/>
    </dgm:pt>
    <dgm:pt modelId="{4339B26A-4308-4A07-8E45-5B542FCEEC22}" type="pres">
      <dgm:prSet presAssocID="{FF75A0DF-4E14-4154-A132-336437DE8E44}" presName="Name13" presStyleLbl="parChTrans1D2" presStyleIdx="0" presStyleCnt="4"/>
      <dgm:spPr/>
    </dgm:pt>
    <dgm:pt modelId="{2B84E8EA-EFCD-490E-9533-6F5BB70C2D54}" type="pres">
      <dgm:prSet presAssocID="{4EF48ACD-85E1-4DCB-895D-7421EAE7F8EE}" presName="childText" presStyleLbl="bgAcc1" presStyleIdx="0" presStyleCnt="4" custScaleX="155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49BF4-29EB-4A72-888E-3D71702D4AEB}" type="pres">
      <dgm:prSet presAssocID="{DE9D29FA-68D1-4CDA-94B6-92261D55137D}" presName="Name13" presStyleLbl="parChTrans1D2" presStyleIdx="1" presStyleCnt="4"/>
      <dgm:spPr/>
    </dgm:pt>
    <dgm:pt modelId="{9558904C-A0BC-4426-A25F-14CC3119D315}" type="pres">
      <dgm:prSet presAssocID="{D3FAA9BC-3698-4C0D-9FE6-6E7A54B621CF}" presName="childText" presStyleLbl="bgAcc1" presStyleIdx="1" presStyleCnt="4" custScaleX="156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8B56D-3FFA-4821-A082-04613FEC515D}" type="pres">
      <dgm:prSet presAssocID="{914DF1A8-B47F-487F-8663-AE2B4514BFDE}" presName="root" presStyleCnt="0"/>
      <dgm:spPr/>
    </dgm:pt>
    <dgm:pt modelId="{CD810BA8-E0E7-4013-9F4C-5C3E9BD1FA49}" type="pres">
      <dgm:prSet presAssocID="{914DF1A8-B47F-487F-8663-AE2B4514BFDE}" presName="rootComposite" presStyleCnt="0"/>
      <dgm:spPr/>
    </dgm:pt>
    <dgm:pt modelId="{00CCE981-9135-41DD-80F8-0E4EB5ADAEB8}" type="pres">
      <dgm:prSet presAssocID="{914DF1A8-B47F-487F-8663-AE2B4514BFDE}" presName="rootText" presStyleLbl="node1" presStyleIdx="1" presStyleCnt="2"/>
      <dgm:spPr/>
      <dgm:t>
        <a:bodyPr/>
        <a:lstStyle/>
        <a:p>
          <a:endParaRPr lang="ru-RU"/>
        </a:p>
      </dgm:t>
    </dgm:pt>
    <dgm:pt modelId="{DEDEB710-3AE0-4E82-9584-4A1889DF17E3}" type="pres">
      <dgm:prSet presAssocID="{914DF1A8-B47F-487F-8663-AE2B4514BFDE}" presName="rootConnector" presStyleLbl="node1" presStyleIdx="1" presStyleCnt="2"/>
      <dgm:spPr/>
    </dgm:pt>
    <dgm:pt modelId="{A68BF1DE-C859-4B68-BA0E-391C8C054B94}" type="pres">
      <dgm:prSet presAssocID="{914DF1A8-B47F-487F-8663-AE2B4514BFDE}" presName="childShape" presStyleCnt="0"/>
      <dgm:spPr/>
    </dgm:pt>
    <dgm:pt modelId="{2A05D22F-2AD9-4C5B-9888-8DA5B030519E}" type="pres">
      <dgm:prSet presAssocID="{0C68F19D-26C1-43ED-B96E-5C14D9AEF5E5}" presName="Name13" presStyleLbl="parChTrans1D2" presStyleIdx="2" presStyleCnt="4"/>
      <dgm:spPr/>
    </dgm:pt>
    <dgm:pt modelId="{00E14B98-65EA-4F81-822F-51591AB0A63E}" type="pres">
      <dgm:prSet presAssocID="{6B962D51-B365-48DD-B62A-88C708AD7C57}" presName="childText" presStyleLbl="bgAcc1" presStyleIdx="2" presStyleCnt="4" custScaleX="154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9C864-46A5-422F-87DD-00F8DE7BAD14}" type="pres">
      <dgm:prSet presAssocID="{8E27C99C-27C5-4B06-9E53-4F41F8E594EF}" presName="Name13" presStyleLbl="parChTrans1D2" presStyleIdx="3" presStyleCnt="4"/>
      <dgm:spPr/>
    </dgm:pt>
    <dgm:pt modelId="{8EFDDF6A-41B4-44FD-AE96-DEEA3B635B46}" type="pres">
      <dgm:prSet presAssocID="{FED6CDD3-3229-44A9-93F1-A61B2A54FC14}" presName="childText" presStyleLbl="bgAcc1" presStyleIdx="3" presStyleCnt="4" custScaleX="149146" custLinFactNeighborX="-5397" custLinFactNeighborY="-2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E2E864-4222-4012-B35E-93276B6F6135}" srcId="{284067D7-6D51-4101-9C0E-C84FA7EE6489}" destId="{4EF48ACD-85E1-4DCB-895D-7421EAE7F8EE}" srcOrd="0" destOrd="0" parTransId="{FF75A0DF-4E14-4154-A132-336437DE8E44}" sibTransId="{3844981D-4CAD-4E2D-98C7-B6998CDD14EE}"/>
    <dgm:cxn modelId="{527E0984-ADF2-4D41-87BA-1C15631EAE86}" srcId="{914DF1A8-B47F-487F-8663-AE2B4514BFDE}" destId="{FED6CDD3-3229-44A9-93F1-A61B2A54FC14}" srcOrd="1" destOrd="0" parTransId="{8E27C99C-27C5-4B06-9E53-4F41F8E594EF}" sibTransId="{BD552076-6E89-4E62-84B5-1387A130ADB7}"/>
    <dgm:cxn modelId="{5CCE70E3-D347-4F7F-B198-0A3063F8D9E9}" type="presOf" srcId="{914DF1A8-B47F-487F-8663-AE2B4514BFDE}" destId="{DEDEB710-3AE0-4E82-9584-4A1889DF17E3}" srcOrd="1" destOrd="0" presId="urn:microsoft.com/office/officeart/2005/8/layout/hierarchy3"/>
    <dgm:cxn modelId="{70F5D0FF-EA6B-4A9C-8176-91202B0D4835}" type="presOf" srcId="{FF75A0DF-4E14-4154-A132-336437DE8E44}" destId="{4339B26A-4308-4A07-8E45-5B542FCEEC22}" srcOrd="0" destOrd="0" presId="urn:microsoft.com/office/officeart/2005/8/layout/hierarchy3"/>
    <dgm:cxn modelId="{B7884146-86D8-4FE8-AD09-86C0D1B311D9}" type="presOf" srcId="{0C68F19D-26C1-43ED-B96E-5C14D9AEF5E5}" destId="{2A05D22F-2AD9-4C5B-9888-8DA5B030519E}" srcOrd="0" destOrd="0" presId="urn:microsoft.com/office/officeart/2005/8/layout/hierarchy3"/>
    <dgm:cxn modelId="{C73A3DF5-156E-4CAA-9C16-316A21E7DB4F}" type="presOf" srcId="{284067D7-6D51-4101-9C0E-C84FA7EE6489}" destId="{E3FFC489-121A-49AA-9A34-723864F7E1C6}" srcOrd="0" destOrd="0" presId="urn:microsoft.com/office/officeart/2005/8/layout/hierarchy3"/>
    <dgm:cxn modelId="{AFDB166A-01D1-4AA5-A15A-F73725C4EA5F}" srcId="{284067D7-6D51-4101-9C0E-C84FA7EE6489}" destId="{D3FAA9BC-3698-4C0D-9FE6-6E7A54B621CF}" srcOrd="1" destOrd="0" parTransId="{DE9D29FA-68D1-4CDA-94B6-92261D55137D}" sibTransId="{CF3CCCF4-D637-4CD9-89BE-1F3079223C4F}"/>
    <dgm:cxn modelId="{179377BD-C31C-4CF8-90D3-A2F71D86323B}" srcId="{28459B9F-C702-47EE-A0D9-A3C6C0465EEF}" destId="{914DF1A8-B47F-487F-8663-AE2B4514BFDE}" srcOrd="1" destOrd="0" parTransId="{838799DF-8B1B-42B1-B3FA-E1A0EB1E15F5}" sibTransId="{F5EB3512-E518-4036-9F16-2CBDEFABDEAC}"/>
    <dgm:cxn modelId="{66E0D794-8740-48CF-9514-0A7C3E1AEAF8}" type="presOf" srcId="{D3FAA9BC-3698-4C0D-9FE6-6E7A54B621CF}" destId="{9558904C-A0BC-4426-A25F-14CC3119D315}" srcOrd="0" destOrd="0" presId="urn:microsoft.com/office/officeart/2005/8/layout/hierarchy3"/>
    <dgm:cxn modelId="{BCEB7B34-A023-416B-9561-DBB980446B4B}" type="presOf" srcId="{284067D7-6D51-4101-9C0E-C84FA7EE6489}" destId="{D0EA8B02-480A-4307-A028-0E3F9C8AA172}" srcOrd="1" destOrd="0" presId="urn:microsoft.com/office/officeart/2005/8/layout/hierarchy3"/>
    <dgm:cxn modelId="{948D1B59-3D1A-4A11-A3C2-4A392D9EBB8B}" type="presOf" srcId="{6B962D51-B365-48DD-B62A-88C708AD7C57}" destId="{00E14B98-65EA-4F81-822F-51591AB0A63E}" srcOrd="0" destOrd="0" presId="urn:microsoft.com/office/officeart/2005/8/layout/hierarchy3"/>
    <dgm:cxn modelId="{D318F0F3-916D-48B4-A089-A94BB14AA5F2}" type="presOf" srcId="{8E27C99C-27C5-4B06-9E53-4F41F8E594EF}" destId="{2839C864-46A5-422F-87DD-00F8DE7BAD14}" srcOrd="0" destOrd="0" presId="urn:microsoft.com/office/officeart/2005/8/layout/hierarchy3"/>
    <dgm:cxn modelId="{45AEB0E5-3827-4ECA-9B06-2F4FFAD2240B}" type="presOf" srcId="{DE9D29FA-68D1-4CDA-94B6-92261D55137D}" destId="{76749BF4-29EB-4A72-888E-3D71702D4AEB}" srcOrd="0" destOrd="0" presId="urn:microsoft.com/office/officeart/2005/8/layout/hierarchy3"/>
    <dgm:cxn modelId="{01185089-72F1-4F36-9520-D2A8D75B8331}" srcId="{914DF1A8-B47F-487F-8663-AE2B4514BFDE}" destId="{6B962D51-B365-48DD-B62A-88C708AD7C57}" srcOrd="0" destOrd="0" parTransId="{0C68F19D-26C1-43ED-B96E-5C14D9AEF5E5}" sibTransId="{04CF6F39-8CC1-4F2D-8205-4D435B37E723}"/>
    <dgm:cxn modelId="{9303A538-0ADC-43FB-8D45-3F64ACCA94CD}" type="presOf" srcId="{28459B9F-C702-47EE-A0D9-A3C6C0465EEF}" destId="{0AA077A4-7E65-4DB6-AF32-4886A5A8B327}" srcOrd="0" destOrd="0" presId="urn:microsoft.com/office/officeart/2005/8/layout/hierarchy3"/>
    <dgm:cxn modelId="{D914DB6A-21DC-4F41-9D3E-61C0BF95883E}" type="presOf" srcId="{4EF48ACD-85E1-4DCB-895D-7421EAE7F8EE}" destId="{2B84E8EA-EFCD-490E-9533-6F5BB70C2D54}" srcOrd="0" destOrd="0" presId="urn:microsoft.com/office/officeart/2005/8/layout/hierarchy3"/>
    <dgm:cxn modelId="{932047EF-FA1F-45B3-831C-7A19CD3A18F8}" type="presOf" srcId="{FED6CDD3-3229-44A9-93F1-A61B2A54FC14}" destId="{8EFDDF6A-41B4-44FD-AE96-DEEA3B635B46}" srcOrd="0" destOrd="0" presId="urn:microsoft.com/office/officeart/2005/8/layout/hierarchy3"/>
    <dgm:cxn modelId="{EAD0E7FB-7078-49F6-88DB-93109B805CBB}" srcId="{28459B9F-C702-47EE-A0D9-A3C6C0465EEF}" destId="{284067D7-6D51-4101-9C0E-C84FA7EE6489}" srcOrd="0" destOrd="0" parTransId="{D4D288F7-5B92-4605-AC4F-98290D34CF45}" sibTransId="{99859140-6A4B-4B87-8001-22DB3719AE3A}"/>
    <dgm:cxn modelId="{4D16C15E-0B58-41E1-B8FE-4AB30BC52347}" type="presOf" srcId="{914DF1A8-B47F-487F-8663-AE2B4514BFDE}" destId="{00CCE981-9135-41DD-80F8-0E4EB5ADAEB8}" srcOrd="0" destOrd="0" presId="urn:microsoft.com/office/officeart/2005/8/layout/hierarchy3"/>
    <dgm:cxn modelId="{B9B62BC2-9451-42DC-BD44-3731EFD9D73D}" type="presParOf" srcId="{0AA077A4-7E65-4DB6-AF32-4886A5A8B327}" destId="{206A0641-0981-43B2-9E0D-4780C43E493B}" srcOrd="0" destOrd="0" presId="urn:microsoft.com/office/officeart/2005/8/layout/hierarchy3"/>
    <dgm:cxn modelId="{87C4A9F4-2128-4AA0-B23C-AFCE1B57B4E6}" type="presParOf" srcId="{206A0641-0981-43B2-9E0D-4780C43E493B}" destId="{92BEF4BF-5239-4F0F-9A00-FF09050473D0}" srcOrd="0" destOrd="0" presId="urn:microsoft.com/office/officeart/2005/8/layout/hierarchy3"/>
    <dgm:cxn modelId="{BCBEAE47-2515-4761-86B4-7B2855A6589C}" type="presParOf" srcId="{92BEF4BF-5239-4F0F-9A00-FF09050473D0}" destId="{E3FFC489-121A-49AA-9A34-723864F7E1C6}" srcOrd="0" destOrd="0" presId="urn:microsoft.com/office/officeart/2005/8/layout/hierarchy3"/>
    <dgm:cxn modelId="{D6F30462-1710-4F96-902D-510DF0C704B5}" type="presParOf" srcId="{92BEF4BF-5239-4F0F-9A00-FF09050473D0}" destId="{D0EA8B02-480A-4307-A028-0E3F9C8AA172}" srcOrd="1" destOrd="0" presId="urn:microsoft.com/office/officeart/2005/8/layout/hierarchy3"/>
    <dgm:cxn modelId="{4C661902-A550-40DA-BC8F-EE4BB29B8820}" type="presParOf" srcId="{206A0641-0981-43B2-9E0D-4780C43E493B}" destId="{8EA28048-F617-4ED8-8449-B298589DCD73}" srcOrd="1" destOrd="0" presId="urn:microsoft.com/office/officeart/2005/8/layout/hierarchy3"/>
    <dgm:cxn modelId="{C1764291-76CC-4D3D-BCCD-784A87458E8B}" type="presParOf" srcId="{8EA28048-F617-4ED8-8449-B298589DCD73}" destId="{4339B26A-4308-4A07-8E45-5B542FCEEC22}" srcOrd="0" destOrd="0" presId="urn:microsoft.com/office/officeart/2005/8/layout/hierarchy3"/>
    <dgm:cxn modelId="{FDBCC73D-1DCD-43BE-92D0-53C9DF31B14D}" type="presParOf" srcId="{8EA28048-F617-4ED8-8449-B298589DCD73}" destId="{2B84E8EA-EFCD-490E-9533-6F5BB70C2D54}" srcOrd="1" destOrd="0" presId="urn:microsoft.com/office/officeart/2005/8/layout/hierarchy3"/>
    <dgm:cxn modelId="{0C507E4B-DFFA-40ED-AB1C-74D80A58DC40}" type="presParOf" srcId="{8EA28048-F617-4ED8-8449-B298589DCD73}" destId="{76749BF4-29EB-4A72-888E-3D71702D4AEB}" srcOrd="2" destOrd="0" presId="urn:microsoft.com/office/officeart/2005/8/layout/hierarchy3"/>
    <dgm:cxn modelId="{1A7D7D2C-1F01-47A4-A6E2-45B14EB090DA}" type="presParOf" srcId="{8EA28048-F617-4ED8-8449-B298589DCD73}" destId="{9558904C-A0BC-4426-A25F-14CC3119D315}" srcOrd="3" destOrd="0" presId="urn:microsoft.com/office/officeart/2005/8/layout/hierarchy3"/>
    <dgm:cxn modelId="{0051AFF5-1EFE-4A63-8863-6E1BD5F6D295}" type="presParOf" srcId="{0AA077A4-7E65-4DB6-AF32-4886A5A8B327}" destId="{33B8B56D-3FFA-4821-A082-04613FEC515D}" srcOrd="1" destOrd="0" presId="urn:microsoft.com/office/officeart/2005/8/layout/hierarchy3"/>
    <dgm:cxn modelId="{E792014B-2FE6-4FA1-BF1B-119B8A53EE5D}" type="presParOf" srcId="{33B8B56D-3FFA-4821-A082-04613FEC515D}" destId="{CD810BA8-E0E7-4013-9F4C-5C3E9BD1FA49}" srcOrd="0" destOrd="0" presId="urn:microsoft.com/office/officeart/2005/8/layout/hierarchy3"/>
    <dgm:cxn modelId="{6E9BC54C-B8C3-4EDC-9A03-2AA8DC36E385}" type="presParOf" srcId="{CD810BA8-E0E7-4013-9F4C-5C3E9BD1FA49}" destId="{00CCE981-9135-41DD-80F8-0E4EB5ADAEB8}" srcOrd="0" destOrd="0" presId="urn:microsoft.com/office/officeart/2005/8/layout/hierarchy3"/>
    <dgm:cxn modelId="{5B4FC1AF-7E20-40D4-B8D9-FDD1513C53D5}" type="presParOf" srcId="{CD810BA8-E0E7-4013-9F4C-5C3E9BD1FA49}" destId="{DEDEB710-3AE0-4E82-9584-4A1889DF17E3}" srcOrd="1" destOrd="0" presId="urn:microsoft.com/office/officeart/2005/8/layout/hierarchy3"/>
    <dgm:cxn modelId="{24C53B23-E900-4897-8ACE-EA253726C4E9}" type="presParOf" srcId="{33B8B56D-3FFA-4821-A082-04613FEC515D}" destId="{A68BF1DE-C859-4B68-BA0E-391C8C054B94}" srcOrd="1" destOrd="0" presId="urn:microsoft.com/office/officeart/2005/8/layout/hierarchy3"/>
    <dgm:cxn modelId="{34AF6328-8F8C-44FA-ACEE-AF05E262C8E6}" type="presParOf" srcId="{A68BF1DE-C859-4B68-BA0E-391C8C054B94}" destId="{2A05D22F-2AD9-4C5B-9888-8DA5B030519E}" srcOrd="0" destOrd="0" presId="urn:microsoft.com/office/officeart/2005/8/layout/hierarchy3"/>
    <dgm:cxn modelId="{C93D973A-57FB-4463-BE16-7D5BA8A313B9}" type="presParOf" srcId="{A68BF1DE-C859-4B68-BA0E-391C8C054B94}" destId="{00E14B98-65EA-4F81-822F-51591AB0A63E}" srcOrd="1" destOrd="0" presId="urn:microsoft.com/office/officeart/2005/8/layout/hierarchy3"/>
    <dgm:cxn modelId="{AC0F64B6-6AC9-4520-9924-3288DDB306B6}" type="presParOf" srcId="{A68BF1DE-C859-4B68-BA0E-391C8C054B94}" destId="{2839C864-46A5-422F-87DD-00F8DE7BAD14}" srcOrd="2" destOrd="0" presId="urn:microsoft.com/office/officeart/2005/8/layout/hierarchy3"/>
    <dgm:cxn modelId="{9C89E717-3B62-4769-8CA3-0CD0AF4A46BD}" type="presParOf" srcId="{A68BF1DE-C859-4B68-BA0E-391C8C054B94}" destId="{8EFDDF6A-41B4-44FD-AE96-DEEA3B635B4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D8366B3-D5C0-41B1-9B0C-4C6129D45D49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8C33D0B-6CCA-4992-89A5-28D13C837094}">
      <dgm:prSet phldrT="[Текст]" custT="1"/>
      <dgm:spPr/>
      <dgm:t>
        <a:bodyPr/>
        <a:lstStyle/>
        <a:p>
          <a:r>
            <a:rPr lang="ru-RU" sz="1800" b="1" dirty="0" smtClean="0"/>
            <a:t>Потребительский кредит (займом) </a:t>
          </a:r>
          <a:endParaRPr lang="ru-RU" sz="1800" b="1" dirty="0"/>
        </a:p>
      </dgm:t>
    </dgm:pt>
    <dgm:pt modelId="{C4F916E0-96A8-4878-9E54-DDC8E9A7D0D2}" type="parTrans" cxnId="{B4238DCA-51BC-4CBF-BF5F-DC020D8D6271}">
      <dgm:prSet/>
      <dgm:spPr/>
      <dgm:t>
        <a:bodyPr/>
        <a:lstStyle/>
        <a:p>
          <a:endParaRPr lang="ru-RU"/>
        </a:p>
      </dgm:t>
    </dgm:pt>
    <dgm:pt modelId="{2EDAA215-3C9C-4D03-A543-702A7E0E66F3}" type="sibTrans" cxnId="{B4238DCA-51BC-4CBF-BF5F-DC020D8D6271}">
      <dgm:prSet/>
      <dgm:spPr/>
      <dgm:t>
        <a:bodyPr/>
        <a:lstStyle/>
        <a:p>
          <a:endParaRPr lang="ru-RU"/>
        </a:p>
      </dgm:t>
    </dgm:pt>
    <dgm:pt modelId="{AA1ACDCF-4E39-4BDD-B299-9C3484FCF11F}" type="asst">
      <dgm:prSet phldrT="[Текст]"/>
      <dgm:spPr/>
      <dgm:t>
        <a:bodyPr/>
        <a:lstStyle/>
        <a:p>
          <a:r>
            <a:rPr lang="ru-RU" b="1" dirty="0" smtClean="0"/>
            <a:t>денежные средства, предоставленные кредитором заемщику на основании кредитного договора, договора займа в целях, не связанных с осуществлением предпринимательской деятельности, в том числе с лимитом кредитования</a:t>
          </a:r>
          <a:endParaRPr lang="ru-RU" b="1" dirty="0"/>
        </a:p>
      </dgm:t>
    </dgm:pt>
    <dgm:pt modelId="{DB24DBF7-5E17-40EC-9B7D-08AFD2C003DF}" type="parTrans" cxnId="{6FA95905-058F-4238-9A6C-E301C47DBCDE}">
      <dgm:prSet/>
      <dgm:spPr/>
      <dgm:t>
        <a:bodyPr/>
        <a:lstStyle/>
        <a:p>
          <a:endParaRPr lang="ru-RU"/>
        </a:p>
      </dgm:t>
    </dgm:pt>
    <dgm:pt modelId="{9B73F600-6221-4A41-A678-B1025816B69C}" type="sibTrans" cxnId="{6FA95905-058F-4238-9A6C-E301C47DBCDE}">
      <dgm:prSet/>
      <dgm:spPr/>
      <dgm:t>
        <a:bodyPr/>
        <a:lstStyle/>
        <a:p>
          <a:endParaRPr lang="ru-RU"/>
        </a:p>
      </dgm:t>
    </dgm:pt>
    <dgm:pt modelId="{93C3BAA2-F337-4612-BA23-3AFF368FA009}">
      <dgm:prSet phldrT="[Текст]"/>
      <dgm:spPr/>
      <dgm:t>
        <a:bodyPr/>
        <a:lstStyle/>
        <a:p>
          <a:r>
            <a:rPr lang="ru-RU" b="1" dirty="0" smtClean="0"/>
            <a:t>Потребительские кредиты предоставляются только кредитными организациями</a:t>
          </a:r>
          <a:endParaRPr lang="ru-RU" b="1" dirty="0"/>
        </a:p>
      </dgm:t>
    </dgm:pt>
    <dgm:pt modelId="{98ADF2BA-CC48-47D5-B056-97C862DA8A3F}" type="parTrans" cxnId="{2CAEE8EA-7ECC-4418-9C2B-0334B759C122}">
      <dgm:prSet/>
      <dgm:spPr/>
      <dgm:t>
        <a:bodyPr/>
        <a:lstStyle/>
        <a:p>
          <a:endParaRPr lang="ru-RU"/>
        </a:p>
      </dgm:t>
    </dgm:pt>
    <dgm:pt modelId="{623992A1-A978-4DD8-BB84-32D6C8191C0E}" type="sibTrans" cxnId="{2CAEE8EA-7ECC-4418-9C2B-0334B759C122}">
      <dgm:prSet/>
      <dgm:spPr/>
      <dgm:t>
        <a:bodyPr/>
        <a:lstStyle/>
        <a:p>
          <a:endParaRPr lang="ru-RU"/>
        </a:p>
      </dgm:t>
    </dgm:pt>
    <dgm:pt modelId="{FE562B0A-F220-44C3-9184-4E954D4F7AB6}">
      <dgm:prSet phldrT="[Текст]"/>
      <dgm:spPr/>
      <dgm:t>
        <a:bodyPr/>
        <a:lstStyle/>
        <a:p>
          <a:r>
            <a:rPr lang="ru-RU" dirty="0" smtClean="0"/>
            <a:t>Кредит (заем) может быть предоставлен как денежными средствами, так и с использованием электронного средства платежа</a:t>
          </a:r>
          <a:endParaRPr lang="ru-RU" dirty="0"/>
        </a:p>
      </dgm:t>
    </dgm:pt>
    <dgm:pt modelId="{14C8582B-6403-41C8-B451-109FE1A71385}" type="parTrans" cxnId="{2790F102-D396-45E8-863C-073FDB8392EC}">
      <dgm:prSet/>
      <dgm:spPr/>
      <dgm:t>
        <a:bodyPr/>
        <a:lstStyle/>
        <a:p>
          <a:endParaRPr lang="ru-RU"/>
        </a:p>
      </dgm:t>
    </dgm:pt>
    <dgm:pt modelId="{86FCEFB2-DEE4-4DCE-9E1D-AEE7D73AFD26}" type="sibTrans" cxnId="{2790F102-D396-45E8-863C-073FDB8392EC}">
      <dgm:prSet/>
      <dgm:spPr/>
      <dgm:t>
        <a:bodyPr/>
        <a:lstStyle/>
        <a:p>
          <a:endParaRPr lang="ru-RU"/>
        </a:p>
      </dgm:t>
    </dgm:pt>
    <dgm:pt modelId="{7D58C72E-529E-44C1-BC0B-A7526ECE8A0B}">
      <dgm:prSet phldrT="[Текст]"/>
      <dgm:spPr/>
      <dgm:t>
        <a:bodyPr/>
        <a:lstStyle/>
        <a:p>
          <a:r>
            <a:rPr lang="ru-RU" b="1" dirty="0" smtClean="0"/>
            <a:t>Условий договора потребительского кредита на общие и индивидуальные</a:t>
          </a:r>
          <a:endParaRPr lang="ru-RU" b="1" dirty="0"/>
        </a:p>
      </dgm:t>
    </dgm:pt>
    <dgm:pt modelId="{8C651C7E-AE59-4C33-97D6-C2146BEF5218}" type="parTrans" cxnId="{4C196959-9E4E-404B-8B71-149CD3D33261}">
      <dgm:prSet/>
      <dgm:spPr/>
      <dgm:t>
        <a:bodyPr/>
        <a:lstStyle/>
        <a:p>
          <a:endParaRPr lang="ru-RU"/>
        </a:p>
      </dgm:t>
    </dgm:pt>
    <dgm:pt modelId="{2366EC6B-E609-45D4-8499-E28B1946952B}" type="sibTrans" cxnId="{4C196959-9E4E-404B-8B71-149CD3D33261}">
      <dgm:prSet/>
      <dgm:spPr/>
      <dgm:t>
        <a:bodyPr/>
        <a:lstStyle/>
        <a:p>
          <a:endParaRPr lang="ru-RU"/>
        </a:p>
      </dgm:t>
    </dgm:pt>
    <dgm:pt modelId="{A3F06A14-680C-4F02-AFD6-584C4CE88272}" type="pres">
      <dgm:prSet presAssocID="{7D8366B3-D5C0-41B1-9B0C-4C6129D45D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AA1830F-4303-4304-9F09-BB597950916D}" type="pres">
      <dgm:prSet presAssocID="{F8C33D0B-6CCA-4992-89A5-28D13C837094}" presName="hierRoot1" presStyleCnt="0">
        <dgm:presLayoutVars>
          <dgm:hierBranch val="init"/>
        </dgm:presLayoutVars>
      </dgm:prSet>
      <dgm:spPr/>
    </dgm:pt>
    <dgm:pt modelId="{072E4739-6360-4509-BB2C-BEE194F32C30}" type="pres">
      <dgm:prSet presAssocID="{F8C33D0B-6CCA-4992-89A5-28D13C837094}" presName="rootComposite1" presStyleCnt="0"/>
      <dgm:spPr/>
    </dgm:pt>
    <dgm:pt modelId="{564FF3FF-F06E-46DE-9E79-4E16112E311D}" type="pres">
      <dgm:prSet presAssocID="{F8C33D0B-6CCA-4992-89A5-28D13C837094}" presName="rootText1" presStyleLbl="node0" presStyleIdx="0" presStyleCnt="1" custScaleX="149642" custScaleY="72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040B68-384C-4136-BE9A-5AE7D15458B0}" type="pres">
      <dgm:prSet presAssocID="{F8C33D0B-6CCA-4992-89A5-28D13C837094}" presName="rootConnector1" presStyleLbl="node1" presStyleIdx="0" presStyleCnt="0"/>
      <dgm:spPr/>
    </dgm:pt>
    <dgm:pt modelId="{43C8B519-2CDA-4C67-B7E5-3AB6018C9B43}" type="pres">
      <dgm:prSet presAssocID="{F8C33D0B-6CCA-4992-89A5-28D13C837094}" presName="hierChild2" presStyleCnt="0"/>
      <dgm:spPr/>
    </dgm:pt>
    <dgm:pt modelId="{F737791B-A3F7-49B8-9AD8-A838889BD208}" type="pres">
      <dgm:prSet presAssocID="{98ADF2BA-CC48-47D5-B056-97C862DA8A3F}" presName="Name37" presStyleLbl="parChTrans1D2" presStyleIdx="0" presStyleCnt="4"/>
      <dgm:spPr/>
    </dgm:pt>
    <dgm:pt modelId="{8F45E237-4515-44B8-AFA6-9C9E6D60C612}" type="pres">
      <dgm:prSet presAssocID="{93C3BAA2-F337-4612-BA23-3AFF368FA009}" presName="hierRoot2" presStyleCnt="0">
        <dgm:presLayoutVars>
          <dgm:hierBranch val="init"/>
        </dgm:presLayoutVars>
      </dgm:prSet>
      <dgm:spPr/>
    </dgm:pt>
    <dgm:pt modelId="{51199D11-15FE-416B-B66D-C46D9C7CE34A}" type="pres">
      <dgm:prSet presAssocID="{93C3BAA2-F337-4612-BA23-3AFF368FA009}" presName="rootComposite" presStyleCnt="0"/>
      <dgm:spPr/>
    </dgm:pt>
    <dgm:pt modelId="{62531EB1-474E-476F-91F8-EBD5EB0902FC}" type="pres">
      <dgm:prSet presAssocID="{93C3BAA2-F337-4612-BA23-3AFF368FA0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CFD46C-8C5C-4953-9D0B-0185FEADA359}" type="pres">
      <dgm:prSet presAssocID="{93C3BAA2-F337-4612-BA23-3AFF368FA009}" presName="rootConnector" presStyleLbl="node2" presStyleIdx="0" presStyleCnt="3"/>
      <dgm:spPr/>
    </dgm:pt>
    <dgm:pt modelId="{8DC517A4-724A-4322-9AE4-2184B774C7DD}" type="pres">
      <dgm:prSet presAssocID="{93C3BAA2-F337-4612-BA23-3AFF368FA009}" presName="hierChild4" presStyleCnt="0"/>
      <dgm:spPr/>
    </dgm:pt>
    <dgm:pt modelId="{E69CC38F-8677-404A-B7C6-E0F62F51B2BE}" type="pres">
      <dgm:prSet presAssocID="{93C3BAA2-F337-4612-BA23-3AFF368FA009}" presName="hierChild5" presStyleCnt="0"/>
      <dgm:spPr/>
    </dgm:pt>
    <dgm:pt modelId="{0597194B-653F-4A09-9FF6-806943914374}" type="pres">
      <dgm:prSet presAssocID="{14C8582B-6403-41C8-B451-109FE1A71385}" presName="Name37" presStyleLbl="parChTrans1D2" presStyleIdx="1" presStyleCnt="4"/>
      <dgm:spPr/>
    </dgm:pt>
    <dgm:pt modelId="{0F44A77A-F580-4C9B-AE92-DC9AF281B663}" type="pres">
      <dgm:prSet presAssocID="{FE562B0A-F220-44C3-9184-4E954D4F7AB6}" presName="hierRoot2" presStyleCnt="0">
        <dgm:presLayoutVars>
          <dgm:hierBranch val="init"/>
        </dgm:presLayoutVars>
      </dgm:prSet>
      <dgm:spPr/>
    </dgm:pt>
    <dgm:pt modelId="{F54A7314-CCEB-442F-B77C-153A99CCFC2B}" type="pres">
      <dgm:prSet presAssocID="{FE562B0A-F220-44C3-9184-4E954D4F7AB6}" presName="rootComposite" presStyleCnt="0"/>
      <dgm:spPr/>
    </dgm:pt>
    <dgm:pt modelId="{1CE7122C-3C85-46E7-B5C8-45436AA9B0CF}" type="pres">
      <dgm:prSet presAssocID="{FE562B0A-F220-44C3-9184-4E954D4F7AB6}" presName="rootText" presStyleLbl="node2" presStyleIdx="1" presStyleCnt="3" custScaleX="1116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14FBE0-730B-42AE-8A1A-3829FCA6C7C2}" type="pres">
      <dgm:prSet presAssocID="{FE562B0A-F220-44C3-9184-4E954D4F7AB6}" presName="rootConnector" presStyleLbl="node2" presStyleIdx="1" presStyleCnt="3"/>
      <dgm:spPr/>
    </dgm:pt>
    <dgm:pt modelId="{A79C9DB2-E1DE-4531-B99E-EDF798B5863E}" type="pres">
      <dgm:prSet presAssocID="{FE562B0A-F220-44C3-9184-4E954D4F7AB6}" presName="hierChild4" presStyleCnt="0"/>
      <dgm:spPr/>
    </dgm:pt>
    <dgm:pt modelId="{71402E3B-FAC9-4D93-9A0D-A8D0469ED74E}" type="pres">
      <dgm:prSet presAssocID="{FE562B0A-F220-44C3-9184-4E954D4F7AB6}" presName="hierChild5" presStyleCnt="0"/>
      <dgm:spPr/>
    </dgm:pt>
    <dgm:pt modelId="{39700616-9834-4A85-8B33-0D08438115F3}" type="pres">
      <dgm:prSet presAssocID="{8C651C7E-AE59-4C33-97D6-C2146BEF5218}" presName="Name37" presStyleLbl="parChTrans1D2" presStyleIdx="2" presStyleCnt="4"/>
      <dgm:spPr/>
    </dgm:pt>
    <dgm:pt modelId="{EB0A334C-AFC0-4B94-BF54-0ED918D58196}" type="pres">
      <dgm:prSet presAssocID="{7D58C72E-529E-44C1-BC0B-A7526ECE8A0B}" presName="hierRoot2" presStyleCnt="0">
        <dgm:presLayoutVars>
          <dgm:hierBranch val="init"/>
        </dgm:presLayoutVars>
      </dgm:prSet>
      <dgm:spPr/>
    </dgm:pt>
    <dgm:pt modelId="{ADF4091C-C586-43A4-AA77-C5FE1147E27D}" type="pres">
      <dgm:prSet presAssocID="{7D58C72E-529E-44C1-BC0B-A7526ECE8A0B}" presName="rootComposite" presStyleCnt="0"/>
      <dgm:spPr/>
    </dgm:pt>
    <dgm:pt modelId="{8D1BF40A-2156-46FA-AE94-ECF38AE635FD}" type="pres">
      <dgm:prSet presAssocID="{7D58C72E-529E-44C1-BC0B-A7526ECE8A0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160071-E3E2-409F-9593-03F000CAFCDD}" type="pres">
      <dgm:prSet presAssocID="{7D58C72E-529E-44C1-BC0B-A7526ECE8A0B}" presName="rootConnector" presStyleLbl="node2" presStyleIdx="2" presStyleCnt="3"/>
      <dgm:spPr/>
    </dgm:pt>
    <dgm:pt modelId="{C876632A-2E87-4CED-8F30-ECC4FB44AC33}" type="pres">
      <dgm:prSet presAssocID="{7D58C72E-529E-44C1-BC0B-A7526ECE8A0B}" presName="hierChild4" presStyleCnt="0"/>
      <dgm:spPr/>
    </dgm:pt>
    <dgm:pt modelId="{F7730874-8A05-4ECD-8C55-D79F8858F7AA}" type="pres">
      <dgm:prSet presAssocID="{7D58C72E-529E-44C1-BC0B-A7526ECE8A0B}" presName="hierChild5" presStyleCnt="0"/>
      <dgm:spPr/>
    </dgm:pt>
    <dgm:pt modelId="{767E07A6-6419-475C-8B08-0A34FB7992C1}" type="pres">
      <dgm:prSet presAssocID="{F8C33D0B-6CCA-4992-89A5-28D13C837094}" presName="hierChild3" presStyleCnt="0"/>
      <dgm:spPr/>
    </dgm:pt>
    <dgm:pt modelId="{C3565CDC-3E01-4B5B-8575-57F3C01820E9}" type="pres">
      <dgm:prSet presAssocID="{DB24DBF7-5E17-40EC-9B7D-08AFD2C003DF}" presName="Name111" presStyleLbl="parChTrans1D2" presStyleIdx="3" presStyleCnt="4"/>
      <dgm:spPr/>
    </dgm:pt>
    <dgm:pt modelId="{4EB9E226-6289-49EA-BF0E-180B41FDD16F}" type="pres">
      <dgm:prSet presAssocID="{AA1ACDCF-4E39-4BDD-B299-9C3484FCF11F}" presName="hierRoot3" presStyleCnt="0">
        <dgm:presLayoutVars>
          <dgm:hierBranch val="init"/>
        </dgm:presLayoutVars>
      </dgm:prSet>
      <dgm:spPr/>
    </dgm:pt>
    <dgm:pt modelId="{56D2962B-9C4D-41FF-92FA-C521C939C653}" type="pres">
      <dgm:prSet presAssocID="{AA1ACDCF-4E39-4BDD-B299-9C3484FCF11F}" presName="rootComposite3" presStyleCnt="0"/>
      <dgm:spPr/>
    </dgm:pt>
    <dgm:pt modelId="{F04014DC-D13A-4A9A-91FE-826D953F4EEA}" type="pres">
      <dgm:prSet presAssocID="{AA1ACDCF-4E39-4BDD-B299-9C3484FCF11F}" presName="rootText3" presStyleLbl="asst1" presStyleIdx="0" presStyleCnt="1" custScaleX="184333" custScaleY="1479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BF027B-774C-4FC5-97A8-108B6A42BE88}" type="pres">
      <dgm:prSet presAssocID="{AA1ACDCF-4E39-4BDD-B299-9C3484FCF11F}" presName="rootConnector3" presStyleLbl="asst1" presStyleIdx="0" presStyleCnt="1"/>
      <dgm:spPr/>
    </dgm:pt>
    <dgm:pt modelId="{06CCC26E-391C-41ED-B455-F18CF97B87E7}" type="pres">
      <dgm:prSet presAssocID="{AA1ACDCF-4E39-4BDD-B299-9C3484FCF11F}" presName="hierChild6" presStyleCnt="0"/>
      <dgm:spPr/>
    </dgm:pt>
    <dgm:pt modelId="{C03C5A4D-3102-4856-91E4-2708D19F5794}" type="pres">
      <dgm:prSet presAssocID="{AA1ACDCF-4E39-4BDD-B299-9C3484FCF11F}" presName="hierChild7" presStyleCnt="0"/>
      <dgm:spPr/>
    </dgm:pt>
  </dgm:ptLst>
  <dgm:cxnLst>
    <dgm:cxn modelId="{D45EB0E7-88B5-4F05-AEF7-365C2F71E531}" type="presOf" srcId="{93C3BAA2-F337-4612-BA23-3AFF368FA009}" destId="{C2CFD46C-8C5C-4953-9D0B-0185FEADA359}" srcOrd="1" destOrd="0" presId="urn:microsoft.com/office/officeart/2005/8/layout/orgChart1"/>
    <dgm:cxn modelId="{2CAEE8EA-7ECC-4418-9C2B-0334B759C122}" srcId="{F8C33D0B-6CCA-4992-89A5-28D13C837094}" destId="{93C3BAA2-F337-4612-BA23-3AFF368FA009}" srcOrd="1" destOrd="0" parTransId="{98ADF2BA-CC48-47D5-B056-97C862DA8A3F}" sibTransId="{623992A1-A978-4DD8-BB84-32D6C8191C0E}"/>
    <dgm:cxn modelId="{DC9F01DE-6B69-45FE-819F-77A6C5B46E51}" type="presOf" srcId="{93C3BAA2-F337-4612-BA23-3AFF368FA009}" destId="{62531EB1-474E-476F-91F8-EBD5EB0902FC}" srcOrd="0" destOrd="0" presId="urn:microsoft.com/office/officeart/2005/8/layout/orgChart1"/>
    <dgm:cxn modelId="{4EFF04A1-555F-438D-B0CF-77CD46D03A2F}" type="presOf" srcId="{7D58C72E-529E-44C1-BC0B-A7526ECE8A0B}" destId="{DF160071-E3E2-409F-9593-03F000CAFCDD}" srcOrd="1" destOrd="0" presId="urn:microsoft.com/office/officeart/2005/8/layout/orgChart1"/>
    <dgm:cxn modelId="{7FD2FA62-B828-4B19-9EE9-DED374794519}" type="presOf" srcId="{FE562B0A-F220-44C3-9184-4E954D4F7AB6}" destId="{1CE7122C-3C85-46E7-B5C8-45436AA9B0CF}" srcOrd="0" destOrd="0" presId="urn:microsoft.com/office/officeart/2005/8/layout/orgChart1"/>
    <dgm:cxn modelId="{FF36BFE0-0488-4D51-82A5-0B8036946718}" type="presOf" srcId="{F8C33D0B-6CCA-4992-89A5-28D13C837094}" destId="{564FF3FF-F06E-46DE-9E79-4E16112E311D}" srcOrd="0" destOrd="0" presId="urn:microsoft.com/office/officeart/2005/8/layout/orgChart1"/>
    <dgm:cxn modelId="{16D42A55-B3A2-4F4E-859A-C5ED6AAA8BCF}" type="presOf" srcId="{8C651C7E-AE59-4C33-97D6-C2146BEF5218}" destId="{39700616-9834-4A85-8B33-0D08438115F3}" srcOrd="0" destOrd="0" presId="urn:microsoft.com/office/officeart/2005/8/layout/orgChart1"/>
    <dgm:cxn modelId="{400B99E7-E068-4A31-B5C1-2B6E29BC9C6B}" type="presOf" srcId="{AA1ACDCF-4E39-4BDD-B299-9C3484FCF11F}" destId="{2BBF027B-774C-4FC5-97A8-108B6A42BE88}" srcOrd="1" destOrd="0" presId="urn:microsoft.com/office/officeart/2005/8/layout/orgChart1"/>
    <dgm:cxn modelId="{E57F0F52-22B7-41F5-81D6-FF1F80A9C931}" type="presOf" srcId="{FE562B0A-F220-44C3-9184-4E954D4F7AB6}" destId="{AE14FBE0-730B-42AE-8A1A-3829FCA6C7C2}" srcOrd="1" destOrd="0" presId="urn:microsoft.com/office/officeart/2005/8/layout/orgChart1"/>
    <dgm:cxn modelId="{35D747A5-9EB1-4A7B-96F6-448F79182171}" type="presOf" srcId="{7D8366B3-D5C0-41B1-9B0C-4C6129D45D49}" destId="{A3F06A14-680C-4F02-AFD6-584C4CE88272}" srcOrd="0" destOrd="0" presId="urn:microsoft.com/office/officeart/2005/8/layout/orgChart1"/>
    <dgm:cxn modelId="{436AD75B-9C49-4D96-B65D-C3A170BAF0A7}" type="presOf" srcId="{7D58C72E-529E-44C1-BC0B-A7526ECE8A0B}" destId="{8D1BF40A-2156-46FA-AE94-ECF38AE635FD}" srcOrd="0" destOrd="0" presId="urn:microsoft.com/office/officeart/2005/8/layout/orgChart1"/>
    <dgm:cxn modelId="{EA1602AE-B29B-45FC-A5CC-5E28D58DC902}" type="presOf" srcId="{DB24DBF7-5E17-40EC-9B7D-08AFD2C003DF}" destId="{C3565CDC-3E01-4B5B-8575-57F3C01820E9}" srcOrd="0" destOrd="0" presId="urn:microsoft.com/office/officeart/2005/8/layout/orgChart1"/>
    <dgm:cxn modelId="{B4238DCA-51BC-4CBF-BF5F-DC020D8D6271}" srcId="{7D8366B3-D5C0-41B1-9B0C-4C6129D45D49}" destId="{F8C33D0B-6CCA-4992-89A5-28D13C837094}" srcOrd="0" destOrd="0" parTransId="{C4F916E0-96A8-4878-9E54-DDC8E9A7D0D2}" sibTransId="{2EDAA215-3C9C-4D03-A543-702A7E0E66F3}"/>
    <dgm:cxn modelId="{6FA95905-058F-4238-9A6C-E301C47DBCDE}" srcId="{F8C33D0B-6CCA-4992-89A5-28D13C837094}" destId="{AA1ACDCF-4E39-4BDD-B299-9C3484FCF11F}" srcOrd="0" destOrd="0" parTransId="{DB24DBF7-5E17-40EC-9B7D-08AFD2C003DF}" sibTransId="{9B73F600-6221-4A41-A678-B1025816B69C}"/>
    <dgm:cxn modelId="{235BE2F7-7F26-4B29-89B2-1F327D246EB6}" type="presOf" srcId="{98ADF2BA-CC48-47D5-B056-97C862DA8A3F}" destId="{F737791B-A3F7-49B8-9AD8-A838889BD208}" srcOrd="0" destOrd="0" presId="urn:microsoft.com/office/officeart/2005/8/layout/orgChart1"/>
    <dgm:cxn modelId="{57552E1A-D2B2-4584-B84B-81A15AD8ADF9}" type="presOf" srcId="{F8C33D0B-6CCA-4992-89A5-28D13C837094}" destId="{8C040B68-384C-4136-BE9A-5AE7D15458B0}" srcOrd="1" destOrd="0" presId="urn:microsoft.com/office/officeart/2005/8/layout/orgChart1"/>
    <dgm:cxn modelId="{5338A88C-B5D1-428B-9EC9-72C4EA64DC1D}" type="presOf" srcId="{AA1ACDCF-4E39-4BDD-B299-9C3484FCF11F}" destId="{F04014DC-D13A-4A9A-91FE-826D953F4EEA}" srcOrd="0" destOrd="0" presId="urn:microsoft.com/office/officeart/2005/8/layout/orgChart1"/>
    <dgm:cxn modelId="{C34C2BA6-D3C5-4747-A296-67E2E3435DF7}" type="presOf" srcId="{14C8582B-6403-41C8-B451-109FE1A71385}" destId="{0597194B-653F-4A09-9FF6-806943914374}" srcOrd="0" destOrd="0" presId="urn:microsoft.com/office/officeart/2005/8/layout/orgChart1"/>
    <dgm:cxn modelId="{2790F102-D396-45E8-863C-073FDB8392EC}" srcId="{F8C33D0B-6CCA-4992-89A5-28D13C837094}" destId="{FE562B0A-F220-44C3-9184-4E954D4F7AB6}" srcOrd="2" destOrd="0" parTransId="{14C8582B-6403-41C8-B451-109FE1A71385}" sibTransId="{86FCEFB2-DEE4-4DCE-9E1D-AEE7D73AFD26}"/>
    <dgm:cxn modelId="{4C196959-9E4E-404B-8B71-149CD3D33261}" srcId="{F8C33D0B-6CCA-4992-89A5-28D13C837094}" destId="{7D58C72E-529E-44C1-BC0B-A7526ECE8A0B}" srcOrd="3" destOrd="0" parTransId="{8C651C7E-AE59-4C33-97D6-C2146BEF5218}" sibTransId="{2366EC6B-E609-45D4-8499-E28B1946952B}"/>
    <dgm:cxn modelId="{31752F3E-A680-432A-B898-89E700F0329A}" type="presParOf" srcId="{A3F06A14-680C-4F02-AFD6-584C4CE88272}" destId="{CAA1830F-4303-4304-9F09-BB597950916D}" srcOrd="0" destOrd="0" presId="urn:microsoft.com/office/officeart/2005/8/layout/orgChart1"/>
    <dgm:cxn modelId="{A8165EC9-7999-457B-B930-7E32A24C465C}" type="presParOf" srcId="{CAA1830F-4303-4304-9F09-BB597950916D}" destId="{072E4739-6360-4509-BB2C-BEE194F32C30}" srcOrd="0" destOrd="0" presId="urn:microsoft.com/office/officeart/2005/8/layout/orgChart1"/>
    <dgm:cxn modelId="{7599B7E3-F706-4DF6-90B0-392A1DDB8FB5}" type="presParOf" srcId="{072E4739-6360-4509-BB2C-BEE194F32C30}" destId="{564FF3FF-F06E-46DE-9E79-4E16112E311D}" srcOrd="0" destOrd="0" presId="urn:microsoft.com/office/officeart/2005/8/layout/orgChart1"/>
    <dgm:cxn modelId="{6C426288-5E12-43D8-9A46-AAE07CBDA0A4}" type="presParOf" srcId="{072E4739-6360-4509-BB2C-BEE194F32C30}" destId="{8C040B68-384C-4136-BE9A-5AE7D15458B0}" srcOrd="1" destOrd="0" presId="urn:microsoft.com/office/officeart/2005/8/layout/orgChart1"/>
    <dgm:cxn modelId="{6CEBF624-063C-4162-91C9-B1658279EABA}" type="presParOf" srcId="{CAA1830F-4303-4304-9F09-BB597950916D}" destId="{43C8B519-2CDA-4C67-B7E5-3AB6018C9B43}" srcOrd="1" destOrd="0" presId="urn:microsoft.com/office/officeart/2005/8/layout/orgChart1"/>
    <dgm:cxn modelId="{44C2C7AD-18B6-439B-ABB3-56E307B0138B}" type="presParOf" srcId="{43C8B519-2CDA-4C67-B7E5-3AB6018C9B43}" destId="{F737791B-A3F7-49B8-9AD8-A838889BD208}" srcOrd="0" destOrd="0" presId="urn:microsoft.com/office/officeart/2005/8/layout/orgChart1"/>
    <dgm:cxn modelId="{74EAE1F0-7ACA-4C03-A9B5-CD8F9D846BF9}" type="presParOf" srcId="{43C8B519-2CDA-4C67-B7E5-3AB6018C9B43}" destId="{8F45E237-4515-44B8-AFA6-9C9E6D60C612}" srcOrd="1" destOrd="0" presId="urn:microsoft.com/office/officeart/2005/8/layout/orgChart1"/>
    <dgm:cxn modelId="{3D9BE88B-E06E-499F-8265-447D8A2DA5CA}" type="presParOf" srcId="{8F45E237-4515-44B8-AFA6-9C9E6D60C612}" destId="{51199D11-15FE-416B-B66D-C46D9C7CE34A}" srcOrd="0" destOrd="0" presId="urn:microsoft.com/office/officeart/2005/8/layout/orgChart1"/>
    <dgm:cxn modelId="{A3624B8B-B271-4E20-8DD5-AE0F965B11D4}" type="presParOf" srcId="{51199D11-15FE-416B-B66D-C46D9C7CE34A}" destId="{62531EB1-474E-476F-91F8-EBD5EB0902FC}" srcOrd="0" destOrd="0" presId="urn:microsoft.com/office/officeart/2005/8/layout/orgChart1"/>
    <dgm:cxn modelId="{1CAC62C8-3FDA-46A3-9D0E-8B5B38BEF671}" type="presParOf" srcId="{51199D11-15FE-416B-B66D-C46D9C7CE34A}" destId="{C2CFD46C-8C5C-4953-9D0B-0185FEADA359}" srcOrd="1" destOrd="0" presId="urn:microsoft.com/office/officeart/2005/8/layout/orgChart1"/>
    <dgm:cxn modelId="{1354DE3E-DD54-4F8B-A0A0-911E84C247B6}" type="presParOf" srcId="{8F45E237-4515-44B8-AFA6-9C9E6D60C612}" destId="{8DC517A4-724A-4322-9AE4-2184B774C7DD}" srcOrd="1" destOrd="0" presId="urn:microsoft.com/office/officeart/2005/8/layout/orgChart1"/>
    <dgm:cxn modelId="{B5492EC1-0399-40A0-9B9C-4E0F4427B09D}" type="presParOf" srcId="{8F45E237-4515-44B8-AFA6-9C9E6D60C612}" destId="{E69CC38F-8677-404A-B7C6-E0F62F51B2BE}" srcOrd="2" destOrd="0" presId="urn:microsoft.com/office/officeart/2005/8/layout/orgChart1"/>
    <dgm:cxn modelId="{7342F0ED-B744-4169-8BD8-2F79BBABA459}" type="presParOf" srcId="{43C8B519-2CDA-4C67-B7E5-3AB6018C9B43}" destId="{0597194B-653F-4A09-9FF6-806943914374}" srcOrd="2" destOrd="0" presId="urn:microsoft.com/office/officeart/2005/8/layout/orgChart1"/>
    <dgm:cxn modelId="{42546085-66C7-4D34-8B12-FA98373C1FD6}" type="presParOf" srcId="{43C8B519-2CDA-4C67-B7E5-3AB6018C9B43}" destId="{0F44A77A-F580-4C9B-AE92-DC9AF281B663}" srcOrd="3" destOrd="0" presId="urn:microsoft.com/office/officeart/2005/8/layout/orgChart1"/>
    <dgm:cxn modelId="{F7F03288-834F-4FC4-A303-B8EB651C195C}" type="presParOf" srcId="{0F44A77A-F580-4C9B-AE92-DC9AF281B663}" destId="{F54A7314-CCEB-442F-B77C-153A99CCFC2B}" srcOrd="0" destOrd="0" presId="urn:microsoft.com/office/officeart/2005/8/layout/orgChart1"/>
    <dgm:cxn modelId="{C73FEF2C-9B81-4DD1-B2B6-613FB2E9813F}" type="presParOf" srcId="{F54A7314-CCEB-442F-B77C-153A99CCFC2B}" destId="{1CE7122C-3C85-46E7-B5C8-45436AA9B0CF}" srcOrd="0" destOrd="0" presId="urn:microsoft.com/office/officeart/2005/8/layout/orgChart1"/>
    <dgm:cxn modelId="{FA3DA487-CDC6-427E-BF19-985E8460CED1}" type="presParOf" srcId="{F54A7314-CCEB-442F-B77C-153A99CCFC2B}" destId="{AE14FBE0-730B-42AE-8A1A-3829FCA6C7C2}" srcOrd="1" destOrd="0" presId="urn:microsoft.com/office/officeart/2005/8/layout/orgChart1"/>
    <dgm:cxn modelId="{300D5406-DE49-470F-B65C-A0310D2A78C4}" type="presParOf" srcId="{0F44A77A-F580-4C9B-AE92-DC9AF281B663}" destId="{A79C9DB2-E1DE-4531-B99E-EDF798B5863E}" srcOrd="1" destOrd="0" presId="urn:microsoft.com/office/officeart/2005/8/layout/orgChart1"/>
    <dgm:cxn modelId="{217818CD-778B-4C95-B989-55BC863A7669}" type="presParOf" srcId="{0F44A77A-F580-4C9B-AE92-DC9AF281B663}" destId="{71402E3B-FAC9-4D93-9A0D-A8D0469ED74E}" srcOrd="2" destOrd="0" presId="urn:microsoft.com/office/officeart/2005/8/layout/orgChart1"/>
    <dgm:cxn modelId="{62C73AFE-6012-451B-893E-19A124501478}" type="presParOf" srcId="{43C8B519-2CDA-4C67-B7E5-3AB6018C9B43}" destId="{39700616-9834-4A85-8B33-0D08438115F3}" srcOrd="4" destOrd="0" presId="urn:microsoft.com/office/officeart/2005/8/layout/orgChart1"/>
    <dgm:cxn modelId="{9CE399E5-28F9-41C6-AB88-3E6C75CA488B}" type="presParOf" srcId="{43C8B519-2CDA-4C67-B7E5-3AB6018C9B43}" destId="{EB0A334C-AFC0-4B94-BF54-0ED918D58196}" srcOrd="5" destOrd="0" presId="urn:microsoft.com/office/officeart/2005/8/layout/orgChart1"/>
    <dgm:cxn modelId="{2E66848D-43D0-4D9A-8F8B-0F481CE74A74}" type="presParOf" srcId="{EB0A334C-AFC0-4B94-BF54-0ED918D58196}" destId="{ADF4091C-C586-43A4-AA77-C5FE1147E27D}" srcOrd="0" destOrd="0" presId="urn:microsoft.com/office/officeart/2005/8/layout/orgChart1"/>
    <dgm:cxn modelId="{F06BFA61-EABD-477D-9699-F91B01195513}" type="presParOf" srcId="{ADF4091C-C586-43A4-AA77-C5FE1147E27D}" destId="{8D1BF40A-2156-46FA-AE94-ECF38AE635FD}" srcOrd="0" destOrd="0" presId="urn:microsoft.com/office/officeart/2005/8/layout/orgChart1"/>
    <dgm:cxn modelId="{E628E3AD-0518-4341-AF5D-47D5D1AFAA42}" type="presParOf" srcId="{ADF4091C-C586-43A4-AA77-C5FE1147E27D}" destId="{DF160071-E3E2-409F-9593-03F000CAFCDD}" srcOrd="1" destOrd="0" presId="urn:microsoft.com/office/officeart/2005/8/layout/orgChart1"/>
    <dgm:cxn modelId="{0C597F47-21BD-4E3D-84A6-401A46DBA773}" type="presParOf" srcId="{EB0A334C-AFC0-4B94-BF54-0ED918D58196}" destId="{C876632A-2E87-4CED-8F30-ECC4FB44AC33}" srcOrd="1" destOrd="0" presId="urn:microsoft.com/office/officeart/2005/8/layout/orgChart1"/>
    <dgm:cxn modelId="{62532C2A-AFC4-4B6D-B062-91A52C1C4D5F}" type="presParOf" srcId="{EB0A334C-AFC0-4B94-BF54-0ED918D58196}" destId="{F7730874-8A05-4ECD-8C55-D79F8858F7AA}" srcOrd="2" destOrd="0" presId="urn:microsoft.com/office/officeart/2005/8/layout/orgChart1"/>
    <dgm:cxn modelId="{FA01B9BD-BF4F-4315-A03D-02FBEF0CEA64}" type="presParOf" srcId="{CAA1830F-4303-4304-9F09-BB597950916D}" destId="{767E07A6-6419-475C-8B08-0A34FB7992C1}" srcOrd="2" destOrd="0" presId="urn:microsoft.com/office/officeart/2005/8/layout/orgChart1"/>
    <dgm:cxn modelId="{A7C9D94E-03F2-43A0-8008-1D3355A777C4}" type="presParOf" srcId="{767E07A6-6419-475C-8B08-0A34FB7992C1}" destId="{C3565CDC-3E01-4B5B-8575-57F3C01820E9}" srcOrd="0" destOrd="0" presId="urn:microsoft.com/office/officeart/2005/8/layout/orgChart1"/>
    <dgm:cxn modelId="{9950F9ED-7256-4DB2-A5C3-FAF58D1C43AD}" type="presParOf" srcId="{767E07A6-6419-475C-8B08-0A34FB7992C1}" destId="{4EB9E226-6289-49EA-BF0E-180B41FDD16F}" srcOrd="1" destOrd="0" presId="urn:microsoft.com/office/officeart/2005/8/layout/orgChart1"/>
    <dgm:cxn modelId="{78E70A35-17F6-41F5-BC99-67D6950B70C8}" type="presParOf" srcId="{4EB9E226-6289-49EA-BF0E-180B41FDD16F}" destId="{56D2962B-9C4D-41FF-92FA-C521C939C653}" srcOrd="0" destOrd="0" presId="urn:microsoft.com/office/officeart/2005/8/layout/orgChart1"/>
    <dgm:cxn modelId="{05BF0088-5E99-40B5-B527-2A3132BCA6EA}" type="presParOf" srcId="{56D2962B-9C4D-41FF-92FA-C521C939C653}" destId="{F04014DC-D13A-4A9A-91FE-826D953F4EEA}" srcOrd="0" destOrd="0" presId="urn:microsoft.com/office/officeart/2005/8/layout/orgChart1"/>
    <dgm:cxn modelId="{8C7208D8-9C18-407E-90B5-4BC90AB5A17A}" type="presParOf" srcId="{56D2962B-9C4D-41FF-92FA-C521C939C653}" destId="{2BBF027B-774C-4FC5-97A8-108B6A42BE88}" srcOrd="1" destOrd="0" presId="urn:microsoft.com/office/officeart/2005/8/layout/orgChart1"/>
    <dgm:cxn modelId="{62D5395F-86AB-468D-B990-85ECA3FED3DE}" type="presParOf" srcId="{4EB9E226-6289-49EA-BF0E-180B41FDD16F}" destId="{06CCC26E-391C-41ED-B455-F18CF97B87E7}" srcOrd="1" destOrd="0" presId="urn:microsoft.com/office/officeart/2005/8/layout/orgChart1"/>
    <dgm:cxn modelId="{18627EB9-575D-4021-8958-6D9F833DBEDE}" type="presParOf" srcId="{4EB9E226-6289-49EA-BF0E-180B41FDD16F}" destId="{C03C5A4D-3102-4856-91E4-2708D19F57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217B0E1-DE60-4FBB-A625-46E0DA42E8B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FEBC0B-454B-4893-94D2-B0F951FDB78E}">
      <dgm:prSet phldrT="[Текст]"/>
      <dgm:spPr/>
      <dgm:t>
        <a:bodyPr/>
        <a:lstStyle/>
        <a:p>
          <a:r>
            <a:rPr lang="ru-RU" dirty="0" smtClean="0"/>
            <a:t>Общие условия</a:t>
          </a:r>
          <a:endParaRPr lang="ru-RU" dirty="0"/>
        </a:p>
      </dgm:t>
    </dgm:pt>
    <dgm:pt modelId="{FB897E79-83AB-4F3E-AB3A-CFD1F8EF01C1}" type="parTrans" cxnId="{07F0BDA5-5377-46C1-90E6-70748D98EE9A}">
      <dgm:prSet/>
      <dgm:spPr/>
      <dgm:t>
        <a:bodyPr/>
        <a:lstStyle/>
        <a:p>
          <a:endParaRPr lang="ru-RU"/>
        </a:p>
      </dgm:t>
    </dgm:pt>
    <dgm:pt modelId="{13170DC5-4854-49F2-B7EC-5FC96E6F584A}" type="sibTrans" cxnId="{07F0BDA5-5377-46C1-90E6-70748D98EE9A}">
      <dgm:prSet/>
      <dgm:spPr/>
      <dgm:t>
        <a:bodyPr/>
        <a:lstStyle/>
        <a:p>
          <a:endParaRPr lang="ru-RU"/>
        </a:p>
      </dgm:t>
    </dgm:pt>
    <dgm:pt modelId="{ACF85D6D-1B89-46F2-ABDD-A54F4ABCE8B5}">
      <dgm:prSet phldrT="[Текст]"/>
      <dgm:spPr/>
      <dgm:t>
        <a:bodyPr/>
        <a:lstStyle/>
        <a:p>
          <a:r>
            <a:rPr lang="ru-RU" dirty="0" smtClean="0"/>
            <a:t>официальные сведения о кредиторе</a:t>
          </a:r>
          <a:endParaRPr lang="ru-RU" dirty="0"/>
        </a:p>
      </dgm:t>
    </dgm:pt>
    <dgm:pt modelId="{A0425A5D-7BE8-465B-B55E-1B152A855A6D}" type="parTrans" cxnId="{B770CB48-E5E3-41DC-814C-82731DB0797C}">
      <dgm:prSet/>
      <dgm:spPr/>
      <dgm:t>
        <a:bodyPr/>
        <a:lstStyle/>
        <a:p>
          <a:endParaRPr lang="ru-RU"/>
        </a:p>
      </dgm:t>
    </dgm:pt>
    <dgm:pt modelId="{1FC3BE7E-71B4-446F-BB98-A401F5A99E8D}" type="sibTrans" cxnId="{B770CB48-E5E3-41DC-814C-82731DB0797C}">
      <dgm:prSet/>
      <dgm:spPr/>
      <dgm:t>
        <a:bodyPr/>
        <a:lstStyle/>
        <a:p>
          <a:endParaRPr lang="ru-RU"/>
        </a:p>
      </dgm:t>
    </dgm:pt>
    <dgm:pt modelId="{FE8E5FA7-C4D2-43B7-A80A-3FB9EB269AAC}">
      <dgm:prSet phldrT="[Текст]"/>
      <dgm:spPr/>
      <dgm:t>
        <a:bodyPr/>
        <a:lstStyle/>
        <a:p>
          <a:r>
            <a:rPr lang="ru-RU" dirty="0" smtClean="0"/>
            <a:t>требования к заемщику</a:t>
          </a:r>
          <a:endParaRPr lang="ru-RU" dirty="0"/>
        </a:p>
      </dgm:t>
    </dgm:pt>
    <dgm:pt modelId="{C87C80E4-ED5A-47B3-A7CE-6E6E498A114E}" type="parTrans" cxnId="{BDD8D12E-0389-4133-97D7-20F45B0FE5F1}">
      <dgm:prSet/>
      <dgm:spPr/>
      <dgm:t>
        <a:bodyPr/>
        <a:lstStyle/>
        <a:p>
          <a:endParaRPr lang="ru-RU"/>
        </a:p>
      </dgm:t>
    </dgm:pt>
    <dgm:pt modelId="{21BF6A2E-A454-47A0-AE7E-70AF1C665EAD}" type="sibTrans" cxnId="{BDD8D12E-0389-4133-97D7-20F45B0FE5F1}">
      <dgm:prSet/>
      <dgm:spPr/>
      <dgm:t>
        <a:bodyPr/>
        <a:lstStyle/>
        <a:p>
          <a:endParaRPr lang="ru-RU"/>
        </a:p>
      </dgm:t>
    </dgm:pt>
    <dgm:pt modelId="{9757E2F5-8542-466B-9653-C3ED70EFA4B4}">
      <dgm:prSet phldrT="[Текст]"/>
      <dgm:spPr/>
      <dgm:t>
        <a:bodyPr/>
        <a:lstStyle/>
        <a:p>
          <a:r>
            <a:rPr lang="ru-RU" dirty="0" smtClean="0"/>
            <a:t>Индивидуальные условия </a:t>
          </a:r>
          <a:endParaRPr lang="ru-RU" dirty="0"/>
        </a:p>
      </dgm:t>
    </dgm:pt>
    <dgm:pt modelId="{863D8839-D590-46ED-9725-AEE6FAD0A3D7}" type="parTrans" cxnId="{A965B21A-727B-47CB-9965-B51C69181AB9}">
      <dgm:prSet/>
      <dgm:spPr/>
      <dgm:t>
        <a:bodyPr/>
        <a:lstStyle/>
        <a:p>
          <a:endParaRPr lang="ru-RU"/>
        </a:p>
      </dgm:t>
    </dgm:pt>
    <dgm:pt modelId="{82B8B0A3-C3A9-47A1-9AB4-6AF4CF2200A6}" type="sibTrans" cxnId="{A965B21A-727B-47CB-9965-B51C69181AB9}">
      <dgm:prSet/>
      <dgm:spPr/>
      <dgm:t>
        <a:bodyPr/>
        <a:lstStyle/>
        <a:p>
          <a:endParaRPr lang="ru-RU"/>
        </a:p>
      </dgm:t>
    </dgm:pt>
    <dgm:pt modelId="{3F2B677D-5F17-4851-ACF5-6F1B080F5557}">
      <dgm:prSet phldrT="[Текст]"/>
      <dgm:spPr/>
      <dgm:t>
        <a:bodyPr/>
        <a:lstStyle/>
        <a:p>
          <a:r>
            <a:rPr lang="ru-RU" dirty="0" smtClean="0"/>
            <a:t>сумма потребительского кредита (займа) и порядок ее изменения</a:t>
          </a:r>
          <a:endParaRPr lang="ru-RU" dirty="0"/>
        </a:p>
      </dgm:t>
    </dgm:pt>
    <dgm:pt modelId="{272C459B-EA94-44A3-A6F0-CC0BE8BAC0EB}" type="parTrans" cxnId="{19D60A8C-717E-48AC-89FC-A5EAD41C92F3}">
      <dgm:prSet/>
      <dgm:spPr/>
      <dgm:t>
        <a:bodyPr/>
        <a:lstStyle/>
        <a:p>
          <a:endParaRPr lang="ru-RU"/>
        </a:p>
      </dgm:t>
    </dgm:pt>
    <dgm:pt modelId="{373238D6-8EB7-4288-B703-252FEED15A1F}" type="sibTrans" cxnId="{19D60A8C-717E-48AC-89FC-A5EAD41C92F3}">
      <dgm:prSet/>
      <dgm:spPr/>
      <dgm:t>
        <a:bodyPr/>
        <a:lstStyle/>
        <a:p>
          <a:endParaRPr lang="ru-RU"/>
        </a:p>
      </dgm:t>
    </dgm:pt>
    <dgm:pt modelId="{0EB3FC66-94B9-4A69-95AF-2F7794788ADC}">
      <dgm:prSet phldrT="[Текст]"/>
      <dgm:spPr/>
      <dgm:t>
        <a:bodyPr/>
        <a:lstStyle/>
        <a:p>
          <a:r>
            <a:rPr lang="ru-RU" dirty="0" smtClean="0"/>
            <a:t>процентная ставка в процентах годовых</a:t>
          </a:r>
          <a:endParaRPr lang="ru-RU" dirty="0"/>
        </a:p>
      </dgm:t>
    </dgm:pt>
    <dgm:pt modelId="{9393C0E7-9D59-4B6F-BA75-77FD9B50FBBD}" type="parTrans" cxnId="{C47F1174-45D9-4DE7-A17E-D31D841FBAAD}">
      <dgm:prSet/>
      <dgm:spPr/>
      <dgm:t>
        <a:bodyPr/>
        <a:lstStyle/>
        <a:p>
          <a:endParaRPr lang="ru-RU"/>
        </a:p>
      </dgm:t>
    </dgm:pt>
    <dgm:pt modelId="{92AA21BE-B00D-42B2-95AA-50DB7979FC62}" type="sibTrans" cxnId="{C47F1174-45D9-4DE7-A17E-D31D841FBAAD}">
      <dgm:prSet/>
      <dgm:spPr/>
      <dgm:t>
        <a:bodyPr/>
        <a:lstStyle/>
        <a:p>
          <a:endParaRPr lang="ru-RU"/>
        </a:p>
      </dgm:t>
    </dgm:pt>
    <dgm:pt modelId="{2360F1AB-1DCF-4459-AE1D-66C220D960DE}">
      <dgm:prSet phldrT="[Текст]"/>
      <dgm:spPr/>
      <dgm:t>
        <a:bodyPr/>
        <a:lstStyle/>
        <a:p>
          <a:r>
            <a:rPr lang="ru-RU" dirty="0" smtClean="0"/>
            <a:t>сроки рассмотрения оформленного заемщиком заявления </a:t>
          </a:r>
          <a:endParaRPr lang="ru-RU" dirty="0"/>
        </a:p>
      </dgm:t>
    </dgm:pt>
    <dgm:pt modelId="{72FB07C1-3C21-4661-9C62-CBC7BBBE9A40}" type="parTrans" cxnId="{B7A2D714-1C24-47DA-91DE-BEAA8BB7F80F}">
      <dgm:prSet/>
      <dgm:spPr/>
      <dgm:t>
        <a:bodyPr/>
        <a:lstStyle/>
        <a:p>
          <a:endParaRPr lang="ru-RU"/>
        </a:p>
      </dgm:t>
    </dgm:pt>
    <dgm:pt modelId="{AAF46B05-6D41-4BB4-9655-05B1081AC6FB}" type="sibTrans" cxnId="{B7A2D714-1C24-47DA-91DE-BEAA8BB7F80F}">
      <dgm:prSet/>
      <dgm:spPr/>
      <dgm:t>
        <a:bodyPr/>
        <a:lstStyle/>
        <a:p>
          <a:endParaRPr lang="ru-RU"/>
        </a:p>
      </dgm:t>
    </dgm:pt>
    <dgm:pt modelId="{8380876A-20A2-46D6-96FD-EEC4B9569118}">
      <dgm:prSet phldrT="[Текст]"/>
      <dgm:spPr/>
      <dgm:t>
        <a:bodyPr/>
        <a:lstStyle/>
        <a:p>
          <a:r>
            <a:rPr lang="ru-RU" dirty="0" smtClean="0"/>
            <a:t>виды потребительского кредита </a:t>
          </a:r>
          <a:endParaRPr lang="ru-RU" dirty="0"/>
        </a:p>
      </dgm:t>
    </dgm:pt>
    <dgm:pt modelId="{4540BB4B-0A85-44A0-87D0-65AF0D9DA16A}" type="parTrans" cxnId="{CBA8CA60-BCE3-475C-AD8D-DE94A882DE9E}">
      <dgm:prSet/>
      <dgm:spPr/>
      <dgm:t>
        <a:bodyPr/>
        <a:lstStyle/>
        <a:p>
          <a:endParaRPr lang="ru-RU"/>
        </a:p>
      </dgm:t>
    </dgm:pt>
    <dgm:pt modelId="{1C53E790-85C1-4B2D-A4B2-B152A1FC24F9}" type="sibTrans" cxnId="{CBA8CA60-BCE3-475C-AD8D-DE94A882DE9E}">
      <dgm:prSet/>
      <dgm:spPr/>
      <dgm:t>
        <a:bodyPr/>
        <a:lstStyle/>
        <a:p>
          <a:endParaRPr lang="ru-RU"/>
        </a:p>
      </dgm:t>
    </dgm:pt>
    <dgm:pt modelId="{E20C8862-ED6B-46F2-8D82-3C380CFCAA0C}">
      <dgm:prSet phldrT="[Текст]"/>
      <dgm:spPr/>
      <dgm:t>
        <a:bodyPr/>
        <a:lstStyle/>
        <a:p>
          <a:r>
            <a:rPr lang="ru-RU" dirty="0" smtClean="0"/>
            <a:t>суммы потребительского кредита (займа) и сроки его возврата</a:t>
          </a:r>
          <a:endParaRPr lang="ru-RU" dirty="0"/>
        </a:p>
      </dgm:t>
    </dgm:pt>
    <dgm:pt modelId="{BEA54E9D-502F-44CC-B441-87805BCBF54B}" type="parTrans" cxnId="{AD1A0169-FF69-40BE-B0E2-591AEE4BED39}">
      <dgm:prSet/>
      <dgm:spPr/>
      <dgm:t>
        <a:bodyPr/>
        <a:lstStyle/>
        <a:p>
          <a:endParaRPr lang="ru-RU"/>
        </a:p>
      </dgm:t>
    </dgm:pt>
    <dgm:pt modelId="{839DB5D2-9762-4023-88B8-A08B01F047F7}" type="sibTrans" cxnId="{AD1A0169-FF69-40BE-B0E2-591AEE4BED39}">
      <dgm:prSet/>
      <dgm:spPr/>
      <dgm:t>
        <a:bodyPr/>
        <a:lstStyle/>
        <a:p>
          <a:endParaRPr lang="ru-RU"/>
        </a:p>
      </dgm:t>
    </dgm:pt>
    <dgm:pt modelId="{9DDE34A2-1EE7-4990-BF5C-29D6581E6E01}">
      <dgm:prSet phldrT="[Текст]"/>
      <dgm:spPr/>
      <dgm:t>
        <a:bodyPr/>
        <a:lstStyle/>
        <a:p>
          <a:r>
            <a:rPr lang="ru-RU" dirty="0" smtClean="0"/>
            <a:t>срок действия договора </a:t>
          </a:r>
          <a:endParaRPr lang="ru-RU" dirty="0"/>
        </a:p>
      </dgm:t>
    </dgm:pt>
    <dgm:pt modelId="{DEE12BA4-8D18-4B49-9F5D-6AC94B241510}" type="parTrans" cxnId="{F624C703-6D7A-492C-9C24-C2047D321C59}">
      <dgm:prSet/>
      <dgm:spPr/>
      <dgm:t>
        <a:bodyPr/>
        <a:lstStyle/>
        <a:p>
          <a:endParaRPr lang="ru-RU"/>
        </a:p>
      </dgm:t>
    </dgm:pt>
    <dgm:pt modelId="{4BD0C570-CEA6-49C0-9D80-DCDE92D2C12C}" type="sibTrans" cxnId="{F624C703-6D7A-492C-9C24-C2047D321C59}">
      <dgm:prSet/>
      <dgm:spPr/>
      <dgm:t>
        <a:bodyPr/>
        <a:lstStyle/>
        <a:p>
          <a:endParaRPr lang="ru-RU"/>
        </a:p>
      </dgm:t>
    </dgm:pt>
    <dgm:pt modelId="{C96DD6A8-669F-46BE-BD64-7EB1E64E82A9}">
      <dgm:prSet phldrT="[Текст]"/>
      <dgm:spPr/>
      <dgm:t>
        <a:bodyPr/>
        <a:lstStyle/>
        <a:p>
          <a:r>
            <a:rPr lang="ru-RU" dirty="0" smtClean="0"/>
            <a:t>количество, размер и периодичность (сроки) платежей</a:t>
          </a:r>
          <a:endParaRPr lang="ru-RU" dirty="0"/>
        </a:p>
      </dgm:t>
    </dgm:pt>
    <dgm:pt modelId="{81FFA882-14CA-49D5-87D7-EA853B9A8584}" type="parTrans" cxnId="{9792A139-B95D-4C54-92D2-08354C9E6276}">
      <dgm:prSet/>
      <dgm:spPr/>
      <dgm:t>
        <a:bodyPr/>
        <a:lstStyle/>
        <a:p>
          <a:endParaRPr lang="ru-RU"/>
        </a:p>
      </dgm:t>
    </dgm:pt>
    <dgm:pt modelId="{BD227F55-F21D-4C31-833E-3BA628584637}" type="sibTrans" cxnId="{9792A139-B95D-4C54-92D2-08354C9E6276}">
      <dgm:prSet/>
      <dgm:spPr/>
      <dgm:t>
        <a:bodyPr/>
        <a:lstStyle/>
        <a:p>
          <a:endParaRPr lang="ru-RU"/>
        </a:p>
      </dgm:t>
    </dgm:pt>
    <dgm:pt modelId="{138BD1E1-5CA0-48E1-AB90-6A0B26DADDD0}">
      <dgm:prSet phldrT="[Текст]"/>
      <dgm:spPr/>
      <dgm:t>
        <a:bodyPr/>
        <a:lstStyle/>
        <a:p>
          <a:r>
            <a:rPr lang="ru-RU" dirty="0" smtClean="0"/>
            <a:t>цели использования заемщиком потребительского кредита </a:t>
          </a:r>
          <a:endParaRPr lang="ru-RU" dirty="0"/>
        </a:p>
      </dgm:t>
    </dgm:pt>
    <dgm:pt modelId="{31E7752D-710D-4F57-BCFF-EF32A46DAEE5}" type="parTrans" cxnId="{465A50EC-29B4-48BE-B45E-FA82A6623725}">
      <dgm:prSet/>
      <dgm:spPr/>
      <dgm:t>
        <a:bodyPr/>
        <a:lstStyle/>
        <a:p>
          <a:endParaRPr lang="ru-RU"/>
        </a:p>
      </dgm:t>
    </dgm:pt>
    <dgm:pt modelId="{B8C41DAE-5764-4B86-8DF8-DA72A8C13F66}" type="sibTrans" cxnId="{465A50EC-29B4-48BE-B45E-FA82A6623725}">
      <dgm:prSet/>
      <dgm:spPr/>
      <dgm:t>
        <a:bodyPr/>
        <a:lstStyle/>
        <a:p>
          <a:endParaRPr lang="ru-RU"/>
        </a:p>
      </dgm:t>
    </dgm:pt>
    <dgm:pt modelId="{E86755F2-3C09-4762-8004-4A53773C46E1}">
      <dgm:prSet phldrT="[Текст]"/>
      <dgm:spPr/>
      <dgm:t>
        <a:bodyPr/>
        <a:lstStyle/>
        <a:p>
          <a:r>
            <a:rPr lang="ru-RU" dirty="0" smtClean="0"/>
            <a:t>ответственность заемщика за ненадлежащее исполнение условий договора</a:t>
          </a:r>
          <a:endParaRPr lang="ru-RU" dirty="0"/>
        </a:p>
      </dgm:t>
    </dgm:pt>
    <dgm:pt modelId="{EC929CE3-880B-487D-8A6A-C74E87CA2001}" type="parTrans" cxnId="{6FF112AE-68FF-4090-BD69-CA755B1A7DF1}">
      <dgm:prSet/>
      <dgm:spPr/>
      <dgm:t>
        <a:bodyPr/>
        <a:lstStyle/>
        <a:p>
          <a:endParaRPr lang="ru-RU"/>
        </a:p>
      </dgm:t>
    </dgm:pt>
    <dgm:pt modelId="{E9877E62-2F49-4DF6-8FE4-1F994A45DCDE}" type="sibTrans" cxnId="{6FF112AE-68FF-4090-BD69-CA755B1A7DF1}">
      <dgm:prSet/>
      <dgm:spPr/>
      <dgm:t>
        <a:bodyPr/>
        <a:lstStyle/>
        <a:p>
          <a:endParaRPr lang="ru-RU"/>
        </a:p>
      </dgm:t>
    </dgm:pt>
    <dgm:pt modelId="{80113E16-F1C6-46AD-83E5-DC50810D69E5}" type="pres">
      <dgm:prSet presAssocID="{5217B0E1-DE60-4FBB-A625-46E0DA42E8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EF1255-4098-4379-A805-6A4DAE5E93E3}" type="pres">
      <dgm:prSet presAssocID="{97FEBC0B-454B-4893-94D2-B0F951FDB78E}" presName="root" presStyleCnt="0"/>
      <dgm:spPr/>
    </dgm:pt>
    <dgm:pt modelId="{8A15A889-84B9-4AB4-9B5D-7ECB3A12331F}" type="pres">
      <dgm:prSet presAssocID="{97FEBC0B-454B-4893-94D2-B0F951FDB78E}" presName="rootComposite" presStyleCnt="0"/>
      <dgm:spPr/>
    </dgm:pt>
    <dgm:pt modelId="{3E7BE57A-66B8-43DF-8899-C6B9A414C93A}" type="pres">
      <dgm:prSet presAssocID="{97FEBC0B-454B-4893-94D2-B0F951FDB78E}" presName="rootText" presStyleLbl="node1" presStyleIdx="0" presStyleCnt="2" custScaleX="152715"/>
      <dgm:spPr/>
      <dgm:t>
        <a:bodyPr/>
        <a:lstStyle/>
        <a:p>
          <a:endParaRPr lang="ru-RU"/>
        </a:p>
      </dgm:t>
    </dgm:pt>
    <dgm:pt modelId="{47D76763-055B-40A7-8E74-66B8333A5048}" type="pres">
      <dgm:prSet presAssocID="{97FEBC0B-454B-4893-94D2-B0F951FDB78E}" presName="rootConnector" presStyleLbl="node1" presStyleIdx="0" presStyleCnt="2"/>
      <dgm:spPr/>
    </dgm:pt>
    <dgm:pt modelId="{F941A87D-75BD-4298-AB45-0339F9D03F5F}" type="pres">
      <dgm:prSet presAssocID="{97FEBC0B-454B-4893-94D2-B0F951FDB78E}" presName="childShape" presStyleCnt="0"/>
      <dgm:spPr/>
    </dgm:pt>
    <dgm:pt modelId="{9249ED70-FB6C-4B05-A499-A71E1DF2D5D7}" type="pres">
      <dgm:prSet presAssocID="{A0425A5D-7BE8-465B-B55E-1B152A855A6D}" presName="Name13" presStyleLbl="parChTrans1D2" presStyleIdx="0" presStyleCnt="11"/>
      <dgm:spPr/>
    </dgm:pt>
    <dgm:pt modelId="{1AFBFF47-4CB1-45F3-A31E-80E17228096B}" type="pres">
      <dgm:prSet presAssocID="{ACF85D6D-1B89-46F2-ABDD-A54F4ABCE8B5}" presName="childText" presStyleLbl="bgAcc1" presStyleIdx="0" presStyleCnt="11" custScaleX="191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CF4D-8D1D-46EB-9A7D-1B4A9B87057D}" type="pres">
      <dgm:prSet presAssocID="{C87C80E4-ED5A-47B3-A7CE-6E6E498A114E}" presName="Name13" presStyleLbl="parChTrans1D2" presStyleIdx="1" presStyleCnt="11"/>
      <dgm:spPr/>
    </dgm:pt>
    <dgm:pt modelId="{2D154461-E3CA-48B1-A7C0-219E80BFD36B}" type="pres">
      <dgm:prSet presAssocID="{FE8E5FA7-C4D2-43B7-A80A-3FB9EB269AAC}" presName="childText" presStyleLbl="bgAcc1" presStyleIdx="1" presStyleCnt="11" custScaleX="234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B68B3-BA3A-4FB7-A934-C438F306EAE9}" type="pres">
      <dgm:prSet presAssocID="{72FB07C1-3C21-4661-9C62-CBC7BBBE9A40}" presName="Name13" presStyleLbl="parChTrans1D2" presStyleIdx="2" presStyleCnt="11"/>
      <dgm:spPr/>
    </dgm:pt>
    <dgm:pt modelId="{D7198C0B-D9E2-4566-8A93-B63684F55483}" type="pres">
      <dgm:prSet presAssocID="{2360F1AB-1DCF-4459-AE1D-66C220D960DE}" presName="childText" presStyleLbl="bgAcc1" presStyleIdx="2" presStyleCnt="11" custScaleX="260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69A0A-6B94-4572-A60C-7B7080FABCF0}" type="pres">
      <dgm:prSet presAssocID="{4540BB4B-0A85-44A0-87D0-65AF0D9DA16A}" presName="Name13" presStyleLbl="parChTrans1D2" presStyleIdx="3" presStyleCnt="11"/>
      <dgm:spPr/>
    </dgm:pt>
    <dgm:pt modelId="{55D93E19-0175-483E-A37B-13C8189E2467}" type="pres">
      <dgm:prSet presAssocID="{8380876A-20A2-46D6-96FD-EEC4B9569118}" presName="childText" presStyleLbl="bgAcc1" presStyleIdx="3" presStyleCnt="11" custScaleX="229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E87A3-5B42-460D-9B22-70F4C7F1A12F}" type="pres">
      <dgm:prSet presAssocID="{BEA54E9D-502F-44CC-B441-87805BCBF54B}" presName="Name13" presStyleLbl="parChTrans1D2" presStyleIdx="4" presStyleCnt="11"/>
      <dgm:spPr/>
    </dgm:pt>
    <dgm:pt modelId="{DF9B5D9B-0641-4DC5-AB6D-27F116BA61F4}" type="pres">
      <dgm:prSet presAssocID="{E20C8862-ED6B-46F2-8D82-3C380CFCAA0C}" presName="childText" presStyleLbl="bgAcc1" presStyleIdx="4" presStyleCnt="11" custScaleX="373294" custLinFactNeighborX="89" custLinFactNeighborY="-4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118BD-675E-4BD1-9EB0-ADDFF3341AC8}" type="pres">
      <dgm:prSet presAssocID="{9757E2F5-8542-466B-9653-C3ED70EFA4B4}" presName="root" presStyleCnt="0"/>
      <dgm:spPr/>
    </dgm:pt>
    <dgm:pt modelId="{49E4D03D-CF5D-4039-A3DA-9EEF1CAC875F}" type="pres">
      <dgm:prSet presAssocID="{9757E2F5-8542-466B-9653-C3ED70EFA4B4}" presName="rootComposite" presStyleCnt="0"/>
      <dgm:spPr/>
    </dgm:pt>
    <dgm:pt modelId="{D67818A2-E9DB-4CBA-9B28-83BA420121CF}" type="pres">
      <dgm:prSet presAssocID="{9757E2F5-8542-466B-9653-C3ED70EFA4B4}" presName="rootText" presStyleLbl="node1" presStyleIdx="1" presStyleCnt="2" custScaleX="162176"/>
      <dgm:spPr/>
      <dgm:t>
        <a:bodyPr/>
        <a:lstStyle/>
        <a:p>
          <a:endParaRPr lang="ru-RU"/>
        </a:p>
      </dgm:t>
    </dgm:pt>
    <dgm:pt modelId="{CFFCC15A-D3D1-4645-B502-74FE1F5D7328}" type="pres">
      <dgm:prSet presAssocID="{9757E2F5-8542-466B-9653-C3ED70EFA4B4}" presName="rootConnector" presStyleLbl="node1" presStyleIdx="1" presStyleCnt="2"/>
      <dgm:spPr/>
    </dgm:pt>
    <dgm:pt modelId="{61234F1D-3394-4B28-9445-81CBB192A9CD}" type="pres">
      <dgm:prSet presAssocID="{9757E2F5-8542-466B-9653-C3ED70EFA4B4}" presName="childShape" presStyleCnt="0"/>
      <dgm:spPr/>
    </dgm:pt>
    <dgm:pt modelId="{97BA11CE-3923-4DD9-9F5B-AF1D1E958EC2}" type="pres">
      <dgm:prSet presAssocID="{272C459B-EA94-44A3-A6F0-CC0BE8BAC0EB}" presName="Name13" presStyleLbl="parChTrans1D2" presStyleIdx="5" presStyleCnt="11"/>
      <dgm:spPr/>
    </dgm:pt>
    <dgm:pt modelId="{3A908F02-8779-464B-9DF5-733422A82598}" type="pres">
      <dgm:prSet presAssocID="{3F2B677D-5F17-4851-ACF5-6F1B080F5557}" presName="childText" presStyleLbl="bgAcc1" presStyleIdx="5" presStyleCnt="11" custScaleX="251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6039F-3F47-4C9C-84C5-1D4D27E91BC3}" type="pres">
      <dgm:prSet presAssocID="{DEE12BA4-8D18-4B49-9F5D-6AC94B241510}" presName="Name13" presStyleLbl="parChTrans1D2" presStyleIdx="6" presStyleCnt="11"/>
      <dgm:spPr/>
    </dgm:pt>
    <dgm:pt modelId="{3B6120E6-056D-467E-A610-BC6F4913AB8D}" type="pres">
      <dgm:prSet presAssocID="{9DDE34A2-1EE7-4990-BF5C-29D6581E6E01}" presName="childText" presStyleLbl="bgAcc1" presStyleIdx="6" presStyleCnt="11" custScaleX="239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1A640-7835-4177-911B-600FDBB51ECC}" type="pres">
      <dgm:prSet presAssocID="{9393C0E7-9D59-4B6F-BA75-77FD9B50FBBD}" presName="Name13" presStyleLbl="parChTrans1D2" presStyleIdx="7" presStyleCnt="11"/>
      <dgm:spPr/>
    </dgm:pt>
    <dgm:pt modelId="{7E8C9154-FB3D-4835-921C-CAEE6ACACD2C}" type="pres">
      <dgm:prSet presAssocID="{0EB3FC66-94B9-4A69-95AF-2F7794788ADC}" presName="childText" presStyleLbl="bgAcc1" presStyleIdx="7" presStyleCnt="11" custScaleX="225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60EC1-4AEB-40EE-B795-E4405D420634}" type="pres">
      <dgm:prSet presAssocID="{81FFA882-14CA-49D5-87D7-EA853B9A8584}" presName="Name13" presStyleLbl="parChTrans1D2" presStyleIdx="8" presStyleCnt="11"/>
      <dgm:spPr/>
    </dgm:pt>
    <dgm:pt modelId="{BD762F83-A05A-4F7E-9C28-7659256BF48B}" type="pres">
      <dgm:prSet presAssocID="{C96DD6A8-669F-46BE-BD64-7EB1E64E82A9}" presName="childText" presStyleLbl="bgAcc1" presStyleIdx="8" presStyleCnt="11" custScaleX="268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035E-B98D-4D06-AAB0-0CC3C5EA099A}" type="pres">
      <dgm:prSet presAssocID="{31E7752D-710D-4F57-BCFF-EF32A46DAEE5}" presName="Name13" presStyleLbl="parChTrans1D2" presStyleIdx="9" presStyleCnt="11"/>
      <dgm:spPr/>
    </dgm:pt>
    <dgm:pt modelId="{C5775159-424A-4916-8785-CB192736058E}" type="pres">
      <dgm:prSet presAssocID="{138BD1E1-5CA0-48E1-AB90-6A0B26DADDD0}" presName="childText" presStyleLbl="bgAcc1" presStyleIdx="9" presStyleCnt="11" custScaleX="357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CEED1-A27C-47A9-AF11-A9FEFB5B2B8F}" type="pres">
      <dgm:prSet presAssocID="{EC929CE3-880B-487D-8A6A-C74E87CA2001}" presName="Name13" presStyleLbl="parChTrans1D2" presStyleIdx="10" presStyleCnt="11"/>
      <dgm:spPr/>
    </dgm:pt>
    <dgm:pt modelId="{D7620433-A29D-4B55-B0B0-BB9091611407}" type="pres">
      <dgm:prSet presAssocID="{E86755F2-3C09-4762-8004-4A53773C46E1}" presName="childText" presStyleLbl="bgAcc1" presStyleIdx="10" presStyleCnt="11" custScaleX="374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99BEC8-7766-4B7A-8B0B-E5691B1B9867}" type="presOf" srcId="{138BD1E1-5CA0-48E1-AB90-6A0B26DADDD0}" destId="{C5775159-424A-4916-8785-CB192736058E}" srcOrd="0" destOrd="0" presId="urn:microsoft.com/office/officeart/2005/8/layout/hierarchy3"/>
    <dgm:cxn modelId="{101BE350-8613-4B20-9455-767D7D95892E}" type="presOf" srcId="{97FEBC0B-454B-4893-94D2-B0F951FDB78E}" destId="{3E7BE57A-66B8-43DF-8899-C6B9A414C93A}" srcOrd="0" destOrd="0" presId="urn:microsoft.com/office/officeart/2005/8/layout/hierarchy3"/>
    <dgm:cxn modelId="{B7A2D714-1C24-47DA-91DE-BEAA8BB7F80F}" srcId="{97FEBC0B-454B-4893-94D2-B0F951FDB78E}" destId="{2360F1AB-1DCF-4459-AE1D-66C220D960DE}" srcOrd="2" destOrd="0" parTransId="{72FB07C1-3C21-4661-9C62-CBC7BBBE9A40}" sibTransId="{AAF46B05-6D41-4BB4-9655-05B1081AC6FB}"/>
    <dgm:cxn modelId="{5530750B-D32D-4B9A-80A2-431E60E7E45C}" type="presOf" srcId="{8380876A-20A2-46D6-96FD-EEC4B9569118}" destId="{55D93E19-0175-483E-A37B-13C8189E2467}" srcOrd="0" destOrd="0" presId="urn:microsoft.com/office/officeart/2005/8/layout/hierarchy3"/>
    <dgm:cxn modelId="{E6ACF931-E55A-49EF-B615-26C49255FA24}" type="presOf" srcId="{81FFA882-14CA-49D5-87D7-EA853B9A8584}" destId="{F4660EC1-4AEB-40EE-B795-E4405D420634}" srcOrd="0" destOrd="0" presId="urn:microsoft.com/office/officeart/2005/8/layout/hierarchy3"/>
    <dgm:cxn modelId="{B770CB48-E5E3-41DC-814C-82731DB0797C}" srcId="{97FEBC0B-454B-4893-94D2-B0F951FDB78E}" destId="{ACF85D6D-1B89-46F2-ABDD-A54F4ABCE8B5}" srcOrd="0" destOrd="0" parTransId="{A0425A5D-7BE8-465B-B55E-1B152A855A6D}" sibTransId="{1FC3BE7E-71B4-446F-BB98-A401F5A99E8D}"/>
    <dgm:cxn modelId="{9508E64D-456D-4BC8-88FD-7EA81CF5579B}" type="presOf" srcId="{E86755F2-3C09-4762-8004-4A53773C46E1}" destId="{D7620433-A29D-4B55-B0B0-BB9091611407}" srcOrd="0" destOrd="0" presId="urn:microsoft.com/office/officeart/2005/8/layout/hierarchy3"/>
    <dgm:cxn modelId="{A7A5A545-A4B1-4F9D-970B-FDF5D6931E68}" type="presOf" srcId="{2360F1AB-1DCF-4459-AE1D-66C220D960DE}" destId="{D7198C0B-D9E2-4566-8A93-B63684F55483}" srcOrd="0" destOrd="0" presId="urn:microsoft.com/office/officeart/2005/8/layout/hierarchy3"/>
    <dgm:cxn modelId="{6E49AC73-B47F-4B3E-8CD9-5794F42204DE}" type="presOf" srcId="{9DDE34A2-1EE7-4990-BF5C-29D6581E6E01}" destId="{3B6120E6-056D-467E-A610-BC6F4913AB8D}" srcOrd="0" destOrd="0" presId="urn:microsoft.com/office/officeart/2005/8/layout/hierarchy3"/>
    <dgm:cxn modelId="{71432AAC-BF0B-4D27-A4D8-ACB860B6002B}" type="presOf" srcId="{31E7752D-710D-4F57-BCFF-EF32A46DAEE5}" destId="{E295035E-B98D-4D06-AAB0-0CC3C5EA099A}" srcOrd="0" destOrd="0" presId="urn:microsoft.com/office/officeart/2005/8/layout/hierarchy3"/>
    <dgm:cxn modelId="{58A6A32C-8253-44D0-9DDA-96E87FB48151}" type="presOf" srcId="{E20C8862-ED6B-46F2-8D82-3C380CFCAA0C}" destId="{DF9B5D9B-0641-4DC5-AB6D-27F116BA61F4}" srcOrd="0" destOrd="0" presId="urn:microsoft.com/office/officeart/2005/8/layout/hierarchy3"/>
    <dgm:cxn modelId="{F624C703-6D7A-492C-9C24-C2047D321C59}" srcId="{9757E2F5-8542-466B-9653-C3ED70EFA4B4}" destId="{9DDE34A2-1EE7-4990-BF5C-29D6581E6E01}" srcOrd="1" destOrd="0" parTransId="{DEE12BA4-8D18-4B49-9F5D-6AC94B241510}" sibTransId="{4BD0C570-CEA6-49C0-9D80-DCDE92D2C12C}"/>
    <dgm:cxn modelId="{222F14CE-25A5-469E-A698-4918F3B175CF}" type="presOf" srcId="{A0425A5D-7BE8-465B-B55E-1B152A855A6D}" destId="{9249ED70-FB6C-4B05-A499-A71E1DF2D5D7}" srcOrd="0" destOrd="0" presId="urn:microsoft.com/office/officeart/2005/8/layout/hierarchy3"/>
    <dgm:cxn modelId="{41D3F55C-349C-44E8-8A2B-D986E0C9A13F}" type="presOf" srcId="{ACF85D6D-1B89-46F2-ABDD-A54F4ABCE8B5}" destId="{1AFBFF47-4CB1-45F3-A31E-80E17228096B}" srcOrd="0" destOrd="0" presId="urn:microsoft.com/office/officeart/2005/8/layout/hierarchy3"/>
    <dgm:cxn modelId="{E76C46DE-44AF-4568-A862-82D546E48EE7}" type="presOf" srcId="{3F2B677D-5F17-4851-ACF5-6F1B080F5557}" destId="{3A908F02-8779-464B-9DF5-733422A82598}" srcOrd="0" destOrd="0" presId="urn:microsoft.com/office/officeart/2005/8/layout/hierarchy3"/>
    <dgm:cxn modelId="{A965B21A-727B-47CB-9965-B51C69181AB9}" srcId="{5217B0E1-DE60-4FBB-A625-46E0DA42E8B9}" destId="{9757E2F5-8542-466B-9653-C3ED70EFA4B4}" srcOrd="1" destOrd="0" parTransId="{863D8839-D590-46ED-9725-AEE6FAD0A3D7}" sibTransId="{82B8B0A3-C3A9-47A1-9AB4-6AF4CF2200A6}"/>
    <dgm:cxn modelId="{18F669CE-21D1-44A0-AD0D-9F48429833DA}" type="presOf" srcId="{4540BB4B-0A85-44A0-87D0-65AF0D9DA16A}" destId="{FA469A0A-6B94-4572-A60C-7B7080FABCF0}" srcOrd="0" destOrd="0" presId="urn:microsoft.com/office/officeart/2005/8/layout/hierarchy3"/>
    <dgm:cxn modelId="{897D34B9-40E0-45FD-8167-C7B581545FBE}" type="presOf" srcId="{9757E2F5-8542-466B-9653-C3ED70EFA4B4}" destId="{CFFCC15A-D3D1-4645-B502-74FE1F5D7328}" srcOrd="1" destOrd="0" presId="urn:microsoft.com/office/officeart/2005/8/layout/hierarchy3"/>
    <dgm:cxn modelId="{BDD8D12E-0389-4133-97D7-20F45B0FE5F1}" srcId="{97FEBC0B-454B-4893-94D2-B0F951FDB78E}" destId="{FE8E5FA7-C4D2-43B7-A80A-3FB9EB269AAC}" srcOrd="1" destOrd="0" parTransId="{C87C80E4-ED5A-47B3-A7CE-6E6E498A114E}" sibTransId="{21BF6A2E-A454-47A0-AE7E-70AF1C665EAD}"/>
    <dgm:cxn modelId="{AD1A0169-FF69-40BE-B0E2-591AEE4BED39}" srcId="{97FEBC0B-454B-4893-94D2-B0F951FDB78E}" destId="{E20C8862-ED6B-46F2-8D82-3C380CFCAA0C}" srcOrd="4" destOrd="0" parTransId="{BEA54E9D-502F-44CC-B441-87805BCBF54B}" sibTransId="{839DB5D2-9762-4023-88B8-A08B01F047F7}"/>
    <dgm:cxn modelId="{7087CC81-DB0A-4457-BBB6-8F81B1133E78}" type="presOf" srcId="{0EB3FC66-94B9-4A69-95AF-2F7794788ADC}" destId="{7E8C9154-FB3D-4835-921C-CAEE6ACACD2C}" srcOrd="0" destOrd="0" presId="urn:microsoft.com/office/officeart/2005/8/layout/hierarchy3"/>
    <dgm:cxn modelId="{07F0BDA5-5377-46C1-90E6-70748D98EE9A}" srcId="{5217B0E1-DE60-4FBB-A625-46E0DA42E8B9}" destId="{97FEBC0B-454B-4893-94D2-B0F951FDB78E}" srcOrd="0" destOrd="0" parTransId="{FB897E79-83AB-4F3E-AB3A-CFD1F8EF01C1}" sibTransId="{13170DC5-4854-49F2-B7EC-5FC96E6F584A}"/>
    <dgm:cxn modelId="{792A5186-392E-4547-A83A-624848946901}" type="presOf" srcId="{72FB07C1-3C21-4661-9C62-CBC7BBBE9A40}" destId="{75DB68B3-BA3A-4FB7-A934-C438F306EAE9}" srcOrd="0" destOrd="0" presId="urn:microsoft.com/office/officeart/2005/8/layout/hierarchy3"/>
    <dgm:cxn modelId="{9792A139-B95D-4C54-92D2-08354C9E6276}" srcId="{9757E2F5-8542-466B-9653-C3ED70EFA4B4}" destId="{C96DD6A8-669F-46BE-BD64-7EB1E64E82A9}" srcOrd="3" destOrd="0" parTransId="{81FFA882-14CA-49D5-87D7-EA853B9A8584}" sibTransId="{BD227F55-F21D-4C31-833E-3BA628584637}"/>
    <dgm:cxn modelId="{7DBDCFFA-26A0-470B-AE44-1BB0941EC58C}" type="presOf" srcId="{C96DD6A8-669F-46BE-BD64-7EB1E64E82A9}" destId="{BD762F83-A05A-4F7E-9C28-7659256BF48B}" srcOrd="0" destOrd="0" presId="urn:microsoft.com/office/officeart/2005/8/layout/hierarchy3"/>
    <dgm:cxn modelId="{49A43028-03FF-4AF2-9489-06B459AA0C54}" type="presOf" srcId="{FE8E5FA7-C4D2-43B7-A80A-3FB9EB269AAC}" destId="{2D154461-E3CA-48B1-A7C0-219E80BFD36B}" srcOrd="0" destOrd="0" presId="urn:microsoft.com/office/officeart/2005/8/layout/hierarchy3"/>
    <dgm:cxn modelId="{19D60A8C-717E-48AC-89FC-A5EAD41C92F3}" srcId="{9757E2F5-8542-466B-9653-C3ED70EFA4B4}" destId="{3F2B677D-5F17-4851-ACF5-6F1B080F5557}" srcOrd="0" destOrd="0" parTransId="{272C459B-EA94-44A3-A6F0-CC0BE8BAC0EB}" sibTransId="{373238D6-8EB7-4288-B703-252FEED15A1F}"/>
    <dgm:cxn modelId="{F4D0B8A0-F902-4F5C-84C0-E6E34DCB1E3F}" type="presOf" srcId="{C87C80E4-ED5A-47B3-A7CE-6E6E498A114E}" destId="{8C02CF4D-8D1D-46EB-9A7D-1B4A9B87057D}" srcOrd="0" destOrd="0" presId="urn:microsoft.com/office/officeart/2005/8/layout/hierarchy3"/>
    <dgm:cxn modelId="{465A50EC-29B4-48BE-B45E-FA82A6623725}" srcId="{9757E2F5-8542-466B-9653-C3ED70EFA4B4}" destId="{138BD1E1-5CA0-48E1-AB90-6A0B26DADDD0}" srcOrd="4" destOrd="0" parTransId="{31E7752D-710D-4F57-BCFF-EF32A46DAEE5}" sibTransId="{B8C41DAE-5764-4B86-8DF8-DA72A8C13F66}"/>
    <dgm:cxn modelId="{EF972EC5-BD9A-44F9-B641-AD610DC3D9FC}" type="presOf" srcId="{272C459B-EA94-44A3-A6F0-CC0BE8BAC0EB}" destId="{97BA11CE-3923-4DD9-9F5B-AF1D1E958EC2}" srcOrd="0" destOrd="0" presId="urn:microsoft.com/office/officeart/2005/8/layout/hierarchy3"/>
    <dgm:cxn modelId="{F85258C5-95F6-45DA-A10E-F57E607C3596}" type="presOf" srcId="{9393C0E7-9D59-4B6F-BA75-77FD9B50FBBD}" destId="{8FA1A640-7835-4177-911B-600FDBB51ECC}" srcOrd="0" destOrd="0" presId="urn:microsoft.com/office/officeart/2005/8/layout/hierarchy3"/>
    <dgm:cxn modelId="{5C10DA8C-2A4B-4EA5-AB8A-C2952549B233}" type="presOf" srcId="{DEE12BA4-8D18-4B49-9F5D-6AC94B241510}" destId="{4096039F-3F47-4C9C-84C5-1D4D27E91BC3}" srcOrd="0" destOrd="0" presId="urn:microsoft.com/office/officeart/2005/8/layout/hierarchy3"/>
    <dgm:cxn modelId="{10FF493B-4A1F-4DED-B453-22979F5D5610}" type="presOf" srcId="{BEA54E9D-502F-44CC-B441-87805BCBF54B}" destId="{A56E87A3-5B42-460D-9B22-70F4C7F1A12F}" srcOrd="0" destOrd="0" presId="urn:microsoft.com/office/officeart/2005/8/layout/hierarchy3"/>
    <dgm:cxn modelId="{C47F1174-45D9-4DE7-A17E-D31D841FBAAD}" srcId="{9757E2F5-8542-466B-9653-C3ED70EFA4B4}" destId="{0EB3FC66-94B9-4A69-95AF-2F7794788ADC}" srcOrd="2" destOrd="0" parTransId="{9393C0E7-9D59-4B6F-BA75-77FD9B50FBBD}" sibTransId="{92AA21BE-B00D-42B2-95AA-50DB7979FC62}"/>
    <dgm:cxn modelId="{6FF112AE-68FF-4090-BD69-CA755B1A7DF1}" srcId="{9757E2F5-8542-466B-9653-C3ED70EFA4B4}" destId="{E86755F2-3C09-4762-8004-4A53773C46E1}" srcOrd="5" destOrd="0" parTransId="{EC929CE3-880B-487D-8A6A-C74E87CA2001}" sibTransId="{E9877E62-2F49-4DF6-8FE4-1F994A45DCDE}"/>
    <dgm:cxn modelId="{19749D64-6A9C-48A5-BE31-387CC6A0D81D}" type="presOf" srcId="{9757E2F5-8542-466B-9653-C3ED70EFA4B4}" destId="{D67818A2-E9DB-4CBA-9B28-83BA420121CF}" srcOrd="0" destOrd="0" presId="urn:microsoft.com/office/officeart/2005/8/layout/hierarchy3"/>
    <dgm:cxn modelId="{7F13442D-F567-488D-A0D0-4C56A531A118}" type="presOf" srcId="{97FEBC0B-454B-4893-94D2-B0F951FDB78E}" destId="{47D76763-055B-40A7-8E74-66B8333A5048}" srcOrd="1" destOrd="0" presId="urn:microsoft.com/office/officeart/2005/8/layout/hierarchy3"/>
    <dgm:cxn modelId="{ED2F81E8-16AD-42B7-9EF5-CB25F1F5B05A}" type="presOf" srcId="{EC929CE3-880B-487D-8A6A-C74E87CA2001}" destId="{EF4CEED1-A27C-47A9-AF11-A9FEFB5B2B8F}" srcOrd="0" destOrd="0" presId="urn:microsoft.com/office/officeart/2005/8/layout/hierarchy3"/>
    <dgm:cxn modelId="{CBA8CA60-BCE3-475C-AD8D-DE94A882DE9E}" srcId="{97FEBC0B-454B-4893-94D2-B0F951FDB78E}" destId="{8380876A-20A2-46D6-96FD-EEC4B9569118}" srcOrd="3" destOrd="0" parTransId="{4540BB4B-0A85-44A0-87D0-65AF0D9DA16A}" sibTransId="{1C53E790-85C1-4B2D-A4B2-B152A1FC24F9}"/>
    <dgm:cxn modelId="{2BCDA6CF-5DDF-4A8E-9B69-CDE2AE9882DD}" type="presOf" srcId="{5217B0E1-DE60-4FBB-A625-46E0DA42E8B9}" destId="{80113E16-F1C6-46AD-83E5-DC50810D69E5}" srcOrd="0" destOrd="0" presId="urn:microsoft.com/office/officeart/2005/8/layout/hierarchy3"/>
    <dgm:cxn modelId="{97238F11-E634-4F62-9837-CFA64E4F62C5}" type="presParOf" srcId="{80113E16-F1C6-46AD-83E5-DC50810D69E5}" destId="{00EF1255-4098-4379-A805-6A4DAE5E93E3}" srcOrd="0" destOrd="0" presId="urn:microsoft.com/office/officeart/2005/8/layout/hierarchy3"/>
    <dgm:cxn modelId="{E7F5E8B6-AF64-4301-AA4C-4F353BBDA28C}" type="presParOf" srcId="{00EF1255-4098-4379-A805-6A4DAE5E93E3}" destId="{8A15A889-84B9-4AB4-9B5D-7ECB3A12331F}" srcOrd="0" destOrd="0" presId="urn:microsoft.com/office/officeart/2005/8/layout/hierarchy3"/>
    <dgm:cxn modelId="{8D99DC9B-F5F4-4CBD-93AD-6D898AC0FB45}" type="presParOf" srcId="{8A15A889-84B9-4AB4-9B5D-7ECB3A12331F}" destId="{3E7BE57A-66B8-43DF-8899-C6B9A414C93A}" srcOrd="0" destOrd="0" presId="urn:microsoft.com/office/officeart/2005/8/layout/hierarchy3"/>
    <dgm:cxn modelId="{6A85C6BB-E74E-43EF-84FC-B0EFBD4F0E38}" type="presParOf" srcId="{8A15A889-84B9-4AB4-9B5D-7ECB3A12331F}" destId="{47D76763-055B-40A7-8E74-66B8333A5048}" srcOrd="1" destOrd="0" presId="urn:microsoft.com/office/officeart/2005/8/layout/hierarchy3"/>
    <dgm:cxn modelId="{EC93FC75-4139-40EB-8A80-96F8A1004D62}" type="presParOf" srcId="{00EF1255-4098-4379-A805-6A4DAE5E93E3}" destId="{F941A87D-75BD-4298-AB45-0339F9D03F5F}" srcOrd="1" destOrd="0" presId="urn:microsoft.com/office/officeart/2005/8/layout/hierarchy3"/>
    <dgm:cxn modelId="{63090191-28A7-498B-B5D2-8B1FBB879EA4}" type="presParOf" srcId="{F941A87D-75BD-4298-AB45-0339F9D03F5F}" destId="{9249ED70-FB6C-4B05-A499-A71E1DF2D5D7}" srcOrd="0" destOrd="0" presId="urn:microsoft.com/office/officeart/2005/8/layout/hierarchy3"/>
    <dgm:cxn modelId="{0343DBD5-CA56-491C-B333-258CB720186A}" type="presParOf" srcId="{F941A87D-75BD-4298-AB45-0339F9D03F5F}" destId="{1AFBFF47-4CB1-45F3-A31E-80E17228096B}" srcOrd="1" destOrd="0" presId="urn:microsoft.com/office/officeart/2005/8/layout/hierarchy3"/>
    <dgm:cxn modelId="{851C44FC-B777-4C2C-A6D6-D63143D6443E}" type="presParOf" srcId="{F941A87D-75BD-4298-AB45-0339F9D03F5F}" destId="{8C02CF4D-8D1D-46EB-9A7D-1B4A9B87057D}" srcOrd="2" destOrd="0" presId="urn:microsoft.com/office/officeart/2005/8/layout/hierarchy3"/>
    <dgm:cxn modelId="{3143C82A-BA6A-44BB-A0BF-D486199D162D}" type="presParOf" srcId="{F941A87D-75BD-4298-AB45-0339F9D03F5F}" destId="{2D154461-E3CA-48B1-A7C0-219E80BFD36B}" srcOrd="3" destOrd="0" presId="urn:microsoft.com/office/officeart/2005/8/layout/hierarchy3"/>
    <dgm:cxn modelId="{FC5730E2-7C49-43D4-A25E-42681DD87EE5}" type="presParOf" srcId="{F941A87D-75BD-4298-AB45-0339F9D03F5F}" destId="{75DB68B3-BA3A-4FB7-A934-C438F306EAE9}" srcOrd="4" destOrd="0" presId="urn:microsoft.com/office/officeart/2005/8/layout/hierarchy3"/>
    <dgm:cxn modelId="{460ADACB-BCCC-413E-B5B5-60459B707337}" type="presParOf" srcId="{F941A87D-75BD-4298-AB45-0339F9D03F5F}" destId="{D7198C0B-D9E2-4566-8A93-B63684F55483}" srcOrd="5" destOrd="0" presId="urn:microsoft.com/office/officeart/2005/8/layout/hierarchy3"/>
    <dgm:cxn modelId="{F797088C-E9B3-4467-AAD4-21C7D40E592F}" type="presParOf" srcId="{F941A87D-75BD-4298-AB45-0339F9D03F5F}" destId="{FA469A0A-6B94-4572-A60C-7B7080FABCF0}" srcOrd="6" destOrd="0" presId="urn:microsoft.com/office/officeart/2005/8/layout/hierarchy3"/>
    <dgm:cxn modelId="{28EE2293-AED2-4F9A-BD6A-8AF09B63A7B5}" type="presParOf" srcId="{F941A87D-75BD-4298-AB45-0339F9D03F5F}" destId="{55D93E19-0175-483E-A37B-13C8189E2467}" srcOrd="7" destOrd="0" presId="urn:microsoft.com/office/officeart/2005/8/layout/hierarchy3"/>
    <dgm:cxn modelId="{78068946-3AAC-48C4-B341-7B867B114CBB}" type="presParOf" srcId="{F941A87D-75BD-4298-AB45-0339F9D03F5F}" destId="{A56E87A3-5B42-460D-9B22-70F4C7F1A12F}" srcOrd="8" destOrd="0" presId="urn:microsoft.com/office/officeart/2005/8/layout/hierarchy3"/>
    <dgm:cxn modelId="{87925A11-3EC3-44E1-8989-93ABCA8C8864}" type="presParOf" srcId="{F941A87D-75BD-4298-AB45-0339F9D03F5F}" destId="{DF9B5D9B-0641-4DC5-AB6D-27F116BA61F4}" srcOrd="9" destOrd="0" presId="urn:microsoft.com/office/officeart/2005/8/layout/hierarchy3"/>
    <dgm:cxn modelId="{22E8AE1C-D644-4BA8-8AD4-6A3182383C59}" type="presParOf" srcId="{80113E16-F1C6-46AD-83E5-DC50810D69E5}" destId="{51D118BD-675E-4BD1-9EB0-ADDFF3341AC8}" srcOrd="1" destOrd="0" presId="urn:microsoft.com/office/officeart/2005/8/layout/hierarchy3"/>
    <dgm:cxn modelId="{D7EFC3C1-80D4-4E44-93FD-426900C1CF68}" type="presParOf" srcId="{51D118BD-675E-4BD1-9EB0-ADDFF3341AC8}" destId="{49E4D03D-CF5D-4039-A3DA-9EEF1CAC875F}" srcOrd="0" destOrd="0" presId="urn:microsoft.com/office/officeart/2005/8/layout/hierarchy3"/>
    <dgm:cxn modelId="{FFA04E9E-5061-4023-8948-448FE7968F1A}" type="presParOf" srcId="{49E4D03D-CF5D-4039-A3DA-9EEF1CAC875F}" destId="{D67818A2-E9DB-4CBA-9B28-83BA420121CF}" srcOrd="0" destOrd="0" presId="urn:microsoft.com/office/officeart/2005/8/layout/hierarchy3"/>
    <dgm:cxn modelId="{97C0D01B-C00C-42AC-8404-D0ACA1FCE0E0}" type="presParOf" srcId="{49E4D03D-CF5D-4039-A3DA-9EEF1CAC875F}" destId="{CFFCC15A-D3D1-4645-B502-74FE1F5D7328}" srcOrd="1" destOrd="0" presId="urn:microsoft.com/office/officeart/2005/8/layout/hierarchy3"/>
    <dgm:cxn modelId="{D0F1A76A-01D6-417E-B6DB-6763477DFB38}" type="presParOf" srcId="{51D118BD-675E-4BD1-9EB0-ADDFF3341AC8}" destId="{61234F1D-3394-4B28-9445-81CBB192A9CD}" srcOrd="1" destOrd="0" presId="urn:microsoft.com/office/officeart/2005/8/layout/hierarchy3"/>
    <dgm:cxn modelId="{18A9412F-D013-497C-A0CB-672850B10CE2}" type="presParOf" srcId="{61234F1D-3394-4B28-9445-81CBB192A9CD}" destId="{97BA11CE-3923-4DD9-9F5B-AF1D1E958EC2}" srcOrd="0" destOrd="0" presId="urn:microsoft.com/office/officeart/2005/8/layout/hierarchy3"/>
    <dgm:cxn modelId="{FAE02F6C-79E9-4429-B9A5-975B746FAF26}" type="presParOf" srcId="{61234F1D-3394-4B28-9445-81CBB192A9CD}" destId="{3A908F02-8779-464B-9DF5-733422A82598}" srcOrd="1" destOrd="0" presId="urn:microsoft.com/office/officeart/2005/8/layout/hierarchy3"/>
    <dgm:cxn modelId="{FCF1779C-D8ED-49C3-BA50-93800023472C}" type="presParOf" srcId="{61234F1D-3394-4B28-9445-81CBB192A9CD}" destId="{4096039F-3F47-4C9C-84C5-1D4D27E91BC3}" srcOrd="2" destOrd="0" presId="urn:microsoft.com/office/officeart/2005/8/layout/hierarchy3"/>
    <dgm:cxn modelId="{D6295893-D2B3-4B22-ABB6-5A08B2ECE9F8}" type="presParOf" srcId="{61234F1D-3394-4B28-9445-81CBB192A9CD}" destId="{3B6120E6-056D-467E-A610-BC6F4913AB8D}" srcOrd="3" destOrd="0" presId="urn:microsoft.com/office/officeart/2005/8/layout/hierarchy3"/>
    <dgm:cxn modelId="{C4F0FA5E-ED63-4D24-A13D-F31963ABEEEE}" type="presParOf" srcId="{61234F1D-3394-4B28-9445-81CBB192A9CD}" destId="{8FA1A640-7835-4177-911B-600FDBB51ECC}" srcOrd="4" destOrd="0" presId="urn:microsoft.com/office/officeart/2005/8/layout/hierarchy3"/>
    <dgm:cxn modelId="{D5F5B821-ED0B-49F7-980C-A210324842F1}" type="presParOf" srcId="{61234F1D-3394-4B28-9445-81CBB192A9CD}" destId="{7E8C9154-FB3D-4835-921C-CAEE6ACACD2C}" srcOrd="5" destOrd="0" presId="urn:microsoft.com/office/officeart/2005/8/layout/hierarchy3"/>
    <dgm:cxn modelId="{96F904D0-90A0-477E-8107-95DFAE6CD961}" type="presParOf" srcId="{61234F1D-3394-4B28-9445-81CBB192A9CD}" destId="{F4660EC1-4AEB-40EE-B795-E4405D420634}" srcOrd="6" destOrd="0" presId="urn:microsoft.com/office/officeart/2005/8/layout/hierarchy3"/>
    <dgm:cxn modelId="{83516CAB-7B4B-46A8-84DD-B483F27478B5}" type="presParOf" srcId="{61234F1D-3394-4B28-9445-81CBB192A9CD}" destId="{BD762F83-A05A-4F7E-9C28-7659256BF48B}" srcOrd="7" destOrd="0" presId="urn:microsoft.com/office/officeart/2005/8/layout/hierarchy3"/>
    <dgm:cxn modelId="{D223D055-3342-40D0-AB9D-79E8A7D0A98E}" type="presParOf" srcId="{61234F1D-3394-4B28-9445-81CBB192A9CD}" destId="{E295035E-B98D-4D06-AAB0-0CC3C5EA099A}" srcOrd="8" destOrd="0" presId="urn:microsoft.com/office/officeart/2005/8/layout/hierarchy3"/>
    <dgm:cxn modelId="{42355509-92D6-4101-A2ED-63349BBBBA5B}" type="presParOf" srcId="{61234F1D-3394-4B28-9445-81CBB192A9CD}" destId="{C5775159-424A-4916-8785-CB192736058E}" srcOrd="9" destOrd="0" presId="urn:microsoft.com/office/officeart/2005/8/layout/hierarchy3"/>
    <dgm:cxn modelId="{74400950-AC34-482D-B8F6-E3A459BC213E}" type="presParOf" srcId="{61234F1D-3394-4B28-9445-81CBB192A9CD}" destId="{EF4CEED1-A27C-47A9-AF11-A9FEFB5B2B8F}" srcOrd="10" destOrd="0" presId="urn:microsoft.com/office/officeart/2005/8/layout/hierarchy3"/>
    <dgm:cxn modelId="{832A545C-F399-44AA-A4E4-65A25BDDC2AA}" type="presParOf" srcId="{61234F1D-3394-4B28-9445-81CBB192A9CD}" destId="{D7620433-A29D-4B55-B0B0-BB9091611407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E7D82CD-BCA9-4BCE-BEEB-A73E64A4402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C9AC7E-F110-4F44-A5BF-88C19938FEEC}">
      <dgm:prSet phldrT="[Текст]"/>
      <dgm:spPr/>
      <dgm:t>
        <a:bodyPr/>
        <a:lstStyle/>
        <a:p>
          <a:r>
            <a:rPr lang="ru-RU" dirty="0" smtClean="0"/>
            <a:t>запрет для кредитора взимать вознаграждение за услуги, оказывая которые кредитор действует исключительно в собственных интересах и в результате предоставления которых не создается отдельное имущественное благо для заемщика</a:t>
          </a:r>
          <a:endParaRPr lang="ru-RU" dirty="0"/>
        </a:p>
      </dgm:t>
    </dgm:pt>
    <dgm:pt modelId="{63BAAA07-A250-4B1F-881F-A6085809C853}" type="parTrans" cxnId="{42A777FF-C42A-45C1-A164-DC188C5ECCEC}">
      <dgm:prSet/>
      <dgm:spPr/>
      <dgm:t>
        <a:bodyPr/>
        <a:lstStyle/>
        <a:p>
          <a:endParaRPr lang="ru-RU"/>
        </a:p>
      </dgm:t>
    </dgm:pt>
    <dgm:pt modelId="{D2B91863-4E7D-4BCE-9508-C53FA7806EED}" type="sibTrans" cxnId="{42A777FF-C42A-45C1-A164-DC188C5ECCEC}">
      <dgm:prSet/>
      <dgm:spPr/>
      <dgm:t>
        <a:bodyPr/>
        <a:lstStyle/>
        <a:p>
          <a:endParaRPr lang="ru-RU"/>
        </a:p>
      </dgm:t>
    </dgm:pt>
    <dgm:pt modelId="{CFC5F124-471E-44C7-B0D4-585ADB6B4F60}">
      <dgm:prSet phldrT="[Текст]"/>
      <dgm:spPr/>
      <dgm:t>
        <a:bodyPr/>
        <a:lstStyle/>
        <a:p>
          <a:r>
            <a:rPr lang="ru-RU" dirty="0" smtClean="0"/>
            <a:t>хотя в индивидуальных условиях договора может быть предусмотрено открытие кредитором заемщику банковского счета, все операции по такому счету, связанные с исполнением обязательств по договору, должны осуществляться кредитором бесплатно</a:t>
          </a:r>
          <a:endParaRPr lang="ru-RU" dirty="0"/>
        </a:p>
      </dgm:t>
    </dgm:pt>
    <dgm:pt modelId="{C3846703-AFC3-424D-B87B-5D38EA9D8DE6}" type="parTrans" cxnId="{E0E099A0-B4CE-4547-AEC8-7837894EDA0B}">
      <dgm:prSet/>
      <dgm:spPr/>
      <dgm:t>
        <a:bodyPr/>
        <a:lstStyle/>
        <a:p>
          <a:endParaRPr lang="ru-RU"/>
        </a:p>
      </dgm:t>
    </dgm:pt>
    <dgm:pt modelId="{ADAD4EB2-B876-4401-A66C-3E1633381B83}" type="sibTrans" cxnId="{E0E099A0-B4CE-4547-AEC8-7837894EDA0B}">
      <dgm:prSet/>
      <dgm:spPr/>
      <dgm:t>
        <a:bodyPr/>
        <a:lstStyle/>
        <a:p>
          <a:endParaRPr lang="ru-RU"/>
        </a:p>
      </dgm:t>
    </dgm:pt>
    <dgm:pt modelId="{437478B1-D285-4B1E-B715-7A58F5B8D776}">
      <dgm:prSet phldrT="[Текст]"/>
      <dgm:spPr/>
      <dgm:t>
        <a:bodyPr/>
        <a:lstStyle/>
        <a:p>
          <a:r>
            <a:rPr lang="ru-RU" dirty="0" smtClean="0"/>
            <a:t>кредитор вправе в одностороннем порядке: процентную ставку только уменьшить, плату за оказание услуг только уменьшить или </a:t>
          </a:r>
          <a:r>
            <a:rPr lang="ru-RU" smtClean="0"/>
            <a:t>отменить;</a:t>
          </a:r>
          <a:r>
            <a:rPr lang="ru-RU" dirty="0" smtClean="0"/>
            <a:t>	размер неустойки (штрафа, пени) только уменьшить или отменить</a:t>
          </a:r>
          <a:endParaRPr lang="ru-RU" dirty="0"/>
        </a:p>
      </dgm:t>
    </dgm:pt>
    <dgm:pt modelId="{04EAA6E8-9BFE-41D0-A905-9FAC81730434}" type="parTrans" cxnId="{9B651CA8-471E-4B60-A84E-CA13445CE8CB}">
      <dgm:prSet/>
      <dgm:spPr/>
      <dgm:t>
        <a:bodyPr/>
        <a:lstStyle/>
        <a:p>
          <a:endParaRPr lang="ru-RU"/>
        </a:p>
      </dgm:t>
    </dgm:pt>
    <dgm:pt modelId="{C428F12D-B18F-41B9-BBE2-849C7333D55E}" type="sibTrans" cxnId="{9B651CA8-471E-4B60-A84E-CA13445CE8CB}">
      <dgm:prSet/>
      <dgm:spPr/>
      <dgm:t>
        <a:bodyPr/>
        <a:lstStyle/>
        <a:p>
          <a:endParaRPr lang="ru-RU"/>
        </a:p>
      </dgm:t>
    </dgm:pt>
    <dgm:pt modelId="{D47FFDE3-1703-4F8C-93E6-2E8E12627BA3}" type="pres">
      <dgm:prSet presAssocID="{8E7D82CD-BCA9-4BCE-BEEB-A73E64A4402E}" presName="Name0" presStyleCnt="0">
        <dgm:presLayoutVars>
          <dgm:chMax val="7"/>
          <dgm:chPref val="7"/>
          <dgm:dir/>
        </dgm:presLayoutVars>
      </dgm:prSet>
      <dgm:spPr/>
    </dgm:pt>
    <dgm:pt modelId="{ABB52BB6-504F-477C-B27F-EAD840357575}" type="pres">
      <dgm:prSet presAssocID="{8E7D82CD-BCA9-4BCE-BEEB-A73E64A4402E}" presName="Name1" presStyleCnt="0"/>
      <dgm:spPr/>
    </dgm:pt>
    <dgm:pt modelId="{DE94D2EA-F648-4011-AC17-0E199D659435}" type="pres">
      <dgm:prSet presAssocID="{8E7D82CD-BCA9-4BCE-BEEB-A73E64A4402E}" presName="cycle" presStyleCnt="0"/>
      <dgm:spPr/>
    </dgm:pt>
    <dgm:pt modelId="{2A76C4B3-05A0-4A6B-A2C4-46A333EA3A60}" type="pres">
      <dgm:prSet presAssocID="{8E7D82CD-BCA9-4BCE-BEEB-A73E64A4402E}" presName="srcNode" presStyleLbl="node1" presStyleIdx="0" presStyleCnt="3"/>
      <dgm:spPr/>
    </dgm:pt>
    <dgm:pt modelId="{00571AEF-7B34-425F-9186-55FFCBFC6D5F}" type="pres">
      <dgm:prSet presAssocID="{8E7D82CD-BCA9-4BCE-BEEB-A73E64A4402E}" presName="conn" presStyleLbl="parChTrans1D2" presStyleIdx="0" presStyleCnt="1"/>
      <dgm:spPr/>
    </dgm:pt>
    <dgm:pt modelId="{95DA2253-1023-4BE7-BEDF-198EE07BCEDC}" type="pres">
      <dgm:prSet presAssocID="{8E7D82CD-BCA9-4BCE-BEEB-A73E64A4402E}" presName="extraNode" presStyleLbl="node1" presStyleIdx="0" presStyleCnt="3"/>
      <dgm:spPr/>
    </dgm:pt>
    <dgm:pt modelId="{8A89739F-D57A-427F-B575-189E5FD9BF2B}" type="pres">
      <dgm:prSet presAssocID="{8E7D82CD-BCA9-4BCE-BEEB-A73E64A4402E}" presName="dstNode" presStyleLbl="node1" presStyleIdx="0" presStyleCnt="3"/>
      <dgm:spPr/>
    </dgm:pt>
    <dgm:pt modelId="{A1BB1D43-154B-4BAD-B3E7-DD0877B9C03D}" type="pres">
      <dgm:prSet presAssocID="{EAC9AC7E-F110-4F44-A5BF-88C19938FEE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ED573-80DF-42C7-80C5-D40966497865}" type="pres">
      <dgm:prSet presAssocID="{EAC9AC7E-F110-4F44-A5BF-88C19938FEEC}" presName="accent_1" presStyleCnt="0"/>
      <dgm:spPr/>
    </dgm:pt>
    <dgm:pt modelId="{BE0373DC-CF20-487A-AE02-82F363549DA2}" type="pres">
      <dgm:prSet presAssocID="{EAC9AC7E-F110-4F44-A5BF-88C19938FEEC}" presName="accentRepeatNode" presStyleLbl="solidFgAcc1" presStyleIdx="0" presStyleCnt="3"/>
      <dgm:spPr/>
    </dgm:pt>
    <dgm:pt modelId="{FBB4DF44-2864-4ECA-A1CB-4B61BACF06F0}" type="pres">
      <dgm:prSet presAssocID="{CFC5F124-471E-44C7-B0D4-585ADB6B4F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923E9-2EA8-47E2-92AF-8148B701F9BE}" type="pres">
      <dgm:prSet presAssocID="{CFC5F124-471E-44C7-B0D4-585ADB6B4F60}" presName="accent_2" presStyleCnt="0"/>
      <dgm:spPr/>
    </dgm:pt>
    <dgm:pt modelId="{303879C0-CEE4-4F72-B925-F0BC466C6500}" type="pres">
      <dgm:prSet presAssocID="{CFC5F124-471E-44C7-B0D4-585ADB6B4F60}" presName="accentRepeatNode" presStyleLbl="solidFgAcc1" presStyleIdx="1" presStyleCnt="3"/>
      <dgm:spPr/>
    </dgm:pt>
    <dgm:pt modelId="{B87FDD9E-FAA3-497E-97B4-17738306B1D5}" type="pres">
      <dgm:prSet presAssocID="{437478B1-D285-4B1E-B715-7A58F5B8D77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FFC9F-E7BC-485E-8F2E-F19034167EA8}" type="pres">
      <dgm:prSet presAssocID="{437478B1-D285-4B1E-B715-7A58F5B8D776}" presName="accent_3" presStyleCnt="0"/>
      <dgm:spPr/>
    </dgm:pt>
    <dgm:pt modelId="{8BB0E231-30B2-4272-98E2-FFF5FE822FDC}" type="pres">
      <dgm:prSet presAssocID="{437478B1-D285-4B1E-B715-7A58F5B8D776}" presName="accentRepeatNode" presStyleLbl="solidFgAcc1" presStyleIdx="2" presStyleCnt="3"/>
      <dgm:spPr/>
    </dgm:pt>
  </dgm:ptLst>
  <dgm:cxnLst>
    <dgm:cxn modelId="{9B651CA8-471E-4B60-A84E-CA13445CE8CB}" srcId="{8E7D82CD-BCA9-4BCE-BEEB-A73E64A4402E}" destId="{437478B1-D285-4B1E-B715-7A58F5B8D776}" srcOrd="2" destOrd="0" parTransId="{04EAA6E8-9BFE-41D0-A905-9FAC81730434}" sibTransId="{C428F12D-B18F-41B9-BBE2-849C7333D55E}"/>
    <dgm:cxn modelId="{468A871B-8113-4C6F-95DF-4CCD92D37047}" type="presOf" srcId="{8E7D82CD-BCA9-4BCE-BEEB-A73E64A4402E}" destId="{D47FFDE3-1703-4F8C-93E6-2E8E12627BA3}" srcOrd="0" destOrd="0" presId="urn:microsoft.com/office/officeart/2008/layout/VerticalCurvedList"/>
    <dgm:cxn modelId="{C1355797-52B7-4667-840A-159D69EF13D5}" type="presOf" srcId="{437478B1-D285-4B1E-B715-7A58F5B8D776}" destId="{B87FDD9E-FAA3-497E-97B4-17738306B1D5}" srcOrd="0" destOrd="0" presId="urn:microsoft.com/office/officeart/2008/layout/VerticalCurvedList"/>
    <dgm:cxn modelId="{1E5046FF-B5B1-4776-BC33-61A9D8D94151}" type="presOf" srcId="{D2B91863-4E7D-4BCE-9508-C53FA7806EED}" destId="{00571AEF-7B34-425F-9186-55FFCBFC6D5F}" srcOrd="0" destOrd="0" presId="urn:microsoft.com/office/officeart/2008/layout/VerticalCurvedList"/>
    <dgm:cxn modelId="{42A777FF-C42A-45C1-A164-DC188C5ECCEC}" srcId="{8E7D82CD-BCA9-4BCE-BEEB-A73E64A4402E}" destId="{EAC9AC7E-F110-4F44-A5BF-88C19938FEEC}" srcOrd="0" destOrd="0" parTransId="{63BAAA07-A250-4B1F-881F-A6085809C853}" sibTransId="{D2B91863-4E7D-4BCE-9508-C53FA7806EED}"/>
    <dgm:cxn modelId="{5290F6AC-D448-41C3-A219-559F66C8F25F}" type="presOf" srcId="{CFC5F124-471E-44C7-B0D4-585ADB6B4F60}" destId="{FBB4DF44-2864-4ECA-A1CB-4B61BACF06F0}" srcOrd="0" destOrd="0" presId="urn:microsoft.com/office/officeart/2008/layout/VerticalCurvedList"/>
    <dgm:cxn modelId="{E0E099A0-B4CE-4547-AEC8-7837894EDA0B}" srcId="{8E7D82CD-BCA9-4BCE-BEEB-A73E64A4402E}" destId="{CFC5F124-471E-44C7-B0D4-585ADB6B4F60}" srcOrd="1" destOrd="0" parTransId="{C3846703-AFC3-424D-B87B-5D38EA9D8DE6}" sibTransId="{ADAD4EB2-B876-4401-A66C-3E1633381B83}"/>
    <dgm:cxn modelId="{C4E6E1ED-7D1F-4BE2-8C50-4508596D20F4}" type="presOf" srcId="{EAC9AC7E-F110-4F44-A5BF-88C19938FEEC}" destId="{A1BB1D43-154B-4BAD-B3E7-DD0877B9C03D}" srcOrd="0" destOrd="0" presId="urn:microsoft.com/office/officeart/2008/layout/VerticalCurvedList"/>
    <dgm:cxn modelId="{02112ADD-E328-4248-9496-F1848E659823}" type="presParOf" srcId="{D47FFDE3-1703-4F8C-93E6-2E8E12627BA3}" destId="{ABB52BB6-504F-477C-B27F-EAD840357575}" srcOrd="0" destOrd="0" presId="urn:microsoft.com/office/officeart/2008/layout/VerticalCurvedList"/>
    <dgm:cxn modelId="{78AB31B1-45F3-4790-A565-F8AE88363EBB}" type="presParOf" srcId="{ABB52BB6-504F-477C-B27F-EAD840357575}" destId="{DE94D2EA-F648-4011-AC17-0E199D659435}" srcOrd="0" destOrd="0" presId="urn:microsoft.com/office/officeart/2008/layout/VerticalCurvedList"/>
    <dgm:cxn modelId="{C4F48CD8-337B-405B-92C4-60BE30A883EE}" type="presParOf" srcId="{DE94D2EA-F648-4011-AC17-0E199D659435}" destId="{2A76C4B3-05A0-4A6B-A2C4-46A333EA3A60}" srcOrd="0" destOrd="0" presId="urn:microsoft.com/office/officeart/2008/layout/VerticalCurvedList"/>
    <dgm:cxn modelId="{75726467-B801-4365-B8AE-BF24540752E0}" type="presParOf" srcId="{DE94D2EA-F648-4011-AC17-0E199D659435}" destId="{00571AEF-7B34-425F-9186-55FFCBFC6D5F}" srcOrd="1" destOrd="0" presId="urn:microsoft.com/office/officeart/2008/layout/VerticalCurvedList"/>
    <dgm:cxn modelId="{A9E86239-A690-4D90-AA14-A42C89ADA02B}" type="presParOf" srcId="{DE94D2EA-F648-4011-AC17-0E199D659435}" destId="{95DA2253-1023-4BE7-BEDF-198EE07BCEDC}" srcOrd="2" destOrd="0" presId="urn:microsoft.com/office/officeart/2008/layout/VerticalCurvedList"/>
    <dgm:cxn modelId="{1D941919-2C52-482D-8FBF-0CC18F670DF2}" type="presParOf" srcId="{DE94D2EA-F648-4011-AC17-0E199D659435}" destId="{8A89739F-D57A-427F-B575-189E5FD9BF2B}" srcOrd="3" destOrd="0" presId="urn:microsoft.com/office/officeart/2008/layout/VerticalCurvedList"/>
    <dgm:cxn modelId="{E395540B-0C70-4235-AFF0-AE51709F204F}" type="presParOf" srcId="{ABB52BB6-504F-477C-B27F-EAD840357575}" destId="{A1BB1D43-154B-4BAD-B3E7-DD0877B9C03D}" srcOrd="1" destOrd="0" presId="urn:microsoft.com/office/officeart/2008/layout/VerticalCurvedList"/>
    <dgm:cxn modelId="{5D1D4145-72ED-47FE-AE36-26DAC824A301}" type="presParOf" srcId="{ABB52BB6-504F-477C-B27F-EAD840357575}" destId="{F08ED573-80DF-42C7-80C5-D40966497865}" srcOrd="2" destOrd="0" presId="urn:microsoft.com/office/officeart/2008/layout/VerticalCurvedList"/>
    <dgm:cxn modelId="{5B85B3C4-1AC0-4937-98D7-9E99E789B2E7}" type="presParOf" srcId="{F08ED573-80DF-42C7-80C5-D40966497865}" destId="{BE0373DC-CF20-487A-AE02-82F363549DA2}" srcOrd="0" destOrd="0" presId="urn:microsoft.com/office/officeart/2008/layout/VerticalCurvedList"/>
    <dgm:cxn modelId="{596A47BA-8589-4E39-99DA-2168E6A2887E}" type="presParOf" srcId="{ABB52BB6-504F-477C-B27F-EAD840357575}" destId="{FBB4DF44-2864-4ECA-A1CB-4B61BACF06F0}" srcOrd="3" destOrd="0" presId="urn:microsoft.com/office/officeart/2008/layout/VerticalCurvedList"/>
    <dgm:cxn modelId="{EA3B68CC-EBE9-4B34-9B7B-48A8C607155B}" type="presParOf" srcId="{ABB52BB6-504F-477C-B27F-EAD840357575}" destId="{753923E9-2EA8-47E2-92AF-8148B701F9BE}" srcOrd="4" destOrd="0" presId="urn:microsoft.com/office/officeart/2008/layout/VerticalCurvedList"/>
    <dgm:cxn modelId="{57DCB11A-8D61-4872-B451-2A270208FA0C}" type="presParOf" srcId="{753923E9-2EA8-47E2-92AF-8148B701F9BE}" destId="{303879C0-CEE4-4F72-B925-F0BC466C6500}" srcOrd="0" destOrd="0" presId="urn:microsoft.com/office/officeart/2008/layout/VerticalCurvedList"/>
    <dgm:cxn modelId="{197C2DB1-22E9-409A-9093-FA3D73C2034D}" type="presParOf" srcId="{ABB52BB6-504F-477C-B27F-EAD840357575}" destId="{B87FDD9E-FAA3-497E-97B4-17738306B1D5}" srcOrd="5" destOrd="0" presId="urn:microsoft.com/office/officeart/2008/layout/VerticalCurvedList"/>
    <dgm:cxn modelId="{562AD10E-2326-4CD0-8C10-70AE0FD17235}" type="presParOf" srcId="{ABB52BB6-504F-477C-B27F-EAD840357575}" destId="{50FFFC9F-E7BC-485E-8F2E-F19034167EA8}" srcOrd="6" destOrd="0" presId="urn:microsoft.com/office/officeart/2008/layout/VerticalCurvedList"/>
    <dgm:cxn modelId="{799F7AB4-BB87-404C-BA2C-C8F3150949F2}" type="presParOf" srcId="{50FFFC9F-E7BC-485E-8F2E-F19034167EA8}" destId="{8BB0E231-30B2-4272-98E2-FFF5FE822F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3EEB2A-45CD-4D25-A317-3B48AEC34843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77F0D3-5481-4DCF-BC9D-5A325978A7F1}">
      <dgm:prSet phldrT="[Текст]"/>
      <dgm:spPr/>
      <dgm:t>
        <a:bodyPr/>
        <a:lstStyle/>
        <a:p>
          <a:r>
            <a:rPr lang="ru-RU" dirty="0" smtClean="0"/>
            <a:t>банковское кредитование является банковской операцией</a:t>
          </a:r>
          <a:endParaRPr lang="ru-RU" dirty="0"/>
        </a:p>
      </dgm:t>
    </dgm:pt>
    <dgm:pt modelId="{A04514AF-A8AB-41FB-A5A1-06AA6CC744D3}" type="parTrans" cxnId="{50610F74-C327-4086-93F9-935D2C111FA1}">
      <dgm:prSet/>
      <dgm:spPr/>
      <dgm:t>
        <a:bodyPr/>
        <a:lstStyle/>
        <a:p>
          <a:endParaRPr lang="ru-RU"/>
        </a:p>
      </dgm:t>
    </dgm:pt>
    <dgm:pt modelId="{E9FFE022-CBDA-4397-A062-786C06433CD9}" type="sibTrans" cxnId="{50610F74-C327-4086-93F9-935D2C111FA1}">
      <dgm:prSet/>
      <dgm:spPr/>
      <dgm:t>
        <a:bodyPr/>
        <a:lstStyle/>
        <a:p>
          <a:endParaRPr lang="ru-RU"/>
        </a:p>
      </dgm:t>
    </dgm:pt>
    <dgm:pt modelId="{CE4AEB98-AAA5-4A86-B51A-9ADB9F60404E}">
      <dgm:prSet phldrT="[Текст]"/>
      <dgm:spPr/>
      <dgm:t>
        <a:bodyPr/>
        <a:lstStyle/>
        <a:p>
          <a:r>
            <a:rPr lang="ru-RU" dirty="0" smtClean="0"/>
            <a:t>банковское кредитование может осуществлять только кредитная организация</a:t>
          </a:r>
          <a:endParaRPr lang="ru-RU" dirty="0"/>
        </a:p>
      </dgm:t>
    </dgm:pt>
    <dgm:pt modelId="{F6B18704-7062-4F56-B927-2ED36ACFAF52}" type="parTrans" cxnId="{2BE8F804-7418-433B-8853-65C50C36F25F}">
      <dgm:prSet/>
      <dgm:spPr/>
      <dgm:t>
        <a:bodyPr/>
        <a:lstStyle/>
        <a:p>
          <a:endParaRPr lang="ru-RU"/>
        </a:p>
      </dgm:t>
    </dgm:pt>
    <dgm:pt modelId="{D12B9643-A988-4AC7-A86D-933DBDC3C980}" type="sibTrans" cxnId="{2BE8F804-7418-433B-8853-65C50C36F25F}">
      <dgm:prSet/>
      <dgm:spPr/>
      <dgm:t>
        <a:bodyPr/>
        <a:lstStyle/>
        <a:p>
          <a:endParaRPr lang="ru-RU"/>
        </a:p>
      </dgm:t>
    </dgm:pt>
    <dgm:pt modelId="{98F6F39D-388A-4A46-9C76-098E1D6FD8A9}">
      <dgm:prSet phldrT="[Текст]"/>
      <dgm:spPr/>
      <dgm:t>
        <a:bodyPr/>
        <a:lstStyle/>
        <a:p>
          <a:r>
            <a:rPr lang="ru-RU" dirty="0" smtClean="0"/>
            <a:t>банковский кредит может быть предоставлен только в денежной форме</a:t>
          </a:r>
          <a:endParaRPr lang="ru-RU" dirty="0"/>
        </a:p>
      </dgm:t>
    </dgm:pt>
    <dgm:pt modelId="{CE5DFF02-1E12-4CA3-ABBB-AA4FBB953825}" type="parTrans" cxnId="{CD3BDC6E-16F0-436E-93F5-F1AF4C032502}">
      <dgm:prSet/>
      <dgm:spPr/>
      <dgm:t>
        <a:bodyPr/>
        <a:lstStyle/>
        <a:p>
          <a:endParaRPr lang="ru-RU"/>
        </a:p>
      </dgm:t>
    </dgm:pt>
    <dgm:pt modelId="{E4E1738F-E143-46DE-9E1A-60BE1C77C6F2}" type="sibTrans" cxnId="{CD3BDC6E-16F0-436E-93F5-F1AF4C032502}">
      <dgm:prSet/>
      <dgm:spPr/>
      <dgm:t>
        <a:bodyPr/>
        <a:lstStyle/>
        <a:p>
          <a:endParaRPr lang="ru-RU"/>
        </a:p>
      </dgm:t>
    </dgm:pt>
    <dgm:pt modelId="{09386EC2-B257-48A7-B184-FF3535D6F5C9}">
      <dgm:prSet phldrT="[Текст]"/>
      <dgm:spPr/>
      <dgm:t>
        <a:bodyPr/>
        <a:lstStyle/>
        <a:p>
          <a:r>
            <a:rPr lang="ru-RU" dirty="0" smtClean="0"/>
            <a:t>денежные средства, предоставляемые кредитной организацией в качестве кредита, являются привлеченными</a:t>
          </a:r>
          <a:endParaRPr lang="ru-RU" dirty="0"/>
        </a:p>
      </dgm:t>
    </dgm:pt>
    <dgm:pt modelId="{BDEBF5A2-5699-45BF-B164-90AAA53804C5}" type="parTrans" cxnId="{9D8506D0-B823-47A6-9173-A90DE088048E}">
      <dgm:prSet/>
      <dgm:spPr/>
      <dgm:t>
        <a:bodyPr/>
        <a:lstStyle/>
        <a:p>
          <a:endParaRPr lang="ru-RU"/>
        </a:p>
      </dgm:t>
    </dgm:pt>
    <dgm:pt modelId="{63A156E2-081E-4B51-BBF6-9A723D2E601C}" type="sibTrans" cxnId="{9D8506D0-B823-47A6-9173-A90DE088048E}">
      <dgm:prSet/>
      <dgm:spPr/>
      <dgm:t>
        <a:bodyPr/>
        <a:lstStyle/>
        <a:p>
          <a:endParaRPr lang="ru-RU"/>
        </a:p>
      </dgm:t>
    </dgm:pt>
    <dgm:pt modelId="{79A85E85-3804-46D2-9E85-1249B15DE715}">
      <dgm:prSet phldrT="[Текст]"/>
      <dgm:spPr/>
      <dgm:t>
        <a:bodyPr/>
        <a:lstStyle/>
        <a:p>
          <a:r>
            <a:rPr lang="ru-RU" dirty="0" smtClean="0"/>
            <a:t>правовой формой банковского кредитования является кредитный договор</a:t>
          </a:r>
          <a:endParaRPr lang="ru-RU" dirty="0"/>
        </a:p>
      </dgm:t>
    </dgm:pt>
    <dgm:pt modelId="{9DC48853-1376-4643-84A6-8FA07BDA5F7B}" type="parTrans" cxnId="{6D377218-A07B-421A-A3F2-15D33D8AA203}">
      <dgm:prSet/>
      <dgm:spPr/>
      <dgm:t>
        <a:bodyPr/>
        <a:lstStyle/>
        <a:p>
          <a:endParaRPr lang="ru-RU"/>
        </a:p>
      </dgm:t>
    </dgm:pt>
    <dgm:pt modelId="{0EA7B556-5F4F-4804-80E4-E06DA25C0514}" type="sibTrans" cxnId="{6D377218-A07B-421A-A3F2-15D33D8AA203}">
      <dgm:prSet/>
      <dgm:spPr/>
      <dgm:t>
        <a:bodyPr/>
        <a:lstStyle/>
        <a:p>
          <a:endParaRPr lang="ru-RU"/>
        </a:p>
      </dgm:t>
    </dgm:pt>
    <dgm:pt modelId="{427B34C6-6038-406D-A30C-BC374D9D66D3}" type="pres">
      <dgm:prSet presAssocID="{A93EEB2A-45CD-4D25-A317-3B48AEC3484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436BF14-92A9-4401-A07A-EE73E3C4A212}" type="pres">
      <dgm:prSet presAssocID="{A93EEB2A-45CD-4D25-A317-3B48AEC34843}" presName="Name1" presStyleCnt="0"/>
      <dgm:spPr/>
    </dgm:pt>
    <dgm:pt modelId="{07B60734-21CE-42BE-96CB-0BA02C2B2CA6}" type="pres">
      <dgm:prSet presAssocID="{A93EEB2A-45CD-4D25-A317-3B48AEC34843}" presName="cycle" presStyleCnt="0"/>
      <dgm:spPr/>
    </dgm:pt>
    <dgm:pt modelId="{334147CB-5F13-42D2-8216-B7CCEA299E5C}" type="pres">
      <dgm:prSet presAssocID="{A93EEB2A-45CD-4D25-A317-3B48AEC34843}" presName="srcNode" presStyleLbl="node1" presStyleIdx="0" presStyleCnt="5"/>
      <dgm:spPr/>
    </dgm:pt>
    <dgm:pt modelId="{1E3359FF-3206-460A-9639-3B5FF4FE2B3F}" type="pres">
      <dgm:prSet presAssocID="{A93EEB2A-45CD-4D25-A317-3B48AEC34843}" presName="conn" presStyleLbl="parChTrans1D2" presStyleIdx="0" presStyleCnt="1"/>
      <dgm:spPr/>
      <dgm:t>
        <a:bodyPr/>
        <a:lstStyle/>
        <a:p>
          <a:endParaRPr lang="ru-RU"/>
        </a:p>
      </dgm:t>
    </dgm:pt>
    <dgm:pt modelId="{77542BEC-FFA4-4D5B-9861-E45597BFCFAE}" type="pres">
      <dgm:prSet presAssocID="{A93EEB2A-45CD-4D25-A317-3B48AEC34843}" presName="extraNode" presStyleLbl="node1" presStyleIdx="0" presStyleCnt="5"/>
      <dgm:spPr/>
    </dgm:pt>
    <dgm:pt modelId="{1B7BED86-7882-435C-99FA-F8A0AD528A00}" type="pres">
      <dgm:prSet presAssocID="{A93EEB2A-45CD-4D25-A317-3B48AEC34843}" presName="dstNode" presStyleLbl="node1" presStyleIdx="0" presStyleCnt="5"/>
      <dgm:spPr/>
    </dgm:pt>
    <dgm:pt modelId="{4BC52D81-4E0C-4C55-A48F-ECA3ED1A5254}" type="pres">
      <dgm:prSet presAssocID="{9A77F0D3-5481-4DCF-BC9D-5A325978A7F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F34A7-9D2F-444C-A5B2-D9B3E54A6BF7}" type="pres">
      <dgm:prSet presAssocID="{9A77F0D3-5481-4DCF-BC9D-5A325978A7F1}" presName="accent_1" presStyleCnt="0"/>
      <dgm:spPr/>
    </dgm:pt>
    <dgm:pt modelId="{E2B91A32-9505-4A44-A0BE-D326AF5013F4}" type="pres">
      <dgm:prSet presAssocID="{9A77F0D3-5481-4DCF-BC9D-5A325978A7F1}" presName="accentRepeatNode" presStyleLbl="solidFgAcc1" presStyleIdx="0" presStyleCnt="5"/>
      <dgm:spPr/>
    </dgm:pt>
    <dgm:pt modelId="{BCE2D644-F9A5-477B-A47B-2C02F2621C20}" type="pres">
      <dgm:prSet presAssocID="{CE4AEB98-AAA5-4A86-B51A-9ADB9F60404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260FF-2FED-47E5-A15B-5E4B32EC63C2}" type="pres">
      <dgm:prSet presAssocID="{CE4AEB98-AAA5-4A86-B51A-9ADB9F60404E}" presName="accent_2" presStyleCnt="0"/>
      <dgm:spPr/>
    </dgm:pt>
    <dgm:pt modelId="{A93A93F0-7E91-4716-A22E-65E7426CE584}" type="pres">
      <dgm:prSet presAssocID="{CE4AEB98-AAA5-4A86-B51A-9ADB9F60404E}" presName="accentRepeatNode" presStyleLbl="solidFgAcc1" presStyleIdx="1" presStyleCnt="5"/>
      <dgm:spPr/>
    </dgm:pt>
    <dgm:pt modelId="{336971F6-8AA2-470C-A02A-1C36ECAAA41D}" type="pres">
      <dgm:prSet presAssocID="{98F6F39D-388A-4A46-9C76-098E1D6FD8A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BC214-5C48-41A1-A56B-43B813354199}" type="pres">
      <dgm:prSet presAssocID="{98F6F39D-388A-4A46-9C76-098E1D6FD8A9}" presName="accent_3" presStyleCnt="0"/>
      <dgm:spPr/>
    </dgm:pt>
    <dgm:pt modelId="{1386E61E-9C71-483D-8170-1DBCC24C9B69}" type="pres">
      <dgm:prSet presAssocID="{98F6F39D-388A-4A46-9C76-098E1D6FD8A9}" presName="accentRepeatNode" presStyleLbl="solidFgAcc1" presStyleIdx="2" presStyleCnt="5"/>
      <dgm:spPr/>
    </dgm:pt>
    <dgm:pt modelId="{9E8E609B-B70C-4C44-923E-63D3FDF0B265}" type="pres">
      <dgm:prSet presAssocID="{09386EC2-B257-48A7-B184-FF3535D6F5C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D0D92-7B70-4F51-B1FE-A258DDC03E5D}" type="pres">
      <dgm:prSet presAssocID="{09386EC2-B257-48A7-B184-FF3535D6F5C9}" presName="accent_4" presStyleCnt="0"/>
      <dgm:spPr/>
    </dgm:pt>
    <dgm:pt modelId="{5386ABFD-F8EF-46D4-AF49-2EDF274EB53B}" type="pres">
      <dgm:prSet presAssocID="{09386EC2-B257-48A7-B184-FF3535D6F5C9}" presName="accentRepeatNode" presStyleLbl="solidFgAcc1" presStyleIdx="3" presStyleCnt="5"/>
      <dgm:spPr/>
    </dgm:pt>
    <dgm:pt modelId="{0FE9F22F-CD3C-48A2-8171-3F1AC1218B00}" type="pres">
      <dgm:prSet presAssocID="{79A85E85-3804-46D2-9E85-1249B15DE71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12E8F-21C8-478A-875D-83381C385C77}" type="pres">
      <dgm:prSet presAssocID="{79A85E85-3804-46D2-9E85-1249B15DE715}" presName="accent_5" presStyleCnt="0"/>
      <dgm:spPr/>
    </dgm:pt>
    <dgm:pt modelId="{B3FCF489-22B7-4C16-84DD-17D93E990419}" type="pres">
      <dgm:prSet presAssocID="{79A85E85-3804-46D2-9E85-1249B15DE715}" presName="accentRepeatNode" presStyleLbl="solidFgAcc1" presStyleIdx="4" presStyleCnt="5"/>
      <dgm:spPr/>
    </dgm:pt>
  </dgm:ptLst>
  <dgm:cxnLst>
    <dgm:cxn modelId="{2AAEA50E-7D93-4A56-92E1-8ABA41041ABA}" type="presOf" srcId="{CE4AEB98-AAA5-4A86-B51A-9ADB9F60404E}" destId="{BCE2D644-F9A5-477B-A47B-2C02F2621C20}" srcOrd="0" destOrd="0" presId="urn:microsoft.com/office/officeart/2008/layout/VerticalCurvedList"/>
    <dgm:cxn modelId="{6D377218-A07B-421A-A3F2-15D33D8AA203}" srcId="{A93EEB2A-45CD-4D25-A317-3B48AEC34843}" destId="{79A85E85-3804-46D2-9E85-1249B15DE715}" srcOrd="4" destOrd="0" parTransId="{9DC48853-1376-4643-84A6-8FA07BDA5F7B}" sibTransId="{0EA7B556-5F4F-4804-80E4-E06DA25C0514}"/>
    <dgm:cxn modelId="{2BE8F804-7418-433B-8853-65C50C36F25F}" srcId="{A93EEB2A-45CD-4D25-A317-3B48AEC34843}" destId="{CE4AEB98-AAA5-4A86-B51A-9ADB9F60404E}" srcOrd="1" destOrd="0" parTransId="{F6B18704-7062-4F56-B927-2ED36ACFAF52}" sibTransId="{D12B9643-A988-4AC7-A86D-933DBDC3C980}"/>
    <dgm:cxn modelId="{50610F74-C327-4086-93F9-935D2C111FA1}" srcId="{A93EEB2A-45CD-4D25-A317-3B48AEC34843}" destId="{9A77F0D3-5481-4DCF-BC9D-5A325978A7F1}" srcOrd="0" destOrd="0" parTransId="{A04514AF-A8AB-41FB-A5A1-06AA6CC744D3}" sibTransId="{E9FFE022-CBDA-4397-A062-786C06433CD9}"/>
    <dgm:cxn modelId="{B1ACF69B-AF9B-473A-A0D6-0E51D3D6E683}" type="presOf" srcId="{98F6F39D-388A-4A46-9C76-098E1D6FD8A9}" destId="{336971F6-8AA2-470C-A02A-1C36ECAAA41D}" srcOrd="0" destOrd="0" presId="urn:microsoft.com/office/officeart/2008/layout/VerticalCurvedList"/>
    <dgm:cxn modelId="{FBEED7D0-DF9E-45DB-B97D-3F18AD078BFA}" type="presOf" srcId="{9A77F0D3-5481-4DCF-BC9D-5A325978A7F1}" destId="{4BC52D81-4E0C-4C55-A48F-ECA3ED1A5254}" srcOrd="0" destOrd="0" presId="urn:microsoft.com/office/officeart/2008/layout/VerticalCurvedList"/>
    <dgm:cxn modelId="{66391278-2CA0-4BF0-9D31-029CE79C5874}" type="presOf" srcId="{09386EC2-B257-48A7-B184-FF3535D6F5C9}" destId="{9E8E609B-B70C-4C44-923E-63D3FDF0B265}" srcOrd="0" destOrd="0" presId="urn:microsoft.com/office/officeart/2008/layout/VerticalCurvedList"/>
    <dgm:cxn modelId="{65EAA9E4-0427-4285-83D9-193859E41CBE}" type="presOf" srcId="{E9FFE022-CBDA-4397-A062-786C06433CD9}" destId="{1E3359FF-3206-460A-9639-3B5FF4FE2B3F}" srcOrd="0" destOrd="0" presId="urn:microsoft.com/office/officeart/2008/layout/VerticalCurvedList"/>
    <dgm:cxn modelId="{CD3BDC6E-16F0-436E-93F5-F1AF4C032502}" srcId="{A93EEB2A-45CD-4D25-A317-3B48AEC34843}" destId="{98F6F39D-388A-4A46-9C76-098E1D6FD8A9}" srcOrd="2" destOrd="0" parTransId="{CE5DFF02-1E12-4CA3-ABBB-AA4FBB953825}" sibTransId="{E4E1738F-E143-46DE-9E1A-60BE1C77C6F2}"/>
    <dgm:cxn modelId="{9D8506D0-B823-47A6-9173-A90DE088048E}" srcId="{A93EEB2A-45CD-4D25-A317-3B48AEC34843}" destId="{09386EC2-B257-48A7-B184-FF3535D6F5C9}" srcOrd="3" destOrd="0" parTransId="{BDEBF5A2-5699-45BF-B164-90AAA53804C5}" sibTransId="{63A156E2-081E-4B51-BBF6-9A723D2E601C}"/>
    <dgm:cxn modelId="{C2642FD3-5B71-4EFD-A7C6-2A86399DDE1C}" type="presOf" srcId="{A93EEB2A-45CD-4D25-A317-3B48AEC34843}" destId="{427B34C6-6038-406D-A30C-BC374D9D66D3}" srcOrd="0" destOrd="0" presId="urn:microsoft.com/office/officeart/2008/layout/VerticalCurvedList"/>
    <dgm:cxn modelId="{2BC4B302-3B85-4214-86C8-13C7A6C7122D}" type="presOf" srcId="{79A85E85-3804-46D2-9E85-1249B15DE715}" destId="{0FE9F22F-CD3C-48A2-8171-3F1AC1218B00}" srcOrd="0" destOrd="0" presId="urn:microsoft.com/office/officeart/2008/layout/VerticalCurvedList"/>
    <dgm:cxn modelId="{C62EA3ED-4D33-4E11-B833-354EFD1AE32B}" type="presParOf" srcId="{427B34C6-6038-406D-A30C-BC374D9D66D3}" destId="{A436BF14-92A9-4401-A07A-EE73E3C4A212}" srcOrd="0" destOrd="0" presId="urn:microsoft.com/office/officeart/2008/layout/VerticalCurvedList"/>
    <dgm:cxn modelId="{5CA0F401-3DE8-44CE-A5D2-26FDB2C312DC}" type="presParOf" srcId="{A436BF14-92A9-4401-A07A-EE73E3C4A212}" destId="{07B60734-21CE-42BE-96CB-0BA02C2B2CA6}" srcOrd="0" destOrd="0" presId="urn:microsoft.com/office/officeart/2008/layout/VerticalCurvedList"/>
    <dgm:cxn modelId="{F323CC75-B774-4B87-82AE-CD9BA1467149}" type="presParOf" srcId="{07B60734-21CE-42BE-96CB-0BA02C2B2CA6}" destId="{334147CB-5F13-42D2-8216-B7CCEA299E5C}" srcOrd="0" destOrd="0" presId="urn:microsoft.com/office/officeart/2008/layout/VerticalCurvedList"/>
    <dgm:cxn modelId="{2D7D45F2-215C-4834-97C9-5909107C90F4}" type="presParOf" srcId="{07B60734-21CE-42BE-96CB-0BA02C2B2CA6}" destId="{1E3359FF-3206-460A-9639-3B5FF4FE2B3F}" srcOrd="1" destOrd="0" presId="urn:microsoft.com/office/officeart/2008/layout/VerticalCurvedList"/>
    <dgm:cxn modelId="{27AB97D5-8FB4-448A-940D-CD56D2AE1A72}" type="presParOf" srcId="{07B60734-21CE-42BE-96CB-0BA02C2B2CA6}" destId="{77542BEC-FFA4-4D5B-9861-E45597BFCFAE}" srcOrd="2" destOrd="0" presId="urn:microsoft.com/office/officeart/2008/layout/VerticalCurvedList"/>
    <dgm:cxn modelId="{FBB24C2C-D8E1-42F3-9B83-FDAA1307ACDA}" type="presParOf" srcId="{07B60734-21CE-42BE-96CB-0BA02C2B2CA6}" destId="{1B7BED86-7882-435C-99FA-F8A0AD528A00}" srcOrd="3" destOrd="0" presId="urn:microsoft.com/office/officeart/2008/layout/VerticalCurvedList"/>
    <dgm:cxn modelId="{C7D2E333-D5D1-4546-97A1-866D934A2EBF}" type="presParOf" srcId="{A436BF14-92A9-4401-A07A-EE73E3C4A212}" destId="{4BC52D81-4E0C-4C55-A48F-ECA3ED1A5254}" srcOrd="1" destOrd="0" presId="urn:microsoft.com/office/officeart/2008/layout/VerticalCurvedList"/>
    <dgm:cxn modelId="{9968C197-EE19-4CEC-B59B-A9FE5EE9ACD8}" type="presParOf" srcId="{A436BF14-92A9-4401-A07A-EE73E3C4A212}" destId="{93AF34A7-9D2F-444C-A5B2-D9B3E54A6BF7}" srcOrd="2" destOrd="0" presId="urn:microsoft.com/office/officeart/2008/layout/VerticalCurvedList"/>
    <dgm:cxn modelId="{3C1D0391-4DD3-459B-9BB6-28410511D989}" type="presParOf" srcId="{93AF34A7-9D2F-444C-A5B2-D9B3E54A6BF7}" destId="{E2B91A32-9505-4A44-A0BE-D326AF5013F4}" srcOrd="0" destOrd="0" presId="urn:microsoft.com/office/officeart/2008/layout/VerticalCurvedList"/>
    <dgm:cxn modelId="{BABE5305-8B7B-4AD4-A1D1-BCD3CB5209E9}" type="presParOf" srcId="{A436BF14-92A9-4401-A07A-EE73E3C4A212}" destId="{BCE2D644-F9A5-477B-A47B-2C02F2621C20}" srcOrd="3" destOrd="0" presId="urn:microsoft.com/office/officeart/2008/layout/VerticalCurvedList"/>
    <dgm:cxn modelId="{C367DDA2-27B7-4D2C-A902-9E8BD935EE76}" type="presParOf" srcId="{A436BF14-92A9-4401-A07A-EE73E3C4A212}" destId="{236260FF-2FED-47E5-A15B-5E4B32EC63C2}" srcOrd="4" destOrd="0" presId="urn:microsoft.com/office/officeart/2008/layout/VerticalCurvedList"/>
    <dgm:cxn modelId="{CB1480B6-8080-40F7-ADEF-AEC977D86562}" type="presParOf" srcId="{236260FF-2FED-47E5-A15B-5E4B32EC63C2}" destId="{A93A93F0-7E91-4716-A22E-65E7426CE584}" srcOrd="0" destOrd="0" presId="urn:microsoft.com/office/officeart/2008/layout/VerticalCurvedList"/>
    <dgm:cxn modelId="{9074A809-B6D5-4C20-9B2D-8D28F539F185}" type="presParOf" srcId="{A436BF14-92A9-4401-A07A-EE73E3C4A212}" destId="{336971F6-8AA2-470C-A02A-1C36ECAAA41D}" srcOrd="5" destOrd="0" presId="urn:microsoft.com/office/officeart/2008/layout/VerticalCurvedList"/>
    <dgm:cxn modelId="{00EF7622-E01D-464E-8444-E2CEFD1FC47D}" type="presParOf" srcId="{A436BF14-92A9-4401-A07A-EE73E3C4A212}" destId="{C70BC214-5C48-41A1-A56B-43B813354199}" srcOrd="6" destOrd="0" presId="urn:microsoft.com/office/officeart/2008/layout/VerticalCurvedList"/>
    <dgm:cxn modelId="{FEAFFCCB-1E9A-4E35-9BF0-F6A99314588D}" type="presParOf" srcId="{C70BC214-5C48-41A1-A56B-43B813354199}" destId="{1386E61E-9C71-483D-8170-1DBCC24C9B69}" srcOrd="0" destOrd="0" presId="urn:microsoft.com/office/officeart/2008/layout/VerticalCurvedList"/>
    <dgm:cxn modelId="{72F76124-939A-4F76-BBFC-6C2E7F88AE3B}" type="presParOf" srcId="{A436BF14-92A9-4401-A07A-EE73E3C4A212}" destId="{9E8E609B-B70C-4C44-923E-63D3FDF0B265}" srcOrd="7" destOrd="0" presId="urn:microsoft.com/office/officeart/2008/layout/VerticalCurvedList"/>
    <dgm:cxn modelId="{ED4432FB-F862-457F-B6AC-66BBF52B260F}" type="presParOf" srcId="{A436BF14-92A9-4401-A07A-EE73E3C4A212}" destId="{729D0D92-7B70-4F51-B1FE-A258DDC03E5D}" srcOrd="8" destOrd="0" presId="urn:microsoft.com/office/officeart/2008/layout/VerticalCurvedList"/>
    <dgm:cxn modelId="{05243B51-CEB1-4099-BE87-C5450E007297}" type="presParOf" srcId="{729D0D92-7B70-4F51-B1FE-A258DDC03E5D}" destId="{5386ABFD-F8EF-46D4-AF49-2EDF274EB53B}" srcOrd="0" destOrd="0" presId="urn:microsoft.com/office/officeart/2008/layout/VerticalCurvedList"/>
    <dgm:cxn modelId="{97A68937-38C0-4117-812A-33D105CA4162}" type="presParOf" srcId="{A436BF14-92A9-4401-A07A-EE73E3C4A212}" destId="{0FE9F22F-CD3C-48A2-8171-3F1AC1218B00}" srcOrd="9" destOrd="0" presId="urn:microsoft.com/office/officeart/2008/layout/VerticalCurvedList"/>
    <dgm:cxn modelId="{7A3D6410-DC10-4A4D-988C-978EC40D167E}" type="presParOf" srcId="{A436BF14-92A9-4401-A07A-EE73E3C4A212}" destId="{94B12E8F-21C8-478A-875D-83381C385C77}" srcOrd="10" destOrd="0" presId="urn:microsoft.com/office/officeart/2008/layout/VerticalCurvedList"/>
    <dgm:cxn modelId="{D152EAF8-8DD4-4D94-9009-9957E91F31D7}" type="presParOf" srcId="{94B12E8F-21C8-478A-875D-83381C385C77}" destId="{B3FCF489-22B7-4C16-84DD-17D93E9904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C8415A-465E-43B7-B569-3082B289866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82BD1D3-ED0F-4B3E-93F1-591B4015271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Возвратность</a:t>
          </a:r>
          <a:endParaRPr lang="ru-RU" b="1" dirty="0">
            <a:solidFill>
              <a:srgbClr val="002060"/>
            </a:solidFill>
          </a:endParaRPr>
        </a:p>
      </dgm:t>
    </dgm:pt>
    <dgm:pt modelId="{CDF23875-82FA-45CA-9D30-E28E2A3C2228}" type="parTrans" cxnId="{5B380865-1931-4460-9A07-CC5CEA76C877}">
      <dgm:prSet/>
      <dgm:spPr/>
      <dgm:t>
        <a:bodyPr/>
        <a:lstStyle/>
        <a:p>
          <a:endParaRPr lang="ru-RU"/>
        </a:p>
      </dgm:t>
    </dgm:pt>
    <dgm:pt modelId="{A2A84CDA-8003-40AD-B15F-CCBBAF6ECA34}" type="sibTrans" cxnId="{5B380865-1931-4460-9A07-CC5CEA76C877}">
      <dgm:prSet/>
      <dgm:spPr/>
      <dgm:t>
        <a:bodyPr/>
        <a:lstStyle/>
        <a:p>
          <a:endParaRPr lang="ru-RU"/>
        </a:p>
      </dgm:t>
    </dgm:pt>
    <dgm:pt modelId="{3098612D-B4C1-43DA-A5C1-5FC719FAFBD2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Платность</a:t>
          </a:r>
          <a:endParaRPr lang="ru-RU" b="1" dirty="0">
            <a:solidFill>
              <a:srgbClr val="002060"/>
            </a:solidFill>
          </a:endParaRPr>
        </a:p>
      </dgm:t>
    </dgm:pt>
    <dgm:pt modelId="{E515AA8F-CC1E-497F-843D-5964DD2E912D}" type="parTrans" cxnId="{B98C746E-659C-482A-9910-57401C9E5CC4}">
      <dgm:prSet/>
      <dgm:spPr/>
      <dgm:t>
        <a:bodyPr/>
        <a:lstStyle/>
        <a:p>
          <a:endParaRPr lang="ru-RU"/>
        </a:p>
      </dgm:t>
    </dgm:pt>
    <dgm:pt modelId="{4F6AED2D-5EB5-4D00-86B6-ECEAA5B9FC50}" type="sibTrans" cxnId="{B98C746E-659C-482A-9910-57401C9E5CC4}">
      <dgm:prSet/>
      <dgm:spPr/>
      <dgm:t>
        <a:bodyPr/>
        <a:lstStyle/>
        <a:p>
          <a:endParaRPr lang="ru-RU"/>
        </a:p>
      </dgm:t>
    </dgm:pt>
    <dgm:pt modelId="{B82FD8C4-6E20-422B-A7AB-D76838857652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Срочность</a:t>
          </a:r>
          <a:endParaRPr lang="ru-RU" b="1" dirty="0">
            <a:solidFill>
              <a:srgbClr val="002060"/>
            </a:solidFill>
          </a:endParaRPr>
        </a:p>
      </dgm:t>
    </dgm:pt>
    <dgm:pt modelId="{50930226-E0D6-4D1F-9E3F-EFCEB7B85061}" type="parTrans" cxnId="{D4C3206E-68AE-428A-827E-095B6CB7399D}">
      <dgm:prSet/>
      <dgm:spPr/>
      <dgm:t>
        <a:bodyPr/>
        <a:lstStyle/>
        <a:p>
          <a:endParaRPr lang="ru-RU"/>
        </a:p>
      </dgm:t>
    </dgm:pt>
    <dgm:pt modelId="{55FE7E3F-9CC8-4BB5-8FF5-2C5C7A0A832F}" type="sibTrans" cxnId="{D4C3206E-68AE-428A-827E-095B6CB7399D}">
      <dgm:prSet/>
      <dgm:spPr/>
      <dgm:t>
        <a:bodyPr/>
        <a:lstStyle/>
        <a:p>
          <a:endParaRPr lang="ru-RU"/>
        </a:p>
      </dgm:t>
    </dgm:pt>
    <dgm:pt modelId="{26171E96-0366-409E-BF64-CCF95EB83687}">
      <dgm:prSet phldrT="[Текст]"/>
      <dgm:spPr/>
      <dgm:t>
        <a:bodyPr/>
        <a:lstStyle/>
        <a:p>
          <a:r>
            <a:rPr lang="ru-RU" b="1" dirty="0" smtClean="0"/>
            <a:t>принцип </a:t>
          </a:r>
          <a:r>
            <a:rPr lang="ru-RU" b="1" dirty="0" err="1" smtClean="0"/>
            <a:t>резервности</a:t>
          </a:r>
          <a:endParaRPr lang="ru-RU" b="1" dirty="0"/>
        </a:p>
      </dgm:t>
    </dgm:pt>
    <dgm:pt modelId="{C35F7A14-49EC-44E6-86F1-0CB20D1C6BF9}" type="parTrans" cxnId="{5C325B76-B84E-4647-B6D9-5357E08DE370}">
      <dgm:prSet/>
      <dgm:spPr/>
      <dgm:t>
        <a:bodyPr/>
        <a:lstStyle/>
        <a:p>
          <a:endParaRPr lang="ru-RU"/>
        </a:p>
      </dgm:t>
    </dgm:pt>
    <dgm:pt modelId="{91B9E873-031D-48E6-ADA5-20C378E5A8D8}" type="sibTrans" cxnId="{5C325B76-B84E-4647-B6D9-5357E08DE370}">
      <dgm:prSet/>
      <dgm:spPr/>
      <dgm:t>
        <a:bodyPr/>
        <a:lstStyle/>
        <a:p>
          <a:endParaRPr lang="ru-RU"/>
        </a:p>
      </dgm:t>
    </dgm:pt>
    <dgm:pt modelId="{72CEFC3D-5664-480C-9808-58AAC74C7C3F}" type="pres">
      <dgm:prSet presAssocID="{E3C8415A-465E-43B7-B569-3082B289866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CAC9C-87CB-4F15-A64E-429EFEE03E7D}" type="pres">
      <dgm:prSet presAssocID="{982BD1D3-ED0F-4B3E-93F1-591B4015271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FDA94-B153-49BE-A2CA-5C82B749C135}" type="pres">
      <dgm:prSet presAssocID="{A2A84CDA-8003-40AD-B15F-CCBBAF6ECA34}" presName="sibTrans" presStyleCnt="0"/>
      <dgm:spPr/>
    </dgm:pt>
    <dgm:pt modelId="{E7BDA688-65FA-45BF-88E1-4EFAB65472F8}" type="pres">
      <dgm:prSet presAssocID="{3098612D-B4C1-43DA-A5C1-5FC719FAFBD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8665D-99DE-48FF-8DEB-26BBF9C29FAB}" type="pres">
      <dgm:prSet presAssocID="{4F6AED2D-5EB5-4D00-86B6-ECEAA5B9FC50}" presName="sibTrans" presStyleCnt="0"/>
      <dgm:spPr/>
    </dgm:pt>
    <dgm:pt modelId="{0D7FF9ED-E7A0-49D7-A3E4-080A31AE4284}" type="pres">
      <dgm:prSet presAssocID="{B82FD8C4-6E20-422B-A7AB-D7683885765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2CFF7-8EB4-4D38-849C-47C1C046F3BB}" type="pres">
      <dgm:prSet presAssocID="{55FE7E3F-9CC8-4BB5-8FF5-2C5C7A0A832F}" presName="sibTrans" presStyleCnt="0"/>
      <dgm:spPr/>
    </dgm:pt>
    <dgm:pt modelId="{F9B06E33-B216-4719-B891-6260E593502E}" type="pres">
      <dgm:prSet presAssocID="{26171E96-0366-409E-BF64-CCF95EB8368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325B76-B84E-4647-B6D9-5357E08DE370}" srcId="{E3C8415A-465E-43B7-B569-3082B2898662}" destId="{26171E96-0366-409E-BF64-CCF95EB83687}" srcOrd="3" destOrd="0" parTransId="{C35F7A14-49EC-44E6-86F1-0CB20D1C6BF9}" sibTransId="{91B9E873-031D-48E6-ADA5-20C378E5A8D8}"/>
    <dgm:cxn modelId="{D9821EA7-B8F6-43BA-8781-C9216A28C825}" type="presOf" srcId="{982BD1D3-ED0F-4B3E-93F1-591B40152713}" destId="{6AACAC9C-87CB-4F15-A64E-429EFEE03E7D}" srcOrd="0" destOrd="0" presId="urn:microsoft.com/office/officeart/2005/8/layout/default"/>
    <dgm:cxn modelId="{5B380865-1931-4460-9A07-CC5CEA76C877}" srcId="{E3C8415A-465E-43B7-B569-3082B2898662}" destId="{982BD1D3-ED0F-4B3E-93F1-591B40152713}" srcOrd="0" destOrd="0" parTransId="{CDF23875-82FA-45CA-9D30-E28E2A3C2228}" sibTransId="{A2A84CDA-8003-40AD-B15F-CCBBAF6ECA34}"/>
    <dgm:cxn modelId="{F6697EB2-6B37-487E-B3BD-4CAB983DAC8F}" type="presOf" srcId="{3098612D-B4C1-43DA-A5C1-5FC719FAFBD2}" destId="{E7BDA688-65FA-45BF-88E1-4EFAB65472F8}" srcOrd="0" destOrd="0" presId="urn:microsoft.com/office/officeart/2005/8/layout/default"/>
    <dgm:cxn modelId="{D737C48D-EE5D-4CE9-B40B-8E96511BF49C}" type="presOf" srcId="{B82FD8C4-6E20-422B-A7AB-D76838857652}" destId="{0D7FF9ED-E7A0-49D7-A3E4-080A31AE4284}" srcOrd="0" destOrd="0" presId="urn:microsoft.com/office/officeart/2005/8/layout/default"/>
    <dgm:cxn modelId="{1DB96D6E-FF05-44AC-A711-DC6966A1AE93}" type="presOf" srcId="{26171E96-0366-409E-BF64-CCF95EB83687}" destId="{F9B06E33-B216-4719-B891-6260E593502E}" srcOrd="0" destOrd="0" presId="urn:microsoft.com/office/officeart/2005/8/layout/default"/>
    <dgm:cxn modelId="{B98C746E-659C-482A-9910-57401C9E5CC4}" srcId="{E3C8415A-465E-43B7-B569-3082B2898662}" destId="{3098612D-B4C1-43DA-A5C1-5FC719FAFBD2}" srcOrd="1" destOrd="0" parTransId="{E515AA8F-CC1E-497F-843D-5964DD2E912D}" sibTransId="{4F6AED2D-5EB5-4D00-86B6-ECEAA5B9FC50}"/>
    <dgm:cxn modelId="{D4C3206E-68AE-428A-827E-095B6CB7399D}" srcId="{E3C8415A-465E-43B7-B569-3082B2898662}" destId="{B82FD8C4-6E20-422B-A7AB-D76838857652}" srcOrd="2" destOrd="0" parTransId="{50930226-E0D6-4D1F-9E3F-EFCEB7B85061}" sibTransId="{55FE7E3F-9CC8-4BB5-8FF5-2C5C7A0A832F}"/>
    <dgm:cxn modelId="{D32717EE-0325-4067-A8D8-4D7A3682DE2E}" type="presOf" srcId="{E3C8415A-465E-43B7-B569-3082B2898662}" destId="{72CEFC3D-5664-480C-9808-58AAC74C7C3F}" srcOrd="0" destOrd="0" presId="urn:microsoft.com/office/officeart/2005/8/layout/default"/>
    <dgm:cxn modelId="{A42288AD-7EC9-4778-A41A-C91AEA89B291}" type="presParOf" srcId="{72CEFC3D-5664-480C-9808-58AAC74C7C3F}" destId="{6AACAC9C-87CB-4F15-A64E-429EFEE03E7D}" srcOrd="0" destOrd="0" presId="urn:microsoft.com/office/officeart/2005/8/layout/default"/>
    <dgm:cxn modelId="{B1B2EB12-91AE-440C-A333-5C5A77DC320B}" type="presParOf" srcId="{72CEFC3D-5664-480C-9808-58AAC74C7C3F}" destId="{D64FDA94-B153-49BE-A2CA-5C82B749C135}" srcOrd="1" destOrd="0" presId="urn:microsoft.com/office/officeart/2005/8/layout/default"/>
    <dgm:cxn modelId="{85EF5D89-FDFF-493B-BBAE-917307376676}" type="presParOf" srcId="{72CEFC3D-5664-480C-9808-58AAC74C7C3F}" destId="{E7BDA688-65FA-45BF-88E1-4EFAB65472F8}" srcOrd="2" destOrd="0" presId="urn:microsoft.com/office/officeart/2005/8/layout/default"/>
    <dgm:cxn modelId="{835AF994-74E2-4AF9-9D51-C5B16B919995}" type="presParOf" srcId="{72CEFC3D-5664-480C-9808-58AAC74C7C3F}" destId="{EDB8665D-99DE-48FF-8DEB-26BBF9C29FAB}" srcOrd="3" destOrd="0" presId="urn:microsoft.com/office/officeart/2005/8/layout/default"/>
    <dgm:cxn modelId="{85D185E6-F87D-49A1-A223-6D41544E953B}" type="presParOf" srcId="{72CEFC3D-5664-480C-9808-58AAC74C7C3F}" destId="{0D7FF9ED-E7A0-49D7-A3E4-080A31AE4284}" srcOrd="4" destOrd="0" presId="urn:microsoft.com/office/officeart/2005/8/layout/default"/>
    <dgm:cxn modelId="{76B3773E-73C5-4F6C-8457-47B561781F1C}" type="presParOf" srcId="{72CEFC3D-5664-480C-9808-58AAC74C7C3F}" destId="{FE02CFF7-8EB4-4D38-849C-47C1C046F3BB}" srcOrd="5" destOrd="0" presId="urn:microsoft.com/office/officeart/2005/8/layout/default"/>
    <dgm:cxn modelId="{631E11D2-8660-4922-A914-4A44A7EBDAA4}" type="presParOf" srcId="{72CEFC3D-5664-480C-9808-58AAC74C7C3F}" destId="{F9B06E33-B216-4719-B891-6260E593502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9C6FE9-ACB1-4AEC-AAD2-DCD9A083E33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D56637-E672-418C-9A23-3890D70F792F}">
      <dgm:prSet phldrT="[Текст]"/>
      <dgm:spPr/>
      <dgm:t>
        <a:bodyPr/>
        <a:lstStyle/>
        <a:p>
          <a:r>
            <a:rPr lang="ru-RU" b="1" dirty="0" smtClean="0"/>
            <a:t>целевой характер кредита</a:t>
          </a:r>
          <a:endParaRPr lang="ru-RU" b="1" dirty="0"/>
        </a:p>
      </dgm:t>
    </dgm:pt>
    <dgm:pt modelId="{ACDA5853-2B55-4850-8E8C-7E312309DBAA}" type="parTrans" cxnId="{ECA23ACE-8BAB-4858-9CF4-64F0C3FCF986}">
      <dgm:prSet/>
      <dgm:spPr/>
      <dgm:t>
        <a:bodyPr/>
        <a:lstStyle/>
        <a:p>
          <a:endParaRPr lang="ru-RU"/>
        </a:p>
      </dgm:t>
    </dgm:pt>
    <dgm:pt modelId="{628C4D4C-AEA4-4D59-8384-091D4973746E}" type="sibTrans" cxnId="{ECA23ACE-8BAB-4858-9CF4-64F0C3FCF986}">
      <dgm:prSet/>
      <dgm:spPr/>
      <dgm:t>
        <a:bodyPr/>
        <a:lstStyle/>
        <a:p>
          <a:endParaRPr lang="ru-RU"/>
        </a:p>
      </dgm:t>
    </dgm:pt>
    <dgm:pt modelId="{70BF7F6C-910D-4418-9816-1D097186B6F1}">
      <dgm:prSet phldrT="[Текст]"/>
      <dgm:spPr/>
      <dgm:t>
        <a:bodyPr/>
        <a:lstStyle/>
        <a:p>
          <a:r>
            <a:rPr lang="ru-RU" b="1" dirty="0" smtClean="0"/>
            <a:t>обеспеченность кредита</a:t>
          </a:r>
          <a:endParaRPr lang="ru-RU" b="1" dirty="0"/>
        </a:p>
      </dgm:t>
    </dgm:pt>
    <dgm:pt modelId="{75D5DABE-EB4E-48B6-A85C-B8CD6200A7A4}" type="parTrans" cxnId="{97FD3F79-DD22-4D53-87E1-859FADC743CC}">
      <dgm:prSet/>
      <dgm:spPr/>
      <dgm:t>
        <a:bodyPr/>
        <a:lstStyle/>
        <a:p>
          <a:endParaRPr lang="ru-RU"/>
        </a:p>
      </dgm:t>
    </dgm:pt>
    <dgm:pt modelId="{DB425A0A-3E90-4ECC-93D7-C7227C9E9851}" type="sibTrans" cxnId="{97FD3F79-DD22-4D53-87E1-859FADC743CC}">
      <dgm:prSet/>
      <dgm:spPr/>
      <dgm:t>
        <a:bodyPr/>
        <a:lstStyle/>
        <a:p>
          <a:endParaRPr lang="ru-RU"/>
        </a:p>
      </dgm:t>
    </dgm:pt>
    <dgm:pt modelId="{26A95590-AE5C-4A5D-A5DB-EAC0C13EDE7C}" type="pres">
      <dgm:prSet presAssocID="{819C6FE9-ACB1-4AEC-AAD2-DCD9A083E3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CA65FC-3DB0-4371-95F9-4BD9E7269FA5}" type="pres">
      <dgm:prSet presAssocID="{7BD56637-E672-418C-9A23-3890D70F792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89B19-74EF-43AF-9626-3D6129E569F0}" type="pres">
      <dgm:prSet presAssocID="{628C4D4C-AEA4-4D59-8384-091D4973746E}" presName="sibTrans" presStyleCnt="0"/>
      <dgm:spPr/>
    </dgm:pt>
    <dgm:pt modelId="{DC0553FE-DB37-49B0-9529-72B9667785A7}" type="pres">
      <dgm:prSet presAssocID="{70BF7F6C-910D-4418-9816-1D097186B6F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FD3F79-DD22-4D53-87E1-859FADC743CC}" srcId="{819C6FE9-ACB1-4AEC-AAD2-DCD9A083E331}" destId="{70BF7F6C-910D-4418-9816-1D097186B6F1}" srcOrd="1" destOrd="0" parTransId="{75D5DABE-EB4E-48B6-A85C-B8CD6200A7A4}" sibTransId="{DB425A0A-3E90-4ECC-93D7-C7227C9E9851}"/>
    <dgm:cxn modelId="{DF11E0D6-759D-4F12-8158-631E580F60CB}" type="presOf" srcId="{819C6FE9-ACB1-4AEC-AAD2-DCD9A083E331}" destId="{26A95590-AE5C-4A5D-A5DB-EAC0C13EDE7C}" srcOrd="0" destOrd="0" presId="urn:microsoft.com/office/officeart/2005/8/layout/default"/>
    <dgm:cxn modelId="{ECA23ACE-8BAB-4858-9CF4-64F0C3FCF986}" srcId="{819C6FE9-ACB1-4AEC-AAD2-DCD9A083E331}" destId="{7BD56637-E672-418C-9A23-3890D70F792F}" srcOrd="0" destOrd="0" parTransId="{ACDA5853-2B55-4850-8E8C-7E312309DBAA}" sibTransId="{628C4D4C-AEA4-4D59-8384-091D4973746E}"/>
    <dgm:cxn modelId="{F5444AA2-CDF8-4FCF-8B79-649A9D31D4FC}" type="presOf" srcId="{7BD56637-E672-418C-9A23-3890D70F792F}" destId="{3DCA65FC-3DB0-4371-95F9-4BD9E7269FA5}" srcOrd="0" destOrd="0" presId="urn:microsoft.com/office/officeart/2005/8/layout/default"/>
    <dgm:cxn modelId="{83BC450E-A43F-462B-9CCD-BCB035081C9B}" type="presOf" srcId="{70BF7F6C-910D-4418-9816-1D097186B6F1}" destId="{DC0553FE-DB37-49B0-9529-72B9667785A7}" srcOrd="0" destOrd="0" presId="urn:microsoft.com/office/officeart/2005/8/layout/default"/>
    <dgm:cxn modelId="{EBE5C974-F65D-4398-A247-0AA8CA349F36}" type="presParOf" srcId="{26A95590-AE5C-4A5D-A5DB-EAC0C13EDE7C}" destId="{3DCA65FC-3DB0-4371-95F9-4BD9E7269FA5}" srcOrd="0" destOrd="0" presId="urn:microsoft.com/office/officeart/2005/8/layout/default"/>
    <dgm:cxn modelId="{7D8722FA-2D7B-4537-88E9-81890DF95956}" type="presParOf" srcId="{26A95590-AE5C-4A5D-A5DB-EAC0C13EDE7C}" destId="{8B989B19-74EF-43AF-9626-3D6129E569F0}" srcOrd="1" destOrd="0" presId="urn:microsoft.com/office/officeart/2005/8/layout/default"/>
    <dgm:cxn modelId="{8A5A457F-CD04-4016-91D3-5A679363A2E5}" type="presParOf" srcId="{26A95590-AE5C-4A5D-A5DB-EAC0C13EDE7C}" destId="{DC0553FE-DB37-49B0-9529-72B9667785A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2A50A2-8871-4336-BD28-7EC6CEB44B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0C6668-685E-447D-9090-D0C517DC3321}">
      <dgm:prSet phldrT="[Текст]"/>
      <dgm:spPr/>
      <dgm:t>
        <a:bodyPr/>
        <a:lstStyle/>
        <a:p>
          <a:r>
            <a:rPr lang="ru-RU" dirty="0" smtClean="0"/>
            <a:t>Банковское кредитование </a:t>
          </a:r>
          <a:endParaRPr lang="ru-RU" dirty="0"/>
        </a:p>
      </dgm:t>
    </dgm:pt>
    <dgm:pt modelId="{884A110D-93AD-44F1-8C92-BCCD80CC8925}" type="parTrans" cxnId="{CCC4EEE1-F124-4DD8-B5F5-774A031C0284}">
      <dgm:prSet/>
      <dgm:spPr/>
      <dgm:t>
        <a:bodyPr/>
        <a:lstStyle/>
        <a:p>
          <a:endParaRPr lang="ru-RU"/>
        </a:p>
      </dgm:t>
    </dgm:pt>
    <dgm:pt modelId="{60CD84DC-4891-45D8-A426-36D6EDAEA0BB}" type="sibTrans" cxnId="{CCC4EEE1-F124-4DD8-B5F5-774A031C0284}">
      <dgm:prSet/>
      <dgm:spPr/>
      <dgm:t>
        <a:bodyPr/>
        <a:lstStyle/>
        <a:p>
          <a:endParaRPr lang="ru-RU"/>
        </a:p>
      </dgm:t>
    </dgm:pt>
    <dgm:pt modelId="{C1E474E9-FF21-4E01-83B5-EA9D8C02E4F8}">
      <dgm:prSet phldrT="[Текст]"/>
      <dgm:spPr/>
      <dgm:t>
        <a:bodyPr/>
        <a:lstStyle/>
        <a:p>
          <a:r>
            <a:rPr lang="ru-RU" dirty="0" smtClean="0"/>
            <a:t>банковская операция, состоящая в размещении кредитной организацией привлеченных денежных средств клиентов от своего имени и за свой счет на условиях возвратности, платности и срочности на основании кредитного договора (договора займа), кредитного соглашения, заключаемого между кредитной организацией и заемщиком</a:t>
          </a:r>
          <a:endParaRPr lang="ru-RU" dirty="0"/>
        </a:p>
      </dgm:t>
    </dgm:pt>
    <dgm:pt modelId="{AC2711F9-35AE-4E61-86C7-E74465716E7A}" type="parTrans" cxnId="{63685585-3FF3-4298-818C-2464B1AD1551}">
      <dgm:prSet/>
      <dgm:spPr/>
      <dgm:t>
        <a:bodyPr/>
        <a:lstStyle/>
        <a:p>
          <a:endParaRPr lang="ru-RU"/>
        </a:p>
      </dgm:t>
    </dgm:pt>
    <dgm:pt modelId="{F46B3869-5A7A-417A-A414-D17616A14E03}" type="sibTrans" cxnId="{63685585-3FF3-4298-818C-2464B1AD1551}">
      <dgm:prSet/>
      <dgm:spPr/>
      <dgm:t>
        <a:bodyPr/>
        <a:lstStyle/>
        <a:p>
          <a:endParaRPr lang="ru-RU"/>
        </a:p>
      </dgm:t>
    </dgm:pt>
    <dgm:pt modelId="{163516C0-49A6-4335-95E3-1D046D384AC6}" type="pres">
      <dgm:prSet presAssocID="{D22A50A2-8871-4336-BD28-7EC6CEB44B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804121-D6FB-4BC6-A751-D36388CC4A22}" type="pres">
      <dgm:prSet presAssocID="{2E0C6668-685E-447D-9090-D0C517DC33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1FB51-3A56-459D-A94B-0824DF509FD7}" type="pres">
      <dgm:prSet presAssocID="{2E0C6668-685E-447D-9090-D0C517DC332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5C652D-57FE-415E-9A21-A053FC7E80DE}" type="presOf" srcId="{C1E474E9-FF21-4E01-83B5-EA9D8C02E4F8}" destId="{F7F1FB51-3A56-459D-A94B-0824DF509FD7}" srcOrd="0" destOrd="0" presId="urn:microsoft.com/office/officeart/2005/8/layout/vList2"/>
    <dgm:cxn modelId="{CCC4EEE1-F124-4DD8-B5F5-774A031C0284}" srcId="{D22A50A2-8871-4336-BD28-7EC6CEB44BC1}" destId="{2E0C6668-685E-447D-9090-D0C517DC3321}" srcOrd="0" destOrd="0" parTransId="{884A110D-93AD-44F1-8C92-BCCD80CC8925}" sibTransId="{60CD84DC-4891-45D8-A426-36D6EDAEA0BB}"/>
    <dgm:cxn modelId="{63685585-3FF3-4298-818C-2464B1AD1551}" srcId="{2E0C6668-685E-447D-9090-D0C517DC3321}" destId="{C1E474E9-FF21-4E01-83B5-EA9D8C02E4F8}" srcOrd="0" destOrd="0" parTransId="{AC2711F9-35AE-4E61-86C7-E74465716E7A}" sibTransId="{F46B3869-5A7A-417A-A414-D17616A14E03}"/>
    <dgm:cxn modelId="{C487872A-2A32-4501-A838-07760492EF85}" type="presOf" srcId="{2E0C6668-685E-447D-9090-D0C517DC3321}" destId="{D5804121-D6FB-4BC6-A751-D36388CC4A22}" srcOrd="0" destOrd="0" presId="urn:microsoft.com/office/officeart/2005/8/layout/vList2"/>
    <dgm:cxn modelId="{FAB7F7B4-C0BB-41A7-9F93-052A6DACB34D}" type="presOf" srcId="{D22A50A2-8871-4336-BD28-7EC6CEB44BC1}" destId="{163516C0-49A6-4335-95E3-1D046D384AC6}" srcOrd="0" destOrd="0" presId="urn:microsoft.com/office/officeart/2005/8/layout/vList2"/>
    <dgm:cxn modelId="{9355B418-EB24-44E9-A432-EF1777290A88}" type="presParOf" srcId="{163516C0-49A6-4335-95E3-1D046D384AC6}" destId="{D5804121-D6FB-4BC6-A751-D36388CC4A22}" srcOrd="0" destOrd="0" presId="urn:microsoft.com/office/officeart/2005/8/layout/vList2"/>
    <dgm:cxn modelId="{A95CF974-F550-4DB4-9109-6AC97896BF07}" type="presParOf" srcId="{163516C0-49A6-4335-95E3-1D046D384AC6}" destId="{F7F1FB51-3A56-459D-A94B-0824DF509FD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3FE574-B606-4ED0-A505-855ACFD2ECEC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27A0E1A-8E05-4E39-81C7-8FA01109D6A9}">
      <dgm:prSet phldrT="[Текст]" custT="1"/>
      <dgm:spPr/>
      <dgm:t>
        <a:bodyPr/>
        <a:lstStyle/>
        <a:p>
          <a:r>
            <a:rPr lang="ru-RU" sz="1600" b="1" dirty="0" smtClean="0"/>
            <a:t>Виды банковских кредитов</a:t>
          </a:r>
          <a:endParaRPr lang="ru-RU" sz="1600" b="1" dirty="0"/>
        </a:p>
      </dgm:t>
    </dgm:pt>
    <dgm:pt modelId="{6B3B26CD-2F95-487C-9633-506555CE4325}" type="parTrans" cxnId="{DA140F8F-5050-4A90-880A-163CA5B5B856}">
      <dgm:prSet/>
      <dgm:spPr/>
      <dgm:t>
        <a:bodyPr/>
        <a:lstStyle/>
        <a:p>
          <a:endParaRPr lang="ru-RU"/>
        </a:p>
      </dgm:t>
    </dgm:pt>
    <dgm:pt modelId="{3AC85752-CDD5-40EF-ADD6-03DAA695C884}" type="sibTrans" cxnId="{DA140F8F-5050-4A90-880A-163CA5B5B856}">
      <dgm:prSet/>
      <dgm:spPr/>
      <dgm:t>
        <a:bodyPr/>
        <a:lstStyle/>
        <a:p>
          <a:endParaRPr lang="ru-RU"/>
        </a:p>
      </dgm:t>
    </dgm:pt>
    <dgm:pt modelId="{536069BA-13E7-4B64-BBC9-FE3E12E9DFCB}" type="asst">
      <dgm:prSet phldrT="[Текст]" custT="1"/>
      <dgm:spPr/>
      <dgm:t>
        <a:bodyPr/>
        <a:lstStyle/>
        <a:p>
          <a:r>
            <a:rPr lang="ru-RU" sz="1400" b="1" dirty="0" smtClean="0"/>
            <a:t>По группам заемщиков</a:t>
          </a:r>
          <a:endParaRPr lang="ru-RU" sz="1400" b="1" dirty="0"/>
        </a:p>
      </dgm:t>
    </dgm:pt>
    <dgm:pt modelId="{EE053314-6880-4BF7-8E1B-33A22A39DC7D}" type="parTrans" cxnId="{5BF2DA96-E9B8-4902-B439-FA980DCE9FB7}">
      <dgm:prSet/>
      <dgm:spPr/>
      <dgm:t>
        <a:bodyPr/>
        <a:lstStyle/>
        <a:p>
          <a:endParaRPr lang="ru-RU"/>
        </a:p>
      </dgm:t>
    </dgm:pt>
    <dgm:pt modelId="{90BEFAC6-E7FF-4F1C-A146-40FC45B9C423}" type="sibTrans" cxnId="{5BF2DA96-E9B8-4902-B439-FA980DCE9FB7}">
      <dgm:prSet/>
      <dgm:spPr/>
      <dgm:t>
        <a:bodyPr/>
        <a:lstStyle/>
        <a:p>
          <a:endParaRPr lang="ru-RU"/>
        </a:p>
      </dgm:t>
    </dgm:pt>
    <dgm:pt modelId="{3B6BDDEB-DAD2-4F50-8B89-90155FCDF267}" type="asst">
      <dgm:prSet phldrT="[Текст]"/>
      <dgm:spPr/>
      <dgm:t>
        <a:bodyPr/>
        <a:lstStyle/>
        <a:p>
          <a:r>
            <a:rPr lang="ru-RU" dirty="0" smtClean="0"/>
            <a:t>Синдицированные </a:t>
          </a:r>
          <a:endParaRPr lang="ru-RU" dirty="0"/>
        </a:p>
      </dgm:t>
    </dgm:pt>
    <dgm:pt modelId="{7AF72EA7-90FE-4420-AA76-15912FA81697}" type="parTrans" cxnId="{7FC84BF6-1693-4993-8C3E-D8BB101DCE85}">
      <dgm:prSet/>
      <dgm:spPr/>
      <dgm:t>
        <a:bodyPr/>
        <a:lstStyle/>
        <a:p>
          <a:endParaRPr lang="ru-RU"/>
        </a:p>
      </dgm:t>
    </dgm:pt>
    <dgm:pt modelId="{86BFF5E0-4139-49D3-AA10-9073D85DB75E}" type="sibTrans" cxnId="{7FC84BF6-1693-4993-8C3E-D8BB101DCE85}">
      <dgm:prSet/>
      <dgm:spPr/>
      <dgm:t>
        <a:bodyPr/>
        <a:lstStyle/>
        <a:p>
          <a:endParaRPr lang="ru-RU"/>
        </a:p>
      </dgm:t>
    </dgm:pt>
    <dgm:pt modelId="{90CAFE57-71EE-4AA3-A55D-F8A23DD2F16D}" type="asst">
      <dgm:prSet phldrT="[Текст]"/>
      <dgm:spPr/>
      <dgm:t>
        <a:bodyPr/>
        <a:lstStyle/>
        <a:p>
          <a:r>
            <a:rPr lang="ru-RU" dirty="0" smtClean="0"/>
            <a:t>Межбанковские</a:t>
          </a:r>
          <a:endParaRPr lang="ru-RU" dirty="0"/>
        </a:p>
      </dgm:t>
    </dgm:pt>
    <dgm:pt modelId="{A5039685-773F-4EA1-8F19-C82558B341E1}" type="parTrans" cxnId="{E9FDB2FF-1E93-4553-AEE8-14CF159425B3}">
      <dgm:prSet/>
      <dgm:spPr/>
      <dgm:t>
        <a:bodyPr/>
        <a:lstStyle/>
        <a:p>
          <a:endParaRPr lang="ru-RU"/>
        </a:p>
      </dgm:t>
    </dgm:pt>
    <dgm:pt modelId="{801526CE-48F8-4C9B-9443-93BAA7B8BB2F}" type="sibTrans" cxnId="{E9FDB2FF-1E93-4553-AEE8-14CF159425B3}">
      <dgm:prSet/>
      <dgm:spPr/>
      <dgm:t>
        <a:bodyPr/>
        <a:lstStyle/>
        <a:p>
          <a:endParaRPr lang="ru-RU"/>
        </a:p>
      </dgm:t>
    </dgm:pt>
    <dgm:pt modelId="{93176842-F084-446E-A713-C5021D370A51}" type="asst">
      <dgm:prSet phldrT="[Текст]"/>
      <dgm:spPr/>
      <dgm:t>
        <a:bodyPr/>
        <a:lstStyle/>
        <a:p>
          <a:r>
            <a:rPr lang="ru-RU" dirty="0" smtClean="0"/>
            <a:t>Банка России</a:t>
          </a:r>
          <a:endParaRPr lang="ru-RU" dirty="0"/>
        </a:p>
      </dgm:t>
    </dgm:pt>
    <dgm:pt modelId="{D600D358-D1FC-45CE-AAF7-7D943F65924D}" type="parTrans" cxnId="{C6984AF8-5070-4EEB-903E-8FDB3A8CC7BD}">
      <dgm:prSet/>
      <dgm:spPr/>
      <dgm:t>
        <a:bodyPr/>
        <a:lstStyle/>
        <a:p>
          <a:endParaRPr lang="ru-RU"/>
        </a:p>
      </dgm:t>
    </dgm:pt>
    <dgm:pt modelId="{0ECF80BB-2780-447A-8136-3B825F6ED8ED}" type="sibTrans" cxnId="{C6984AF8-5070-4EEB-903E-8FDB3A8CC7BD}">
      <dgm:prSet/>
      <dgm:spPr/>
      <dgm:t>
        <a:bodyPr/>
        <a:lstStyle/>
        <a:p>
          <a:endParaRPr lang="ru-RU"/>
        </a:p>
      </dgm:t>
    </dgm:pt>
    <dgm:pt modelId="{F0ABA618-1FE0-4680-B846-56A194486CF5}" type="asst">
      <dgm:prSet phldrT="[Текст]"/>
      <dgm:spPr/>
      <dgm:t>
        <a:bodyPr/>
        <a:lstStyle/>
        <a:p>
          <a:r>
            <a:rPr lang="ru-RU" dirty="0" smtClean="0"/>
            <a:t>Предоставляемые физическим лицам</a:t>
          </a:r>
          <a:endParaRPr lang="ru-RU" dirty="0"/>
        </a:p>
      </dgm:t>
    </dgm:pt>
    <dgm:pt modelId="{621DE9B1-355B-4827-8B6B-7390D68733D0}" type="parTrans" cxnId="{921809B8-319C-414E-8904-83CE8C9A61E5}">
      <dgm:prSet/>
      <dgm:spPr/>
      <dgm:t>
        <a:bodyPr/>
        <a:lstStyle/>
        <a:p>
          <a:endParaRPr lang="ru-RU"/>
        </a:p>
      </dgm:t>
    </dgm:pt>
    <dgm:pt modelId="{897B34DD-B1C4-4549-9F80-0ADBD0DE8C13}" type="sibTrans" cxnId="{921809B8-319C-414E-8904-83CE8C9A61E5}">
      <dgm:prSet/>
      <dgm:spPr/>
      <dgm:t>
        <a:bodyPr/>
        <a:lstStyle/>
        <a:p>
          <a:endParaRPr lang="ru-RU"/>
        </a:p>
      </dgm:t>
    </dgm:pt>
    <dgm:pt modelId="{06571312-48A7-4306-A8EF-352F6546D637}" type="asst">
      <dgm:prSet phldrT="[Текст]"/>
      <dgm:spPr/>
      <dgm:t>
        <a:bodyPr/>
        <a:lstStyle/>
        <a:p>
          <a:r>
            <a:rPr lang="ru-RU" dirty="0" smtClean="0"/>
            <a:t>Предоставляемые юридическим лицам  и индивидуальным предпринимателям</a:t>
          </a:r>
          <a:endParaRPr lang="ru-RU" dirty="0"/>
        </a:p>
      </dgm:t>
    </dgm:pt>
    <dgm:pt modelId="{230131F2-F883-4D9A-B776-5F9C65D5C0F0}" type="parTrans" cxnId="{325A0BF8-DA28-4625-B056-3B62066CE770}">
      <dgm:prSet/>
      <dgm:spPr/>
      <dgm:t>
        <a:bodyPr/>
        <a:lstStyle/>
        <a:p>
          <a:endParaRPr lang="ru-RU"/>
        </a:p>
      </dgm:t>
    </dgm:pt>
    <dgm:pt modelId="{8913959F-1B76-49BC-95EF-5706047D0AC2}" type="sibTrans" cxnId="{325A0BF8-DA28-4625-B056-3B62066CE770}">
      <dgm:prSet/>
      <dgm:spPr/>
      <dgm:t>
        <a:bodyPr/>
        <a:lstStyle/>
        <a:p>
          <a:endParaRPr lang="ru-RU"/>
        </a:p>
      </dgm:t>
    </dgm:pt>
    <dgm:pt modelId="{F5FF86F1-EA9F-4763-A64B-4A7A8E1A0BE2}" type="asst">
      <dgm:prSet phldrT="[Текст]" custT="1"/>
      <dgm:spPr/>
      <dgm:t>
        <a:bodyPr/>
        <a:lstStyle/>
        <a:p>
          <a:r>
            <a:rPr lang="ru-RU" sz="1400" b="1" dirty="0" smtClean="0"/>
            <a:t>По сроку предоставления</a:t>
          </a:r>
          <a:endParaRPr lang="ru-RU" sz="1400" b="1" dirty="0"/>
        </a:p>
      </dgm:t>
    </dgm:pt>
    <dgm:pt modelId="{45711B21-ADF1-4BDC-B72B-702D4CB95D89}" type="parTrans" cxnId="{6902DBBE-BD51-435E-A777-5BFF7CE1AFFB}">
      <dgm:prSet/>
      <dgm:spPr/>
      <dgm:t>
        <a:bodyPr/>
        <a:lstStyle/>
        <a:p>
          <a:endParaRPr lang="ru-RU"/>
        </a:p>
      </dgm:t>
    </dgm:pt>
    <dgm:pt modelId="{E22C4DC5-D337-4FE8-9B2E-069B85B44D28}" type="sibTrans" cxnId="{6902DBBE-BD51-435E-A777-5BFF7CE1AFFB}">
      <dgm:prSet/>
      <dgm:spPr/>
      <dgm:t>
        <a:bodyPr/>
        <a:lstStyle/>
        <a:p>
          <a:endParaRPr lang="ru-RU"/>
        </a:p>
      </dgm:t>
    </dgm:pt>
    <dgm:pt modelId="{EDA878CA-A884-4143-A1F1-0C0E4FC97205}" type="asst">
      <dgm:prSet phldrT="[Текст]"/>
      <dgm:spPr/>
      <dgm:t>
        <a:bodyPr/>
        <a:lstStyle/>
        <a:p>
          <a:r>
            <a:rPr lang="ru-RU" dirty="0" smtClean="0"/>
            <a:t>Срочные</a:t>
          </a:r>
          <a:endParaRPr lang="ru-RU" dirty="0"/>
        </a:p>
      </dgm:t>
    </dgm:pt>
    <dgm:pt modelId="{8E26D1AD-B90F-4360-9BB1-28F76C03033A}" type="parTrans" cxnId="{F3FE6D25-D25F-4E54-977F-3B15A45FD7F8}">
      <dgm:prSet/>
      <dgm:spPr/>
      <dgm:t>
        <a:bodyPr/>
        <a:lstStyle/>
        <a:p>
          <a:endParaRPr lang="ru-RU"/>
        </a:p>
      </dgm:t>
    </dgm:pt>
    <dgm:pt modelId="{A3F076F7-CCDD-4184-B6D3-30A26DC5D400}" type="sibTrans" cxnId="{F3FE6D25-D25F-4E54-977F-3B15A45FD7F8}">
      <dgm:prSet/>
      <dgm:spPr/>
      <dgm:t>
        <a:bodyPr/>
        <a:lstStyle/>
        <a:p>
          <a:endParaRPr lang="ru-RU"/>
        </a:p>
      </dgm:t>
    </dgm:pt>
    <dgm:pt modelId="{121CD96A-A514-42C4-BC35-2EF045087368}" type="asst">
      <dgm:prSet phldrT="[Текст]"/>
      <dgm:spPr/>
      <dgm:t>
        <a:bodyPr/>
        <a:lstStyle/>
        <a:p>
          <a:r>
            <a:rPr lang="ru-RU" dirty="0" smtClean="0"/>
            <a:t>До востребования</a:t>
          </a:r>
          <a:endParaRPr lang="ru-RU" dirty="0"/>
        </a:p>
      </dgm:t>
    </dgm:pt>
    <dgm:pt modelId="{C28B0797-8315-4802-A550-C6C342690819}" type="parTrans" cxnId="{AFBFE9DA-E63E-42F9-B968-91F96AC7341E}">
      <dgm:prSet/>
      <dgm:spPr/>
      <dgm:t>
        <a:bodyPr/>
        <a:lstStyle/>
        <a:p>
          <a:endParaRPr lang="ru-RU"/>
        </a:p>
      </dgm:t>
    </dgm:pt>
    <dgm:pt modelId="{8D5FA023-207E-40DE-AC95-79106E359A7D}" type="sibTrans" cxnId="{AFBFE9DA-E63E-42F9-B968-91F96AC7341E}">
      <dgm:prSet/>
      <dgm:spPr/>
      <dgm:t>
        <a:bodyPr/>
        <a:lstStyle/>
        <a:p>
          <a:endParaRPr lang="ru-RU"/>
        </a:p>
      </dgm:t>
    </dgm:pt>
    <dgm:pt modelId="{1E1F8699-BB12-4C8D-BDE1-F9A31526C96C}" type="asst">
      <dgm:prSet phldrT="[Текст]" custT="1"/>
      <dgm:spPr/>
      <dgm:t>
        <a:bodyPr/>
        <a:lstStyle/>
        <a:p>
          <a:r>
            <a:rPr lang="ru-RU" sz="1400" b="1" dirty="0" smtClean="0"/>
            <a:t>По наличию обеспечения</a:t>
          </a:r>
          <a:endParaRPr lang="ru-RU" sz="1400" b="1" dirty="0"/>
        </a:p>
      </dgm:t>
    </dgm:pt>
    <dgm:pt modelId="{D8A799F4-63E4-4321-9835-40D84C45C392}" type="parTrans" cxnId="{EA5DC2E6-58F6-499C-8B2D-3176388C3618}">
      <dgm:prSet/>
      <dgm:spPr/>
      <dgm:t>
        <a:bodyPr/>
        <a:lstStyle/>
        <a:p>
          <a:endParaRPr lang="ru-RU"/>
        </a:p>
      </dgm:t>
    </dgm:pt>
    <dgm:pt modelId="{013F8F4B-1B95-45CC-9996-78F62F9E23B3}" type="sibTrans" cxnId="{EA5DC2E6-58F6-499C-8B2D-3176388C3618}">
      <dgm:prSet/>
      <dgm:spPr/>
      <dgm:t>
        <a:bodyPr/>
        <a:lstStyle/>
        <a:p>
          <a:endParaRPr lang="ru-RU"/>
        </a:p>
      </dgm:t>
    </dgm:pt>
    <dgm:pt modelId="{0E8E73FE-D44E-4725-8A1C-6227D177191F}" type="asst">
      <dgm:prSet phldrT="[Текст]"/>
      <dgm:spPr/>
      <dgm:t>
        <a:bodyPr/>
        <a:lstStyle/>
        <a:p>
          <a:r>
            <a:rPr lang="ru-RU" dirty="0" smtClean="0"/>
            <a:t>Обеспеченные</a:t>
          </a:r>
          <a:endParaRPr lang="ru-RU" dirty="0"/>
        </a:p>
      </dgm:t>
    </dgm:pt>
    <dgm:pt modelId="{5323965D-50AB-4470-9C77-A528BE154C55}" type="parTrans" cxnId="{D125A3B7-B5BA-4A06-8CC9-6810BDF7AC60}">
      <dgm:prSet/>
      <dgm:spPr/>
      <dgm:t>
        <a:bodyPr/>
        <a:lstStyle/>
        <a:p>
          <a:endParaRPr lang="ru-RU"/>
        </a:p>
      </dgm:t>
    </dgm:pt>
    <dgm:pt modelId="{68C2EDC1-E29B-4BC9-A91E-351E2A495024}" type="sibTrans" cxnId="{D125A3B7-B5BA-4A06-8CC9-6810BDF7AC60}">
      <dgm:prSet/>
      <dgm:spPr/>
      <dgm:t>
        <a:bodyPr/>
        <a:lstStyle/>
        <a:p>
          <a:endParaRPr lang="ru-RU"/>
        </a:p>
      </dgm:t>
    </dgm:pt>
    <dgm:pt modelId="{805DFD93-1104-4561-87AF-F89B795A166F}" type="asst">
      <dgm:prSet phldrT="[Текст]"/>
      <dgm:spPr/>
      <dgm:t>
        <a:bodyPr/>
        <a:lstStyle/>
        <a:p>
          <a:r>
            <a:rPr lang="ru-RU" dirty="0" smtClean="0"/>
            <a:t>Необеспеченные</a:t>
          </a:r>
          <a:endParaRPr lang="ru-RU" dirty="0"/>
        </a:p>
      </dgm:t>
    </dgm:pt>
    <dgm:pt modelId="{3DF7CE49-85E8-4A87-9701-6F7FBB34E579}" type="parTrans" cxnId="{9D17149F-CCCF-40A3-8C36-D25E43EC546F}">
      <dgm:prSet/>
      <dgm:spPr/>
      <dgm:t>
        <a:bodyPr/>
        <a:lstStyle/>
        <a:p>
          <a:endParaRPr lang="ru-RU"/>
        </a:p>
      </dgm:t>
    </dgm:pt>
    <dgm:pt modelId="{197E9733-0CDF-462B-999E-05DB602AE47A}" type="sibTrans" cxnId="{9D17149F-CCCF-40A3-8C36-D25E43EC546F}">
      <dgm:prSet/>
      <dgm:spPr/>
      <dgm:t>
        <a:bodyPr/>
        <a:lstStyle/>
        <a:p>
          <a:endParaRPr lang="ru-RU"/>
        </a:p>
      </dgm:t>
    </dgm:pt>
    <dgm:pt modelId="{A1B47DD6-4177-408F-854C-E78F07FF3409}" type="asst">
      <dgm:prSet phldrT="[Текст]" custT="1"/>
      <dgm:spPr/>
      <dgm:t>
        <a:bodyPr/>
        <a:lstStyle/>
        <a:p>
          <a:r>
            <a:rPr lang="ru-RU" sz="1400" b="1" dirty="0" smtClean="0"/>
            <a:t>По способу предоставления</a:t>
          </a:r>
          <a:endParaRPr lang="ru-RU" sz="1400" b="1" dirty="0"/>
        </a:p>
      </dgm:t>
    </dgm:pt>
    <dgm:pt modelId="{1FF0C218-EB96-4D63-A9B2-F2EE86F02F4F}" type="parTrans" cxnId="{A392E918-2551-4884-929C-F88DB347E16D}">
      <dgm:prSet/>
      <dgm:spPr/>
      <dgm:t>
        <a:bodyPr/>
        <a:lstStyle/>
        <a:p>
          <a:endParaRPr lang="ru-RU"/>
        </a:p>
      </dgm:t>
    </dgm:pt>
    <dgm:pt modelId="{CE227A9C-6F1A-40F5-B639-BF7FFAEB1056}" type="sibTrans" cxnId="{A392E918-2551-4884-929C-F88DB347E16D}">
      <dgm:prSet/>
      <dgm:spPr/>
      <dgm:t>
        <a:bodyPr/>
        <a:lstStyle/>
        <a:p>
          <a:endParaRPr lang="ru-RU"/>
        </a:p>
      </dgm:t>
    </dgm:pt>
    <dgm:pt modelId="{61BB4BDB-5208-4D1C-90E6-793CF621085B}" type="asst">
      <dgm:prSet phldrT="[Текст]"/>
      <dgm:spPr/>
      <dgm:t>
        <a:bodyPr/>
        <a:lstStyle/>
        <a:p>
          <a:r>
            <a:rPr lang="ru-RU" dirty="0" smtClean="0"/>
            <a:t>Наличный способ</a:t>
          </a:r>
          <a:endParaRPr lang="ru-RU" dirty="0"/>
        </a:p>
      </dgm:t>
    </dgm:pt>
    <dgm:pt modelId="{06E0414F-9CD0-4353-AECA-7D6DF2708709}" type="parTrans" cxnId="{3EEB77F7-29D1-4886-BDBC-8EE3E7449D1B}">
      <dgm:prSet/>
      <dgm:spPr/>
      <dgm:t>
        <a:bodyPr/>
        <a:lstStyle/>
        <a:p>
          <a:endParaRPr lang="ru-RU"/>
        </a:p>
      </dgm:t>
    </dgm:pt>
    <dgm:pt modelId="{BA920D05-950A-4E2F-8569-B31B5536093E}" type="sibTrans" cxnId="{3EEB77F7-29D1-4886-BDBC-8EE3E7449D1B}">
      <dgm:prSet/>
      <dgm:spPr/>
      <dgm:t>
        <a:bodyPr/>
        <a:lstStyle/>
        <a:p>
          <a:endParaRPr lang="ru-RU"/>
        </a:p>
      </dgm:t>
    </dgm:pt>
    <dgm:pt modelId="{9A6940AD-AFCC-424E-89E8-EDC6B17C567F}" type="asst">
      <dgm:prSet phldrT="[Текст]"/>
      <dgm:spPr/>
      <dgm:t>
        <a:bodyPr/>
        <a:lstStyle/>
        <a:p>
          <a:r>
            <a:rPr lang="ru-RU" dirty="0" smtClean="0"/>
            <a:t>Безналичный способ</a:t>
          </a:r>
          <a:endParaRPr lang="ru-RU" dirty="0"/>
        </a:p>
      </dgm:t>
    </dgm:pt>
    <dgm:pt modelId="{F0F83573-DD0B-4AE6-890D-7F950200867C}" type="parTrans" cxnId="{42AE0530-0F93-4258-9461-4C40B9C126FA}">
      <dgm:prSet/>
      <dgm:spPr/>
      <dgm:t>
        <a:bodyPr/>
        <a:lstStyle/>
        <a:p>
          <a:endParaRPr lang="ru-RU"/>
        </a:p>
      </dgm:t>
    </dgm:pt>
    <dgm:pt modelId="{2B851229-7F8C-457E-895B-97BB214A75AE}" type="sibTrans" cxnId="{42AE0530-0F93-4258-9461-4C40B9C126FA}">
      <dgm:prSet/>
      <dgm:spPr/>
      <dgm:t>
        <a:bodyPr/>
        <a:lstStyle/>
        <a:p>
          <a:endParaRPr lang="ru-RU"/>
        </a:p>
      </dgm:t>
    </dgm:pt>
    <dgm:pt modelId="{77C4ACED-34DF-4682-9D44-B8E487363B55}" type="pres">
      <dgm:prSet presAssocID="{B03FE574-B606-4ED0-A505-855ACFD2EC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0C507B-BD02-4945-9BEB-7D6B3991F9F4}" type="pres">
      <dgm:prSet presAssocID="{427A0E1A-8E05-4E39-81C7-8FA01109D6A9}" presName="hierRoot1" presStyleCnt="0">
        <dgm:presLayoutVars>
          <dgm:hierBranch val="init"/>
        </dgm:presLayoutVars>
      </dgm:prSet>
      <dgm:spPr/>
    </dgm:pt>
    <dgm:pt modelId="{95ADE9E6-DE35-41DC-8EE8-A21D17CE629E}" type="pres">
      <dgm:prSet presAssocID="{427A0E1A-8E05-4E39-81C7-8FA01109D6A9}" presName="rootComposite1" presStyleCnt="0"/>
      <dgm:spPr/>
    </dgm:pt>
    <dgm:pt modelId="{38DC89A5-7601-464B-B67F-4C1B6A10DFB3}" type="pres">
      <dgm:prSet presAssocID="{427A0E1A-8E05-4E39-81C7-8FA01109D6A9}" presName="rootText1" presStyleLbl="node0" presStyleIdx="0" presStyleCnt="1" custScaleX="207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66E467-3D58-4421-9BAF-16D8F0350C8D}" type="pres">
      <dgm:prSet presAssocID="{427A0E1A-8E05-4E39-81C7-8FA01109D6A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C693654-931B-42E5-9A02-A0CDE4AB5054}" type="pres">
      <dgm:prSet presAssocID="{427A0E1A-8E05-4E39-81C7-8FA01109D6A9}" presName="hierChild2" presStyleCnt="0"/>
      <dgm:spPr/>
    </dgm:pt>
    <dgm:pt modelId="{085D5B81-F4EA-4527-ADC0-2D75DC16DDDB}" type="pres">
      <dgm:prSet presAssocID="{427A0E1A-8E05-4E39-81C7-8FA01109D6A9}" presName="hierChild3" presStyleCnt="0"/>
      <dgm:spPr/>
    </dgm:pt>
    <dgm:pt modelId="{BFA34330-9025-490D-926E-07796E4A1BE8}" type="pres">
      <dgm:prSet presAssocID="{EE053314-6880-4BF7-8E1B-33A22A39DC7D}" presName="Name111" presStyleLbl="parChTrans1D2" presStyleIdx="0" presStyleCnt="4"/>
      <dgm:spPr/>
      <dgm:t>
        <a:bodyPr/>
        <a:lstStyle/>
        <a:p>
          <a:endParaRPr lang="ru-RU"/>
        </a:p>
      </dgm:t>
    </dgm:pt>
    <dgm:pt modelId="{074C6E76-0579-48E5-87AD-3FF5CFD53B6D}" type="pres">
      <dgm:prSet presAssocID="{536069BA-13E7-4B64-BBC9-FE3E12E9DFCB}" presName="hierRoot3" presStyleCnt="0">
        <dgm:presLayoutVars>
          <dgm:hierBranch val="init"/>
        </dgm:presLayoutVars>
      </dgm:prSet>
      <dgm:spPr/>
    </dgm:pt>
    <dgm:pt modelId="{CC58D70D-734F-489A-A385-592591280D42}" type="pres">
      <dgm:prSet presAssocID="{536069BA-13E7-4B64-BBC9-FE3E12E9DFCB}" presName="rootComposite3" presStyleCnt="0"/>
      <dgm:spPr/>
    </dgm:pt>
    <dgm:pt modelId="{34F8FFBC-0760-4107-B5D1-B4A61E47697B}" type="pres">
      <dgm:prSet presAssocID="{536069BA-13E7-4B64-BBC9-FE3E12E9DFCB}" presName="rootText3" presStyleLbl="asst1" presStyleIdx="0" presStyleCnt="15" custScaleX="2053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F4CE1C-1429-4D56-B66A-3BB6047013EF}" type="pres">
      <dgm:prSet presAssocID="{536069BA-13E7-4B64-BBC9-FE3E12E9DFCB}" presName="rootConnector3" presStyleLbl="asst1" presStyleIdx="0" presStyleCnt="15"/>
      <dgm:spPr/>
      <dgm:t>
        <a:bodyPr/>
        <a:lstStyle/>
        <a:p>
          <a:endParaRPr lang="ru-RU"/>
        </a:p>
      </dgm:t>
    </dgm:pt>
    <dgm:pt modelId="{EE8E36D5-D712-40B9-BDCC-ABF0B6FEC0D6}" type="pres">
      <dgm:prSet presAssocID="{536069BA-13E7-4B64-BBC9-FE3E12E9DFCB}" presName="hierChild6" presStyleCnt="0"/>
      <dgm:spPr/>
    </dgm:pt>
    <dgm:pt modelId="{6D5C8D70-FB54-4722-8B45-F57A883A3CB8}" type="pres">
      <dgm:prSet presAssocID="{536069BA-13E7-4B64-BBC9-FE3E12E9DFCB}" presName="hierChild7" presStyleCnt="0"/>
      <dgm:spPr/>
    </dgm:pt>
    <dgm:pt modelId="{946EE5A0-98F7-428A-ACF1-B264AE22D42E}" type="pres">
      <dgm:prSet presAssocID="{7AF72EA7-90FE-4420-AA76-15912FA81697}" presName="Name111" presStyleLbl="parChTrans1D3" presStyleIdx="0" presStyleCnt="11"/>
      <dgm:spPr/>
      <dgm:t>
        <a:bodyPr/>
        <a:lstStyle/>
        <a:p>
          <a:endParaRPr lang="ru-RU"/>
        </a:p>
      </dgm:t>
    </dgm:pt>
    <dgm:pt modelId="{E8FCAB73-C277-4EDA-A01D-1382B2E9A94C}" type="pres">
      <dgm:prSet presAssocID="{3B6BDDEB-DAD2-4F50-8B89-90155FCDF267}" presName="hierRoot3" presStyleCnt="0">
        <dgm:presLayoutVars>
          <dgm:hierBranch val="init"/>
        </dgm:presLayoutVars>
      </dgm:prSet>
      <dgm:spPr/>
    </dgm:pt>
    <dgm:pt modelId="{19FD2FF0-62D7-4CAC-8FB3-32E7956AE71D}" type="pres">
      <dgm:prSet presAssocID="{3B6BDDEB-DAD2-4F50-8B89-90155FCDF267}" presName="rootComposite3" presStyleCnt="0"/>
      <dgm:spPr/>
    </dgm:pt>
    <dgm:pt modelId="{0C666DC6-C8AF-4195-A76F-0EBBA15CB377}" type="pres">
      <dgm:prSet presAssocID="{3B6BDDEB-DAD2-4F50-8B89-90155FCDF267}" presName="rootText3" presStyleLbl="asst1" presStyleIdx="1" presStyleCnt="15" custScaleX="1497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D06D44-4E9C-45C4-91E5-CE5C4B03501A}" type="pres">
      <dgm:prSet presAssocID="{3B6BDDEB-DAD2-4F50-8B89-90155FCDF267}" presName="rootConnector3" presStyleLbl="asst1" presStyleIdx="1" presStyleCnt="15"/>
      <dgm:spPr/>
      <dgm:t>
        <a:bodyPr/>
        <a:lstStyle/>
        <a:p>
          <a:endParaRPr lang="ru-RU"/>
        </a:p>
      </dgm:t>
    </dgm:pt>
    <dgm:pt modelId="{393D4559-3EF9-4CE5-B33C-61CCEEBF9ACB}" type="pres">
      <dgm:prSet presAssocID="{3B6BDDEB-DAD2-4F50-8B89-90155FCDF267}" presName="hierChild6" presStyleCnt="0"/>
      <dgm:spPr/>
    </dgm:pt>
    <dgm:pt modelId="{7DB196CD-A13B-42D0-B90A-736109D327E0}" type="pres">
      <dgm:prSet presAssocID="{3B6BDDEB-DAD2-4F50-8B89-90155FCDF267}" presName="hierChild7" presStyleCnt="0"/>
      <dgm:spPr/>
    </dgm:pt>
    <dgm:pt modelId="{CD73C590-6726-4459-B703-ABB75236BE1C}" type="pres">
      <dgm:prSet presAssocID="{A5039685-773F-4EA1-8F19-C82558B341E1}" presName="Name111" presStyleLbl="parChTrans1D3" presStyleIdx="1" presStyleCnt="11"/>
      <dgm:spPr/>
      <dgm:t>
        <a:bodyPr/>
        <a:lstStyle/>
        <a:p>
          <a:endParaRPr lang="ru-RU"/>
        </a:p>
      </dgm:t>
    </dgm:pt>
    <dgm:pt modelId="{F936395F-50E3-461D-B392-930AA94ECDF0}" type="pres">
      <dgm:prSet presAssocID="{90CAFE57-71EE-4AA3-A55D-F8A23DD2F16D}" presName="hierRoot3" presStyleCnt="0">
        <dgm:presLayoutVars>
          <dgm:hierBranch val="init"/>
        </dgm:presLayoutVars>
      </dgm:prSet>
      <dgm:spPr/>
    </dgm:pt>
    <dgm:pt modelId="{7DB39B62-891B-4015-9ADA-7FE194068942}" type="pres">
      <dgm:prSet presAssocID="{90CAFE57-71EE-4AA3-A55D-F8A23DD2F16D}" presName="rootComposite3" presStyleCnt="0"/>
      <dgm:spPr/>
    </dgm:pt>
    <dgm:pt modelId="{70754B7D-0887-430C-B3E5-34ABB3E4F1AF}" type="pres">
      <dgm:prSet presAssocID="{90CAFE57-71EE-4AA3-A55D-F8A23DD2F16D}" presName="rootText3" presStyleLbl="asst1" presStyleIdx="2" presStyleCnt="15" custScaleX="1811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1A8525-B758-4135-BA03-598D5C4DEE98}" type="pres">
      <dgm:prSet presAssocID="{90CAFE57-71EE-4AA3-A55D-F8A23DD2F16D}" presName="rootConnector3" presStyleLbl="asst1" presStyleIdx="2" presStyleCnt="15"/>
      <dgm:spPr/>
      <dgm:t>
        <a:bodyPr/>
        <a:lstStyle/>
        <a:p>
          <a:endParaRPr lang="ru-RU"/>
        </a:p>
      </dgm:t>
    </dgm:pt>
    <dgm:pt modelId="{C1556846-D197-4D7F-8D87-9D8C418D7F26}" type="pres">
      <dgm:prSet presAssocID="{90CAFE57-71EE-4AA3-A55D-F8A23DD2F16D}" presName="hierChild6" presStyleCnt="0"/>
      <dgm:spPr/>
    </dgm:pt>
    <dgm:pt modelId="{D6DBBB05-1625-4028-A1BA-5DC6FD5E23B0}" type="pres">
      <dgm:prSet presAssocID="{90CAFE57-71EE-4AA3-A55D-F8A23DD2F16D}" presName="hierChild7" presStyleCnt="0"/>
      <dgm:spPr/>
    </dgm:pt>
    <dgm:pt modelId="{C0F5F395-15E9-427E-98CD-284B0612DB96}" type="pres">
      <dgm:prSet presAssocID="{D600D358-D1FC-45CE-AAF7-7D943F65924D}" presName="Name111" presStyleLbl="parChTrans1D3" presStyleIdx="2" presStyleCnt="11"/>
      <dgm:spPr/>
      <dgm:t>
        <a:bodyPr/>
        <a:lstStyle/>
        <a:p>
          <a:endParaRPr lang="ru-RU"/>
        </a:p>
      </dgm:t>
    </dgm:pt>
    <dgm:pt modelId="{0961556A-8ACF-4547-853B-ECE143DE1A5C}" type="pres">
      <dgm:prSet presAssocID="{93176842-F084-446E-A713-C5021D370A51}" presName="hierRoot3" presStyleCnt="0">
        <dgm:presLayoutVars>
          <dgm:hierBranch val="init"/>
        </dgm:presLayoutVars>
      </dgm:prSet>
      <dgm:spPr/>
    </dgm:pt>
    <dgm:pt modelId="{BBC25EC3-C40B-459A-B143-2C52B85B6E8D}" type="pres">
      <dgm:prSet presAssocID="{93176842-F084-446E-A713-C5021D370A51}" presName="rootComposite3" presStyleCnt="0"/>
      <dgm:spPr/>
    </dgm:pt>
    <dgm:pt modelId="{B8CEE838-F9BB-4726-8EB5-8F6435C6E8D3}" type="pres">
      <dgm:prSet presAssocID="{93176842-F084-446E-A713-C5021D370A51}" presName="rootText3" presStyleLbl="asst1" presStyleIdx="3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B9A1C6-A26F-4365-8B95-6DBBE6941297}" type="pres">
      <dgm:prSet presAssocID="{93176842-F084-446E-A713-C5021D370A51}" presName="rootConnector3" presStyleLbl="asst1" presStyleIdx="3" presStyleCnt="15"/>
      <dgm:spPr/>
      <dgm:t>
        <a:bodyPr/>
        <a:lstStyle/>
        <a:p>
          <a:endParaRPr lang="ru-RU"/>
        </a:p>
      </dgm:t>
    </dgm:pt>
    <dgm:pt modelId="{C7CCB83D-1276-4C1B-A1C7-91A694419E09}" type="pres">
      <dgm:prSet presAssocID="{93176842-F084-446E-A713-C5021D370A51}" presName="hierChild6" presStyleCnt="0"/>
      <dgm:spPr/>
    </dgm:pt>
    <dgm:pt modelId="{986844DB-17B3-40DA-82B3-704B0E50B4B7}" type="pres">
      <dgm:prSet presAssocID="{93176842-F084-446E-A713-C5021D370A51}" presName="hierChild7" presStyleCnt="0"/>
      <dgm:spPr/>
    </dgm:pt>
    <dgm:pt modelId="{9D464603-28C1-4D02-9E44-7FB801064E3A}" type="pres">
      <dgm:prSet presAssocID="{621DE9B1-355B-4827-8B6B-7390D68733D0}" presName="Name111" presStyleLbl="parChTrans1D3" presStyleIdx="3" presStyleCnt="11"/>
      <dgm:spPr/>
      <dgm:t>
        <a:bodyPr/>
        <a:lstStyle/>
        <a:p>
          <a:endParaRPr lang="ru-RU"/>
        </a:p>
      </dgm:t>
    </dgm:pt>
    <dgm:pt modelId="{5156749D-A8C4-4C09-BF59-0EA8DAD6C392}" type="pres">
      <dgm:prSet presAssocID="{F0ABA618-1FE0-4680-B846-56A194486CF5}" presName="hierRoot3" presStyleCnt="0">
        <dgm:presLayoutVars>
          <dgm:hierBranch val="init"/>
        </dgm:presLayoutVars>
      </dgm:prSet>
      <dgm:spPr/>
    </dgm:pt>
    <dgm:pt modelId="{8023EE74-45C7-4428-9637-D7C840E279DB}" type="pres">
      <dgm:prSet presAssocID="{F0ABA618-1FE0-4680-B846-56A194486CF5}" presName="rootComposite3" presStyleCnt="0"/>
      <dgm:spPr/>
    </dgm:pt>
    <dgm:pt modelId="{42CF7E69-693A-462C-A086-006B67A1B58D}" type="pres">
      <dgm:prSet presAssocID="{F0ABA618-1FE0-4680-B846-56A194486CF5}" presName="rootText3" presStyleLbl="asst1" presStyleIdx="4" presStyleCnt="15" custScaleX="187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3F8C42-504A-4F3B-A5C8-12540216564A}" type="pres">
      <dgm:prSet presAssocID="{F0ABA618-1FE0-4680-B846-56A194486CF5}" presName="rootConnector3" presStyleLbl="asst1" presStyleIdx="4" presStyleCnt="15"/>
      <dgm:spPr/>
      <dgm:t>
        <a:bodyPr/>
        <a:lstStyle/>
        <a:p>
          <a:endParaRPr lang="ru-RU"/>
        </a:p>
      </dgm:t>
    </dgm:pt>
    <dgm:pt modelId="{7D88E697-6061-4D2D-8B1C-0B94B77E88E5}" type="pres">
      <dgm:prSet presAssocID="{F0ABA618-1FE0-4680-B846-56A194486CF5}" presName="hierChild6" presStyleCnt="0"/>
      <dgm:spPr/>
    </dgm:pt>
    <dgm:pt modelId="{D740FF06-B68E-4D68-80AF-A2D1A06548C8}" type="pres">
      <dgm:prSet presAssocID="{F0ABA618-1FE0-4680-B846-56A194486CF5}" presName="hierChild7" presStyleCnt="0"/>
      <dgm:spPr/>
    </dgm:pt>
    <dgm:pt modelId="{3D18D5B6-4B2A-44B1-A082-B2D6B371765F}" type="pres">
      <dgm:prSet presAssocID="{230131F2-F883-4D9A-B776-5F9C65D5C0F0}" presName="Name111" presStyleLbl="parChTrans1D3" presStyleIdx="4" presStyleCnt="11"/>
      <dgm:spPr/>
      <dgm:t>
        <a:bodyPr/>
        <a:lstStyle/>
        <a:p>
          <a:endParaRPr lang="ru-RU"/>
        </a:p>
      </dgm:t>
    </dgm:pt>
    <dgm:pt modelId="{1E453F88-772A-4B95-9671-C275E82FD736}" type="pres">
      <dgm:prSet presAssocID="{06571312-48A7-4306-A8EF-352F6546D637}" presName="hierRoot3" presStyleCnt="0">
        <dgm:presLayoutVars>
          <dgm:hierBranch val="init"/>
        </dgm:presLayoutVars>
      </dgm:prSet>
      <dgm:spPr/>
    </dgm:pt>
    <dgm:pt modelId="{BBC947AA-2598-429A-9305-9CD303BC9D57}" type="pres">
      <dgm:prSet presAssocID="{06571312-48A7-4306-A8EF-352F6546D637}" presName="rootComposite3" presStyleCnt="0"/>
      <dgm:spPr/>
    </dgm:pt>
    <dgm:pt modelId="{8BE61C58-33AB-49DC-8CB8-694F40F863F1}" type="pres">
      <dgm:prSet presAssocID="{06571312-48A7-4306-A8EF-352F6546D637}" presName="rootText3" presStyleLbl="asst1" presStyleIdx="5" presStyleCnt="15" custScaleX="206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81C2A9-AE43-446B-A1EC-68245CFE4975}" type="pres">
      <dgm:prSet presAssocID="{06571312-48A7-4306-A8EF-352F6546D637}" presName="rootConnector3" presStyleLbl="asst1" presStyleIdx="5" presStyleCnt="15"/>
      <dgm:spPr/>
      <dgm:t>
        <a:bodyPr/>
        <a:lstStyle/>
        <a:p>
          <a:endParaRPr lang="ru-RU"/>
        </a:p>
      </dgm:t>
    </dgm:pt>
    <dgm:pt modelId="{3D2CE42D-6C94-4B5C-A26B-4E2050B5583B}" type="pres">
      <dgm:prSet presAssocID="{06571312-48A7-4306-A8EF-352F6546D637}" presName="hierChild6" presStyleCnt="0"/>
      <dgm:spPr/>
    </dgm:pt>
    <dgm:pt modelId="{F6C3F8DE-8C6D-4144-83CE-7E04AB285978}" type="pres">
      <dgm:prSet presAssocID="{06571312-48A7-4306-A8EF-352F6546D637}" presName="hierChild7" presStyleCnt="0"/>
      <dgm:spPr/>
    </dgm:pt>
    <dgm:pt modelId="{23B3CDFC-7985-40AD-B898-8AC424368157}" type="pres">
      <dgm:prSet presAssocID="{45711B21-ADF1-4BDC-B72B-702D4CB95D89}" presName="Name111" presStyleLbl="parChTrans1D2" presStyleIdx="1" presStyleCnt="4"/>
      <dgm:spPr/>
      <dgm:t>
        <a:bodyPr/>
        <a:lstStyle/>
        <a:p>
          <a:endParaRPr lang="ru-RU"/>
        </a:p>
      </dgm:t>
    </dgm:pt>
    <dgm:pt modelId="{5E0E5805-61F4-4956-A748-A5686CCFA926}" type="pres">
      <dgm:prSet presAssocID="{F5FF86F1-EA9F-4763-A64B-4A7A8E1A0BE2}" presName="hierRoot3" presStyleCnt="0">
        <dgm:presLayoutVars>
          <dgm:hierBranch val="init"/>
        </dgm:presLayoutVars>
      </dgm:prSet>
      <dgm:spPr/>
    </dgm:pt>
    <dgm:pt modelId="{43FC4712-EA54-4F76-9D72-BF9EA2E814F4}" type="pres">
      <dgm:prSet presAssocID="{F5FF86F1-EA9F-4763-A64B-4A7A8E1A0BE2}" presName="rootComposite3" presStyleCnt="0"/>
      <dgm:spPr/>
    </dgm:pt>
    <dgm:pt modelId="{50FB3CAB-566C-4EFC-BBD4-729AD0941EEF}" type="pres">
      <dgm:prSet presAssocID="{F5FF86F1-EA9F-4763-A64B-4A7A8E1A0BE2}" presName="rootText3" presStyleLbl="asst1" presStyleIdx="6" presStyleCnt="15" custScaleX="1975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D87B7-8BFA-4157-8407-CF5EEC47C41F}" type="pres">
      <dgm:prSet presAssocID="{F5FF86F1-EA9F-4763-A64B-4A7A8E1A0BE2}" presName="rootConnector3" presStyleLbl="asst1" presStyleIdx="6" presStyleCnt="15"/>
      <dgm:spPr/>
      <dgm:t>
        <a:bodyPr/>
        <a:lstStyle/>
        <a:p>
          <a:endParaRPr lang="ru-RU"/>
        </a:p>
      </dgm:t>
    </dgm:pt>
    <dgm:pt modelId="{08088F77-8AEB-40AA-AF94-C56776C56A2F}" type="pres">
      <dgm:prSet presAssocID="{F5FF86F1-EA9F-4763-A64B-4A7A8E1A0BE2}" presName="hierChild6" presStyleCnt="0"/>
      <dgm:spPr/>
    </dgm:pt>
    <dgm:pt modelId="{3F2C56CE-D829-4125-BF84-73DF8C3DE099}" type="pres">
      <dgm:prSet presAssocID="{F5FF86F1-EA9F-4763-A64B-4A7A8E1A0BE2}" presName="hierChild7" presStyleCnt="0"/>
      <dgm:spPr/>
    </dgm:pt>
    <dgm:pt modelId="{1225DBF7-AE6F-44F1-8391-8D308E67B147}" type="pres">
      <dgm:prSet presAssocID="{8E26D1AD-B90F-4360-9BB1-28F76C03033A}" presName="Name111" presStyleLbl="parChTrans1D3" presStyleIdx="5" presStyleCnt="11"/>
      <dgm:spPr/>
      <dgm:t>
        <a:bodyPr/>
        <a:lstStyle/>
        <a:p>
          <a:endParaRPr lang="ru-RU"/>
        </a:p>
      </dgm:t>
    </dgm:pt>
    <dgm:pt modelId="{8E69C739-5840-41CA-9750-8C72D477645D}" type="pres">
      <dgm:prSet presAssocID="{EDA878CA-A884-4143-A1F1-0C0E4FC97205}" presName="hierRoot3" presStyleCnt="0">
        <dgm:presLayoutVars>
          <dgm:hierBranch val="init"/>
        </dgm:presLayoutVars>
      </dgm:prSet>
      <dgm:spPr/>
    </dgm:pt>
    <dgm:pt modelId="{63D221D4-54EF-4EF6-9B68-52CE994F49BB}" type="pres">
      <dgm:prSet presAssocID="{EDA878CA-A884-4143-A1F1-0C0E4FC97205}" presName="rootComposite3" presStyleCnt="0"/>
      <dgm:spPr/>
    </dgm:pt>
    <dgm:pt modelId="{DC6A237D-A657-45CA-9B07-F00FE1AD1CD7}" type="pres">
      <dgm:prSet presAssocID="{EDA878CA-A884-4143-A1F1-0C0E4FC97205}" presName="rootText3" presStyleLbl="asst1" presStyleIdx="7" presStyleCnt="15" custScaleX="1431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E076B8-A16F-4A7C-BEC6-DE780C3AB784}" type="pres">
      <dgm:prSet presAssocID="{EDA878CA-A884-4143-A1F1-0C0E4FC97205}" presName="rootConnector3" presStyleLbl="asst1" presStyleIdx="7" presStyleCnt="15"/>
      <dgm:spPr/>
      <dgm:t>
        <a:bodyPr/>
        <a:lstStyle/>
        <a:p>
          <a:endParaRPr lang="ru-RU"/>
        </a:p>
      </dgm:t>
    </dgm:pt>
    <dgm:pt modelId="{D57C05D9-F5D7-4C31-8808-67A750B502BA}" type="pres">
      <dgm:prSet presAssocID="{EDA878CA-A884-4143-A1F1-0C0E4FC97205}" presName="hierChild6" presStyleCnt="0"/>
      <dgm:spPr/>
    </dgm:pt>
    <dgm:pt modelId="{60A716D3-2107-438B-8C8B-ECBF613F10B3}" type="pres">
      <dgm:prSet presAssocID="{EDA878CA-A884-4143-A1F1-0C0E4FC97205}" presName="hierChild7" presStyleCnt="0"/>
      <dgm:spPr/>
    </dgm:pt>
    <dgm:pt modelId="{93F5C840-983D-4D37-85BD-C80B685EDC36}" type="pres">
      <dgm:prSet presAssocID="{C28B0797-8315-4802-A550-C6C342690819}" presName="Name111" presStyleLbl="parChTrans1D3" presStyleIdx="6" presStyleCnt="11"/>
      <dgm:spPr/>
      <dgm:t>
        <a:bodyPr/>
        <a:lstStyle/>
        <a:p>
          <a:endParaRPr lang="ru-RU"/>
        </a:p>
      </dgm:t>
    </dgm:pt>
    <dgm:pt modelId="{C19202FD-A726-48D8-AA26-C9AD466347A6}" type="pres">
      <dgm:prSet presAssocID="{121CD96A-A514-42C4-BC35-2EF045087368}" presName="hierRoot3" presStyleCnt="0">
        <dgm:presLayoutVars>
          <dgm:hierBranch val="init"/>
        </dgm:presLayoutVars>
      </dgm:prSet>
      <dgm:spPr/>
    </dgm:pt>
    <dgm:pt modelId="{6FE292E5-C08F-43FC-83DC-D2977EF396F9}" type="pres">
      <dgm:prSet presAssocID="{121CD96A-A514-42C4-BC35-2EF045087368}" presName="rootComposite3" presStyleCnt="0"/>
      <dgm:spPr/>
    </dgm:pt>
    <dgm:pt modelId="{F7FDE4FD-F38F-4D93-A404-AED8E7C39369}" type="pres">
      <dgm:prSet presAssocID="{121CD96A-A514-42C4-BC35-2EF045087368}" presName="rootText3" presStyleLbl="asst1" presStyleIdx="8" presStyleCnt="15" custScaleX="1653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E047E9-A322-4D37-8EB0-743C6FE2E9F8}" type="pres">
      <dgm:prSet presAssocID="{121CD96A-A514-42C4-BC35-2EF045087368}" presName="rootConnector3" presStyleLbl="asst1" presStyleIdx="8" presStyleCnt="15"/>
      <dgm:spPr/>
      <dgm:t>
        <a:bodyPr/>
        <a:lstStyle/>
        <a:p>
          <a:endParaRPr lang="ru-RU"/>
        </a:p>
      </dgm:t>
    </dgm:pt>
    <dgm:pt modelId="{988843A9-2BB3-4C39-BBC8-2D8E49159F93}" type="pres">
      <dgm:prSet presAssocID="{121CD96A-A514-42C4-BC35-2EF045087368}" presName="hierChild6" presStyleCnt="0"/>
      <dgm:spPr/>
    </dgm:pt>
    <dgm:pt modelId="{D0A89C55-8D50-49A3-A153-0010482A280B}" type="pres">
      <dgm:prSet presAssocID="{121CD96A-A514-42C4-BC35-2EF045087368}" presName="hierChild7" presStyleCnt="0"/>
      <dgm:spPr/>
    </dgm:pt>
    <dgm:pt modelId="{ADDEDABD-1306-46F8-9C66-CC0C954541DD}" type="pres">
      <dgm:prSet presAssocID="{D8A799F4-63E4-4321-9835-40D84C45C392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45EFB6A8-81C0-4BA8-B751-5ACDA625CABD}" type="pres">
      <dgm:prSet presAssocID="{1E1F8699-BB12-4C8D-BDE1-F9A31526C96C}" presName="hierRoot3" presStyleCnt="0">
        <dgm:presLayoutVars>
          <dgm:hierBranch val="init"/>
        </dgm:presLayoutVars>
      </dgm:prSet>
      <dgm:spPr/>
    </dgm:pt>
    <dgm:pt modelId="{B8C7E306-5751-4B0B-9E92-138C492A11D3}" type="pres">
      <dgm:prSet presAssocID="{1E1F8699-BB12-4C8D-BDE1-F9A31526C96C}" presName="rootComposite3" presStyleCnt="0"/>
      <dgm:spPr/>
    </dgm:pt>
    <dgm:pt modelId="{D1AD14D0-56AC-44A9-BC25-410AA5395CE5}" type="pres">
      <dgm:prSet presAssocID="{1E1F8699-BB12-4C8D-BDE1-F9A31526C96C}" presName="rootText3" presStyleLbl="asst1" presStyleIdx="9" presStyleCnt="15" custScaleX="2304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A6BEED-F37A-4D50-900B-32783764B456}" type="pres">
      <dgm:prSet presAssocID="{1E1F8699-BB12-4C8D-BDE1-F9A31526C96C}" presName="rootConnector3" presStyleLbl="asst1" presStyleIdx="9" presStyleCnt="15"/>
      <dgm:spPr/>
      <dgm:t>
        <a:bodyPr/>
        <a:lstStyle/>
        <a:p>
          <a:endParaRPr lang="ru-RU"/>
        </a:p>
      </dgm:t>
    </dgm:pt>
    <dgm:pt modelId="{A911F468-C2E8-4ADA-83B3-E4E5298902E1}" type="pres">
      <dgm:prSet presAssocID="{1E1F8699-BB12-4C8D-BDE1-F9A31526C96C}" presName="hierChild6" presStyleCnt="0"/>
      <dgm:spPr/>
    </dgm:pt>
    <dgm:pt modelId="{A02587CF-5F38-48BE-9E51-713AC0638C65}" type="pres">
      <dgm:prSet presAssocID="{1E1F8699-BB12-4C8D-BDE1-F9A31526C96C}" presName="hierChild7" presStyleCnt="0"/>
      <dgm:spPr/>
    </dgm:pt>
    <dgm:pt modelId="{8C29E491-7355-4D6D-826A-E3B1AA7B6A63}" type="pres">
      <dgm:prSet presAssocID="{5323965D-50AB-4470-9C77-A528BE154C55}" presName="Name111" presStyleLbl="parChTrans1D3" presStyleIdx="7" presStyleCnt="11"/>
      <dgm:spPr/>
      <dgm:t>
        <a:bodyPr/>
        <a:lstStyle/>
        <a:p>
          <a:endParaRPr lang="ru-RU"/>
        </a:p>
      </dgm:t>
    </dgm:pt>
    <dgm:pt modelId="{DE5F70D9-AD1A-4655-B739-3D528AE316F5}" type="pres">
      <dgm:prSet presAssocID="{0E8E73FE-D44E-4725-8A1C-6227D177191F}" presName="hierRoot3" presStyleCnt="0">
        <dgm:presLayoutVars>
          <dgm:hierBranch val="init"/>
        </dgm:presLayoutVars>
      </dgm:prSet>
      <dgm:spPr/>
    </dgm:pt>
    <dgm:pt modelId="{C6230253-5967-41ED-BCCE-4AE796B4885E}" type="pres">
      <dgm:prSet presAssocID="{0E8E73FE-D44E-4725-8A1C-6227D177191F}" presName="rootComposite3" presStyleCnt="0"/>
      <dgm:spPr/>
    </dgm:pt>
    <dgm:pt modelId="{2977E49E-0EE5-433A-AC27-3F0521680BFE}" type="pres">
      <dgm:prSet presAssocID="{0E8E73FE-D44E-4725-8A1C-6227D177191F}" presName="rootText3" presStyleLbl="asst1" presStyleIdx="10" presStyleCnt="15" custScaleX="1537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2B09DC-F7E5-492B-8396-F11E64B01744}" type="pres">
      <dgm:prSet presAssocID="{0E8E73FE-D44E-4725-8A1C-6227D177191F}" presName="rootConnector3" presStyleLbl="asst1" presStyleIdx="10" presStyleCnt="15"/>
      <dgm:spPr/>
      <dgm:t>
        <a:bodyPr/>
        <a:lstStyle/>
        <a:p>
          <a:endParaRPr lang="ru-RU"/>
        </a:p>
      </dgm:t>
    </dgm:pt>
    <dgm:pt modelId="{45258522-B77E-4EF8-96CD-FE738940DF0A}" type="pres">
      <dgm:prSet presAssocID="{0E8E73FE-D44E-4725-8A1C-6227D177191F}" presName="hierChild6" presStyleCnt="0"/>
      <dgm:spPr/>
    </dgm:pt>
    <dgm:pt modelId="{446A131C-AA50-4C20-A26D-36B360370547}" type="pres">
      <dgm:prSet presAssocID="{0E8E73FE-D44E-4725-8A1C-6227D177191F}" presName="hierChild7" presStyleCnt="0"/>
      <dgm:spPr/>
    </dgm:pt>
    <dgm:pt modelId="{959BB6DA-3430-4C74-890D-24AD3D27A045}" type="pres">
      <dgm:prSet presAssocID="{3DF7CE49-85E8-4A87-9701-6F7FBB34E579}" presName="Name111" presStyleLbl="parChTrans1D3" presStyleIdx="8" presStyleCnt="11"/>
      <dgm:spPr/>
      <dgm:t>
        <a:bodyPr/>
        <a:lstStyle/>
        <a:p>
          <a:endParaRPr lang="ru-RU"/>
        </a:p>
      </dgm:t>
    </dgm:pt>
    <dgm:pt modelId="{98CAE1AD-54D6-4872-B11A-05E659F617C4}" type="pres">
      <dgm:prSet presAssocID="{805DFD93-1104-4561-87AF-F89B795A166F}" presName="hierRoot3" presStyleCnt="0">
        <dgm:presLayoutVars>
          <dgm:hierBranch val="init"/>
        </dgm:presLayoutVars>
      </dgm:prSet>
      <dgm:spPr/>
    </dgm:pt>
    <dgm:pt modelId="{695CC8BF-C1FA-4488-BD54-E1F64D9A2CF0}" type="pres">
      <dgm:prSet presAssocID="{805DFD93-1104-4561-87AF-F89B795A166F}" presName="rootComposite3" presStyleCnt="0"/>
      <dgm:spPr/>
    </dgm:pt>
    <dgm:pt modelId="{43700127-8148-46BA-859E-0A7AB10C1D3F}" type="pres">
      <dgm:prSet presAssocID="{805DFD93-1104-4561-87AF-F89B795A166F}" presName="rootText3" presStyleLbl="asst1" presStyleIdx="11" presStyleCnt="15" custScaleX="227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C0AB69-7608-4F53-99E4-797CF4A4138A}" type="pres">
      <dgm:prSet presAssocID="{805DFD93-1104-4561-87AF-F89B795A166F}" presName="rootConnector3" presStyleLbl="asst1" presStyleIdx="11" presStyleCnt="15"/>
      <dgm:spPr/>
      <dgm:t>
        <a:bodyPr/>
        <a:lstStyle/>
        <a:p>
          <a:endParaRPr lang="ru-RU"/>
        </a:p>
      </dgm:t>
    </dgm:pt>
    <dgm:pt modelId="{EB0235E6-3D7B-49AD-9920-F381CD458905}" type="pres">
      <dgm:prSet presAssocID="{805DFD93-1104-4561-87AF-F89B795A166F}" presName="hierChild6" presStyleCnt="0"/>
      <dgm:spPr/>
    </dgm:pt>
    <dgm:pt modelId="{334295C6-7880-41DC-BC96-BD88005E4A9D}" type="pres">
      <dgm:prSet presAssocID="{805DFD93-1104-4561-87AF-F89B795A166F}" presName="hierChild7" presStyleCnt="0"/>
      <dgm:spPr/>
    </dgm:pt>
    <dgm:pt modelId="{A623C87B-6967-4A32-9E91-EDF1AA8D24A1}" type="pres">
      <dgm:prSet presAssocID="{1FF0C218-EB96-4D63-A9B2-F2EE86F02F4F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5BC61594-8EF2-415E-AB38-CE942AD679D8}" type="pres">
      <dgm:prSet presAssocID="{A1B47DD6-4177-408F-854C-E78F07FF3409}" presName="hierRoot3" presStyleCnt="0">
        <dgm:presLayoutVars>
          <dgm:hierBranch val="init"/>
        </dgm:presLayoutVars>
      </dgm:prSet>
      <dgm:spPr/>
    </dgm:pt>
    <dgm:pt modelId="{55AFF449-BF77-4920-81D5-32C601F640C9}" type="pres">
      <dgm:prSet presAssocID="{A1B47DD6-4177-408F-854C-E78F07FF3409}" presName="rootComposite3" presStyleCnt="0"/>
      <dgm:spPr/>
    </dgm:pt>
    <dgm:pt modelId="{D0D43836-D973-4DAA-8AA5-ADAABA817401}" type="pres">
      <dgm:prSet presAssocID="{A1B47DD6-4177-408F-854C-E78F07FF3409}" presName="rootText3" presStyleLbl="asst1" presStyleIdx="12" presStyleCnt="15" custScaleX="1999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0BC6F4-5340-4994-90C5-89EBACCEAD92}" type="pres">
      <dgm:prSet presAssocID="{A1B47DD6-4177-408F-854C-E78F07FF3409}" presName="rootConnector3" presStyleLbl="asst1" presStyleIdx="12" presStyleCnt="15"/>
      <dgm:spPr/>
      <dgm:t>
        <a:bodyPr/>
        <a:lstStyle/>
        <a:p>
          <a:endParaRPr lang="ru-RU"/>
        </a:p>
      </dgm:t>
    </dgm:pt>
    <dgm:pt modelId="{70D26FBB-793B-4F09-9B5B-B8AD295FC1D1}" type="pres">
      <dgm:prSet presAssocID="{A1B47DD6-4177-408F-854C-E78F07FF3409}" presName="hierChild6" presStyleCnt="0"/>
      <dgm:spPr/>
    </dgm:pt>
    <dgm:pt modelId="{4A8BD2B0-3A40-4B14-9362-33CF9F236671}" type="pres">
      <dgm:prSet presAssocID="{A1B47DD6-4177-408F-854C-E78F07FF3409}" presName="hierChild7" presStyleCnt="0"/>
      <dgm:spPr/>
    </dgm:pt>
    <dgm:pt modelId="{1AD18189-C2B9-48DF-8C78-C700BB3F7AC4}" type="pres">
      <dgm:prSet presAssocID="{06E0414F-9CD0-4353-AECA-7D6DF2708709}" presName="Name111" presStyleLbl="parChTrans1D3" presStyleIdx="9" presStyleCnt="11"/>
      <dgm:spPr/>
      <dgm:t>
        <a:bodyPr/>
        <a:lstStyle/>
        <a:p>
          <a:endParaRPr lang="ru-RU"/>
        </a:p>
      </dgm:t>
    </dgm:pt>
    <dgm:pt modelId="{85AC3375-FF3D-4E64-8E2E-21B162F41111}" type="pres">
      <dgm:prSet presAssocID="{61BB4BDB-5208-4D1C-90E6-793CF621085B}" presName="hierRoot3" presStyleCnt="0">
        <dgm:presLayoutVars>
          <dgm:hierBranch val="init"/>
        </dgm:presLayoutVars>
      </dgm:prSet>
      <dgm:spPr/>
    </dgm:pt>
    <dgm:pt modelId="{77B6FB81-430B-495C-836A-29C27B44D24D}" type="pres">
      <dgm:prSet presAssocID="{61BB4BDB-5208-4D1C-90E6-793CF621085B}" presName="rootComposite3" presStyleCnt="0"/>
      <dgm:spPr/>
    </dgm:pt>
    <dgm:pt modelId="{BB329986-A97E-4395-AFDD-341F37564AD2}" type="pres">
      <dgm:prSet presAssocID="{61BB4BDB-5208-4D1C-90E6-793CF621085B}" presName="rootText3" presStyleLbl="asst1" presStyleIdx="13" presStyleCnt="15" custScaleX="1578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1D2B6D-563D-4998-A7F7-E321B9B68794}" type="pres">
      <dgm:prSet presAssocID="{61BB4BDB-5208-4D1C-90E6-793CF621085B}" presName="rootConnector3" presStyleLbl="asst1" presStyleIdx="13" presStyleCnt="15"/>
      <dgm:spPr/>
      <dgm:t>
        <a:bodyPr/>
        <a:lstStyle/>
        <a:p>
          <a:endParaRPr lang="ru-RU"/>
        </a:p>
      </dgm:t>
    </dgm:pt>
    <dgm:pt modelId="{11F85C2C-48DC-46EA-B812-4A1F08DD0C10}" type="pres">
      <dgm:prSet presAssocID="{61BB4BDB-5208-4D1C-90E6-793CF621085B}" presName="hierChild6" presStyleCnt="0"/>
      <dgm:spPr/>
    </dgm:pt>
    <dgm:pt modelId="{02CBD944-BA72-45C5-B25E-C6E75ABE4D74}" type="pres">
      <dgm:prSet presAssocID="{61BB4BDB-5208-4D1C-90E6-793CF621085B}" presName="hierChild7" presStyleCnt="0"/>
      <dgm:spPr/>
    </dgm:pt>
    <dgm:pt modelId="{F4B83B94-295B-484B-9619-73AEEA4ADE66}" type="pres">
      <dgm:prSet presAssocID="{F0F83573-DD0B-4AE6-890D-7F950200867C}" presName="Name111" presStyleLbl="parChTrans1D3" presStyleIdx="10" presStyleCnt="11"/>
      <dgm:spPr/>
      <dgm:t>
        <a:bodyPr/>
        <a:lstStyle/>
        <a:p>
          <a:endParaRPr lang="ru-RU"/>
        </a:p>
      </dgm:t>
    </dgm:pt>
    <dgm:pt modelId="{88BC15F4-D221-4739-854B-81320D51372A}" type="pres">
      <dgm:prSet presAssocID="{9A6940AD-AFCC-424E-89E8-EDC6B17C567F}" presName="hierRoot3" presStyleCnt="0">
        <dgm:presLayoutVars>
          <dgm:hierBranch val="init"/>
        </dgm:presLayoutVars>
      </dgm:prSet>
      <dgm:spPr/>
    </dgm:pt>
    <dgm:pt modelId="{D9E02ABE-0624-470F-8E07-EBC423C84591}" type="pres">
      <dgm:prSet presAssocID="{9A6940AD-AFCC-424E-89E8-EDC6B17C567F}" presName="rootComposite3" presStyleCnt="0"/>
      <dgm:spPr/>
    </dgm:pt>
    <dgm:pt modelId="{8628F303-4D4C-409D-9AD7-A27F20AEDE5C}" type="pres">
      <dgm:prSet presAssocID="{9A6940AD-AFCC-424E-89E8-EDC6B17C567F}" presName="rootText3" presStyleLbl="asst1" presStyleIdx="14" presStyleCnt="15" custScaleX="1515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105F26-5948-45FD-8E8F-9A2290F92547}" type="pres">
      <dgm:prSet presAssocID="{9A6940AD-AFCC-424E-89E8-EDC6B17C567F}" presName="rootConnector3" presStyleLbl="asst1" presStyleIdx="14" presStyleCnt="15"/>
      <dgm:spPr/>
      <dgm:t>
        <a:bodyPr/>
        <a:lstStyle/>
        <a:p>
          <a:endParaRPr lang="ru-RU"/>
        </a:p>
      </dgm:t>
    </dgm:pt>
    <dgm:pt modelId="{D1B837BF-1122-4B45-92C3-E80C475E8089}" type="pres">
      <dgm:prSet presAssocID="{9A6940AD-AFCC-424E-89E8-EDC6B17C567F}" presName="hierChild6" presStyleCnt="0"/>
      <dgm:spPr/>
    </dgm:pt>
    <dgm:pt modelId="{062EB3AC-E2A7-4A94-AC99-AF09D40FAB91}" type="pres">
      <dgm:prSet presAssocID="{9A6940AD-AFCC-424E-89E8-EDC6B17C567F}" presName="hierChild7" presStyleCnt="0"/>
      <dgm:spPr/>
    </dgm:pt>
  </dgm:ptLst>
  <dgm:cxnLst>
    <dgm:cxn modelId="{10C84D71-BE16-4A29-AD3E-CB595147B1DA}" type="presOf" srcId="{536069BA-13E7-4B64-BBC9-FE3E12E9DFCB}" destId="{34F8FFBC-0760-4107-B5D1-B4A61E47697B}" srcOrd="0" destOrd="0" presId="urn:microsoft.com/office/officeart/2005/8/layout/orgChart1"/>
    <dgm:cxn modelId="{BACF0DC5-65C6-4714-8051-FA75D106917D}" type="presOf" srcId="{0E8E73FE-D44E-4725-8A1C-6227D177191F}" destId="{C82B09DC-F7E5-492B-8396-F11E64B01744}" srcOrd="1" destOrd="0" presId="urn:microsoft.com/office/officeart/2005/8/layout/orgChart1"/>
    <dgm:cxn modelId="{092933C7-43B7-4380-8B93-0C6196ABBD94}" type="presOf" srcId="{621DE9B1-355B-4827-8B6B-7390D68733D0}" destId="{9D464603-28C1-4D02-9E44-7FB801064E3A}" srcOrd="0" destOrd="0" presId="urn:microsoft.com/office/officeart/2005/8/layout/orgChart1"/>
    <dgm:cxn modelId="{6902DBBE-BD51-435E-A777-5BFF7CE1AFFB}" srcId="{427A0E1A-8E05-4E39-81C7-8FA01109D6A9}" destId="{F5FF86F1-EA9F-4763-A64B-4A7A8E1A0BE2}" srcOrd="1" destOrd="0" parTransId="{45711B21-ADF1-4BDC-B72B-702D4CB95D89}" sibTransId="{E22C4DC5-D337-4FE8-9B2E-069B85B44D28}"/>
    <dgm:cxn modelId="{FB1B95C4-DB5E-4EC1-B7CA-08D3D65D7F03}" type="presOf" srcId="{805DFD93-1104-4561-87AF-F89B795A166F}" destId="{43700127-8148-46BA-859E-0A7AB10C1D3F}" srcOrd="0" destOrd="0" presId="urn:microsoft.com/office/officeart/2005/8/layout/orgChart1"/>
    <dgm:cxn modelId="{B9732313-216D-4B5C-8204-C62CA46F3698}" type="presOf" srcId="{61BB4BDB-5208-4D1C-90E6-793CF621085B}" destId="{FA1D2B6D-563D-4998-A7F7-E321B9B68794}" srcOrd="1" destOrd="0" presId="urn:microsoft.com/office/officeart/2005/8/layout/orgChart1"/>
    <dgm:cxn modelId="{EB1C0319-7258-4F38-8070-602E2C80EE87}" type="presOf" srcId="{EDA878CA-A884-4143-A1F1-0C0E4FC97205}" destId="{FAE076B8-A16F-4A7C-BEC6-DE780C3AB784}" srcOrd="1" destOrd="0" presId="urn:microsoft.com/office/officeart/2005/8/layout/orgChart1"/>
    <dgm:cxn modelId="{D6DEC374-ADE7-4E46-AC8B-DBE8659811CC}" type="presOf" srcId="{9A6940AD-AFCC-424E-89E8-EDC6B17C567F}" destId="{64105F26-5948-45FD-8E8F-9A2290F92547}" srcOrd="1" destOrd="0" presId="urn:microsoft.com/office/officeart/2005/8/layout/orgChart1"/>
    <dgm:cxn modelId="{4F485789-B87A-4503-AB55-487AAFBAD3DD}" type="presOf" srcId="{D600D358-D1FC-45CE-AAF7-7D943F65924D}" destId="{C0F5F395-15E9-427E-98CD-284B0612DB96}" srcOrd="0" destOrd="0" presId="urn:microsoft.com/office/officeart/2005/8/layout/orgChart1"/>
    <dgm:cxn modelId="{7FE1D2D4-5B0B-469C-A83C-02450AC3B406}" type="presOf" srcId="{7AF72EA7-90FE-4420-AA76-15912FA81697}" destId="{946EE5A0-98F7-428A-ACF1-B264AE22D42E}" srcOrd="0" destOrd="0" presId="urn:microsoft.com/office/officeart/2005/8/layout/orgChart1"/>
    <dgm:cxn modelId="{1C5B04CE-9B8E-4B14-A25D-681CDE02AC08}" type="presOf" srcId="{93176842-F084-446E-A713-C5021D370A51}" destId="{4CB9A1C6-A26F-4365-8B95-6DBBE6941297}" srcOrd="1" destOrd="0" presId="urn:microsoft.com/office/officeart/2005/8/layout/orgChart1"/>
    <dgm:cxn modelId="{D57D9378-885A-4DA2-AA6A-5D94BC649E18}" type="presOf" srcId="{5323965D-50AB-4470-9C77-A528BE154C55}" destId="{8C29E491-7355-4D6D-826A-E3B1AA7B6A63}" srcOrd="0" destOrd="0" presId="urn:microsoft.com/office/officeart/2005/8/layout/orgChart1"/>
    <dgm:cxn modelId="{72444578-A246-4432-B27B-787F51C7F164}" type="presOf" srcId="{F5FF86F1-EA9F-4763-A64B-4A7A8E1A0BE2}" destId="{50FB3CAB-566C-4EFC-BBD4-729AD0941EEF}" srcOrd="0" destOrd="0" presId="urn:microsoft.com/office/officeart/2005/8/layout/orgChart1"/>
    <dgm:cxn modelId="{CF76A181-FF08-4997-BBFC-CFEAC0C47A8B}" type="presOf" srcId="{427A0E1A-8E05-4E39-81C7-8FA01109D6A9}" destId="{38DC89A5-7601-464B-B67F-4C1B6A10DFB3}" srcOrd="0" destOrd="0" presId="urn:microsoft.com/office/officeart/2005/8/layout/orgChart1"/>
    <dgm:cxn modelId="{E4966260-F60D-43C4-A10F-F506849A2457}" type="presOf" srcId="{8E26D1AD-B90F-4360-9BB1-28F76C03033A}" destId="{1225DBF7-AE6F-44F1-8391-8D308E67B147}" srcOrd="0" destOrd="0" presId="urn:microsoft.com/office/officeart/2005/8/layout/orgChart1"/>
    <dgm:cxn modelId="{C4E6F5C8-115F-4A67-907C-34757CB22744}" type="presOf" srcId="{06571312-48A7-4306-A8EF-352F6546D637}" destId="{8BE61C58-33AB-49DC-8CB8-694F40F863F1}" srcOrd="0" destOrd="0" presId="urn:microsoft.com/office/officeart/2005/8/layout/orgChart1"/>
    <dgm:cxn modelId="{354DDF1C-F324-4E09-BF1F-BC8D9965D7DE}" type="presOf" srcId="{536069BA-13E7-4B64-BBC9-FE3E12E9DFCB}" destId="{28F4CE1C-1429-4D56-B66A-3BB6047013EF}" srcOrd="1" destOrd="0" presId="urn:microsoft.com/office/officeart/2005/8/layout/orgChart1"/>
    <dgm:cxn modelId="{CD1FCE18-C20A-4E6B-90E8-24E17582B108}" type="presOf" srcId="{06E0414F-9CD0-4353-AECA-7D6DF2708709}" destId="{1AD18189-C2B9-48DF-8C78-C700BB3F7AC4}" srcOrd="0" destOrd="0" presId="urn:microsoft.com/office/officeart/2005/8/layout/orgChart1"/>
    <dgm:cxn modelId="{9CD5741B-79B6-40CA-8592-B6DC8B1DB561}" type="presOf" srcId="{805DFD93-1104-4561-87AF-F89B795A166F}" destId="{BFC0AB69-7608-4F53-99E4-797CF4A4138A}" srcOrd="1" destOrd="0" presId="urn:microsoft.com/office/officeart/2005/8/layout/orgChart1"/>
    <dgm:cxn modelId="{7FC84BF6-1693-4993-8C3E-D8BB101DCE85}" srcId="{536069BA-13E7-4B64-BBC9-FE3E12E9DFCB}" destId="{3B6BDDEB-DAD2-4F50-8B89-90155FCDF267}" srcOrd="0" destOrd="0" parTransId="{7AF72EA7-90FE-4420-AA76-15912FA81697}" sibTransId="{86BFF5E0-4139-49D3-AA10-9073D85DB75E}"/>
    <dgm:cxn modelId="{DA599E01-5326-479C-A827-F1BDA997A31D}" type="presOf" srcId="{B03FE574-B606-4ED0-A505-855ACFD2ECEC}" destId="{77C4ACED-34DF-4682-9D44-B8E487363B55}" srcOrd="0" destOrd="0" presId="urn:microsoft.com/office/officeart/2005/8/layout/orgChart1"/>
    <dgm:cxn modelId="{5799E413-0AEA-41FC-9258-7CF29D7044DA}" type="presOf" srcId="{F0ABA618-1FE0-4680-B846-56A194486CF5}" destId="{263F8C42-504A-4F3B-A5C8-12540216564A}" srcOrd="1" destOrd="0" presId="urn:microsoft.com/office/officeart/2005/8/layout/orgChart1"/>
    <dgm:cxn modelId="{6D9E2826-8337-41B5-AE4E-17ABC2050A66}" type="presOf" srcId="{A5039685-773F-4EA1-8F19-C82558B341E1}" destId="{CD73C590-6726-4459-B703-ABB75236BE1C}" srcOrd="0" destOrd="0" presId="urn:microsoft.com/office/officeart/2005/8/layout/orgChart1"/>
    <dgm:cxn modelId="{3056FE67-DD0E-422F-9D9C-D3FEA372FCC6}" type="presOf" srcId="{230131F2-F883-4D9A-B776-5F9C65D5C0F0}" destId="{3D18D5B6-4B2A-44B1-A082-B2D6B371765F}" srcOrd="0" destOrd="0" presId="urn:microsoft.com/office/officeart/2005/8/layout/orgChart1"/>
    <dgm:cxn modelId="{89B22684-000A-4AD0-A281-8DFBE11DD2C1}" type="presOf" srcId="{3DF7CE49-85E8-4A87-9701-6F7FBB34E579}" destId="{959BB6DA-3430-4C74-890D-24AD3D27A045}" srcOrd="0" destOrd="0" presId="urn:microsoft.com/office/officeart/2005/8/layout/orgChart1"/>
    <dgm:cxn modelId="{9C0C6BFE-7930-4E89-9733-6C865AB4D4BE}" type="presOf" srcId="{A1B47DD6-4177-408F-854C-E78F07FF3409}" destId="{F80BC6F4-5340-4994-90C5-89EBACCEAD92}" srcOrd="1" destOrd="0" presId="urn:microsoft.com/office/officeart/2005/8/layout/orgChart1"/>
    <dgm:cxn modelId="{CD30A2A2-04E7-4BD2-AF95-37DA3CD1918D}" type="presOf" srcId="{3B6BDDEB-DAD2-4F50-8B89-90155FCDF267}" destId="{0C666DC6-C8AF-4195-A76F-0EBBA15CB377}" srcOrd="0" destOrd="0" presId="urn:microsoft.com/office/officeart/2005/8/layout/orgChart1"/>
    <dgm:cxn modelId="{6CA8E130-8FEC-4EF9-B3DF-3B47D40EE744}" type="presOf" srcId="{93176842-F084-446E-A713-C5021D370A51}" destId="{B8CEE838-F9BB-4726-8EB5-8F6435C6E8D3}" srcOrd="0" destOrd="0" presId="urn:microsoft.com/office/officeart/2005/8/layout/orgChart1"/>
    <dgm:cxn modelId="{80E6F2C6-FA02-4049-9A83-0BBEAE480011}" type="presOf" srcId="{427A0E1A-8E05-4E39-81C7-8FA01109D6A9}" destId="{EF66E467-3D58-4421-9BAF-16D8F0350C8D}" srcOrd="1" destOrd="0" presId="urn:microsoft.com/office/officeart/2005/8/layout/orgChart1"/>
    <dgm:cxn modelId="{A392E918-2551-4884-929C-F88DB347E16D}" srcId="{427A0E1A-8E05-4E39-81C7-8FA01109D6A9}" destId="{A1B47DD6-4177-408F-854C-E78F07FF3409}" srcOrd="3" destOrd="0" parTransId="{1FF0C218-EB96-4D63-A9B2-F2EE86F02F4F}" sibTransId="{CE227A9C-6F1A-40F5-B639-BF7FFAEB1056}"/>
    <dgm:cxn modelId="{289CDF73-48EF-4F67-9F1F-FC249F19B60F}" type="presOf" srcId="{C28B0797-8315-4802-A550-C6C342690819}" destId="{93F5C840-983D-4D37-85BD-C80B685EDC36}" srcOrd="0" destOrd="0" presId="urn:microsoft.com/office/officeart/2005/8/layout/orgChart1"/>
    <dgm:cxn modelId="{73B092BA-8534-4ABA-9556-A8479FF4A608}" type="presOf" srcId="{0E8E73FE-D44E-4725-8A1C-6227D177191F}" destId="{2977E49E-0EE5-433A-AC27-3F0521680BFE}" srcOrd="0" destOrd="0" presId="urn:microsoft.com/office/officeart/2005/8/layout/orgChart1"/>
    <dgm:cxn modelId="{7AD137F8-5350-405E-9183-5CBB0B4BD594}" type="presOf" srcId="{61BB4BDB-5208-4D1C-90E6-793CF621085B}" destId="{BB329986-A97E-4395-AFDD-341F37564AD2}" srcOrd="0" destOrd="0" presId="urn:microsoft.com/office/officeart/2005/8/layout/orgChart1"/>
    <dgm:cxn modelId="{D125A3B7-B5BA-4A06-8CC9-6810BDF7AC60}" srcId="{1E1F8699-BB12-4C8D-BDE1-F9A31526C96C}" destId="{0E8E73FE-D44E-4725-8A1C-6227D177191F}" srcOrd="0" destOrd="0" parTransId="{5323965D-50AB-4470-9C77-A528BE154C55}" sibTransId="{68C2EDC1-E29B-4BC9-A91E-351E2A495024}"/>
    <dgm:cxn modelId="{9766A4F8-1579-4E46-B7AC-A801D5B6F9C6}" type="presOf" srcId="{1E1F8699-BB12-4C8D-BDE1-F9A31526C96C}" destId="{B9A6BEED-F37A-4D50-900B-32783764B456}" srcOrd="1" destOrd="0" presId="urn:microsoft.com/office/officeart/2005/8/layout/orgChart1"/>
    <dgm:cxn modelId="{E9FDB2FF-1E93-4553-AEE8-14CF159425B3}" srcId="{536069BA-13E7-4B64-BBC9-FE3E12E9DFCB}" destId="{90CAFE57-71EE-4AA3-A55D-F8A23DD2F16D}" srcOrd="1" destOrd="0" parTransId="{A5039685-773F-4EA1-8F19-C82558B341E1}" sibTransId="{801526CE-48F8-4C9B-9443-93BAA7B8BB2F}"/>
    <dgm:cxn modelId="{C6984AF8-5070-4EEB-903E-8FDB3A8CC7BD}" srcId="{536069BA-13E7-4B64-BBC9-FE3E12E9DFCB}" destId="{93176842-F084-446E-A713-C5021D370A51}" srcOrd="2" destOrd="0" parTransId="{D600D358-D1FC-45CE-AAF7-7D943F65924D}" sibTransId="{0ECF80BB-2780-447A-8136-3B825F6ED8ED}"/>
    <dgm:cxn modelId="{32EB96FC-50D8-4585-A6DD-161BB6D86AC4}" type="presOf" srcId="{45711B21-ADF1-4BDC-B72B-702D4CB95D89}" destId="{23B3CDFC-7985-40AD-B898-8AC424368157}" srcOrd="0" destOrd="0" presId="urn:microsoft.com/office/officeart/2005/8/layout/orgChart1"/>
    <dgm:cxn modelId="{1986C7D0-1934-4AF7-8AA7-9897E73512D2}" type="presOf" srcId="{D8A799F4-63E4-4321-9835-40D84C45C392}" destId="{ADDEDABD-1306-46F8-9C66-CC0C954541DD}" srcOrd="0" destOrd="0" presId="urn:microsoft.com/office/officeart/2005/8/layout/orgChart1"/>
    <dgm:cxn modelId="{EA5DC2E6-58F6-499C-8B2D-3176388C3618}" srcId="{427A0E1A-8E05-4E39-81C7-8FA01109D6A9}" destId="{1E1F8699-BB12-4C8D-BDE1-F9A31526C96C}" srcOrd="2" destOrd="0" parTransId="{D8A799F4-63E4-4321-9835-40D84C45C392}" sibTransId="{013F8F4B-1B95-45CC-9996-78F62F9E23B3}"/>
    <dgm:cxn modelId="{5BF2DA96-E9B8-4902-B439-FA980DCE9FB7}" srcId="{427A0E1A-8E05-4E39-81C7-8FA01109D6A9}" destId="{536069BA-13E7-4B64-BBC9-FE3E12E9DFCB}" srcOrd="0" destOrd="0" parTransId="{EE053314-6880-4BF7-8E1B-33A22A39DC7D}" sibTransId="{90BEFAC6-E7FF-4F1C-A146-40FC45B9C423}"/>
    <dgm:cxn modelId="{921809B8-319C-414E-8904-83CE8C9A61E5}" srcId="{536069BA-13E7-4B64-BBC9-FE3E12E9DFCB}" destId="{F0ABA618-1FE0-4680-B846-56A194486CF5}" srcOrd="3" destOrd="0" parTransId="{621DE9B1-355B-4827-8B6B-7390D68733D0}" sibTransId="{897B34DD-B1C4-4549-9F80-0ADBD0DE8C13}"/>
    <dgm:cxn modelId="{B2F0AB24-8165-4BB6-829E-AD411C12EA93}" type="presOf" srcId="{F0F83573-DD0B-4AE6-890D-7F950200867C}" destId="{F4B83B94-295B-484B-9619-73AEEA4ADE66}" srcOrd="0" destOrd="0" presId="urn:microsoft.com/office/officeart/2005/8/layout/orgChart1"/>
    <dgm:cxn modelId="{F5187156-167A-4B5F-B36E-94E4D284ABE4}" type="presOf" srcId="{A1B47DD6-4177-408F-854C-E78F07FF3409}" destId="{D0D43836-D973-4DAA-8AA5-ADAABA817401}" srcOrd="0" destOrd="0" presId="urn:microsoft.com/office/officeart/2005/8/layout/orgChart1"/>
    <dgm:cxn modelId="{50C7C8F4-D5BB-4D8C-BA57-278D35FD7348}" type="presOf" srcId="{90CAFE57-71EE-4AA3-A55D-F8A23DD2F16D}" destId="{70754B7D-0887-430C-B3E5-34ABB3E4F1AF}" srcOrd="0" destOrd="0" presId="urn:microsoft.com/office/officeart/2005/8/layout/orgChart1"/>
    <dgm:cxn modelId="{42AE0530-0F93-4258-9461-4C40B9C126FA}" srcId="{A1B47DD6-4177-408F-854C-E78F07FF3409}" destId="{9A6940AD-AFCC-424E-89E8-EDC6B17C567F}" srcOrd="1" destOrd="0" parTransId="{F0F83573-DD0B-4AE6-890D-7F950200867C}" sibTransId="{2B851229-7F8C-457E-895B-97BB214A75AE}"/>
    <dgm:cxn modelId="{F3FE6D25-D25F-4E54-977F-3B15A45FD7F8}" srcId="{F5FF86F1-EA9F-4763-A64B-4A7A8E1A0BE2}" destId="{EDA878CA-A884-4143-A1F1-0C0E4FC97205}" srcOrd="0" destOrd="0" parTransId="{8E26D1AD-B90F-4360-9BB1-28F76C03033A}" sibTransId="{A3F076F7-CCDD-4184-B6D3-30A26DC5D400}"/>
    <dgm:cxn modelId="{1CEDC6B2-EF2C-4992-9CAE-72F19F825513}" type="presOf" srcId="{EE053314-6880-4BF7-8E1B-33A22A39DC7D}" destId="{BFA34330-9025-490D-926E-07796E4A1BE8}" srcOrd="0" destOrd="0" presId="urn:microsoft.com/office/officeart/2005/8/layout/orgChart1"/>
    <dgm:cxn modelId="{FC37D614-324C-4532-A2F0-5AB740FD719D}" type="presOf" srcId="{3B6BDDEB-DAD2-4F50-8B89-90155FCDF267}" destId="{CDD06D44-4E9C-45C4-91E5-CE5C4B03501A}" srcOrd="1" destOrd="0" presId="urn:microsoft.com/office/officeart/2005/8/layout/orgChart1"/>
    <dgm:cxn modelId="{DA140F8F-5050-4A90-880A-163CA5B5B856}" srcId="{B03FE574-B606-4ED0-A505-855ACFD2ECEC}" destId="{427A0E1A-8E05-4E39-81C7-8FA01109D6A9}" srcOrd="0" destOrd="0" parTransId="{6B3B26CD-2F95-487C-9633-506555CE4325}" sibTransId="{3AC85752-CDD5-40EF-ADD6-03DAA695C884}"/>
    <dgm:cxn modelId="{3EEB77F7-29D1-4886-BDBC-8EE3E7449D1B}" srcId="{A1B47DD6-4177-408F-854C-E78F07FF3409}" destId="{61BB4BDB-5208-4D1C-90E6-793CF621085B}" srcOrd="0" destOrd="0" parTransId="{06E0414F-9CD0-4353-AECA-7D6DF2708709}" sibTransId="{BA920D05-950A-4E2F-8569-B31B5536093E}"/>
    <dgm:cxn modelId="{BCC3CD72-A0CA-48AA-972B-B1979428AD87}" type="presOf" srcId="{F0ABA618-1FE0-4680-B846-56A194486CF5}" destId="{42CF7E69-693A-462C-A086-006B67A1B58D}" srcOrd="0" destOrd="0" presId="urn:microsoft.com/office/officeart/2005/8/layout/orgChart1"/>
    <dgm:cxn modelId="{7635AFF4-1A56-4565-8DE8-CEF896E29188}" type="presOf" srcId="{06571312-48A7-4306-A8EF-352F6546D637}" destId="{E181C2A9-AE43-446B-A1EC-68245CFE4975}" srcOrd="1" destOrd="0" presId="urn:microsoft.com/office/officeart/2005/8/layout/orgChart1"/>
    <dgm:cxn modelId="{30207DA8-91B2-40D7-97E9-51F10CD4A65A}" type="presOf" srcId="{F5FF86F1-EA9F-4763-A64B-4A7A8E1A0BE2}" destId="{299D87B7-8BFA-4157-8407-CF5EEC47C41F}" srcOrd="1" destOrd="0" presId="urn:microsoft.com/office/officeart/2005/8/layout/orgChart1"/>
    <dgm:cxn modelId="{B57E7AC4-4BE3-4C7E-98F9-621998DBF337}" type="presOf" srcId="{9A6940AD-AFCC-424E-89E8-EDC6B17C567F}" destId="{8628F303-4D4C-409D-9AD7-A27F20AEDE5C}" srcOrd="0" destOrd="0" presId="urn:microsoft.com/office/officeart/2005/8/layout/orgChart1"/>
    <dgm:cxn modelId="{FF6FB89B-6616-46CF-9AB7-1441AF2F3641}" type="presOf" srcId="{121CD96A-A514-42C4-BC35-2EF045087368}" destId="{F7FDE4FD-F38F-4D93-A404-AED8E7C39369}" srcOrd="0" destOrd="0" presId="urn:microsoft.com/office/officeart/2005/8/layout/orgChart1"/>
    <dgm:cxn modelId="{325A0BF8-DA28-4625-B056-3B62066CE770}" srcId="{536069BA-13E7-4B64-BBC9-FE3E12E9DFCB}" destId="{06571312-48A7-4306-A8EF-352F6546D637}" srcOrd="4" destOrd="0" parTransId="{230131F2-F883-4D9A-B776-5F9C65D5C0F0}" sibTransId="{8913959F-1B76-49BC-95EF-5706047D0AC2}"/>
    <dgm:cxn modelId="{AFBFE9DA-E63E-42F9-B968-91F96AC7341E}" srcId="{F5FF86F1-EA9F-4763-A64B-4A7A8E1A0BE2}" destId="{121CD96A-A514-42C4-BC35-2EF045087368}" srcOrd="1" destOrd="0" parTransId="{C28B0797-8315-4802-A550-C6C342690819}" sibTransId="{8D5FA023-207E-40DE-AC95-79106E359A7D}"/>
    <dgm:cxn modelId="{64E9906C-751E-4813-8CAC-3DFABCF10FB7}" type="presOf" srcId="{1FF0C218-EB96-4D63-A9B2-F2EE86F02F4F}" destId="{A623C87B-6967-4A32-9E91-EDF1AA8D24A1}" srcOrd="0" destOrd="0" presId="urn:microsoft.com/office/officeart/2005/8/layout/orgChart1"/>
    <dgm:cxn modelId="{9D17149F-CCCF-40A3-8C36-D25E43EC546F}" srcId="{1E1F8699-BB12-4C8D-BDE1-F9A31526C96C}" destId="{805DFD93-1104-4561-87AF-F89B795A166F}" srcOrd="1" destOrd="0" parTransId="{3DF7CE49-85E8-4A87-9701-6F7FBB34E579}" sibTransId="{197E9733-0CDF-462B-999E-05DB602AE47A}"/>
    <dgm:cxn modelId="{F0595525-212C-44B7-A0E8-E69DEF1E1FB1}" type="presOf" srcId="{EDA878CA-A884-4143-A1F1-0C0E4FC97205}" destId="{DC6A237D-A657-45CA-9B07-F00FE1AD1CD7}" srcOrd="0" destOrd="0" presId="urn:microsoft.com/office/officeart/2005/8/layout/orgChart1"/>
    <dgm:cxn modelId="{F9395A4D-BE3A-4B27-8D95-9B4A1649E194}" type="presOf" srcId="{90CAFE57-71EE-4AA3-A55D-F8A23DD2F16D}" destId="{131A8525-B758-4135-BA03-598D5C4DEE98}" srcOrd="1" destOrd="0" presId="urn:microsoft.com/office/officeart/2005/8/layout/orgChart1"/>
    <dgm:cxn modelId="{78506EA4-61D2-48B5-8DB4-416D259F6CD1}" type="presOf" srcId="{121CD96A-A514-42C4-BC35-2EF045087368}" destId="{7EE047E9-A322-4D37-8EB0-743C6FE2E9F8}" srcOrd="1" destOrd="0" presId="urn:microsoft.com/office/officeart/2005/8/layout/orgChart1"/>
    <dgm:cxn modelId="{F6856508-2536-4A49-B03E-C44784D6D239}" type="presOf" srcId="{1E1F8699-BB12-4C8D-BDE1-F9A31526C96C}" destId="{D1AD14D0-56AC-44A9-BC25-410AA5395CE5}" srcOrd="0" destOrd="0" presId="urn:microsoft.com/office/officeart/2005/8/layout/orgChart1"/>
    <dgm:cxn modelId="{5A372BB8-2F56-4E56-ABA4-9259617A197A}" type="presParOf" srcId="{77C4ACED-34DF-4682-9D44-B8E487363B55}" destId="{D70C507B-BD02-4945-9BEB-7D6B3991F9F4}" srcOrd="0" destOrd="0" presId="urn:microsoft.com/office/officeart/2005/8/layout/orgChart1"/>
    <dgm:cxn modelId="{8F368BD1-2758-42E6-8627-574DA43715CC}" type="presParOf" srcId="{D70C507B-BD02-4945-9BEB-7D6B3991F9F4}" destId="{95ADE9E6-DE35-41DC-8EE8-A21D17CE629E}" srcOrd="0" destOrd="0" presId="urn:microsoft.com/office/officeart/2005/8/layout/orgChart1"/>
    <dgm:cxn modelId="{93D281FA-BF19-40DF-AC38-3768D9023C59}" type="presParOf" srcId="{95ADE9E6-DE35-41DC-8EE8-A21D17CE629E}" destId="{38DC89A5-7601-464B-B67F-4C1B6A10DFB3}" srcOrd="0" destOrd="0" presId="urn:microsoft.com/office/officeart/2005/8/layout/orgChart1"/>
    <dgm:cxn modelId="{716959C5-7661-4DCF-86AD-45107BB06D85}" type="presParOf" srcId="{95ADE9E6-DE35-41DC-8EE8-A21D17CE629E}" destId="{EF66E467-3D58-4421-9BAF-16D8F0350C8D}" srcOrd="1" destOrd="0" presId="urn:microsoft.com/office/officeart/2005/8/layout/orgChart1"/>
    <dgm:cxn modelId="{1203612B-DDE7-4088-928C-6D3AE493962F}" type="presParOf" srcId="{D70C507B-BD02-4945-9BEB-7D6B3991F9F4}" destId="{BC693654-931B-42E5-9A02-A0CDE4AB5054}" srcOrd="1" destOrd="0" presId="urn:microsoft.com/office/officeart/2005/8/layout/orgChart1"/>
    <dgm:cxn modelId="{8C4EB56F-0685-4160-BF2F-A677528358EB}" type="presParOf" srcId="{D70C507B-BD02-4945-9BEB-7D6B3991F9F4}" destId="{085D5B81-F4EA-4527-ADC0-2D75DC16DDDB}" srcOrd="2" destOrd="0" presId="urn:microsoft.com/office/officeart/2005/8/layout/orgChart1"/>
    <dgm:cxn modelId="{5F780815-28DD-4BE5-BFDE-FDC7C45A913F}" type="presParOf" srcId="{085D5B81-F4EA-4527-ADC0-2D75DC16DDDB}" destId="{BFA34330-9025-490D-926E-07796E4A1BE8}" srcOrd="0" destOrd="0" presId="urn:microsoft.com/office/officeart/2005/8/layout/orgChart1"/>
    <dgm:cxn modelId="{7B9AE032-D13F-49B9-8D34-969526155462}" type="presParOf" srcId="{085D5B81-F4EA-4527-ADC0-2D75DC16DDDB}" destId="{074C6E76-0579-48E5-87AD-3FF5CFD53B6D}" srcOrd="1" destOrd="0" presId="urn:microsoft.com/office/officeart/2005/8/layout/orgChart1"/>
    <dgm:cxn modelId="{86AB85D5-D31A-4F3B-8E68-618B9DF964ED}" type="presParOf" srcId="{074C6E76-0579-48E5-87AD-3FF5CFD53B6D}" destId="{CC58D70D-734F-489A-A385-592591280D42}" srcOrd="0" destOrd="0" presId="urn:microsoft.com/office/officeart/2005/8/layout/orgChart1"/>
    <dgm:cxn modelId="{9BA0D046-087B-4131-89E8-62B51E1633CF}" type="presParOf" srcId="{CC58D70D-734F-489A-A385-592591280D42}" destId="{34F8FFBC-0760-4107-B5D1-B4A61E47697B}" srcOrd="0" destOrd="0" presId="urn:microsoft.com/office/officeart/2005/8/layout/orgChart1"/>
    <dgm:cxn modelId="{DFA0089B-AECB-4CE0-9202-78BD6EDAF9BB}" type="presParOf" srcId="{CC58D70D-734F-489A-A385-592591280D42}" destId="{28F4CE1C-1429-4D56-B66A-3BB6047013EF}" srcOrd="1" destOrd="0" presId="urn:microsoft.com/office/officeart/2005/8/layout/orgChart1"/>
    <dgm:cxn modelId="{1A58FD7D-E8B4-4240-86CE-82416C79B0E1}" type="presParOf" srcId="{074C6E76-0579-48E5-87AD-3FF5CFD53B6D}" destId="{EE8E36D5-D712-40B9-BDCC-ABF0B6FEC0D6}" srcOrd="1" destOrd="0" presId="urn:microsoft.com/office/officeart/2005/8/layout/orgChart1"/>
    <dgm:cxn modelId="{E3AEF3DD-5A89-44B9-B190-ED62CAE6BED4}" type="presParOf" srcId="{074C6E76-0579-48E5-87AD-3FF5CFD53B6D}" destId="{6D5C8D70-FB54-4722-8B45-F57A883A3CB8}" srcOrd="2" destOrd="0" presId="urn:microsoft.com/office/officeart/2005/8/layout/orgChart1"/>
    <dgm:cxn modelId="{431FBB66-5572-4EC8-BF8C-F601331231C7}" type="presParOf" srcId="{6D5C8D70-FB54-4722-8B45-F57A883A3CB8}" destId="{946EE5A0-98F7-428A-ACF1-B264AE22D42E}" srcOrd="0" destOrd="0" presId="urn:microsoft.com/office/officeart/2005/8/layout/orgChart1"/>
    <dgm:cxn modelId="{AFFC2FD4-3AE0-4307-BA8D-F3D9EFBDD153}" type="presParOf" srcId="{6D5C8D70-FB54-4722-8B45-F57A883A3CB8}" destId="{E8FCAB73-C277-4EDA-A01D-1382B2E9A94C}" srcOrd="1" destOrd="0" presId="urn:microsoft.com/office/officeart/2005/8/layout/orgChart1"/>
    <dgm:cxn modelId="{4FC06A49-B3F4-4D3C-B137-600F4FFFF02A}" type="presParOf" srcId="{E8FCAB73-C277-4EDA-A01D-1382B2E9A94C}" destId="{19FD2FF0-62D7-4CAC-8FB3-32E7956AE71D}" srcOrd="0" destOrd="0" presId="urn:microsoft.com/office/officeart/2005/8/layout/orgChart1"/>
    <dgm:cxn modelId="{FCFBC1C1-10ED-44AB-9B3E-311B5A8F57E7}" type="presParOf" srcId="{19FD2FF0-62D7-4CAC-8FB3-32E7956AE71D}" destId="{0C666DC6-C8AF-4195-A76F-0EBBA15CB377}" srcOrd="0" destOrd="0" presId="urn:microsoft.com/office/officeart/2005/8/layout/orgChart1"/>
    <dgm:cxn modelId="{EC6888EF-E19D-4C34-8E2A-8CD13897BB4F}" type="presParOf" srcId="{19FD2FF0-62D7-4CAC-8FB3-32E7956AE71D}" destId="{CDD06D44-4E9C-45C4-91E5-CE5C4B03501A}" srcOrd="1" destOrd="0" presId="urn:microsoft.com/office/officeart/2005/8/layout/orgChart1"/>
    <dgm:cxn modelId="{441F0FD0-7D42-452D-B818-DDD54E8334B5}" type="presParOf" srcId="{E8FCAB73-C277-4EDA-A01D-1382B2E9A94C}" destId="{393D4559-3EF9-4CE5-B33C-61CCEEBF9ACB}" srcOrd="1" destOrd="0" presId="urn:microsoft.com/office/officeart/2005/8/layout/orgChart1"/>
    <dgm:cxn modelId="{22261D15-B370-4EA0-B8FC-F4AC1762E8A2}" type="presParOf" srcId="{E8FCAB73-C277-4EDA-A01D-1382B2E9A94C}" destId="{7DB196CD-A13B-42D0-B90A-736109D327E0}" srcOrd="2" destOrd="0" presId="urn:microsoft.com/office/officeart/2005/8/layout/orgChart1"/>
    <dgm:cxn modelId="{87D5FC0D-A2CC-4AB8-8D95-D7AEC3296E73}" type="presParOf" srcId="{6D5C8D70-FB54-4722-8B45-F57A883A3CB8}" destId="{CD73C590-6726-4459-B703-ABB75236BE1C}" srcOrd="2" destOrd="0" presId="urn:microsoft.com/office/officeart/2005/8/layout/orgChart1"/>
    <dgm:cxn modelId="{1B3F361E-A65D-4A2B-8763-99B28F55EC0E}" type="presParOf" srcId="{6D5C8D70-FB54-4722-8B45-F57A883A3CB8}" destId="{F936395F-50E3-461D-B392-930AA94ECDF0}" srcOrd="3" destOrd="0" presId="urn:microsoft.com/office/officeart/2005/8/layout/orgChart1"/>
    <dgm:cxn modelId="{4CC6982A-E136-42FA-AD1D-D538D045C06F}" type="presParOf" srcId="{F936395F-50E3-461D-B392-930AA94ECDF0}" destId="{7DB39B62-891B-4015-9ADA-7FE194068942}" srcOrd="0" destOrd="0" presId="urn:microsoft.com/office/officeart/2005/8/layout/orgChart1"/>
    <dgm:cxn modelId="{9D1A0E32-A5E0-4EBB-AC28-C19553D9F736}" type="presParOf" srcId="{7DB39B62-891B-4015-9ADA-7FE194068942}" destId="{70754B7D-0887-430C-B3E5-34ABB3E4F1AF}" srcOrd="0" destOrd="0" presId="urn:microsoft.com/office/officeart/2005/8/layout/orgChart1"/>
    <dgm:cxn modelId="{BC4AA029-E479-43DC-BD56-BE62163E1A3D}" type="presParOf" srcId="{7DB39B62-891B-4015-9ADA-7FE194068942}" destId="{131A8525-B758-4135-BA03-598D5C4DEE98}" srcOrd="1" destOrd="0" presId="urn:microsoft.com/office/officeart/2005/8/layout/orgChart1"/>
    <dgm:cxn modelId="{C77AEE0A-0D22-477E-BD8C-C2B2193F962A}" type="presParOf" srcId="{F936395F-50E3-461D-B392-930AA94ECDF0}" destId="{C1556846-D197-4D7F-8D87-9D8C418D7F26}" srcOrd="1" destOrd="0" presId="urn:microsoft.com/office/officeart/2005/8/layout/orgChart1"/>
    <dgm:cxn modelId="{FB66EAFB-71EE-4B7A-BE52-26518BA86B1E}" type="presParOf" srcId="{F936395F-50E3-461D-B392-930AA94ECDF0}" destId="{D6DBBB05-1625-4028-A1BA-5DC6FD5E23B0}" srcOrd="2" destOrd="0" presId="urn:microsoft.com/office/officeart/2005/8/layout/orgChart1"/>
    <dgm:cxn modelId="{17140B8A-C3C1-475D-899A-AE8D7D2D0C45}" type="presParOf" srcId="{6D5C8D70-FB54-4722-8B45-F57A883A3CB8}" destId="{C0F5F395-15E9-427E-98CD-284B0612DB96}" srcOrd="4" destOrd="0" presId="urn:microsoft.com/office/officeart/2005/8/layout/orgChart1"/>
    <dgm:cxn modelId="{F50CCA8D-C77D-4365-8A82-F2FB94C481B8}" type="presParOf" srcId="{6D5C8D70-FB54-4722-8B45-F57A883A3CB8}" destId="{0961556A-8ACF-4547-853B-ECE143DE1A5C}" srcOrd="5" destOrd="0" presId="urn:microsoft.com/office/officeart/2005/8/layout/orgChart1"/>
    <dgm:cxn modelId="{F2E122BE-D7E5-4FAA-BA7C-B7BECEE02241}" type="presParOf" srcId="{0961556A-8ACF-4547-853B-ECE143DE1A5C}" destId="{BBC25EC3-C40B-459A-B143-2C52B85B6E8D}" srcOrd="0" destOrd="0" presId="urn:microsoft.com/office/officeart/2005/8/layout/orgChart1"/>
    <dgm:cxn modelId="{D790AF3C-A97D-4D85-A5F2-60DFB7460069}" type="presParOf" srcId="{BBC25EC3-C40B-459A-B143-2C52B85B6E8D}" destId="{B8CEE838-F9BB-4726-8EB5-8F6435C6E8D3}" srcOrd="0" destOrd="0" presId="urn:microsoft.com/office/officeart/2005/8/layout/orgChart1"/>
    <dgm:cxn modelId="{BB4DF80A-3920-4BC5-8D49-EE967CEB05FB}" type="presParOf" srcId="{BBC25EC3-C40B-459A-B143-2C52B85B6E8D}" destId="{4CB9A1C6-A26F-4365-8B95-6DBBE6941297}" srcOrd="1" destOrd="0" presId="urn:microsoft.com/office/officeart/2005/8/layout/orgChart1"/>
    <dgm:cxn modelId="{976AACC4-536C-4BF4-97BE-12156C95E35A}" type="presParOf" srcId="{0961556A-8ACF-4547-853B-ECE143DE1A5C}" destId="{C7CCB83D-1276-4C1B-A1C7-91A694419E09}" srcOrd="1" destOrd="0" presId="urn:microsoft.com/office/officeart/2005/8/layout/orgChart1"/>
    <dgm:cxn modelId="{374099A6-477F-4163-A4FE-F61A56DAD320}" type="presParOf" srcId="{0961556A-8ACF-4547-853B-ECE143DE1A5C}" destId="{986844DB-17B3-40DA-82B3-704B0E50B4B7}" srcOrd="2" destOrd="0" presId="urn:microsoft.com/office/officeart/2005/8/layout/orgChart1"/>
    <dgm:cxn modelId="{6E37A440-9EDF-4EAD-B3C2-865733885369}" type="presParOf" srcId="{6D5C8D70-FB54-4722-8B45-F57A883A3CB8}" destId="{9D464603-28C1-4D02-9E44-7FB801064E3A}" srcOrd="6" destOrd="0" presId="urn:microsoft.com/office/officeart/2005/8/layout/orgChart1"/>
    <dgm:cxn modelId="{39200326-E779-4688-857D-4C8087EAE968}" type="presParOf" srcId="{6D5C8D70-FB54-4722-8B45-F57A883A3CB8}" destId="{5156749D-A8C4-4C09-BF59-0EA8DAD6C392}" srcOrd="7" destOrd="0" presId="urn:microsoft.com/office/officeart/2005/8/layout/orgChart1"/>
    <dgm:cxn modelId="{2C09EFB2-401E-4164-832F-D64965869F9B}" type="presParOf" srcId="{5156749D-A8C4-4C09-BF59-0EA8DAD6C392}" destId="{8023EE74-45C7-4428-9637-D7C840E279DB}" srcOrd="0" destOrd="0" presId="urn:microsoft.com/office/officeart/2005/8/layout/orgChart1"/>
    <dgm:cxn modelId="{F2286F3A-20B7-4511-AF09-199BA9391680}" type="presParOf" srcId="{8023EE74-45C7-4428-9637-D7C840E279DB}" destId="{42CF7E69-693A-462C-A086-006B67A1B58D}" srcOrd="0" destOrd="0" presId="urn:microsoft.com/office/officeart/2005/8/layout/orgChart1"/>
    <dgm:cxn modelId="{728F3A33-407D-4EB1-856F-926E9B895208}" type="presParOf" srcId="{8023EE74-45C7-4428-9637-D7C840E279DB}" destId="{263F8C42-504A-4F3B-A5C8-12540216564A}" srcOrd="1" destOrd="0" presId="urn:microsoft.com/office/officeart/2005/8/layout/orgChart1"/>
    <dgm:cxn modelId="{5B023805-3EA2-4C17-8AC9-0291FB8DD977}" type="presParOf" srcId="{5156749D-A8C4-4C09-BF59-0EA8DAD6C392}" destId="{7D88E697-6061-4D2D-8B1C-0B94B77E88E5}" srcOrd="1" destOrd="0" presId="urn:microsoft.com/office/officeart/2005/8/layout/orgChart1"/>
    <dgm:cxn modelId="{EF5E385F-969B-4508-BFBB-D042A6510EF6}" type="presParOf" srcId="{5156749D-A8C4-4C09-BF59-0EA8DAD6C392}" destId="{D740FF06-B68E-4D68-80AF-A2D1A06548C8}" srcOrd="2" destOrd="0" presId="urn:microsoft.com/office/officeart/2005/8/layout/orgChart1"/>
    <dgm:cxn modelId="{8324F386-01EB-42BC-BCCA-50D36931CCB1}" type="presParOf" srcId="{6D5C8D70-FB54-4722-8B45-F57A883A3CB8}" destId="{3D18D5B6-4B2A-44B1-A082-B2D6B371765F}" srcOrd="8" destOrd="0" presId="urn:microsoft.com/office/officeart/2005/8/layout/orgChart1"/>
    <dgm:cxn modelId="{D5C0A8B3-6E3D-4307-B92F-7F855D3A4111}" type="presParOf" srcId="{6D5C8D70-FB54-4722-8B45-F57A883A3CB8}" destId="{1E453F88-772A-4B95-9671-C275E82FD736}" srcOrd="9" destOrd="0" presId="urn:microsoft.com/office/officeart/2005/8/layout/orgChart1"/>
    <dgm:cxn modelId="{412C670E-0506-4C5C-AA71-C9A794CAB053}" type="presParOf" srcId="{1E453F88-772A-4B95-9671-C275E82FD736}" destId="{BBC947AA-2598-429A-9305-9CD303BC9D57}" srcOrd="0" destOrd="0" presId="urn:microsoft.com/office/officeart/2005/8/layout/orgChart1"/>
    <dgm:cxn modelId="{D69D4138-4D04-479C-AB2D-F436B45B0DB7}" type="presParOf" srcId="{BBC947AA-2598-429A-9305-9CD303BC9D57}" destId="{8BE61C58-33AB-49DC-8CB8-694F40F863F1}" srcOrd="0" destOrd="0" presId="urn:microsoft.com/office/officeart/2005/8/layout/orgChart1"/>
    <dgm:cxn modelId="{010BCF7B-63AE-4D4B-B949-F28B8855FB39}" type="presParOf" srcId="{BBC947AA-2598-429A-9305-9CD303BC9D57}" destId="{E181C2A9-AE43-446B-A1EC-68245CFE4975}" srcOrd="1" destOrd="0" presId="urn:microsoft.com/office/officeart/2005/8/layout/orgChart1"/>
    <dgm:cxn modelId="{0BA6E589-2A82-4E6C-AA9A-8E6A8EC21B0D}" type="presParOf" srcId="{1E453F88-772A-4B95-9671-C275E82FD736}" destId="{3D2CE42D-6C94-4B5C-A26B-4E2050B5583B}" srcOrd="1" destOrd="0" presId="urn:microsoft.com/office/officeart/2005/8/layout/orgChart1"/>
    <dgm:cxn modelId="{43A3234B-0BE3-4F6F-AF8F-6C50299540C3}" type="presParOf" srcId="{1E453F88-772A-4B95-9671-C275E82FD736}" destId="{F6C3F8DE-8C6D-4144-83CE-7E04AB285978}" srcOrd="2" destOrd="0" presId="urn:microsoft.com/office/officeart/2005/8/layout/orgChart1"/>
    <dgm:cxn modelId="{A9651DFA-79C6-47A6-AF28-C2ABABD6D2E6}" type="presParOf" srcId="{085D5B81-F4EA-4527-ADC0-2D75DC16DDDB}" destId="{23B3CDFC-7985-40AD-B898-8AC424368157}" srcOrd="2" destOrd="0" presId="urn:microsoft.com/office/officeart/2005/8/layout/orgChart1"/>
    <dgm:cxn modelId="{9B6A945C-D43C-4E71-92F7-480E02B00E78}" type="presParOf" srcId="{085D5B81-F4EA-4527-ADC0-2D75DC16DDDB}" destId="{5E0E5805-61F4-4956-A748-A5686CCFA926}" srcOrd="3" destOrd="0" presId="urn:microsoft.com/office/officeart/2005/8/layout/orgChart1"/>
    <dgm:cxn modelId="{E8153784-E972-48A1-B4A1-2F3FE786DA6E}" type="presParOf" srcId="{5E0E5805-61F4-4956-A748-A5686CCFA926}" destId="{43FC4712-EA54-4F76-9D72-BF9EA2E814F4}" srcOrd="0" destOrd="0" presId="urn:microsoft.com/office/officeart/2005/8/layout/orgChart1"/>
    <dgm:cxn modelId="{B63DE7ED-CE26-4530-9A5D-FE85813F0716}" type="presParOf" srcId="{43FC4712-EA54-4F76-9D72-BF9EA2E814F4}" destId="{50FB3CAB-566C-4EFC-BBD4-729AD0941EEF}" srcOrd="0" destOrd="0" presId="urn:microsoft.com/office/officeart/2005/8/layout/orgChart1"/>
    <dgm:cxn modelId="{C779EAB4-5D16-4299-9006-A8E2734ABF4C}" type="presParOf" srcId="{43FC4712-EA54-4F76-9D72-BF9EA2E814F4}" destId="{299D87B7-8BFA-4157-8407-CF5EEC47C41F}" srcOrd="1" destOrd="0" presId="urn:microsoft.com/office/officeart/2005/8/layout/orgChart1"/>
    <dgm:cxn modelId="{E5B4E56E-4099-4EBF-B35F-B2552991697E}" type="presParOf" srcId="{5E0E5805-61F4-4956-A748-A5686CCFA926}" destId="{08088F77-8AEB-40AA-AF94-C56776C56A2F}" srcOrd="1" destOrd="0" presId="urn:microsoft.com/office/officeart/2005/8/layout/orgChart1"/>
    <dgm:cxn modelId="{34FD2FEF-4DBB-465B-A0C2-E32B75B1183B}" type="presParOf" srcId="{5E0E5805-61F4-4956-A748-A5686CCFA926}" destId="{3F2C56CE-D829-4125-BF84-73DF8C3DE099}" srcOrd="2" destOrd="0" presId="urn:microsoft.com/office/officeart/2005/8/layout/orgChart1"/>
    <dgm:cxn modelId="{174282C2-5C8D-4C92-A60E-618AA7E0B298}" type="presParOf" srcId="{3F2C56CE-D829-4125-BF84-73DF8C3DE099}" destId="{1225DBF7-AE6F-44F1-8391-8D308E67B147}" srcOrd="0" destOrd="0" presId="urn:microsoft.com/office/officeart/2005/8/layout/orgChart1"/>
    <dgm:cxn modelId="{7AF1ED2F-AD43-422E-9403-FA77F44684D0}" type="presParOf" srcId="{3F2C56CE-D829-4125-BF84-73DF8C3DE099}" destId="{8E69C739-5840-41CA-9750-8C72D477645D}" srcOrd="1" destOrd="0" presId="urn:microsoft.com/office/officeart/2005/8/layout/orgChart1"/>
    <dgm:cxn modelId="{1118E38C-4C44-42DA-A501-E81B64A9DFF1}" type="presParOf" srcId="{8E69C739-5840-41CA-9750-8C72D477645D}" destId="{63D221D4-54EF-4EF6-9B68-52CE994F49BB}" srcOrd="0" destOrd="0" presId="urn:microsoft.com/office/officeart/2005/8/layout/orgChart1"/>
    <dgm:cxn modelId="{50738516-E2FE-4D87-89B7-6D8127472752}" type="presParOf" srcId="{63D221D4-54EF-4EF6-9B68-52CE994F49BB}" destId="{DC6A237D-A657-45CA-9B07-F00FE1AD1CD7}" srcOrd="0" destOrd="0" presId="urn:microsoft.com/office/officeart/2005/8/layout/orgChart1"/>
    <dgm:cxn modelId="{96B6F37A-93C6-4D05-96CC-A92DFE2702E7}" type="presParOf" srcId="{63D221D4-54EF-4EF6-9B68-52CE994F49BB}" destId="{FAE076B8-A16F-4A7C-BEC6-DE780C3AB784}" srcOrd="1" destOrd="0" presId="urn:microsoft.com/office/officeart/2005/8/layout/orgChart1"/>
    <dgm:cxn modelId="{C3C57B69-AD50-47EF-B73C-733FAF4F260F}" type="presParOf" srcId="{8E69C739-5840-41CA-9750-8C72D477645D}" destId="{D57C05D9-F5D7-4C31-8808-67A750B502BA}" srcOrd="1" destOrd="0" presId="urn:microsoft.com/office/officeart/2005/8/layout/orgChart1"/>
    <dgm:cxn modelId="{D99B9139-681D-4D3A-8AFB-A47C20C66712}" type="presParOf" srcId="{8E69C739-5840-41CA-9750-8C72D477645D}" destId="{60A716D3-2107-438B-8C8B-ECBF613F10B3}" srcOrd="2" destOrd="0" presId="urn:microsoft.com/office/officeart/2005/8/layout/orgChart1"/>
    <dgm:cxn modelId="{051D9064-169C-4E32-8F84-205B27697529}" type="presParOf" srcId="{3F2C56CE-D829-4125-BF84-73DF8C3DE099}" destId="{93F5C840-983D-4D37-85BD-C80B685EDC36}" srcOrd="2" destOrd="0" presId="urn:microsoft.com/office/officeart/2005/8/layout/orgChart1"/>
    <dgm:cxn modelId="{DD0276F3-D910-4CFD-B793-3F12A5D95312}" type="presParOf" srcId="{3F2C56CE-D829-4125-BF84-73DF8C3DE099}" destId="{C19202FD-A726-48D8-AA26-C9AD466347A6}" srcOrd="3" destOrd="0" presId="urn:microsoft.com/office/officeart/2005/8/layout/orgChart1"/>
    <dgm:cxn modelId="{13E5E769-E03F-4D3E-B6A8-5A248C062BED}" type="presParOf" srcId="{C19202FD-A726-48D8-AA26-C9AD466347A6}" destId="{6FE292E5-C08F-43FC-83DC-D2977EF396F9}" srcOrd="0" destOrd="0" presId="urn:microsoft.com/office/officeart/2005/8/layout/orgChart1"/>
    <dgm:cxn modelId="{B2C79D08-F7C9-4090-A7C2-418F19128712}" type="presParOf" srcId="{6FE292E5-C08F-43FC-83DC-D2977EF396F9}" destId="{F7FDE4FD-F38F-4D93-A404-AED8E7C39369}" srcOrd="0" destOrd="0" presId="urn:microsoft.com/office/officeart/2005/8/layout/orgChart1"/>
    <dgm:cxn modelId="{91CF9E58-393B-4CEE-8FC7-38120A8A4CD3}" type="presParOf" srcId="{6FE292E5-C08F-43FC-83DC-D2977EF396F9}" destId="{7EE047E9-A322-4D37-8EB0-743C6FE2E9F8}" srcOrd="1" destOrd="0" presId="urn:microsoft.com/office/officeart/2005/8/layout/orgChart1"/>
    <dgm:cxn modelId="{08FD23EF-12A9-4660-9E3E-ABD28B860AE1}" type="presParOf" srcId="{C19202FD-A726-48D8-AA26-C9AD466347A6}" destId="{988843A9-2BB3-4C39-BBC8-2D8E49159F93}" srcOrd="1" destOrd="0" presId="urn:microsoft.com/office/officeart/2005/8/layout/orgChart1"/>
    <dgm:cxn modelId="{32EFD9BA-4DFF-4D1B-A502-21CF49EE4677}" type="presParOf" srcId="{C19202FD-A726-48D8-AA26-C9AD466347A6}" destId="{D0A89C55-8D50-49A3-A153-0010482A280B}" srcOrd="2" destOrd="0" presId="urn:microsoft.com/office/officeart/2005/8/layout/orgChart1"/>
    <dgm:cxn modelId="{DFF08F00-B4AC-459B-A2E7-0F0B84B139B7}" type="presParOf" srcId="{085D5B81-F4EA-4527-ADC0-2D75DC16DDDB}" destId="{ADDEDABD-1306-46F8-9C66-CC0C954541DD}" srcOrd="4" destOrd="0" presId="urn:microsoft.com/office/officeart/2005/8/layout/orgChart1"/>
    <dgm:cxn modelId="{6C8CA941-6885-4C5E-BB07-1250E780D979}" type="presParOf" srcId="{085D5B81-F4EA-4527-ADC0-2D75DC16DDDB}" destId="{45EFB6A8-81C0-4BA8-B751-5ACDA625CABD}" srcOrd="5" destOrd="0" presId="urn:microsoft.com/office/officeart/2005/8/layout/orgChart1"/>
    <dgm:cxn modelId="{2225F143-6389-445B-B602-78D7FFEB6214}" type="presParOf" srcId="{45EFB6A8-81C0-4BA8-B751-5ACDA625CABD}" destId="{B8C7E306-5751-4B0B-9E92-138C492A11D3}" srcOrd="0" destOrd="0" presId="urn:microsoft.com/office/officeart/2005/8/layout/orgChart1"/>
    <dgm:cxn modelId="{4026B24A-26A9-4110-82C0-F3B13EE00534}" type="presParOf" srcId="{B8C7E306-5751-4B0B-9E92-138C492A11D3}" destId="{D1AD14D0-56AC-44A9-BC25-410AA5395CE5}" srcOrd="0" destOrd="0" presId="urn:microsoft.com/office/officeart/2005/8/layout/orgChart1"/>
    <dgm:cxn modelId="{E03ADE7D-5C07-4125-A544-59BAE81EDE69}" type="presParOf" srcId="{B8C7E306-5751-4B0B-9E92-138C492A11D3}" destId="{B9A6BEED-F37A-4D50-900B-32783764B456}" srcOrd="1" destOrd="0" presId="urn:microsoft.com/office/officeart/2005/8/layout/orgChart1"/>
    <dgm:cxn modelId="{AD98D3C6-03DB-4C16-977A-D29ADFCBFA8E}" type="presParOf" srcId="{45EFB6A8-81C0-4BA8-B751-5ACDA625CABD}" destId="{A911F468-C2E8-4ADA-83B3-E4E5298902E1}" srcOrd="1" destOrd="0" presId="urn:microsoft.com/office/officeart/2005/8/layout/orgChart1"/>
    <dgm:cxn modelId="{040D2454-89EF-48F2-9B07-2D88A0901970}" type="presParOf" srcId="{45EFB6A8-81C0-4BA8-B751-5ACDA625CABD}" destId="{A02587CF-5F38-48BE-9E51-713AC0638C65}" srcOrd="2" destOrd="0" presId="urn:microsoft.com/office/officeart/2005/8/layout/orgChart1"/>
    <dgm:cxn modelId="{D8C25480-D096-4773-8F69-3F128866F2D9}" type="presParOf" srcId="{A02587CF-5F38-48BE-9E51-713AC0638C65}" destId="{8C29E491-7355-4D6D-826A-E3B1AA7B6A63}" srcOrd="0" destOrd="0" presId="urn:microsoft.com/office/officeart/2005/8/layout/orgChart1"/>
    <dgm:cxn modelId="{544CE5ED-AB4D-4439-BA35-0543031432D1}" type="presParOf" srcId="{A02587CF-5F38-48BE-9E51-713AC0638C65}" destId="{DE5F70D9-AD1A-4655-B739-3D528AE316F5}" srcOrd="1" destOrd="0" presId="urn:microsoft.com/office/officeart/2005/8/layout/orgChart1"/>
    <dgm:cxn modelId="{26159074-3343-46B3-8900-651CA3BB8E4A}" type="presParOf" srcId="{DE5F70D9-AD1A-4655-B739-3D528AE316F5}" destId="{C6230253-5967-41ED-BCCE-4AE796B4885E}" srcOrd="0" destOrd="0" presId="urn:microsoft.com/office/officeart/2005/8/layout/orgChart1"/>
    <dgm:cxn modelId="{8322E973-B700-4A1F-ADE4-41466F26D788}" type="presParOf" srcId="{C6230253-5967-41ED-BCCE-4AE796B4885E}" destId="{2977E49E-0EE5-433A-AC27-3F0521680BFE}" srcOrd="0" destOrd="0" presId="urn:microsoft.com/office/officeart/2005/8/layout/orgChart1"/>
    <dgm:cxn modelId="{79ED921E-C6E8-4156-A926-B60C094F2333}" type="presParOf" srcId="{C6230253-5967-41ED-BCCE-4AE796B4885E}" destId="{C82B09DC-F7E5-492B-8396-F11E64B01744}" srcOrd="1" destOrd="0" presId="urn:microsoft.com/office/officeart/2005/8/layout/orgChart1"/>
    <dgm:cxn modelId="{7D1823CA-9AF7-438D-9BF2-513C2991234E}" type="presParOf" srcId="{DE5F70D9-AD1A-4655-B739-3D528AE316F5}" destId="{45258522-B77E-4EF8-96CD-FE738940DF0A}" srcOrd="1" destOrd="0" presId="urn:microsoft.com/office/officeart/2005/8/layout/orgChart1"/>
    <dgm:cxn modelId="{8EC4FC69-ACD2-4973-B415-87CD6523E064}" type="presParOf" srcId="{DE5F70D9-AD1A-4655-B739-3D528AE316F5}" destId="{446A131C-AA50-4C20-A26D-36B360370547}" srcOrd="2" destOrd="0" presId="urn:microsoft.com/office/officeart/2005/8/layout/orgChart1"/>
    <dgm:cxn modelId="{2AD060EB-9712-4285-BB25-C3A012117A68}" type="presParOf" srcId="{A02587CF-5F38-48BE-9E51-713AC0638C65}" destId="{959BB6DA-3430-4C74-890D-24AD3D27A045}" srcOrd="2" destOrd="0" presId="urn:microsoft.com/office/officeart/2005/8/layout/orgChart1"/>
    <dgm:cxn modelId="{5CF2B92B-F301-4BED-8F6D-5927A868EB96}" type="presParOf" srcId="{A02587CF-5F38-48BE-9E51-713AC0638C65}" destId="{98CAE1AD-54D6-4872-B11A-05E659F617C4}" srcOrd="3" destOrd="0" presId="urn:microsoft.com/office/officeart/2005/8/layout/orgChart1"/>
    <dgm:cxn modelId="{9E9240D6-4905-470C-9900-A5938C19FEE5}" type="presParOf" srcId="{98CAE1AD-54D6-4872-B11A-05E659F617C4}" destId="{695CC8BF-C1FA-4488-BD54-E1F64D9A2CF0}" srcOrd="0" destOrd="0" presId="urn:microsoft.com/office/officeart/2005/8/layout/orgChart1"/>
    <dgm:cxn modelId="{D68D5F91-D1F9-4337-A214-CB2350FEA547}" type="presParOf" srcId="{695CC8BF-C1FA-4488-BD54-E1F64D9A2CF0}" destId="{43700127-8148-46BA-859E-0A7AB10C1D3F}" srcOrd="0" destOrd="0" presId="urn:microsoft.com/office/officeart/2005/8/layout/orgChart1"/>
    <dgm:cxn modelId="{9D2D2B88-6B66-4568-84BB-C3530517E466}" type="presParOf" srcId="{695CC8BF-C1FA-4488-BD54-E1F64D9A2CF0}" destId="{BFC0AB69-7608-4F53-99E4-797CF4A4138A}" srcOrd="1" destOrd="0" presId="urn:microsoft.com/office/officeart/2005/8/layout/orgChart1"/>
    <dgm:cxn modelId="{02DF4D0E-3EC8-4AFA-AD9E-F5689779C061}" type="presParOf" srcId="{98CAE1AD-54D6-4872-B11A-05E659F617C4}" destId="{EB0235E6-3D7B-49AD-9920-F381CD458905}" srcOrd="1" destOrd="0" presId="urn:microsoft.com/office/officeart/2005/8/layout/orgChart1"/>
    <dgm:cxn modelId="{FF99AD87-764B-4DF3-AD8A-061FF7A23447}" type="presParOf" srcId="{98CAE1AD-54D6-4872-B11A-05E659F617C4}" destId="{334295C6-7880-41DC-BC96-BD88005E4A9D}" srcOrd="2" destOrd="0" presId="urn:microsoft.com/office/officeart/2005/8/layout/orgChart1"/>
    <dgm:cxn modelId="{5109060D-F73E-4ECC-AF1A-4CDD3B32C244}" type="presParOf" srcId="{085D5B81-F4EA-4527-ADC0-2D75DC16DDDB}" destId="{A623C87B-6967-4A32-9E91-EDF1AA8D24A1}" srcOrd="6" destOrd="0" presId="urn:microsoft.com/office/officeart/2005/8/layout/orgChart1"/>
    <dgm:cxn modelId="{3743DE1E-9493-4BD8-A2CA-1A6B19C79643}" type="presParOf" srcId="{085D5B81-F4EA-4527-ADC0-2D75DC16DDDB}" destId="{5BC61594-8EF2-415E-AB38-CE942AD679D8}" srcOrd="7" destOrd="0" presId="urn:microsoft.com/office/officeart/2005/8/layout/orgChart1"/>
    <dgm:cxn modelId="{A82E2EA4-0248-42ED-8AD8-9176E778A019}" type="presParOf" srcId="{5BC61594-8EF2-415E-AB38-CE942AD679D8}" destId="{55AFF449-BF77-4920-81D5-32C601F640C9}" srcOrd="0" destOrd="0" presId="urn:microsoft.com/office/officeart/2005/8/layout/orgChart1"/>
    <dgm:cxn modelId="{8D9F1BA1-8D21-4945-B2F6-5032A2F26223}" type="presParOf" srcId="{55AFF449-BF77-4920-81D5-32C601F640C9}" destId="{D0D43836-D973-4DAA-8AA5-ADAABA817401}" srcOrd="0" destOrd="0" presId="urn:microsoft.com/office/officeart/2005/8/layout/orgChart1"/>
    <dgm:cxn modelId="{5A12C551-156C-4FB0-9E6F-E5357A653985}" type="presParOf" srcId="{55AFF449-BF77-4920-81D5-32C601F640C9}" destId="{F80BC6F4-5340-4994-90C5-89EBACCEAD92}" srcOrd="1" destOrd="0" presId="urn:microsoft.com/office/officeart/2005/8/layout/orgChart1"/>
    <dgm:cxn modelId="{413E4B42-B40D-47A9-902A-35AD526054FF}" type="presParOf" srcId="{5BC61594-8EF2-415E-AB38-CE942AD679D8}" destId="{70D26FBB-793B-4F09-9B5B-B8AD295FC1D1}" srcOrd="1" destOrd="0" presId="urn:microsoft.com/office/officeart/2005/8/layout/orgChart1"/>
    <dgm:cxn modelId="{453F94A4-360B-4D2E-80A6-F203DFE3F384}" type="presParOf" srcId="{5BC61594-8EF2-415E-AB38-CE942AD679D8}" destId="{4A8BD2B0-3A40-4B14-9362-33CF9F236671}" srcOrd="2" destOrd="0" presId="urn:microsoft.com/office/officeart/2005/8/layout/orgChart1"/>
    <dgm:cxn modelId="{C7B9E95E-396B-44A4-B5DE-F5F22A06FDE5}" type="presParOf" srcId="{4A8BD2B0-3A40-4B14-9362-33CF9F236671}" destId="{1AD18189-C2B9-48DF-8C78-C700BB3F7AC4}" srcOrd="0" destOrd="0" presId="urn:microsoft.com/office/officeart/2005/8/layout/orgChart1"/>
    <dgm:cxn modelId="{F9CB619E-D480-41FF-8745-A151BAC1B4E1}" type="presParOf" srcId="{4A8BD2B0-3A40-4B14-9362-33CF9F236671}" destId="{85AC3375-FF3D-4E64-8E2E-21B162F41111}" srcOrd="1" destOrd="0" presId="urn:microsoft.com/office/officeart/2005/8/layout/orgChart1"/>
    <dgm:cxn modelId="{830842C2-3A90-4CB9-B0FD-7800222737B1}" type="presParOf" srcId="{85AC3375-FF3D-4E64-8E2E-21B162F41111}" destId="{77B6FB81-430B-495C-836A-29C27B44D24D}" srcOrd="0" destOrd="0" presId="urn:microsoft.com/office/officeart/2005/8/layout/orgChart1"/>
    <dgm:cxn modelId="{5DBF65CE-439A-4D66-8BD0-C7BF55323B71}" type="presParOf" srcId="{77B6FB81-430B-495C-836A-29C27B44D24D}" destId="{BB329986-A97E-4395-AFDD-341F37564AD2}" srcOrd="0" destOrd="0" presId="urn:microsoft.com/office/officeart/2005/8/layout/orgChart1"/>
    <dgm:cxn modelId="{DBFD8647-9934-492D-A906-4CCBE150924B}" type="presParOf" srcId="{77B6FB81-430B-495C-836A-29C27B44D24D}" destId="{FA1D2B6D-563D-4998-A7F7-E321B9B68794}" srcOrd="1" destOrd="0" presId="urn:microsoft.com/office/officeart/2005/8/layout/orgChart1"/>
    <dgm:cxn modelId="{F57AA776-944A-4912-9CA7-A5311908BA08}" type="presParOf" srcId="{85AC3375-FF3D-4E64-8E2E-21B162F41111}" destId="{11F85C2C-48DC-46EA-B812-4A1F08DD0C10}" srcOrd="1" destOrd="0" presId="urn:microsoft.com/office/officeart/2005/8/layout/orgChart1"/>
    <dgm:cxn modelId="{F23470CE-6D75-4453-AB77-5A1CDC25552C}" type="presParOf" srcId="{85AC3375-FF3D-4E64-8E2E-21B162F41111}" destId="{02CBD944-BA72-45C5-B25E-C6E75ABE4D74}" srcOrd="2" destOrd="0" presId="urn:microsoft.com/office/officeart/2005/8/layout/orgChart1"/>
    <dgm:cxn modelId="{271A4F6F-03B1-41FB-84FE-03A5E95212AD}" type="presParOf" srcId="{4A8BD2B0-3A40-4B14-9362-33CF9F236671}" destId="{F4B83B94-295B-484B-9619-73AEEA4ADE66}" srcOrd="2" destOrd="0" presId="urn:microsoft.com/office/officeart/2005/8/layout/orgChart1"/>
    <dgm:cxn modelId="{A75B8063-62F7-4CEA-96C6-2C73ECBF7EF3}" type="presParOf" srcId="{4A8BD2B0-3A40-4B14-9362-33CF9F236671}" destId="{88BC15F4-D221-4739-854B-81320D51372A}" srcOrd="3" destOrd="0" presId="urn:microsoft.com/office/officeart/2005/8/layout/orgChart1"/>
    <dgm:cxn modelId="{FDAF0ADE-FDDB-4C66-8F4B-96AFE2D97F29}" type="presParOf" srcId="{88BC15F4-D221-4739-854B-81320D51372A}" destId="{D9E02ABE-0624-470F-8E07-EBC423C84591}" srcOrd="0" destOrd="0" presId="urn:microsoft.com/office/officeart/2005/8/layout/orgChart1"/>
    <dgm:cxn modelId="{522905A6-65B8-4128-B334-518325047C30}" type="presParOf" srcId="{D9E02ABE-0624-470F-8E07-EBC423C84591}" destId="{8628F303-4D4C-409D-9AD7-A27F20AEDE5C}" srcOrd="0" destOrd="0" presId="urn:microsoft.com/office/officeart/2005/8/layout/orgChart1"/>
    <dgm:cxn modelId="{CD468567-A3FE-4D9D-A182-CD21FB92C21A}" type="presParOf" srcId="{D9E02ABE-0624-470F-8E07-EBC423C84591}" destId="{64105F26-5948-45FD-8E8F-9A2290F92547}" srcOrd="1" destOrd="0" presId="urn:microsoft.com/office/officeart/2005/8/layout/orgChart1"/>
    <dgm:cxn modelId="{4009F9CE-0758-45A3-8635-EA1BA00C2EDC}" type="presParOf" srcId="{88BC15F4-D221-4739-854B-81320D51372A}" destId="{D1B837BF-1122-4B45-92C3-E80C475E8089}" srcOrd="1" destOrd="0" presId="urn:microsoft.com/office/officeart/2005/8/layout/orgChart1"/>
    <dgm:cxn modelId="{79A17329-2284-4995-BE50-97ACD20C95FA}" type="presParOf" srcId="{88BC15F4-D221-4739-854B-81320D51372A}" destId="{062EB3AC-E2A7-4A94-AC99-AF09D40FAB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8667A8-B23F-4542-897C-8A14E93D9909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31A8B55-1D1F-4C21-BCE0-6741C98DE5AE}">
      <dgm:prSet phldrT="[Текст]"/>
      <dgm:spPr/>
      <dgm:t>
        <a:bodyPr/>
        <a:lstStyle/>
        <a:p>
          <a:r>
            <a:rPr lang="ru-RU" b="1" dirty="0" smtClean="0"/>
            <a:t>Виды банковских кредитов</a:t>
          </a:r>
          <a:endParaRPr lang="ru-RU" b="1" dirty="0"/>
        </a:p>
      </dgm:t>
    </dgm:pt>
    <dgm:pt modelId="{D5781152-EF80-4BB1-A36A-696B08686132}" type="parTrans" cxnId="{81DA1AA6-504D-47EB-A471-E0C0774B420F}">
      <dgm:prSet/>
      <dgm:spPr/>
      <dgm:t>
        <a:bodyPr/>
        <a:lstStyle/>
        <a:p>
          <a:endParaRPr lang="ru-RU"/>
        </a:p>
      </dgm:t>
    </dgm:pt>
    <dgm:pt modelId="{51E57929-365F-4CBD-9962-46D7FE2A89F8}" type="sibTrans" cxnId="{81DA1AA6-504D-47EB-A471-E0C0774B420F}">
      <dgm:prSet/>
      <dgm:spPr/>
      <dgm:t>
        <a:bodyPr/>
        <a:lstStyle/>
        <a:p>
          <a:endParaRPr lang="ru-RU"/>
        </a:p>
      </dgm:t>
    </dgm:pt>
    <dgm:pt modelId="{EE47AFE4-F147-48D9-A22D-047FDB7703CC}" type="asst">
      <dgm:prSet phldrT="[Текст]"/>
      <dgm:spPr/>
      <dgm:t>
        <a:bodyPr/>
        <a:lstStyle/>
        <a:p>
          <a:r>
            <a:rPr lang="ru-RU" b="1" dirty="0" smtClean="0"/>
            <a:t>По способу предоставления безналичных кредитов</a:t>
          </a:r>
          <a:endParaRPr lang="ru-RU" b="1" dirty="0"/>
        </a:p>
      </dgm:t>
    </dgm:pt>
    <dgm:pt modelId="{651C7243-B065-4529-A287-0EB6262614A3}" type="parTrans" cxnId="{CA94606A-41C2-4F02-8DD6-56789A842642}">
      <dgm:prSet/>
      <dgm:spPr/>
      <dgm:t>
        <a:bodyPr/>
        <a:lstStyle/>
        <a:p>
          <a:endParaRPr lang="ru-RU"/>
        </a:p>
      </dgm:t>
    </dgm:pt>
    <dgm:pt modelId="{D03F80D1-F9CA-4EF6-947D-73950005DBB6}" type="sibTrans" cxnId="{CA94606A-41C2-4F02-8DD6-56789A842642}">
      <dgm:prSet/>
      <dgm:spPr/>
      <dgm:t>
        <a:bodyPr/>
        <a:lstStyle/>
        <a:p>
          <a:endParaRPr lang="ru-RU"/>
        </a:p>
      </dgm:t>
    </dgm:pt>
    <dgm:pt modelId="{8FD8BE0B-ED84-4D79-8958-F2337502D91B}" type="asst">
      <dgm:prSet phldrT="[Текст]"/>
      <dgm:spPr/>
      <dgm:t>
        <a:bodyPr/>
        <a:lstStyle/>
        <a:p>
          <a:r>
            <a:rPr lang="ru-RU" dirty="0" smtClean="0"/>
            <a:t>Разовое зачисление на счет</a:t>
          </a:r>
          <a:endParaRPr lang="ru-RU" dirty="0"/>
        </a:p>
      </dgm:t>
    </dgm:pt>
    <dgm:pt modelId="{B053C226-9403-4489-BCFD-CCE55ABA178C}" type="parTrans" cxnId="{0D6C75E5-A657-4BFC-84C7-8B631F540FE8}">
      <dgm:prSet/>
      <dgm:spPr/>
      <dgm:t>
        <a:bodyPr/>
        <a:lstStyle/>
        <a:p>
          <a:endParaRPr lang="ru-RU"/>
        </a:p>
      </dgm:t>
    </dgm:pt>
    <dgm:pt modelId="{E429F633-420D-4E6D-946F-B5EF0F5A8CEE}" type="sibTrans" cxnId="{0D6C75E5-A657-4BFC-84C7-8B631F540FE8}">
      <dgm:prSet/>
      <dgm:spPr/>
      <dgm:t>
        <a:bodyPr/>
        <a:lstStyle/>
        <a:p>
          <a:endParaRPr lang="ru-RU"/>
        </a:p>
      </dgm:t>
    </dgm:pt>
    <dgm:pt modelId="{D9B83CB9-0153-4BB7-B9C1-D290227B8B07}" type="asst">
      <dgm:prSet phldrT="[Текст]"/>
      <dgm:spPr/>
      <dgm:t>
        <a:bodyPr/>
        <a:lstStyle/>
        <a:p>
          <a:r>
            <a:rPr lang="ru-RU" dirty="0" smtClean="0"/>
            <a:t>Открытие кредитной линии</a:t>
          </a:r>
          <a:endParaRPr lang="ru-RU" dirty="0"/>
        </a:p>
      </dgm:t>
    </dgm:pt>
    <dgm:pt modelId="{389E4BFC-F8EB-4186-B365-9247B23FE8FD}" type="parTrans" cxnId="{38917D8D-146C-40BA-8E91-C118C760D43D}">
      <dgm:prSet/>
      <dgm:spPr/>
      <dgm:t>
        <a:bodyPr/>
        <a:lstStyle/>
        <a:p>
          <a:endParaRPr lang="ru-RU"/>
        </a:p>
      </dgm:t>
    </dgm:pt>
    <dgm:pt modelId="{A59EDEF2-8088-4136-96A4-AF1B884CD6C1}" type="sibTrans" cxnId="{38917D8D-146C-40BA-8E91-C118C760D43D}">
      <dgm:prSet/>
      <dgm:spPr/>
      <dgm:t>
        <a:bodyPr/>
        <a:lstStyle/>
        <a:p>
          <a:endParaRPr lang="ru-RU"/>
        </a:p>
      </dgm:t>
    </dgm:pt>
    <dgm:pt modelId="{339A2755-43B5-4A07-9548-DBFDE846B1FB}" type="asst">
      <dgm:prSet phldrT="[Текст]"/>
      <dgm:spPr/>
      <dgm:t>
        <a:bodyPr/>
        <a:lstStyle/>
        <a:p>
          <a:r>
            <a:rPr lang="ru-RU" dirty="0" smtClean="0"/>
            <a:t>Кредитование счета (овердрафт)</a:t>
          </a:r>
          <a:endParaRPr lang="ru-RU" dirty="0"/>
        </a:p>
      </dgm:t>
    </dgm:pt>
    <dgm:pt modelId="{9E140EAD-290A-474F-B60A-BBA1ABDC6C5F}" type="parTrans" cxnId="{D93C8EF0-0636-45C0-B672-727397282226}">
      <dgm:prSet/>
      <dgm:spPr/>
      <dgm:t>
        <a:bodyPr/>
        <a:lstStyle/>
        <a:p>
          <a:endParaRPr lang="ru-RU"/>
        </a:p>
      </dgm:t>
    </dgm:pt>
    <dgm:pt modelId="{3AB14FCC-F893-46F2-A3EE-CA4379B5484D}" type="sibTrans" cxnId="{D93C8EF0-0636-45C0-B672-727397282226}">
      <dgm:prSet/>
      <dgm:spPr/>
      <dgm:t>
        <a:bodyPr/>
        <a:lstStyle/>
        <a:p>
          <a:endParaRPr lang="ru-RU"/>
        </a:p>
      </dgm:t>
    </dgm:pt>
    <dgm:pt modelId="{262E7413-89E6-4C13-A16D-BD06FF1BE97C}" type="asst">
      <dgm:prSet phldrT="[Текст]"/>
      <dgm:spPr/>
      <dgm:t>
        <a:bodyPr/>
        <a:lstStyle/>
        <a:p>
          <a:r>
            <a:rPr lang="ru-RU" b="1" dirty="0" smtClean="0"/>
            <a:t>По валюте кредитования</a:t>
          </a:r>
          <a:endParaRPr lang="ru-RU" b="1" dirty="0"/>
        </a:p>
      </dgm:t>
    </dgm:pt>
    <dgm:pt modelId="{56D296A2-9B06-4B89-862F-F92C5A59542A}" type="parTrans" cxnId="{68DAB936-B535-4D59-BC08-E8383DDBD6E0}">
      <dgm:prSet/>
      <dgm:spPr/>
      <dgm:t>
        <a:bodyPr/>
        <a:lstStyle/>
        <a:p>
          <a:endParaRPr lang="ru-RU"/>
        </a:p>
      </dgm:t>
    </dgm:pt>
    <dgm:pt modelId="{A60B0B90-3CA5-4FCA-8275-2A2672485E01}" type="sibTrans" cxnId="{68DAB936-B535-4D59-BC08-E8383DDBD6E0}">
      <dgm:prSet/>
      <dgm:spPr/>
      <dgm:t>
        <a:bodyPr/>
        <a:lstStyle/>
        <a:p>
          <a:endParaRPr lang="ru-RU"/>
        </a:p>
      </dgm:t>
    </dgm:pt>
    <dgm:pt modelId="{BC4CA297-2B69-418E-91E7-D4755E9EF8F6}" type="asst">
      <dgm:prSet phldrT="[Текст]"/>
      <dgm:spPr/>
      <dgm:t>
        <a:bodyPr/>
        <a:lstStyle/>
        <a:p>
          <a:r>
            <a:rPr lang="ru-RU" dirty="0" smtClean="0"/>
            <a:t>В рублях</a:t>
          </a:r>
          <a:endParaRPr lang="ru-RU" dirty="0"/>
        </a:p>
      </dgm:t>
    </dgm:pt>
    <dgm:pt modelId="{064250F6-9F3C-418E-88FF-A55274DD68CB}" type="parTrans" cxnId="{C82CE59B-E705-4612-A087-CA00B73C699D}">
      <dgm:prSet/>
      <dgm:spPr/>
      <dgm:t>
        <a:bodyPr/>
        <a:lstStyle/>
        <a:p>
          <a:endParaRPr lang="ru-RU"/>
        </a:p>
      </dgm:t>
    </dgm:pt>
    <dgm:pt modelId="{FD44344A-7A9F-4D36-B528-6FE339B47DF1}" type="sibTrans" cxnId="{C82CE59B-E705-4612-A087-CA00B73C699D}">
      <dgm:prSet/>
      <dgm:spPr/>
      <dgm:t>
        <a:bodyPr/>
        <a:lstStyle/>
        <a:p>
          <a:endParaRPr lang="ru-RU"/>
        </a:p>
      </dgm:t>
    </dgm:pt>
    <dgm:pt modelId="{A18C632F-ACA8-4397-96D2-974FB57B36C0}" type="asst">
      <dgm:prSet phldrT="[Текст]"/>
      <dgm:spPr/>
      <dgm:t>
        <a:bodyPr/>
        <a:lstStyle/>
        <a:p>
          <a:r>
            <a:rPr lang="ru-RU" dirty="0" smtClean="0"/>
            <a:t>В иностранной валюте</a:t>
          </a:r>
          <a:endParaRPr lang="ru-RU" dirty="0"/>
        </a:p>
      </dgm:t>
    </dgm:pt>
    <dgm:pt modelId="{B38283CE-C3B1-4DEC-B5B5-E027F2FE3FDD}" type="parTrans" cxnId="{CDB5C82C-DB6A-4971-B842-D7805B246B44}">
      <dgm:prSet/>
      <dgm:spPr/>
      <dgm:t>
        <a:bodyPr/>
        <a:lstStyle/>
        <a:p>
          <a:endParaRPr lang="ru-RU"/>
        </a:p>
      </dgm:t>
    </dgm:pt>
    <dgm:pt modelId="{F128138D-3C6C-41F3-9E07-5CC4E1C9E48C}" type="sibTrans" cxnId="{CDB5C82C-DB6A-4971-B842-D7805B246B44}">
      <dgm:prSet/>
      <dgm:spPr/>
      <dgm:t>
        <a:bodyPr/>
        <a:lstStyle/>
        <a:p>
          <a:endParaRPr lang="ru-RU"/>
        </a:p>
      </dgm:t>
    </dgm:pt>
    <dgm:pt modelId="{810E52EE-AF97-47F7-82E2-839C49DE0C7B}" type="pres">
      <dgm:prSet presAssocID="{C18667A8-B23F-4542-897C-8A14E93D99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99E55C-05D7-4D3B-8D5D-EDDFB76D1E89}" type="pres">
      <dgm:prSet presAssocID="{331A8B55-1D1F-4C21-BCE0-6741C98DE5AE}" presName="hierRoot1" presStyleCnt="0">
        <dgm:presLayoutVars>
          <dgm:hierBranch val="init"/>
        </dgm:presLayoutVars>
      </dgm:prSet>
      <dgm:spPr/>
    </dgm:pt>
    <dgm:pt modelId="{BF998630-B92A-4F11-8826-2B0DA7C25AB0}" type="pres">
      <dgm:prSet presAssocID="{331A8B55-1D1F-4C21-BCE0-6741C98DE5AE}" presName="rootComposite1" presStyleCnt="0"/>
      <dgm:spPr/>
    </dgm:pt>
    <dgm:pt modelId="{829B9311-8297-4725-BA00-5766107857D6}" type="pres">
      <dgm:prSet presAssocID="{331A8B55-1D1F-4C21-BCE0-6741C98DE5AE}" presName="rootText1" presStyleLbl="node0" presStyleIdx="0" presStyleCnt="1" custScaleX="1459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995BAE-853D-42FE-AA0A-44FAEC597A2E}" type="pres">
      <dgm:prSet presAssocID="{331A8B55-1D1F-4C21-BCE0-6741C98DE5A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54E3242-D607-4DE0-B2CF-FEE9027C38FE}" type="pres">
      <dgm:prSet presAssocID="{331A8B55-1D1F-4C21-BCE0-6741C98DE5AE}" presName="hierChild2" presStyleCnt="0"/>
      <dgm:spPr/>
    </dgm:pt>
    <dgm:pt modelId="{E7AC9AFE-54A3-45E1-B8FA-98679BE3A811}" type="pres">
      <dgm:prSet presAssocID="{331A8B55-1D1F-4C21-BCE0-6741C98DE5AE}" presName="hierChild3" presStyleCnt="0"/>
      <dgm:spPr/>
    </dgm:pt>
    <dgm:pt modelId="{27A2BE15-BE33-4015-9F79-916DD0913EC6}" type="pres">
      <dgm:prSet presAssocID="{651C7243-B065-4529-A287-0EB6262614A3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B86C6DDE-A742-4FCC-8817-F862E9CDE7FC}" type="pres">
      <dgm:prSet presAssocID="{EE47AFE4-F147-48D9-A22D-047FDB7703CC}" presName="hierRoot3" presStyleCnt="0">
        <dgm:presLayoutVars>
          <dgm:hierBranch val="init"/>
        </dgm:presLayoutVars>
      </dgm:prSet>
      <dgm:spPr/>
    </dgm:pt>
    <dgm:pt modelId="{CCF2ED75-DAB7-4808-882D-3442316A3DA8}" type="pres">
      <dgm:prSet presAssocID="{EE47AFE4-F147-48D9-A22D-047FDB7703CC}" presName="rootComposite3" presStyleCnt="0"/>
      <dgm:spPr/>
    </dgm:pt>
    <dgm:pt modelId="{40B7CAF3-3232-4203-980D-4C74C4B903BC}" type="pres">
      <dgm:prSet presAssocID="{EE47AFE4-F147-48D9-A22D-047FDB7703CC}" presName="rootText3" presStyleLbl="asst1" presStyleIdx="0" presStyleCnt="7" custScaleX="1203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E50211-82DF-400B-BF09-B9FE291D04B3}" type="pres">
      <dgm:prSet presAssocID="{EE47AFE4-F147-48D9-A22D-047FDB7703CC}" presName="rootConnector3" presStyleLbl="asst1" presStyleIdx="0" presStyleCnt="7"/>
      <dgm:spPr/>
      <dgm:t>
        <a:bodyPr/>
        <a:lstStyle/>
        <a:p>
          <a:endParaRPr lang="ru-RU"/>
        </a:p>
      </dgm:t>
    </dgm:pt>
    <dgm:pt modelId="{6AB2535F-A722-4419-A96F-FBFA0064263D}" type="pres">
      <dgm:prSet presAssocID="{EE47AFE4-F147-48D9-A22D-047FDB7703CC}" presName="hierChild6" presStyleCnt="0"/>
      <dgm:spPr/>
    </dgm:pt>
    <dgm:pt modelId="{68B6DD09-EED8-4006-B0E4-DF2B39995F2E}" type="pres">
      <dgm:prSet presAssocID="{EE47AFE4-F147-48D9-A22D-047FDB7703CC}" presName="hierChild7" presStyleCnt="0"/>
      <dgm:spPr/>
    </dgm:pt>
    <dgm:pt modelId="{A7F0F3F1-13B4-4516-B48C-551288FA2018}" type="pres">
      <dgm:prSet presAssocID="{B053C226-9403-4489-BCFD-CCE55ABA178C}" presName="Name111" presStyleLbl="parChTrans1D3" presStyleIdx="0" presStyleCnt="5"/>
      <dgm:spPr/>
      <dgm:t>
        <a:bodyPr/>
        <a:lstStyle/>
        <a:p>
          <a:endParaRPr lang="ru-RU"/>
        </a:p>
      </dgm:t>
    </dgm:pt>
    <dgm:pt modelId="{D4A418E9-56EB-4EED-924F-33F5997D351C}" type="pres">
      <dgm:prSet presAssocID="{8FD8BE0B-ED84-4D79-8958-F2337502D91B}" presName="hierRoot3" presStyleCnt="0">
        <dgm:presLayoutVars>
          <dgm:hierBranch val="init"/>
        </dgm:presLayoutVars>
      </dgm:prSet>
      <dgm:spPr/>
    </dgm:pt>
    <dgm:pt modelId="{1C9D61E3-1FB8-4183-A550-F58E8446AFDA}" type="pres">
      <dgm:prSet presAssocID="{8FD8BE0B-ED84-4D79-8958-F2337502D91B}" presName="rootComposite3" presStyleCnt="0"/>
      <dgm:spPr/>
    </dgm:pt>
    <dgm:pt modelId="{A3FC78D9-6571-45C9-A39A-BCCD561DE6E1}" type="pres">
      <dgm:prSet presAssocID="{8FD8BE0B-ED84-4D79-8958-F2337502D91B}" presName="rootText3" presStyleLbl="asst1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06B245-FC5A-42E9-A1CA-773E6AC618B9}" type="pres">
      <dgm:prSet presAssocID="{8FD8BE0B-ED84-4D79-8958-F2337502D91B}" presName="rootConnector3" presStyleLbl="asst1" presStyleIdx="1" presStyleCnt="7"/>
      <dgm:spPr/>
      <dgm:t>
        <a:bodyPr/>
        <a:lstStyle/>
        <a:p>
          <a:endParaRPr lang="ru-RU"/>
        </a:p>
      </dgm:t>
    </dgm:pt>
    <dgm:pt modelId="{404B8827-8A25-4AF6-B7B5-02DEB682F35D}" type="pres">
      <dgm:prSet presAssocID="{8FD8BE0B-ED84-4D79-8958-F2337502D91B}" presName="hierChild6" presStyleCnt="0"/>
      <dgm:spPr/>
    </dgm:pt>
    <dgm:pt modelId="{613950B4-325F-47E3-9630-254C4248F83F}" type="pres">
      <dgm:prSet presAssocID="{8FD8BE0B-ED84-4D79-8958-F2337502D91B}" presName="hierChild7" presStyleCnt="0"/>
      <dgm:spPr/>
    </dgm:pt>
    <dgm:pt modelId="{20B5EEA3-4025-40BD-A03F-508E2A412485}" type="pres">
      <dgm:prSet presAssocID="{389E4BFC-F8EB-4186-B365-9247B23FE8FD}" presName="Name111" presStyleLbl="parChTrans1D3" presStyleIdx="1" presStyleCnt="5"/>
      <dgm:spPr/>
      <dgm:t>
        <a:bodyPr/>
        <a:lstStyle/>
        <a:p>
          <a:endParaRPr lang="ru-RU"/>
        </a:p>
      </dgm:t>
    </dgm:pt>
    <dgm:pt modelId="{CF8A80AB-BF2E-4828-8F9B-6D092D90CDB7}" type="pres">
      <dgm:prSet presAssocID="{D9B83CB9-0153-4BB7-B9C1-D290227B8B07}" presName="hierRoot3" presStyleCnt="0">
        <dgm:presLayoutVars>
          <dgm:hierBranch val="init"/>
        </dgm:presLayoutVars>
      </dgm:prSet>
      <dgm:spPr/>
    </dgm:pt>
    <dgm:pt modelId="{F1145894-9E02-4525-830C-3936E745F42A}" type="pres">
      <dgm:prSet presAssocID="{D9B83CB9-0153-4BB7-B9C1-D290227B8B07}" presName="rootComposite3" presStyleCnt="0"/>
      <dgm:spPr/>
    </dgm:pt>
    <dgm:pt modelId="{D0C70AB6-B0AC-4B85-ADFE-696D2653010C}" type="pres">
      <dgm:prSet presAssocID="{D9B83CB9-0153-4BB7-B9C1-D290227B8B07}" presName="rootText3" presStyleLbl="asst1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1C4DF6-DCA4-4E3C-A1D1-E332E822ADD6}" type="pres">
      <dgm:prSet presAssocID="{D9B83CB9-0153-4BB7-B9C1-D290227B8B07}" presName="rootConnector3" presStyleLbl="asst1" presStyleIdx="2" presStyleCnt="7"/>
      <dgm:spPr/>
      <dgm:t>
        <a:bodyPr/>
        <a:lstStyle/>
        <a:p>
          <a:endParaRPr lang="ru-RU"/>
        </a:p>
      </dgm:t>
    </dgm:pt>
    <dgm:pt modelId="{EA75C1E8-16F3-4DAF-8EC4-D7E222DB8A6B}" type="pres">
      <dgm:prSet presAssocID="{D9B83CB9-0153-4BB7-B9C1-D290227B8B07}" presName="hierChild6" presStyleCnt="0"/>
      <dgm:spPr/>
    </dgm:pt>
    <dgm:pt modelId="{8781D60F-F9AF-4859-BC66-4013C0469E6E}" type="pres">
      <dgm:prSet presAssocID="{D9B83CB9-0153-4BB7-B9C1-D290227B8B07}" presName="hierChild7" presStyleCnt="0"/>
      <dgm:spPr/>
    </dgm:pt>
    <dgm:pt modelId="{86DE741B-9033-4CA5-8C74-462D0EA73CD3}" type="pres">
      <dgm:prSet presAssocID="{9E140EAD-290A-474F-B60A-BBA1ABDC6C5F}" presName="Name111" presStyleLbl="parChTrans1D3" presStyleIdx="2" presStyleCnt="5"/>
      <dgm:spPr/>
      <dgm:t>
        <a:bodyPr/>
        <a:lstStyle/>
        <a:p>
          <a:endParaRPr lang="ru-RU"/>
        </a:p>
      </dgm:t>
    </dgm:pt>
    <dgm:pt modelId="{0E0AB24D-AB9B-40F9-8EA8-8ABDD2682995}" type="pres">
      <dgm:prSet presAssocID="{339A2755-43B5-4A07-9548-DBFDE846B1FB}" presName="hierRoot3" presStyleCnt="0">
        <dgm:presLayoutVars>
          <dgm:hierBranch val="init"/>
        </dgm:presLayoutVars>
      </dgm:prSet>
      <dgm:spPr/>
    </dgm:pt>
    <dgm:pt modelId="{A53F708B-B672-4634-AD6A-526CDF84A6B0}" type="pres">
      <dgm:prSet presAssocID="{339A2755-43B5-4A07-9548-DBFDE846B1FB}" presName="rootComposite3" presStyleCnt="0"/>
      <dgm:spPr/>
    </dgm:pt>
    <dgm:pt modelId="{746989F1-2E69-4390-B54E-0A5AF8304AD4}" type="pres">
      <dgm:prSet presAssocID="{339A2755-43B5-4A07-9548-DBFDE846B1FB}" presName="rootText3" presStyleLbl="asst1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803DC1-1D47-463D-AD9B-EB7A14ACE7A2}" type="pres">
      <dgm:prSet presAssocID="{339A2755-43B5-4A07-9548-DBFDE846B1FB}" presName="rootConnector3" presStyleLbl="asst1" presStyleIdx="3" presStyleCnt="7"/>
      <dgm:spPr/>
      <dgm:t>
        <a:bodyPr/>
        <a:lstStyle/>
        <a:p>
          <a:endParaRPr lang="ru-RU"/>
        </a:p>
      </dgm:t>
    </dgm:pt>
    <dgm:pt modelId="{FDAE8BE2-B074-4191-AE48-5D24EE2B9040}" type="pres">
      <dgm:prSet presAssocID="{339A2755-43B5-4A07-9548-DBFDE846B1FB}" presName="hierChild6" presStyleCnt="0"/>
      <dgm:spPr/>
    </dgm:pt>
    <dgm:pt modelId="{93ECC318-389C-4E3C-AD7C-A69DE83A79AD}" type="pres">
      <dgm:prSet presAssocID="{339A2755-43B5-4A07-9548-DBFDE846B1FB}" presName="hierChild7" presStyleCnt="0"/>
      <dgm:spPr/>
    </dgm:pt>
    <dgm:pt modelId="{39E83468-F230-4635-A420-B9CD6D4EEAF9}" type="pres">
      <dgm:prSet presAssocID="{56D296A2-9B06-4B89-862F-F92C5A59542A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D92F01A2-396F-4359-9BB4-93FF7854AE40}" type="pres">
      <dgm:prSet presAssocID="{262E7413-89E6-4C13-A16D-BD06FF1BE97C}" presName="hierRoot3" presStyleCnt="0">
        <dgm:presLayoutVars>
          <dgm:hierBranch val="init"/>
        </dgm:presLayoutVars>
      </dgm:prSet>
      <dgm:spPr/>
    </dgm:pt>
    <dgm:pt modelId="{B0DF7438-5F73-4F62-9356-36BD86B84BBC}" type="pres">
      <dgm:prSet presAssocID="{262E7413-89E6-4C13-A16D-BD06FF1BE97C}" presName="rootComposite3" presStyleCnt="0"/>
      <dgm:spPr/>
    </dgm:pt>
    <dgm:pt modelId="{467479BA-A1D8-47C2-88B5-E89B2198CB67}" type="pres">
      <dgm:prSet presAssocID="{262E7413-89E6-4C13-A16D-BD06FF1BE97C}" presName="rootText3" presStyleLbl="asst1" presStyleIdx="4" presStyleCnt="7" custScaleX="1310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F1359F-311E-4521-B779-41C33C528F99}" type="pres">
      <dgm:prSet presAssocID="{262E7413-89E6-4C13-A16D-BD06FF1BE97C}" presName="rootConnector3" presStyleLbl="asst1" presStyleIdx="4" presStyleCnt="7"/>
      <dgm:spPr/>
      <dgm:t>
        <a:bodyPr/>
        <a:lstStyle/>
        <a:p>
          <a:endParaRPr lang="ru-RU"/>
        </a:p>
      </dgm:t>
    </dgm:pt>
    <dgm:pt modelId="{0318B39C-7FE3-4904-89A8-B928FE15ED3E}" type="pres">
      <dgm:prSet presAssocID="{262E7413-89E6-4C13-A16D-BD06FF1BE97C}" presName="hierChild6" presStyleCnt="0"/>
      <dgm:spPr/>
    </dgm:pt>
    <dgm:pt modelId="{E9304AEE-2F36-4B95-A71F-23D93D393324}" type="pres">
      <dgm:prSet presAssocID="{262E7413-89E6-4C13-A16D-BD06FF1BE97C}" presName="hierChild7" presStyleCnt="0"/>
      <dgm:spPr/>
    </dgm:pt>
    <dgm:pt modelId="{567EECE6-0D2E-4FEE-B231-81CB57D18E37}" type="pres">
      <dgm:prSet presAssocID="{064250F6-9F3C-418E-88FF-A55274DD68CB}" presName="Name111" presStyleLbl="parChTrans1D3" presStyleIdx="3" presStyleCnt="5"/>
      <dgm:spPr/>
      <dgm:t>
        <a:bodyPr/>
        <a:lstStyle/>
        <a:p>
          <a:endParaRPr lang="ru-RU"/>
        </a:p>
      </dgm:t>
    </dgm:pt>
    <dgm:pt modelId="{4BEF84BB-E724-4CFC-A282-2E4B0E83313F}" type="pres">
      <dgm:prSet presAssocID="{BC4CA297-2B69-418E-91E7-D4755E9EF8F6}" presName="hierRoot3" presStyleCnt="0">
        <dgm:presLayoutVars>
          <dgm:hierBranch val="init"/>
        </dgm:presLayoutVars>
      </dgm:prSet>
      <dgm:spPr/>
    </dgm:pt>
    <dgm:pt modelId="{7113E321-A856-430F-AB23-EA25458D7975}" type="pres">
      <dgm:prSet presAssocID="{BC4CA297-2B69-418E-91E7-D4755E9EF8F6}" presName="rootComposite3" presStyleCnt="0"/>
      <dgm:spPr/>
    </dgm:pt>
    <dgm:pt modelId="{C8E71069-47FD-46A2-9B5B-3117B8F871E3}" type="pres">
      <dgm:prSet presAssocID="{BC4CA297-2B69-418E-91E7-D4755E9EF8F6}" presName="rootText3" presStyleLbl="asst1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353E52-9ABB-4BEF-A356-FECA3EC9206B}" type="pres">
      <dgm:prSet presAssocID="{BC4CA297-2B69-418E-91E7-D4755E9EF8F6}" presName="rootConnector3" presStyleLbl="asst1" presStyleIdx="5" presStyleCnt="7"/>
      <dgm:spPr/>
      <dgm:t>
        <a:bodyPr/>
        <a:lstStyle/>
        <a:p>
          <a:endParaRPr lang="ru-RU"/>
        </a:p>
      </dgm:t>
    </dgm:pt>
    <dgm:pt modelId="{3909ACEF-2EB0-41B3-A6D7-98D75A31B463}" type="pres">
      <dgm:prSet presAssocID="{BC4CA297-2B69-418E-91E7-D4755E9EF8F6}" presName="hierChild6" presStyleCnt="0"/>
      <dgm:spPr/>
    </dgm:pt>
    <dgm:pt modelId="{520F8BFD-9A66-4F67-89C6-CE7595D61369}" type="pres">
      <dgm:prSet presAssocID="{BC4CA297-2B69-418E-91E7-D4755E9EF8F6}" presName="hierChild7" presStyleCnt="0"/>
      <dgm:spPr/>
    </dgm:pt>
    <dgm:pt modelId="{F603BFA9-B05C-491E-ADAB-E80668C8A1DD}" type="pres">
      <dgm:prSet presAssocID="{B38283CE-C3B1-4DEC-B5B5-E027F2FE3FDD}" presName="Name111" presStyleLbl="parChTrans1D3" presStyleIdx="4" presStyleCnt="5"/>
      <dgm:spPr/>
      <dgm:t>
        <a:bodyPr/>
        <a:lstStyle/>
        <a:p>
          <a:endParaRPr lang="ru-RU"/>
        </a:p>
      </dgm:t>
    </dgm:pt>
    <dgm:pt modelId="{E07C4BCB-AED0-45FB-93C5-755CE9848344}" type="pres">
      <dgm:prSet presAssocID="{A18C632F-ACA8-4397-96D2-974FB57B36C0}" presName="hierRoot3" presStyleCnt="0">
        <dgm:presLayoutVars>
          <dgm:hierBranch val="init"/>
        </dgm:presLayoutVars>
      </dgm:prSet>
      <dgm:spPr/>
    </dgm:pt>
    <dgm:pt modelId="{BFAE7ECF-8090-45EB-9257-B7A4EB324E2B}" type="pres">
      <dgm:prSet presAssocID="{A18C632F-ACA8-4397-96D2-974FB57B36C0}" presName="rootComposite3" presStyleCnt="0"/>
      <dgm:spPr/>
    </dgm:pt>
    <dgm:pt modelId="{67F0DAC3-7C15-494F-95AB-22160F7BEA64}" type="pres">
      <dgm:prSet presAssocID="{A18C632F-ACA8-4397-96D2-974FB57B36C0}" presName="rootText3" presStyleLbl="asst1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574FA1-B6B2-41C6-BF81-2DDDB99F249D}" type="pres">
      <dgm:prSet presAssocID="{A18C632F-ACA8-4397-96D2-974FB57B36C0}" presName="rootConnector3" presStyleLbl="asst1" presStyleIdx="6" presStyleCnt="7"/>
      <dgm:spPr/>
      <dgm:t>
        <a:bodyPr/>
        <a:lstStyle/>
        <a:p>
          <a:endParaRPr lang="ru-RU"/>
        </a:p>
      </dgm:t>
    </dgm:pt>
    <dgm:pt modelId="{3E11FBB8-F6BA-4402-BAFD-BA0CDB8D1C5A}" type="pres">
      <dgm:prSet presAssocID="{A18C632F-ACA8-4397-96D2-974FB57B36C0}" presName="hierChild6" presStyleCnt="0"/>
      <dgm:spPr/>
    </dgm:pt>
    <dgm:pt modelId="{093AB388-E3B7-4021-A687-7734E5A40EB0}" type="pres">
      <dgm:prSet presAssocID="{A18C632F-ACA8-4397-96D2-974FB57B36C0}" presName="hierChild7" presStyleCnt="0"/>
      <dgm:spPr/>
    </dgm:pt>
  </dgm:ptLst>
  <dgm:cxnLst>
    <dgm:cxn modelId="{5D66148F-45A5-46ED-98F6-A8BA0CD8D4A1}" type="presOf" srcId="{339A2755-43B5-4A07-9548-DBFDE846B1FB}" destId="{746989F1-2E69-4390-B54E-0A5AF8304AD4}" srcOrd="0" destOrd="0" presId="urn:microsoft.com/office/officeart/2005/8/layout/orgChart1"/>
    <dgm:cxn modelId="{6051D03B-6A4C-4B36-94B0-F599CE32AD52}" type="presOf" srcId="{EE47AFE4-F147-48D9-A22D-047FDB7703CC}" destId="{F9E50211-82DF-400B-BF09-B9FE291D04B3}" srcOrd="1" destOrd="0" presId="urn:microsoft.com/office/officeart/2005/8/layout/orgChart1"/>
    <dgm:cxn modelId="{C9554BB8-0A63-46BA-9213-E888EE5CA228}" type="presOf" srcId="{331A8B55-1D1F-4C21-BCE0-6741C98DE5AE}" destId="{37995BAE-853D-42FE-AA0A-44FAEC597A2E}" srcOrd="1" destOrd="0" presId="urn:microsoft.com/office/officeart/2005/8/layout/orgChart1"/>
    <dgm:cxn modelId="{5E2D3844-BB34-4027-9161-1CFB79E3A49D}" type="presOf" srcId="{9E140EAD-290A-474F-B60A-BBA1ABDC6C5F}" destId="{86DE741B-9033-4CA5-8C74-462D0EA73CD3}" srcOrd="0" destOrd="0" presId="urn:microsoft.com/office/officeart/2005/8/layout/orgChart1"/>
    <dgm:cxn modelId="{3DB043EF-0273-43A7-BF56-6E1DCAC8A784}" type="presOf" srcId="{B38283CE-C3B1-4DEC-B5B5-E027F2FE3FDD}" destId="{F603BFA9-B05C-491E-ADAB-E80668C8A1DD}" srcOrd="0" destOrd="0" presId="urn:microsoft.com/office/officeart/2005/8/layout/orgChart1"/>
    <dgm:cxn modelId="{CDB5C82C-DB6A-4971-B842-D7805B246B44}" srcId="{262E7413-89E6-4C13-A16D-BD06FF1BE97C}" destId="{A18C632F-ACA8-4397-96D2-974FB57B36C0}" srcOrd="1" destOrd="0" parTransId="{B38283CE-C3B1-4DEC-B5B5-E027F2FE3FDD}" sibTransId="{F128138D-3C6C-41F3-9E07-5CC4E1C9E48C}"/>
    <dgm:cxn modelId="{ED3AA557-CBD3-48C2-AD9F-44B7A23DCB93}" type="presOf" srcId="{BC4CA297-2B69-418E-91E7-D4755E9EF8F6}" destId="{34353E52-9ABB-4BEF-A356-FECA3EC9206B}" srcOrd="1" destOrd="0" presId="urn:microsoft.com/office/officeart/2005/8/layout/orgChart1"/>
    <dgm:cxn modelId="{52873728-39FC-40BF-905E-F99DD2C7B0A1}" type="presOf" srcId="{BC4CA297-2B69-418E-91E7-D4755E9EF8F6}" destId="{C8E71069-47FD-46A2-9B5B-3117B8F871E3}" srcOrd="0" destOrd="0" presId="urn:microsoft.com/office/officeart/2005/8/layout/orgChart1"/>
    <dgm:cxn modelId="{5F118D44-9B3F-4E3A-8D78-F3AC1CCA7EA6}" type="presOf" srcId="{331A8B55-1D1F-4C21-BCE0-6741C98DE5AE}" destId="{829B9311-8297-4725-BA00-5766107857D6}" srcOrd="0" destOrd="0" presId="urn:microsoft.com/office/officeart/2005/8/layout/orgChart1"/>
    <dgm:cxn modelId="{B7F6E6F2-A263-4225-89B0-2B598BD7E916}" type="presOf" srcId="{262E7413-89E6-4C13-A16D-BD06FF1BE97C}" destId="{467479BA-A1D8-47C2-88B5-E89B2198CB67}" srcOrd="0" destOrd="0" presId="urn:microsoft.com/office/officeart/2005/8/layout/orgChart1"/>
    <dgm:cxn modelId="{C18ABDB9-3FCC-409E-AE2F-102112F7EA90}" type="presOf" srcId="{EE47AFE4-F147-48D9-A22D-047FDB7703CC}" destId="{40B7CAF3-3232-4203-980D-4C74C4B903BC}" srcOrd="0" destOrd="0" presId="urn:microsoft.com/office/officeart/2005/8/layout/orgChart1"/>
    <dgm:cxn modelId="{D93C8EF0-0636-45C0-B672-727397282226}" srcId="{EE47AFE4-F147-48D9-A22D-047FDB7703CC}" destId="{339A2755-43B5-4A07-9548-DBFDE846B1FB}" srcOrd="2" destOrd="0" parTransId="{9E140EAD-290A-474F-B60A-BBA1ABDC6C5F}" sibTransId="{3AB14FCC-F893-46F2-A3EE-CA4379B5484D}"/>
    <dgm:cxn modelId="{940EBC62-FB10-46B7-9D77-28B2AC937BE0}" type="presOf" srcId="{064250F6-9F3C-418E-88FF-A55274DD68CB}" destId="{567EECE6-0D2E-4FEE-B231-81CB57D18E37}" srcOrd="0" destOrd="0" presId="urn:microsoft.com/office/officeart/2005/8/layout/orgChart1"/>
    <dgm:cxn modelId="{78EB5890-FBE7-4D7C-B5BF-41BA13648A6F}" type="presOf" srcId="{56D296A2-9B06-4B89-862F-F92C5A59542A}" destId="{39E83468-F230-4635-A420-B9CD6D4EEAF9}" srcOrd="0" destOrd="0" presId="urn:microsoft.com/office/officeart/2005/8/layout/orgChart1"/>
    <dgm:cxn modelId="{E4E8350E-4409-4089-8CBA-ACB2C56F1B70}" type="presOf" srcId="{262E7413-89E6-4C13-A16D-BD06FF1BE97C}" destId="{97F1359F-311E-4521-B779-41C33C528F99}" srcOrd="1" destOrd="0" presId="urn:microsoft.com/office/officeart/2005/8/layout/orgChart1"/>
    <dgm:cxn modelId="{69B964E1-BF49-46D4-AA92-6AD324C051B8}" type="presOf" srcId="{339A2755-43B5-4A07-9548-DBFDE846B1FB}" destId="{C0803DC1-1D47-463D-AD9B-EB7A14ACE7A2}" srcOrd="1" destOrd="0" presId="urn:microsoft.com/office/officeart/2005/8/layout/orgChart1"/>
    <dgm:cxn modelId="{F3928A9A-4BAC-4BED-AE94-5C4DFA5C9985}" type="presOf" srcId="{B053C226-9403-4489-BCFD-CCE55ABA178C}" destId="{A7F0F3F1-13B4-4516-B48C-551288FA2018}" srcOrd="0" destOrd="0" presId="urn:microsoft.com/office/officeart/2005/8/layout/orgChart1"/>
    <dgm:cxn modelId="{9D713659-3B8D-41A4-B26E-BAFD3BE914A0}" type="presOf" srcId="{A18C632F-ACA8-4397-96D2-974FB57B36C0}" destId="{67F0DAC3-7C15-494F-95AB-22160F7BEA64}" srcOrd="0" destOrd="0" presId="urn:microsoft.com/office/officeart/2005/8/layout/orgChart1"/>
    <dgm:cxn modelId="{04A91963-C024-4401-8371-36E2DB161B65}" type="presOf" srcId="{D9B83CB9-0153-4BB7-B9C1-D290227B8B07}" destId="{B21C4DF6-DCA4-4E3C-A1D1-E332E822ADD6}" srcOrd="1" destOrd="0" presId="urn:microsoft.com/office/officeart/2005/8/layout/orgChart1"/>
    <dgm:cxn modelId="{9E3D5D36-A104-44B0-8CEB-4390A707D355}" type="presOf" srcId="{8FD8BE0B-ED84-4D79-8958-F2337502D91B}" destId="{A3FC78D9-6571-45C9-A39A-BCCD561DE6E1}" srcOrd="0" destOrd="0" presId="urn:microsoft.com/office/officeart/2005/8/layout/orgChart1"/>
    <dgm:cxn modelId="{A2BA7DAA-6E18-469B-A0F7-7AF4E23597FD}" type="presOf" srcId="{D9B83CB9-0153-4BB7-B9C1-D290227B8B07}" destId="{D0C70AB6-B0AC-4B85-ADFE-696D2653010C}" srcOrd="0" destOrd="0" presId="urn:microsoft.com/office/officeart/2005/8/layout/orgChart1"/>
    <dgm:cxn modelId="{CA94606A-41C2-4F02-8DD6-56789A842642}" srcId="{331A8B55-1D1F-4C21-BCE0-6741C98DE5AE}" destId="{EE47AFE4-F147-48D9-A22D-047FDB7703CC}" srcOrd="0" destOrd="0" parTransId="{651C7243-B065-4529-A287-0EB6262614A3}" sibTransId="{D03F80D1-F9CA-4EF6-947D-73950005DBB6}"/>
    <dgm:cxn modelId="{EFDE8662-2BFC-45CF-A543-C31E706FD7DD}" type="presOf" srcId="{C18667A8-B23F-4542-897C-8A14E93D9909}" destId="{810E52EE-AF97-47F7-82E2-839C49DE0C7B}" srcOrd="0" destOrd="0" presId="urn:microsoft.com/office/officeart/2005/8/layout/orgChart1"/>
    <dgm:cxn modelId="{81DA1AA6-504D-47EB-A471-E0C0774B420F}" srcId="{C18667A8-B23F-4542-897C-8A14E93D9909}" destId="{331A8B55-1D1F-4C21-BCE0-6741C98DE5AE}" srcOrd="0" destOrd="0" parTransId="{D5781152-EF80-4BB1-A36A-696B08686132}" sibTransId="{51E57929-365F-4CBD-9962-46D7FE2A89F8}"/>
    <dgm:cxn modelId="{ECD1667A-79B1-4045-BB3A-FFE4FB445ABD}" type="presOf" srcId="{8FD8BE0B-ED84-4D79-8958-F2337502D91B}" destId="{7E06B245-FC5A-42E9-A1CA-773E6AC618B9}" srcOrd="1" destOrd="0" presId="urn:microsoft.com/office/officeart/2005/8/layout/orgChart1"/>
    <dgm:cxn modelId="{F7BEA14B-03DD-49A0-867C-A92F55C942D1}" type="presOf" srcId="{651C7243-B065-4529-A287-0EB6262614A3}" destId="{27A2BE15-BE33-4015-9F79-916DD0913EC6}" srcOrd="0" destOrd="0" presId="urn:microsoft.com/office/officeart/2005/8/layout/orgChart1"/>
    <dgm:cxn modelId="{B87D984E-7F4B-4BE0-B791-7F64A294B615}" type="presOf" srcId="{389E4BFC-F8EB-4186-B365-9247B23FE8FD}" destId="{20B5EEA3-4025-40BD-A03F-508E2A412485}" srcOrd="0" destOrd="0" presId="urn:microsoft.com/office/officeart/2005/8/layout/orgChart1"/>
    <dgm:cxn modelId="{68DAB936-B535-4D59-BC08-E8383DDBD6E0}" srcId="{331A8B55-1D1F-4C21-BCE0-6741C98DE5AE}" destId="{262E7413-89E6-4C13-A16D-BD06FF1BE97C}" srcOrd="1" destOrd="0" parTransId="{56D296A2-9B06-4B89-862F-F92C5A59542A}" sibTransId="{A60B0B90-3CA5-4FCA-8275-2A2672485E01}"/>
    <dgm:cxn modelId="{0DD383A6-9380-4E3D-84F5-1A1AAB01025D}" type="presOf" srcId="{A18C632F-ACA8-4397-96D2-974FB57B36C0}" destId="{07574FA1-B6B2-41C6-BF81-2DDDB99F249D}" srcOrd="1" destOrd="0" presId="urn:microsoft.com/office/officeart/2005/8/layout/orgChart1"/>
    <dgm:cxn modelId="{38917D8D-146C-40BA-8E91-C118C760D43D}" srcId="{EE47AFE4-F147-48D9-A22D-047FDB7703CC}" destId="{D9B83CB9-0153-4BB7-B9C1-D290227B8B07}" srcOrd="1" destOrd="0" parTransId="{389E4BFC-F8EB-4186-B365-9247B23FE8FD}" sibTransId="{A59EDEF2-8088-4136-96A4-AF1B884CD6C1}"/>
    <dgm:cxn modelId="{0D6C75E5-A657-4BFC-84C7-8B631F540FE8}" srcId="{EE47AFE4-F147-48D9-A22D-047FDB7703CC}" destId="{8FD8BE0B-ED84-4D79-8958-F2337502D91B}" srcOrd="0" destOrd="0" parTransId="{B053C226-9403-4489-BCFD-CCE55ABA178C}" sibTransId="{E429F633-420D-4E6D-946F-B5EF0F5A8CEE}"/>
    <dgm:cxn modelId="{C82CE59B-E705-4612-A087-CA00B73C699D}" srcId="{262E7413-89E6-4C13-A16D-BD06FF1BE97C}" destId="{BC4CA297-2B69-418E-91E7-D4755E9EF8F6}" srcOrd="0" destOrd="0" parTransId="{064250F6-9F3C-418E-88FF-A55274DD68CB}" sibTransId="{FD44344A-7A9F-4D36-B528-6FE339B47DF1}"/>
    <dgm:cxn modelId="{B565D090-4551-41E8-AD83-5316124AECEF}" type="presParOf" srcId="{810E52EE-AF97-47F7-82E2-839C49DE0C7B}" destId="{F699E55C-05D7-4D3B-8D5D-EDDFB76D1E89}" srcOrd="0" destOrd="0" presId="urn:microsoft.com/office/officeart/2005/8/layout/orgChart1"/>
    <dgm:cxn modelId="{C05E0523-ECE8-45FC-B328-F0AE220FD1A8}" type="presParOf" srcId="{F699E55C-05D7-4D3B-8D5D-EDDFB76D1E89}" destId="{BF998630-B92A-4F11-8826-2B0DA7C25AB0}" srcOrd="0" destOrd="0" presId="urn:microsoft.com/office/officeart/2005/8/layout/orgChart1"/>
    <dgm:cxn modelId="{7FBBDEA9-91E5-4E87-84BF-FF06ECC61314}" type="presParOf" srcId="{BF998630-B92A-4F11-8826-2B0DA7C25AB0}" destId="{829B9311-8297-4725-BA00-5766107857D6}" srcOrd="0" destOrd="0" presId="urn:microsoft.com/office/officeart/2005/8/layout/orgChart1"/>
    <dgm:cxn modelId="{6EACECC2-1FBC-4BD6-84CA-5B36F8D3130C}" type="presParOf" srcId="{BF998630-B92A-4F11-8826-2B0DA7C25AB0}" destId="{37995BAE-853D-42FE-AA0A-44FAEC597A2E}" srcOrd="1" destOrd="0" presId="urn:microsoft.com/office/officeart/2005/8/layout/orgChart1"/>
    <dgm:cxn modelId="{B0A436A1-FB39-41D2-BD7B-C4A46EE2CCA6}" type="presParOf" srcId="{F699E55C-05D7-4D3B-8D5D-EDDFB76D1E89}" destId="{354E3242-D607-4DE0-B2CF-FEE9027C38FE}" srcOrd="1" destOrd="0" presId="urn:microsoft.com/office/officeart/2005/8/layout/orgChart1"/>
    <dgm:cxn modelId="{2C715C8E-1CDD-4B9C-ADBB-10FE59826AE6}" type="presParOf" srcId="{F699E55C-05D7-4D3B-8D5D-EDDFB76D1E89}" destId="{E7AC9AFE-54A3-45E1-B8FA-98679BE3A811}" srcOrd="2" destOrd="0" presId="urn:microsoft.com/office/officeart/2005/8/layout/orgChart1"/>
    <dgm:cxn modelId="{695BB5F7-7671-4C6F-9608-1B4AB20181E4}" type="presParOf" srcId="{E7AC9AFE-54A3-45E1-B8FA-98679BE3A811}" destId="{27A2BE15-BE33-4015-9F79-916DD0913EC6}" srcOrd="0" destOrd="0" presId="urn:microsoft.com/office/officeart/2005/8/layout/orgChart1"/>
    <dgm:cxn modelId="{BAAFB1B9-85FA-4531-9B36-21D5A7DC7D81}" type="presParOf" srcId="{E7AC9AFE-54A3-45E1-B8FA-98679BE3A811}" destId="{B86C6DDE-A742-4FCC-8817-F862E9CDE7FC}" srcOrd="1" destOrd="0" presId="urn:microsoft.com/office/officeart/2005/8/layout/orgChart1"/>
    <dgm:cxn modelId="{C2D9F26F-D7F2-45D6-AA23-5A453C627B53}" type="presParOf" srcId="{B86C6DDE-A742-4FCC-8817-F862E9CDE7FC}" destId="{CCF2ED75-DAB7-4808-882D-3442316A3DA8}" srcOrd="0" destOrd="0" presId="urn:microsoft.com/office/officeart/2005/8/layout/orgChart1"/>
    <dgm:cxn modelId="{ED3FCF53-24F1-44EC-8563-DA55BFB11DBD}" type="presParOf" srcId="{CCF2ED75-DAB7-4808-882D-3442316A3DA8}" destId="{40B7CAF3-3232-4203-980D-4C74C4B903BC}" srcOrd="0" destOrd="0" presId="urn:microsoft.com/office/officeart/2005/8/layout/orgChart1"/>
    <dgm:cxn modelId="{4D4E70A5-D52E-49F4-8946-171B4DDFDBC6}" type="presParOf" srcId="{CCF2ED75-DAB7-4808-882D-3442316A3DA8}" destId="{F9E50211-82DF-400B-BF09-B9FE291D04B3}" srcOrd="1" destOrd="0" presId="urn:microsoft.com/office/officeart/2005/8/layout/orgChart1"/>
    <dgm:cxn modelId="{A4F7ADB9-238D-4DC5-955E-DE8FE7128EA3}" type="presParOf" srcId="{B86C6DDE-A742-4FCC-8817-F862E9CDE7FC}" destId="{6AB2535F-A722-4419-A96F-FBFA0064263D}" srcOrd="1" destOrd="0" presId="urn:microsoft.com/office/officeart/2005/8/layout/orgChart1"/>
    <dgm:cxn modelId="{21C462E8-7F69-4B09-96F7-89D64C4327A6}" type="presParOf" srcId="{B86C6DDE-A742-4FCC-8817-F862E9CDE7FC}" destId="{68B6DD09-EED8-4006-B0E4-DF2B39995F2E}" srcOrd="2" destOrd="0" presId="urn:microsoft.com/office/officeart/2005/8/layout/orgChart1"/>
    <dgm:cxn modelId="{5AC1AD40-4664-401C-930B-3D97EF17B289}" type="presParOf" srcId="{68B6DD09-EED8-4006-B0E4-DF2B39995F2E}" destId="{A7F0F3F1-13B4-4516-B48C-551288FA2018}" srcOrd="0" destOrd="0" presId="urn:microsoft.com/office/officeart/2005/8/layout/orgChart1"/>
    <dgm:cxn modelId="{6FB3F9A2-AC78-4327-ABDD-EA8059364DA9}" type="presParOf" srcId="{68B6DD09-EED8-4006-B0E4-DF2B39995F2E}" destId="{D4A418E9-56EB-4EED-924F-33F5997D351C}" srcOrd="1" destOrd="0" presId="urn:microsoft.com/office/officeart/2005/8/layout/orgChart1"/>
    <dgm:cxn modelId="{F9BAD71F-AA51-4311-AD56-BFD1F0AAFD15}" type="presParOf" srcId="{D4A418E9-56EB-4EED-924F-33F5997D351C}" destId="{1C9D61E3-1FB8-4183-A550-F58E8446AFDA}" srcOrd="0" destOrd="0" presId="urn:microsoft.com/office/officeart/2005/8/layout/orgChart1"/>
    <dgm:cxn modelId="{333BB75D-AFB8-4344-A363-448440E64472}" type="presParOf" srcId="{1C9D61E3-1FB8-4183-A550-F58E8446AFDA}" destId="{A3FC78D9-6571-45C9-A39A-BCCD561DE6E1}" srcOrd="0" destOrd="0" presId="urn:microsoft.com/office/officeart/2005/8/layout/orgChart1"/>
    <dgm:cxn modelId="{988193CF-BE2B-45AD-8086-6B8496682331}" type="presParOf" srcId="{1C9D61E3-1FB8-4183-A550-F58E8446AFDA}" destId="{7E06B245-FC5A-42E9-A1CA-773E6AC618B9}" srcOrd="1" destOrd="0" presId="urn:microsoft.com/office/officeart/2005/8/layout/orgChart1"/>
    <dgm:cxn modelId="{C3E9B9BB-711A-4D3E-A7A6-2F162799C053}" type="presParOf" srcId="{D4A418E9-56EB-4EED-924F-33F5997D351C}" destId="{404B8827-8A25-4AF6-B7B5-02DEB682F35D}" srcOrd="1" destOrd="0" presId="urn:microsoft.com/office/officeart/2005/8/layout/orgChart1"/>
    <dgm:cxn modelId="{E7281378-31F3-4624-9534-5CE40B68B979}" type="presParOf" srcId="{D4A418E9-56EB-4EED-924F-33F5997D351C}" destId="{613950B4-325F-47E3-9630-254C4248F83F}" srcOrd="2" destOrd="0" presId="urn:microsoft.com/office/officeart/2005/8/layout/orgChart1"/>
    <dgm:cxn modelId="{A3EECD95-FAD1-48B4-89E5-199062398171}" type="presParOf" srcId="{68B6DD09-EED8-4006-B0E4-DF2B39995F2E}" destId="{20B5EEA3-4025-40BD-A03F-508E2A412485}" srcOrd="2" destOrd="0" presId="urn:microsoft.com/office/officeart/2005/8/layout/orgChart1"/>
    <dgm:cxn modelId="{61FBAD5E-FF2D-480A-BBFC-C36F96BD100B}" type="presParOf" srcId="{68B6DD09-EED8-4006-B0E4-DF2B39995F2E}" destId="{CF8A80AB-BF2E-4828-8F9B-6D092D90CDB7}" srcOrd="3" destOrd="0" presId="urn:microsoft.com/office/officeart/2005/8/layout/orgChart1"/>
    <dgm:cxn modelId="{8E89F7CE-693F-4E9F-A974-03F16F8A22BF}" type="presParOf" srcId="{CF8A80AB-BF2E-4828-8F9B-6D092D90CDB7}" destId="{F1145894-9E02-4525-830C-3936E745F42A}" srcOrd="0" destOrd="0" presId="urn:microsoft.com/office/officeart/2005/8/layout/orgChart1"/>
    <dgm:cxn modelId="{F22055C5-1E52-433F-BD01-FB88534CE77A}" type="presParOf" srcId="{F1145894-9E02-4525-830C-3936E745F42A}" destId="{D0C70AB6-B0AC-4B85-ADFE-696D2653010C}" srcOrd="0" destOrd="0" presId="urn:microsoft.com/office/officeart/2005/8/layout/orgChart1"/>
    <dgm:cxn modelId="{A3C92B3E-5CD4-47C1-8924-651682974910}" type="presParOf" srcId="{F1145894-9E02-4525-830C-3936E745F42A}" destId="{B21C4DF6-DCA4-4E3C-A1D1-E332E822ADD6}" srcOrd="1" destOrd="0" presId="urn:microsoft.com/office/officeart/2005/8/layout/orgChart1"/>
    <dgm:cxn modelId="{B2B6E048-0E80-4166-ACAF-5BAA4B2929A8}" type="presParOf" srcId="{CF8A80AB-BF2E-4828-8F9B-6D092D90CDB7}" destId="{EA75C1E8-16F3-4DAF-8EC4-D7E222DB8A6B}" srcOrd="1" destOrd="0" presId="urn:microsoft.com/office/officeart/2005/8/layout/orgChart1"/>
    <dgm:cxn modelId="{27385836-441F-4E29-9400-4863CC90256C}" type="presParOf" srcId="{CF8A80AB-BF2E-4828-8F9B-6D092D90CDB7}" destId="{8781D60F-F9AF-4859-BC66-4013C0469E6E}" srcOrd="2" destOrd="0" presId="urn:microsoft.com/office/officeart/2005/8/layout/orgChart1"/>
    <dgm:cxn modelId="{4B7FCDEA-F95E-4657-AD42-3499635BE791}" type="presParOf" srcId="{68B6DD09-EED8-4006-B0E4-DF2B39995F2E}" destId="{86DE741B-9033-4CA5-8C74-462D0EA73CD3}" srcOrd="4" destOrd="0" presId="urn:microsoft.com/office/officeart/2005/8/layout/orgChart1"/>
    <dgm:cxn modelId="{6048759C-79AE-470B-8828-B59F75EFBF5C}" type="presParOf" srcId="{68B6DD09-EED8-4006-B0E4-DF2B39995F2E}" destId="{0E0AB24D-AB9B-40F9-8EA8-8ABDD2682995}" srcOrd="5" destOrd="0" presId="urn:microsoft.com/office/officeart/2005/8/layout/orgChart1"/>
    <dgm:cxn modelId="{EB96D38C-3208-4594-A939-9647BFAF099D}" type="presParOf" srcId="{0E0AB24D-AB9B-40F9-8EA8-8ABDD2682995}" destId="{A53F708B-B672-4634-AD6A-526CDF84A6B0}" srcOrd="0" destOrd="0" presId="urn:microsoft.com/office/officeart/2005/8/layout/orgChart1"/>
    <dgm:cxn modelId="{340724A8-019E-4A4F-AAA4-B18B7B0F0D36}" type="presParOf" srcId="{A53F708B-B672-4634-AD6A-526CDF84A6B0}" destId="{746989F1-2E69-4390-B54E-0A5AF8304AD4}" srcOrd="0" destOrd="0" presId="urn:microsoft.com/office/officeart/2005/8/layout/orgChart1"/>
    <dgm:cxn modelId="{A7C22777-AB68-4D73-B891-9344B4173BD3}" type="presParOf" srcId="{A53F708B-B672-4634-AD6A-526CDF84A6B0}" destId="{C0803DC1-1D47-463D-AD9B-EB7A14ACE7A2}" srcOrd="1" destOrd="0" presId="urn:microsoft.com/office/officeart/2005/8/layout/orgChart1"/>
    <dgm:cxn modelId="{1B5EF057-E3E3-41BC-B52C-87B7959B0270}" type="presParOf" srcId="{0E0AB24D-AB9B-40F9-8EA8-8ABDD2682995}" destId="{FDAE8BE2-B074-4191-AE48-5D24EE2B9040}" srcOrd="1" destOrd="0" presId="urn:microsoft.com/office/officeart/2005/8/layout/orgChart1"/>
    <dgm:cxn modelId="{64246192-494C-4DDF-AAAF-718EF8FAA0E9}" type="presParOf" srcId="{0E0AB24D-AB9B-40F9-8EA8-8ABDD2682995}" destId="{93ECC318-389C-4E3C-AD7C-A69DE83A79AD}" srcOrd="2" destOrd="0" presId="urn:microsoft.com/office/officeart/2005/8/layout/orgChart1"/>
    <dgm:cxn modelId="{9255055A-0B65-4049-A2A3-E38057921D5F}" type="presParOf" srcId="{E7AC9AFE-54A3-45E1-B8FA-98679BE3A811}" destId="{39E83468-F230-4635-A420-B9CD6D4EEAF9}" srcOrd="2" destOrd="0" presId="urn:microsoft.com/office/officeart/2005/8/layout/orgChart1"/>
    <dgm:cxn modelId="{2C1088DE-B4E8-4259-A010-B134E12BE39A}" type="presParOf" srcId="{E7AC9AFE-54A3-45E1-B8FA-98679BE3A811}" destId="{D92F01A2-396F-4359-9BB4-93FF7854AE40}" srcOrd="3" destOrd="0" presId="urn:microsoft.com/office/officeart/2005/8/layout/orgChart1"/>
    <dgm:cxn modelId="{2AA4AF47-14A6-4D03-ACDB-07CCADA54280}" type="presParOf" srcId="{D92F01A2-396F-4359-9BB4-93FF7854AE40}" destId="{B0DF7438-5F73-4F62-9356-36BD86B84BBC}" srcOrd="0" destOrd="0" presId="urn:microsoft.com/office/officeart/2005/8/layout/orgChart1"/>
    <dgm:cxn modelId="{BF3B5D1A-14E9-49D5-92AA-6BC390AE81BE}" type="presParOf" srcId="{B0DF7438-5F73-4F62-9356-36BD86B84BBC}" destId="{467479BA-A1D8-47C2-88B5-E89B2198CB67}" srcOrd="0" destOrd="0" presId="urn:microsoft.com/office/officeart/2005/8/layout/orgChart1"/>
    <dgm:cxn modelId="{BFDBEE11-2556-4CCB-B3EE-F53BB2CEDFFF}" type="presParOf" srcId="{B0DF7438-5F73-4F62-9356-36BD86B84BBC}" destId="{97F1359F-311E-4521-B779-41C33C528F99}" srcOrd="1" destOrd="0" presId="urn:microsoft.com/office/officeart/2005/8/layout/orgChart1"/>
    <dgm:cxn modelId="{51A5222F-ED34-4DAD-87E7-6E7432E00242}" type="presParOf" srcId="{D92F01A2-396F-4359-9BB4-93FF7854AE40}" destId="{0318B39C-7FE3-4904-89A8-B928FE15ED3E}" srcOrd="1" destOrd="0" presId="urn:microsoft.com/office/officeart/2005/8/layout/orgChart1"/>
    <dgm:cxn modelId="{185389E4-99CE-448E-8AF9-BA34EBB62631}" type="presParOf" srcId="{D92F01A2-396F-4359-9BB4-93FF7854AE40}" destId="{E9304AEE-2F36-4B95-A71F-23D93D393324}" srcOrd="2" destOrd="0" presId="urn:microsoft.com/office/officeart/2005/8/layout/orgChart1"/>
    <dgm:cxn modelId="{3531AB88-A8FE-4BBB-A869-EEFB20C7F5E7}" type="presParOf" srcId="{E9304AEE-2F36-4B95-A71F-23D93D393324}" destId="{567EECE6-0D2E-4FEE-B231-81CB57D18E37}" srcOrd="0" destOrd="0" presId="urn:microsoft.com/office/officeart/2005/8/layout/orgChart1"/>
    <dgm:cxn modelId="{F4147C63-B243-4D22-9136-CCA644275701}" type="presParOf" srcId="{E9304AEE-2F36-4B95-A71F-23D93D393324}" destId="{4BEF84BB-E724-4CFC-A282-2E4B0E83313F}" srcOrd="1" destOrd="0" presId="urn:microsoft.com/office/officeart/2005/8/layout/orgChart1"/>
    <dgm:cxn modelId="{3EDFDE0D-BB5B-4E70-83C4-4E18D8F34537}" type="presParOf" srcId="{4BEF84BB-E724-4CFC-A282-2E4B0E83313F}" destId="{7113E321-A856-430F-AB23-EA25458D7975}" srcOrd="0" destOrd="0" presId="urn:microsoft.com/office/officeart/2005/8/layout/orgChart1"/>
    <dgm:cxn modelId="{10ED45BF-A752-453C-B542-4EC17A2F763C}" type="presParOf" srcId="{7113E321-A856-430F-AB23-EA25458D7975}" destId="{C8E71069-47FD-46A2-9B5B-3117B8F871E3}" srcOrd="0" destOrd="0" presId="urn:microsoft.com/office/officeart/2005/8/layout/orgChart1"/>
    <dgm:cxn modelId="{AD447874-677D-4C92-954E-BAEF2E1DF459}" type="presParOf" srcId="{7113E321-A856-430F-AB23-EA25458D7975}" destId="{34353E52-9ABB-4BEF-A356-FECA3EC9206B}" srcOrd="1" destOrd="0" presId="urn:microsoft.com/office/officeart/2005/8/layout/orgChart1"/>
    <dgm:cxn modelId="{1A83099F-E9B6-4DB1-B335-4C6BC7CA1E89}" type="presParOf" srcId="{4BEF84BB-E724-4CFC-A282-2E4B0E83313F}" destId="{3909ACEF-2EB0-41B3-A6D7-98D75A31B463}" srcOrd="1" destOrd="0" presId="urn:microsoft.com/office/officeart/2005/8/layout/orgChart1"/>
    <dgm:cxn modelId="{AA72CF33-65AC-48C2-BF6A-5148006037C6}" type="presParOf" srcId="{4BEF84BB-E724-4CFC-A282-2E4B0E83313F}" destId="{520F8BFD-9A66-4F67-89C6-CE7595D61369}" srcOrd="2" destOrd="0" presId="urn:microsoft.com/office/officeart/2005/8/layout/orgChart1"/>
    <dgm:cxn modelId="{2CBFABEB-6056-452F-A9B7-E0932EFDF538}" type="presParOf" srcId="{E9304AEE-2F36-4B95-A71F-23D93D393324}" destId="{F603BFA9-B05C-491E-ADAB-E80668C8A1DD}" srcOrd="2" destOrd="0" presId="urn:microsoft.com/office/officeart/2005/8/layout/orgChart1"/>
    <dgm:cxn modelId="{ED07BDBD-8CF6-413B-A7FE-028179E4F801}" type="presParOf" srcId="{E9304AEE-2F36-4B95-A71F-23D93D393324}" destId="{E07C4BCB-AED0-45FB-93C5-755CE9848344}" srcOrd="3" destOrd="0" presId="urn:microsoft.com/office/officeart/2005/8/layout/orgChart1"/>
    <dgm:cxn modelId="{B45C2E95-DB33-4DBB-8FF0-CF380983D120}" type="presParOf" srcId="{E07C4BCB-AED0-45FB-93C5-755CE9848344}" destId="{BFAE7ECF-8090-45EB-9257-B7A4EB324E2B}" srcOrd="0" destOrd="0" presId="urn:microsoft.com/office/officeart/2005/8/layout/orgChart1"/>
    <dgm:cxn modelId="{4D5388BC-6C68-4482-8E29-F6DD2AB90888}" type="presParOf" srcId="{BFAE7ECF-8090-45EB-9257-B7A4EB324E2B}" destId="{67F0DAC3-7C15-494F-95AB-22160F7BEA64}" srcOrd="0" destOrd="0" presId="urn:microsoft.com/office/officeart/2005/8/layout/orgChart1"/>
    <dgm:cxn modelId="{C4876E16-C6C1-4F32-8513-BEDB8D5B8382}" type="presParOf" srcId="{BFAE7ECF-8090-45EB-9257-B7A4EB324E2B}" destId="{07574FA1-B6B2-41C6-BF81-2DDDB99F249D}" srcOrd="1" destOrd="0" presId="urn:microsoft.com/office/officeart/2005/8/layout/orgChart1"/>
    <dgm:cxn modelId="{52726DA1-A2C3-4066-B3DB-835B27C2183C}" type="presParOf" srcId="{E07C4BCB-AED0-45FB-93C5-755CE9848344}" destId="{3E11FBB8-F6BA-4402-BAFD-BA0CDB8D1C5A}" srcOrd="1" destOrd="0" presId="urn:microsoft.com/office/officeart/2005/8/layout/orgChart1"/>
    <dgm:cxn modelId="{E8ED4CFA-64CB-4D98-B577-56963006F259}" type="presParOf" srcId="{E07C4BCB-AED0-45FB-93C5-755CE9848344}" destId="{093AB388-E3B7-4021-A687-7734E5A40E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C1DA8D-8AD8-4F92-911B-C4427DB6678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0649C5-E081-4D56-8C17-CEE836E2BC9D}">
      <dgm:prSet phldrT="[Текст]"/>
      <dgm:spPr/>
      <dgm:t>
        <a:bodyPr/>
        <a:lstStyle/>
        <a:p>
          <a:r>
            <a:rPr lang="ru-RU" b="1" dirty="0" smtClean="0"/>
            <a:t>Форма рефинансирования кредитных организаций Банком России - предоставление Банком России кредитным организациям кредитов Банка России, обесп</a:t>
          </a:r>
          <a:r>
            <a:rPr lang="ru-RU" dirty="0" smtClean="0"/>
            <a:t>еченных</a:t>
          </a:r>
          <a:endParaRPr lang="ru-RU" dirty="0"/>
        </a:p>
      </dgm:t>
    </dgm:pt>
    <dgm:pt modelId="{8CB198AC-F8AE-43A6-AA2C-FD1070284A2E}" type="parTrans" cxnId="{A741A1EE-8B7B-467D-A66B-49C92CC3EEFB}">
      <dgm:prSet/>
      <dgm:spPr/>
      <dgm:t>
        <a:bodyPr/>
        <a:lstStyle/>
        <a:p>
          <a:endParaRPr lang="ru-RU"/>
        </a:p>
      </dgm:t>
    </dgm:pt>
    <dgm:pt modelId="{D798069C-1228-44DD-97FC-36B805689BA2}" type="sibTrans" cxnId="{A741A1EE-8B7B-467D-A66B-49C92CC3EEFB}">
      <dgm:prSet/>
      <dgm:spPr/>
      <dgm:t>
        <a:bodyPr/>
        <a:lstStyle/>
        <a:p>
          <a:endParaRPr lang="ru-RU"/>
        </a:p>
      </dgm:t>
    </dgm:pt>
    <dgm:pt modelId="{87914201-98E0-46BB-AB4B-57040E530142}">
      <dgm:prSet phldrT="[Текст]"/>
      <dgm:spPr/>
      <dgm:t>
        <a:bodyPr/>
        <a:lstStyle/>
        <a:p>
          <a:r>
            <a:rPr lang="ru-RU" dirty="0" smtClean="0"/>
            <a:t>ценными бумагами, включая векселя</a:t>
          </a:r>
          <a:endParaRPr lang="ru-RU" dirty="0"/>
        </a:p>
      </dgm:t>
    </dgm:pt>
    <dgm:pt modelId="{2BBDDB50-C6A8-40D7-9B8A-5029D4494FA7}" type="parTrans" cxnId="{E4E2191B-01F5-4435-BFF5-DCECA465541B}">
      <dgm:prSet/>
      <dgm:spPr/>
      <dgm:t>
        <a:bodyPr/>
        <a:lstStyle/>
        <a:p>
          <a:endParaRPr lang="ru-RU"/>
        </a:p>
      </dgm:t>
    </dgm:pt>
    <dgm:pt modelId="{26C810DE-48F7-4410-8F72-9970D6BA2325}" type="sibTrans" cxnId="{E4E2191B-01F5-4435-BFF5-DCECA465541B}">
      <dgm:prSet/>
      <dgm:spPr/>
      <dgm:t>
        <a:bodyPr/>
        <a:lstStyle/>
        <a:p>
          <a:endParaRPr lang="ru-RU"/>
        </a:p>
      </dgm:t>
    </dgm:pt>
    <dgm:pt modelId="{14A648D4-738D-48B7-8AB6-1C90EB5DF622}">
      <dgm:prSet phldrT="[Текст]"/>
      <dgm:spPr/>
      <dgm:t>
        <a:bodyPr/>
        <a:lstStyle/>
        <a:p>
          <a:r>
            <a:rPr lang="ru-RU" dirty="0" smtClean="0"/>
            <a:t>поручительствами</a:t>
          </a:r>
          <a:endParaRPr lang="ru-RU" dirty="0"/>
        </a:p>
      </dgm:t>
    </dgm:pt>
    <dgm:pt modelId="{2D854C33-8023-4669-A91A-1CA3D154165B}" type="parTrans" cxnId="{7300C38C-EAD1-4773-908D-77BE77ABCAC1}">
      <dgm:prSet/>
      <dgm:spPr/>
      <dgm:t>
        <a:bodyPr/>
        <a:lstStyle/>
        <a:p>
          <a:endParaRPr lang="ru-RU"/>
        </a:p>
      </dgm:t>
    </dgm:pt>
    <dgm:pt modelId="{89E5E052-271D-41D4-8115-CA63598D3E73}" type="sibTrans" cxnId="{7300C38C-EAD1-4773-908D-77BE77ABCAC1}">
      <dgm:prSet/>
      <dgm:spPr/>
      <dgm:t>
        <a:bodyPr/>
        <a:lstStyle/>
        <a:p>
          <a:endParaRPr lang="ru-RU"/>
        </a:p>
      </dgm:t>
    </dgm:pt>
    <dgm:pt modelId="{807F5A6D-53E8-4DF4-8614-8168A20EF812}">
      <dgm:prSet phldrT="[Текст]"/>
      <dgm:spPr/>
      <dgm:t>
        <a:bodyPr/>
        <a:lstStyle/>
        <a:p>
          <a:r>
            <a:rPr lang="ru-RU" b="1" dirty="0" smtClean="0"/>
            <a:t>Банк России предоставляет кредитным организа</a:t>
          </a:r>
          <a:r>
            <a:rPr lang="ru-RU" dirty="0" smtClean="0"/>
            <a:t>циям</a:t>
          </a:r>
          <a:endParaRPr lang="ru-RU" dirty="0"/>
        </a:p>
      </dgm:t>
    </dgm:pt>
    <dgm:pt modelId="{D9C59346-EDCB-4E52-B34A-B8EF5B9EA54B}" type="parTrans" cxnId="{9A0B9B8F-0BB5-46A9-A097-8C44309B25DA}">
      <dgm:prSet/>
      <dgm:spPr/>
      <dgm:t>
        <a:bodyPr/>
        <a:lstStyle/>
        <a:p>
          <a:endParaRPr lang="ru-RU"/>
        </a:p>
      </dgm:t>
    </dgm:pt>
    <dgm:pt modelId="{B33C87F6-5F57-4245-93F2-657C8AFDC2D3}" type="sibTrans" cxnId="{9A0B9B8F-0BB5-46A9-A097-8C44309B25DA}">
      <dgm:prSet/>
      <dgm:spPr/>
      <dgm:t>
        <a:bodyPr/>
        <a:lstStyle/>
        <a:p>
          <a:endParaRPr lang="ru-RU"/>
        </a:p>
      </dgm:t>
    </dgm:pt>
    <dgm:pt modelId="{E6DA1A29-61E0-40E0-96A4-1F93748E3B3C}">
      <dgm:prSet phldrT="[Текст]"/>
      <dgm:spPr/>
      <dgm:t>
        <a:bodyPr/>
        <a:lstStyle/>
        <a:p>
          <a:r>
            <a:rPr lang="ru-RU" dirty="0" smtClean="0"/>
            <a:t>внутридневные кредиты </a:t>
          </a:r>
          <a:endParaRPr lang="ru-RU" dirty="0"/>
        </a:p>
      </dgm:t>
    </dgm:pt>
    <dgm:pt modelId="{561D36FB-9B16-431E-A2C4-C5806F126032}" type="parTrans" cxnId="{A366D218-D4F5-4570-859E-D3B32F8888F5}">
      <dgm:prSet/>
      <dgm:spPr/>
      <dgm:t>
        <a:bodyPr/>
        <a:lstStyle/>
        <a:p>
          <a:endParaRPr lang="ru-RU"/>
        </a:p>
      </dgm:t>
    </dgm:pt>
    <dgm:pt modelId="{9D995B21-3E67-4DAF-BC0B-3A6A198D5672}" type="sibTrans" cxnId="{A366D218-D4F5-4570-859E-D3B32F8888F5}">
      <dgm:prSet/>
      <dgm:spPr/>
      <dgm:t>
        <a:bodyPr/>
        <a:lstStyle/>
        <a:p>
          <a:endParaRPr lang="ru-RU"/>
        </a:p>
      </dgm:t>
    </dgm:pt>
    <dgm:pt modelId="{8243F2E4-7D59-4BA1-9C9C-FF4C641A507C}">
      <dgm:prSet phldrT="[Текст]"/>
      <dgm:spPr/>
      <dgm:t>
        <a:bodyPr/>
        <a:lstStyle/>
        <a:p>
          <a:r>
            <a:rPr lang="ru-RU" dirty="0" smtClean="0"/>
            <a:t>кредиты овернайт </a:t>
          </a:r>
          <a:endParaRPr lang="ru-RU" dirty="0"/>
        </a:p>
      </dgm:t>
    </dgm:pt>
    <dgm:pt modelId="{76C715F3-6B6B-4BDE-9143-121740B7F38F}" type="parTrans" cxnId="{E9B11F33-C22E-4CAC-B680-397D2308411F}">
      <dgm:prSet/>
      <dgm:spPr/>
      <dgm:t>
        <a:bodyPr/>
        <a:lstStyle/>
        <a:p>
          <a:endParaRPr lang="ru-RU"/>
        </a:p>
      </dgm:t>
    </dgm:pt>
    <dgm:pt modelId="{2E550DD9-9CC6-4EBB-865B-2E19E9E4B285}" type="sibTrans" cxnId="{E9B11F33-C22E-4CAC-B680-397D2308411F}">
      <dgm:prSet/>
      <dgm:spPr/>
      <dgm:t>
        <a:bodyPr/>
        <a:lstStyle/>
        <a:p>
          <a:endParaRPr lang="ru-RU"/>
        </a:p>
      </dgm:t>
    </dgm:pt>
    <dgm:pt modelId="{F5385F3B-63D0-434F-A0ED-D19677AFB2FF}">
      <dgm:prSet phldrT="[Текст]"/>
      <dgm:spPr/>
      <dgm:t>
        <a:bodyPr/>
        <a:lstStyle/>
        <a:p>
          <a:r>
            <a:rPr lang="ru-RU" dirty="0" smtClean="0"/>
            <a:t>правами требования по кредитным договорам</a:t>
          </a:r>
          <a:endParaRPr lang="ru-RU" dirty="0"/>
        </a:p>
      </dgm:t>
    </dgm:pt>
    <dgm:pt modelId="{CCD9A513-E900-409E-AE23-ED40A525ECB9}" type="parTrans" cxnId="{7991A4D6-E001-42A2-BC24-8D94A7055BBB}">
      <dgm:prSet/>
      <dgm:spPr/>
      <dgm:t>
        <a:bodyPr/>
        <a:lstStyle/>
        <a:p>
          <a:endParaRPr lang="ru-RU"/>
        </a:p>
      </dgm:t>
    </dgm:pt>
    <dgm:pt modelId="{C75BE188-1715-438F-86B0-DE76668C1C1B}" type="sibTrans" cxnId="{7991A4D6-E001-42A2-BC24-8D94A7055BBB}">
      <dgm:prSet/>
      <dgm:spPr/>
      <dgm:t>
        <a:bodyPr/>
        <a:lstStyle/>
        <a:p>
          <a:endParaRPr lang="ru-RU"/>
        </a:p>
      </dgm:t>
    </dgm:pt>
    <dgm:pt modelId="{3062501C-CCD1-4694-AC39-81D12EFDC200}">
      <dgm:prSet phldrT="[Текст]"/>
      <dgm:spPr/>
      <dgm:t>
        <a:bodyPr/>
        <a:lstStyle/>
        <a:p>
          <a:r>
            <a:rPr lang="ru-RU" dirty="0" smtClean="0"/>
            <a:t>иными видами ценностей</a:t>
          </a:r>
          <a:endParaRPr lang="ru-RU" dirty="0"/>
        </a:p>
      </dgm:t>
    </dgm:pt>
    <dgm:pt modelId="{5985C9A2-9131-4AE7-BC63-7257CC5FEC3D}" type="parTrans" cxnId="{1FB0E235-E4A4-456C-A701-FC4D0CBEC1C9}">
      <dgm:prSet/>
      <dgm:spPr/>
      <dgm:t>
        <a:bodyPr/>
        <a:lstStyle/>
        <a:p>
          <a:endParaRPr lang="ru-RU"/>
        </a:p>
      </dgm:t>
    </dgm:pt>
    <dgm:pt modelId="{4A0F0CD3-C4A1-484F-992B-29839DFBBFD1}" type="sibTrans" cxnId="{1FB0E235-E4A4-456C-A701-FC4D0CBEC1C9}">
      <dgm:prSet/>
      <dgm:spPr/>
      <dgm:t>
        <a:bodyPr/>
        <a:lstStyle/>
        <a:p>
          <a:endParaRPr lang="ru-RU"/>
        </a:p>
      </dgm:t>
    </dgm:pt>
    <dgm:pt modelId="{4938FA22-D5F1-492F-A347-BFF420C15D37}" type="pres">
      <dgm:prSet presAssocID="{7EC1DA8D-8AD8-4F92-911B-C4427DB6678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04A67C-C46C-49DB-B989-3DE53E638305}" type="pres">
      <dgm:prSet presAssocID="{160649C5-E081-4D56-8C17-CEE836E2BC9D}" presName="root" presStyleCnt="0"/>
      <dgm:spPr/>
    </dgm:pt>
    <dgm:pt modelId="{0DC4CD6F-18E1-42FA-BB0E-AB222DE3C6D3}" type="pres">
      <dgm:prSet presAssocID="{160649C5-E081-4D56-8C17-CEE836E2BC9D}" presName="rootComposite" presStyleCnt="0"/>
      <dgm:spPr/>
    </dgm:pt>
    <dgm:pt modelId="{31291CDA-B84C-47B7-8D6D-50A96035BA4F}" type="pres">
      <dgm:prSet presAssocID="{160649C5-E081-4D56-8C17-CEE836E2BC9D}" presName="rootText" presStyleLbl="node1" presStyleIdx="0" presStyleCnt="2" custScaleX="279109" custScaleY="162090"/>
      <dgm:spPr/>
      <dgm:t>
        <a:bodyPr/>
        <a:lstStyle/>
        <a:p>
          <a:endParaRPr lang="ru-RU"/>
        </a:p>
      </dgm:t>
    </dgm:pt>
    <dgm:pt modelId="{5F09C98A-90A1-4D85-AE79-D5769D830CF7}" type="pres">
      <dgm:prSet presAssocID="{160649C5-E081-4D56-8C17-CEE836E2BC9D}" presName="rootConnector" presStyleLbl="node1" presStyleIdx="0" presStyleCnt="2"/>
      <dgm:spPr/>
      <dgm:t>
        <a:bodyPr/>
        <a:lstStyle/>
        <a:p>
          <a:endParaRPr lang="ru-RU"/>
        </a:p>
      </dgm:t>
    </dgm:pt>
    <dgm:pt modelId="{AA12FECF-9802-43B0-8BAB-72B9AA5A194A}" type="pres">
      <dgm:prSet presAssocID="{160649C5-E081-4D56-8C17-CEE836E2BC9D}" presName="childShape" presStyleCnt="0"/>
      <dgm:spPr/>
    </dgm:pt>
    <dgm:pt modelId="{4DA90904-7ADD-468B-89F2-49BCC88EE15C}" type="pres">
      <dgm:prSet presAssocID="{2BBDDB50-C6A8-40D7-9B8A-5029D4494FA7}" presName="Name13" presStyleLbl="parChTrans1D2" presStyleIdx="0" presStyleCnt="6"/>
      <dgm:spPr/>
      <dgm:t>
        <a:bodyPr/>
        <a:lstStyle/>
        <a:p>
          <a:endParaRPr lang="ru-RU"/>
        </a:p>
      </dgm:t>
    </dgm:pt>
    <dgm:pt modelId="{E728BA6B-B7D1-4B29-9B79-551EE9EF4930}" type="pres">
      <dgm:prSet presAssocID="{87914201-98E0-46BB-AB4B-57040E530142}" presName="childText" presStyleLbl="bgAcc1" presStyleIdx="0" presStyleCnt="6" custScaleX="214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E5DE-3FC8-4BDC-AAFF-9A17351F150A}" type="pres">
      <dgm:prSet presAssocID="{CCD9A513-E900-409E-AE23-ED40A525ECB9}" presName="Name13" presStyleLbl="parChTrans1D2" presStyleIdx="1" presStyleCnt="6"/>
      <dgm:spPr/>
      <dgm:t>
        <a:bodyPr/>
        <a:lstStyle/>
        <a:p>
          <a:endParaRPr lang="ru-RU"/>
        </a:p>
      </dgm:t>
    </dgm:pt>
    <dgm:pt modelId="{52F606AD-BBE5-4D6B-B67E-DD579D163BCE}" type="pres">
      <dgm:prSet presAssocID="{F5385F3B-63D0-434F-A0ED-D19677AFB2FF}" presName="childText" presStyleLbl="bgAcc1" presStyleIdx="1" presStyleCnt="6" custScaleX="214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B2C5A-4107-45E2-97CD-47970966E74C}" type="pres">
      <dgm:prSet presAssocID="{2D854C33-8023-4669-A91A-1CA3D154165B}" presName="Name13" presStyleLbl="parChTrans1D2" presStyleIdx="2" presStyleCnt="6"/>
      <dgm:spPr/>
      <dgm:t>
        <a:bodyPr/>
        <a:lstStyle/>
        <a:p>
          <a:endParaRPr lang="ru-RU"/>
        </a:p>
      </dgm:t>
    </dgm:pt>
    <dgm:pt modelId="{E92C7AFD-5F50-4157-961D-43BBA933C1C3}" type="pres">
      <dgm:prSet presAssocID="{14A648D4-738D-48B7-8AB6-1C90EB5DF622}" presName="childText" presStyleLbl="bgAcc1" presStyleIdx="2" presStyleCnt="6" custScaleX="169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67F73-22AE-43EC-A5F8-782CD1477CB7}" type="pres">
      <dgm:prSet presAssocID="{5985C9A2-9131-4AE7-BC63-7257CC5FEC3D}" presName="Name13" presStyleLbl="parChTrans1D2" presStyleIdx="3" presStyleCnt="6"/>
      <dgm:spPr/>
      <dgm:t>
        <a:bodyPr/>
        <a:lstStyle/>
        <a:p>
          <a:endParaRPr lang="ru-RU"/>
        </a:p>
      </dgm:t>
    </dgm:pt>
    <dgm:pt modelId="{0BC43779-AC71-4FA6-B84C-FE8D5B319D0B}" type="pres">
      <dgm:prSet presAssocID="{3062501C-CCD1-4694-AC39-81D12EFDC200}" presName="childText" presStyleLbl="bgAcc1" presStyleIdx="3" presStyleCnt="6" custScaleX="202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CC6E6-9E58-49BD-B877-47B88B700393}" type="pres">
      <dgm:prSet presAssocID="{807F5A6D-53E8-4DF4-8614-8168A20EF812}" presName="root" presStyleCnt="0"/>
      <dgm:spPr/>
    </dgm:pt>
    <dgm:pt modelId="{F18D21CB-B30A-4C0C-B3D1-2C4807A06444}" type="pres">
      <dgm:prSet presAssocID="{807F5A6D-53E8-4DF4-8614-8168A20EF812}" presName="rootComposite" presStyleCnt="0"/>
      <dgm:spPr/>
    </dgm:pt>
    <dgm:pt modelId="{07993E9B-5727-438F-94BE-77E22CBB5F1F}" type="pres">
      <dgm:prSet presAssocID="{807F5A6D-53E8-4DF4-8614-8168A20EF812}" presName="rootText" presStyleLbl="node1" presStyleIdx="1" presStyleCnt="2" custScaleX="179760"/>
      <dgm:spPr/>
      <dgm:t>
        <a:bodyPr/>
        <a:lstStyle/>
        <a:p>
          <a:endParaRPr lang="ru-RU"/>
        </a:p>
      </dgm:t>
    </dgm:pt>
    <dgm:pt modelId="{8F33EFDE-9D50-46F6-8CFB-2F9F262F6CFB}" type="pres">
      <dgm:prSet presAssocID="{807F5A6D-53E8-4DF4-8614-8168A20EF812}" presName="rootConnector" presStyleLbl="node1" presStyleIdx="1" presStyleCnt="2"/>
      <dgm:spPr/>
      <dgm:t>
        <a:bodyPr/>
        <a:lstStyle/>
        <a:p>
          <a:endParaRPr lang="ru-RU"/>
        </a:p>
      </dgm:t>
    </dgm:pt>
    <dgm:pt modelId="{1A8BB8FE-264E-4369-A5E3-330F350EEFD0}" type="pres">
      <dgm:prSet presAssocID="{807F5A6D-53E8-4DF4-8614-8168A20EF812}" presName="childShape" presStyleCnt="0"/>
      <dgm:spPr/>
    </dgm:pt>
    <dgm:pt modelId="{6AF06799-F996-4947-9332-932BEE164FDC}" type="pres">
      <dgm:prSet presAssocID="{561D36FB-9B16-431E-A2C4-C5806F126032}" presName="Name13" presStyleLbl="parChTrans1D2" presStyleIdx="4" presStyleCnt="6"/>
      <dgm:spPr/>
      <dgm:t>
        <a:bodyPr/>
        <a:lstStyle/>
        <a:p>
          <a:endParaRPr lang="ru-RU"/>
        </a:p>
      </dgm:t>
    </dgm:pt>
    <dgm:pt modelId="{A38BE481-F08D-4C09-808F-E4E7AC037446}" type="pres">
      <dgm:prSet presAssocID="{E6DA1A29-61E0-40E0-96A4-1F93748E3B3C}" presName="childText" presStyleLbl="bgAcc1" presStyleIdx="4" presStyleCnt="6" custScaleX="179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18D98-AF01-41BD-BDC9-8AF83C55CCCC}" type="pres">
      <dgm:prSet presAssocID="{76C715F3-6B6B-4BDE-9143-121740B7F38F}" presName="Name13" presStyleLbl="parChTrans1D2" presStyleIdx="5" presStyleCnt="6"/>
      <dgm:spPr/>
      <dgm:t>
        <a:bodyPr/>
        <a:lstStyle/>
        <a:p>
          <a:endParaRPr lang="ru-RU"/>
        </a:p>
      </dgm:t>
    </dgm:pt>
    <dgm:pt modelId="{4A8EA8CB-DED3-4D01-AA98-005D4A92077B}" type="pres">
      <dgm:prSet presAssocID="{8243F2E4-7D59-4BA1-9C9C-FF4C641A507C}" presName="childText" presStyleLbl="bgAcc1" presStyleIdx="5" presStyleCnt="6" custScaleX="167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68FF6F-1E9D-4D92-8FED-3377DED37567}" type="presOf" srcId="{2BBDDB50-C6A8-40D7-9B8A-5029D4494FA7}" destId="{4DA90904-7ADD-468B-89F2-49BCC88EE15C}" srcOrd="0" destOrd="0" presId="urn:microsoft.com/office/officeart/2005/8/layout/hierarchy3"/>
    <dgm:cxn modelId="{7300C38C-EAD1-4773-908D-77BE77ABCAC1}" srcId="{160649C5-E081-4D56-8C17-CEE836E2BC9D}" destId="{14A648D4-738D-48B7-8AB6-1C90EB5DF622}" srcOrd="2" destOrd="0" parTransId="{2D854C33-8023-4669-A91A-1CA3D154165B}" sibTransId="{89E5E052-271D-41D4-8115-CA63598D3E73}"/>
    <dgm:cxn modelId="{A741A1EE-8B7B-467D-A66B-49C92CC3EEFB}" srcId="{7EC1DA8D-8AD8-4F92-911B-C4427DB6678C}" destId="{160649C5-E081-4D56-8C17-CEE836E2BC9D}" srcOrd="0" destOrd="0" parTransId="{8CB198AC-F8AE-43A6-AA2C-FD1070284A2E}" sibTransId="{D798069C-1228-44DD-97FC-36B805689BA2}"/>
    <dgm:cxn modelId="{391E7564-3308-481B-B0E4-2A5D1564ECA6}" type="presOf" srcId="{14A648D4-738D-48B7-8AB6-1C90EB5DF622}" destId="{E92C7AFD-5F50-4157-961D-43BBA933C1C3}" srcOrd="0" destOrd="0" presId="urn:microsoft.com/office/officeart/2005/8/layout/hierarchy3"/>
    <dgm:cxn modelId="{9A0B9B8F-0BB5-46A9-A097-8C44309B25DA}" srcId="{7EC1DA8D-8AD8-4F92-911B-C4427DB6678C}" destId="{807F5A6D-53E8-4DF4-8614-8168A20EF812}" srcOrd="1" destOrd="0" parTransId="{D9C59346-EDCB-4E52-B34A-B8EF5B9EA54B}" sibTransId="{B33C87F6-5F57-4245-93F2-657C8AFDC2D3}"/>
    <dgm:cxn modelId="{862C7287-1006-4135-A97A-761FC41ADA5A}" type="presOf" srcId="{5985C9A2-9131-4AE7-BC63-7257CC5FEC3D}" destId="{43A67F73-22AE-43EC-A5F8-782CD1477CB7}" srcOrd="0" destOrd="0" presId="urn:microsoft.com/office/officeart/2005/8/layout/hierarchy3"/>
    <dgm:cxn modelId="{D436699F-82BB-4955-AB49-E473FE2DE320}" type="presOf" srcId="{807F5A6D-53E8-4DF4-8614-8168A20EF812}" destId="{07993E9B-5727-438F-94BE-77E22CBB5F1F}" srcOrd="0" destOrd="0" presId="urn:microsoft.com/office/officeart/2005/8/layout/hierarchy3"/>
    <dgm:cxn modelId="{E9B11F33-C22E-4CAC-B680-397D2308411F}" srcId="{807F5A6D-53E8-4DF4-8614-8168A20EF812}" destId="{8243F2E4-7D59-4BA1-9C9C-FF4C641A507C}" srcOrd="1" destOrd="0" parTransId="{76C715F3-6B6B-4BDE-9143-121740B7F38F}" sibTransId="{2E550DD9-9CC6-4EBB-865B-2E19E9E4B285}"/>
    <dgm:cxn modelId="{7991A4D6-E001-42A2-BC24-8D94A7055BBB}" srcId="{160649C5-E081-4D56-8C17-CEE836E2BC9D}" destId="{F5385F3B-63D0-434F-A0ED-D19677AFB2FF}" srcOrd="1" destOrd="0" parTransId="{CCD9A513-E900-409E-AE23-ED40A525ECB9}" sibTransId="{C75BE188-1715-438F-86B0-DE76668C1C1B}"/>
    <dgm:cxn modelId="{E4E2191B-01F5-4435-BFF5-DCECA465541B}" srcId="{160649C5-E081-4D56-8C17-CEE836E2BC9D}" destId="{87914201-98E0-46BB-AB4B-57040E530142}" srcOrd="0" destOrd="0" parTransId="{2BBDDB50-C6A8-40D7-9B8A-5029D4494FA7}" sibTransId="{26C810DE-48F7-4410-8F72-9970D6BA2325}"/>
    <dgm:cxn modelId="{5CEA378C-6DF8-4D33-B2A8-A6A8A01397FB}" type="presOf" srcId="{F5385F3B-63D0-434F-A0ED-D19677AFB2FF}" destId="{52F606AD-BBE5-4D6B-B67E-DD579D163BCE}" srcOrd="0" destOrd="0" presId="urn:microsoft.com/office/officeart/2005/8/layout/hierarchy3"/>
    <dgm:cxn modelId="{E6F5CD8B-7D43-4DD9-834B-8FAD5BA525C5}" type="presOf" srcId="{807F5A6D-53E8-4DF4-8614-8168A20EF812}" destId="{8F33EFDE-9D50-46F6-8CFB-2F9F262F6CFB}" srcOrd="1" destOrd="0" presId="urn:microsoft.com/office/officeart/2005/8/layout/hierarchy3"/>
    <dgm:cxn modelId="{1FB0E235-E4A4-456C-A701-FC4D0CBEC1C9}" srcId="{160649C5-E081-4D56-8C17-CEE836E2BC9D}" destId="{3062501C-CCD1-4694-AC39-81D12EFDC200}" srcOrd="3" destOrd="0" parTransId="{5985C9A2-9131-4AE7-BC63-7257CC5FEC3D}" sibTransId="{4A0F0CD3-C4A1-484F-992B-29839DFBBFD1}"/>
    <dgm:cxn modelId="{9971E0DC-EA79-4987-B45E-866C42004ED1}" type="presOf" srcId="{76C715F3-6B6B-4BDE-9143-121740B7F38F}" destId="{FC418D98-AF01-41BD-BDC9-8AF83C55CCCC}" srcOrd="0" destOrd="0" presId="urn:microsoft.com/office/officeart/2005/8/layout/hierarchy3"/>
    <dgm:cxn modelId="{D3CFF590-AC3B-4CDA-9FE2-8AAB40F0890A}" type="presOf" srcId="{2D854C33-8023-4669-A91A-1CA3D154165B}" destId="{A9DB2C5A-4107-45E2-97CD-47970966E74C}" srcOrd="0" destOrd="0" presId="urn:microsoft.com/office/officeart/2005/8/layout/hierarchy3"/>
    <dgm:cxn modelId="{8643F7BC-AF1F-4425-BBE0-FC13BC7230F4}" type="presOf" srcId="{160649C5-E081-4D56-8C17-CEE836E2BC9D}" destId="{31291CDA-B84C-47B7-8D6D-50A96035BA4F}" srcOrd="0" destOrd="0" presId="urn:microsoft.com/office/officeart/2005/8/layout/hierarchy3"/>
    <dgm:cxn modelId="{02776BE2-7220-4372-8BFE-BDB4AF43107D}" type="presOf" srcId="{561D36FB-9B16-431E-A2C4-C5806F126032}" destId="{6AF06799-F996-4947-9332-932BEE164FDC}" srcOrd="0" destOrd="0" presId="urn:microsoft.com/office/officeart/2005/8/layout/hierarchy3"/>
    <dgm:cxn modelId="{3CB84A4D-E3F9-47F2-9E3E-F13BE9DF3C2D}" type="presOf" srcId="{8243F2E4-7D59-4BA1-9C9C-FF4C641A507C}" destId="{4A8EA8CB-DED3-4D01-AA98-005D4A92077B}" srcOrd="0" destOrd="0" presId="urn:microsoft.com/office/officeart/2005/8/layout/hierarchy3"/>
    <dgm:cxn modelId="{E10ACCD6-AA62-44D1-83EB-97BB4B297C31}" type="presOf" srcId="{CCD9A513-E900-409E-AE23-ED40A525ECB9}" destId="{AF75E5DE-3FC8-4BDC-AAFF-9A17351F150A}" srcOrd="0" destOrd="0" presId="urn:microsoft.com/office/officeart/2005/8/layout/hierarchy3"/>
    <dgm:cxn modelId="{D06A3442-8B5E-4DD8-932B-A7D6FFB77676}" type="presOf" srcId="{160649C5-E081-4D56-8C17-CEE836E2BC9D}" destId="{5F09C98A-90A1-4D85-AE79-D5769D830CF7}" srcOrd="1" destOrd="0" presId="urn:microsoft.com/office/officeart/2005/8/layout/hierarchy3"/>
    <dgm:cxn modelId="{65C04E8C-6C79-42C6-B4E4-9E7015096CB7}" type="presOf" srcId="{E6DA1A29-61E0-40E0-96A4-1F93748E3B3C}" destId="{A38BE481-F08D-4C09-808F-E4E7AC037446}" srcOrd="0" destOrd="0" presId="urn:microsoft.com/office/officeart/2005/8/layout/hierarchy3"/>
    <dgm:cxn modelId="{6D532A8A-5BC4-463A-86B2-B1ECE1AD62C0}" type="presOf" srcId="{87914201-98E0-46BB-AB4B-57040E530142}" destId="{E728BA6B-B7D1-4B29-9B79-551EE9EF4930}" srcOrd="0" destOrd="0" presId="urn:microsoft.com/office/officeart/2005/8/layout/hierarchy3"/>
    <dgm:cxn modelId="{0CFF4265-C701-4D06-8773-7CFABE4512E2}" type="presOf" srcId="{7EC1DA8D-8AD8-4F92-911B-C4427DB6678C}" destId="{4938FA22-D5F1-492F-A347-BFF420C15D37}" srcOrd="0" destOrd="0" presId="urn:microsoft.com/office/officeart/2005/8/layout/hierarchy3"/>
    <dgm:cxn modelId="{BBAC4C42-C747-4EFF-BFDD-23CC30E12917}" type="presOf" srcId="{3062501C-CCD1-4694-AC39-81D12EFDC200}" destId="{0BC43779-AC71-4FA6-B84C-FE8D5B319D0B}" srcOrd="0" destOrd="0" presId="urn:microsoft.com/office/officeart/2005/8/layout/hierarchy3"/>
    <dgm:cxn modelId="{A366D218-D4F5-4570-859E-D3B32F8888F5}" srcId="{807F5A6D-53E8-4DF4-8614-8168A20EF812}" destId="{E6DA1A29-61E0-40E0-96A4-1F93748E3B3C}" srcOrd="0" destOrd="0" parTransId="{561D36FB-9B16-431E-A2C4-C5806F126032}" sibTransId="{9D995B21-3E67-4DAF-BC0B-3A6A198D5672}"/>
    <dgm:cxn modelId="{F99699E6-63AE-4849-B4D2-443937F46C7B}" type="presParOf" srcId="{4938FA22-D5F1-492F-A347-BFF420C15D37}" destId="{6104A67C-C46C-49DB-B989-3DE53E638305}" srcOrd="0" destOrd="0" presId="urn:microsoft.com/office/officeart/2005/8/layout/hierarchy3"/>
    <dgm:cxn modelId="{BF12867B-56C5-4FF3-8E1C-271D31885058}" type="presParOf" srcId="{6104A67C-C46C-49DB-B989-3DE53E638305}" destId="{0DC4CD6F-18E1-42FA-BB0E-AB222DE3C6D3}" srcOrd="0" destOrd="0" presId="urn:microsoft.com/office/officeart/2005/8/layout/hierarchy3"/>
    <dgm:cxn modelId="{025DC9A1-A83E-470F-8876-EA39FEB06253}" type="presParOf" srcId="{0DC4CD6F-18E1-42FA-BB0E-AB222DE3C6D3}" destId="{31291CDA-B84C-47B7-8D6D-50A96035BA4F}" srcOrd="0" destOrd="0" presId="urn:microsoft.com/office/officeart/2005/8/layout/hierarchy3"/>
    <dgm:cxn modelId="{582F9D1D-CFE4-4AB6-A35C-E4FACAB2BF04}" type="presParOf" srcId="{0DC4CD6F-18E1-42FA-BB0E-AB222DE3C6D3}" destId="{5F09C98A-90A1-4D85-AE79-D5769D830CF7}" srcOrd="1" destOrd="0" presId="urn:microsoft.com/office/officeart/2005/8/layout/hierarchy3"/>
    <dgm:cxn modelId="{2446D144-3543-4730-A4BB-2889E1A4F277}" type="presParOf" srcId="{6104A67C-C46C-49DB-B989-3DE53E638305}" destId="{AA12FECF-9802-43B0-8BAB-72B9AA5A194A}" srcOrd="1" destOrd="0" presId="urn:microsoft.com/office/officeart/2005/8/layout/hierarchy3"/>
    <dgm:cxn modelId="{6C1EDA28-7B11-4A9E-AE7B-4D6630D97D06}" type="presParOf" srcId="{AA12FECF-9802-43B0-8BAB-72B9AA5A194A}" destId="{4DA90904-7ADD-468B-89F2-49BCC88EE15C}" srcOrd="0" destOrd="0" presId="urn:microsoft.com/office/officeart/2005/8/layout/hierarchy3"/>
    <dgm:cxn modelId="{F64057D2-8E8E-4C52-B823-68F08E907C0D}" type="presParOf" srcId="{AA12FECF-9802-43B0-8BAB-72B9AA5A194A}" destId="{E728BA6B-B7D1-4B29-9B79-551EE9EF4930}" srcOrd="1" destOrd="0" presId="urn:microsoft.com/office/officeart/2005/8/layout/hierarchy3"/>
    <dgm:cxn modelId="{3D5E0E60-2CA7-4F07-A013-8233A21C204C}" type="presParOf" srcId="{AA12FECF-9802-43B0-8BAB-72B9AA5A194A}" destId="{AF75E5DE-3FC8-4BDC-AAFF-9A17351F150A}" srcOrd="2" destOrd="0" presId="urn:microsoft.com/office/officeart/2005/8/layout/hierarchy3"/>
    <dgm:cxn modelId="{5E0E7EDE-4E8A-411A-9246-4C3958005EE6}" type="presParOf" srcId="{AA12FECF-9802-43B0-8BAB-72B9AA5A194A}" destId="{52F606AD-BBE5-4D6B-B67E-DD579D163BCE}" srcOrd="3" destOrd="0" presId="urn:microsoft.com/office/officeart/2005/8/layout/hierarchy3"/>
    <dgm:cxn modelId="{2B7BD948-43E0-43D8-A009-B45DF387CBC5}" type="presParOf" srcId="{AA12FECF-9802-43B0-8BAB-72B9AA5A194A}" destId="{A9DB2C5A-4107-45E2-97CD-47970966E74C}" srcOrd="4" destOrd="0" presId="urn:microsoft.com/office/officeart/2005/8/layout/hierarchy3"/>
    <dgm:cxn modelId="{C3A374D5-E64F-40A8-917F-3A6697AC80C3}" type="presParOf" srcId="{AA12FECF-9802-43B0-8BAB-72B9AA5A194A}" destId="{E92C7AFD-5F50-4157-961D-43BBA933C1C3}" srcOrd="5" destOrd="0" presId="urn:microsoft.com/office/officeart/2005/8/layout/hierarchy3"/>
    <dgm:cxn modelId="{0C6011AF-3882-4F2D-8301-706D128A9975}" type="presParOf" srcId="{AA12FECF-9802-43B0-8BAB-72B9AA5A194A}" destId="{43A67F73-22AE-43EC-A5F8-782CD1477CB7}" srcOrd="6" destOrd="0" presId="urn:microsoft.com/office/officeart/2005/8/layout/hierarchy3"/>
    <dgm:cxn modelId="{9F63C694-4BE0-45D5-B5E7-FC071419347E}" type="presParOf" srcId="{AA12FECF-9802-43B0-8BAB-72B9AA5A194A}" destId="{0BC43779-AC71-4FA6-B84C-FE8D5B319D0B}" srcOrd="7" destOrd="0" presId="urn:microsoft.com/office/officeart/2005/8/layout/hierarchy3"/>
    <dgm:cxn modelId="{B4977834-F06D-4542-88CC-0990445DC6AE}" type="presParOf" srcId="{4938FA22-D5F1-492F-A347-BFF420C15D37}" destId="{15ACC6E6-9E58-49BD-B877-47B88B700393}" srcOrd="1" destOrd="0" presId="urn:microsoft.com/office/officeart/2005/8/layout/hierarchy3"/>
    <dgm:cxn modelId="{673989AB-E4FF-4F68-B2FD-FB8F5936E110}" type="presParOf" srcId="{15ACC6E6-9E58-49BD-B877-47B88B700393}" destId="{F18D21CB-B30A-4C0C-B3D1-2C4807A06444}" srcOrd="0" destOrd="0" presId="urn:microsoft.com/office/officeart/2005/8/layout/hierarchy3"/>
    <dgm:cxn modelId="{86DA40AD-D7F0-45C6-AF4F-19AADD9E0B64}" type="presParOf" srcId="{F18D21CB-B30A-4C0C-B3D1-2C4807A06444}" destId="{07993E9B-5727-438F-94BE-77E22CBB5F1F}" srcOrd="0" destOrd="0" presId="urn:microsoft.com/office/officeart/2005/8/layout/hierarchy3"/>
    <dgm:cxn modelId="{5D2E1CE7-FF2B-4F33-A24C-9ACF74D05AC0}" type="presParOf" srcId="{F18D21CB-B30A-4C0C-B3D1-2C4807A06444}" destId="{8F33EFDE-9D50-46F6-8CFB-2F9F262F6CFB}" srcOrd="1" destOrd="0" presId="urn:microsoft.com/office/officeart/2005/8/layout/hierarchy3"/>
    <dgm:cxn modelId="{B142721C-D4C7-4F75-9F90-34010DA71805}" type="presParOf" srcId="{15ACC6E6-9E58-49BD-B877-47B88B700393}" destId="{1A8BB8FE-264E-4369-A5E3-330F350EEFD0}" srcOrd="1" destOrd="0" presId="urn:microsoft.com/office/officeart/2005/8/layout/hierarchy3"/>
    <dgm:cxn modelId="{428F3EBB-509F-4C8A-A74D-F0CC240E609E}" type="presParOf" srcId="{1A8BB8FE-264E-4369-A5E3-330F350EEFD0}" destId="{6AF06799-F996-4947-9332-932BEE164FDC}" srcOrd="0" destOrd="0" presId="urn:microsoft.com/office/officeart/2005/8/layout/hierarchy3"/>
    <dgm:cxn modelId="{8C6F07E2-93F0-40E5-AA85-F2860A4909DE}" type="presParOf" srcId="{1A8BB8FE-264E-4369-A5E3-330F350EEFD0}" destId="{A38BE481-F08D-4C09-808F-E4E7AC037446}" srcOrd="1" destOrd="0" presId="urn:microsoft.com/office/officeart/2005/8/layout/hierarchy3"/>
    <dgm:cxn modelId="{A44309DD-886A-4FDE-A8E0-F701E84A069D}" type="presParOf" srcId="{1A8BB8FE-264E-4369-A5E3-330F350EEFD0}" destId="{FC418D98-AF01-41BD-BDC9-8AF83C55CCCC}" srcOrd="2" destOrd="0" presId="urn:microsoft.com/office/officeart/2005/8/layout/hierarchy3"/>
    <dgm:cxn modelId="{C29D85A1-1E2D-46DA-A067-F92EC7F16905}" type="presParOf" srcId="{1A8BB8FE-264E-4369-A5E3-330F350EEFD0}" destId="{4A8EA8CB-DED3-4D01-AA98-005D4A92077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0B0E13-3AD8-403E-85CB-E5475CA8B6B0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8FF07E3-956D-4F20-A990-1D2B2FED07FF}">
      <dgm:prSet phldrT="[Текст]"/>
      <dgm:spPr/>
      <dgm:t>
        <a:bodyPr/>
        <a:lstStyle/>
        <a:p>
          <a:r>
            <a:rPr lang="ru-RU" b="1" dirty="0" smtClean="0"/>
            <a:t>Договор финансирования под уступку денежного требования (договор факторинга)</a:t>
          </a:r>
          <a:endParaRPr lang="ru-RU" b="1" dirty="0"/>
        </a:p>
      </dgm:t>
    </dgm:pt>
    <dgm:pt modelId="{1EFC1F11-056D-405F-A02D-317F76ABFF7C}" type="parTrans" cxnId="{AAE95CCA-B959-4FB6-ABD9-511D28D911AE}">
      <dgm:prSet/>
      <dgm:spPr/>
      <dgm:t>
        <a:bodyPr/>
        <a:lstStyle/>
        <a:p>
          <a:endParaRPr lang="ru-RU"/>
        </a:p>
      </dgm:t>
    </dgm:pt>
    <dgm:pt modelId="{3C460FA7-6F1F-42B4-9D1D-7AE160D77F4C}" type="sibTrans" cxnId="{AAE95CCA-B959-4FB6-ABD9-511D28D911AE}">
      <dgm:prSet/>
      <dgm:spPr/>
      <dgm:t>
        <a:bodyPr/>
        <a:lstStyle/>
        <a:p>
          <a:endParaRPr lang="ru-RU"/>
        </a:p>
      </dgm:t>
    </dgm:pt>
    <dgm:pt modelId="{B71CE9A2-314B-49E1-9E5C-A1938F34B88C}" type="asst">
      <dgm:prSet phldrT="[Текст]"/>
      <dgm:spPr/>
      <dgm:t>
        <a:bodyPr/>
        <a:lstStyle/>
        <a:p>
          <a:r>
            <a:rPr lang="ru-RU" b="1" dirty="0" smtClean="0"/>
            <a:t>одна сторона (клиент) обязуется уступить другой стороне — финансовому агенту (фактору) денежные требования к третьему лицу (должнику) и оплатить оказанные услуги, а финансовый агент (фактор) — совершить не менее двух следующих действий, связанных с денежными требованиями, являющимися предметом уступки</a:t>
          </a:r>
          <a:endParaRPr lang="ru-RU" b="1" dirty="0"/>
        </a:p>
      </dgm:t>
    </dgm:pt>
    <dgm:pt modelId="{C7DEC49B-8358-465E-9E44-2BA0E8ECCDB5}" type="parTrans" cxnId="{DF8866C6-0B9A-4D18-ACB0-E6E12AF2ED7B}">
      <dgm:prSet/>
      <dgm:spPr/>
      <dgm:t>
        <a:bodyPr/>
        <a:lstStyle/>
        <a:p>
          <a:endParaRPr lang="ru-RU"/>
        </a:p>
      </dgm:t>
    </dgm:pt>
    <dgm:pt modelId="{9D7795A1-FEEC-4D36-949C-D1C66F46C9C3}" type="sibTrans" cxnId="{DF8866C6-0B9A-4D18-ACB0-E6E12AF2ED7B}">
      <dgm:prSet/>
      <dgm:spPr/>
      <dgm:t>
        <a:bodyPr/>
        <a:lstStyle/>
        <a:p>
          <a:endParaRPr lang="ru-RU"/>
        </a:p>
      </dgm:t>
    </dgm:pt>
    <dgm:pt modelId="{2A11368C-17BA-4AE7-8E56-FF4A3FE5A44B}">
      <dgm:prSet phldrT="[Текст]"/>
      <dgm:spPr/>
      <dgm:t>
        <a:bodyPr/>
        <a:lstStyle/>
        <a:p>
          <a:r>
            <a:rPr lang="ru-RU" dirty="0" smtClean="0"/>
            <a:t>передавать клиенту денежные средства в счет денежных требований</a:t>
          </a:r>
          <a:endParaRPr lang="ru-RU" dirty="0"/>
        </a:p>
      </dgm:t>
    </dgm:pt>
    <dgm:pt modelId="{C908A2CF-02E3-4B01-BC21-230E062BA93E}" type="parTrans" cxnId="{A48F6033-5782-4C50-A5F6-8C1499F84267}">
      <dgm:prSet/>
      <dgm:spPr/>
      <dgm:t>
        <a:bodyPr/>
        <a:lstStyle/>
        <a:p>
          <a:endParaRPr lang="ru-RU"/>
        </a:p>
      </dgm:t>
    </dgm:pt>
    <dgm:pt modelId="{24CECC95-3B22-46B8-8D42-451AF6EE314A}" type="sibTrans" cxnId="{A48F6033-5782-4C50-A5F6-8C1499F84267}">
      <dgm:prSet/>
      <dgm:spPr/>
      <dgm:t>
        <a:bodyPr/>
        <a:lstStyle/>
        <a:p>
          <a:endParaRPr lang="ru-RU"/>
        </a:p>
      </dgm:t>
    </dgm:pt>
    <dgm:pt modelId="{9DC4D332-8533-4778-95F7-5295CCA363F5}">
      <dgm:prSet phldrT="[Текст]"/>
      <dgm:spPr/>
      <dgm:t>
        <a:bodyPr/>
        <a:lstStyle/>
        <a:p>
          <a:r>
            <a:rPr lang="ru-RU" dirty="0" smtClean="0"/>
            <a:t>осуществлять учет денежных требований клиента к третьим лицам (должникам)</a:t>
          </a:r>
          <a:endParaRPr lang="ru-RU" dirty="0"/>
        </a:p>
      </dgm:t>
    </dgm:pt>
    <dgm:pt modelId="{8BE5CEB6-ECAB-4A3D-ACBA-AECB487EB8A2}" type="parTrans" cxnId="{BF952C23-4B51-4C0C-910C-E816D5ECD698}">
      <dgm:prSet/>
      <dgm:spPr/>
      <dgm:t>
        <a:bodyPr/>
        <a:lstStyle/>
        <a:p>
          <a:endParaRPr lang="ru-RU"/>
        </a:p>
      </dgm:t>
    </dgm:pt>
    <dgm:pt modelId="{10186FCA-50D6-48EC-B08E-1833AADD8DB7}" type="sibTrans" cxnId="{BF952C23-4B51-4C0C-910C-E816D5ECD698}">
      <dgm:prSet/>
      <dgm:spPr/>
      <dgm:t>
        <a:bodyPr/>
        <a:lstStyle/>
        <a:p>
          <a:endParaRPr lang="ru-RU"/>
        </a:p>
      </dgm:t>
    </dgm:pt>
    <dgm:pt modelId="{28DEFD37-D358-4EF9-80D2-71F019251E0E}">
      <dgm:prSet phldrT="[Текст]"/>
      <dgm:spPr/>
      <dgm:t>
        <a:bodyPr/>
        <a:lstStyle/>
        <a:p>
          <a:r>
            <a:rPr lang="ru-RU" dirty="0" smtClean="0"/>
            <a:t>осуществлять права по денежным требованиям клиента</a:t>
          </a:r>
          <a:endParaRPr lang="ru-RU" dirty="0"/>
        </a:p>
      </dgm:t>
    </dgm:pt>
    <dgm:pt modelId="{86A893FD-14A9-4D21-B241-7546E2D8DA66}" type="parTrans" cxnId="{D8073174-2AA4-453B-BB74-D8489C929CB4}">
      <dgm:prSet/>
      <dgm:spPr/>
      <dgm:t>
        <a:bodyPr/>
        <a:lstStyle/>
        <a:p>
          <a:endParaRPr lang="ru-RU"/>
        </a:p>
      </dgm:t>
    </dgm:pt>
    <dgm:pt modelId="{7687B0EE-D0DB-4ECD-A48F-B72D54ABA191}" type="sibTrans" cxnId="{D8073174-2AA4-453B-BB74-D8489C929CB4}">
      <dgm:prSet/>
      <dgm:spPr/>
      <dgm:t>
        <a:bodyPr/>
        <a:lstStyle/>
        <a:p>
          <a:endParaRPr lang="ru-RU"/>
        </a:p>
      </dgm:t>
    </dgm:pt>
    <dgm:pt modelId="{4D6695D8-2E31-4EF4-BC90-FA3B6FBF9A90}">
      <dgm:prSet phldrT="[Текст]"/>
      <dgm:spPr/>
      <dgm:t>
        <a:bodyPr/>
        <a:lstStyle/>
        <a:p>
          <a:r>
            <a:rPr lang="ru-RU" dirty="0" smtClean="0"/>
            <a:t>осуществлять права по договорам об обеспечении исполнения обязательств должников</a:t>
          </a:r>
          <a:endParaRPr lang="ru-RU" dirty="0"/>
        </a:p>
      </dgm:t>
    </dgm:pt>
    <dgm:pt modelId="{A9ECD219-A9CD-4A0B-8C36-5CD3C265BA05}" type="parTrans" cxnId="{6F481959-6E2D-4EEA-8650-7A8AD919C59B}">
      <dgm:prSet/>
      <dgm:spPr/>
      <dgm:t>
        <a:bodyPr/>
        <a:lstStyle/>
        <a:p>
          <a:endParaRPr lang="ru-RU"/>
        </a:p>
      </dgm:t>
    </dgm:pt>
    <dgm:pt modelId="{A2B8DB2B-0FBB-4B76-AADC-5215C2B131EC}" type="sibTrans" cxnId="{6F481959-6E2D-4EEA-8650-7A8AD919C59B}">
      <dgm:prSet/>
      <dgm:spPr/>
      <dgm:t>
        <a:bodyPr/>
        <a:lstStyle/>
        <a:p>
          <a:endParaRPr lang="ru-RU"/>
        </a:p>
      </dgm:t>
    </dgm:pt>
    <dgm:pt modelId="{487653F5-A496-4FDE-9961-3AF166B8D34B}" type="pres">
      <dgm:prSet presAssocID="{F10B0E13-3AD8-403E-85CB-E5475CA8B6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CBF3FC8-1F2E-4ACC-BA37-0521D4E4D6F0}" type="pres">
      <dgm:prSet presAssocID="{98FF07E3-956D-4F20-A990-1D2B2FED07FF}" presName="hierRoot1" presStyleCnt="0">
        <dgm:presLayoutVars>
          <dgm:hierBranch val="init"/>
        </dgm:presLayoutVars>
      </dgm:prSet>
      <dgm:spPr/>
    </dgm:pt>
    <dgm:pt modelId="{A38D2949-396A-4D43-9DCB-0E1E659B3F49}" type="pres">
      <dgm:prSet presAssocID="{98FF07E3-956D-4F20-A990-1D2B2FED07FF}" presName="rootComposite1" presStyleCnt="0"/>
      <dgm:spPr/>
    </dgm:pt>
    <dgm:pt modelId="{4B6553D6-5C7B-4902-84AB-6BC7C061B9F8}" type="pres">
      <dgm:prSet presAssocID="{98FF07E3-956D-4F20-A990-1D2B2FED07FF}" presName="rootText1" presStyleLbl="node0" presStyleIdx="0" presStyleCnt="1" custScaleX="2749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D60C41-BE12-4077-8C21-F6D8EE4D7BF8}" type="pres">
      <dgm:prSet presAssocID="{98FF07E3-956D-4F20-A990-1D2B2FED07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483B428-86F9-44CE-A23E-C8B996698B75}" type="pres">
      <dgm:prSet presAssocID="{98FF07E3-956D-4F20-A990-1D2B2FED07FF}" presName="hierChild2" presStyleCnt="0"/>
      <dgm:spPr/>
    </dgm:pt>
    <dgm:pt modelId="{597B2187-1CEA-4410-9827-2EEC4EF7CEC9}" type="pres">
      <dgm:prSet presAssocID="{C908A2CF-02E3-4B01-BC21-230E062BA93E}" presName="Name37" presStyleLbl="parChTrans1D2" presStyleIdx="0" presStyleCnt="5"/>
      <dgm:spPr/>
      <dgm:t>
        <a:bodyPr/>
        <a:lstStyle/>
        <a:p>
          <a:endParaRPr lang="ru-RU"/>
        </a:p>
      </dgm:t>
    </dgm:pt>
    <dgm:pt modelId="{CE36A0DC-92C8-459F-8DEC-36884106F4DF}" type="pres">
      <dgm:prSet presAssocID="{2A11368C-17BA-4AE7-8E56-FF4A3FE5A44B}" presName="hierRoot2" presStyleCnt="0">
        <dgm:presLayoutVars>
          <dgm:hierBranch val="init"/>
        </dgm:presLayoutVars>
      </dgm:prSet>
      <dgm:spPr/>
    </dgm:pt>
    <dgm:pt modelId="{F6FDB75B-EFF9-4037-A54C-F863562D9E74}" type="pres">
      <dgm:prSet presAssocID="{2A11368C-17BA-4AE7-8E56-FF4A3FE5A44B}" presName="rootComposite" presStyleCnt="0"/>
      <dgm:spPr/>
    </dgm:pt>
    <dgm:pt modelId="{A4035CC2-1A89-40D1-AFBB-03CAB867F7EB}" type="pres">
      <dgm:prSet presAssocID="{2A11368C-17BA-4AE7-8E56-FF4A3FE5A44B}" presName="rootText" presStyleLbl="node2" presStyleIdx="0" presStyleCnt="4" custScaleX="109197" custScaleY="1320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A8A157-0766-4012-9C0F-54851FAF86AC}" type="pres">
      <dgm:prSet presAssocID="{2A11368C-17BA-4AE7-8E56-FF4A3FE5A44B}" presName="rootConnector" presStyleLbl="node2" presStyleIdx="0" presStyleCnt="4"/>
      <dgm:spPr/>
      <dgm:t>
        <a:bodyPr/>
        <a:lstStyle/>
        <a:p>
          <a:endParaRPr lang="ru-RU"/>
        </a:p>
      </dgm:t>
    </dgm:pt>
    <dgm:pt modelId="{2F7163A5-0192-469E-8954-B9F6F9C227EC}" type="pres">
      <dgm:prSet presAssocID="{2A11368C-17BA-4AE7-8E56-FF4A3FE5A44B}" presName="hierChild4" presStyleCnt="0"/>
      <dgm:spPr/>
    </dgm:pt>
    <dgm:pt modelId="{7481CF6D-6BEF-487D-9379-EE5EF7609317}" type="pres">
      <dgm:prSet presAssocID="{2A11368C-17BA-4AE7-8E56-FF4A3FE5A44B}" presName="hierChild5" presStyleCnt="0"/>
      <dgm:spPr/>
    </dgm:pt>
    <dgm:pt modelId="{8E332F44-BF5A-4B20-96A1-A77E2AFB71F7}" type="pres">
      <dgm:prSet presAssocID="{8BE5CEB6-ECAB-4A3D-ACBA-AECB487EB8A2}" presName="Name37" presStyleLbl="parChTrans1D2" presStyleIdx="1" presStyleCnt="5"/>
      <dgm:spPr/>
      <dgm:t>
        <a:bodyPr/>
        <a:lstStyle/>
        <a:p>
          <a:endParaRPr lang="ru-RU"/>
        </a:p>
      </dgm:t>
    </dgm:pt>
    <dgm:pt modelId="{340B9C94-44DE-4472-84F6-260AE2B34037}" type="pres">
      <dgm:prSet presAssocID="{9DC4D332-8533-4778-95F7-5295CCA363F5}" presName="hierRoot2" presStyleCnt="0">
        <dgm:presLayoutVars>
          <dgm:hierBranch val="init"/>
        </dgm:presLayoutVars>
      </dgm:prSet>
      <dgm:spPr/>
    </dgm:pt>
    <dgm:pt modelId="{856795A5-3000-4E36-9CDC-B0B02173B2AA}" type="pres">
      <dgm:prSet presAssocID="{9DC4D332-8533-4778-95F7-5295CCA363F5}" presName="rootComposite" presStyleCnt="0"/>
      <dgm:spPr/>
    </dgm:pt>
    <dgm:pt modelId="{9E343F4C-B397-47DB-B9F2-6F20794C2F07}" type="pres">
      <dgm:prSet presAssocID="{9DC4D332-8533-4778-95F7-5295CCA363F5}" presName="rootText" presStyleLbl="node2" presStyleIdx="1" presStyleCnt="4" custScaleX="115439" custScaleY="1365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4B8317-06E0-45B7-A9BA-E4CF971C258B}" type="pres">
      <dgm:prSet presAssocID="{9DC4D332-8533-4778-95F7-5295CCA363F5}" presName="rootConnector" presStyleLbl="node2" presStyleIdx="1" presStyleCnt="4"/>
      <dgm:spPr/>
      <dgm:t>
        <a:bodyPr/>
        <a:lstStyle/>
        <a:p>
          <a:endParaRPr lang="ru-RU"/>
        </a:p>
      </dgm:t>
    </dgm:pt>
    <dgm:pt modelId="{32D3B489-6C15-434F-B200-662DA39074A5}" type="pres">
      <dgm:prSet presAssocID="{9DC4D332-8533-4778-95F7-5295CCA363F5}" presName="hierChild4" presStyleCnt="0"/>
      <dgm:spPr/>
    </dgm:pt>
    <dgm:pt modelId="{BEEAC854-72C2-4D10-A8C2-B6051DFD491A}" type="pres">
      <dgm:prSet presAssocID="{9DC4D332-8533-4778-95F7-5295CCA363F5}" presName="hierChild5" presStyleCnt="0"/>
      <dgm:spPr/>
    </dgm:pt>
    <dgm:pt modelId="{713785CF-6D06-4D7F-958B-4C189F8ADF2A}" type="pres">
      <dgm:prSet presAssocID="{86A893FD-14A9-4D21-B241-7546E2D8DA66}" presName="Name37" presStyleLbl="parChTrans1D2" presStyleIdx="2" presStyleCnt="5"/>
      <dgm:spPr/>
      <dgm:t>
        <a:bodyPr/>
        <a:lstStyle/>
        <a:p>
          <a:endParaRPr lang="ru-RU"/>
        </a:p>
      </dgm:t>
    </dgm:pt>
    <dgm:pt modelId="{16FB1AB8-B43B-4477-83C9-3F123415BC27}" type="pres">
      <dgm:prSet presAssocID="{28DEFD37-D358-4EF9-80D2-71F019251E0E}" presName="hierRoot2" presStyleCnt="0">
        <dgm:presLayoutVars>
          <dgm:hierBranch val="init"/>
        </dgm:presLayoutVars>
      </dgm:prSet>
      <dgm:spPr/>
    </dgm:pt>
    <dgm:pt modelId="{0F70CC7E-24CB-4247-A7E4-725AFFE6CDBA}" type="pres">
      <dgm:prSet presAssocID="{28DEFD37-D358-4EF9-80D2-71F019251E0E}" presName="rootComposite" presStyleCnt="0"/>
      <dgm:spPr/>
    </dgm:pt>
    <dgm:pt modelId="{0DAE33B9-0787-469B-8CC6-5F88C3E02561}" type="pres">
      <dgm:prSet presAssocID="{28DEFD37-D358-4EF9-80D2-71F019251E0E}" presName="rootText" presStyleLbl="node2" presStyleIdx="2" presStyleCnt="4" custScaleX="111236" custScaleY="147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C2D0F9-3191-456F-AC25-22F819FBC468}" type="pres">
      <dgm:prSet presAssocID="{28DEFD37-D358-4EF9-80D2-71F019251E0E}" presName="rootConnector" presStyleLbl="node2" presStyleIdx="2" presStyleCnt="4"/>
      <dgm:spPr/>
      <dgm:t>
        <a:bodyPr/>
        <a:lstStyle/>
        <a:p>
          <a:endParaRPr lang="ru-RU"/>
        </a:p>
      </dgm:t>
    </dgm:pt>
    <dgm:pt modelId="{78E543FA-CF44-4C5B-BFE2-DF652E569A12}" type="pres">
      <dgm:prSet presAssocID="{28DEFD37-D358-4EF9-80D2-71F019251E0E}" presName="hierChild4" presStyleCnt="0"/>
      <dgm:spPr/>
    </dgm:pt>
    <dgm:pt modelId="{B6EE89F4-B6F5-4944-B50D-DD635650CD7A}" type="pres">
      <dgm:prSet presAssocID="{28DEFD37-D358-4EF9-80D2-71F019251E0E}" presName="hierChild5" presStyleCnt="0"/>
      <dgm:spPr/>
    </dgm:pt>
    <dgm:pt modelId="{53C2A4D0-02B5-44A5-B743-57FA0B4C8D4A}" type="pres">
      <dgm:prSet presAssocID="{A9ECD219-A9CD-4A0B-8C36-5CD3C265BA05}" presName="Name37" presStyleLbl="parChTrans1D2" presStyleIdx="3" presStyleCnt="5"/>
      <dgm:spPr/>
      <dgm:t>
        <a:bodyPr/>
        <a:lstStyle/>
        <a:p>
          <a:endParaRPr lang="ru-RU"/>
        </a:p>
      </dgm:t>
    </dgm:pt>
    <dgm:pt modelId="{4EC9348B-4EBA-449E-A26D-E91265663489}" type="pres">
      <dgm:prSet presAssocID="{4D6695D8-2E31-4EF4-BC90-FA3B6FBF9A90}" presName="hierRoot2" presStyleCnt="0">
        <dgm:presLayoutVars>
          <dgm:hierBranch val="init"/>
        </dgm:presLayoutVars>
      </dgm:prSet>
      <dgm:spPr/>
    </dgm:pt>
    <dgm:pt modelId="{7BFA765A-96CF-4542-845A-6AABD3EC0C22}" type="pres">
      <dgm:prSet presAssocID="{4D6695D8-2E31-4EF4-BC90-FA3B6FBF9A90}" presName="rootComposite" presStyleCnt="0"/>
      <dgm:spPr/>
    </dgm:pt>
    <dgm:pt modelId="{00B638DA-1F11-462D-A335-D72EF317295E}" type="pres">
      <dgm:prSet presAssocID="{4D6695D8-2E31-4EF4-BC90-FA3B6FBF9A90}" presName="rootText" presStyleLbl="node2" presStyleIdx="3" presStyleCnt="4" custScaleX="124867" custScaleY="1513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A0470D-7DEB-47BF-BF7F-B57EAC8B0BA2}" type="pres">
      <dgm:prSet presAssocID="{4D6695D8-2E31-4EF4-BC90-FA3B6FBF9A90}" presName="rootConnector" presStyleLbl="node2" presStyleIdx="3" presStyleCnt="4"/>
      <dgm:spPr/>
      <dgm:t>
        <a:bodyPr/>
        <a:lstStyle/>
        <a:p>
          <a:endParaRPr lang="ru-RU"/>
        </a:p>
      </dgm:t>
    </dgm:pt>
    <dgm:pt modelId="{2AC9B407-53C7-487B-98E4-38630D5551F2}" type="pres">
      <dgm:prSet presAssocID="{4D6695D8-2E31-4EF4-BC90-FA3B6FBF9A90}" presName="hierChild4" presStyleCnt="0"/>
      <dgm:spPr/>
    </dgm:pt>
    <dgm:pt modelId="{C880A58A-EEC8-4B49-9882-D0A284725756}" type="pres">
      <dgm:prSet presAssocID="{4D6695D8-2E31-4EF4-BC90-FA3B6FBF9A90}" presName="hierChild5" presStyleCnt="0"/>
      <dgm:spPr/>
    </dgm:pt>
    <dgm:pt modelId="{14B2E568-8F91-43BD-9CF1-350AA9C47BC7}" type="pres">
      <dgm:prSet presAssocID="{98FF07E3-956D-4F20-A990-1D2B2FED07FF}" presName="hierChild3" presStyleCnt="0"/>
      <dgm:spPr/>
    </dgm:pt>
    <dgm:pt modelId="{715D7580-40EC-4188-8935-E16F047F6D21}" type="pres">
      <dgm:prSet presAssocID="{C7DEC49B-8358-465E-9E44-2BA0E8ECCDB5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D944E558-B14B-42E9-8BCB-4F882B091252}" type="pres">
      <dgm:prSet presAssocID="{B71CE9A2-314B-49E1-9E5C-A1938F34B88C}" presName="hierRoot3" presStyleCnt="0">
        <dgm:presLayoutVars>
          <dgm:hierBranch val="init"/>
        </dgm:presLayoutVars>
      </dgm:prSet>
      <dgm:spPr/>
    </dgm:pt>
    <dgm:pt modelId="{E9214411-076E-4664-983B-07BAF16EDB5C}" type="pres">
      <dgm:prSet presAssocID="{B71CE9A2-314B-49E1-9E5C-A1938F34B88C}" presName="rootComposite3" presStyleCnt="0"/>
      <dgm:spPr/>
    </dgm:pt>
    <dgm:pt modelId="{12DB76B1-CF46-477F-902F-6A1AA37B9E50}" type="pres">
      <dgm:prSet presAssocID="{B71CE9A2-314B-49E1-9E5C-A1938F34B88C}" presName="rootText3" presStyleLbl="asst1" presStyleIdx="0" presStyleCnt="1" custScaleX="252096" custScaleY="2335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5864A8-263A-4736-AA85-6317583FAE59}" type="pres">
      <dgm:prSet presAssocID="{B71CE9A2-314B-49E1-9E5C-A1938F34B88C}" presName="rootConnector3" presStyleLbl="asst1" presStyleIdx="0" presStyleCnt="1"/>
      <dgm:spPr/>
      <dgm:t>
        <a:bodyPr/>
        <a:lstStyle/>
        <a:p>
          <a:endParaRPr lang="ru-RU"/>
        </a:p>
      </dgm:t>
    </dgm:pt>
    <dgm:pt modelId="{567BFD46-D52B-4E8B-9682-0A71F44926F3}" type="pres">
      <dgm:prSet presAssocID="{B71CE9A2-314B-49E1-9E5C-A1938F34B88C}" presName="hierChild6" presStyleCnt="0"/>
      <dgm:spPr/>
    </dgm:pt>
    <dgm:pt modelId="{96B466CF-9BE4-48C8-A067-32F9F00A47BF}" type="pres">
      <dgm:prSet presAssocID="{B71CE9A2-314B-49E1-9E5C-A1938F34B88C}" presName="hierChild7" presStyleCnt="0"/>
      <dgm:spPr/>
    </dgm:pt>
  </dgm:ptLst>
  <dgm:cxnLst>
    <dgm:cxn modelId="{F3957062-A9C7-4D32-96F1-5709561F5DCD}" type="presOf" srcId="{9DC4D332-8533-4778-95F7-5295CCA363F5}" destId="{2E4B8317-06E0-45B7-A9BA-E4CF971C258B}" srcOrd="1" destOrd="0" presId="urn:microsoft.com/office/officeart/2005/8/layout/orgChart1"/>
    <dgm:cxn modelId="{D8073174-2AA4-453B-BB74-D8489C929CB4}" srcId="{98FF07E3-956D-4F20-A990-1D2B2FED07FF}" destId="{28DEFD37-D358-4EF9-80D2-71F019251E0E}" srcOrd="3" destOrd="0" parTransId="{86A893FD-14A9-4D21-B241-7546E2D8DA66}" sibTransId="{7687B0EE-D0DB-4ECD-A48F-B72D54ABA191}"/>
    <dgm:cxn modelId="{6F481959-6E2D-4EEA-8650-7A8AD919C59B}" srcId="{98FF07E3-956D-4F20-A990-1D2B2FED07FF}" destId="{4D6695D8-2E31-4EF4-BC90-FA3B6FBF9A90}" srcOrd="4" destOrd="0" parTransId="{A9ECD219-A9CD-4A0B-8C36-5CD3C265BA05}" sibTransId="{A2B8DB2B-0FBB-4B76-AADC-5215C2B131EC}"/>
    <dgm:cxn modelId="{43682691-383F-4435-B410-C1C12C0EACDF}" type="presOf" srcId="{86A893FD-14A9-4D21-B241-7546E2D8DA66}" destId="{713785CF-6D06-4D7F-958B-4C189F8ADF2A}" srcOrd="0" destOrd="0" presId="urn:microsoft.com/office/officeart/2005/8/layout/orgChart1"/>
    <dgm:cxn modelId="{AAE95CCA-B959-4FB6-ABD9-511D28D911AE}" srcId="{F10B0E13-3AD8-403E-85CB-E5475CA8B6B0}" destId="{98FF07E3-956D-4F20-A990-1D2B2FED07FF}" srcOrd="0" destOrd="0" parTransId="{1EFC1F11-056D-405F-A02D-317F76ABFF7C}" sibTransId="{3C460FA7-6F1F-42B4-9D1D-7AE160D77F4C}"/>
    <dgm:cxn modelId="{9B6BF2FE-821A-4C7D-B84E-BCCEA6C445A5}" type="presOf" srcId="{4D6695D8-2E31-4EF4-BC90-FA3B6FBF9A90}" destId="{00B638DA-1F11-462D-A335-D72EF317295E}" srcOrd="0" destOrd="0" presId="urn:microsoft.com/office/officeart/2005/8/layout/orgChart1"/>
    <dgm:cxn modelId="{E94F65F7-35B4-436B-9F3F-F8ADE166F3BF}" type="presOf" srcId="{9DC4D332-8533-4778-95F7-5295CCA363F5}" destId="{9E343F4C-B397-47DB-B9F2-6F20794C2F07}" srcOrd="0" destOrd="0" presId="urn:microsoft.com/office/officeart/2005/8/layout/orgChart1"/>
    <dgm:cxn modelId="{5D242BCB-1FC6-4100-A421-1548E2210961}" type="presOf" srcId="{B71CE9A2-314B-49E1-9E5C-A1938F34B88C}" destId="{EF5864A8-263A-4736-AA85-6317583FAE59}" srcOrd="1" destOrd="0" presId="urn:microsoft.com/office/officeart/2005/8/layout/orgChart1"/>
    <dgm:cxn modelId="{BF952C23-4B51-4C0C-910C-E816D5ECD698}" srcId="{98FF07E3-956D-4F20-A990-1D2B2FED07FF}" destId="{9DC4D332-8533-4778-95F7-5295CCA363F5}" srcOrd="2" destOrd="0" parTransId="{8BE5CEB6-ECAB-4A3D-ACBA-AECB487EB8A2}" sibTransId="{10186FCA-50D6-48EC-B08E-1833AADD8DB7}"/>
    <dgm:cxn modelId="{6912C382-69F2-42A4-B80F-F6C939802294}" type="presOf" srcId="{98FF07E3-956D-4F20-A990-1D2B2FED07FF}" destId="{4B6553D6-5C7B-4902-84AB-6BC7C061B9F8}" srcOrd="0" destOrd="0" presId="urn:microsoft.com/office/officeart/2005/8/layout/orgChart1"/>
    <dgm:cxn modelId="{DF8866C6-0B9A-4D18-ACB0-E6E12AF2ED7B}" srcId="{98FF07E3-956D-4F20-A990-1D2B2FED07FF}" destId="{B71CE9A2-314B-49E1-9E5C-A1938F34B88C}" srcOrd="0" destOrd="0" parTransId="{C7DEC49B-8358-465E-9E44-2BA0E8ECCDB5}" sibTransId="{9D7795A1-FEEC-4D36-949C-D1C66F46C9C3}"/>
    <dgm:cxn modelId="{20032CB8-3C8E-4E84-81FC-0F8690A4816A}" type="presOf" srcId="{C7DEC49B-8358-465E-9E44-2BA0E8ECCDB5}" destId="{715D7580-40EC-4188-8935-E16F047F6D21}" srcOrd="0" destOrd="0" presId="urn:microsoft.com/office/officeart/2005/8/layout/orgChart1"/>
    <dgm:cxn modelId="{D23A7C66-383E-49F3-ABAF-AFA8C622C858}" type="presOf" srcId="{2A11368C-17BA-4AE7-8E56-FF4A3FE5A44B}" destId="{D8A8A157-0766-4012-9C0F-54851FAF86AC}" srcOrd="1" destOrd="0" presId="urn:microsoft.com/office/officeart/2005/8/layout/orgChart1"/>
    <dgm:cxn modelId="{3D1B4F7C-E71D-4D33-AFBC-92FEF0803470}" type="presOf" srcId="{C908A2CF-02E3-4B01-BC21-230E062BA93E}" destId="{597B2187-1CEA-4410-9827-2EEC4EF7CEC9}" srcOrd="0" destOrd="0" presId="urn:microsoft.com/office/officeart/2005/8/layout/orgChart1"/>
    <dgm:cxn modelId="{60EA6FD8-D828-4828-8DA7-3C1E441C3C2D}" type="presOf" srcId="{2A11368C-17BA-4AE7-8E56-FF4A3FE5A44B}" destId="{A4035CC2-1A89-40D1-AFBB-03CAB867F7EB}" srcOrd="0" destOrd="0" presId="urn:microsoft.com/office/officeart/2005/8/layout/orgChart1"/>
    <dgm:cxn modelId="{BCA4432A-9E48-4082-B44D-DDFF53B50404}" type="presOf" srcId="{28DEFD37-D358-4EF9-80D2-71F019251E0E}" destId="{D9C2D0F9-3191-456F-AC25-22F819FBC468}" srcOrd="1" destOrd="0" presId="urn:microsoft.com/office/officeart/2005/8/layout/orgChart1"/>
    <dgm:cxn modelId="{3B9B926D-722F-4F36-A3A6-71DFD9E46703}" type="presOf" srcId="{98FF07E3-956D-4F20-A990-1D2B2FED07FF}" destId="{FED60C41-BE12-4077-8C21-F6D8EE4D7BF8}" srcOrd="1" destOrd="0" presId="urn:microsoft.com/office/officeart/2005/8/layout/orgChart1"/>
    <dgm:cxn modelId="{3B65328C-3B2F-4C48-ACF5-A104ABA45CCB}" type="presOf" srcId="{B71CE9A2-314B-49E1-9E5C-A1938F34B88C}" destId="{12DB76B1-CF46-477F-902F-6A1AA37B9E50}" srcOrd="0" destOrd="0" presId="urn:microsoft.com/office/officeart/2005/8/layout/orgChart1"/>
    <dgm:cxn modelId="{FBD90CEA-B299-488B-9FD3-8A8240063B4C}" type="presOf" srcId="{28DEFD37-D358-4EF9-80D2-71F019251E0E}" destId="{0DAE33B9-0787-469B-8CC6-5F88C3E02561}" srcOrd="0" destOrd="0" presId="urn:microsoft.com/office/officeart/2005/8/layout/orgChart1"/>
    <dgm:cxn modelId="{DD0CFFEA-61DE-4750-8074-11140978CE13}" type="presOf" srcId="{F10B0E13-3AD8-403E-85CB-E5475CA8B6B0}" destId="{487653F5-A496-4FDE-9961-3AF166B8D34B}" srcOrd="0" destOrd="0" presId="urn:microsoft.com/office/officeart/2005/8/layout/orgChart1"/>
    <dgm:cxn modelId="{3342EDCA-D81D-40EA-843E-20AD98BE4944}" type="presOf" srcId="{8BE5CEB6-ECAB-4A3D-ACBA-AECB487EB8A2}" destId="{8E332F44-BF5A-4B20-96A1-A77E2AFB71F7}" srcOrd="0" destOrd="0" presId="urn:microsoft.com/office/officeart/2005/8/layout/orgChart1"/>
    <dgm:cxn modelId="{A48F6033-5782-4C50-A5F6-8C1499F84267}" srcId="{98FF07E3-956D-4F20-A990-1D2B2FED07FF}" destId="{2A11368C-17BA-4AE7-8E56-FF4A3FE5A44B}" srcOrd="1" destOrd="0" parTransId="{C908A2CF-02E3-4B01-BC21-230E062BA93E}" sibTransId="{24CECC95-3B22-46B8-8D42-451AF6EE314A}"/>
    <dgm:cxn modelId="{137961B7-A986-4798-B2C6-ADD7D4B81CC9}" type="presOf" srcId="{A9ECD219-A9CD-4A0B-8C36-5CD3C265BA05}" destId="{53C2A4D0-02B5-44A5-B743-57FA0B4C8D4A}" srcOrd="0" destOrd="0" presId="urn:microsoft.com/office/officeart/2005/8/layout/orgChart1"/>
    <dgm:cxn modelId="{62D1B94A-3084-4C35-9B24-97631FD119F2}" type="presOf" srcId="{4D6695D8-2E31-4EF4-BC90-FA3B6FBF9A90}" destId="{18A0470D-7DEB-47BF-BF7F-B57EAC8B0BA2}" srcOrd="1" destOrd="0" presId="urn:microsoft.com/office/officeart/2005/8/layout/orgChart1"/>
    <dgm:cxn modelId="{A88BAAAD-98A1-410A-817D-68F152350953}" type="presParOf" srcId="{487653F5-A496-4FDE-9961-3AF166B8D34B}" destId="{8CBF3FC8-1F2E-4ACC-BA37-0521D4E4D6F0}" srcOrd="0" destOrd="0" presId="urn:microsoft.com/office/officeart/2005/8/layout/orgChart1"/>
    <dgm:cxn modelId="{B62E00B2-C765-4724-963E-44C4255C04E7}" type="presParOf" srcId="{8CBF3FC8-1F2E-4ACC-BA37-0521D4E4D6F0}" destId="{A38D2949-396A-4D43-9DCB-0E1E659B3F49}" srcOrd="0" destOrd="0" presId="urn:microsoft.com/office/officeart/2005/8/layout/orgChart1"/>
    <dgm:cxn modelId="{AD588D7B-E5F7-424B-A723-D70117126ED2}" type="presParOf" srcId="{A38D2949-396A-4D43-9DCB-0E1E659B3F49}" destId="{4B6553D6-5C7B-4902-84AB-6BC7C061B9F8}" srcOrd="0" destOrd="0" presId="urn:microsoft.com/office/officeart/2005/8/layout/orgChart1"/>
    <dgm:cxn modelId="{B72A2F21-1390-4905-AFA4-EB0058F093CD}" type="presParOf" srcId="{A38D2949-396A-4D43-9DCB-0E1E659B3F49}" destId="{FED60C41-BE12-4077-8C21-F6D8EE4D7BF8}" srcOrd="1" destOrd="0" presId="urn:microsoft.com/office/officeart/2005/8/layout/orgChart1"/>
    <dgm:cxn modelId="{0063E334-5589-47DE-A206-9BE68A6E1544}" type="presParOf" srcId="{8CBF3FC8-1F2E-4ACC-BA37-0521D4E4D6F0}" destId="{A483B428-86F9-44CE-A23E-C8B996698B75}" srcOrd="1" destOrd="0" presId="urn:microsoft.com/office/officeart/2005/8/layout/orgChart1"/>
    <dgm:cxn modelId="{184C2881-E417-4E41-94A9-B44B95FD9508}" type="presParOf" srcId="{A483B428-86F9-44CE-A23E-C8B996698B75}" destId="{597B2187-1CEA-4410-9827-2EEC4EF7CEC9}" srcOrd="0" destOrd="0" presId="urn:microsoft.com/office/officeart/2005/8/layout/orgChart1"/>
    <dgm:cxn modelId="{9C82E732-7BA7-493E-9D01-14601D47A48C}" type="presParOf" srcId="{A483B428-86F9-44CE-A23E-C8B996698B75}" destId="{CE36A0DC-92C8-459F-8DEC-36884106F4DF}" srcOrd="1" destOrd="0" presId="urn:microsoft.com/office/officeart/2005/8/layout/orgChart1"/>
    <dgm:cxn modelId="{A83E24B3-E670-4F27-9B40-3A265F0CFA7B}" type="presParOf" srcId="{CE36A0DC-92C8-459F-8DEC-36884106F4DF}" destId="{F6FDB75B-EFF9-4037-A54C-F863562D9E74}" srcOrd="0" destOrd="0" presId="urn:microsoft.com/office/officeart/2005/8/layout/orgChart1"/>
    <dgm:cxn modelId="{0ECE00DD-EBB7-4CDA-8299-6628092E64D0}" type="presParOf" srcId="{F6FDB75B-EFF9-4037-A54C-F863562D9E74}" destId="{A4035CC2-1A89-40D1-AFBB-03CAB867F7EB}" srcOrd="0" destOrd="0" presId="urn:microsoft.com/office/officeart/2005/8/layout/orgChart1"/>
    <dgm:cxn modelId="{132FEA24-F1CD-4B5E-BF99-3A26A26E776A}" type="presParOf" srcId="{F6FDB75B-EFF9-4037-A54C-F863562D9E74}" destId="{D8A8A157-0766-4012-9C0F-54851FAF86AC}" srcOrd="1" destOrd="0" presId="urn:microsoft.com/office/officeart/2005/8/layout/orgChart1"/>
    <dgm:cxn modelId="{D6049D9B-5DB2-43F0-BCE2-9EB125408BBB}" type="presParOf" srcId="{CE36A0DC-92C8-459F-8DEC-36884106F4DF}" destId="{2F7163A5-0192-469E-8954-B9F6F9C227EC}" srcOrd="1" destOrd="0" presId="urn:microsoft.com/office/officeart/2005/8/layout/orgChart1"/>
    <dgm:cxn modelId="{A832EB3E-3678-4748-911A-3A8837B86CF4}" type="presParOf" srcId="{CE36A0DC-92C8-459F-8DEC-36884106F4DF}" destId="{7481CF6D-6BEF-487D-9379-EE5EF7609317}" srcOrd="2" destOrd="0" presId="urn:microsoft.com/office/officeart/2005/8/layout/orgChart1"/>
    <dgm:cxn modelId="{4AD13C58-2143-4B23-9E18-E99110652C0A}" type="presParOf" srcId="{A483B428-86F9-44CE-A23E-C8B996698B75}" destId="{8E332F44-BF5A-4B20-96A1-A77E2AFB71F7}" srcOrd="2" destOrd="0" presId="urn:microsoft.com/office/officeart/2005/8/layout/orgChart1"/>
    <dgm:cxn modelId="{CE9E8DCE-332A-44C4-88B8-4E4EFC6E78AC}" type="presParOf" srcId="{A483B428-86F9-44CE-A23E-C8B996698B75}" destId="{340B9C94-44DE-4472-84F6-260AE2B34037}" srcOrd="3" destOrd="0" presId="urn:microsoft.com/office/officeart/2005/8/layout/orgChart1"/>
    <dgm:cxn modelId="{27B1619F-56F3-43AD-9E83-46B80D9BA5AD}" type="presParOf" srcId="{340B9C94-44DE-4472-84F6-260AE2B34037}" destId="{856795A5-3000-4E36-9CDC-B0B02173B2AA}" srcOrd="0" destOrd="0" presId="urn:microsoft.com/office/officeart/2005/8/layout/orgChart1"/>
    <dgm:cxn modelId="{6E85AE86-3C77-47E9-ADB9-1343ED12DC2B}" type="presParOf" srcId="{856795A5-3000-4E36-9CDC-B0B02173B2AA}" destId="{9E343F4C-B397-47DB-B9F2-6F20794C2F07}" srcOrd="0" destOrd="0" presId="urn:microsoft.com/office/officeart/2005/8/layout/orgChart1"/>
    <dgm:cxn modelId="{02B8A297-553C-45FB-9668-6DC052BD4BFE}" type="presParOf" srcId="{856795A5-3000-4E36-9CDC-B0B02173B2AA}" destId="{2E4B8317-06E0-45B7-A9BA-E4CF971C258B}" srcOrd="1" destOrd="0" presId="urn:microsoft.com/office/officeart/2005/8/layout/orgChart1"/>
    <dgm:cxn modelId="{D778DE64-6990-487F-ADEB-6215171716D9}" type="presParOf" srcId="{340B9C94-44DE-4472-84F6-260AE2B34037}" destId="{32D3B489-6C15-434F-B200-662DA39074A5}" srcOrd="1" destOrd="0" presId="urn:microsoft.com/office/officeart/2005/8/layout/orgChart1"/>
    <dgm:cxn modelId="{B4149B43-CEDC-4EF2-80FA-331B91071F2F}" type="presParOf" srcId="{340B9C94-44DE-4472-84F6-260AE2B34037}" destId="{BEEAC854-72C2-4D10-A8C2-B6051DFD491A}" srcOrd="2" destOrd="0" presId="urn:microsoft.com/office/officeart/2005/8/layout/orgChart1"/>
    <dgm:cxn modelId="{C0E1F1AB-C264-471C-A7CC-4B0FA345E35B}" type="presParOf" srcId="{A483B428-86F9-44CE-A23E-C8B996698B75}" destId="{713785CF-6D06-4D7F-958B-4C189F8ADF2A}" srcOrd="4" destOrd="0" presId="urn:microsoft.com/office/officeart/2005/8/layout/orgChart1"/>
    <dgm:cxn modelId="{E8BCAB37-8704-484B-B11A-FD2BAEEDDD20}" type="presParOf" srcId="{A483B428-86F9-44CE-A23E-C8B996698B75}" destId="{16FB1AB8-B43B-4477-83C9-3F123415BC27}" srcOrd="5" destOrd="0" presId="urn:microsoft.com/office/officeart/2005/8/layout/orgChart1"/>
    <dgm:cxn modelId="{A3145F76-F3E6-484E-AA79-BBD0EED37C47}" type="presParOf" srcId="{16FB1AB8-B43B-4477-83C9-3F123415BC27}" destId="{0F70CC7E-24CB-4247-A7E4-725AFFE6CDBA}" srcOrd="0" destOrd="0" presId="urn:microsoft.com/office/officeart/2005/8/layout/orgChart1"/>
    <dgm:cxn modelId="{3408D39A-6AD0-4C52-9B96-E78CE0EFCFD6}" type="presParOf" srcId="{0F70CC7E-24CB-4247-A7E4-725AFFE6CDBA}" destId="{0DAE33B9-0787-469B-8CC6-5F88C3E02561}" srcOrd="0" destOrd="0" presId="urn:microsoft.com/office/officeart/2005/8/layout/orgChart1"/>
    <dgm:cxn modelId="{B8EA35B7-EE52-49E6-87E8-74C04F1ABA85}" type="presParOf" srcId="{0F70CC7E-24CB-4247-A7E4-725AFFE6CDBA}" destId="{D9C2D0F9-3191-456F-AC25-22F819FBC468}" srcOrd="1" destOrd="0" presId="urn:microsoft.com/office/officeart/2005/8/layout/orgChart1"/>
    <dgm:cxn modelId="{04389E5A-791A-40AD-B899-2D3C6D969EC7}" type="presParOf" srcId="{16FB1AB8-B43B-4477-83C9-3F123415BC27}" destId="{78E543FA-CF44-4C5B-BFE2-DF652E569A12}" srcOrd="1" destOrd="0" presId="urn:microsoft.com/office/officeart/2005/8/layout/orgChart1"/>
    <dgm:cxn modelId="{7D8B20E0-5ABD-4A5A-90F9-67F49AD9ECB3}" type="presParOf" srcId="{16FB1AB8-B43B-4477-83C9-3F123415BC27}" destId="{B6EE89F4-B6F5-4944-B50D-DD635650CD7A}" srcOrd="2" destOrd="0" presId="urn:microsoft.com/office/officeart/2005/8/layout/orgChart1"/>
    <dgm:cxn modelId="{2DBCC862-FFB9-40EE-8228-4DEE7A9457D8}" type="presParOf" srcId="{A483B428-86F9-44CE-A23E-C8B996698B75}" destId="{53C2A4D0-02B5-44A5-B743-57FA0B4C8D4A}" srcOrd="6" destOrd="0" presId="urn:microsoft.com/office/officeart/2005/8/layout/orgChart1"/>
    <dgm:cxn modelId="{FBB0639C-0A39-46BF-B579-436CD5EE7332}" type="presParOf" srcId="{A483B428-86F9-44CE-A23E-C8B996698B75}" destId="{4EC9348B-4EBA-449E-A26D-E91265663489}" srcOrd="7" destOrd="0" presId="urn:microsoft.com/office/officeart/2005/8/layout/orgChart1"/>
    <dgm:cxn modelId="{2775E4D0-20C4-4C48-8E7C-BA0241CF2005}" type="presParOf" srcId="{4EC9348B-4EBA-449E-A26D-E91265663489}" destId="{7BFA765A-96CF-4542-845A-6AABD3EC0C22}" srcOrd="0" destOrd="0" presId="urn:microsoft.com/office/officeart/2005/8/layout/orgChart1"/>
    <dgm:cxn modelId="{C8713FA1-BE29-4F17-A076-32CD7D510266}" type="presParOf" srcId="{7BFA765A-96CF-4542-845A-6AABD3EC0C22}" destId="{00B638DA-1F11-462D-A335-D72EF317295E}" srcOrd="0" destOrd="0" presId="urn:microsoft.com/office/officeart/2005/8/layout/orgChart1"/>
    <dgm:cxn modelId="{9BB78C90-D730-4693-A5F4-C62F965ACE05}" type="presParOf" srcId="{7BFA765A-96CF-4542-845A-6AABD3EC0C22}" destId="{18A0470D-7DEB-47BF-BF7F-B57EAC8B0BA2}" srcOrd="1" destOrd="0" presId="urn:microsoft.com/office/officeart/2005/8/layout/orgChart1"/>
    <dgm:cxn modelId="{3F455EDA-4EAA-4674-BF93-26BA9EF8C91D}" type="presParOf" srcId="{4EC9348B-4EBA-449E-A26D-E91265663489}" destId="{2AC9B407-53C7-487B-98E4-38630D5551F2}" srcOrd="1" destOrd="0" presId="urn:microsoft.com/office/officeart/2005/8/layout/orgChart1"/>
    <dgm:cxn modelId="{81514E8B-0C39-4EFD-802A-C9CC6BD3B5A5}" type="presParOf" srcId="{4EC9348B-4EBA-449E-A26D-E91265663489}" destId="{C880A58A-EEC8-4B49-9882-D0A284725756}" srcOrd="2" destOrd="0" presId="urn:microsoft.com/office/officeart/2005/8/layout/orgChart1"/>
    <dgm:cxn modelId="{CB6A05BC-1E07-4F34-AE85-F4900E8CD7A7}" type="presParOf" srcId="{8CBF3FC8-1F2E-4ACC-BA37-0521D4E4D6F0}" destId="{14B2E568-8F91-43BD-9CF1-350AA9C47BC7}" srcOrd="2" destOrd="0" presId="urn:microsoft.com/office/officeart/2005/8/layout/orgChart1"/>
    <dgm:cxn modelId="{CC45EA25-E5AE-4EFF-A803-16F7F4CA869B}" type="presParOf" srcId="{14B2E568-8F91-43BD-9CF1-350AA9C47BC7}" destId="{715D7580-40EC-4188-8935-E16F047F6D21}" srcOrd="0" destOrd="0" presId="urn:microsoft.com/office/officeart/2005/8/layout/orgChart1"/>
    <dgm:cxn modelId="{D7C20ED4-4C4D-455E-A3E7-DDB73C80B969}" type="presParOf" srcId="{14B2E568-8F91-43BD-9CF1-350AA9C47BC7}" destId="{D944E558-B14B-42E9-8BCB-4F882B091252}" srcOrd="1" destOrd="0" presId="urn:microsoft.com/office/officeart/2005/8/layout/orgChart1"/>
    <dgm:cxn modelId="{9E0C2D9F-7B12-46B2-A4EA-8DBB8BBF9B7C}" type="presParOf" srcId="{D944E558-B14B-42E9-8BCB-4F882B091252}" destId="{E9214411-076E-4664-983B-07BAF16EDB5C}" srcOrd="0" destOrd="0" presId="urn:microsoft.com/office/officeart/2005/8/layout/orgChart1"/>
    <dgm:cxn modelId="{81BD955D-33B9-4DBC-9F07-A5C64D603635}" type="presParOf" srcId="{E9214411-076E-4664-983B-07BAF16EDB5C}" destId="{12DB76B1-CF46-477F-902F-6A1AA37B9E50}" srcOrd="0" destOrd="0" presId="urn:microsoft.com/office/officeart/2005/8/layout/orgChart1"/>
    <dgm:cxn modelId="{970E3D55-32CD-415A-80EB-EA1FDAF5FAEC}" type="presParOf" srcId="{E9214411-076E-4664-983B-07BAF16EDB5C}" destId="{EF5864A8-263A-4736-AA85-6317583FAE59}" srcOrd="1" destOrd="0" presId="urn:microsoft.com/office/officeart/2005/8/layout/orgChart1"/>
    <dgm:cxn modelId="{A2279789-1CC0-4087-AAD6-27A664AE774E}" type="presParOf" srcId="{D944E558-B14B-42E9-8BCB-4F882B091252}" destId="{567BFD46-D52B-4E8B-9682-0A71F44926F3}" srcOrd="1" destOrd="0" presId="urn:microsoft.com/office/officeart/2005/8/layout/orgChart1"/>
    <dgm:cxn modelId="{FF45BA8A-D058-429C-90FD-19CD4334F7CA}" type="presParOf" srcId="{D944E558-B14B-42E9-8BCB-4F882B091252}" destId="{96B466CF-9BE4-48C8-A067-32F9F00A47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09F22-26C5-4F0C-A0EE-208ADAB8C15A}">
      <dsp:nvSpPr>
        <dsp:cNvPr id="0" name=""/>
        <dsp:cNvSpPr/>
      </dsp:nvSpPr>
      <dsp:spPr>
        <a:xfrm>
          <a:off x="0" y="11450"/>
          <a:ext cx="8229600" cy="1818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«Опыт показывает, что займодавцы (кредиторы) питают по отношению к платежеспособности и </a:t>
          </a:r>
          <a:r>
            <a:rPr lang="ru-RU" sz="2100" kern="1200" dirty="0" err="1" smtClean="0"/>
            <a:t>платежеготовности</a:t>
          </a:r>
          <a:r>
            <a:rPr lang="ru-RU" sz="2100" kern="1200" dirty="0" smtClean="0"/>
            <a:t> должников больше недоверия, чем доверия; они поэтому требуют гарантий для обеспечения возможно более полной защиты своих интересов от потерь, связанных с кредитными отношениями»</a:t>
          </a:r>
          <a:endParaRPr lang="ru-RU" sz="2100" kern="1200" dirty="0"/>
        </a:p>
      </dsp:txBody>
      <dsp:txXfrm>
        <a:off x="88756" y="100206"/>
        <a:ext cx="8052088" cy="1640667"/>
      </dsp:txXfrm>
    </dsp:sp>
    <dsp:sp modelId="{8A0ADC75-E229-4327-A89A-50BB6499AA3A}">
      <dsp:nvSpPr>
        <dsp:cNvPr id="0" name=""/>
        <dsp:cNvSpPr/>
      </dsp:nvSpPr>
      <dsp:spPr>
        <a:xfrm>
          <a:off x="0" y="1829629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i="1" kern="1200" dirty="0" smtClean="0"/>
            <a:t>немецкий экономист В. Лексис</a:t>
          </a:r>
          <a:endParaRPr lang="ru-RU" sz="1600" b="1" i="1" kern="1200" dirty="0"/>
        </a:p>
      </dsp:txBody>
      <dsp:txXfrm>
        <a:off x="0" y="1829629"/>
        <a:ext cx="8229600" cy="3477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20F1E-AA19-4FD7-A221-8A8AB90FEB1C}">
      <dsp:nvSpPr>
        <dsp:cNvPr id="0" name=""/>
        <dsp:cNvSpPr/>
      </dsp:nvSpPr>
      <dsp:spPr>
        <a:xfrm>
          <a:off x="0" y="60551"/>
          <a:ext cx="8229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для заемщика — юридического лица</a:t>
          </a:r>
          <a:endParaRPr lang="ru-RU" sz="2700" kern="1200" dirty="0"/>
        </a:p>
      </dsp:txBody>
      <dsp:txXfrm>
        <a:off x="31613" y="92164"/>
        <a:ext cx="8166374" cy="584369"/>
      </dsp:txXfrm>
    </dsp:sp>
    <dsp:sp modelId="{CD08F3CE-8D1A-4008-9A15-94BE3B7ABAF1}">
      <dsp:nvSpPr>
        <dsp:cNvPr id="0" name=""/>
        <dsp:cNvSpPr/>
      </dsp:nvSpPr>
      <dsp:spPr>
        <a:xfrm>
          <a:off x="0" y="708146"/>
          <a:ext cx="8229600" cy="2459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годовую бухгалтерскую отчетность 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бухгалтерский баланс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отчет о прибылях и убытках 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данные о просроченной дебиторской и кредиторской задолженности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вовлеченность заемщика в судебные разбирательства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деловую репутацию </a:t>
          </a:r>
          <a:endParaRPr lang="ru-RU" sz="2100" kern="1200" dirty="0"/>
        </a:p>
      </dsp:txBody>
      <dsp:txXfrm>
        <a:off x="0" y="708146"/>
        <a:ext cx="8229600" cy="2459159"/>
      </dsp:txXfrm>
    </dsp:sp>
    <dsp:sp modelId="{78E6A70E-6505-4306-80F0-A7F4D3A2D3D6}">
      <dsp:nvSpPr>
        <dsp:cNvPr id="0" name=""/>
        <dsp:cNvSpPr/>
      </dsp:nvSpPr>
      <dsp:spPr>
        <a:xfrm>
          <a:off x="0" y="3167305"/>
          <a:ext cx="8229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для заемщика — физического лица</a:t>
          </a:r>
          <a:endParaRPr lang="ru-RU" sz="2700" kern="1200" dirty="0"/>
        </a:p>
      </dsp:txBody>
      <dsp:txXfrm>
        <a:off x="31613" y="3198918"/>
        <a:ext cx="8166374" cy="584369"/>
      </dsp:txXfrm>
    </dsp:sp>
    <dsp:sp modelId="{A0236FE4-4A86-4FEC-AA94-BD2338752399}">
      <dsp:nvSpPr>
        <dsp:cNvPr id="0" name=""/>
        <dsp:cNvSpPr/>
      </dsp:nvSpPr>
      <dsp:spPr>
        <a:xfrm>
          <a:off x="0" y="3814900"/>
          <a:ext cx="8229600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удостоверение личности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справки с места работы 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водительское удостоверение 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кредитную историю</a:t>
          </a:r>
          <a:endParaRPr lang="ru-RU" sz="2100" kern="1200" dirty="0"/>
        </a:p>
      </dsp:txBody>
      <dsp:txXfrm>
        <a:off x="0" y="3814900"/>
        <a:ext cx="8229600" cy="14531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45948-9C1C-45E9-8ED8-757F2FC3C7C7}">
      <dsp:nvSpPr>
        <dsp:cNvPr id="0" name=""/>
        <dsp:cNvSpPr/>
      </dsp:nvSpPr>
      <dsp:spPr>
        <a:xfrm>
          <a:off x="1260" y="2360125"/>
          <a:ext cx="3219588" cy="680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Структура кредитного договора </a:t>
          </a:r>
          <a:endParaRPr lang="ru-RU" sz="1400" kern="1200" dirty="0"/>
        </a:p>
      </dsp:txBody>
      <dsp:txXfrm>
        <a:off x="21187" y="2380052"/>
        <a:ext cx="3179734" cy="640495"/>
      </dsp:txXfrm>
    </dsp:sp>
    <dsp:sp modelId="{39496F81-CE29-4E12-8F45-C953A7AA0659}">
      <dsp:nvSpPr>
        <dsp:cNvPr id="0" name=""/>
        <dsp:cNvSpPr/>
      </dsp:nvSpPr>
      <dsp:spPr>
        <a:xfrm rot="16983315">
          <a:off x="2288246" y="1515360"/>
          <a:ext cx="2409482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2409482" y="11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432751" y="1466460"/>
        <a:ext cx="120474" cy="120474"/>
      </dsp:txXfrm>
    </dsp:sp>
    <dsp:sp modelId="{C80E9DB6-FAB3-4BCE-91FB-ADDB6424D7D5}">
      <dsp:nvSpPr>
        <dsp:cNvPr id="0" name=""/>
        <dsp:cNvSpPr/>
      </dsp:nvSpPr>
      <dsp:spPr>
        <a:xfrm>
          <a:off x="3765127" y="12921"/>
          <a:ext cx="1360698" cy="680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Преамбула</a:t>
          </a:r>
          <a:endParaRPr lang="ru-RU" sz="1600" kern="1200" dirty="0"/>
        </a:p>
      </dsp:txBody>
      <dsp:txXfrm>
        <a:off x="3785054" y="32848"/>
        <a:ext cx="1320844" cy="640495"/>
      </dsp:txXfrm>
    </dsp:sp>
    <dsp:sp modelId="{80B9F88B-483B-47E2-B4DC-9177F6FD2051}">
      <dsp:nvSpPr>
        <dsp:cNvPr id="0" name=""/>
        <dsp:cNvSpPr/>
      </dsp:nvSpPr>
      <dsp:spPr>
        <a:xfrm rot="17350740">
          <a:off x="2664609" y="1906560"/>
          <a:ext cx="1656758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1656758" y="11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51569" y="1876479"/>
        <a:ext cx="82837" cy="82837"/>
      </dsp:txXfrm>
    </dsp:sp>
    <dsp:sp modelId="{8D29EE57-7540-4477-B4F8-15CFC6593F97}">
      <dsp:nvSpPr>
        <dsp:cNvPr id="0" name=""/>
        <dsp:cNvSpPr/>
      </dsp:nvSpPr>
      <dsp:spPr>
        <a:xfrm>
          <a:off x="3765127" y="795322"/>
          <a:ext cx="1360698" cy="680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Предмет</a:t>
          </a:r>
          <a:endParaRPr lang="ru-RU" sz="1600" kern="1200" dirty="0"/>
        </a:p>
      </dsp:txBody>
      <dsp:txXfrm>
        <a:off x="3785054" y="815249"/>
        <a:ext cx="1320844" cy="640495"/>
      </dsp:txXfrm>
    </dsp:sp>
    <dsp:sp modelId="{C579741C-9588-4704-91F5-92C06F33D697}">
      <dsp:nvSpPr>
        <dsp:cNvPr id="0" name=""/>
        <dsp:cNvSpPr/>
      </dsp:nvSpPr>
      <dsp:spPr>
        <a:xfrm>
          <a:off x="5125825" y="1124159"/>
          <a:ext cx="544279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544279" y="11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84358" y="1121890"/>
        <a:ext cx="27213" cy="27213"/>
      </dsp:txXfrm>
    </dsp:sp>
    <dsp:sp modelId="{73E7AAFA-AA87-47A2-B5E3-B33AE7ADDF09}">
      <dsp:nvSpPr>
        <dsp:cNvPr id="0" name=""/>
        <dsp:cNvSpPr/>
      </dsp:nvSpPr>
      <dsp:spPr>
        <a:xfrm>
          <a:off x="5670105" y="795322"/>
          <a:ext cx="1849351" cy="680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денежные средства </a:t>
          </a:r>
          <a:endParaRPr lang="ru-RU" sz="1600" kern="1200" dirty="0"/>
        </a:p>
      </dsp:txBody>
      <dsp:txXfrm>
        <a:off x="5690032" y="815249"/>
        <a:ext cx="1809497" cy="640495"/>
      </dsp:txXfrm>
    </dsp:sp>
    <dsp:sp modelId="{82A4B6CA-CD8F-46AB-BDB1-CA619691D74F}">
      <dsp:nvSpPr>
        <dsp:cNvPr id="0" name=""/>
        <dsp:cNvSpPr/>
      </dsp:nvSpPr>
      <dsp:spPr>
        <a:xfrm rot="19457599">
          <a:off x="3157847" y="2493361"/>
          <a:ext cx="670281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670281" y="11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76231" y="2487942"/>
        <a:ext cx="33514" cy="33514"/>
      </dsp:txXfrm>
    </dsp:sp>
    <dsp:sp modelId="{F1D76A7C-BD3A-4100-8A80-C842B704E8E7}">
      <dsp:nvSpPr>
        <dsp:cNvPr id="0" name=""/>
        <dsp:cNvSpPr/>
      </dsp:nvSpPr>
      <dsp:spPr>
        <a:xfrm>
          <a:off x="3765127" y="1968924"/>
          <a:ext cx="1360698" cy="680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Стороны договора </a:t>
          </a:r>
          <a:endParaRPr lang="ru-RU" sz="1600" kern="1200" dirty="0"/>
        </a:p>
      </dsp:txBody>
      <dsp:txXfrm>
        <a:off x="3785054" y="1988851"/>
        <a:ext cx="1320844" cy="640495"/>
      </dsp:txXfrm>
    </dsp:sp>
    <dsp:sp modelId="{B991A2CC-89F4-4F3A-8169-19F2AF7B7C09}">
      <dsp:nvSpPr>
        <dsp:cNvPr id="0" name=""/>
        <dsp:cNvSpPr/>
      </dsp:nvSpPr>
      <dsp:spPr>
        <a:xfrm rot="19457599">
          <a:off x="5062824" y="2102161"/>
          <a:ext cx="670281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670281" y="11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81208" y="2096741"/>
        <a:ext cx="33514" cy="33514"/>
      </dsp:txXfrm>
    </dsp:sp>
    <dsp:sp modelId="{2FC60806-9D79-4F30-89AB-CE1B6BE929BC}">
      <dsp:nvSpPr>
        <dsp:cNvPr id="0" name=""/>
        <dsp:cNvSpPr/>
      </dsp:nvSpPr>
      <dsp:spPr>
        <a:xfrm>
          <a:off x="5670105" y="1577724"/>
          <a:ext cx="2558234" cy="680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кредитная организация </a:t>
          </a:r>
          <a:endParaRPr lang="ru-RU" sz="1600" kern="1200" dirty="0"/>
        </a:p>
      </dsp:txBody>
      <dsp:txXfrm>
        <a:off x="5690032" y="1597651"/>
        <a:ext cx="2518380" cy="640495"/>
      </dsp:txXfrm>
    </dsp:sp>
    <dsp:sp modelId="{8AC4BB8B-D8EF-4800-90A1-32354C1B2B53}">
      <dsp:nvSpPr>
        <dsp:cNvPr id="0" name=""/>
        <dsp:cNvSpPr/>
      </dsp:nvSpPr>
      <dsp:spPr>
        <a:xfrm rot="2142401">
          <a:off x="5062824" y="2493361"/>
          <a:ext cx="670281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670281" y="11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81208" y="2487942"/>
        <a:ext cx="33514" cy="33514"/>
      </dsp:txXfrm>
    </dsp:sp>
    <dsp:sp modelId="{221A017D-3EBB-445B-9C46-6B00E914AE53}">
      <dsp:nvSpPr>
        <dsp:cNvPr id="0" name=""/>
        <dsp:cNvSpPr/>
      </dsp:nvSpPr>
      <dsp:spPr>
        <a:xfrm>
          <a:off x="5670105" y="2360125"/>
          <a:ext cx="1360698" cy="680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заемщик</a:t>
          </a:r>
          <a:endParaRPr lang="ru-RU" sz="1600" kern="1200" dirty="0"/>
        </a:p>
      </dsp:txBody>
      <dsp:txXfrm>
        <a:off x="5690032" y="2380052"/>
        <a:ext cx="1320844" cy="640495"/>
      </dsp:txXfrm>
    </dsp:sp>
    <dsp:sp modelId="{B3DC23A8-2A8A-4C46-9D22-5971537761B7}">
      <dsp:nvSpPr>
        <dsp:cNvPr id="0" name=""/>
        <dsp:cNvSpPr/>
      </dsp:nvSpPr>
      <dsp:spPr>
        <a:xfrm rot="3310531">
          <a:off x="3016440" y="3080162"/>
          <a:ext cx="953095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953095" y="11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69160" y="3067673"/>
        <a:ext cx="47654" cy="47654"/>
      </dsp:txXfrm>
    </dsp:sp>
    <dsp:sp modelId="{17262B3C-7817-4885-A18D-49EF9BF753E4}">
      <dsp:nvSpPr>
        <dsp:cNvPr id="0" name=""/>
        <dsp:cNvSpPr/>
      </dsp:nvSpPr>
      <dsp:spPr>
        <a:xfrm>
          <a:off x="3765127" y="3142526"/>
          <a:ext cx="1360698" cy="680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Содержание</a:t>
          </a:r>
          <a:endParaRPr lang="ru-RU" sz="1500" kern="1200" dirty="0"/>
        </a:p>
      </dsp:txBody>
      <dsp:txXfrm>
        <a:off x="3785054" y="3162453"/>
        <a:ext cx="1320844" cy="640495"/>
      </dsp:txXfrm>
    </dsp:sp>
    <dsp:sp modelId="{BC720170-CA5C-4905-ACDA-55BC48AA20C4}">
      <dsp:nvSpPr>
        <dsp:cNvPr id="0" name=""/>
        <dsp:cNvSpPr/>
      </dsp:nvSpPr>
      <dsp:spPr>
        <a:xfrm>
          <a:off x="5125825" y="3471363"/>
          <a:ext cx="544279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544279" y="113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84358" y="3469094"/>
        <a:ext cx="27213" cy="27213"/>
      </dsp:txXfrm>
    </dsp:sp>
    <dsp:sp modelId="{FC9F0C87-4884-4579-93D4-F0DE7D18FCB3}">
      <dsp:nvSpPr>
        <dsp:cNvPr id="0" name=""/>
        <dsp:cNvSpPr/>
      </dsp:nvSpPr>
      <dsp:spPr>
        <a:xfrm>
          <a:off x="5670105" y="3142526"/>
          <a:ext cx="2548274" cy="680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права и обязанности  сторон</a:t>
          </a:r>
          <a:endParaRPr lang="ru-RU" sz="1500" kern="1200" dirty="0"/>
        </a:p>
      </dsp:txBody>
      <dsp:txXfrm>
        <a:off x="5690032" y="3162453"/>
        <a:ext cx="2508420" cy="640495"/>
      </dsp:txXfrm>
    </dsp:sp>
    <dsp:sp modelId="{7EED6A26-7E43-4AB5-BB5B-F3B5E5A59243}">
      <dsp:nvSpPr>
        <dsp:cNvPr id="0" name=""/>
        <dsp:cNvSpPr/>
      </dsp:nvSpPr>
      <dsp:spPr>
        <a:xfrm rot="4249260">
          <a:off x="2664609" y="3471363"/>
          <a:ext cx="1656758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1656758" y="11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51569" y="3441282"/>
        <a:ext cx="82837" cy="82837"/>
      </dsp:txXfrm>
    </dsp:sp>
    <dsp:sp modelId="{1211A93A-55C5-4A9C-9B2E-96D57C37FDB6}">
      <dsp:nvSpPr>
        <dsp:cNvPr id="0" name=""/>
        <dsp:cNvSpPr/>
      </dsp:nvSpPr>
      <dsp:spPr>
        <a:xfrm>
          <a:off x="3765127" y="3924928"/>
          <a:ext cx="1911059" cy="680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Ответственность сторон</a:t>
          </a:r>
          <a:endParaRPr lang="ru-RU" sz="1500" kern="1200" dirty="0"/>
        </a:p>
      </dsp:txBody>
      <dsp:txXfrm>
        <a:off x="3785054" y="3944855"/>
        <a:ext cx="1871205" cy="640495"/>
      </dsp:txXfrm>
    </dsp:sp>
    <dsp:sp modelId="{E2AA38A5-BF01-4954-A4D5-B4A527CAD753}">
      <dsp:nvSpPr>
        <dsp:cNvPr id="0" name=""/>
        <dsp:cNvSpPr/>
      </dsp:nvSpPr>
      <dsp:spPr>
        <a:xfrm rot="4616685">
          <a:off x="2288246" y="3862564"/>
          <a:ext cx="2409482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2409482" y="11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432751" y="3813664"/>
        <a:ext cx="120474" cy="120474"/>
      </dsp:txXfrm>
    </dsp:sp>
    <dsp:sp modelId="{5219E907-F7CD-4E50-84BD-DA2DE81A6168}">
      <dsp:nvSpPr>
        <dsp:cNvPr id="0" name=""/>
        <dsp:cNvSpPr/>
      </dsp:nvSpPr>
      <dsp:spPr>
        <a:xfrm>
          <a:off x="3765127" y="4707329"/>
          <a:ext cx="3305666" cy="680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Юридические адреса, реквизиты и подписи сторон</a:t>
          </a:r>
          <a:endParaRPr lang="ru-RU" sz="1400" kern="1200" dirty="0"/>
        </a:p>
      </dsp:txBody>
      <dsp:txXfrm>
        <a:off x="3785054" y="4727256"/>
        <a:ext cx="3265812" cy="6404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2928B-BB9B-447C-A668-3AB1541EC1CD}">
      <dsp:nvSpPr>
        <dsp:cNvPr id="0" name=""/>
        <dsp:cNvSpPr/>
      </dsp:nvSpPr>
      <dsp:spPr>
        <a:xfrm>
          <a:off x="986179" y="4132"/>
          <a:ext cx="2125295" cy="1062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Банк-кредитор обязан</a:t>
          </a:r>
          <a:endParaRPr lang="ru-RU" sz="2400" kern="1200" dirty="0"/>
        </a:p>
      </dsp:txBody>
      <dsp:txXfrm>
        <a:off x="1017303" y="35256"/>
        <a:ext cx="2063047" cy="1000399"/>
      </dsp:txXfrm>
    </dsp:sp>
    <dsp:sp modelId="{01C8131F-49B3-470C-B0CD-953C95D482F2}">
      <dsp:nvSpPr>
        <dsp:cNvPr id="0" name=""/>
        <dsp:cNvSpPr/>
      </dsp:nvSpPr>
      <dsp:spPr>
        <a:xfrm>
          <a:off x="1198709" y="1066779"/>
          <a:ext cx="212529" cy="796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985"/>
              </a:lnTo>
              <a:lnTo>
                <a:pt x="212529" y="7969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C21B9-D82A-4207-8E93-509B18C9A4A9}">
      <dsp:nvSpPr>
        <dsp:cNvPr id="0" name=""/>
        <dsp:cNvSpPr/>
      </dsp:nvSpPr>
      <dsp:spPr>
        <a:xfrm>
          <a:off x="1411238" y="1332441"/>
          <a:ext cx="1700236" cy="1062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предоставить денежные средства</a:t>
          </a:r>
          <a:endParaRPr lang="ru-RU" sz="1700" kern="1200" dirty="0"/>
        </a:p>
      </dsp:txBody>
      <dsp:txXfrm>
        <a:off x="1442362" y="1363565"/>
        <a:ext cx="1637988" cy="1000399"/>
      </dsp:txXfrm>
    </dsp:sp>
    <dsp:sp modelId="{EC955AB5-51BE-431F-9F06-6D8248B2C149}">
      <dsp:nvSpPr>
        <dsp:cNvPr id="0" name=""/>
        <dsp:cNvSpPr/>
      </dsp:nvSpPr>
      <dsp:spPr>
        <a:xfrm>
          <a:off x="1198709" y="1066779"/>
          <a:ext cx="212529" cy="2125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5295"/>
              </a:lnTo>
              <a:lnTo>
                <a:pt x="212529" y="21252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26CC4-C727-4A66-AEC2-DF02261B8A97}">
      <dsp:nvSpPr>
        <dsp:cNvPr id="0" name=""/>
        <dsp:cNvSpPr/>
      </dsp:nvSpPr>
      <dsp:spPr>
        <a:xfrm>
          <a:off x="1411238" y="2660750"/>
          <a:ext cx="1700236" cy="1062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хранить банковскую тайну о счетах клиента</a:t>
          </a:r>
          <a:endParaRPr lang="ru-RU" sz="1700" kern="1200" dirty="0"/>
        </a:p>
      </dsp:txBody>
      <dsp:txXfrm>
        <a:off x="1442362" y="2691874"/>
        <a:ext cx="1637988" cy="1000399"/>
      </dsp:txXfrm>
    </dsp:sp>
    <dsp:sp modelId="{2D37FA23-E73E-4E94-8A51-F78F917C83F5}">
      <dsp:nvSpPr>
        <dsp:cNvPr id="0" name=""/>
        <dsp:cNvSpPr/>
      </dsp:nvSpPr>
      <dsp:spPr>
        <a:xfrm>
          <a:off x="3642798" y="4132"/>
          <a:ext cx="2125295" cy="1062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Банк-кредитор имеет право</a:t>
          </a:r>
          <a:endParaRPr lang="ru-RU" sz="2400" kern="1200" dirty="0"/>
        </a:p>
      </dsp:txBody>
      <dsp:txXfrm>
        <a:off x="3673922" y="35256"/>
        <a:ext cx="2063047" cy="1000399"/>
      </dsp:txXfrm>
    </dsp:sp>
    <dsp:sp modelId="{6DBDA3FC-A68F-41D9-88D1-13A647EA46F2}">
      <dsp:nvSpPr>
        <dsp:cNvPr id="0" name=""/>
        <dsp:cNvSpPr/>
      </dsp:nvSpPr>
      <dsp:spPr>
        <a:xfrm>
          <a:off x="3855328" y="1066779"/>
          <a:ext cx="212529" cy="796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985"/>
              </a:lnTo>
              <a:lnTo>
                <a:pt x="212529" y="7969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81638-783D-4771-A9A0-14687B5D6A4C}">
      <dsp:nvSpPr>
        <dsp:cNvPr id="0" name=""/>
        <dsp:cNvSpPr/>
      </dsp:nvSpPr>
      <dsp:spPr>
        <a:xfrm>
          <a:off x="4067857" y="1332441"/>
          <a:ext cx="3381242" cy="1062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отказаться от предоставления заемщику предусмотренного кредитным договором кредита </a:t>
          </a:r>
          <a:endParaRPr lang="ru-RU" sz="1700" kern="1200" dirty="0"/>
        </a:p>
      </dsp:txBody>
      <dsp:txXfrm>
        <a:off x="4098981" y="1363565"/>
        <a:ext cx="3318994" cy="1000399"/>
      </dsp:txXfrm>
    </dsp:sp>
    <dsp:sp modelId="{4E85852F-D9A2-41BD-89AE-F85162FDB546}">
      <dsp:nvSpPr>
        <dsp:cNvPr id="0" name=""/>
        <dsp:cNvSpPr/>
      </dsp:nvSpPr>
      <dsp:spPr>
        <a:xfrm>
          <a:off x="3855328" y="1066779"/>
          <a:ext cx="212529" cy="2125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5295"/>
              </a:lnTo>
              <a:lnTo>
                <a:pt x="212529" y="21252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00942-29BD-4101-98C9-27119441E4E3}">
      <dsp:nvSpPr>
        <dsp:cNvPr id="0" name=""/>
        <dsp:cNvSpPr/>
      </dsp:nvSpPr>
      <dsp:spPr>
        <a:xfrm>
          <a:off x="4067857" y="2660750"/>
          <a:ext cx="3060935" cy="1062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контролировать целевое использование кредита</a:t>
          </a:r>
          <a:endParaRPr lang="ru-RU" sz="1700" kern="1200" dirty="0"/>
        </a:p>
      </dsp:txBody>
      <dsp:txXfrm>
        <a:off x="4098981" y="2691874"/>
        <a:ext cx="2998687" cy="1000399"/>
      </dsp:txXfrm>
    </dsp:sp>
    <dsp:sp modelId="{B8FDE7E1-8858-4E40-9DB4-904D108150CC}">
      <dsp:nvSpPr>
        <dsp:cNvPr id="0" name=""/>
        <dsp:cNvSpPr/>
      </dsp:nvSpPr>
      <dsp:spPr>
        <a:xfrm>
          <a:off x="3855328" y="1066779"/>
          <a:ext cx="212529" cy="3453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3604"/>
              </a:lnTo>
              <a:lnTo>
                <a:pt x="212529" y="34536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AC35E-9CFF-4756-8800-5EF4E236BD30}">
      <dsp:nvSpPr>
        <dsp:cNvPr id="0" name=""/>
        <dsp:cNvSpPr/>
      </dsp:nvSpPr>
      <dsp:spPr>
        <a:xfrm>
          <a:off x="4067857" y="3989060"/>
          <a:ext cx="2884637" cy="1062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требовать от заемщика своевременного возврата суммы кредита вместе с процентами</a:t>
          </a:r>
          <a:endParaRPr lang="ru-RU" sz="1700" kern="1200" dirty="0"/>
        </a:p>
      </dsp:txBody>
      <dsp:txXfrm>
        <a:off x="4098981" y="4020184"/>
        <a:ext cx="2822389" cy="10003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FC489-121A-49AA-9A34-723864F7E1C6}">
      <dsp:nvSpPr>
        <dsp:cNvPr id="0" name=""/>
        <dsp:cNvSpPr/>
      </dsp:nvSpPr>
      <dsp:spPr>
        <a:xfrm>
          <a:off x="149096" y="2920"/>
          <a:ext cx="2696319" cy="13481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Заемщик обязан</a:t>
          </a:r>
          <a:endParaRPr lang="ru-RU" sz="2800" b="1" kern="1200" dirty="0"/>
        </a:p>
      </dsp:txBody>
      <dsp:txXfrm>
        <a:off x="188582" y="42406"/>
        <a:ext cx="2617347" cy="1269187"/>
      </dsp:txXfrm>
    </dsp:sp>
    <dsp:sp modelId="{4339B26A-4308-4A07-8E45-5B542FCEEC22}">
      <dsp:nvSpPr>
        <dsp:cNvPr id="0" name=""/>
        <dsp:cNvSpPr/>
      </dsp:nvSpPr>
      <dsp:spPr>
        <a:xfrm>
          <a:off x="418728" y="1351080"/>
          <a:ext cx="269631" cy="1011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119"/>
              </a:lnTo>
              <a:lnTo>
                <a:pt x="269631" y="101111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4E8EA-EFCD-490E-9533-6F5BB70C2D54}">
      <dsp:nvSpPr>
        <dsp:cNvPr id="0" name=""/>
        <dsp:cNvSpPr/>
      </dsp:nvSpPr>
      <dsp:spPr>
        <a:xfrm>
          <a:off x="688360" y="1688120"/>
          <a:ext cx="3351977" cy="1348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возвратить сумму предоставленного кредита и проценты по нему</a:t>
          </a:r>
          <a:endParaRPr lang="ru-RU" sz="2100" kern="1200" dirty="0"/>
        </a:p>
      </dsp:txBody>
      <dsp:txXfrm>
        <a:off x="727846" y="1727606"/>
        <a:ext cx="3273005" cy="1269187"/>
      </dsp:txXfrm>
    </dsp:sp>
    <dsp:sp modelId="{76749BF4-29EB-4A72-888E-3D71702D4AEB}">
      <dsp:nvSpPr>
        <dsp:cNvPr id="0" name=""/>
        <dsp:cNvSpPr/>
      </dsp:nvSpPr>
      <dsp:spPr>
        <a:xfrm>
          <a:off x="418728" y="1351080"/>
          <a:ext cx="269631" cy="2696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6319"/>
              </a:lnTo>
              <a:lnTo>
                <a:pt x="269631" y="269631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8904C-A0BC-4426-A25F-14CC3119D315}">
      <dsp:nvSpPr>
        <dsp:cNvPr id="0" name=""/>
        <dsp:cNvSpPr/>
      </dsp:nvSpPr>
      <dsp:spPr>
        <a:xfrm>
          <a:off x="688360" y="3373319"/>
          <a:ext cx="3384851" cy="1348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использовать сумму кредита в соответствии с целями</a:t>
          </a:r>
          <a:endParaRPr lang="ru-RU" sz="2100" kern="1200" dirty="0"/>
        </a:p>
      </dsp:txBody>
      <dsp:txXfrm>
        <a:off x="727846" y="3412805"/>
        <a:ext cx="3305879" cy="1269187"/>
      </dsp:txXfrm>
    </dsp:sp>
    <dsp:sp modelId="{00CCE981-9135-41DD-80F8-0E4EB5ADAEB8}">
      <dsp:nvSpPr>
        <dsp:cNvPr id="0" name=""/>
        <dsp:cNvSpPr/>
      </dsp:nvSpPr>
      <dsp:spPr>
        <a:xfrm>
          <a:off x="4208027" y="2920"/>
          <a:ext cx="2696319" cy="13481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Заемщик вправе</a:t>
          </a:r>
          <a:endParaRPr lang="ru-RU" sz="2800" b="1" kern="1200" dirty="0"/>
        </a:p>
      </dsp:txBody>
      <dsp:txXfrm>
        <a:off x="4247513" y="42406"/>
        <a:ext cx="2617347" cy="1269187"/>
      </dsp:txXfrm>
    </dsp:sp>
    <dsp:sp modelId="{2A05D22F-2AD9-4C5B-9888-8DA5B030519E}">
      <dsp:nvSpPr>
        <dsp:cNvPr id="0" name=""/>
        <dsp:cNvSpPr/>
      </dsp:nvSpPr>
      <dsp:spPr>
        <a:xfrm>
          <a:off x="4477659" y="1351080"/>
          <a:ext cx="269631" cy="1011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119"/>
              </a:lnTo>
              <a:lnTo>
                <a:pt x="269631" y="101111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14B98-65EA-4F81-822F-51591AB0A63E}">
      <dsp:nvSpPr>
        <dsp:cNvPr id="0" name=""/>
        <dsp:cNvSpPr/>
      </dsp:nvSpPr>
      <dsp:spPr>
        <a:xfrm>
          <a:off x="4747291" y="1688120"/>
          <a:ext cx="3333211" cy="1348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требовать от банка предоставления денежных средств </a:t>
          </a:r>
          <a:endParaRPr lang="ru-RU" sz="2100" kern="1200" dirty="0"/>
        </a:p>
      </dsp:txBody>
      <dsp:txXfrm>
        <a:off x="4786777" y="1727606"/>
        <a:ext cx="3254239" cy="1269187"/>
      </dsp:txXfrm>
    </dsp:sp>
    <dsp:sp modelId="{2839C864-46A5-422F-87DD-00F8DE7BAD14}">
      <dsp:nvSpPr>
        <dsp:cNvPr id="0" name=""/>
        <dsp:cNvSpPr/>
      </dsp:nvSpPr>
      <dsp:spPr>
        <a:xfrm>
          <a:off x="4477659" y="1351080"/>
          <a:ext cx="153215" cy="266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3963"/>
              </a:lnTo>
              <a:lnTo>
                <a:pt x="153215" y="266396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DDF6A-41B4-44FD-AE96-DEEA3B635B46}">
      <dsp:nvSpPr>
        <dsp:cNvPr id="0" name=""/>
        <dsp:cNvSpPr/>
      </dsp:nvSpPr>
      <dsp:spPr>
        <a:xfrm>
          <a:off x="4630875" y="3340963"/>
          <a:ext cx="3217161" cy="1348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отказаться от получения кредита </a:t>
          </a:r>
          <a:endParaRPr lang="ru-RU" sz="2100" kern="1200" dirty="0"/>
        </a:p>
      </dsp:txBody>
      <dsp:txXfrm>
        <a:off x="4670361" y="3380449"/>
        <a:ext cx="3138189" cy="126918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65CDC-3E01-4B5B-8575-57F3C01820E9}">
      <dsp:nvSpPr>
        <dsp:cNvPr id="0" name=""/>
        <dsp:cNvSpPr/>
      </dsp:nvSpPr>
      <dsp:spPr>
        <a:xfrm>
          <a:off x="4321316" y="972708"/>
          <a:ext cx="245969" cy="1358525"/>
        </a:xfrm>
        <a:custGeom>
          <a:avLst/>
          <a:gdLst/>
          <a:ahLst/>
          <a:cxnLst/>
          <a:rect l="0" t="0" r="0" b="0"/>
          <a:pathLst>
            <a:path>
              <a:moveTo>
                <a:pt x="245969" y="0"/>
              </a:moveTo>
              <a:lnTo>
                <a:pt x="245969" y="1358525"/>
              </a:lnTo>
              <a:lnTo>
                <a:pt x="0" y="13585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00616-9834-4A85-8B33-0D08438115F3}">
      <dsp:nvSpPr>
        <dsp:cNvPr id="0" name=""/>
        <dsp:cNvSpPr/>
      </dsp:nvSpPr>
      <dsp:spPr>
        <a:xfrm>
          <a:off x="4567285" y="972708"/>
          <a:ext cx="2971207" cy="2717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1080"/>
              </a:lnTo>
              <a:lnTo>
                <a:pt x="2971207" y="2471080"/>
              </a:lnTo>
              <a:lnTo>
                <a:pt x="2971207" y="27170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7194B-653F-4A09-9FF6-806943914374}">
      <dsp:nvSpPr>
        <dsp:cNvPr id="0" name=""/>
        <dsp:cNvSpPr/>
      </dsp:nvSpPr>
      <dsp:spPr>
        <a:xfrm>
          <a:off x="4521565" y="972708"/>
          <a:ext cx="91440" cy="2717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70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7791B-A3F7-49B8-9AD8-A838889BD208}">
      <dsp:nvSpPr>
        <dsp:cNvPr id="0" name=""/>
        <dsp:cNvSpPr/>
      </dsp:nvSpPr>
      <dsp:spPr>
        <a:xfrm>
          <a:off x="1596078" y="972708"/>
          <a:ext cx="2971207" cy="2717050"/>
        </a:xfrm>
        <a:custGeom>
          <a:avLst/>
          <a:gdLst/>
          <a:ahLst/>
          <a:cxnLst/>
          <a:rect l="0" t="0" r="0" b="0"/>
          <a:pathLst>
            <a:path>
              <a:moveTo>
                <a:pt x="2971207" y="0"/>
              </a:moveTo>
              <a:lnTo>
                <a:pt x="2971207" y="2471080"/>
              </a:lnTo>
              <a:lnTo>
                <a:pt x="0" y="2471080"/>
              </a:lnTo>
              <a:lnTo>
                <a:pt x="0" y="27170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FF3FF-F06E-46DE-9E79-4E16112E311D}">
      <dsp:nvSpPr>
        <dsp:cNvPr id="0" name=""/>
        <dsp:cNvSpPr/>
      </dsp:nvSpPr>
      <dsp:spPr>
        <a:xfrm>
          <a:off x="2814553" y="122789"/>
          <a:ext cx="3505464" cy="849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Потребительский кредит (займом) </a:t>
          </a:r>
          <a:endParaRPr lang="ru-RU" sz="1800" b="1" kern="1200" dirty="0"/>
        </a:p>
      </dsp:txBody>
      <dsp:txXfrm>
        <a:off x="2814553" y="122789"/>
        <a:ext cx="3505464" cy="849918"/>
      </dsp:txXfrm>
    </dsp:sp>
    <dsp:sp modelId="{62531EB1-474E-476F-91F8-EBD5EB0902FC}">
      <dsp:nvSpPr>
        <dsp:cNvPr id="0" name=""/>
        <dsp:cNvSpPr/>
      </dsp:nvSpPr>
      <dsp:spPr>
        <a:xfrm>
          <a:off x="424795" y="3689758"/>
          <a:ext cx="2342567" cy="1171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Потребительские кредиты предоставляются только кредитными организациями</a:t>
          </a:r>
          <a:endParaRPr lang="ru-RU" sz="1500" b="1" kern="1200" dirty="0"/>
        </a:p>
      </dsp:txBody>
      <dsp:txXfrm>
        <a:off x="424795" y="3689758"/>
        <a:ext cx="2342567" cy="1171283"/>
      </dsp:txXfrm>
    </dsp:sp>
    <dsp:sp modelId="{1CE7122C-3C85-46E7-B5C8-45436AA9B0CF}">
      <dsp:nvSpPr>
        <dsp:cNvPr id="0" name=""/>
        <dsp:cNvSpPr/>
      </dsp:nvSpPr>
      <dsp:spPr>
        <a:xfrm>
          <a:off x="3259301" y="3689758"/>
          <a:ext cx="2615968" cy="1171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Кредит (заем) может быть предоставлен как денежными средствами, так и с использованием электронного средства платежа</a:t>
          </a:r>
          <a:endParaRPr lang="ru-RU" sz="1500" kern="1200" dirty="0"/>
        </a:p>
      </dsp:txBody>
      <dsp:txXfrm>
        <a:off x="3259301" y="3689758"/>
        <a:ext cx="2615968" cy="1171283"/>
      </dsp:txXfrm>
    </dsp:sp>
    <dsp:sp modelId="{8D1BF40A-2156-46FA-AE94-ECF38AE635FD}">
      <dsp:nvSpPr>
        <dsp:cNvPr id="0" name=""/>
        <dsp:cNvSpPr/>
      </dsp:nvSpPr>
      <dsp:spPr>
        <a:xfrm>
          <a:off x="6367209" y="3689758"/>
          <a:ext cx="2342567" cy="1171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Условий договора потребительского кредита на общие и индивидуальные</a:t>
          </a:r>
          <a:endParaRPr lang="ru-RU" sz="1500" b="1" kern="1200" dirty="0"/>
        </a:p>
      </dsp:txBody>
      <dsp:txXfrm>
        <a:off x="6367209" y="3689758"/>
        <a:ext cx="2342567" cy="1171283"/>
      </dsp:txXfrm>
    </dsp:sp>
    <dsp:sp modelId="{F04014DC-D13A-4A9A-91FE-826D953F4EEA}">
      <dsp:nvSpPr>
        <dsp:cNvPr id="0" name=""/>
        <dsp:cNvSpPr/>
      </dsp:nvSpPr>
      <dsp:spPr>
        <a:xfrm>
          <a:off x="3191" y="1464647"/>
          <a:ext cx="4318124" cy="17331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денежные средства, предоставленные кредитором заемщику на основании кредитного договора, договора займа в целях, не связанных с осуществлением предпринимательской деятельности, в том числе с лимитом кредитования</a:t>
          </a:r>
          <a:endParaRPr lang="ru-RU" sz="1500" b="1" kern="1200" dirty="0"/>
        </a:p>
      </dsp:txBody>
      <dsp:txXfrm>
        <a:off x="3191" y="1464647"/>
        <a:ext cx="4318124" cy="173317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BE57A-66B8-43DF-8899-C6B9A414C93A}">
      <dsp:nvSpPr>
        <dsp:cNvPr id="0" name=""/>
        <dsp:cNvSpPr/>
      </dsp:nvSpPr>
      <dsp:spPr>
        <a:xfrm>
          <a:off x="15115" y="123"/>
          <a:ext cx="1914630" cy="626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Общие условия</a:t>
          </a:r>
          <a:endParaRPr lang="ru-RU" sz="1900" kern="1200" dirty="0"/>
        </a:p>
      </dsp:txBody>
      <dsp:txXfrm>
        <a:off x="33475" y="18483"/>
        <a:ext cx="1877910" cy="590144"/>
      </dsp:txXfrm>
    </dsp:sp>
    <dsp:sp modelId="{9249ED70-FB6C-4B05-A499-A71E1DF2D5D7}">
      <dsp:nvSpPr>
        <dsp:cNvPr id="0" name=""/>
        <dsp:cNvSpPr/>
      </dsp:nvSpPr>
      <dsp:spPr>
        <a:xfrm>
          <a:off x="206578" y="626987"/>
          <a:ext cx="191463" cy="470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148"/>
              </a:lnTo>
              <a:lnTo>
                <a:pt x="191463" y="4701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BFF47-4CB1-45F3-A31E-80E17228096B}">
      <dsp:nvSpPr>
        <dsp:cNvPr id="0" name=""/>
        <dsp:cNvSpPr/>
      </dsp:nvSpPr>
      <dsp:spPr>
        <a:xfrm>
          <a:off x="398041" y="783703"/>
          <a:ext cx="1916408" cy="626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официальные сведения о кредиторе</a:t>
          </a:r>
          <a:endParaRPr lang="ru-RU" sz="1300" kern="1200" dirty="0"/>
        </a:p>
      </dsp:txBody>
      <dsp:txXfrm>
        <a:off x="416401" y="802063"/>
        <a:ext cx="1879688" cy="590144"/>
      </dsp:txXfrm>
    </dsp:sp>
    <dsp:sp modelId="{8C02CF4D-8D1D-46EB-9A7D-1B4A9B87057D}">
      <dsp:nvSpPr>
        <dsp:cNvPr id="0" name=""/>
        <dsp:cNvSpPr/>
      </dsp:nvSpPr>
      <dsp:spPr>
        <a:xfrm>
          <a:off x="206578" y="626987"/>
          <a:ext cx="191463" cy="1253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728"/>
              </a:lnTo>
              <a:lnTo>
                <a:pt x="191463" y="12537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54461-E3CA-48B1-A7C0-219E80BFD36B}">
      <dsp:nvSpPr>
        <dsp:cNvPr id="0" name=""/>
        <dsp:cNvSpPr/>
      </dsp:nvSpPr>
      <dsp:spPr>
        <a:xfrm>
          <a:off x="398041" y="1567283"/>
          <a:ext cx="2348463" cy="626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требования к заемщику</a:t>
          </a:r>
          <a:endParaRPr lang="ru-RU" sz="1300" kern="1200" dirty="0"/>
        </a:p>
      </dsp:txBody>
      <dsp:txXfrm>
        <a:off x="416401" y="1585643"/>
        <a:ext cx="2311743" cy="590144"/>
      </dsp:txXfrm>
    </dsp:sp>
    <dsp:sp modelId="{75DB68B3-BA3A-4FB7-A934-C438F306EAE9}">
      <dsp:nvSpPr>
        <dsp:cNvPr id="0" name=""/>
        <dsp:cNvSpPr/>
      </dsp:nvSpPr>
      <dsp:spPr>
        <a:xfrm>
          <a:off x="206578" y="626987"/>
          <a:ext cx="191463" cy="2037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308"/>
              </a:lnTo>
              <a:lnTo>
                <a:pt x="191463" y="20373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98C0B-D9E2-4566-8A93-B63684F55483}">
      <dsp:nvSpPr>
        <dsp:cNvPr id="0" name=""/>
        <dsp:cNvSpPr/>
      </dsp:nvSpPr>
      <dsp:spPr>
        <a:xfrm>
          <a:off x="398041" y="2350863"/>
          <a:ext cx="2614554" cy="626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сроки рассмотрения оформленного заемщиком заявления </a:t>
          </a:r>
          <a:endParaRPr lang="ru-RU" sz="1300" kern="1200" dirty="0"/>
        </a:p>
      </dsp:txBody>
      <dsp:txXfrm>
        <a:off x="416401" y="2369223"/>
        <a:ext cx="2577834" cy="590144"/>
      </dsp:txXfrm>
    </dsp:sp>
    <dsp:sp modelId="{FA469A0A-6B94-4572-A60C-7B7080FABCF0}">
      <dsp:nvSpPr>
        <dsp:cNvPr id="0" name=""/>
        <dsp:cNvSpPr/>
      </dsp:nvSpPr>
      <dsp:spPr>
        <a:xfrm>
          <a:off x="206578" y="626987"/>
          <a:ext cx="191463" cy="2820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888"/>
              </a:lnTo>
              <a:lnTo>
                <a:pt x="191463" y="28208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93E19-0175-483E-A37B-13C8189E2467}">
      <dsp:nvSpPr>
        <dsp:cNvPr id="0" name=""/>
        <dsp:cNvSpPr/>
      </dsp:nvSpPr>
      <dsp:spPr>
        <a:xfrm>
          <a:off x="398041" y="3134444"/>
          <a:ext cx="2304582" cy="626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виды потребительского кредита </a:t>
          </a:r>
          <a:endParaRPr lang="ru-RU" sz="1300" kern="1200" dirty="0"/>
        </a:p>
      </dsp:txBody>
      <dsp:txXfrm>
        <a:off x="416401" y="3152804"/>
        <a:ext cx="2267862" cy="590144"/>
      </dsp:txXfrm>
    </dsp:sp>
    <dsp:sp modelId="{A56E87A3-5B42-460D-9B22-70F4C7F1A12F}">
      <dsp:nvSpPr>
        <dsp:cNvPr id="0" name=""/>
        <dsp:cNvSpPr/>
      </dsp:nvSpPr>
      <dsp:spPr>
        <a:xfrm>
          <a:off x="206578" y="626987"/>
          <a:ext cx="192355" cy="3574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4874"/>
              </a:lnTo>
              <a:lnTo>
                <a:pt x="192355" y="3574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5D9B-0641-4DC5-AB6D-27F116BA61F4}">
      <dsp:nvSpPr>
        <dsp:cNvPr id="0" name=""/>
        <dsp:cNvSpPr/>
      </dsp:nvSpPr>
      <dsp:spPr>
        <a:xfrm>
          <a:off x="398934" y="3888429"/>
          <a:ext cx="3744073" cy="626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суммы потребительского кредита (займа) и сроки его возврата</a:t>
          </a:r>
          <a:endParaRPr lang="ru-RU" sz="1300" kern="1200" dirty="0"/>
        </a:p>
      </dsp:txBody>
      <dsp:txXfrm>
        <a:off x="417294" y="3906789"/>
        <a:ext cx="3707353" cy="590144"/>
      </dsp:txXfrm>
    </dsp:sp>
    <dsp:sp modelId="{D67818A2-E9DB-4CBA-9B28-83BA420121CF}">
      <dsp:nvSpPr>
        <dsp:cNvPr id="0" name=""/>
        <dsp:cNvSpPr/>
      </dsp:nvSpPr>
      <dsp:spPr>
        <a:xfrm>
          <a:off x="4048897" y="123"/>
          <a:ext cx="2033246" cy="626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Индивидуальные условия </a:t>
          </a:r>
          <a:endParaRPr lang="ru-RU" sz="1900" kern="1200" dirty="0"/>
        </a:p>
      </dsp:txBody>
      <dsp:txXfrm>
        <a:off x="4067257" y="18483"/>
        <a:ext cx="1996526" cy="590144"/>
      </dsp:txXfrm>
    </dsp:sp>
    <dsp:sp modelId="{97BA11CE-3923-4DD9-9F5B-AF1D1E958EC2}">
      <dsp:nvSpPr>
        <dsp:cNvPr id="0" name=""/>
        <dsp:cNvSpPr/>
      </dsp:nvSpPr>
      <dsp:spPr>
        <a:xfrm>
          <a:off x="4252222" y="626987"/>
          <a:ext cx="203324" cy="470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148"/>
              </a:lnTo>
              <a:lnTo>
                <a:pt x="203324" y="4701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08F02-8779-464B-9DF5-733422A82598}">
      <dsp:nvSpPr>
        <dsp:cNvPr id="0" name=""/>
        <dsp:cNvSpPr/>
      </dsp:nvSpPr>
      <dsp:spPr>
        <a:xfrm>
          <a:off x="4455547" y="783703"/>
          <a:ext cx="2519211" cy="626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сумма потребительского кредита (займа) и порядок ее изменения</a:t>
          </a:r>
          <a:endParaRPr lang="ru-RU" sz="1300" kern="1200" dirty="0"/>
        </a:p>
      </dsp:txBody>
      <dsp:txXfrm>
        <a:off x="4473907" y="802063"/>
        <a:ext cx="2482491" cy="590144"/>
      </dsp:txXfrm>
    </dsp:sp>
    <dsp:sp modelId="{4096039F-3F47-4C9C-84C5-1D4D27E91BC3}">
      <dsp:nvSpPr>
        <dsp:cNvPr id="0" name=""/>
        <dsp:cNvSpPr/>
      </dsp:nvSpPr>
      <dsp:spPr>
        <a:xfrm>
          <a:off x="4252222" y="626987"/>
          <a:ext cx="203324" cy="1253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728"/>
              </a:lnTo>
              <a:lnTo>
                <a:pt x="203324" y="12537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120E6-056D-467E-A610-BC6F4913AB8D}">
      <dsp:nvSpPr>
        <dsp:cNvPr id="0" name=""/>
        <dsp:cNvSpPr/>
      </dsp:nvSpPr>
      <dsp:spPr>
        <a:xfrm>
          <a:off x="4455547" y="1567283"/>
          <a:ext cx="2404389" cy="626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срок действия договора </a:t>
          </a:r>
          <a:endParaRPr lang="ru-RU" sz="1300" kern="1200" dirty="0"/>
        </a:p>
      </dsp:txBody>
      <dsp:txXfrm>
        <a:off x="4473907" y="1585643"/>
        <a:ext cx="2367669" cy="590144"/>
      </dsp:txXfrm>
    </dsp:sp>
    <dsp:sp modelId="{8FA1A640-7835-4177-911B-600FDBB51ECC}">
      <dsp:nvSpPr>
        <dsp:cNvPr id="0" name=""/>
        <dsp:cNvSpPr/>
      </dsp:nvSpPr>
      <dsp:spPr>
        <a:xfrm>
          <a:off x="4252222" y="626987"/>
          <a:ext cx="203324" cy="2037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308"/>
              </a:lnTo>
              <a:lnTo>
                <a:pt x="203324" y="20373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8C9154-FB3D-4835-921C-CAEE6ACACD2C}">
      <dsp:nvSpPr>
        <dsp:cNvPr id="0" name=""/>
        <dsp:cNvSpPr/>
      </dsp:nvSpPr>
      <dsp:spPr>
        <a:xfrm>
          <a:off x="4455547" y="2350863"/>
          <a:ext cx="2260371" cy="626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процентная ставка в процентах годовых</a:t>
          </a:r>
          <a:endParaRPr lang="ru-RU" sz="1300" kern="1200" dirty="0"/>
        </a:p>
      </dsp:txBody>
      <dsp:txXfrm>
        <a:off x="4473907" y="2369223"/>
        <a:ext cx="2223651" cy="590144"/>
      </dsp:txXfrm>
    </dsp:sp>
    <dsp:sp modelId="{F4660EC1-4AEB-40EE-B795-E4405D420634}">
      <dsp:nvSpPr>
        <dsp:cNvPr id="0" name=""/>
        <dsp:cNvSpPr/>
      </dsp:nvSpPr>
      <dsp:spPr>
        <a:xfrm>
          <a:off x="4252222" y="626987"/>
          <a:ext cx="203324" cy="2820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888"/>
              </a:lnTo>
              <a:lnTo>
                <a:pt x="203324" y="28208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62F83-A05A-4F7E-9C28-7659256BF48B}">
      <dsp:nvSpPr>
        <dsp:cNvPr id="0" name=""/>
        <dsp:cNvSpPr/>
      </dsp:nvSpPr>
      <dsp:spPr>
        <a:xfrm>
          <a:off x="4455547" y="3134444"/>
          <a:ext cx="2692426" cy="626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количество, размер и периодичность (сроки) платежей</a:t>
          </a:r>
          <a:endParaRPr lang="ru-RU" sz="1300" kern="1200" dirty="0"/>
        </a:p>
      </dsp:txBody>
      <dsp:txXfrm>
        <a:off x="4473907" y="3152804"/>
        <a:ext cx="2655706" cy="590144"/>
      </dsp:txXfrm>
    </dsp:sp>
    <dsp:sp modelId="{E295035E-B98D-4D06-AAB0-0CC3C5EA099A}">
      <dsp:nvSpPr>
        <dsp:cNvPr id="0" name=""/>
        <dsp:cNvSpPr/>
      </dsp:nvSpPr>
      <dsp:spPr>
        <a:xfrm>
          <a:off x="4252222" y="626987"/>
          <a:ext cx="203324" cy="3604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4468"/>
              </a:lnTo>
              <a:lnTo>
                <a:pt x="203324" y="36044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75159-424A-4916-8785-CB192736058E}">
      <dsp:nvSpPr>
        <dsp:cNvPr id="0" name=""/>
        <dsp:cNvSpPr/>
      </dsp:nvSpPr>
      <dsp:spPr>
        <a:xfrm>
          <a:off x="4455547" y="3918024"/>
          <a:ext cx="3585722" cy="626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цели использования заемщиком потребительского кредита </a:t>
          </a:r>
          <a:endParaRPr lang="ru-RU" sz="1300" kern="1200" dirty="0"/>
        </a:p>
      </dsp:txBody>
      <dsp:txXfrm>
        <a:off x="4473907" y="3936384"/>
        <a:ext cx="3549002" cy="590144"/>
      </dsp:txXfrm>
    </dsp:sp>
    <dsp:sp modelId="{EF4CEED1-A27C-47A9-AF11-A9FEFB5B2B8F}">
      <dsp:nvSpPr>
        <dsp:cNvPr id="0" name=""/>
        <dsp:cNvSpPr/>
      </dsp:nvSpPr>
      <dsp:spPr>
        <a:xfrm>
          <a:off x="4252222" y="626987"/>
          <a:ext cx="203324" cy="4388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8048"/>
              </a:lnTo>
              <a:lnTo>
                <a:pt x="203324" y="43880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20433-A29D-4B55-B0B0-BB9091611407}">
      <dsp:nvSpPr>
        <dsp:cNvPr id="0" name=""/>
        <dsp:cNvSpPr/>
      </dsp:nvSpPr>
      <dsp:spPr>
        <a:xfrm>
          <a:off x="4455547" y="4701604"/>
          <a:ext cx="3758937" cy="626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ответственность заемщика за ненадлежащее исполнение условий договора</a:t>
          </a:r>
          <a:endParaRPr lang="ru-RU" sz="1300" kern="1200" dirty="0"/>
        </a:p>
      </dsp:txBody>
      <dsp:txXfrm>
        <a:off x="4473907" y="4719964"/>
        <a:ext cx="3722217" cy="5901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71AEF-7B34-425F-9186-55FFCBFC6D5F}">
      <dsp:nvSpPr>
        <dsp:cNvPr id="0" name=""/>
        <dsp:cNvSpPr/>
      </dsp:nvSpPr>
      <dsp:spPr>
        <a:xfrm>
          <a:off x="-5649122" y="-864910"/>
          <a:ext cx="6726972" cy="6726972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B1D43-154B-4BAD-B3E7-DD0877B9C03D}">
      <dsp:nvSpPr>
        <dsp:cNvPr id="0" name=""/>
        <dsp:cNvSpPr/>
      </dsp:nvSpPr>
      <dsp:spPr>
        <a:xfrm>
          <a:off x="693604" y="499715"/>
          <a:ext cx="7467034" cy="999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29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запрет для кредитора взимать вознаграждение за услуги, оказывая которые кредитор действует исключительно в собственных интересах и в результате предоставления которых не создается отдельное имущественное благо для заемщика</a:t>
          </a:r>
          <a:endParaRPr lang="ru-RU" sz="1600" kern="1200" dirty="0"/>
        </a:p>
      </dsp:txBody>
      <dsp:txXfrm>
        <a:off x="693604" y="499715"/>
        <a:ext cx="7467034" cy="999430"/>
      </dsp:txXfrm>
    </dsp:sp>
    <dsp:sp modelId="{BE0373DC-CF20-487A-AE02-82F363549DA2}">
      <dsp:nvSpPr>
        <dsp:cNvPr id="0" name=""/>
        <dsp:cNvSpPr/>
      </dsp:nvSpPr>
      <dsp:spPr>
        <a:xfrm>
          <a:off x="68960" y="374786"/>
          <a:ext cx="1249288" cy="1249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4DF44-2864-4ECA-A1CB-4B61BACF06F0}">
      <dsp:nvSpPr>
        <dsp:cNvPr id="0" name=""/>
        <dsp:cNvSpPr/>
      </dsp:nvSpPr>
      <dsp:spPr>
        <a:xfrm>
          <a:off x="1056897" y="1998860"/>
          <a:ext cx="7103741" cy="999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29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хотя в индивидуальных условиях договора может быть предусмотрено открытие кредитором заемщику банковского счета, все операции по такому счету, связанные с исполнением обязательств по договору, должны осуществляться кредитором бесплатно</a:t>
          </a:r>
          <a:endParaRPr lang="ru-RU" sz="1600" kern="1200" dirty="0"/>
        </a:p>
      </dsp:txBody>
      <dsp:txXfrm>
        <a:off x="1056897" y="1998860"/>
        <a:ext cx="7103741" cy="999430"/>
      </dsp:txXfrm>
    </dsp:sp>
    <dsp:sp modelId="{303879C0-CEE4-4F72-B925-F0BC466C6500}">
      <dsp:nvSpPr>
        <dsp:cNvPr id="0" name=""/>
        <dsp:cNvSpPr/>
      </dsp:nvSpPr>
      <dsp:spPr>
        <a:xfrm>
          <a:off x="432253" y="1873932"/>
          <a:ext cx="1249288" cy="1249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FDD9E-FAA3-497E-97B4-17738306B1D5}">
      <dsp:nvSpPr>
        <dsp:cNvPr id="0" name=""/>
        <dsp:cNvSpPr/>
      </dsp:nvSpPr>
      <dsp:spPr>
        <a:xfrm>
          <a:off x="693604" y="3498006"/>
          <a:ext cx="7467034" cy="999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29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кредитор вправе в одностороннем порядке: процентную ставку только уменьшить, плату за оказание услуг только уменьшить или </a:t>
          </a:r>
          <a:r>
            <a:rPr lang="ru-RU" sz="1600" kern="1200" smtClean="0"/>
            <a:t>отменить;</a:t>
          </a:r>
          <a:r>
            <a:rPr lang="ru-RU" sz="1600" kern="1200" dirty="0" smtClean="0"/>
            <a:t>	размер неустойки (штрафа, пени) только уменьшить или отменить</a:t>
          </a:r>
          <a:endParaRPr lang="ru-RU" sz="1600" kern="1200" dirty="0"/>
        </a:p>
      </dsp:txBody>
      <dsp:txXfrm>
        <a:off x="693604" y="3498006"/>
        <a:ext cx="7467034" cy="999430"/>
      </dsp:txXfrm>
    </dsp:sp>
    <dsp:sp modelId="{8BB0E231-30B2-4272-98E2-FFF5FE822FDC}">
      <dsp:nvSpPr>
        <dsp:cNvPr id="0" name=""/>
        <dsp:cNvSpPr/>
      </dsp:nvSpPr>
      <dsp:spPr>
        <a:xfrm>
          <a:off x="68960" y="3373077"/>
          <a:ext cx="1249288" cy="1249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359FF-3206-460A-9639-3B5FF4FE2B3F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52D81-4E0C-4C55-A48F-ECA3ED1A5254}">
      <dsp:nvSpPr>
        <dsp:cNvPr id="0" name=""/>
        <dsp:cNvSpPr/>
      </dsp:nvSpPr>
      <dsp:spPr>
        <a:xfrm>
          <a:off x="488086" y="323932"/>
          <a:ext cx="7668628" cy="6482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57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банковское кредитование является банковской операцией</a:t>
          </a:r>
          <a:endParaRPr lang="ru-RU" sz="1900" kern="1200" dirty="0"/>
        </a:p>
      </dsp:txBody>
      <dsp:txXfrm>
        <a:off x="488086" y="323932"/>
        <a:ext cx="7668628" cy="648279"/>
      </dsp:txXfrm>
    </dsp:sp>
    <dsp:sp modelId="{E2B91A32-9505-4A44-A0BE-D326AF5013F4}">
      <dsp:nvSpPr>
        <dsp:cNvPr id="0" name=""/>
        <dsp:cNvSpPr/>
      </dsp:nvSpPr>
      <dsp:spPr>
        <a:xfrm>
          <a:off x="82911" y="242897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2D644-F9A5-477B-A47B-2C02F2621C20}">
      <dsp:nvSpPr>
        <dsp:cNvPr id="0" name=""/>
        <dsp:cNvSpPr/>
      </dsp:nvSpPr>
      <dsp:spPr>
        <a:xfrm>
          <a:off x="952624" y="1296040"/>
          <a:ext cx="7204090" cy="6482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57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банковское кредитование может осуществлять только кредитная организация</a:t>
          </a:r>
          <a:endParaRPr lang="ru-RU" sz="1900" kern="1200" dirty="0"/>
        </a:p>
      </dsp:txBody>
      <dsp:txXfrm>
        <a:off x="952624" y="1296040"/>
        <a:ext cx="7204090" cy="648279"/>
      </dsp:txXfrm>
    </dsp:sp>
    <dsp:sp modelId="{A93A93F0-7E91-4716-A22E-65E7426CE584}">
      <dsp:nvSpPr>
        <dsp:cNvPr id="0" name=""/>
        <dsp:cNvSpPr/>
      </dsp:nvSpPr>
      <dsp:spPr>
        <a:xfrm>
          <a:off x="547449" y="1215005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971F6-8AA2-470C-A02A-1C36ECAAA41D}">
      <dsp:nvSpPr>
        <dsp:cNvPr id="0" name=""/>
        <dsp:cNvSpPr/>
      </dsp:nvSpPr>
      <dsp:spPr>
        <a:xfrm>
          <a:off x="1095200" y="2268148"/>
          <a:ext cx="7061515" cy="6482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57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банковский кредит может быть предоставлен только в денежной форме</a:t>
          </a:r>
          <a:endParaRPr lang="ru-RU" sz="1900" kern="1200" dirty="0"/>
        </a:p>
      </dsp:txBody>
      <dsp:txXfrm>
        <a:off x="1095200" y="2268148"/>
        <a:ext cx="7061515" cy="648279"/>
      </dsp:txXfrm>
    </dsp:sp>
    <dsp:sp modelId="{1386E61E-9C71-483D-8170-1DBCC24C9B69}">
      <dsp:nvSpPr>
        <dsp:cNvPr id="0" name=""/>
        <dsp:cNvSpPr/>
      </dsp:nvSpPr>
      <dsp:spPr>
        <a:xfrm>
          <a:off x="690025" y="2187113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E609B-B70C-4C44-923E-63D3FDF0B265}">
      <dsp:nvSpPr>
        <dsp:cNvPr id="0" name=""/>
        <dsp:cNvSpPr/>
      </dsp:nvSpPr>
      <dsp:spPr>
        <a:xfrm>
          <a:off x="952624" y="3240256"/>
          <a:ext cx="7204090" cy="6482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57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денежные средства, предоставляемые кредитной организацией в качестве кредита, являются привлеченными</a:t>
          </a:r>
          <a:endParaRPr lang="ru-RU" sz="1900" kern="1200" dirty="0"/>
        </a:p>
      </dsp:txBody>
      <dsp:txXfrm>
        <a:off x="952624" y="3240256"/>
        <a:ext cx="7204090" cy="648279"/>
      </dsp:txXfrm>
    </dsp:sp>
    <dsp:sp modelId="{5386ABFD-F8EF-46D4-AF49-2EDF274EB53B}">
      <dsp:nvSpPr>
        <dsp:cNvPr id="0" name=""/>
        <dsp:cNvSpPr/>
      </dsp:nvSpPr>
      <dsp:spPr>
        <a:xfrm>
          <a:off x="547449" y="3159221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9F22F-CD3C-48A2-8171-3F1AC1218B00}">
      <dsp:nvSpPr>
        <dsp:cNvPr id="0" name=""/>
        <dsp:cNvSpPr/>
      </dsp:nvSpPr>
      <dsp:spPr>
        <a:xfrm>
          <a:off x="488086" y="4212364"/>
          <a:ext cx="7668628" cy="6482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57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правовой формой банковского кредитования является кредитный договор</a:t>
          </a:r>
          <a:endParaRPr lang="ru-RU" sz="1900" kern="1200" dirty="0"/>
        </a:p>
      </dsp:txBody>
      <dsp:txXfrm>
        <a:off x="488086" y="4212364"/>
        <a:ext cx="7668628" cy="648279"/>
      </dsp:txXfrm>
    </dsp:sp>
    <dsp:sp modelId="{B3FCF489-22B7-4C16-84DD-17D93E990419}">
      <dsp:nvSpPr>
        <dsp:cNvPr id="0" name=""/>
        <dsp:cNvSpPr/>
      </dsp:nvSpPr>
      <dsp:spPr>
        <a:xfrm>
          <a:off x="82911" y="4131329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CAC9C-87CB-4F15-A64E-429EFEE03E7D}">
      <dsp:nvSpPr>
        <dsp:cNvPr id="0" name=""/>
        <dsp:cNvSpPr/>
      </dsp:nvSpPr>
      <dsp:spPr>
        <a:xfrm>
          <a:off x="425297" y="1758"/>
          <a:ext cx="2434489" cy="14606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2060"/>
              </a:solidFill>
            </a:rPr>
            <a:t>Возвратность</a:t>
          </a:r>
          <a:endParaRPr lang="ru-RU" sz="2900" b="1" kern="1200" dirty="0">
            <a:solidFill>
              <a:srgbClr val="002060"/>
            </a:solidFill>
          </a:endParaRPr>
        </a:p>
      </dsp:txBody>
      <dsp:txXfrm>
        <a:off x="425297" y="1758"/>
        <a:ext cx="2434489" cy="1460693"/>
      </dsp:txXfrm>
    </dsp:sp>
    <dsp:sp modelId="{E7BDA688-65FA-45BF-88E1-4EFAB65472F8}">
      <dsp:nvSpPr>
        <dsp:cNvPr id="0" name=""/>
        <dsp:cNvSpPr/>
      </dsp:nvSpPr>
      <dsp:spPr>
        <a:xfrm>
          <a:off x="3103235" y="1758"/>
          <a:ext cx="2434489" cy="1460693"/>
        </a:xfrm>
        <a:prstGeom prst="rect">
          <a:avLst/>
        </a:prstGeom>
        <a:solidFill>
          <a:schemeClr val="accent5">
            <a:hueOff val="-2548429"/>
            <a:satOff val="3414"/>
            <a:lumOff val="-10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2060"/>
              </a:solidFill>
            </a:rPr>
            <a:t>Платность</a:t>
          </a:r>
          <a:endParaRPr lang="ru-RU" sz="2900" b="1" kern="1200" dirty="0">
            <a:solidFill>
              <a:srgbClr val="002060"/>
            </a:solidFill>
          </a:endParaRPr>
        </a:p>
      </dsp:txBody>
      <dsp:txXfrm>
        <a:off x="3103235" y="1758"/>
        <a:ext cx="2434489" cy="1460693"/>
      </dsp:txXfrm>
    </dsp:sp>
    <dsp:sp modelId="{0D7FF9ED-E7A0-49D7-A3E4-080A31AE4284}">
      <dsp:nvSpPr>
        <dsp:cNvPr id="0" name=""/>
        <dsp:cNvSpPr/>
      </dsp:nvSpPr>
      <dsp:spPr>
        <a:xfrm>
          <a:off x="5781173" y="1758"/>
          <a:ext cx="2434489" cy="1460693"/>
        </a:xfrm>
        <a:prstGeom prst="rect">
          <a:avLst/>
        </a:prstGeom>
        <a:solidFill>
          <a:schemeClr val="accent5">
            <a:hueOff val="-5096858"/>
            <a:satOff val="6827"/>
            <a:lumOff val="-2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2060"/>
              </a:solidFill>
            </a:rPr>
            <a:t>Срочность</a:t>
          </a:r>
          <a:endParaRPr lang="ru-RU" sz="2900" b="1" kern="1200" dirty="0">
            <a:solidFill>
              <a:srgbClr val="002060"/>
            </a:solidFill>
          </a:endParaRPr>
        </a:p>
      </dsp:txBody>
      <dsp:txXfrm>
        <a:off x="5781173" y="1758"/>
        <a:ext cx="2434489" cy="1460693"/>
      </dsp:txXfrm>
    </dsp:sp>
    <dsp:sp modelId="{F9B06E33-B216-4719-B891-6260E593502E}">
      <dsp:nvSpPr>
        <dsp:cNvPr id="0" name=""/>
        <dsp:cNvSpPr/>
      </dsp:nvSpPr>
      <dsp:spPr>
        <a:xfrm>
          <a:off x="3103235" y="1705900"/>
          <a:ext cx="2434489" cy="1460693"/>
        </a:xfrm>
        <a:prstGeom prst="rect">
          <a:avLst/>
        </a:prstGeom>
        <a:solidFill>
          <a:schemeClr val="accent5">
            <a:hueOff val="-7645287"/>
            <a:satOff val="10241"/>
            <a:lumOff val="-3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принцип </a:t>
          </a:r>
          <a:r>
            <a:rPr lang="ru-RU" sz="2900" b="1" kern="1200" dirty="0" err="1" smtClean="0"/>
            <a:t>резервности</a:t>
          </a:r>
          <a:endParaRPr lang="ru-RU" sz="2900" b="1" kern="1200" dirty="0"/>
        </a:p>
      </dsp:txBody>
      <dsp:txXfrm>
        <a:off x="3103235" y="1705900"/>
        <a:ext cx="2434489" cy="14606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A65FC-3DB0-4371-95F9-4BD9E7269FA5}">
      <dsp:nvSpPr>
        <dsp:cNvPr id="0" name=""/>
        <dsp:cNvSpPr/>
      </dsp:nvSpPr>
      <dsp:spPr>
        <a:xfrm>
          <a:off x="1245992" y="465"/>
          <a:ext cx="2184981" cy="1310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целевой характер кредита</a:t>
          </a:r>
          <a:endParaRPr lang="ru-RU" sz="2200" b="1" kern="1200" dirty="0"/>
        </a:p>
      </dsp:txBody>
      <dsp:txXfrm>
        <a:off x="1245992" y="465"/>
        <a:ext cx="2184981" cy="1310989"/>
      </dsp:txXfrm>
    </dsp:sp>
    <dsp:sp modelId="{DC0553FE-DB37-49B0-9529-72B9667785A7}">
      <dsp:nvSpPr>
        <dsp:cNvPr id="0" name=""/>
        <dsp:cNvSpPr/>
      </dsp:nvSpPr>
      <dsp:spPr>
        <a:xfrm>
          <a:off x="3649473" y="465"/>
          <a:ext cx="2184981" cy="1310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обеспеченность кредита</a:t>
          </a:r>
          <a:endParaRPr lang="ru-RU" sz="2200" b="1" kern="1200" dirty="0"/>
        </a:p>
      </dsp:txBody>
      <dsp:txXfrm>
        <a:off x="3649473" y="465"/>
        <a:ext cx="2184981" cy="13109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04121-D6FB-4BC6-A751-D36388CC4A22}">
      <dsp:nvSpPr>
        <dsp:cNvPr id="0" name=""/>
        <dsp:cNvSpPr/>
      </dsp:nvSpPr>
      <dsp:spPr>
        <a:xfrm>
          <a:off x="0" y="43482"/>
          <a:ext cx="8229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Банковское кредитование </a:t>
          </a:r>
          <a:endParaRPr lang="ru-RU" sz="3100" kern="1200" dirty="0"/>
        </a:p>
      </dsp:txBody>
      <dsp:txXfrm>
        <a:off x="36296" y="79778"/>
        <a:ext cx="8157008" cy="670943"/>
      </dsp:txXfrm>
    </dsp:sp>
    <dsp:sp modelId="{F7F1FB51-3A56-459D-A94B-0824DF509FD7}">
      <dsp:nvSpPr>
        <dsp:cNvPr id="0" name=""/>
        <dsp:cNvSpPr/>
      </dsp:nvSpPr>
      <dsp:spPr>
        <a:xfrm>
          <a:off x="0" y="787017"/>
          <a:ext cx="8229600" cy="243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банковская операция, состоящая в размещении кредитной организацией привлеченных денежных средств клиентов от своего имени и за свой счет на условиях возвратности, платности и срочности на основании кредитного договора (договора займа), кредитного соглашения, заключаемого между кредитной организацией и заемщиком</a:t>
          </a:r>
          <a:endParaRPr lang="ru-RU" sz="2400" kern="1200" dirty="0"/>
        </a:p>
      </dsp:txBody>
      <dsp:txXfrm>
        <a:off x="0" y="787017"/>
        <a:ext cx="8229600" cy="24384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83B94-295B-484B-9619-73AEEA4ADE66}">
      <dsp:nvSpPr>
        <dsp:cNvPr id="0" name=""/>
        <dsp:cNvSpPr/>
      </dsp:nvSpPr>
      <dsp:spPr>
        <a:xfrm>
          <a:off x="6924923" y="4722317"/>
          <a:ext cx="120341" cy="527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211"/>
              </a:lnTo>
              <a:lnTo>
                <a:pt x="120341" y="52721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18189-C2B9-48DF-8C78-C700BB3F7AC4}">
      <dsp:nvSpPr>
        <dsp:cNvPr id="0" name=""/>
        <dsp:cNvSpPr/>
      </dsp:nvSpPr>
      <dsp:spPr>
        <a:xfrm>
          <a:off x="6804582" y="4722317"/>
          <a:ext cx="120341" cy="527211"/>
        </a:xfrm>
        <a:custGeom>
          <a:avLst/>
          <a:gdLst/>
          <a:ahLst/>
          <a:cxnLst/>
          <a:rect l="0" t="0" r="0" b="0"/>
          <a:pathLst>
            <a:path>
              <a:moveTo>
                <a:pt x="120341" y="0"/>
              </a:moveTo>
              <a:lnTo>
                <a:pt x="120341" y="527211"/>
              </a:lnTo>
              <a:lnTo>
                <a:pt x="0" y="52721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3C87B-6967-4A32-9E91-EDF1AA8D24A1}">
      <dsp:nvSpPr>
        <dsp:cNvPr id="0" name=""/>
        <dsp:cNvSpPr/>
      </dsp:nvSpPr>
      <dsp:spPr>
        <a:xfrm>
          <a:off x="4875310" y="653622"/>
          <a:ext cx="903536" cy="3782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2167"/>
              </a:lnTo>
              <a:lnTo>
                <a:pt x="903536" y="37821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BB6DA-3430-4C74-890D-24AD3D27A045}">
      <dsp:nvSpPr>
        <dsp:cNvPr id="0" name=""/>
        <dsp:cNvSpPr/>
      </dsp:nvSpPr>
      <dsp:spPr>
        <a:xfrm>
          <a:off x="1884601" y="4722317"/>
          <a:ext cx="120341" cy="527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211"/>
              </a:lnTo>
              <a:lnTo>
                <a:pt x="120341" y="52721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9E491-7355-4D6D-826A-E3B1AA7B6A63}">
      <dsp:nvSpPr>
        <dsp:cNvPr id="0" name=""/>
        <dsp:cNvSpPr/>
      </dsp:nvSpPr>
      <dsp:spPr>
        <a:xfrm>
          <a:off x="1764260" y="4722317"/>
          <a:ext cx="120341" cy="527211"/>
        </a:xfrm>
        <a:custGeom>
          <a:avLst/>
          <a:gdLst/>
          <a:ahLst/>
          <a:cxnLst/>
          <a:rect l="0" t="0" r="0" b="0"/>
          <a:pathLst>
            <a:path>
              <a:moveTo>
                <a:pt x="120341" y="0"/>
              </a:moveTo>
              <a:lnTo>
                <a:pt x="120341" y="527211"/>
              </a:lnTo>
              <a:lnTo>
                <a:pt x="0" y="52721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EDABD-1306-46F8-9C66-CC0C954541DD}">
      <dsp:nvSpPr>
        <dsp:cNvPr id="0" name=""/>
        <dsp:cNvSpPr/>
      </dsp:nvSpPr>
      <dsp:spPr>
        <a:xfrm>
          <a:off x="3205156" y="653622"/>
          <a:ext cx="1670153" cy="3782167"/>
        </a:xfrm>
        <a:custGeom>
          <a:avLst/>
          <a:gdLst/>
          <a:ahLst/>
          <a:cxnLst/>
          <a:rect l="0" t="0" r="0" b="0"/>
          <a:pathLst>
            <a:path>
              <a:moveTo>
                <a:pt x="1670153" y="0"/>
              </a:moveTo>
              <a:lnTo>
                <a:pt x="1670153" y="3782167"/>
              </a:lnTo>
              <a:lnTo>
                <a:pt x="0" y="37821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5C840-983D-4D37-85BD-C80B685EDC36}">
      <dsp:nvSpPr>
        <dsp:cNvPr id="0" name=""/>
        <dsp:cNvSpPr/>
      </dsp:nvSpPr>
      <dsp:spPr>
        <a:xfrm>
          <a:off x="6756594" y="1467361"/>
          <a:ext cx="120341" cy="527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211"/>
              </a:lnTo>
              <a:lnTo>
                <a:pt x="120341" y="52721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5DBF7-AE6F-44F1-8391-8D308E67B147}">
      <dsp:nvSpPr>
        <dsp:cNvPr id="0" name=""/>
        <dsp:cNvSpPr/>
      </dsp:nvSpPr>
      <dsp:spPr>
        <a:xfrm>
          <a:off x="6636252" y="1467361"/>
          <a:ext cx="120341" cy="527211"/>
        </a:xfrm>
        <a:custGeom>
          <a:avLst/>
          <a:gdLst/>
          <a:ahLst/>
          <a:cxnLst/>
          <a:rect l="0" t="0" r="0" b="0"/>
          <a:pathLst>
            <a:path>
              <a:moveTo>
                <a:pt x="120341" y="0"/>
              </a:moveTo>
              <a:lnTo>
                <a:pt x="120341" y="527211"/>
              </a:lnTo>
              <a:lnTo>
                <a:pt x="0" y="52721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3CDFC-7985-40AD-B898-8AC424368157}">
      <dsp:nvSpPr>
        <dsp:cNvPr id="0" name=""/>
        <dsp:cNvSpPr/>
      </dsp:nvSpPr>
      <dsp:spPr>
        <a:xfrm>
          <a:off x="4875310" y="653622"/>
          <a:ext cx="749436" cy="527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211"/>
              </a:lnTo>
              <a:lnTo>
                <a:pt x="749436" y="5272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8D5B6-4B2A-44B1-A082-B2D6B371765F}">
      <dsp:nvSpPr>
        <dsp:cNvPr id="0" name=""/>
        <dsp:cNvSpPr/>
      </dsp:nvSpPr>
      <dsp:spPr>
        <a:xfrm>
          <a:off x="2363790" y="1467361"/>
          <a:ext cx="120341" cy="2154689"/>
        </a:xfrm>
        <a:custGeom>
          <a:avLst/>
          <a:gdLst/>
          <a:ahLst/>
          <a:cxnLst/>
          <a:rect l="0" t="0" r="0" b="0"/>
          <a:pathLst>
            <a:path>
              <a:moveTo>
                <a:pt x="120341" y="0"/>
              </a:moveTo>
              <a:lnTo>
                <a:pt x="120341" y="2154689"/>
              </a:lnTo>
              <a:lnTo>
                <a:pt x="0" y="215468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64603-28C1-4D02-9E44-7FB801064E3A}">
      <dsp:nvSpPr>
        <dsp:cNvPr id="0" name=""/>
        <dsp:cNvSpPr/>
      </dsp:nvSpPr>
      <dsp:spPr>
        <a:xfrm>
          <a:off x="2484132" y="1467361"/>
          <a:ext cx="120341" cy="1340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0950"/>
              </a:lnTo>
              <a:lnTo>
                <a:pt x="120341" y="134095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5F395-15E9-427E-98CD-284B0612DB96}">
      <dsp:nvSpPr>
        <dsp:cNvPr id="0" name=""/>
        <dsp:cNvSpPr/>
      </dsp:nvSpPr>
      <dsp:spPr>
        <a:xfrm>
          <a:off x="1148385" y="1467361"/>
          <a:ext cx="1335746" cy="1340950"/>
        </a:xfrm>
        <a:custGeom>
          <a:avLst/>
          <a:gdLst/>
          <a:ahLst/>
          <a:cxnLst/>
          <a:rect l="0" t="0" r="0" b="0"/>
          <a:pathLst>
            <a:path>
              <a:moveTo>
                <a:pt x="1335746" y="0"/>
              </a:moveTo>
              <a:lnTo>
                <a:pt x="1335746" y="1340950"/>
              </a:lnTo>
              <a:lnTo>
                <a:pt x="0" y="134095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3C590-6726-4459-B703-ABB75236BE1C}">
      <dsp:nvSpPr>
        <dsp:cNvPr id="0" name=""/>
        <dsp:cNvSpPr/>
      </dsp:nvSpPr>
      <dsp:spPr>
        <a:xfrm>
          <a:off x="2484132" y="1467361"/>
          <a:ext cx="120341" cy="527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211"/>
              </a:lnTo>
              <a:lnTo>
                <a:pt x="120341" y="52721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EE5A0-98F7-428A-ACF1-B264AE22D42E}">
      <dsp:nvSpPr>
        <dsp:cNvPr id="0" name=""/>
        <dsp:cNvSpPr/>
      </dsp:nvSpPr>
      <dsp:spPr>
        <a:xfrm>
          <a:off x="1718725" y="1467361"/>
          <a:ext cx="765407" cy="527211"/>
        </a:xfrm>
        <a:custGeom>
          <a:avLst/>
          <a:gdLst/>
          <a:ahLst/>
          <a:cxnLst/>
          <a:rect l="0" t="0" r="0" b="0"/>
          <a:pathLst>
            <a:path>
              <a:moveTo>
                <a:pt x="765407" y="0"/>
              </a:moveTo>
              <a:lnTo>
                <a:pt x="765407" y="527211"/>
              </a:lnTo>
              <a:lnTo>
                <a:pt x="0" y="52721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34330-9025-490D-926E-07796E4A1BE8}">
      <dsp:nvSpPr>
        <dsp:cNvPr id="0" name=""/>
        <dsp:cNvSpPr/>
      </dsp:nvSpPr>
      <dsp:spPr>
        <a:xfrm>
          <a:off x="3661039" y="653622"/>
          <a:ext cx="1214270" cy="527211"/>
        </a:xfrm>
        <a:custGeom>
          <a:avLst/>
          <a:gdLst/>
          <a:ahLst/>
          <a:cxnLst/>
          <a:rect l="0" t="0" r="0" b="0"/>
          <a:pathLst>
            <a:path>
              <a:moveTo>
                <a:pt x="1214270" y="0"/>
              </a:moveTo>
              <a:lnTo>
                <a:pt x="1214270" y="527211"/>
              </a:lnTo>
              <a:lnTo>
                <a:pt x="0" y="5272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C89A5-7601-464B-B67F-4C1B6A10DFB3}">
      <dsp:nvSpPr>
        <dsp:cNvPr id="0" name=""/>
        <dsp:cNvSpPr/>
      </dsp:nvSpPr>
      <dsp:spPr>
        <a:xfrm>
          <a:off x="3685950" y="80567"/>
          <a:ext cx="2378719" cy="573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Виды банковских кредитов</a:t>
          </a:r>
          <a:endParaRPr lang="ru-RU" sz="1600" b="1" kern="1200" dirty="0"/>
        </a:p>
      </dsp:txBody>
      <dsp:txXfrm>
        <a:off x="3685950" y="80567"/>
        <a:ext cx="2378719" cy="573055"/>
      </dsp:txXfrm>
    </dsp:sp>
    <dsp:sp modelId="{34F8FFBC-0760-4107-B5D1-B4A61E47697B}">
      <dsp:nvSpPr>
        <dsp:cNvPr id="0" name=""/>
        <dsp:cNvSpPr/>
      </dsp:nvSpPr>
      <dsp:spPr>
        <a:xfrm>
          <a:off x="1307225" y="894306"/>
          <a:ext cx="2353814" cy="573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 группам заемщиков</a:t>
          </a:r>
          <a:endParaRPr lang="ru-RU" sz="1400" b="1" kern="1200" dirty="0"/>
        </a:p>
      </dsp:txBody>
      <dsp:txXfrm>
        <a:off x="1307225" y="894306"/>
        <a:ext cx="2353814" cy="573055"/>
      </dsp:txXfrm>
    </dsp:sp>
    <dsp:sp modelId="{0C666DC6-C8AF-4195-A76F-0EBBA15CB377}">
      <dsp:nvSpPr>
        <dsp:cNvPr id="0" name=""/>
        <dsp:cNvSpPr/>
      </dsp:nvSpPr>
      <dsp:spPr>
        <a:xfrm>
          <a:off x="2274" y="1708045"/>
          <a:ext cx="1716450" cy="573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Синдицированные </a:t>
          </a:r>
          <a:endParaRPr lang="ru-RU" sz="1300" kern="1200" dirty="0"/>
        </a:p>
      </dsp:txBody>
      <dsp:txXfrm>
        <a:off x="2274" y="1708045"/>
        <a:ext cx="1716450" cy="573055"/>
      </dsp:txXfrm>
    </dsp:sp>
    <dsp:sp modelId="{70754B7D-0887-430C-B3E5-34ABB3E4F1AF}">
      <dsp:nvSpPr>
        <dsp:cNvPr id="0" name=""/>
        <dsp:cNvSpPr/>
      </dsp:nvSpPr>
      <dsp:spPr>
        <a:xfrm>
          <a:off x="2604474" y="1708045"/>
          <a:ext cx="2075779" cy="573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Межбанковские</a:t>
          </a:r>
          <a:endParaRPr lang="ru-RU" sz="1300" kern="1200" dirty="0"/>
        </a:p>
      </dsp:txBody>
      <dsp:txXfrm>
        <a:off x="2604474" y="1708045"/>
        <a:ext cx="2075779" cy="573055"/>
      </dsp:txXfrm>
    </dsp:sp>
    <dsp:sp modelId="{B8CEE838-F9BB-4726-8EB5-8F6435C6E8D3}">
      <dsp:nvSpPr>
        <dsp:cNvPr id="0" name=""/>
        <dsp:cNvSpPr/>
      </dsp:nvSpPr>
      <dsp:spPr>
        <a:xfrm>
          <a:off x="2274" y="2521784"/>
          <a:ext cx="1146111" cy="573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Банка России</a:t>
          </a:r>
          <a:endParaRPr lang="ru-RU" sz="1300" kern="1200" dirty="0"/>
        </a:p>
      </dsp:txBody>
      <dsp:txXfrm>
        <a:off x="2274" y="2521784"/>
        <a:ext cx="1146111" cy="573055"/>
      </dsp:txXfrm>
    </dsp:sp>
    <dsp:sp modelId="{42CF7E69-693A-462C-A086-006B67A1B58D}">
      <dsp:nvSpPr>
        <dsp:cNvPr id="0" name=""/>
        <dsp:cNvSpPr/>
      </dsp:nvSpPr>
      <dsp:spPr>
        <a:xfrm>
          <a:off x="2604474" y="2521784"/>
          <a:ext cx="2150494" cy="573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Предоставляемые физическим лицам</a:t>
          </a:r>
          <a:endParaRPr lang="ru-RU" sz="1300" kern="1200" dirty="0"/>
        </a:p>
      </dsp:txBody>
      <dsp:txXfrm>
        <a:off x="2604474" y="2521784"/>
        <a:ext cx="2150494" cy="573055"/>
      </dsp:txXfrm>
    </dsp:sp>
    <dsp:sp modelId="{8BE61C58-33AB-49DC-8CB8-694F40F863F1}">
      <dsp:nvSpPr>
        <dsp:cNvPr id="0" name=""/>
        <dsp:cNvSpPr/>
      </dsp:nvSpPr>
      <dsp:spPr>
        <a:xfrm>
          <a:off x="2274" y="3335523"/>
          <a:ext cx="2361516" cy="573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Предоставляемые юридическим лицам  и индивидуальным предпринимателям</a:t>
          </a:r>
          <a:endParaRPr lang="ru-RU" sz="1300" kern="1200" dirty="0"/>
        </a:p>
      </dsp:txBody>
      <dsp:txXfrm>
        <a:off x="2274" y="3335523"/>
        <a:ext cx="2361516" cy="573055"/>
      </dsp:txXfrm>
    </dsp:sp>
    <dsp:sp modelId="{50FB3CAB-566C-4EFC-BBD4-729AD0941EEF}">
      <dsp:nvSpPr>
        <dsp:cNvPr id="0" name=""/>
        <dsp:cNvSpPr/>
      </dsp:nvSpPr>
      <dsp:spPr>
        <a:xfrm>
          <a:off x="5624746" y="894306"/>
          <a:ext cx="2263695" cy="573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 сроку предоставления</a:t>
          </a:r>
          <a:endParaRPr lang="ru-RU" sz="1400" b="1" kern="1200" dirty="0"/>
        </a:p>
      </dsp:txBody>
      <dsp:txXfrm>
        <a:off x="5624746" y="894306"/>
        <a:ext cx="2263695" cy="573055"/>
      </dsp:txXfrm>
    </dsp:sp>
    <dsp:sp modelId="{DC6A237D-A657-45CA-9B07-F00FE1AD1CD7}">
      <dsp:nvSpPr>
        <dsp:cNvPr id="0" name=""/>
        <dsp:cNvSpPr/>
      </dsp:nvSpPr>
      <dsp:spPr>
        <a:xfrm>
          <a:off x="4995651" y="1708045"/>
          <a:ext cx="1640600" cy="573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Срочные</a:t>
          </a:r>
          <a:endParaRPr lang="ru-RU" sz="1300" kern="1200" dirty="0"/>
        </a:p>
      </dsp:txBody>
      <dsp:txXfrm>
        <a:off x="4995651" y="1708045"/>
        <a:ext cx="1640600" cy="573055"/>
      </dsp:txXfrm>
    </dsp:sp>
    <dsp:sp modelId="{F7FDE4FD-F38F-4D93-A404-AED8E7C39369}">
      <dsp:nvSpPr>
        <dsp:cNvPr id="0" name=""/>
        <dsp:cNvSpPr/>
      </dsp:nvSpPr>
      <dsp:spPr>
        <a:xfrm>
          <a:off x="6876936" y="1708045"/>
          <a:ext cx="1895541" cy="573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До востребования</a:t>
          </a:r>
          <a:endParaRPr lang="ru-RU" sz="1300" kern="1200" dirty="0"/>
        </a:p>
      </dsp:txBody>
      <dsp:txXfrm>
        <a:off x="6876936" y="1708045"/>
        <a:ext cx="1895541" cy="573055"/>
      </dsp:txXfrm>
    </dsp:sp>
    <dsp:sp modelId="{D1AD14D0-56AC-44A9-BC25-410AA5395CE5}">
      <dsp:nvSpPr>
        <dsp:cNvPr id="0" name=""/>
        <dsp:cNvSpPr/>
      </dsp:nvSpPr>
      <dsp:spPr>
        <a:xfrm>
          <a:off x="564046" y="4149262"/>
          <a:ext cx="2641110" cy="573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 наличию обеспечения</a:t>
          </a:r>
          <a:endParaRPr lang="ru-RU" sz="1400" b="1" kern="1200" dirty="0"/>
        </a:p>
      </dsp:txBody>
      <dsp:txXfrm>
        <a:off x="564046" y="4149262"/>
        <a:ext cx="2641110" cy="573055"/>
      </dsp:txXfrm>
    </dsp:sp>
    <dsp:sp modelId="{2977E49E-0EE5-433A-AC27-3F0521680BFE}">
      <dsp:nvSpPr>
        <dsp:cNvPr id="0" name=""/>
        <dsp:cNvSpPr/>
      </dsp:nvSpPr>
      <dsp:spPr>
        <a:xfrm>
          <a:off x="2274" y="4963001"/>
          <a:ext cx="1761985" cy="573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Обеспеченные</a:t>
          </a:r>
          <a:endParaRPr lang="ru-RU" sz="1300" kern="1200" dirty="0"/>
        </a:p>
      </dsp:txBody>
      <dsp:txXfrm>
        <a:off x="2274" y="4963001"/>
        <a:ext cx="1761985" cy="573055"/>
      </dsp:txXfrm>
    </dsp:sp>
    <dsp:sp modelId="{43700127-8148-46BA-859E-0A7AB10C1D3F}">
      <dsp:nvSpPr>
        <dsp:cNvPr id="0" name=""/>
        <dsp:cNvSpPr/>
      </dsp:nvSpPr>
      <dsp:spPr>
        <a:xfrm>
          <a:off x="2004943" y="4963001"/>
          <a:ext cx="2611827" cy="573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Необеспеченные</a:t>
          </a:r>
          <a:endParaRPr lang="ru-RU" sz="1300" kern="1200" dirty="0"/>
        </a:p>
      </dsp:txBody>
      <dsp:txXfrm>
        <a:off x="2004943" y="4963001"/>
        <a:ext cx="2611827" cy="573055"/>
      </dsp:txXfrm>
    </dsp:sp>
    <dsp:sp modelId="{D0D43836-D973-4DAA-8AA5-ADAABA817401}">
      <dsp:nvSpPr>
        <dsp:cNvPr id="0" name=""/>
        <dsp:cNvSpPr/>
      </dsp:nvSpPr>
      <dsp:spPr>
        <a:xfrm>
          <a:off x="5778847" y="4149262"/>
          <a:ext cx="2292153" cy="573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 способу предоставления</a:t>
          </a:r>
          <a:endParaRPr lang="ru-RU" sz="1400" b="1" kern="1200" dirty="0"/>
        </a:p>
      </dsp:txBody>
      <dsp:txXfrm>
        <a:off x="5778847" y="4149262"/>
        <a:ext cx="2292153" cy="573055"/>
      </dsp:txXfrm>
    </dsp:sp>
    <dsp:sp modelId="{BB329986-A97E-4395-AFDD-341F37564AD2}">
      <dsp:nvSpPr>
        <dsp:cNvPr id="0" name=""/>
        <dsp:cNvSpPr/>
      </dsp:nvSpPr>
      <dsp:spPr>
        <a:xfrm>
          <a:off x="4995651" y="4963001"/>
          <a:ext cx="1808930" cy="573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Наличный способ</a:t>
          </a:r>
          <a:endParaRPr lang="ru-RU" sz="1300" kern="1200" dirty="0"/>
        </a:p>
      </dsp:txBody>
      <dsp:txXfrm>
        <a:off x="4995651" y="4963001"/>
        <a:ext cx="1808930" cy="573055"/>
      </dsp:txXfrm>
    </dsp:sp>
    <dsp:sp modelId="{8628F303-4D4C-409D-9AD7-A27F20AEDE5C}">
      <dsp:nvSpPr>
        <dsp:cNvPr id="0" name=""/>
        <dsp:cNvSpPr/>
      </dsp:nvSpPr>
      <dsp:spPr>
        <a:xfrm>
          <a:off x="7045265" y="4963001"/>
          <a:ext cx="1737435" cy="5730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Безналичный способ</a:t>
          </a:r>
          <a:endParaRPr lang="ru-RU" sz="1300" kern="1200" dirty="0"/>
        </a:p>
      </dsp:txBody>
      <dsp:txXfrm>
        <a:off x="7045265" y="4963001"/>
        <a:ext cx="1737435" cy="5730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3BFA9-B05C-491E-ADAB-E80668C8A1DD}">
      <dsp:nvSpPr>
        <dsp:cNvPr id="0" name=""/>
        <dsp:cNvSpPr/>
      </dsp:nvSpPr>
      <dsp:spPr>
        <a:xfrm>
          <a:off x="6263291" y="2441852"/>
          <a:ext cx="186439" cy="816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781"/>
              </a:lnTo>
              <a:lnTo>
                <a:pt x="186439" y="8167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EECE6-0D2E-4FEE-B231-81CB57D18E37}">
      <dsp:nvSpPr>
        <dsp:cNvPr id="0" name=""/>
        <dsp:cNvSpPr/>
      </dsp:nvSpPr>
      <dsp:spPr>
        <a:xfrm>
          <a:off x="6076851" y="2441852"/>
          <a:ext cx="186439" cy="816781"/>
        </a:xfrm>
        <a:custGeom>
          <a:avLst/>
          <a:gdLst/>
          <a:ahLst/>
          <a:cxnLst/>
          <a:rect l="0" t="0" r="0" b="0"/>
          <a:pathLst>
            <a:path>
              <a:moveTo>
                <a:pt x="186439" y="0"/>
              </a:moveTo>
              <a:lnTo>
                <a:pt x="186439" y="816781"/>
              </a:lnTo>
              <a:lnTo>
                <a:pt x="0" y="8167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83468-F230-4635-A420-B9CD6D4EEAF9}">
      <dsp:nvSpPr>
        <dsp:cNvPr id="0" name=""/>
        <dsp:cNvSpPr/>
      </dsp:nvSpPr>
      <dsp:spPr>
        <a:xfrm>
          <a:off x="4114799" y="1181167"/>
          <a:ext cx="984612" cy="816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781"/>
              </a:lnTo>
              <a:lnTo>
                <a:pt x="984612" y="8167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E741B-9033-4CA5-8C74-462D0EA73CD3}">
      <dsp:nvSpPr>
        <dsp:cNvPr id="0" name=""/>
        <dsp:cNvSpPr/>
      </dsp:nvSpPr>
      <dsp:spPr>
        <a:xfrm>
          <a:off x="1779869" y="2441852"/>
          <a:ext cx="186439" cy="2077466"/>
        </a:xfrm>
        <a:custGeom>
          <a:avLst/>
          <a:gdLst/>
          <a:ahLst/>
          <a:cxnLst/>
          <a:rect l="0" t="0" r="0" b="0"/>
          <a:pathLst>
            <a:path>
              <a:moveTo>
                <a:pt x="186439" y="0"/>
              </a:moveTo>
              <a:lnTo>
                <a:pt x="186439" y="2077466"/>
              </a:lnTo>
              <a:lnTo>
                <a:pt x="0" y="207746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5EEA3-4025-40BD-A03F-508E2A412485}">
      <dsp:nvSpPr>
        <dsp:cNvPr id="0" name=""/>
        <dsp:cNvSpPr/>
      </dsp:nvSpPr>
      <dsp:spPr>
        <a:xfrm>
          <a:off x="1966308" y="2441852"/>
          <a:ext cx="186439" cy="816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781"/>
              </a:lnTo>
              <a:lnTo>
                <a:pt x="186439" y="8167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0F3F1-13B4-4516-B48C-551288FA2018}">
      <dsp:nvSpPr>
        <dsp:cNvPr id="0" name=""/>
        <dsp:cNvSpPr/>
      </dsp:nvSpPr>
      <dsp:spPr>
        <a:xfrm>
          <a:off x="1779869" y="2441852"/>
          <a:ext cx="186439" cy="816781"/>
        </a:xfrm>
        <a:custGeom>
          <a:avLst/>
          <a:gdLst/>
          <a:ahLst/>
          <a:cxnLst/>
          <a:rect l="0" t="0" r="0" b="0"/>
          <a:pathLst>
            <a:path>
              <a:moveTo>
                <a:pt x="186439" y="0"/>
              </a:moveTo>
              <a:lnTo>
                <a:pt x="186439" y="816781"/>
              </a:lnTo>
              <a:lnTo>
                <a:pt x="0" y="8167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2BE15-BE33-4015-9F79-916DD0913EC6}">
      <dsp:nvSpPr>
        <dsp:cNvPr id="0" name=""/>
        <dsp:cNvSpPr/>
      </dsp:nvSpPr>
      <dsp:spPr>
        <a:xfrm>
          <a:off x="3034677" y="1181167"/>
          <a:ext cx="1080122" cy="816781"/>
        </a:xfrm>
        <a:custGeom>
          <a:avLst/>
          <a:gdLst/>
          <a:ahLst/>
          <a:cxnLst/>
          <a:rect l="0" t="0" r="0" b="0"/>
          <a:pathLst>
            <a:path>
              <a:moveTo>
                <a:pt x="1080122" y="0"/>
              </a:moveTo>
              <a:lnTo>
                <a:pt x="1080122" y="816781"/>
              </a:lnTo>
              <a:lnTo>
                <a:pt x="0" y="8167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B9311-8297-4725-BA00-5766107857D6}">
      <dsp:nvSpPr>
        <dsp:cNvPr id="0" name=""/>
        <dsp:cNvSpPr/>
      </dsp:nvSpPr>
      <dsp:spPr>
        <a:xfrm>
          <a:off x="2818656" y="293361"/>
          <a:ext cx="2592287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Виды банковских кредитов</a:t>
          </a:r>
          <a:endParaRPr lang="ru-RU" sz="1600" b="1" kern="1200" dirty="0"/>
        </a:p>
      </dsp:txBody>
      <dsp:txXfrm>
        <a:off x="2818656" y="293361"/>
        <a:ext cx="2592287" cy="887806"/>
      </dsp:txXfrm>
    </dsp:sp>
    <dsp:sp modelId="{40B7CAF3-3232-4203-980D-4C74C4B903BC}">
      <dsp:nvSpPr>
        <dsp:cNvPr id="0" name=""/>
        <dsp:cNvSpPr/>
      </dsp:nvSpPr>
      <dsp:spPr>
        <a:xfrm>
          <a:off x="897940" y="1554046"/>
          <a:ext cx="2136736" cy="887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 способу предоставления безналичных кредитов</a:t>
          </a:r>
          <a:endParaRPr lang="ru-RU" sz="1600" b="1" kern="1200" dirty="0"/>
        </a:p>
      </dsp:txBody>
      <dsp:txXfrm>
        <a:off x="897940" y="1554046"/>
        <a:ext cx="2136736" cy="887806"/>
      </dsp:txXfrm>
    </dsp:sp>
    <dsp:sp modelId="{A3FC78D9-6571-45C9-A39A-BCCD561DE6E1}">
      <dsp:nvSpPr>
        <dsp:cNvPr id="0" name=""/>
        <dsp:cNvSpPr/>
      </dsp:nvSpPr>
      <dsp:spPr>
        <a:xfrm>
          <a:off x="4256" y="2814731"/>
          <a:ext cx="1775612" cy="887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Разовое зачисление на счет</a:t>
          </a:r>
          <a:endParaRPr lang="ru-RU" sz="1600" kern="1200" dirty="0"/>
        </a:p>
      </dsp:txBody>
      <dsp:txXfrm>
        <a:off x="4256" y="2814731"/>
        <a:ext cx="1775612" cy="887806"/>
      </dsp:txXfrm>
    </dsp:sp>
    <dsp:sp modelId="{D0C70AB6-B0AC-4B85-ADFE-696D2653010C}">
      <dsp:nvSpPr>
        <dsp:cNvPr id="0" name=""/>
        <dsp:cNvSpPr/>
      </dsp:nvSpPr>
      <dsp:spPr>
        <a:xfrm>
          <a:off x="2152748" y="2814731"/>
          <a:ext cx="1775612" cy="887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Открытие кредитной линии</a:t>
          </a:r>
          <a:endParaRPr lang="ru-RU" sz="1600" kern="1200" dirty="0"/>
        </a:p>
      </dsp:txBody>
      <dsp:txXfrm>
        <a:off x="2152748" y="2814731"/>
        <a:ext cx="1775612" cy="887806"/>
      </dsp:txXfrm>
    </dsp:sp>
    <dsp:sp modelId="{746989F1-2E69-4390-B54E-0A5AF8304AD4}">
      <dsp:nvSpPr>
        <dsp:cNvPr id="0" name=""/>
        <dsp:cNvSpPr/>
      </dsp:nvSpPr>
      <dsp:spPr>
        <a:xfrm>
          <a:off x="4256" y="4075416"/>
          <a:ext cx="1775612" cy="887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Кредитование счета (овердрафт)</a:t>
          </a:r>
          <a:endParaRPr lang="ru-RU" sz="1600" kern="1200" dirty="0"/>
        </a:p>
      </dsp:txBody>
      <dsp:txXfrm>
        <a:off x="4256" y="4075416"/>
        <a:ext cx="1775612" cy="887806"/>
      </dsp:txXfrm>
    </dsp:sp>
    <dsp:sp modelId="{467479BA-A1D8-47C2-88B5-E89B2198CB67}">
      <dsp:nvSpPr>
        <dsp:cNvPr id="0" name=""/>
        <dsp:cNvSpPr/>
      </dsp:nvSpPr>
      <dsp:spPr>
        <a:xfrm>
          <a:off x="5099412" y="1554046"/>
          <a:ext cx="2327757" cy="887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 валюте кредитования</a:t>
          </a:r>
          <a:endParaRPr lang="ru-RU" sz="1600" b="1" kern="1200" dirty="0"/>
        </a:p>
      </dsp:txBody>
      <dsp:txXfrm>
        <a:off x="5099412" y="1554046"/>
        <a:ext cx="2327757" cy="887806"/>
      </dsp:txXfrm>
    </dsp:sp>
    <dsp:sp modelId="{C8E71069-47FD-46A2-9B5B-3117B8F871E3}">
      <dsp:nvSpPr>
        <dsp:cNvPr id="0" name=""/>
        <dsp:cNvSpPr/>
      </dsp:nvSpPr>
      <dsp:spPr>
        <a:xfrm>
          <a:off x="4301239" y="2814731"/>
          <a:ext cx="1775612" cy="887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рублях</a:t>
          </a:r>
          <a:endParaRPr lang="ru-RU" sz="1600" kern="1200" dirty="0"/>
        </a:p>
      </dsp:txBody>
      <dsp:txXfrm>
        <a:off x="4301239" y="2814731"/>
        <a:ext cx="1775612" cy="887806"/>
      </dsp:txXfrm>
    </dsp:sp>
    <dsp:sp modelId="{67F0DAC3-7C15-494F-95AB-22160F7BEA64}">
      <dsp:nvSpPr>
        <dsp:cNvPr id="0" name=""/>
        <dsp:cNvSpPr/>
      </dsp:nvSpPr>
      <dsp:spPr>
        <a:xfrm>
          <a:off x="6449730" y="2814731"/>
          <a:ext cx="1775612" cy="887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иностранной валюте</a:t>
          </a:r>
          <a:endParaRPr lang="ru-RU" sz="1600" kern="1200" dirty="0"/>
        </a:p>
      </dsp:txBody>
      <dsp:txXfrm>
        <a:off x="6449730" y="2814731"/>
        <a:ext cx="1775612" cy="8878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91CDA-B84C-47B7-8D6D-50A96035BA4F}">
      <dsp:nvSpPr>
        <dsp:cNvPr id="0" name=""/>
        <dsp:cNvSpPr/>
      </dsp:nvSpPr>
      <dsp:spPr>
        <a:xfrm>
          <a:off x="508013" y="2583"/>
          <a:ext cx="4160988" cy="1208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Форма рефинансирования кредитных организаций Банком России - предоставление Банком России кредитным организациям кредитов Банка России, обесп</a:t>
          </a:r>
          <a:r>
            <a:rPr lang="ru-RU" sz="1500" kern="1200" dirty="0" smtClean="0"/>
            <a:t>еченных</a:t>
          </a:r>
          <a:endParaRPr lang="ru-RU" sz="1500" kern="1200" dirty="0"/>
        </a:p>
      </dsp:txBody>
      <dsp:txXfrm>
        <a:off x="543401" y="37971"/>
        <a:ext cx="4090212" cy="1137452"/>
      </dsp:txXfrm>
    </dsp:sp>
    <dsp:sp modelId="{4DA90904-7ADD-468B-89F2-49BCC88EE15C}">
      <dsp:nvSpPr>
        <dsp:cNvPr id="0" name=""/>
        <dsp:cNvSpPr/>
      </dsp:nvSpPr>
      <dsp:spPr>
        <a:xfrm>
          <a:off x="924111" y="1210811"/>
          <a:ext cx="416098" cy="559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054"/>
              </a:lnTo>
              <a:lnTo>
                <a:pt x="416098" y="5590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8BA6B-B7D1-4B29-9B79-551EE9EF4930}">
      <dsp:nvSpPr>
        <dsp:cNvPr id="0" name=""/>
        <dsp:cNvSpPr/>
      </dsp:nvSpPr>
      <dsp:spPr>
        <a:xfrm>
          <a:off x="1340210" y="1397163"/>
          <a:ext cx="2562752" cy="745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ценными бумагами, включая векселя</a:t>
          </a:r>
          <a:endParaRPr lang="ru-RU" sz="1800" kern="1200" dirty="0"/>
        </a:p>
      </dsp:txBody>
      <dsp:txXfrm>
        <a:off x="1362042" y="1418995"/>
        <a:ext cx="2519088" cy="701741"/>
      </dsp:txXfrm>
    </dsp:sp>
    <dsp:sp modelId="{AF75E5DE-3FC8-4BDC-AAFF-9A17351F150A}">
      <dsp:nvSpPr>
        <dsp:cNvPr id="0" name=""/>
        <dsp:cNvSpPr/>
      </dsp:nvSpPr>
      <dsp:spPr>
        <a:xfrm>
          <a:off x="924111" y="1210811"/>
          <a:ext cx="416098" cy="1490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0811"/>
              </a:lnTo>
              <a:lnTo>
                <a:pt x="416098" y="14908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606AD-BBE5-4D6B-B67E-DD579D163BCE}">
      <dsp:nvSpPr>
        <dsp:cNvPr id="0" name=""/>
        <dsp:cNvSpPr/>
      </dsp:nvSpPr>
      <dsp:spPr>
        <a:xfrm>
          <a:off x="1340210" y="2328920"/>
          <a:ext cx="2557397" cy="745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правами требования по кредитным договорам</a:t>
          </a:r>
          <a:endParaRPr lang="ru-RU" sz="1800" kern="1200" dirty="0"/>
        </a:p>
      </dsp:txBody>
      <dsp:txXfrm>
        <a:off x="1362042" y="2350752"/>
        <a:ext cx="2513733" cy="701741"/>
      </dsp:txXfrm>
    </dsp:sp>
    <dsp:sp modelId="{A9DB2C5A-4107-45E2-97CD-47970966E74C}">
      <dsp:nvSpPr>
        <dsp:cNvPr id="0" name=""/>
        <dsp:cNvSpPr/>
      </dsp:nvSpPr>
      <dsp:spPr>
        <a:xfrm>
          <a:off x="924111" y="1210811"/>
          <a:ext cx="416098" cy="2422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2568"/>
              </a:lnTo>
              <a:lnTo>
                <a:pt x="416098" y="24225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C7AFD-5F50-4157-961D-43BBA933C1C3}">
      <dsp:nvSpPr>
        <dsp:cNvPr id="0" name=""/>
        <dsp:cNvSpPr/>
      </dsp:nvSpPr>
      <dsp:spPr>
        <a:xfrm>
          <a:off x="1340210" y="3260677"/>
          <a:ext cx="2016853" cy="745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поручительствами</a:t>
          </a:r>
          <a:endParaRPr lang="ru-RU" sz="1800" kern="1200" dirty="0"/>
        </a:p>
      </dsp:txBody>
      <dsp:txXfrm>
        <a:off x="1362042" y="3282509"/>
        <a:ext cx="1973189" cy="701741"/>
      </dsp:txXfrm>
    </dsp:sp>
    <dsp:sp modelId="{43A67F73-22AE-43EC-A5F8-782CD1477CB7}">
      <dsp:nvSpPr>
        <dsp:cNvPr id="0" name=""/>
        <dsp:cNvSpPr/>
      </dsp:nvSpPr>
      <dsp:spPr>
        <a:xfrm>
          <a:off x="924111" y="1210811"/>
          <a:ext cx="416098" cy="3354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4325"/>
              </a:lnTo>
              <a:lnTo>
                <a:pt x="416098" y="33543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43779-AC71-4FA6-B84C-FE8D5B319D0B}">
      <dsp:nvSpPr>
        <dsp:cNvPr id="0" name=""/>
        <dsp:cNvSpPr/>
      </dsp:nvSpPr>
      <dsp:spPr>
        <a:xfrm>
          <a:off x="1340210" y="4192434"/>
          <a:ext cx="2420922" cy="745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иными видами ценностей</a:t>
          </a:r>
          <a:endParaRPr lang="ru-RU" sz="1800" kern="1200" dirty="0"/>
        </a:p>
      </dsp:txBody>
      <dsp:txXfrm>
        <a:off x="1362042" y="4214266"/>
        <a:ext cx="2377258" cy="701741"/>
      </dsp:txXfrm>
    </dsp:sp>
    <dsp:sp modelId="{07993E9B-5727-438F-94BE-77E22CBB5F1F}">
      <dsp:nvSpPr>
        <dsp:cNvPr id="0" name=""/>
        <dsp:cNvSpPr/>
      </dsp:nvSpPr>
      <dsp:spPr>
        <a:xfrm>
          <a:off x="5041704" y="2583"/>
          <a:ext cx="2679882" cy="745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Банк России предоставляет кредитным организа</a:t>
          </a:r>
          <a:r>
            <a:rPr lang="ru-RU" sz="1500" kern="1200" dirty="0" smtClean="0"/>
            <a:t>циям</a:t>
          </a:r>
          <a:endParaRPr lang="ru-RU" sz="1500" kern="1200" dirty="0"/>
        </a:p>
      </dsp:txBody>
      <dsp:txXfrm>
        <a:off x="5063536" y="24415"/>
        <a:ext cx="2636218" cy="701741"/>
      </dsp:txXfrm>
    </dsp:sp>
    <dsp:sp modelId="{6AF06799-F996-4947-9332-932BEE164FDC}">
      <dsp:nvSpPr>
        <dsp:cNvPr id="0" name=""/>
        <dsp:cNvSpPr/>
      </dsp:nvSpPr>
      <dsp:spPr>
        <a:xfrm>
          <a:off x="5309692" y="747989"/>
          <a:ext cx="267988" cy="559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054"/>
              </a:lnTo>
              <a:lnTo>
                <a:pt x="267988" y="5590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BE481-F08D-4C09-808F-E4E7AC037446}">
      <dsp:nvSpPr>
        <dsp:cNvPr id="0" name=""/>
        <dsp:cNvSpPr/>
      </dsp:nvSpPr>
      <dsp:spPr>
        <a:xfrm>
          <a:off x="5577680" y="934340"/>
          <a:ext cx="2139827" cy="745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внутридневные кредиты </a:t>
          </a:r>
          <a:endParaRPr lang="ru-RU" sz="1800" kern="1200" dirty="0"/>
        </a:p>
      </dsp:txBody>
      <dsp:txXfrm>
        <a:off x="5599512" y="956172"/>
        <a:ext cx="2096163" cy="701741"/>
      </dsp:txXfrm>
    </dsp:sp>
    <dsp:sp modelId="{FC418D98-AF01-41BD-BDC9-8AF83C55CCCC}">
      <dsp:nvSpPr>
        <dsp:cNvPr id="0" name=""/>
        <dsp:cNvSpPr/>
      </dsp:nvSpPr>
      <dsp:spPr>
        <a:xfrm>
          <a:off x="5309692" y="747989"/>
          <a:ext cx="267988" cy="1490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0811"/>
              </a:lnTo>
              <a:lnTo>
                <a:pt x="267988" y="14908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EA8CB-DED3-4D01-AA98-005D4A92077B}">
      <dsp:nvSpPr>
        <dsp:cNvPr id="0" name=""/>
        <dsp:cNvSpPr/>
      </dsp:nvSpPr>
      <dsp:spPr>
        <a:xfrm>
          <a:off x="5577680" y="1866097"/>
          <a:ext cx="2003352" cy="745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кредиты овернайт </a:t>
          </a:r>
          <a:endParaRPr lang="ru-RU" sz="1800" kern="1200" dirty="0"/>
        </a:p>
      </dsp:txBody>
      <dsp:txXfrm>
        <a:off x="5599512" y="1887929"/>
        <a:ext cx="1959688" cy="7017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D7580-40EC-4188-8935-E16F047F6D21}">
      <dsp:nvSpPr>
        <dsp:cNvPr id="0" name=""/>
        <dsp:cNvSpPr/>
      </dsp:nvSpPr>
      <dsp:spPr>
        <a:xfrm>
          <a:off x="4094396" y="1276498"/>
          <a:ext cx="170311" cy="1287713"/>
        </a:xfrm>
        <a:custGeom>
          <a:avLst/>
          <a:gdLst/>
          <a:ahLst/>
          <a:cxnLst/>
          <a:rect l="0" t="0" r="0" b="0"/>
          <a:pathLst>
            <a:path>
              <a:moveTo>
                <a:pt x="170311" y="0"/>
              </a:moveTo>
              <a:lnTo>
                <a:pt x="170311" y="1287713"/>
              </a:lnTo>
              <a:lnTo>
                <a:pt x="0" y="128771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2A4D0-02B5-44A5-B743-57FA0B4C8D4A}">
      <dsp:nvSpPr>
        <dsp:cNvPr id="0" name=""/>
        <dsp:cNvSpPr/>
      </dsp:nvSpPr>
      <dsp:spPr>
        <a:xfrm>
          <a:off x="4264707" y="1276498"/>
          <a:ext cx="3234871" cy="2575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5116"/>
              </a:lnTo>
              <a:lnTo>
                <a:pt x="3234871" y="2405116"/>
              </a:lnTo>
              <a:lnTo>
                <a:pt x="3234871" y="25754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785CF-6D06-4D7F-958B-4C189F8ADF2A}">
      <dsp:nvSpPr>
        <dsp:cNvPr id="0" name=""/>
        <dsp:cNvSpPr/>
      </dsp:nvSpPr>
      <dsp:spPr>
        <a:xfrm>
          <a:off x="4264707" y="1276498"/>
          <a:ext cx="979442" cy="2575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5116"/>
              </a:lnTo>
              <a:lnTo>
                <a:pt x="979442" y="2405116"/>
              </a:lnTo>
              <a:lnTo>
                <a:pt x="979442" y="25754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32F44-BF5A-4B20-96A1-A77E2AFB71F7}">
      <dsp:nvSpPr>
        <dsp:cNvPr id="0" name=""/>
        <dsp:cNvSpPr/>
      </dsp:nvSpPr>
      <dsp:spPr>
        <a:xfrm>
          <a:off x="3065182" y="1276498"/>
          <a:ext cx="1199525" cy="2575427"/>
        </a:xfrm>
        <a:custGeom>
          <a:avLst/>
          <a:gdLst/>
          <a:ahLst/>
          <a:cxnLst/>
          <a:rect l="0" t="0" r="0" b="0"/>
          <a:pathLst>
            <a:path>
              <a:moveTo>
                <a:pt x="1199525" y="0"/>
              </a:moveTo>
              <a:lnTo>
                <a:pt x="1199525" y="2405116"/>
              </a:lnTo>
              <a:lnTo>
                <a:pt x="0" y="2405116"/>
              </a:lnTo>
              <a:lnTo>
                <a:pt x="0" y="25754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B2187-1CEA-4410-9827-2EEC4EF7CEC9}">
      <dsp:nvSpPr>
        <dsp:cNvPr id="0" name=""/>
        <dsp:cNvSpPr/>
      </dsp:nvSpPr>
      <dsp:spPr>
        <a:xfrm>
          <a:off x="902751" y="1276498"/>
          <a:ext cx="3361956" cy="2575427"/>
        </a:xfrm>
        <a:custGeom>
          <a:avLst/>
          <a:gdLst/>
          <a:ahLst/>
          <a:cxnLst/>
          <a:rect l="0" t="0" r="0" b="0"/>
          <a:pathLst>
            <a:path>
              <a:moveTo>
                <a:pt x="3361956" y="0"/>
              </a:moveTo>
              <a:lnTo>
                <a:pt x="3361956" y="2405116"/>
              </a:lnTo>
              <a:lnTo>
                <a:pt x="0" y="2405116"/>
              </a:lnTo>
              <a:lnTo>
                <a:pt x="0" y="25754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553D6-5C7B-4902-84AB-6BC7C061B9F8}">
      <dsp:nvSpPr>
        <dsp:cNvPr id="0" name=""/>
        <dsp:cNvSpPr/>
      </dsp:nvSpPr>
      <dsp:spPr>
        <a:xfrm>
          <a:off x="2034752" y="465493"/>
          <a:ext cx="4459911" cy="811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Договор финансирования под уступку денежного требования (договор факторинга)</a:t>
          </a:r>
          <a:endParaRPr lang="ru-RU" sz="1400" b="1" kern="1200" dirty="0"/>
        </a:p>
      </dsp:txBody>
      <dsp:txXfrm>
        <a:off x="2034752" y="465493"/>
        <a:ext cx="4459911" cy="811005"/>
      </dsp:txXfrm>
    </dsp:sp>
    <dsp:sp modelId="{A4035CC2-1A89-40D1-AFBB-03CAB867F7EB}">
      <dsp:nvSpPr>
        <dsp:cNvPr id="0" name=""/>
        <dsp:cNvSpPr/>
      </dsp:nvSpPr>
      <dsp:spPr>
        <a:xfrm>
          <a:off x="17158" y="3851925"/>
          <a:ext cx="1771186" cy="10707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передавать клиенту денежные средства в счет денежных требований</a:t>
          </a:r>
          <a:endParaRPr lang="ru-RU" sz="1400" kern="1200" dirty="0"/>
        </a:p>
      </dsp:txBody>
      <dsp:txXfrm>
        <a:off x="17158" y="3851925"/>
        <a:ext cx="1771186" cy="1070737"/>
      </dsp:txXfrm>
    </dsp:sp>
    <dsp:sp modelId="{9E343F4C-B397-47DB-B9F2-6F20794C2F07}">
      <dsp:nvSpPr>
        <dsp:cNvPr id="0" name=""/>
        <dsp:cNvSpPr/>
      </dsp:nvSpPr>
      <dsp:spPr>
        <a:xfrm>
          <a:off x="2128966" y="3851925"/>
          <a:ext cx="1872432" cy="11075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осуществлять учет денежных требований клиента к третьим лицам (должникам)</a:t>
          </a:r>
          <a:endParaRPr lang="ru-RU" sz="1400" kern="1200" dirty="0"/>
        </a:p>
      </dsp:txBody>
      <dsp:txXfrm>
        <a:off x="2128966" y="3851925"/>
        <a:ext cx="1872432" cy="1107508"/>
      </dsp:txXfrm>
    </dsp:sp>
    <dsp:sp modelId="{0DAE33B9-0787-469B-8CC6-5F88C3E02561}">
      <dsp:nvSpPr>
        <dsp:cNvPr id="0" name=""/>
        <dsp:cNvSpPr/>
      </dsp:nvSpPr>
      <dsp:spPr>
        <a:xfrm>
          <a:off x="4342021" y="3851925"/>
          <a:ext cx="1804259" cy="11937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осуществлять права по денежным требованиям клиента</a:t>
          </a:r>
          <a:endParaRPr lang="ru-RU" sz="1400" kern="1200" dirty="0"/>
        </a:p>
      </dsp:txBody>
      <dsp:txXfrm>
        <a:off x="4342021" y="3851925"/>
        <a:ext cx="1804259" cy="1193766"/>
      </dsp:txXfrm>
    </dsp:sp>
    <dsp:sp modelId="{00B638DA-1F11-462D-A335-D72EF317295E}">
      <dsp:nvSpPr>
        <dsp:cNvPr id="0" name=""/>
        <dsp:cNvSpPr/>
      </dsp:nvSpPr>
      <dsp:spPr>
        <a:xfrm>
          <a:off x="6486902" y="3851925"/>
          <a:ext cx="2025355" cy="12271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осуществлять права по договорам об обеспечении исполнения обязательств должников</a:t>
          </a:r>
          <a:endParaRPr lang="ru-RU" sz="1400" kern="1200" dirty="0"/>
        </a:p>
      </dsp:txBody>
      <dsp:txXfrm>
        <a:off x="6486902" y="3851925"/>
        <a:ext cx="2025355" cy="1227196"/>
      </dsp:txXfrm>
    </dsp:sp>
    <dsp:sp modelId="{12DB76B1-CF46-477F-902F-6A1AA37B9E50}">
      <dsp:nvSpPr>
        <dsp:cNvPr id="0" name=""/>
        <dsp:cNvSpPr/>
      </dsp:nvSpPr>
      <dsp:spPr>
        <a:xfrm>
          <a:off x="5374" y="1617120"/>
          <a:ext cx="4089022" cy="1894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одна сторона (клиент) обязуется уступить другой стороне — финансовому агенту (фактору) денежные требования к третьему лицу (должнику) и оплатить оказанные услуги, а финансовый агент (фактор) — совершить не менее двух следующих действий, связанных с денежными требованиями, являющимися предметом уступки</a:t>
          </a:r>
          <a:endParaRPr lang="ru-RU" sz="1400" b="1" kern="1200" dirty="0"/>
        </a:p>
      </dsp:txBody>
      <dsp:txXfrm>
        <a:off x="5374" y="1617120"/>
        <a:ext cx="4089022" cy="1894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81C5D0C-904C-4405-994C-68CD93E19F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8876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0" y="461963"/>
            <a:ext cx="1098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2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46088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889125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43000" y="533400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5781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06" name="Group 234"/>
          <p:cNvGrpSpPr>
            <a:grpSpLocks/>
          </p:cNvGrpSpPr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" name="Freeform 209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3" name="Freeform 221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4" name="Group 232"/>
          <p:cNvGrpSpPr>
            <a:grpSpLocks/>
          </p:cNvGrpSpPr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6" name="Freeform 224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A3EE8EA6-4742-4C3C-ADF1-8053CF266CC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307" name="Text Box 235"/>
          <p:cNvSpPr txBox="1">
            <a:spLocks noChangeArrowheads="1"/>
          </p:cNvSpPr>
          <p:nvPr userDrawn="1"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2200"/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08371-ACD9-4B4A-9B40-BF5B0557E2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915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1F4EE-D86A-448E-8812-2A3F7BBFA9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5957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DF7639BA-BA7B-4280-B32F-8A5735478A4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987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41FF0937-F6DE-4633-9222-B53D528120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8117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051675EB-A2F3-4F3D-958F-99DCC837EE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789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036D6-A6EE-42C9-AE75-0AFDB5A29D5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023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F30D8-462B-4687-83BB-F4EE81CC2F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9054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4AD5D-DCC4-4BF0-AE84-7C2869BC0A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09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F62F4-70DB-439D-AF18-0EF30BF3BB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801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42454-507C-4DAB-9C70-78AFFB8F38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123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6676B-EF72-4512-A2AB-B346AB436C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228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FACE7-6479-408B-90CB-4CFD7E264AA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0226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9AA6D-B9D5-45E0-849C-AF24B7BA37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782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E84C64DF-CD46-4640-ADA2-8C24A5BBA4A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grpSp>
        <p:nvGrpSpPr>
          <p:cNvPr id="1219" name="Group 195"/>
          <p:cNvGrpSpPr>
            <a:grpSpLocks/>
          </p:cNvGrpSpPr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1" name="Freeform 197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2" name="Group 198"/>
          <p:cNvGrpSpPr>
            <a:grpSpLocks/>
          </p:cNvGrpSpPr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4" name="Freeform 200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5" name="Group 201"/>
          <p:cNvGrpSpPr>
            <a:grpSpLocks/>
          </p:cNvGrpSpPr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7" name="Freeform 203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1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altLang="ru-RU" b="1" i="1" dirty="0" smtClean="0"/>
              <a:t>Баскакова Н.П.</a:t>
            </a:r>
            <a:endParaRPr lang="en-US" altLang="ru-RU" b="1" i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95936" y="2204864"/>
            <a:ext cx="5071864" cy="2138535"/>
          </a:xfrm>
        </p:spPr>
        <p:txBody>
          <a:bodyPr/>
          <a:lstStyle/>
          <a:p>
            <a:r>
              <a:rPr lang="ru-RU" altLang="ru-RU" sz="2800" dirty="0"/>
              <a:t>Правовое регулирование кредитных отношений</a:t>
            </a:r>
            <a:endParaRPr lang="en-US" altLang="ru-RU" sz="2800" dirty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4343400"/>
            <a:ext cx="4419600" cy="609600"/>
          </a:xfrm>
        </p:spPr>
        <p:txBody>
          <a:bodyPr/>
          <a:lstStyle/>
          <a:p>
            <a:r>
              <a:rPr lang="ru-RU" altLang="ru-RU" b="1" i="1" dirty="0" smtClean="0"/>
              <a:t>Лекция 8</a:t>
            </a:r>
            <a:endParaRPr lang="en-US" alt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dirty="0"/>
              <a:t>Примерный перечень информации, которую кредитная организация может использовать для анализа финансового положения заемщика </a:t>
            </a:r>
            <a:endParaRPr lang="ru-RU" sz="1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886952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36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98422"/>
              </p:ext>
            </p:extLst>
          </p:nvPr>
        </p:nvGraphicFramePr>
        <p:xfrm>
          <a:off x="457200" y="1196752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30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624555"/>
              </p:ext>
            </p:extLst>
          </p:nvPr>
        </p:nvGraphicFramePr>
        <p:xfrm>
          <a:off x="467544" y="1412776"/>
          <a:ext cx="8435280" cy="50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15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948882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59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308593"/>
              </p:ext>
            </p:extLst>
          </p:nvPr>
        </p:nvGraphicFramePr>
        <p:xfrm>
          <a:off x="251520" y="1484784"/>
          <a:ext cx="8712968" cy="498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671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Договор о потребительском кредите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981274"/>
              </p:ext>
            </p:extLst>
          </p:nvPr>
        </p:nvGraphicFramePr>
        <p:xfrm>
          <a:off x="457200" y="134076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5838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Меры, направленные </a:t>
            </a:r>
            <a:r>
              <a:rPr lang="ru-RU" sz="2800" dirty="0"/>
              <a:t>на защиту прав заемщиков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213030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581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с</a:t>
            </a:r>
            <a:r>
              <a:rPr lang="en-US" sz="2800" dirty="0"/>
              <a:t>redo </a:t>
            </a:r>
            <a:r>
              <a:rPr lang="ru-RU" sz="2800" dirty="0" smtClean="0"/>
              <a:t>(лат.) </a:t>
            </a:r>
            <a:r>
              <a:rPr lang="en-US" sz="2800" dirty="0" smtClean="0"/>
              <a:t>— </a:t>
            </a:r>
            <a:r>
              <a:rPr lang="en-US" sz="2800" dirty="0"/>
              <a:t>«</a:t>
            </a:r>
            <a:r>
              <a:rPr lang="ru-RU" sz="2800" dirty="0"/>
              <a:t>верю»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020228"/>
              </p:ext>
            </p:extLst>
          </p:nvPr>
        </p:nvGraphicFramePr>
        <p:xfrm>
          <a:off x="467544" y="1556792"/>
          <a:ext cx="8229600" cy="21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с интернета\Rossiyane-nashli-sposob-annulirovat-kredity.-Stalo-izvestno-kak-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7" y="3788428"/>
            <a:ext cx="2880320" cy="1920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с интернета\6182179fb786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97627"/>
            <a:ext cx="2945904" cy="208177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с интернета\Без названия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52" y="3845140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Особенности кредитных операций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740108"/>
              </p:ext>
            </p:extLst>
          </p:nvPr>
        </p:nvGraphicFramePr>
        <p:xfrm>
          <a:off x="457200" y="1412776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53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Принципы банковского кредитования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272161"/>
              </p:ext>
            </p:extLst>
          </p:nvPr>
        </p:nvGraphicFramePr>
        <p:xfrm>
          <a:off x="323528" y="1628800"/>
          <a:ext cx="864096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39587036"/>
              </p:ext>
            </p:extLst>
          </p:nvPr>
        </p:nvGraphicFramePr>
        <p:xfrm>
          <a:off x="1259632" y="5301208"/>
          <a:ext cx="7080448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173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440876"/>
              </p:ext>
            </p:extLst>
          </p:nvPr>
        </p:nvGraphicFramePr>
        <p:xfrm>
          <a:off x="611560" y="1268760"/>
          <a:ext cx="8229600" cy="326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с интернета\kreditovanie-inostrantse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97151"/>
            <a:ext cx="4387205" cy="1880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564805"/>
              </p:ext>
            </p:extLst>
          </p:nvPr>
        </p:nvGraphicFramePr>
        <p:xfrm>
          <a:off x="179512" y="1124744"/>
          <a:ext cx="87849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5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777024"/>
              </p:ext>
            </p:extLst>
          </p:nvPr>
        </p:nvGraphicFramePr>
        <p:xfrm>
          <a:off x="457200" y="1268760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8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888358"/>
              </p:ext>
            </p:extLst>
          </p:nvPr>
        </p:nvGraphicFramePr>
        <p:xfrm>
          <a:off x="467544" y="1484784"/>
          <a:ext cx="8229600" cy="4940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89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469412"/>
              </p:ext>
            </p:extLst>
          </p:nvPr>
        </p:nvGraphicFramePr>
        <p:xfrm>
          <a:off x="395536" y="1124744"/>
          <a:ext cx="851763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02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581TGp_gold_light</Template>
  <TotalTime>1365</TotalTime>
  <Words>739</Words>
  <Application>Microsoft Office PowerPoint</Application>
  <PresentationFormat>Экран (4:3)</PresentationFormat>
  <Paragraphs>119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Default Design</vt:lpstr>
      <vt:lpstr>Правовое регулирование кредитных отношений</vt:lpstr>
      <vt:lpstr>сredo (лат.) — «верю»</vt:lpstr>
      <vt:lpstr>Особенности кредитных операций</vt:lpstr>
      <vt:lpstr>Принципы банковского кредитования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Примерный перечень информации, которую кредитная организация может использовать для анализа финансового положения заемщика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Договор о потребительском кредите </vt:lpstr>
      <vt:lpstr>Меры, направленные на защиту прав заемщиков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регулирование государственных и муниципальных доходов и расходов</dc:title>
  <dc:creator>Иван Баскаков</dc:creator>
  <cp:lastModifiedBy>кю</cp:lastModifiedBy>
  <cp:revision>75</cp:revision>
  <dcterms:created xsi:type="dcterms:W3CDTF">2020-11-19T03:03:24Z</dcterms:created>
  <dcterms:modified xsi:type="dcterms:W3CDTF">2022-12-10T08:30:41Z</dcterms:modified>
</cp:coreProperties>
</file>