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5" r:id="rId9"/>
    <p:sldId id="262" r:id="rId10"/>
    <p:sldId id="263" r:id="rId11"/>
    <p:sldId id="266" r:id="rId12"/>
    <p:sldId id="269" r:id="rId13"/>
    <p:sldId id="268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A3B2"/>
    <a:srgbClr val="969696"/>
    <a:srgbClr val="808080"/>
    <a:srgbClr val="000000"/>
    <a:srgbClr val="1C1C1C"/>
    <a:srgbClr val="5F5F5F"/>
    <a:srgbClr val="FFFF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15" autoAdjust="0"/>
    <p:restoredTop sz="96835" autoAdjust="0"/>
  </p:normalViewPr>
  <p:slideViewPr>
    <p:cSldViewPr>
      <p:cViewPr>
        <p:scale>
          <a:sx n="96" d="100"/>
          <a:sy n="96" d="100"/>
        </p:scale>
        <p:origin x="-93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534D40-A554-4271-8C56-A76D6480D644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444B86-C212-4A6E-AD67-EBCB372BD202}">
      <dgm:prSet phldrT="[Текст]"/>
      <dgm:spPr/>
      <dgm:t>
        <a:bodyPr/>
        <a:lstStyle/>
        <a:p>
          <a:r>
            <a:rPr lang="ru-RU" dirty="0" smtClean="0"/>
            <a:t>Денежной единицей в Российской Федерации </a:t>
          </a:r>
          <a:endParaRPr lang="ru-RU" dirty="0"/>
        </a:p>
      </dgm:t>
    </dgm:pt>
    <dgm:pt modelId="{1B86FACE-2F90-41E3-BD37-F06B8543B51B}" type="parTrans" cxnId="{0B6D9E7E-49C4-4933-A3B0-5AF8D3F5DAC4}">
      <dgm:prSet/>
      <dgm:spPr/>
      <dgm:t>
        <a:bodyPr/>
        <a:lstStyle/>
        <a:p>
          <a:endParaRPr lang="ru-RU"/>
        </a:p>
      </dgm:t>
    </dgm:pt>
    <dgm:pt modelId="{9CC27608-5E0E-472C-8BC3-D4D9B7459EF6}" type="sibTrans" cxnId="{0B6D9E7E-49C4-4933-A3B0-5AF8D3F5DAC4}">
      <dgm:prSet/>
      <dgm:spPr/>
      <dgm:t>
        <a:bodyPr/>
        <a:lstStyle/>
        <a:p>
          <a:endParaRPr lang="ru-RU"/>
        </a:p>
      </dgm:t>
    </dgm:pt>
    <dgm:pt modelId="{C6A310D2-9787-48A3-95FC-CF241FB36DB4}">
      <dgm:prSet phldrT="[Текст]"/>
      <dgm:spPr/>
      <dgm:t>
        <a:bodyPr/>
        <a:lstStyle/>
        <a:p>
          <a:r>
            <a:rPr lang="ru-RU" dirty="0" smtClean="0"/>
            <a:t>является рубль </a:t>
          </a:r>
          <a:endParaRPr lang="ru-RU" dirty="0"/>
        </a:p>
      </dgm:t>
    </dgm:pt>
    <dgm:pt modelId="{5856BA44-7702-4188-890B-13CB7869C63D}" type="parTrans" cxnId="{26BDC81C-5805-46A1-AB6E-F8062310BDC6}">
      <dgm:prSet/>
      <dgm:spPr/>
      <dgm:t>
        <a:bodyPr/>
        <a:lstStyle/>
        <a:p>
          <a:endParaRPr lang="ru-RU"/>
        </a:p>
      </dgm:t>
    </dgm:pt>
    <dgm:pt modelId="{ABC04885-DBB5-436A-AD93-412FA0677FBE}" type="sibTrans" cxnId="{26BDC81C-5805-46A1-AB6E-F8062310BDC6}">
      <dgm:prSet/>
      <dgm:spPr/>
      <dgm:t>
        <a:bodyPr/>
        <a:lstStyle/>
        <a:p>
          <a:endParaRPr lang="ru-RU"/>
        </a:p>
      </dgm:t>
    </dgm:pt>
    <dgm:pt modelId="{436D2E4D-2D89-441B-B7F4-E25BC1CCBC19}">
      <dgm:prSet phldrT="[Текст]"/>
      <dgm:spPr/>
      <dgm:t>
        <a:bodyPr/>
        <a:lstStyle/>
        <a:p>
          <a:r>
            <a:rPr lang="ru-RU" dirty="0" smtClean="0"/>
            <a:t>денежная эмиссия осуществляется исключительно Банком России</a:t>
          </a:r>
          <a:endParaRPr lang="ru-RU" dirty="0"/>
        </a:p>
      </dgm:t>
    </dgm:pt>
    <dgm:pt modelId="{83A0081D-BF9E-4D0F-A3B9-7CE760851543}" type="parTrans" cxnId="{6E25C7A0-EAD5-4E48-8BB1-4D543BFE8777}">
      <dgm:prSet/>
      <dgm:spPr/>
      <dgm:t>
        <a:bodyPr/>
        <a:lstStyle/>
        <a:p>
          <a:endParaRPr lang="ru-RU"/>
        </a:p>
      </dgm:t>
    </dgm:pt>
    <dgm:pt modelId="{9AD05930-68AC-4EFA-932A-6A292E72CF55}" type="sibTrans" cxnId="{6E25C7A0-EAD5-4E48-8BB1-4D543BFE8777}">
      <dgm:prSet/>
      <dgm:spPr/>
      <dgm:t>
        <a:bodyPr/>
        <a:lstStyle/>
        <a:p>
          <a:endParaRPr lang="ru-RU"/>
        </a:p>
      </dgm:t>
    </dgm:pt>
    <dgm:pt modelId="{8C334447-99BB-4E6A-B2CB-1E2E5847E72C}">
      <dgm:prSet phldrT="[Текст]"/>
      <dgm:spPr/>
      <dgm:t>
        <a:bodyPr/>
        <a:lstStyle/>
        <a:p>
          <a:r>
            <a:rPr lang="ru-RU" dirty="0" smtClean="0"/>
            <a:t>Под валютой РФ понимаются</a:t>
          </a:r>
          <a:endParaRPr lang="ru-RU" dirty="0"/>
        </a:p>
      </dgm:t>
    </dgm:pt>
    <dgm:pt modelId="{E0745844-5D1A-4FFE-9EC7-C74CEF2393F0}" type="parTrans" cxnId="{E1F4694C-6636-4AD8-8BB4-B928A92EC524}">
      <dgm:prSet/>
      <dgm:spPr/>
      <dgm:t>
        <a:bodyPr/>
        <a:lstStyle/>
        <a:p>
          <a:endParaRPr lang="ru-RU"/>
        </a:p>
      </dgm:t>
    </dgm:pt>
    <dgm:pt modelId="{13FCA738-E301-4E89-8727-172B1AB8D7B2}" type="sibTrans" cxnId="{E1F4694C-6636-4AD8-8BB4-B928A92EC524}">
      <dgm:prSet/>
      <dgm:spPr/>
      <dgm:t>
        <a:bodyPr/>
        <a:lstStyle/>
        <a:p>
          <a:endParaRPr lang="ru-RU"/>
        </a:p>
      </dgm:t>
    </dgm:pt>
    <dgm:pt modelId="{B307FA8D-2FC7-4A10-AFAE-AF3A9E9C3921}">
      <dgm:prSet phldrT="[Текст]"/>
      <dgm:spPr/>
      <dgm:t>
        <a:bodyPr/>
        <a:lstStyle/>
        <a:p>
          <a:r>
            <a:rPr lang="ru-RU" dirty="0" smtClean="0"/>
            <a:t>денежные знаки в виде банкнот и монеты Банка России, находящиеся в обращении в качестве законного средства наличного платежа на территории РФ, а также изымаемые либо изъятые из обращения, но подлежащие обмену указанные денежные знаки</a:t>
          </a:r>
          <a:endParaRPr lang="ru-RU" dirty="0"/>
        </a:p>
      </dgm:t>
    </dgm:pt>
    <dgm:pt modelId="{62E7A145-5C32-4FCC-A0A1-A0C30D9DD4D9}" type="parTrans" cxnId="{ED12A952-23F9-4823-AA52-CCB805F3398B}">
      <dgm:prSet/>
      <dgm:spPr/>
      <dgm:t>
        <a:bodyPr/>
        <a:lstStyle/>
        <a:p>
          <a:endParaRPr lang="ru-RU"/>
        </a:p>
      </dgm:t>
    </dgm:pt>
    <dgm:pt modelId="{2168E627-1E13-4023-8324-140E8E3D5434}" type="sibTrans" cxnId="{ED12A952-23F9-4823-AA52-CCB805F3398B}">
      <dgm:prSet/>
      <dgm:spPr/>
      <dgm:t>
        <a:bodyPr/>
        <a:lstStyle/>
        <a:p>
          <a:endParaRPr lang="ru-RU"/>
        </a:p>
      </dgm:t>
    </dgm:pt>
    <dgm:pt modelId="{837A5F93-7A58-4CA8-90B6-22B1C97485D3}">
      <dgm:prSet phldrT="[Текст]"/>
      <dgm:spPr/>
      <dgm:t>
        <a:bodyPr/>
        <a:lstStyle/>
        <a:p>
          <a:r>
            <a:rPr lang="ru-RU" dirty="0" smtClean="0"/>
            <a:t>средства на банковских счетах и в банковских вкладах</a:t>
          </a:r>
          <a:endParaRPr lang="ru-RU" dirty="0"/>
        </a:p>
      </dgm:t>
    </dgm:pt>
    <dgm:pt modelId="{0469608A-4C98-4C02-AC0F-B909C1CE9F82}" type="parTrans" cxnId="{E6FED2F9-8648-4A29-BBE5-1EAE9792159B}">
      <dgm:prSet/>
      <dgm:spPr/>
      <dgm:t>
        <a:bodyPr/>
        <a:lstStyle/>
        <a:p>
          <a:endParaRPr lang="ru-RU"/>
        </a:p>
      </dgm:t>
    </dgm:pt>
    <dgm:pt modelId="{4D6FD0AB-CD1A-4AB7-895A-D7FCD8A70A21}" type="sibTrans" cxnId="{E6FED2F9-8648-4A29-BBE5-1EAE9792159B}">
      <dgm:prSet/>
      <dgm:spPr/>
      <dgm:t>
        <a:bodyPr/>
        <a:lstStyle/>
        <a:p>
          <a:endParaRPr lang="ru-RU"/>
        </a:p>
      </dgm:t>
    </dgm:pt>
    <dgm:pt modelId="{57BC6C4E-D9AA-43F5-94E0-5650F5DE356C}" type="pres">
      <dgm:prSet presAssocID="{49534D40-A554-4271-8C56-A76D6480D64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BCD51A2-F22F-4467-8C13-5B99D53A3AE5}" type="pres">
      <dgm:prSet presAssocID="{88444B86-C212-4A6E-AD67-EBCB372BD202}" presName="root" presStyleCnt="0"/>
      <dgm:spPr/>
    </dgm:pt>
    <dgm:pt modelId="{04EDA7C0-EF49-4269-9EDA-ECDE8899CA0E}" type="pres">
      <dgm:prSet presAssocID="{88444B86-C212-4A6E-AD67-EBCB372BD202}" presName="rootComposite" presStyleCnt="0"/>
      <dgm:spPr/>
    </dgm:pt>
    <dgm:pt modelId="{5E7B399B-35A9-4219-878D-E44E64114EDF}" type="pres">
      <dgm:prSet presAssocID="{88444B86-C212-4A6E-AD67-EBCB372BD202}" presName="rootText" presStyleLbl="node1" presStyleIdx="0" presStyleCnt="2"/>
      <dgm:spPr/>
      <dgm:t>
        <a:bodyPr/>
        <a:lstStyle/>
        <a:p>
          <a:endParaRPr lang="ru-RU"/>
        </a:p>
      </dgm:t>
    </dgm:pt>
    <dgm:pt modelId="{4CA938E2-02E7-4CBA-B804-F461DB00C440}" type="pres">
      <dgm:prSet presAssocID="{88444B86-C212-4A6E-AD67-EBCB372BD202}" presName="rootConnector" presStyleLbl="node1" presStyleIdx="0" presStyleCnt="2"/>
      <dgm:spPr/>
      <dgm:t>
        <a:bodyPr/>
        <a:lstStyle/>
        <a:p>
          <a:endParaRPr lang="ru-RU"/>
        </a:p>
      </dgm:t>
    </dgm:pt>
    <dgm:pt modelId="{94277AA4-D2E5-4CEC-B4FB-A11A44C0178E}" type="pres">
      <dgm:prSet presAssocID="{88444B86-C212-4A6E-AD67-EBCB372BD202}" presName="childShape" presStyleCnt="0"/>
      <dgm:spPr/>
    </dgm:pt>
    <dgm:pt modelId="{1B1D9C7B-D7B7-4BC6-9DBE-5214561E798A}" type="pres">
      <dgm:prSet presAssocID="{5856BA44-7702-4188-890B-13CB7869C63D}" presName="Name13" presStyleLbl="parChTrans1D2" presStyleIdx="0" presStyleCnt="4"/>
      <dgm:spPr/>
      <dgm:t>
        <a:bodyPr/>
        <a:lstStyle/>
        <a:p>
          <a:endParaRPr lang="ru-RU"/>
        </a:p>
      </dgm:t>
    </dgm:pt>
    <dgm:pt modelId="{DBD22544-537B-4F3F-A748-6CCCCD5437E9}" type="pres">
      <dgm:prSet presAssocID="{C6A310D2-9787-48A3-95FC-CF241FB36DB4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DCE6A2-F0BC-4CA5-A049-0439C39680B0}" type="pres">
      <dgm:prSet presAssocID="{83A0081D-BF9E-4D0F-A3B9-7CE760851543}" presName="Name13" presStyleLbl="parChTrans1D2" presStyleIdx="1" presStyleCnt="4"/>
      <dgm:spPr/>
      <dgm:t>
        <a:bodyPr/>
        <a:lstStyle/>
        <a:p>
          <a:endParaRPr lang="ru-RU"/>
        </a:p>
      </dgm:t>
    </dgm:pt>
    <dgm:pt modelId="{2C6EE378-8FE2-47C1-8844-D36FCA61A286}" type="pres">
      <dgm:prSet presAssocID="{436D2E4D-2D89-441B-B7F4-E25BC1CCBC19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DDF576-F1E3-41BB-9702-69809234C9FB}" type="pres">
      <dgm:prSet presAssocID="{8C334447-99BB-4E6A-B2CB-1E2E5847E72C}" presName="root" presStyleCnt="0"/>
      <dgm:spPr/>
    </dgm:pt>
    <dgm:pt modelId="{B9423D64-A89E-4F19-ACD5-4749455A5976}" type="pres">
      <dgm:prSet presAssocID="{8C334447-99BB-4E6A-B2CB-1E2E5847E72C}" presName="rootComposite" presStyleCnt="0"/>
      <dgm:spPr/>
    </dgm:pt>
    <dgm:pt modelId="{16E5F3E2-2E8B-4CFB-BAE3-7BCB9AD8E60B}" type="pres">
      <dgm:prSet presAssocID="{8C334447-99BB-4E6A-B2CB-1E2E5847E72C}" presName="rootText" presStyleLbl="node1" presStyleIdx="1" presStyleCnt="2"/>
      <dgm:spPr/>
      <dgm:t>
        <a:bodyPr/>
        <a:lstStyle/>
        <a:p>
          <a:endParaRPr lang="ru-RU"/>
        </a:p>
      </dgm:t>
    </dgm:pt>
    <dgm:pt modelId="{C50DFE13-EE00-4E09-AA90-F17A035A9149}" type="pres">
      <dgm:prSet presAssocID="{8C334447-99BB-4E6A-B2CB-1E2E5847E72C}" presName="rootConnector" presStyleLbl="node1" presStyleIdx="1" presStyleCnt="2"/>
      <dgm:spPr/>
      <dgm:t>
        <a:bodyPr/>
        <a:lstStyle/>
        <a:p>
          <a:endParaRPr lang="ru-RU"/>
        </a:p>
      </dgm:t>
    </dgm:pt>
    <dgm:pt modelId="{97662C3F-B8C5-43A7-AEA1-8B7864918CB9}" type="pres">
      <dgm:prSet presAssocID="{8C334447-99BB-4E6A-B2CB-1E2E5847E72C}" presName="childShape" presStyleCnt="0"/>
      <dgm:spPr/>
    </dgm:pt>
    <dgm:pt modelId="{D049A5A0-304C-47BC-A20B-669F07BAF950}" type="pres">
      <dgm:prSet presAssocID="{62E7A145-5C32-4FCC-A0A1-A0C30D9DD4D9}" presName="Name13" presStyleLbl="parChTrans1D2" presStyleIdx="2" presStyleCnt="4"/>
      <dgm:spPr/>
      <dgm:t>
        <a:bodyPr/>
        <a:lstStyle/>
        <a:p>
          <a:endParaRPr lang="ru-RU"/>
        </a:p>
      </dgm:t>
    </dgm:pt>
    <dgm:pt modelId="{01297A50-5239-44C8-8C14-780A6AEA6BFF}" type="pres">
      <dgm:prSet presAssocID="{B307FA8D-2FC7-4A10-AFAE-AF3A9E9C3921}" presName="childText" presStyleLbl="bgAcc1" presStyleIdx="2" presStyleCnt="4" custScaleX="189363" custScaleY="112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F30C41-1D96-45FF-A62E-33850CB26069}" type="pres">
      <dgm:prSet presAssocID="{0469608A-4C98-4C02-AC0F-B909C1CE9F82}" presName="Name13" presStyleLbl="parChTrans1D2" presStyleIdx="3" presStyleCnt="4"/>
      <dgm:spPr/>
      <dgm:t>
        <a:bodyPr/>
        <a:lstStyle/>
        <a:p>
          <a:endParaRPr lang="ru-RU"/>
        </a:p>
      </dgm:t>
    </dgm:pt>
    <dgm:pt modelId="{0DA3789F-8BE9-4CF5-A364-EAAEC828B53E}" type="pres">
      <dgm:prSet presAssocID="{837A5F93-7A58-4CA8-90B6-22B1C97485D3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8CB883-3C29-4C57-A3D8-AFF4298FF609}" type="presOf" srcId="{8C334447-99BB-4E6A-B2CB-1E2E5847E72C}" destId="{C50DFE13-EE00-4E09-AA90-F17A035A9149}" srcOrd="1" destOrd="0" presId="urn:microsoft.com/office/officeart/2005/8/layout/hierarchy3"/>
    <dgm:cxn modelId="{43FE87EC-0F78-466A-A1D7-06E3EF745CE3}" type="presOf" srcId="{88444B86-C212-4A6E-AD67-EBCB372BD202}" destId="{5E7B399B-35A9-4219-878D-E44E64114EDF}" srcOrd="0" destOrd="0" presId="urn:microsoft.com/office/officeart/2005/8/layout/hierarchy3"/>
    <dgm:cxn modelId="{6D53627C-F497-4EEB-9B39-21002F9A8F07}" type="presOf" srcId="{436D2E4D-2D89-441B-B7F4-E25BC1CCBC19}" destId="{2C6EE378-8FE2-47C1-8844-D36FCA61A286}" srcOrd="0" destOrd="0" presId="urn:microsoft.com/office/officeart/2005/8/layout/hierarchy3"/>
    <dgm:cxn modelId="{6382E4A1-CDED-4332-B3FF-8682D8EEDA02}" type="presOf" srcId="{837A5F93-7A58-4CA8-90B6-22B1C97485D3}" destId="{0DA3789F-8BE9-4CF5-A364-EAAEC828B53E}" srcOrd="0" destOrd="0" presId="urn:microsoft.com/office/officeart/2005/8/layout/hierarchy3"/>
    <dgm:cxn modelId="{9F0FE1BD-AD94-4D6A-93FC-F61AE6AF2761}" type="presOf" srcId="{5856BA44-7702-4188-890B-13CB7869C63D}" destId="{1B1D9C7B-D7B7-4BC6-9DBE-5214561E798A}" srcOrd="0" destOrd="0" presId="urn:microsoft.com/office/officeart/2005/8/layout/hierarchy3"/>
    <dgm:cxn modelId="{47E39F33-9836-4813-836E-F4AC655DADD8}" type="presOf" srcId="{0469608A-4C98-4C02-AC0F-B909C1CE9F82}" destId="{36F30C41-1D96-45FF-A62E-33850CB26069}" srcOrd="0" destOrd="0" presId="urn:microsoft.com/office/officeart/2005/8/layout/hierarchy3"/>
    <dgm:cxn modelId="{8555BF44-E403-4F4E-BC9D-85D9317D66CB}" type="presOf" srcId="{8C334447-99BB-4E6A-B2CB-1E2E5847E72C}" destId="{16E5F3E2-2E8B-4CFB-BAE3-7BCB9AD8E60B}" srcOrd="0" destOrd="0" presId="urn:microsoft.com/office/officeart/2005/8/layout/hierarchy3"/>
    <dgm:cxn modelId="{45D792FB-17E9-4684-A6E8-E8C9CF7E6F98}" type="presOf" srcId="{B307FA8D-2FC7-4A10-AFAE-AF3A9E9C3921}" destId="{01297A50-5239-44C8-8C14-780A6AEA6BFF}" srcOrd="0" destOrd="0" presId="urn:microsoft.com/office/officeart/2005/8/layout/hierarchy3"/>
    <dgm:cxn modelId="{ED12A952-23F9-4823-AA52-CCB805F3398B}" srcId="{8C334447-99BB-4E6A-B2CB-1E2E5847E72C}" destId="{B307FA8D-2FC7-4A10-AFAE-AF3A9E9C3921}" srcOrd="0" destOrd="0" parTransId="{62E7A145-5C32-4FCC-A0A1-A0C30D9DD4D9}" sibTransId="{2168E627-1E13-4023-8324-140E8E3D5434}"/>
    <dgm:cxn modelId="{B82C0DE6-0448-46E4-821B-D350E3A28E0D}" type="presOf" srcId="{83A0081D-BF9E-4D0F-A3B9-7CE760851543}" destId="{D0DCE6A2-F0BC-4CA5-A049-0439C39680B0}" srcOrd="0" destOrd="0" presId="urn:microsoft.com/office/officeart/2005/8/layout/hierarchy3"/>
    <dgm:cxn modelId="{F67EBAE0-4937-4956-A541-6FE43A9FA20E}" type="presOf" srcId="{62E7A145-5C32-4FCC-A0A1-A0C30D9DD4D9}" destId="{D049A5A0-304C-47BC-A20B-669F07BAF950}" srcOrd="0" destOrd="0" presId="urn:microsoft.com/office/officeart/2005/8/layout/hierarchy3"/>
    <dgm:cxn modelId="{011B314A-F18C-4DA6-AECD-01353047F3D0}" type="presOf" srcId="{49534D40-A554-4271-8C56-A76D6480D644}" destId="{57BC6C4E-D9AA-43F5-94E0-5650F5DE356C}" srcOrd="0" destOrd="0" presId="urn:microsoft.com/office/officeart/2005/8/layout/hierarchy3"/>
    <dgm:cxn modelId="{E6FED2F9-8648-4A29-BBE5-1EAE9792159B}" srcId="{8C334447-99BB-4E6A-B2CB-1E2E5847E72C}" destId="{837A5F93-7A58-4CA8-90B6-22B1C97485D3}" srcOrd="1" destOrd="0" parTransId="{0469608A-4C98-4C02-AC0F-B909C1CE9F82}" sibTransId="{4D6FD0AB-CD1A-4AB7-895A-D7FCD8A70A21}"/>
    <dgm:cxn modelId="{F15E2150-6A82-41FF-8FAD-D730A15FED7C}" type="presOf" srcId="{C6A310D2-9787-48A3-95FC-CF241FB36DB4}" destId="{DBD22544-537B-4F3F-A748-6CCCCD5437E9}" srcOrd="0" destOrd="0" presId="urn:microsoft.com/office/officeart/2005/8/layout/hierarchy3"/>
    <dgm:cxn modelId="{E1F4694C-6636-4AD8-8BB4-B928A92EC524}" srcId="{49534D40-A554-4271-8C56-A76D6480D644}" destId="{8C334447-99BB-4E6A-B2CB-1E2E5847E72C}" srcOrd="1" destOrd="0" parTransId="{E0745844-5D1A-4FFE-9EC7-C74CEF2393F0}" sibTransId="{13FCA738-E301-4E89-8727-172B1AB8D7B2}"/>
    <dgm:cxn modelId="{26BDC81C-5805-46A1-AB6E-F8062310BDC6}" srcId="{88444B86-C212-4A6E-AD67-EBCB372BD202}" destId="{C6A310D2-9787-48A3-95FC-CF241FB36DB4}" srcOrd="0" destOrd="0" parTransId="{5856BA44-7702-4188-890B-13CB7869C63D}" sibTransId="{ABC04885-DBB5-436A-AD93-412FA0677FBE}"/>
    <dgm:cxn modelId="{6E25C7A0-EAD5-4E48-8BB1-4D543BFE8777}" srcId="{88444B86-C212-4A6E-AD67-EBCB372BD202}" destId="{436D2E4D-2D89-441B-B7F4-E25BC1CCBC19}" srcOrd="1" destOrd="0" parTransId="{83A0081D-BF9E-4D0F-A3B9-7CE760851543}" sibTransId="{9AD05930-68AC-4EFA-932A-6A292E72CF55}"/>
    <dgm:cxn modelId="{0B6D9E7E-49C4-4933-A3B0-5AF8D3F5DAC4}" srcId="{49534D40-A554-4271-8C56-A76D6480D644}" destId="{88444B86-C212-4A6E-AD67-EBCB372BD202}" srcOrd="0" destOrd="0" parTransId="{1B86FACE-2F90-41E3-BD37-F06B8543B51B}" sibTransId="{9CC27608-5E0E-472C-8BC3-D4D9B7459EF6}"/>
    <dgm:cxn modelId="{18CAED20-427C-47F5-9B80-0489E84059F5}" type="presOf" srcId="{88444B86-C212-4A6E-AD67-EBCB372BD202}" destId="{4CA938E2-02E7-4CBA-B804-F461DB00C440}" srcOrd="1" destOrd="0" presId="urn:microsoft.com/office/officeart/2005/8/layout/hierarchy3"/>
    <dgm:cxn modelId="{36EBCB88-B141-490B-8F46-80F17BF2EAD4}" type="presParOf" srcId="{57BC6C4E-D9AA-43F5-94E0-5650F5DE356C}" destId="{3BCD51A2-F22F-4467-8C13-5B99D53A3AE5}" srcOrd="0" destOrd="0" presId="urn:microsoft.com/office/officeart/2005/8/layout/hierarchy3"/>
    <dgm:cxn modelId="{E0755642-7408-4814-AF94-34A51723CB88}" type="presParOf" srcId="{3BCD51A2-F22F-4467-8C13-5B99D53A3AE5}" destId="{04EDA7C0-EF49-4269-9EDA-ECDE8899CA0E}" srcOrd="0" destOrd="0" presId="urn:microsoft.com/office/officeart/2005/8/layout/hierarchy3"/>
    <dgm:cxn modelId="{31657F92-240E-48D2-A446-399AD16FE68F}" type="presParOf" srcId="{04EDA7C0-EF49-4269-9EDA-ECDE8899CA0E}" destId="{5E7B399B-35A9-4219-878D-E44E64114EDF}" srcOrd="0" destOrd="0" presId="urn:microsoft.com/office/officeart/2005/8/layout/hierarchy3"/>
    <dgm:cxn modelId="{6272D5F3-74E5-4864-8B1D-FE061E12321B}" type="presParOf" srcId="{04EDA7C0-EF49-4269-9EDA-ECDE8899CA0E}" destId="{4CA938E2-02E7-4CBA-B804-F461DB00C440}" srcOrd="1" destOrd="0" presId="urn:microsoft.com/office/officeart/2005/8/layout/hierarchy3"/>
    <dgm:cxn modelId="{668842D6-90E9-4834-A25C-AA2DE964AABD}" type="presParOf" srcId="{3BCD51A2-F22F-4467-8C13-5B99D53A3AE5}" destId="{94277AA4-D2E5-4CEC-B4FB-A11A44C0178E}" srcOrd="1" destOrd="0" presId="urn:microsoft.com/office/officeart/2005/8/layout/hierarchy3"/>
    <dgm:cxn modelId="{52DE2612-FC31-4D99-B86D-BCD0B8D88F51}" type="presParOf" srcId="{94277AA4-D2E5-4CEC-B4FB-A11A44C0178E}" destId="{1B1D9C7B-D7B7-4BC6-9DBE-5214561E798A}" srcOrd="0" destOrd="0" presId="urn:microsoft.com/office/officeart/2005/8/layout/hierarchy3"/>
    <dgm:cxn modelId="{ADBABA88-3083-4C89-8126-BAA487284E97}" type="presParOf" srcId="{94277AA4-D2E5-4CEC-B4FB-A11A44C0178E}" destId="{DBD22544-537B-4F3F-A748-6CCCCD5437E9}" srcOrd="1" destOrd="0" presId="urn:microsoft.com/office/officeart/2005/8/layout/hierarchy3"/>
    <dgm:cxn modelId="{1CCDA27B-DE47-442B-87EB-825674C2FAC5}" type="presParOf" srcId="{94277AA4-D2E5-4CEC-B4FB-A11A44C0178E}" destId="{D0DCE6A2-F0BC-4CA5-A049-0439C39680B0}" srcOrd="2" destOrd="0" presId="urn:microsoft.com/office/officeart/2005/8/layout/hierarchy3"/>
    <dgm:cxn modelId="{DC804D2A-5F19-47F0-9926-D56492307688}" type="presParOf" srcId="{94277AA4-D2E5-4CEC-B4FB-A11A44C0178E}" destId="{2C6EE378-8FE2-47C1-8844-D36FCA61A286}" srcOrd="3" destOrd="0" presId="urn:microsoft.com/office/officeart/2005/8/layout/hierarchy3"/>
    <dgm:cxn modelId="{7E517086-D334-4374-B233-BEF2572F1563}" type="presParOf" srcId="{57BC6C4E-D9AA-43F5-94E0-5650F5DE356C}" destId="{55DDF576-F1E3-41BB-9702-69809234C9FB}" srcOrd="1" destOrd="0" presId="urn:microsoft.com/office/officeart/2005/8/layout/hierarchy3"/>
    <dgm:cxn modelId="{6D51EE4F-56FE-4F57-9FFF-B766EC96521D}" type="presParOf" srcId="{55DDF576-F1E3-41BB-9702-69809234C9FB}" destId="{B9423D64-A89E-4F19-ACD5-4749455A5976}" srcOrd="0" destOrd="0" presId="urn:microsoft.com/office/officeart/2005/8/layout/hierarchy3"/>
    <dgm:cxn modelId="{11F77545-B045-4519-8AFA-951945904C45}" type="presParOf" srcId="{B9423D64-A89E-4F19-ACD5-4749455A5976}" destId="{16E5F3E2-2E8B-4CFB-BAE3-7BCB9AD8E60B}" srcOrd="0" destOrd="0" presId="urn:microsoft.com/office/officeart/2005/8/layout/hierarchy3"/>
    <dgm:cxn modelId="{57BC9537-5935-42F0-9B9D-F8AADC31DA11}" type="presParOf" srcId="{B9423D64-A89E-4F19-ACD5-4749455A5976}" destId="{C50DFE13-EE00-4E09-AA90-F17A035A9149}" srcOrd="1" destOrd="0" presId="urn:microsoft.com/office/officeart/2005/8/layout/hierarchy3"/>
    <dgm:cxn modelId="{A4BEE2EC-7BC8-4581-B3D8-D37CC2F2C81E}" type="presParOf" srcId="{55DDF576-F1E3-41BB-9702-69809234C9FB}" destId="{97662C3F-B8C5-43A7-AEA1-8B7864918CB9}" srcOrd="1" destOrd="0" presId="urn:microsoft.com/office/officeart/2005/8/layout/hierarchy3"/>
    <dgm:cxn modelId="{361766E6-5285-46F4-9BC4-5190DC97E117}" type="presParOf" srcId="{97662C3F-B8C5-43A7-AEA1-8B7864918CB9}" destId="{D049A5A0-304C-47BC-A20B-669F07BAF950}" srcOrd="0" destOrd="0" presId="urn:microsoft.com/office/officeart/2005/8/layout/hierarchy3"/>
    <dgm:cxn modelId="{C6656FD4-DB20-4D9B-8D76-652F0B8A6D74}" type="presParOf" srcId="{97662C3F-B8C5-43A7-AEA1-8B7864918CB9}" destId="{01297A50-5239-44C8-8C14-780A6AEA6BFF}" srcOrd="1" destOrd="0" presId="urn:microsoft.com/office/officeart/2005/8/layout/hierarchy3"/>
    <dgm:cxn modelId="{67DA7654-6E35-4484-AA2B-8DA4C76F1BE3}" type="presParOf" srcId="{97662C3F-B8C5-43A7-AEA1-8B7864918CB9}" destId="{36F30C41-1D96-45FF-A62E-33850CB26069}" srcOrd="2" destOrd="0" presId="urn:microsoft.com/office/officeart/2005/8/layout/hierarchy3"/>
    <dgm:cxn modelId="{74C4BA3B-5FC0-40F0-914E-11B7061CCBEC}" type="presParOf" srcId="{97662C3F-B8C5-43A7-AEA1-8B7864918CB9}" destId="{0DA3789F-8BE9-4CF5-A364-EAAEC828B53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A62AE71-74DC-4919-88A4-2BCC86118D61}" type="doc">
      <dgm:prSet loTypeId="urn:microsoft.com/office/officeart/2005/8/layout/orgChart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2CE008D2-C010-42D1-8492-C9D174722BA5}">
      <dgm:prSet phldrT="[Текст]"/>
      <dgm:spPr/>
      <dgm:t>
        <a:bodyPr/>
        <a:lstStyle/>
        <a:p>
          <a:r>
            <a:rPr lang="ru-RU" dirty="0" smtClean="0"/>
            <a:t>Разрешительный режим </a:t>
          </a:r>
          <a:endParaRPr lang="ru-RU" dirty="0"/>
        </a:p>
      </dgm:t>
    </dgm:pt>
    <dgm:pt modelId="{ED2F10C5-5AE9-44D5-BD9F-2CA4A972EB2E}" type="parTrans" cxnId="{9D76E3FC-995F-4841-8285-13D40667F158}">
      <dgm:prSet/>
      <dgm:spPr/>
      <dgm:t>
        <a:bodyPr/>
        <a:lstStyle/>
        <a:p>
          <a:endParaRPr lang="ru-RU"/>
        </a:p>
      </dgm:t>
    </dgm:pt>
    <dgm:pt modelId="{BDD5494F-519C-4013-BC38-A6F5C38BDDCA}" type="sibTrans" cxnId="{9D76E3FC-995F-4841-8285-13D40667F158}">
      <dgm:prSet/>
      <dgm:spPr/>
      <dgm:t>
        <a:bodyPr/>
        <a:lstStyle/>
        <a:p>
          <a:endParaRPr lang="ru-RU"/>
        </a:p>
      </dgm:t>
    </dgm:pt>
    <dgm:pt modelId="{EA91DBC2-FD1C-4D9D-9752-8E2F24C3A79E}" type="asst">
      <dgm:prSet phldrT="[Текст]"/>
      <dgm:spPr/>
      <dgm:t>
        <a:bodyPr/>
        <a:lstStyle/>
        <a:p>
          <a:r>
            <a:rPr lang="ru-RU" dirty="0" smtClean="0"/>
            <a:t>применяется к валютным операциям, осуществляемым между резидентами и уполномоченными банками, в отношении которых в соответствии с ч. 3 ст. 9 ограничений не установлено</a:t>
          </a:r>
          <a:endParaRPr lang="ru-RU" dirty="0"/>
        </a:p>
      </dgm:t>
    </dgm:pt>
    <dgm:pt modelId="{CC243935-054C-4644-9783-D6B20C490B4E}" type="parTrans" cxnId="{2AD5AAAF-3826-48EA-9D51-1B41FE90B71B}">
      <dgm:prSet/>
      <dgm:spPr/>
      <dgm:t>
        <a:bodyPr/>
        <a:lstStyle/>
        <a:p>
          <a:endParaRPr lang="ru-RU"/>
        </a:p>
      </dgm:t>
    </dgm:pt>
    <dgm:pt modelId="{226B607E-E20E-4331-AF78-D54E869A794F}" type="sibTrans" cxnId="{2AD5AAAF-3826-48EA-9D51-1B41FE90B71B}">
      <dgm:prSet/>
      <dgm:spPr/>
      <dgm:t>
        <a:bodyPr/>
        <a:lstStyle/>
        <a:p>
          <a:endParaRPr lang="ru-RU"/>
        </a:p>
      </dgm:t>
    </dgm:pt>
    <dgm:pt modelId="{172E8CF4-ED66-4FD7-BA72-D9E3488C889F}">
      <dgm:prSet phldrT="[Текст]"/>
      <dgm:spPr/>
      <dgm:t>
        <a:bodyPr/>
        <a:lstStyle/>
        <a:p>
          <a:r>
            <a:rPr lang="ru-RU" dirty="0" smtClean="0"/>
            <a:t>с получением и возвратом кредитов и займов, уплатой сумм процентов и штрафных санкций по соответствующим договорам</a:t>
          </a:r>
          <a:endParaRPr lang="ru-RU" dirty="0"/>
        </a:p>
      </dgm:t>
    </dgm:pt>
    <dgm:pt modelId="{B4ED1171-1036-4220-AB85-1C095C5D297F}" type="parTrans" cxnId="{911C1847-34EF-4E14-925B-A0BE7BE7132E}">
      <dgm:prSet/>
      <dgm:spPr/>
      <dgm:t>
        <a:bodyPr/>
        <a:lstStyle/>
        <a:p>
          <a:endParaRPr lang="ru-RU"/>
        </a:p>
      </dgm:t>
    </dgm:pt>
    <dgm:pt modelId="{8462660D-D0CB-4760-84B3-209580A41252}" type="sibTrans" cxnId="{911C1847-34EF-4E14-925B-A0BE7BE7132E}">
      <dgm:prSet/>
      <dgm:spPr/>
      <dgm:t>
        <a:bodyPr/>
        <a:lstStyle/>
        <a:p>
          <a:endParaRPr lang="ru-RU"/>
        </a:p>
      </dgm:t>
    </dgm:pt>
    <dgm:pt modelId="{09C4C448-F24E-4F0C-BEF6-114FB8BD6E19}">
      <dgm:prSet phldrT="[Текст]"/>
      <dgm:spPr/>
      <dgm:t>
        <a:bodyPr/>
        <a:lstStyle/>
        <a:p>
          <a:r>
            <a:rPr lang="ru-RU" dirty="0" smtClean="0"/>
            <a:t>с внесением денежных средств резидентов на банковские счета (в банковские вклады) и получением денежных средств резидентов с банковских счетов (банковских вкладов)</a:t>
          </a:r>
          <a:endParaRPr lang="ru-RU" dirty="0"/>
        </a:p>
      </dgm:t>
    </dgm:pt>
    <dgm:pt modelId="{6C461D47-7EC4-47D1-A7D0-AD91B4D3FBBA}" type="parTrans" cxnId="{18D64248-130C-4668-A821-9D8E1165ADD5}">
      <dgm:prSet/>
      <dgm:spPr/>
      <dgm:t>
        <a:bodyPr/>
        <a:lstStyle/>
        <a:p>
          <a:endParaRPr lang="ru-RU"/>
        </a:p>
      </dgm:t>
    </dgm:pt>
    <dgm:pt modelId="{71A9224D-A264-4418-A9ED-07F96117DDDD}" type="sibTrans" cxnId="{18D64248-130C-4668-A821-9D8E1165ADD5}">
      <dgm:prSet/>
      <dgm:spPr/>
      <dgm:t>
        <a:bodyPr/>
        <a:lstStyle/>
        <a:p>
          <a:endParaRPr lang="ru-RU"/>
        </a:p>
      </dgm:t>
    </dgm:pt>
    <dgm:pt modelId="{65A35CF4-12D5-4281-832F-DE32652A1E62}">
      <dgm:prSet phldrT="[Текст]"/>
      <dgm:spPr/>
      <dgm:t>
        <a:bodyPr/>
        <a:lstStyle/>
        <a:p>
          <a:r>
            <a:rPr lang="ru-RU" dirty="0" smtClean="0"/>
            <a:t>с банковскими гарантиями</a:t>
          </a:r>
          <a:endParaRPr lang="ru-RU" dirty="0"/>
        </a:p>
      </dgm:t>
    </dgm:pt>
    <dgm:pt modelId="{A9277BB5-D252-4F97-A0C9-FB9BDBA0DA12}" type="parTrans" cxnId="{52E74973-4D96-4045-9EA1-7207C468C41B}">
      <dgm:prSet/>
      <dgm:spPr/>
      <dgm:t>
        <a:bodyPr/>
        <a:lstStyle/>
        <a:p>
          <a:endParaRPr lang="ru-RU"/>
        </a:p>
      </dgm:t>
    </dgm:pt>
    <dgm:pt modelId="{0B537346-FB78-4864-90CB-EE1CBFA6922D}" type="sibTrans" cxnId="{52E74973-4D96-4045-9EA1-7207C468C41B}">
      <dgm:prSet/>
      <dgm:spPr/>
      <dgm:t>
        <a:bodyPr/>
        <a:lstStyle/>
        <a:p>
          <a:endParaRPr lang="ru-RU"/>
        </a:p>
      </dgm:t>
    </dgm:pt>
    <dgm:pt modelId="{1293B0E2-51EF-461E-A172-32A7D0265114}">
      <dgm:prSet phldrT="[Текст]"/>
      <dgm:spPr/>
      <dgm:t>
        <a:bodyPr/>
        <a:lstStyle/>
        <a:p>
          <a:r>
            <a:rPr lang="ru-RU" dirty="0" smtClean="0"/>
            <a:t>с куплей-продажей физическими лицами наличной и безналичной иностранной валюты и чеков и др.</a:t>
          </a:r>
          <a:endParaRPr lang="ru-RU" dirty="0"/>
        </a:p>
      </dgm:t>
    </dgm:pt>
    <dgm:pt modelId="{FE046FF8-83C3-4B63-8A1C-14814D5F7E2E}" type="parTrans" cxnId="{BE94FEAE-6DD9-407D-A03D-A4D264FAE2A7}">
      <dgm:prSet/>
      <dgm:spPr/>
      <dgm:t>
        <a:bodyPr/>
        <a:lstStyle/>
        <a:p>
          <a:endParaRPr lang="ru-RU"/>
        </a:p>
      </dgm:t>
    </dgm:pt>
    <dgm:pt modelId="{12C8CEA2-EA17-478A-8313-9F4C7C379A1E}" type="sibTrans" cxnId="{BE94FEAE-6DD9-407D-A03D-A4D264FAE2A7}">
      <dgm:prSet/>
      <dgm:spPr/>
      <dgm:t>
        <a:bodyPr/>
        <a:lstStyle/>
        <a:p>
          <a:endParaRPr lang="ru-RU"/>
        </a:p>
      </dgm:t>
    </dgm:pt>
    <dgm:pt modelId="{5C40D1F1-4BAB-4857-A243-6FFCE3DB2B50}" type="pres">
      <dgm:prSet presAssocID="{0A62AE71-74DC-4919-88A4-2BCC86118D6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3AA8200-2BA6-4E39-9B6D-98517DBED818}" type="pres">
      <dgm:prSet presAssocID="{2CE008D2-C010-42D1-8492-C9D174722BA5}" presName="hierRoot1" presStyleCnt="0">
        <dgm:presLayoutVars>
          <dgm:hierBranch val="init"/>
        </dgm:presLayoutVars>
      </dgm:prSet>
      <dgm:spPr/>
    </dgm:pt>
    <dgm:pt modelId="{EE07A7CD-29E0-4A8D-9221-1618A06BFA58}" type="pres">
      <dgm:prSet presAssocID="{2CE008D2-C010-42D1-8492-C9D174722BA5}" presName="rootComposite1" presStyleCnt="0"/>
      <dgm:spPr/>
    </dgm:pt>
    <dgm:pt modelId="{23752FCA-5F25-4ACE-8A53-8A09B06B2F2A}" type="pres">
      <dgm:prSet presAssocID="{2CE008D2-C010-42D1-8492-C9D174722BA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216DCE-548C-4436-8628-6CEE1BF85B42}" type="pres">
      <dgm:prSet presAssocID="{2CE008D2-C010-42D1-8492-C9D174722BA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F29A643-2218-487C-9EE9-49FF504AD41F}" type="pres">
      <dgm:prSet presAssocID="{2CE008D2-C010-42D1-8492-C9D174722BA5}" presName="hierChild2" presStyleCnt="0"/>
      <dgm:spPr/>
    </dgm:pt>
    <dgm:pt modelId="{5CB5E40D-6D9E-435E-B659-5EAC02047BEF}" type="pres">
      <dgm:prSet presAssocID="{B4ED1171-1036-4220-AB85-1C095C5D297F}" presName="Name37" presStyleLbl="parChTrans1D2" presStyleIdx="0" presStyleCnt="5"/>
      <dgm:spPr/>
      <dgm:t>
        <a:bodyPr/>
        <a:lstStyle/>
        <a:p>
          <a:endParaRPr lang="ru-RU"/>
        </a:p>
      </dgm:t>
    </dgm:pt>
    <dgm:pt modelId="{32B3F178-7B3F-4C13-AC1B-ED1F4AB78280}" type="pres">
      <dgm:prSet presAssocID="{172E8CF4-ED66-4FD7-BA72-D9E3488C889F}" presName="hierRoot2" presStyleCnt="0">
        <dgm:presLayoutVars>
          <dgm:hierBranch val="init"/>
        </dgm:presLayoutVars>
      </dgm:prSet>
      <dgm:spPr/>
    </dgm:pt>
    <dgm:pt modelId="{AEEE62DC-C113-47C3-BD95-95A4AE524BC9}" type="pres">
      <dgm:prSet presAssocID="{172E8CF4-ED66-4FD7-BA72-D9E3488C889F}" presName="rootComposite" presStyleCnt="0"/>
      <dgm:spPr/>
    </dgm:pt>
    <dgm:pt modelId="{81507FEF-73A1-49C3-8FFD-1172618EB247}" type="pres">
      <dgm:prSet presAssocID="{172E8CF4-ED66-4FD7-BA72-D9E3488C889F}" presName="rootText" presStyleLbl="node2" presStyleIdx="0" presStyleCnt="4" custScaleY="1917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8DE23F-36E2-49BB-98A5-1EE911F67026}" type="pres">
      <dgm:prSet presAssocID="{172E8CF4-ED66-4FD7-BA72-D9E3488C889F}" presName="rootConnector" presStyleLbl="node2" presStyleIdx="0" presStyleCnt="4"/>
      <dgm:spPr/>
      <dgm:t>
        <a:bodyPr/>
        <a:lstStyle/>
        <a:p>
          <a:endParaRPr lang="ru-RU"/>
        </a:p>
      </dgm:t>
    </dgm:pt>
    <dgm:pt modelId="{FFC74C91-8538-4993-872C-0991E1A300EA}" type="pres">
      <dgm:prSet presAssocID="{172E8CF4-ED66-4FD7-BA72-D9E3488C889F}" presName="hierChild4" presStyleCnt="0"/>
      <dgm:spPr/>
    </dgm:pt>
    <dgm:pt modelId="{1C8121C7-9FDA-4845-9221-116DDB8BB178}" type="pres">
      <dgm:prSet presAssocID="{172E8CF4-ED66-4FD7-BA72-D9E3488C889F}" presName="hierChild5" presStyleCnt="0"/>
      <dgm:spPr/>
    </dgm:pt>
    <dgm:pt modelId="{EEE0EC01-B7C7-4282-8A11-BEDC9A98A4F2}" type="pres">
      <dgm:prSet presAssocID="{6C461D47-7EC4-47D1-A7D0-AD91B4D3FBBA}" presName="Name37" presStyleLbl="parChTrans1D2" presStyleIdx="1" presStyleCnt="5"/>
      <dgm:spPr/>
      <dgm:t>
        <a:bodyPr/>
        <a:lstStyle/>
        <a:p>
          <a:endParaRPr lang="ru-RU"/>
        </a:p>
      </dgm:t>
    </dgm:pt>
    <dgm:pt modelId="{4CE5BB2A-8841-4BE9-B8C4-ADFDD5A90400}" type="pres">
      <dgm:prSet presAssocID="{09C4C448-F24E-4F0C-BEF6-114FB8BD6E19}" presName="hierRoot2" presStyleCnt="0">
        <dgm:presLayoutVars>
          <dgm:hierBranch val="init"/>
        </dgm:presLayoutVars>
      </dgm:prSet>
      <dgm:spPr/>
    </dgm:pt>
    <dgm:pt modelId="{397F7068-159B-4288-9C9B-30B8C4E6E0DB}" type="pres">
      <dgm:prSet presAssocID="{09C4C448-F24E-4F0C-BEF6-114FB8BD6E19}" presName="rootComposite" presStyleCnt="0"/>
      <dgm:spPr/>
    </dgm:pt>
    <dgm:pt modelId="{E9BA29B3-7ED2-4135-80F8-EA1DC8C758FC}" type="pres">
      <dgm:prSet presAssocID="{09C4C448-F24E-4F0C-BEF6-114FB8BD6E19}" presName="rootText" presStyleLbl="node2" presStyleIdx="1" presStyleCnt="4" custScaleX="140822" custScaleY="1724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5C9860-BDFB-4FD0-9B42-033999060545}" type="pres">
      <dgm:prSet presAssocID="{09C4C448-F24E-4F0C-BEF6-114FB8BD6E19}" presName="rootConnector" presStyleLbl="node2" presStyleIdx="1" presStyleCnt="4"/>
      <dgm:spPr/>
      <dgm:t>
        <a:bodyPr/>
        <a:lstStyle/>
        <a:p>
          <a:endParaRPr lang="ru-RU"/>
        </a:p>
      </dgm:t>
    </dgm:pt>
    <dgm:pt modelId="{6213E1F4-E399-46D3-BB10-939637378207}" type="pres">
      <dgm:prSet presAssocID="{09C4C448-F24E-4F0C-BEF6-114FB8BD6E19}" presName="hierChild4" presStyleCnt="0"/>
      <dgm:spPr/>
    </dgm:pt>
    <dgm:pt modelId="{FFD61B2E-7440-4BCC-AD4F-71897514ABDA}" type="pres">
      <dgm:prSet presAssocID="{09C4C448-F24E-4F0C-BEF6-114FB8BD6E19}" presName="hierChild5" presStyleCnt="0"/>
      <dgm:spPr/>
    </dgm:pt>
    <dgm:pt modelId="{2FDBE027-1645-4FBF-BE97-6E837683D8CD}" type="pres">
      <dgm:prSet presAssocID="{A9277BB5-D252-4F97-A0C9-FB9BDBA0DA12}" presName="Name37" presStyleLbl="parChTrans1D2" presStyleIdx="2" presStyleCnt="5"/>
      <dgm:spPr/>
      <dgm:t>
        <a:bodyPr/>
        <a:lstStyle/>
        <a:p>
          <a:endParaRPr lang="ru-RU"/>
        </a:p>
      </dgm:t>
    </dgm:pt>
    <dgm:pt modelId="{03A17AE2-F213-45BF-AD7E-737990E97E97}" type="pres">
      <dgm:prSet presAssocID="{65A35CF4-12D5-4281-832F-DE32652A1E62}" presName="hierRoot2" presStyleCnt="0">
        <dgm:presLayoutVars>
          <dgm:hierBranch val="init"/>
        </dgm:presLayoutVars>
      </dgm:prSet>
      <dgm:spPr/>
    </dgm:pt>
    <dgm:pt modelId="{D57BD138-7E5C-4345-9443-F84C6AA61A09}" type="pres">
      <dgm:prSet presAssocID="{65A35CF4-12D5-4281-832F-DE32652A1E62}" presName="rootComposite" presStyleCnt="0"/>
      <dgm:spPr/>
    </dgm:pt>
    <dgm:pt modelId="{4C4B9DC2-B90E-4D03-A311-69C67F582A88}" type="pres">
      <dgm:prSet presAssocID="{65A35CF4-12D5-4281-832F-DE32652A1E62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09AF7F-8448-451F-9BC2-7990E49A68FE}" type="pres">
      <dgm:prSet presAssocID="{65A35CF4-12D5-4281-832F-DE32652A1E62}" presName="rootConnector" presStyleLbl="node2" presStyleIdx="2" presStyleCnt="4"/>
      <dgm:spPr/>
      <dgm:t>
        <a:bodyPr/>
        <a:lstStyle/>
        <a:p>
          <a:endParaRPr lang="ru-RU"/>
        </a:p>
      </dgm:t>
    </dgm:pt>
    <dgm:pt modelId="{8610A7EC-4AC3-47C2-AE6C-A78341016EB4}" type="pres">
      <dgm:prSet presAssocID="{65A35CF4-12D5-4281-832F-DE32652A1E62}" presName="hierChild4" presStyleCnt="0"/>
      <dgm:spPr/>
    </dgm:pt>
    <dgm:pt modelId="{2C571700-D911-48DF-99CD-7FEAE0AD2D27}" type="pres">
      <dgm:prSet presAssocID="{65A35CF4-12D5-4281-832F-DE32652A1E62}" presName="hierChild5" presStyleCnt="0"/>
      <dgm:spPr/>
    </dgm:pt>
    <dgm:pt modelId="{E334F3BC-A8E0-441B-AF15-B49B00416FEE}" type="pres">
      <dgm:prSet presAssocID="{FE046FF8-83C3-4B63-8A1C-14814D5F7E2E}" presName="Name37" presStyleLbl="parChTrans1D2" presStyleIdx="3" presStyleCnt="5"/>
      <dgm:spPr/>
      <dgm:t>
        <a:bodyPr/>
        <a:lstStyle/>
        <a:p>
          <a:endParaRPr lang="ru-RU"/>
        </a:p>
      </dgm:t>
    </dgm:pt>
    <dgm:pt modelId="{1C7A375E-8515-4E93-A01D-E1EBB7209E76}" type="pres">
      <dgm:prSet presAssocID="{1293B0E2-51EF-461E-A172-32A7D0265114}" presName="hierRoot2" presStyleCnt="0">
        <dgm:presLayoutVars>
          <dgm:hierBranch val="init"/>
        </dgm:presLayoutVars>
      </dgm:prSet>
      <dgm:spPr/>
    </dgm:pt>
    <dgm:pt modelId="{63AF88E3-3219-4EC6-8A64-60B3BEBF8D11}" type="pres">
      <dgm:prSet presAssocID="{1293B0E2-51EF-461E-A172-32A7D0265114}" presName="rootComposite" presStyleCnt="0"/>
      <dgm:spPr/>
    </dgm:pt>
    <dgm:pt modelId="{B7E3038D-EB4D-4300-BFA4-07B8981FF5DB}" type="pres">
      <dgm:prSet presAssocID="{1293B0E2-51EF-461E-A172-32A7D0265114}" presName="rootText" presStyleLbl="node2" presStyleIdx="3" presStyleCnt="4" custScaleY="1883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D5E985-10FD-4DD0-B1FA-C1D66CEB3A91}" type="pres">
      <dgm:prSet presAssocID="{1293B0E2-51EF-461E-A172-32A7D0265114}" presName="rootConnector" presStyleLbl="node2" presStyleIdx="3" presStyleCnt="4"/>
      <dgm:spPr/>
      <dgm:t>
        <a:bodyPr/>
        <a:lstStyle/>
        <a:p>
          <a:endParaRPr lang="ru-RU"/>
        </a:p>
      </dgm:t>
    </dgm:pt>
    <dgm:pt modelId="{C9202A18-76CC-4399-83E7-639A00822A61}" type="pres">
      <dgm:prSet presAssocID="{1293B0E2-51EF-461E-A172-32A7D0265114}" presName="hierChild4" presStyleCnt="0"/>
      <dgm:spPr/>
    </dgm:pt>
    <dgm:pt modelId="{ACB2EC04-A06C-4DC0-A84F-92D75A9962DA}" type="pres">
      <dgm:prSet presAssocID="{1293B0E2-51EF-461E-A172-32A7D0265114}" presName="hierChild5" presStyleCnt="0"/>
      <dgm:spPr/>
    </dgm:pt>
    <dgm:pt modelId="{C9F83B16-DAE3-489A-B876-B5966C105DD8}" type="pres">
      <dgm:prSet presAssocID="{2CE008D2-C010-42D1-8492-C9D174722BA5}" presName="hierChild3" presStyleCnt="0"/>
      <dgm:spPr/>
    </dgm:pt>
    <dgm:pt modelId="{BF05B950-005B-4A32-9C82-049A8B68809C}" type="pres">
      <dgm:prSet presAssocID="{CC243935-054C-4644-9783-D6B20C490B4E}" presName="Name111" presStyleLbl="parChTrans1D2" presStyleIdx="4" presStyleCnt="5"/>
      <dgm:spPr/>
      <dgm:t>
        <a:bodyPr/>
        <a:lstStyle/>
        <a:p>
          <a:endParaRPr lang="ru-RU"/>
        </a:p>
      </dgm:t>
    </dgm:pt>
    <dgm:pt modelId="{3C4925EA-5F62-46FC-86B8-F417A6221756}" type="pres">
      <dgm:prSet presAssocID="{EA91DBC2-FD1C-4D9D-9752-8E2F24C3A79E}" presName="hierRoot3" presStyleCnt="0">
        <dgm:presLayoutVars>
          <dgm:hierBranch val="init"/>
        </dgm:presLayoutVars>
      </dgm:prSet>
      <dgm:spPr/>
    </dgm:pt>
    <dgm:pt modelId="{B299E510-B678-4334-89CC-E842FD61B118}" type="pres">
      <dgm:prSet presAssocID="{EA91DBC2-FD1C-4D9D-9752-8E2F24C3A79E}" presName="rootComposite3" presStyleCnt="0"/>
      <dgm:spPr/>
    </dgm:pt>
    <dgm:pt modelId="{16CE0CF5-72EE-4F72-A660-426F0085ACE4}" type="pres">
      <dgm:prSet presAssocID="{EA91DBC2-FD1C-4D9D-9752-8E2F24C3A79E}" presName="rootText3" presStyleLbl="asst1" presStyleIdx="0" presStyleCnt="1" custScaleX="211042" custScaleY="1778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7E7C8D-2F5C-4751-8F70-28920D95544E}" type="pres">
      <dgm:prSet presAssocID="{EA91DBC2-FD1C-4D9D-9752-8E2F24C3A79E}" presName="rootConnector3" presStyleLbl="asst1" presStyleIdx="0" presStyleCnt="1"/>
      <dgm:spPr/>
      <dgm:t>
        <a:bodyPr/>
        <a:lstStyle/>
        <a:p>
          <a:endParaRPr lang="ru-RU"/>
        </a:p>
      </dgm:t>
    </dgm:pt>
    <dgm:pt modelId="{E662D058-AA09-4871-8ED7-3D4BFD5C6B5E}" type="pres">
      <dgm:prSet presAssocID="{EA91DBC2-FD1C-4D9D-9752-8E2F24C3A79E}" presName="hierChild6" presStyleCnt="0"/>
      <dgm:spPr/>
    </dgm:pt>
    <dgm:pt modelId="{8552FD38-B86B-4FB7-85FF-94591EE5DBFC}" type="pres">
      <dgm:prSet presAssocID="{EA91DBC2-FD1C-4D9D-9752-8E2F24C3A79E}" presName="hierChild7" presStyleCnt="0"/>
      <dgm:spPr/>
    </dgm:pt>
  </dgm:ptLst>
  <dgm:cxnLst>
    <dgm:cxn modelId="{42A998EA-61AD-45B0-A92C-47307F568E60}" type="presOf" srcId="{A9277BB5-D252-4F97-A0C9-FB9BDBA0DA12}" destId="{2FDBE027-1645-4FBF-BE97-6E837683D8CD}" srcOrd="0" destOrd="0" presId="urn:microsoft.com/office/officeart/2005/8/layout/orgChart1"/>
    <dgm:cxn modelId="{2AD5AAAF-3826-48EA-9D51-1B41FE90B71B}" srcId="{2CE008D2-C010-42D1-8492-C9D174722BA5}" destId="{EA91DBC2-FD1C-4D9D-9752-8E2F24C3A79E}" srcOrd="0" destOrd="0" parTransId="{CC243935-054C-4644-9783-D6B20C490B4E}" sibTransId="{226B607E-E20E-4331-AF78-D54E869A794F}"/>
    <dgm:cxn modelId="{B6F395B9-CC1E-4859-8031-93A8AAF6CBDF}" type="presOf" srcId="{09C4C448-F24E-4F0C-BEF6-114FB8BD6E19}" destId="{E9BA29B3-7ED2-4135-80F8-EA1DC8C758FC}" srcOrd="0" destOrd="0" presId="urn:microsoft.com/office/officeart/2005/8/layout/orgChart1"/>
    <dgm:cxn modelId="{C4A8063C-0B47-4F76-8BDD-0ECA9C91FE2D}" type="presOf" srcId="{65A35CF4-12D5-4281-832F-DE32652A1E62}" destId="{6C09AF7F-8448-451F-9BC2-7990E49A68FE}" srcOrd="1" destOrd="0" presId="urn:microsoft.com/office/officeart/2005/8/layout/orgChart1"/>
    <dgm:cxn modelId="{DD10BF48-EFDE-414D-856E-65583F76DF0F}" type="presOf" srcId="{EA91DBC2-FD1C-4D9D-9752-8E2F24C3A79E}" destId="{FE7E7C8D-2F5C-4751-8F70-28920D95544E}" srcOrd="1" destOrd="0" presId="urn:microsoft.com/office/officeart/2005/8/layout/orgChart1"/>
    <dgm:cxn modelId="{911C1847-34EF-4E14-925B-A0BE7BE7132E}" srcId="{2CE008D2-C010-42D1-8492-C9D174722BA5}" destId="{172E8CF4-ED66-4FD7-BA72-D9E3488C889F}" srcOrd="1" destOrd="0" parTransId="{B4ED1171-1036-4220-AB85-1C095C5D297F}" sibTransId="{8462660D-D0CB-4760-84B3-209580A41252}"/>
    <dgm:cxn modelId="{B94F8620-8889-471D-A71F-BDB2D6F5833F}" type="presOf" srcId="{09C4C448-F24E-4F0C-BEF6-114FB8BD6E19}" destId="{2A5C9860-BDFB-4FD0-9B42-033999060545}" srcOrd="1" destOrd="0" presId="urn:microsoft.com/office/officeart/2005/8/layout/orgChart1"/>
    <dgm:cxn modelId="{9D76E3FC-995F-4841-8285-13D40667F158}" srcId="{0A62AE71-74DC-4919-88A4-2BCC86118D61}" destId="{2CE008D2-C010-42D1-8492-C9D174722BA5}" srcOrd="0" destOrd="0" parTransId="{ED2F10C5-5AE9-44D5-BD9F-2CA4A972EB2E}" sibTransId="{BDD5494F-519C-4013-BC38-A6F5C38BDDCA}"/>
    <dgm:cxn modelId="{BE94FEAE-6DD9-407D-A03D-A4D264FAE2A7}" srcId="{2CE008D2-C010-42D1-8492-C9D174722BA5}" destId="{1293B0E2-51EF-461E-A172-32A7D0265114}" srcOrd="4" destOrd="0" parTransId="{FE046FF8-83C3-4B63-8A1C-14814D5F7E2E}" sibTransId="{12C8CEA2-EA17-478A-8313-9F4C7C379A1E}"/>
    <dgm:cxn modelId="{18D64248-130C-4668-A821-9D8E1165ADD5}" srcId="{2CE008D2-C010-42D1-8492-C9D174722BA5}" destId="{09C4C448-F24E-4F0C-BEF6-114FB8BD6E19}" srcOrd="2" destOrd="0" parTransId="{6C461D47-7EC4-47D1-A7D0-AD91B4D3FBBA}" sibTransId="{71A9224D-A264-4418-A9ED-07F96117DDDD}"/>
    <dgm:cxn modelId="{E9E1B873-899A-4E06-90D7-ED2F6579B9E3}" type="presOf" srcId="{0A62AE71-74DC-4919-88A4-2BCC86118D61}" destId="{5C40D1F1-4BAB-4857-A243-6FFCE3DB2B50}" srcOrd="0" destOrd="0" presId="urn:microsoft.com/office/officeart/2005/8/layout/orgChart1"/>
    <dgm:cxn modelId="{3BE66EF5-9618-4293-9FE8-51F42366C982}" type="presOf" srcId="{172E8CF4-ED66-4FD7-BA72-D9E3488C889F}" destId="{9F8DE23F-36E2-49BB-98A5-1EE911F67026}" srcOrd="1" destOrd="0" presId="urn:microsoft.com/office/officeart/2005/8/layout/orgChart1"/>
    <dgm:cxn modelId="{DF1E34C4-BD3F-4E22-BDD1-1BB4A8352CCA}" type="presOf" srcId="{EA91DBC2-FD1C-4D9D-9752-8E2F24C3A79E}" destId="{16CE0CF5-72EE-4F72-A660-426F0085ACE4}" srcOrd="0" destOrd="0" presId="urn:microsoft.com/office/officeart/2005/8/layout/orgChart1"/>
    <dgm:cxn modelId="{7263A770-9837-43D9-A7B0-CBD005E0BF52}" type="presOf" srcId="{65A35CF4-12D5-4281-832F-DE32652A1E62}" destId="{4C4B9DC2-B90E-4D03-A311-69C67F582A88}" srcOrd="0" destOrd="0" presId="urn:microsoft.com/office/officeart/2005/8/layout/orgChart1"/>
    <dgm:cxn modelId="{52E74973-4D96-4045-9EA1-7207C468C41B}" srcId="{2CE008D2-C010-42D1-8492-C9D174722BA5}" destId="{65A35CF4-12D5-4281-832F-DE32652A1E62}" srcOrd="3" destOrd="0" parTransId="{A9277BB5-D252-4F97-A0C9-FB9BDBA0DA12}" sibTransId="{0B537346-FB78-4864-90CB-EE1CBFA6922D}"/>
    <dgm:cxn modelId="{814BDD34-67ED-4EAC-BE30-431CE3D938D8}" type="presOf" srcId="{B4ED1171-1036-4220-AB85-1C095C5D297F}" destId="{5CB5E40D-6D9E-435E-B659-5EAC02047BEF}" srcOrd="0" destOrd="0" presId="urn:microsoft.com/office/officeart/2005/8/layout/orgChart1"/>
    <dgm:cxn modelId="{98240DB1-0BEE-4733-AA68-F8DFD6834C32}" type="presOf" srcId="{2CE008D2-C010-42D1-8492-C9D174722BA5}" destId="{D3216DCE-548C-4436-8628-6CEE1BF85B42}" srcOrd="1" destOrd="0" presId="urn:microsoft.com/office/officeart/2005/8/layout/orgChart1"/>
    <dgm:cxn modelId="{C9C7325A-158E-4430-8D8D-C65954E2C035}" type="presOf" srcId="{1293B0E2-51EF-461E-A172-32A7D0265114}" destId="{B7E3038D-EB4D-4300-BFA4-07B8981FF5DB}" srcOrd="0" destOrd="0" presId="urn:microsoft.com/office/officeart/2005/8/layout/orgChart1"/>
    <dgm:cxn modelId="{FB2CB72D-3686-40C4-94AA-2AE915EAB68E}" type="presOf" srcId="{2CE008D2-C010-42D1-8492-C9D174722BA5}" destId="{23752FCA-5F25-4ACE-8A53-8A09B06B2F2A}" srcOrd="0" destOrd="0" presId="urn:microsoft.com/office/officeart/2005/8/layout/orgChart1"/>
    <dgm:cxn modelId="{B56AD94F-BCB5-40F8-9AEE-FC82FC1586E5}" type="presOf" srcId="{CC243935-054C-4644-9783-D6B20C490B4E}" destId="{BF05B950-005B-4A32-9C82-049A8B68809C}" srcOrd="0" destOrd="0" presId="urn:microsoft.com/office/officeart/2005/8/layout/orgChart1"/>
    <dgm:cxn modelId="{3E98DC10-097B-4568-B0AF-5C5FD2B84AA3}" type="presOf" srcId="{1293B0E2-51EF-461E-A172-32A7D0265114}" destId="{85D5E985-10FD-4DD0-B1FA-C1D66CEB3A91}" srcOrd="1" destOrd="0" presId="urn:microsoft.com/office/officeart/2005/8/layout/orgChart1"/>
    <dgm:cxn modelId="{F389DD4C-A244-4EA5-919C-86230106669E}" type="presOf" srcId="{6C461D47-7EC4-47D1-A7D0-AD91B4D3FBBA}" destId="{EEE0EC01-B7C7-4282-8A11-BEDC9A98A4F2}" srcOrd="0" destOrd="0" presId="urn:microsoft.com/office/officeart/2005/8/layout/orgChart1"/>
    <dgm:cxn modelId="{1267FEC3-61A0-4157-ADBC-0FAA3ADAC23D}" type="presOf" srcId="{FE046FF8-83C3-4B63-8A1C-14814D5F7E2E}" destId="{E334F3BC-A8E0-441B-AF15-B49B00416FEE}" srcOrd="0" destOrd="0" presId="urn:microsoft.com/office/officeart/2005/8/layout/orgChart1"/>
    <dgm:cxn modelId="{6AC19F80-C872-4C11-863F-D0889434A851}" type="presOf" srcId="{172E8CF4-ED66-4FD7-BA72-D9E3488C889F}" destId="{81507FEF-73A1-49C3-8FFD-1172618EB247}" srcOrd="0" destOrd="0" presId="urn:microsoft.com/office/officeart/2005/8/layout/orgChart1"/>
    <dgm:cxn modelId="{566D2271-30CC-4FAB-8D67-22AB8D59458C}" type="presParOf" srcId="{5C40D1F1-4BAB-4857-A243-6FFCE3DB2B50}" destId="{E3AA8200-2BA6-4E39-9B6D-98517DBED818}" srcOrd="0" destOrd="0" presId="urn:microsoft.com/office/officeart/2005/8/layout/orgChart1"/>
    <dgm:cxn modelId="{4BB7FB1B-956F-44B2-AAA4-E0039B212EBA}" type="presParOf" srcId="{E3AA8200-2BA6-4E39-9B6D-98517DBED818}" destId="{EE07A7CD-29E0-4A8D-9221-1618A06BFA58}" srcOrd="0" destOrd="0" presId="urn:microsoft.com/office/officeart/2005/8/layout/orgChart1"/>
    <dgm:cxn modelId="{A216CE60-8893-48A8-AC01-D9EA97BAF3E3}" type="presParOf" srcId="{EE07A7CD-29E0-4A8D-9221-1618A06BFA58}" destId="{23752FCA-5F25-4ACE-8A53-8A09B06B2F2A}" srcOrd="0" destOrd="0" presId="urn:microsoft.com/office/officeart/2005/8/layout/orgChart1"/>
    <dgm:cxn modelId="{555BD384-B89F-4160-AD36-7E7BA6E89F56}" type="presParOf" srcId="{EE07A7CD-29E0-4A8D-9221-1618A06BFA58}" destId="{D3216DCE-548C-4436-8628-6CEE1BF85B42}" srcOrd="1" destOrd="0" presId="urn:microsoft.com/office/officeart/2005/8/layout/orgChart1"/>
    <dgm:cxn modelId="{5AAEAEBE-46F9-4D98-B095-8026D1085B38}" type="presParOf" srcId="{E3AA8200-2BA6-4E39-9B6D-98517DBED818}" destId="{8F29A643-2218-487C-9EE9-49FF504AD41F}" srcOrd="1" destOrd="0" presId="urn:microsoft.com/office/officeart/2005/8/layout/orgChart1"/>
    <dgm:cxn modelId="{60B11B0B-FBD5-413F-AC27-C3D79886AA60}" type="presParOf" srcId="{8F29A643-2218-487C-9EE9-49FF504AD41F}" destId="{5CB5E40D-6D9E-435E-B659-5EAC02047BEF}" srcOrd="0" destOrd="0" presId="urn:microsoft.com/office/officeart/2005/8/layout/orgChart1"/>
    <dgm:cxn modelId="{659DE200-0722-4FE5-A04B-0C46EFAC41A6}" type="presParOf" srcId="{8F29A643-2218-487C-9EE9-49FF504AD41F}" destId="{32B3F178-7B3F-4C13-AC1B-ED1F4AB78280}" srcOrd="1" destOrd="0" presId="urn:microsoft.com/office/officeart/2005/8/layout/orgChart1"/>
    <dgm:cxn modelId="{702B4E10-3D96-4B67-BB08-E46D5E47DEF3}" type="presParOf" srcId="{32B3F178-7B3F-4C13-AC1B-ED1F4AB78280}" destId="{AEEE62DC-C113-47C3-BD95-95A4AE524BC9}" srcOrd="0" destOrd="0" presId="urn:microsoft.com/office/officeart/2005/8/layout/orgChart1"/>
    <dgm:cxn modelId="{6151912F-75E8-4935-BF19-EC930EE9B11C}" type="presParOf" srcId="{AEEE62DC-C113-47C3-BD95-95A4AE524BC9}" destId="{81507FEF-73A1-49C3-8FFD-1172618EB247}" srcOrd="0" destOrd="0" presId="urn:microsoft.com/office/officeart/2005/8/layout/orgChart1"/>
    <dgm:cxn modelId="{3A00E6BF-4306-4337-974D-1F433900B787}" type="presParOf" srcId="{AEEE62DC-C113-47C3-BD95-95A4AE524BC9}" destId="{9F8DE23F-36E2-49BB-98A5-1EE911F67026}" srcOrd="1" destOrd="0" presId="urn:microsoft.com/office/officeart/2005/8/layout/orgChart1"/>
    <dgm:cxn modelId="{E9F2B07C-A844-4218-B6CA-0E0AC31761A1}" type="presParOf" srcId="{32B3F178-7B3F-4C13-AC1B-ED1F4AB78280}" destId="{FFC74C91-8538-4993-872C-0991E1A300EA}" srcOrd="1" destOrd="0" presId="urn:microsoft.com/office/officeart/2005/8/layout/orgChart1"/>
    <dgm:cxn modelId="{29CC2C4C-2765-4AD9-B32A-F29904BCBA21}" type="presParOf" srcId="{32B3F178-7B3F-4C13-AC1B-ED1F4AB78280}" destId="{1C8121C7-9FDA-4845-9221-116DDB8BB178}" srcOrd="2" destOrd="0" presId="urn:microsoft.com/office/officeart/2005/8/layout/orgChart1"/>
    <dgm:cxn modelId="{694AAF91-0763-43A6-BE2D-6A9D2815592C}" type="presParOf" srcId="{8F29A643-2218-487C-9EE9-49FF504AD41F}" destId="{EEE0EC01-B7C7-4282-8A11-BEDC9A98A4F2}" srcOrd="2" destOrd="0" presId="urn:microsoft.com/office/officeart/2005/8/layout/orgChart1"/>
    <dgm:cxn modelId="{77C2F5F6-F7DD-4709-9B5B-CAB595809D1C}" type="presParOf" srcId="{8F29A643-2218-487C-9EE9-49FF504AD41F}" destId="{4CE5BB2A-8841-4BE9-B8C4-ADFDD5A90400}" srcOrd="3" destOrd="0" presId="urn:microsoft.com/office/officeart/2005/8/layout/orgChart1"/>
    <dgm:cxn modelId="{860560AC-7097-4CB6-83A7-343356248BEB}" type="presParOf" srcId="{4CE5BB2A-8841-4BE9-B8C4-ADFDD5A90400}" destId="{397F7068-159B-4288-9C9B-30B8C4E6E0DB}" srcOrd="0" destOrd="0" presId="urn:microsoft.com/office/officeart/2005/8/layout/orgChart1"/>
    <dgm:cxn modelId="{736E8C1A-A961-4740-B243-6EBEB0662CBD}" type="presParOf" srcId="{397F7068-159B-4288-9C9B-30B8C4E6E0DB}" destId="{E9BA29B3-7ED2-4135-80F8-EA1DC8C758FC}" srcOrd="0" destOrd="0" presId="urn:microsoft.com/office/officeart/2005/8/layout/orgChart1"/>
    <dgm:cxn modelId="{9B758807-9628-4862-8BEF-3DE310B1CE3D}" type="presParOf" srcId="{397F7068-159B-4288-9C9B-30B8C4E6E0DB}" destId="{2A5C9860-BDFB-4FD0-9B42-033999060545}" srcOrd="1" destOrd="0" presId="urn:microsoft.com/office/officeart/2005/8/layout/orgChart1"/>
    <dgm:cxn modelId="{076D6228-2345-4A73-A54C-BAF67F4868F2}" type="presParOf" srcId="{4CE5BB2A-8841-4BE9-B8C4-ADFDD5A90400}" destId="{6213E1F4-E399-46D3-BB10-939637378207}" srcOrd="1" destOrd="0" presId="urn:microsoft.com/office/officeart/2005/8/layout/orgChart1"/>
    <dgm:cxn modelId="{38EBECEA-21E8-4C69-A6FF-B7D216EAB5F0}" type="presParOf" srcId="{4CE5BB2A-8841-4BE9-B8C4-ADFDD5A90400}" destId="{FFD61B2E-7440-4BCC-AD4F-71897514ABDA}" srcOrd="2" destOrd="0" presId="urn:microsoft.com/office/officeart/2005/8/layout/orgChart1"/>
    <dgm:cxn modelId="{70EDB795-6552-4452-B416-2AF5F4F7D94F}" type="presParOf" srcId="{8F29A643-2218-487C-9EE9-49FF504AD41F}" destId="{2FDBE027-1645-4FBF-BE97-6E837683D8CD}" srcOrd="4" destOrd="0" presId="urn:microsoft.com/office/officeart/2005/8/layout/orgChart1"/>
    <dgm:cxn modelId="{3261DA88-93DF-48DD-927D-EAFAAB23030F}" type="presParOf" srcId="{8F29A643-2218-487C-9EE9-49FF504AD41F}" destId="{03A17AE2-F213-45BF-AD7E-737990E97E97}" srcOrd="5" destOrd="0" presId="urn:microsoft.com/office/officeart/2005/8/layout/orgChart1"/>
    <dgm:cxn modelId="{76EFC8AE-4783-48EB-B39B-21758E688786}" type="presParOf" srcId="{03A17AE2-F213-45BF-AD7E-737990E97E97}" destId="{D57BD138-7E5C-4345-9443-F84C6AA61A09}" srcOrd="0" destOrd="0" presId="urn:microsoft.com/office/officeart/2005/8/layout/orgChart1"/>
    <dgm:cxn modelId="{014CF760-577A-4E46-8329-1188D1449857}" type="presParOf" srcId="{D57BD138-7E5C-4345-9443-F84C6AA61A09}" destId="{4C4B9DC2-B90E-4D03-A311-69C67F582A88}" srcOrd="0" destOrd="0" presId="urn:microsoft.com/office/officeart/2005/8/layout/orgChart1"/>
    <dgm:cxn modelId="{F0336C45-F3E1-4E20-9A87-8B27DEB5E560}" type="presParOf" srcId="{D57BD138-7E5C-4345-9443-F84C6AA61A09}" destId="{6C09AF7F-8448-451F-9BC2-7990E49A68FE}" srcOrd="1" destOrd="0" presId="urn:microsoft.com/office/officeart/2005/8/layout/orgChart1"/>
    <dgm:cxn modelId="{D513D746-6E5E-4D1A-848B-BA71E26BDEB0}" type="presParOf" srcId="{03A17AE2-F213-45BF-AD7E-737990E97E97}" destId="{8610A7EC-4AC3-47C2-AE6C-A78341016EB4}" srcOrd="1" destOrd="0" presId="urn:microsoft.com/office/officeart/2005/8/layout/orgChart1"/>
    <dgm:cxn modelId="{C54D8301-1AA9-4886-896F-81DE336F1647}" type="presParOf" srcId="{03A17AE2-F213-45BF-AD7E-737990E97E97}" destId="{2C571700-D911-48DF-99CD-7FEAE0AD2D27}" srcOrd="2" destOrd="0" presId="urn:microsoft.com/office/officeart/2005/8/layout/orgChart1"/>
    <dgm:cxn modelId="{9B05468D-534D-4F96-9749-E38310CBD78B}" type="presParOf" srcId="{8F29A643-2218-487C-9EE9-49FF504AD41F}" destId="{E334F3BC-A8E0-441B-AF15-B49B00416FEE}" srcOrd="6" destOrd="0" presId="urn:microsoft.com/office/officeart/2005/8/layout/orgChart1"/>
    <dgm:cxn modelId="{258407E5-9F79-48AF-BB21-DB51303A92BD}" type="presParOf" srcId="{8F29A643-2218-487C-9EE9-49FF504AD41F}" destId="{1C7A375E-8515-4E93-A01D-E1EBB7209E76}" srcOrd="7" destOrd="0" presId="urn:microsoft.com/office/officeart/2005/8/layout/orgChart1"/>
    <dgm:cxn modelId="{B818EC16-2153-40C5-8CEC-065D0123218C}" type="presParOf" srcId="{1C7A375E-8515-4E93-A01D-E1EBB7209E76}" destId="{63AF88E3-3219-4EC6-8A64-60B3BEBF8D11}" srcOrd="0" destOrd="0" presId="urn:microsoft.com/office/officeart/2005/8/layout/orgChart1"/>
    <dgm:cxn modelId="{9ABB0B55-B2C5-4292-8BFF-330DB16405D7}" type="presParOf" srcId="{63AF88E3-3219-4EC6-8A64-60B3BEBF8D11}" destId="{B7E3038D-EB4D-4300-BFA4-07B8981FF5DB}" srcOrd="0" destOrd="0" presId="urn:microsoft.com/office/officeart/2005/8/layout/orgChart1"/>
    <dgm:cxn modelId="{00FA4480-C50D-42C2-B177-5A1159EB7E62}" type="presParOf" srcId="{63AF88E3-3219-4EC6-8A64-60B3BEBF8D11}" destId="{85D5E985-10FD-4DD0-B1FA-C1D66CEB3A91}" srcOrd="1" destOrd="0" presId="urn:microsoft.com/office/officeart/2005/8/layout/orgChart1"/>
    <dgm:cxn modelId="{4F3F0EE4-9C3B-4E2A-A719-3DA6D1F067F7}" type="presParOf" srcId="{1C7A375E-8515-4E93-A01D-E1EBB7209E76}" destId="{C9202A18-76CC-4399-83E7-639A00822A61}" srcOrd="1" destOrd="0" presId="urn:microsoft.com/office/officeart/2005/8/layout/orgChart1"/>
    <dgm:cxn modelId="{C583EB12-8614-44A3-8F25-7C161EF1B933}" type="presParOf" srcId="{1C7A375E-8515-4E93-A01D-E1EBB7209E76}" destId="{ACB2EC04-A06C-4DC0-A84F-92D75A9962DA}" srcOrd="2" destOrd="0" presId="urn:microsoft.com/office/officeart/2005/8/layout/orgChart1"/>
    <dgm:cxn modelId="{89285413-0E3C-4B0D-B3CB-BBA0F3F85AC1}" type="presParOf" srcId="{E3AA8200-2BA6-4E39-9B6D-98517DBED818}" destId="{C9F83B16-DAE3-489A-B876-B5966C105DD8}" srcOrd="2" destOrd="0" presId="urn:microsoft.com/office/officeart/2005/8/layout/orgChart1"/>
    <dgm:cxn modelId="{B91E65B5-EE6A-487E-BBE9-942198C390BE}" type="presParOf" srcId="{C9F83B16-DAE3-489A-B876-B5966C105DD8}" destId="{BF05B950-005B-4A32-9C82-049A8B68809C}" srcOrd="0" destOrd="0" presId="urn:microsoft.com/office/officeart/2005/8/layout/orgChart1"/>
    <dgm:cxn modelId="{81EEE029-52CE-4C5B-A284-A9304FAF397F}" type="presParOf" srcId="{C9F83B16-DAE3-489A-B876-B5966C105DD8}" destId="{3C4925EA-5F62-46FC-86B8-F417A6221756}" srcOrd="1" destOrd="0" presId="urn:microsoft.com/office/officeart/2005/8/layout/orgChart1"/>
    <dgm:cxn modelId="{302F5B33-56C3-4410-8A5F-FEC6A174F207}" type="presParOf" srcId="{3C4925EA-5F62-46FC-86B8-F417A6221756}" destId="{B299E510-B678-4334-89CC-E842FD61B118}" srcOrd="0" destOrd="0" presId="urn:microsoft.com/office/officeart/2005/8/layout/orgChart1"/>
    <dgm:cxn modelId="{C8ABBF97-8F64-4F1E-AA98-93263A952954}" type="presParOf" srcId="{B299E510-B678-4334-89CC-E842FD61B118}" destId="{16CE0CF5-72EE-4F72-A660-426F0085ACE4}" srcOrd="0" destOrd="0" presId="urn:microsoft.com/office/officeart/2005/8/layout/orgChart1"/>
    <dgm:cxn modelId="{6F2DF4F2-90A9-445D-990B-F4230FAE187E}" type="presParOf" srcId="{B299E510-B678-4334-89CC-E842FD61B118}" destId="{FE7E7C8D-2F5C-4751-8F70-28920D95544E}" srcOrd="1" destOrd="0" presId="urn:microsoft.com/office/officeart/2005/8/layout/orgChart1"/>
    <dgm:cxn modelId="{E335606A-7583-47E2-A5C3-8AA591F26E40}" type="presParOf" srcId="{3C4925EA-5F62-46FC-86B8-F417A6221756}" destId="{E662D058-AA09-4871-8ED7-3D4BFD5C6B5E}" srcOrd="1" destOrd="0" presId="urn:microsoft.com/office/officeart/2005/8/layout/orgChart1"/>
    <dgm:cxn modelId="{F00B3003-C56B-435E-B4E3-CFD3C2E94B8F}" type="presParOf" srcId="{3C4925EA-5F62-46FC-86B8-F417A6221756}" destId="{8552FD38-B86B-4FB7-85FF-94591EE5DBF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E0B3FC6-201E-4997-87CA-3D8B749A8E4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6150EC-DF4D-4F22-BEA2-B71FA701C97E}">
      <dgm:prSet phldrT="[Текст]" custT="1"/>
      <dgm:spPr/>
      <dgm:t>
        <a:bodyPr/>
        <a:lstStyle/>
        <a:p>
          <a:r>
            <a:rPr lang="ru-RU" sz="3200" b="1" dirty="0" smtClean="0"/>
            <a:t>валютные счета</a:t>
          </a:r>
          <a:endParaRPr lang="ru-RU" sz="3200" b="1" dirty="0"/>
        </a:p>
      </dgm:t>
    </dgm:pt>
    <dgm:pt modelId="{84273282-1E6F-4BA2-8C80-FB3710F8E44B}" type="parTrans" cxnId="{268D0D46-B4AC-43A9-A8A8-7D485533ADEE}">
      <dgm:prSet/>
      <dgm:spPr/>
      <dgm:t>
        <a:bodyPr/>
        <a:lstStyle/>
        <a:p>
          <a:endParaRPr lang="ru-RU"/>
        </a:p>
      </dgm:t>
    </dgm:pt>
    <dgm:pt modelId="{050D038E-E274-455A-99D5-ADF05BA40A45}" type="sibTrans" cxnId="{268D0D46-B4AC-43A9-A8A8-7D485533ADEE}">
      <dgm:prSet/>
      <dgm:spPr/>
      <dgm:t>
        <a:bodyPr/>
        <a:lstStyle/>
        <a:p>
          <a:endParaRPr lang="ru-RU"/>
        </a:p>
      </dgm:t>
    </dgm:pt>
    <dgm:pt modelId="{905D5D23-9721-4031-81E7-DA3400156502}">
      <dgm:prSet phldrT="[Текст]"/>
      <dgm:spPr/>
      <dgm:t>
        <a:bodyPr/>
        <a:lstStyle/>
        <a:p>
          <a:r>
            <a:rPr lang="ru-RU" dirty="0" smtClean="0"/>
            <a:t>открытие и обслуживание валютных счетов резидентов и нерезидентов, а также межбанковских валютных счетов осуществляется исключительно уполномоченными банками</a:t>
          </a:r>
          <a:endParaRPr lang="ru-RU" dirty="0"/>
        </a:p>
      </dgm:t>
    </dgm:pt>
    <dgm:pt modelId="{921CDAC0-AAB4-4C35-B3B0-BF2595BCA3E3}" type="parTrans" cxnId="{629180AB-85B2-448E-8157-0BA6F76AC4E4}">
      <dgm:prSet/>
      <dgm:spPr/>
      <dgm:t>
        <a:bodyPr/>
        <a:lstStyle/>
        <a:p>
          <a:endParaRPr lang="ru-RU"/>
        </a:p>
      </dgm:t>
    </dgm:pt>
    <dgm:pt modelId="{1F965383-AACF-43DA-BB6C-7DE05675FE8B}" type="sibTrans" cxnId="{629180AB-85B2-448E-8157-0BA6F76AC4E4}">
      <dgm:prSet/>
      <dgm:spPr/>
      <dgm:t>
        <a:bodyPr/>
        <a:lstStyle/>
        <a:p>
          <a:endParaRPr lang="ru-RU"/>
        </a:p>
      </dgm:t>
    </dgm:pt>
    <dgm:pt modelId="{68EB2045-9B89-45A7-B0CC-0FEA83B3F147}">
      <dgm:prSet phldrT="[Текст]"/>
      <dgm:spPr/>
      <dgm:t>
        <a:bodyPr/>
        <a:lstStyle/>
        <a:p>
          <a:r>
            <a:rPr lang="ru-RU" dirty="0" smtClean="0"/>
            <a:t>все счета нерезидентов на территории РФ в иностранной валюте и валюте РФ могут быть открыты только в уполномоченных банках (ч. 1 ст. 13 Закона о валютном регулировании)</a:t>
          </a:r>
          <a:endParaRPr lang="ru-RU" dirty="0"/>
        </a:p>
      </dgm:t>
    </dgm:pt>
    <dgm:pt modelId="{0BD389B9-7ECF-49F8-99FE-A12DBA88389A}" type="parTrans" cxnId="{AA74013F-6BFE-4A64-8A74-ACD426019892}">
      <dgm:prSet/>
      <dgm:spPr/>
      <dgm:t>
        <a:bodyPr/>
        <a:lstStyle/>
        <a:p>
          <a:endParaRPr lang="ru-RU"/>
        </a:p>
      </dgm:t>
    </dgm:pt>
    <dgm:pt modelId="{3F5D9029-864F-446D-B875-2DA03241FF2E}" type="sibTrans" cxnId="{AA74013F-6BFE-4A64-8A74-ACD426019892}">
      <dgm:prSet/>
      <dgm:spPr/>
      <dgm:t>
        <a:bodyPr/>
        <a:lstStyle/>
        <a:p>
          <a:endParaRPr lang="ru-RU"/>
        </a:p>
      </dgm:t>
    </dgm:pt>
    <dgm:pt modelId="{40761808-1653-4BC4-B6D9-73CDB287E2E6}">
      <dgm:prSet phldrT="[Текст]"/>
      <dgm:spPr/>
      <dgm:t>
        <a:bodyPr/>
        <a:lstStyle/>
        <a:p>
          <a:r>
            <a:rPr lang="ru-RU" dirty="0" smtClean="0"/>
            <a:t>резиденты вправе без ограничений открывать в уполномоченных банках счета в иностранной валюте (ст. 13 Закона о валютном регулировании)</a:t>
          </a:r>
          <a:endParaRPr lang="ru-RU" dirty="0"/>
        </a:p>
      </dgm:t>
    </dgm:pt>
    <dgm:pt modelId="{1EB4B947-837C-4AEE-B08D-D6280B68591C}" type="parTrans" cxnId="{EE9E1D48-48BD-458A-A7DD-7AC194440197}">
      <dgm:prSet/>
      <dgm:spPr/>
      <dgm:t>
        <a:bodyPr/>
        <a:lstStyle/>
        <a:p>
          <a:endParaRPr lang="ru-RU"/>
        </a:p>
      </dgm:t>
    </dgm:pt>
    <dgm:pt modelId="{63D72DC2-E73D-4181-98C8-63991218C098}" type="sibTrans" cxnId="{EE9E1D48-48BD-458A-A7DD-7AC194440197}">
      <dgm:prSet/>
      <dgm:spPr/>
      <dgm:t>
        <a:bodyPr/>
        <a:lstStyle/>
        <a:p>
          <a:endParaRPr lang="ru-RU"/>
        </a:p>
      </dgm:t>
    </dgm:pt>
    <dgm:pt modelId="{97C08FAD-B126-4AAC-8D4A-B46586AF9F74}" type="pres">
      <dgm:prSet presAssocID="{FE0B3FC6-201E-4997-87CA-3D8B749A8E4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8F3EC78-E479-4E22-A738-A24D63A1D9F5}" type="pres">
      <dgm:prSet presAssocID="{886150EC-DF4D-4F22-BEA2-B71FA701C97E}" presName="root1" presStyleCnt="0"/>
      <dgm:spPr/>
    </dgm:pt>
    <dgm:pt modelId="{22F177BE-FCEF-48FF-9417-6E29CD3F219D}" type="pres">
      <dgm:prSet presAssocID="{886150EC-DF4D-4F22-BEA2-B71FA701C97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7A43E2-0606-425D-8694-4E39BDEE856A}" type="pres">
      <dgm:prSet presAssocID="{886150EC-DF4D-4F22-BEA2-B71FA701C97E}" presName="level2hierChild" presStyleCnt="0"/>
      <dgm:spPr/>
    </dgm:pt>
    <dgm:pt modelId="{5AAD5F3D-591D-46D2-964B-5401E65DCE89}" type="pres">
      <dgm:prSet presAssocID="{921CDAC0-AAB4-4C35-B3B0-BF2595BCA3E3}" presName="conn2-1" presStyleLbl="parChTrans1D2" presStyleIdx="0" presStyleCnt="3"/>
      <dgm:spPr/>
    </dgm:pt>
    <dgm:pt modelId="{2831B39B-70BD-453E-BB00-D9E346198C5D}" type="pres">
      <dgm:prSet presAssocID="{921CDAC0-AAB4-4C35-B3B0-BF2595BCA3E3}" presName="connTx" presStyleLbl="parChTrans1D2" presStyleIdx="0" presStyleCnt="3"/>
      <dgm:spPr/>
    </dgm:pt>
    <dgm:pt modelId="{2A8FE80C-14A2-4016-BAF5-3A1B715BB4DE}" type="pres">
      <dgm:prSet presAssocID="{905D5D23-9721-4031-81E7-DA3400156502}" presName="root2" presStyleCnt="0"/>
      <dgm:spPr/>
    </dgm:pt>
    <dgm:pt modelId="{979FB7B7-8879-4167-A0B8-E9F471A52B1B}" type="pres">
      <dgm:prSet presAssocID="{905D5D23-9721-4031-81E7-DA3400156502}" presName="LevelTwoTextNode" presStyleLbl="node2" presStyleIdx="0" presStyleCnt="3" custScaleX="193645" custLinFactNeighborX="-749" custLinFactNeighborY="44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7C2ECD-8F2C-4409-9F27-0FD4ACA4D685}" type="pres">
      <dgm:prSet presAssocID="{905D5D23-9721-4031-81E7-DA3400156502}" presName="level3hierChild" presStyleCnt="0"/>
      <dgm:spPr/>
    </dgm:pt>
    <dgm:pt modelId="{EF61503E-0104-42E2-A265-FE420A3F2179}" type="pres">
      <dgm:prSet presAssocID="{0BD389B9-7ECF-49F8-99FE-A12DBA88389A}" presName="conn2-1" presStyleLbl="parChTrans1D2" presStyleIdx="1" presStyleCnt="3"/>
      <dgm:spPr/>
    </dgm:pt>
    <dgm:pt modelId="{EE495C34-E676-4E22-902C-734167D68099}" type="pres">
      <dgm:prSet presAssocID="{0BD389B9-7ECF-49F8-99FE-A12DBA88389A}" presName="connTx" presStyleLbl="parChTrans1D2" presStyleIdx="1" presStyleCnt="3"/>
      <dgm:spPr/>
    </dgm:pt>
    <dgm:pt modelId="{C16906BF-3432-4ABE-8450-9BF768061D5A}" type="pres">
      <dgm:prSet presAssocID="{68EB2045-9B89-45A7-B0CC-0FEA83B3F147}" presName="root2" presStyleCnt="0"/>
      <dgm:spPr/>
    </dgm:pt>
    <dgm:pt modelId="{084AAC97-5842-4330-9C3E-FA3907371F29}" type="pres">
      <dgm:prSet presAssocID="{68EB2045-9B89-45A7-B0CC-0FEA83B3F147}" presName="LevelTwoTextNode" presStyleLbl="node2" presStyleIdx="1" presStyleCnt="3" custScaleX="1921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4AB50E-6C07-425C-B757-C93BF5DEACFF}" type="pres">
      <dgm:prSet presAssocID="{68EB2045-9B89-45A7-B0CC-0FEA83B3F147}" presName="level3hierChild" presStyleCnt="0"/>
      <dgm:spPr/>
    </dgm:pt>
    <dgm:pt modelId="{62D8E3D9-92FF-4300-9CA5-01B4B5D84EE8}" type="pres">
      <dgm:prSet presAssocID="{1EB4B947-837C-4AEE-B08D-D6280B68591C}" presName="conn2-1" presStyleLbl="parChTrans1D2" presStyleIdx="2" presStyleCnt="3"/>
      <dgm:spPr/>
    </dgm:pt>
    <dgm:pt modelId="{693048C1-FC9A-48EF-9E5B-504F02C68600}" type="pres">
      <dgm:prSet presAssocID="{1EB4B947-837C-4AEE-B08D-D6280B68591C}" presName="connTx" presStyleLbl="parChTrans1D2" presStyleIdx="2" presStyleCnt="3"/>
      <dgm:spPr/>
    </dgm:pt>
    <dgm:pt modelId="{547CC3A9-97AF-451A-B1CD-0327C5557E74}" type="pres">
      <dgm:prSet presAssocID="{40761808-1653-4BC4-B6D9-73CDB287E2E6}" presName="root2" presStyleCnt="0"/>
      <dgm:spPr/>
    </dgm:pt>
    <dgm:pt modelId="{8336D2F7-723A-4E45-B836-1D98C28DE610}" type="pres">
      <dgm:prSet presAssocID="{40761808-1653-4BC4-B6D9-73CDB287E2E6}" presName="LevelTwoTextNode" presStyleLbl="node2" presStyleIdx="2" presStyleCnt="3" custScaleX="1921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ACD5EE-C8A2-4AF7-B593-DA25231E8B38}" type="pres">
      <dgm:prSet presAssocID="{40761808-1653-4BC4-B6D9-73CDB287E2E6}" presName="level3hierChild" presStyleCnt="0"/>
      <dgm:spPr/>
    </dgm:pt>
  </dgm:ptLst>
  <dgm:cxnLst>
    <dgm:cxn modelId="{4DC6DA2E-085E-4032-B9F2-23D74EB0BC16}" type="presOf" srcId="{905D5D23-9721-4031-81E7-DA3400156502}" destId="{979FB7B7-8879-4167-A0B8-E9F471A52B1B}" srcOrd="0" destOrd="0" presId="urn:microsoft.com/office/officeart/2008/layout/HorizontalMultiLevelHierarchy"/>
    <dgm:cxn modelId="{B5F8F75D-CE3E-4309-A8C1-2F742FEC55FC}" type="presOf" srcId="{921CDAC0-AAB4-4C35-B3B0-BF2595BCA3E3}" destId="{5AAD5F3D-591D-46D2-964B-5401E65DCE89}" srcOrd="0" destOrd="0" presId="urn:microsoft.com/office/officeart/2008/layout/HorizontalMultiLevelHierarchy"/>
    <dgm:cxn modelId="{268D0D46-B4AC-43A9-A8A8-7D485533ADEE}" srcId="{FE0B3FC6-201E-4997-87CA-3D8B749A8E49}" destId="{886150EC-DF4D-4F22-BEA2-B71FA701C97E}" srcOrd="0" destOrd="0" parTransId="{84273282-1E6F-4BA2-8C80-FB3710F8E44B}" sibTransId="{050D038E-E274-455A-99D5-ADF05BA40A45}"/>
    <dgm:cxn modelId="{9616AC55-E9B9-4F38-9501-9A498AB36D23}" type="presOf" srcId="{40761808-1653-4BC4-B6D9-73CDB287E2E6}" destId="{8336D2F7-723A-4E45-B836-1D98C28DE610}" srcOrd="0" destOrd="0" presId="urn:microsoft.com/office/officeart/2008/layout/HorizontalMultiLevelHierarchy"/>
    <dgm:cxn modelId="{DC4FD8CE-58C5-4D40-9E63-752DDBA1CA00}" type="presOf" srcId="{68EB2045-9B89-45A7-B0CC-0FEA83B3F147}" destId="{084AAC97-5842-4330-9C3E-FA3907371F29}" srcOrd="0" destOrd="0" presId="urn:microsoft.com/office/officeart/2008/layout/HorizontalMultiLevelHierarchy"/>
    <dgm:cxn modelId="{629180AB-85B2-448E-8157-0BA6F76AC4E4}" srcId="{886150EC-DF4D-4F22-BEA2-B71FA701C97E}" destId="{905D5D23-9721-4031-81E7-DA3400156502}" srcOrd="0" destOrd="0" parTransId="{921CDAC0-AAB4-4C35-B3B0-BF2595BCA3E3}" sibTransId="{1F965383-AACF-43DA-BB6C-7DE05675FE8B}"/>
    <dgm:cxn modelId="{1CD6C581-5815-413C-B0CA-27940C184DF9}" type="presOf" srcId="{0BD389B9-7ECF-49F8-99FE-A12DBA88389A}" destId="{EE495C34-E676-4E22-902C-734167D68099}" srcOrd="1" destOrd="0" presId="urn:microsoft.com/office/officeart/2008/layout/HorizontalMultiLevelHierarchy"/>
    <dgm:cxn modelId="{AA74013F-6BFE-4A64-8A74-ACD426019892}" srcId="{886150EC-DF4D-4F22-BEA2-B71FA701C97E}" destId="{68EB2045-9B89-45A7-B0CC-0FEA83B3F147}" srcOrd="1" destOrd="0" parTransId="{0BD389B9-7ECF-49F8-99FE-A12DBA88389A}" sibTransId="{3F5D9029-864F-446D-B875-2DA03241FF2E}"/>
    <dgm:cxn modelId="{28FB0C0A-D067-4479-A04A-A3B6275ED24C}" type="presOf" srcId="{921CDAC0-AAB4-4C35-B3B0-BF2595BCA3E3}" destId="{2831B39B-70BD-453E-BB00-D9E346198C5D}" srcOrd="1" destOrd="0" presId="urn:microsoft.com/office/officeart/2008/layout/HorizontalMultiLevelHierarchy"/>
    <dgm:cxn modelId="{71F409BB-0742-499B-B517-2586DA76BCCD}" type="presOf" srcId="{1EB4B947-837C-4AEE-B08D-D6280B68591C}" destId="{62D8E3D9-92FF-4300-9CA5-01B4B5D84EE8}" srcOrd="0" destOrd="0" presId="urn:microsoft.com/office/officeart/2008/layout/HorizontalMultiLevelHierarchy"/>
    <dgm:cxn modelId="{B1DF65EE-285F-433F-8713-72C0D470F7D4}" type="presOf" srcId="{0BD389B9-7ECF-49F8-99FE-A12DBA88389A}" destId="{EF61503E-0104-42E2-A265-FE420A3F2179}" srcOrd="0" destOrd="0" presId="urn:microsoft.com/office/officeart/2008/layout/HorizontalMultiLevelHierarchy"/>
    <dgm:cxn modelId="{EE9E1D48-48BD-458A-A7DD-7AC194440197}" srcId="{886150EC-DF4D-4F22-BEA2-B71FA701C97E}" destId="{40761808-1653-4BC4-B6D9-73CDB287E2E6}" srcOrd="2" destOrd="0" parTransId="{1EB4B947-837C-4AEE-B08D-D6280B68591C}" sibTransId="{63D72DC2-E73D-4181-98C8-63991218C098}"/>
    <dgm:cxn modelId="{95E0A2E2-42D9-4F50-87DC-080EF5001AFF}" type="presOf" srcId="{886150EC-DF4D-4F22-BEA2-B71FA701C97E}" destId="{22F177BE-FCEF-48FF-9417-6E29CD3F219D}" srcOrd="0" destOrd="0" presId="urn:microsoft.com/office/officeart/2008/layout/HorizontalMultiLevelHierarchy"/>
    <dgm:cxn modelId="{63B405F8-D555-4F4A-89FF-9ECD9FD7915F}" type="presOf" srcId="{1EB4B947-837C-4AEE-B08D-D6280B68591C}" destId="{693048C1-FC9A-48EF-9E5B-504F02C68600}" srcOrd="1" destOrd="0" presId="urn:microsoft.com/office/officeart/2008/layout/HorizontalMultiLevelHierarchy"/>
    <dgm:cxn modelId="{126E6B59-B6FB-4D79-BC29-1ADE7ABF3833}" type="presOf" srcId="{FE0B3FC6-201E-4997-87CA-3D8B749A8E49}" destId="{97C08FAD-B126-4AAC-8D4A-B46586AF9F74}" srcOrd="0" destOrd="0" presId="urn:microsoft.com/office/officeart/2008/layout/HorizontalMultiLevelHierarchy"/>
    <dgm:cxn modelId="{262184CC-F60D-4011-BB96-57A24AC20D55}" type="presParOf" srcId="{97C08FAD-B126-4AAC-8D4A-B46586AF9F74}" destId="{18F3EC78-E479-4E22-A738-A24D63A1D9F5}" srcOrd="0" destOrd="0" presId="urn:microsoft.com/office/officeart/2008/layout/HorizontalMultiLevelHierarchy"/>
    <dgm:cxn modelId="{47F735F4-3D3C-4AB3-BBB8-71FD7020ABF4}" type="presParOf" srcId="{18F3EC78-E479-4E22-A738-A24D63A1D9F5}" destId="{22F177BE-FCEF-48FF-9417-6E29CD3F219D}" srcOrd="0" destOrd="0" presId="urn:microsoft.com/office/officeart/2008/layout/HorizontalMultiLevelHierarchy"/>
    <dgm:cxn modelId="{7D7353F4-7A8E-4C16-A3E8-4EF2AC360C02}" type="presParOf" srcId="{18F3EC78-E479-4E22-A738-A24D63A1D9F5}" destId="{7B7A43E2-0606-425D-8694-4E39BDEE856A}" srcOrd="1" destOrd="0" presId="urn:microsoft.com/office/officeart/2008/layout/HorizontalMultiLevelHierarchy"/>
    <dgm:cxn modelId="{A755D51E-96A9-4804-8E92-C1C987EC932C}" type="presParOf" srcId="{7B7A43E2-0606-425D-8694-4E39BDEE856A}" destId="{5AAD5F3D-591D-46D2-964B-5401E65DCE89}" srcOrd="0" destOrd="0" presId="urn:microsoft.com/office/officeart/2008/layout/HorizontalMultiLevelHierarchy"/>
    <dgm:cxn modelId="{D9D1474B-B7CB-4703-8E9B-3F3A62BD8C29}" type="presParOf" srcId="{5AAD5F3D-591D-46D2-964B-5401E65DCE89}" destId="{2831B39B-70BD-453E-BB00-D9E346198C5D}" srcOrd="0" destOrd="0" presId="urn:microsoft.com/office/officeart/2008/layout/HorizontalMultiLevelHierarchy"/>
    <dgm:cxn modelId="{53CADB3E-FF51-4F0F-AD91-5DB62E53A630}" type="presParOf" srcId="{7B7A43E2-0606-425D-8694-4E39BDEE856A}" destId="{2A8FE80C-14A2-4016-BAF5-3A1B715BB4DE}" srcOrd="1" destOrd="0" presId="urn:microsoft.com/office/officeart/2008/layout/HorizontalMultiLevelHierarchy"/>
    <dgm:cxn modelId="{ED7245C7-D1D4-4E31-B712-C8FC13B4D6A4}" type="presParOf" srcId="{2A8FE80C-14A2-4016-BAF5-3A1B715BB4DE}" destId="{979FB7B7-8879-4167-A0B8-E9F471A52B1B}" srcOrd="0" destOrd="0" presId="urn:microsoft.com/office/officeart/2008/layout/HorizontalMultiLevelHierarchy"/>
    <dgm:cxn modelId="{6A09EE0F-84FB-4456-A10F-A9620E04C85D}" type="presParOf" srcId="{2A8FE80C-14A2-4016-BAF5-3A1B715BB4DE}" destId="{027C2ECD-8F2C-4409-9F27-0FD4ACA4D685}" srcOrd="1" destOrd="0" presId="urn:microsoft.com/office/officeart/2008/layout/HorizontalMultiLevelHierarchy"/>
    <dgm:cxn modelId="{E268FE93-FF40-45E4-AD71-7559B2E5EA3E}" type="presParOf" srcId="{7B7A43E2-0606-425D-8694-4E39BDEE856A}" destId="{EF61503E-0104-42E2-A265-FE420A3F2179}" srcOrd="2" destOrd="0" presId="urn:microsoft.com/office/officeart/2008/layout/HorizontalMultiLevelHierarchy"/>
    <dgm:cxn modelId="{52F0BEC6-8318-440C-9668-352F251CE14C}" type="presParOf" srcId="{EF61503E-0104-42E2-A265-FE420A3F2179}" destId="{EE495C34-E676-4E22-902C-734167D68099}" srcOrd="0" destOrd="0" presId="urn:microsoft.com/office/officeart/2008/layout/HorizontalMultiLevelHierarchy"/>
    <dgm:cxn modelId="{C73D572C-FF61-4257-A072-1E2D49B998E0}" type="presParOf" srcId="{7B7A43E2-0606-425D-8694-4E39BDEE856A}" destId="{C16906BF-3432-4ABE-8450-9BF768061D5A}" srcOrd="3" destOrd="0" presId="urn:microsoft.com/office/officeart/2008/layout/HorizontalMultiLevelHierarchy"/>
    <dgm:cxn modelId="{F82F9B1D-259E-433F-8E59-B3411822B3EF}" type="presParOf" srcId="{C16906BF-3432-4ABE-8450-9BF768061D5A}" destId="{084AAC97-5842-4330-9C3E-FA3907371F29}" srcOrd="0" destOrd="0" presId="urn:microsoft.com/office/officeart/2008/layout/HorizontalMultiLevelHierarchy"/>
    <dgm:cxn modelId="{F421FD9A-1A0E-4382-98D2-55A6FA1BFF31}" type="presParOf" srcId="{C16906BF-3432-4ABE-8450-9BF768061D5A}" destId="{574AB50E-6C07-425C-B757-C93BF5DEACFF}" srcOrd="1" destOrd="0" presId="urn:microsoft.com/office/officeart/2008/layout/HorizontalMultiLevelHierarchy"/>
    <dgm:cxn modelId="{FFEE9AF1-6B1C-4B64-9FB1-459629ED8F31}" type="presParOf" srcId="{7B7A43E2-0606-425D-8694-4E39BDEE856A}" destId="{62D8E3D9-92FF-4300-9CA5-01B4B5D84EE8}" srcOrd="4" destOrd="0" presId="urn:microsoft.com/office/officeart/2008/layout/HorizontalMultiLevelHierarchy"/>
    <dgm:cxn modelId="{93FFAC0E-A5F1-425A-B294-FDD6525C7D7E}" type="presParOf" srcId="{62D8E3D9-92FF-4300-9CA5-01B4B5D84EE8}" destId="{693048C1-FC9A-48EF-9E5B-504F02C68600}" srcOrd="0" destOrd="0" presId="urn:microsoft.com/office/officeart/2008/layout/HorizontalMultiLevelHierarchy"/>
    <dgm:cxn modelId="{119D9CEC-2C93-481C-B4ED-E9B72A733496}" type="presParOf" srcId="{7B7A43E2-0606-425D-8694-4E39BDEE856A}" destId="{547CC3A9-97AF-451A-B1CD-0327C5557E74}" srcOrd="5" destOrd="0" presId="urn:microsoft.com/office/officeart/2008/layout/HorizontalMultiLevelHierarchy"/>
    <dgm:cxn modelId="{FA03A5AB-A252-46E4-942E-8167DC15494D}" type="presParOf" srcId="{547CC3A9-97AF-451A-B1CD-0327C5557E74}" destId="{8336D2F7-723A-4E45-B836-1D98C28DE610}" srcOrd="0" destOrd="0" presId="urn:microsoft.com/office/officeart/2008/layout/HorizontalMultiLevelHierarchy"/>
    <dgm:cxn modelId="{F65807FC-D9EC-4DCC-A18F-C96E9196948E}" type="presParOf" srcId="{547CC3A9-97AF-451A-B1CD-0327C5557E74}" destId="{3BACD5EE-C8A2-4AF7-B593-DA25231E8B3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0461BDD-4CF3-4B10-B828-D3C63EC8FD7F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9D1E4F6-0973-48F8-8A64-B9CD2D6F29DF}">
      <dgm:prSet phldrT="[Текст]"/>
      <dgm:spPr/>
      <dgm:t>
        <a:bodyPr/>
        <a:lstStyle/>
        <a:p>
          <a:r>
            <a:rPr lang="ru-RU" dirty="0" smtClean="0"/>
            <a:t>Текущий валютный счет</a:t>
          </a:r>
          <a:endParaRPr lang="ru-RU" dirty="0"/>
        </a:p>
      </dgm:t>
    </dgm:pt>
    <dgm:pt modelId="{4EAEEA2E-90F4-4F70-8C37-329F7A071487}" type="parTrans" cxnId="{341CC992-F888-41AB-B8A8-FA54E874C524}">
      <dgm:prSet/>
      <dgm:spPr/>
      <dgm:t>
        <a:bodyPr/>
        <a:lstStyle/>
        <a:p>
          <a:endParaRPr lang="ru-RU"/>
        </a:p>
      </dgm:t>
    </dgm:pt>
    <dgm:pt modelId="{15ECCC1A-F355-4ABD-8ADC-DCCF05A30564}" type="sibTrans" cxnId="{341CC992-F888-41AB-B8A8-FA54E874C524}">
      <dgm:prSet/>
      <dgm:spPr/>
      <dgm:t>
        <a:bodyPr/>
        <a:lstStyle/>
        <a:p>
          <a:endParaRPr lang="ru-RU"/>
        </a:p>
      </dgm:t>
    </dgm:pt>
    <dgm:pt modelId="{C4C38A6A-F0AD-422A-97A2-2555A14FB8D7}" type="asst">
      <dgm:prSet phldrT="[Текст]"/>
      <dgm:spPr/>
      <dgm:t>
        <a:bodyPr/>
        <a:lstStyle/>
        <a:p>
          <a:r>
            <a:rPr lang="ru-RU" dirty="0" smtClean="0"/>
            <a:t>банковский счет, который открывается резидентам (юридическим лицам и индивидуальным предпринимателям)</a:t>
          </a:r>
          <a:endParaRPr lang="ru-RU" dirty="0"/>
        </a:p>
      </dgm:t>
    </dgm:pt>
    <dgm:pt modelId="{566CBBC9-9FCC-40DE-AF8A-5C487BCD4887}" type="parTrans" cxnId="{2539643F-87E6-4F9C-BECE-A8AE18D8C045}">
      <dgm:prSet/>
      <dgm:spPr/>
      <dgm:t>
        <a:bodyPr/>
        <a:lstStyle/>
        <a:p>
          <a:endParaRPr lang="ru-RU"/>
        </a:p>
      </dgm:t>
    </dgm:pt>
    <dgm:pt modelId="{D8F1FB2D-5022-411F-97A7-6B34E8F9FC44}" type="sibTrans" cxnId="{2539643F-87E6-4F9C-BECE-A8AE18D8C045}">
      <dgm:prSet/>
      <dgm:spPr/>
      <dgm:t>
        <a:bodyPr/>
        <a:lstStyle/>
        <a:p>
          <a:endParaRPr lang="ru-RU"/>
        </a:p>
      </dgm:t>
    </dgm:pt>
    <dgm:pt modelId="{4976601A-6D45-4052-889F-E75D350D4100}">
      <dgm:prSet phldrT="[Текст]"/>
      <dgm:spPr/>
      <dgm:t>
        <a:bodyPr/>
        <a:lstStyle/>
        <a:p>
          <a:r>
            <a:rPr lang="ru-RU" dirty="0" smtClean="0"/>
            <a:t>резиденту в иностранной валюте в уполномоченном банке в Российской Федерации</a:t>
          </a:r>
          <a:endParaRPr lang="ru-RU" dirty="0"/>
        </a:p>
      </dgm:t>
    </dgm:pt>
    <dgm:pt modelId="{245FBFE0-95A6-47DB-8BE7-9A49993FAE0D}" type="parTrans" cxnId="{AA2F2FBA-B55C-45E1-BD62-571A57378FC6}">
      <dgm:prSet/>
      <dgm:spPr/>
      <dgm:t>
        <a:bodyPr/>
        <a:lstStyle/>
        <a:p>
          <a:endParaRPr lang="ru-RU"/>
        </a:p>
      </dgm:t>
    </dgm:pt>
    <dgm:pt modelId="{77B3D10F-19F9-4C0D-98BA-E6F5C1A64F7C}" type="sibTrans" cxnId="{AA2F2FBA-B55C-45E1-BD62-571A57378FC6}">
      <dgm:prSet/>
      <dgm:spPr/>
      <dgm:t>
        <a:bodyPr/>
        <a:lstStyle/>
        <a:p>
          <a:endParaRPr lang="ru-RU"/>
        </a:p>
      </dgm:t>
    </dgm:pt>
    <dgm:pt modelId="{ED0BD018-9302-4809-A03E-F961324263AD}">
      <dgm:prSet phldrT="[Текст]"/>
      <dgm:spPr/>
      <dgm:t>
        <a:bodyPr/>
        <a:lstStyle/>
        <a:p>
          <a:r>
            <a:rPr lang="ru-RU" dirty="0" smtClean="0"/>
            <a:t>нерезиденту в иностранной валюте или в валюте РФ в уполномоченном банке в Российской Федерации</a:t>
          </a:r>
          <a:endParaRPr lang="ru-RU" dirty="0"/>
        </a:p>
      </dgm:t>
    </dgm:pt>
    <dgm:pt modelId="{B2D83A0E-B945-4445-A13D-40B884A8964A}" type="parTrans" cxnId="{704A65F0-590C-4D0A-AF2A-223E84B6EED3}">
      <dgm:prSet/>
      <dgm:spPr/>
      <dgm:t>
        <a:bodyPr/>
        <a:lstStyle/>
        <a:p>
          <a:endParaRPr lang="ru-RU"/>
        </a:p>
      </dgm:t>
    </dgm:pt>
    <dgm:pt modelId="{DE220290-3F0E-4F8D-B8F6-75DB21F47644}" type="sibTrans" cxnId="{704A65F0-590C-4D0A-AF2A-223E84B6EED3}">
      <dgm:prSet/>
      <dgm:spPr/>
      <dgm:t>
        <a:bodyPr/>
        <a:lstStyle/>
        <a:p>
          <a:endParaRPr lang="ru-RU"/>
        </a:p>
      </dgm:t>
    </dgm:pt>
    <dgm:pt modelId="{ACAD862D-5A2F-429E-A203-3892268F0035}">
      <dgm:prSet phldrT="[Текст]"/>
      <dgm:spPr/>
      <dgm:t>
        <a:bodyPr/>
        <a:lstStyle/>
        <a:p>
          <a:r>
            <a:rPr lang="ru-RU" dirty="0" smtClean="0"/>
            <a:t>уполномоченным банком другому уполномоченному банку</a:t>
          </a:r>
          <a:endParaRPr lang="ru-RU" dirty="0"/>
        </a:p>
      </dgm:t>
    </dgm:pt>
    <dgm:pt modelId="{B837A679-5A0B-44D3-9FB2-1B30906C3DAE}" type="parTrans" cxnId="{D0D392C0-4BB1-498A-86A4-ECDA3824E836}">
      <dgm:prSet/>
      <dgm:spPr/>
      <dgm:t>
        <a:bodyPr/>
        <a:lstStyle/>
        <a:p>
          <a:endParaRPr lang="ru-RU"/>
        </a:p>
      </dgm:t>
    </dgm:pt>
    <dgm:pt modelId="{ACAF5456-D9F7-4202-8C76-4ED4058F05FE}" type="sibTrans" cxnId="{D0D392C0-4BB1-498A-86A4-ECDA3824E836}">
      <dgm:prSet/>
      <dgm:spPr/>
      <dgm:t>
        <a:bodyPr/>
        <a:lstStyle/>
        <a:p>
          <a:endParaRPr lang="ru-RU"/>
        </a:p>
      </dgm:t>
    </dgm:pt>
    <dgm:pt modelId="{B2178717-1521-47E9-A832-319170B22F5E}">
      <dgm:prSet phldrT="[Текст]"/>
      <dgm:spPr/>
      <dgm:t>
        <a:bodyPr/>
        <a:lstStyle/>
        <a:p>
          <a:r>
            <a:rPr lang="ru-RU" dirty="0" smtClean="0"/>
            <a:t>уполномоченным банком другому банку-нерезиденту</a:t>
          </a:r>
          <a:endParaRPr lang="ru-RU" dirty="0"/>
        </a:p>
      </dgm:t>
    </dgm:pt>
    <dgm:pt modelId="{0A7CE58E-9632-4A5A-A279-ED44EE54EDAD}" type="parTrans" cxnId="{4CD4DFE7-3898-4B1B-A35C-04C52DD80E21}">
      <dgm:prSet/>
      <dgm:spPr/>
      <dgm:t>
        <a:bodyPr/>
        <a:lstStyle/>
        <a:p>
          <a:endParaRPr lang="ru-RU"/>
        </a:p>
      </dgm:t>
    </dgm:pt>
    <dgm:pt modelId="{50804AA1-1295-469B-868E-B3BDD60631FB}" type="sibTrans" cxnId="{4CD4DFE7-3898-4B1B-A35C-04C52DD80E21}">
      <dgm:prSet/>
      <dgm:spPr/>
      <dgm:t>
        <a:bodyPr/>
        <a:lstStyle/>
        <a:p>
          <a:endParaRPr lang="ru-RU"/>
        </a:p>
      </dgm:t>
    </dgm:pt>
    <dgm:pt modelId="{D48B742E-2421-469A-A39B-2F35C709C032}">
      <dgm:prSet phldrT="[Текст]"/>
      <dgm:spPr/>
      <dgm:t>
        <a:bodyPr/>
        <a:lstStyle/>
        <a:p>
          <a:r>
            <a:rPr lang="ru-RU" dirty="0" smtClean="0"/>
            <a:t>уполномоченному банку в банке-нерезиденте</a:t>
          </a:r>
          <a:endParaRPr lang="ru-RU" dirty="0"/>
        </a:p>
      </dgm:t>
    </dgm:pt>
    <dgm:pt modelId="{08F2E2D2-34C2-45BC-9826-D6B8957FEB4A}" type="parTrans" cxnId="{678873F7-D83A-4C02-AE40-7FB9BFF9DE34}">
      <dgm:prSet/>
      <dgm:spPr/>
      <dgm:t>
        <a:bodyPr/>
        <a:lstStyle/>
        <a:p>
          <a:endParaRPr lang="ru-RU"/>
        </a:p>
      </dgm:t>
    </dgm:pt>
    <dgm:pt modelId="{24F788FF-E7A6-454E-B8E2-9912244A11F7}" type="sibTrans" cxnId="{678873F7-D83A-4C02-AE40-7FB9BFF9DE34}">
      <dgm:prSet/>
      <dgm:spPr/>
      <dgm:t>
        <a:bodyPr/>
        <a:lstStyle/>
        <a:p>
          <a:endParaRPr lang="ru-RU"/>
        </a:p>
      </dgm:t>
    </dgm:pt>
    <dgm:pt modelId="{C1023EDE-B295-42AB-925A-0174777D5BBF}" type="pres">
      <dgm:prSet presAssocID="{70461BDD-4CF3-4B10-B828-D3C63EC8FD7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4B529EF-3C8A-4711-8F45-12FF1E0CAFE6}" type="pres">
      <dgm:prSet presAssocID="{A9D1E4F6-0973-48F8-8A64-B9CD2D6F29DF}" presName="hierRoot1" presStyleCnt="0">
        <dgm:presLayoutVars>
          <dgm:hierBranch val="init"/>
        </dgm:presLayoutVars>
      </dgm:prSet>
      <dgm:spPr/>
    </dgm:pt>
    <dgm:pt modelId="{C3AD045C-74A8-443D-A0AE-801CB5A55B06}" type="pres">
      <dgm:prSet presAssocID="{A9D1E4F6-0973-48F8-8A64-B9CD2D6F29DF}" presName="rootComposite1" presStyleCnt="0"/>
      <dgm:spPr/>
    </dgm:pt>
    <dgm:pt modelId="{43581B1F-3947-4895-BAFD-C98B5BB57398}" type="pres">
      <dgm:prSet presAssocID="{A9D1E4F6-0973-48F8-8A64-B9CD2D6F29DF}" presName="rootText1" presStyleLbl="node0" presStyleIdx="0" presStyleCnt="1" custScaleX="2356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71DBEF-3098-4727-AD1F-03E46C7B820B}" type="pres">
      <dgm:prSet presAssocID="{A9D1E4F6-0973-48F8-8A64-B9CD2D6F29DF}" presName="rootConnector1" presStyleLbl="node1" presStyleIdx="0" presStyleCnt="0"/>
      <dgm:spPr/>
    </dgm:pt>
    <dgm:pt modelId="{4D1B4A3A-3687-4D27-AF14-8C0BE436EB50}" type="pres">
      <dgm:prSet presAssocID="{A9D1E4F6-0973-48F8-8A64-B9CD2D6F29DF}" presName="hierChild2" presStyleCnt="0"/>
      <dgm:spPr/>
    </dgm:pt>
    <dgm:pt modelId="{9FDD5A6A-ABEB-40DD-A383-2FEF95250025}" type="pres">
      <dgm:prSet presAssocID="{245FBFE0-95A6-47DB-8BE7-9A49993FAE0D}" presName="Name37" presStyleLbl="parChTrans1D2" presStyleIdx="0" presStyleCnt="6"/>
      <dgm:spPr/>
    </dgm:pt>
    <dgm:pt modelId="{8752FD52-7C11-4254-8586-FFA4798658DD}" type="pres">
      <dgm:prSet presAssocID="{4976601A-6D45-4052-889F-E75D350D4100}" presName="hierRoot2" presStyleCnt="0">
        <dgm:presLayoutVars>
          <dgm:hierBranch val="init"/>
        </dgm:presLayoutVars>
      </dgm:prSet>
      <dgm:spPr/>
    </dgm:pt>
    <dgm:pt modelId="{BC8481A5-BA5F-41A3-BE8E-A3300297930E}" type="pres">
      <dgm:prSet presAssocID="{4976601A-6D45-4052-889F-E75D350D4100}" presName="rootComposite" presStyleCnt="0"/>
      <dgm:spPr/>
    </dgm:pt>
    <dgm:pt modelId="{DF50D48A-B11D-4BD1-9671-181FDA9CA970}" type="pres">
      <dgm:prSet presAssocID="{4976601A-6D45-4052-889F-E75D350D4100}" presName="rootText" presStyleLbl="node2" presStyleIdx="0" presStyleCnt="5" custScaleY="1826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D112D3-6A04-4B64-8276-979B416426C8}" type="pres">
      <dgm:prSet presAssocID="{4976601A-6D45-4052-889F-E75D350D4100}" presName="rootConnector" presStyleLbl="node2" presStyleIdx="0" presStyleCnt="5"/>
      <dgm:spPr/>
    </dgm:pt>
    <dgm:pt modelId="{60C7BBD3-9D62-4031-BF28-8A993ACE6FD7}" type="pres">
      <dgm:prSet presAssocID="{4976601A-6D45-4052-889F-E75D350D4100}" presName="hierChild4" presStyleCnt="0"/>
      <dgm:spPr/>
    </dgm:pt>
    <dgm:pt modelId="{41CB91F3-AA1B-4A7F-9761-6C5739AA289A}" type="pres">
      <dgm:prSet presAssocID="{4976601A-6D45-4052-889F-E75D350D4100}" presName="hierChild5" presStyleCnt="0"/>
      <dgm:spPr/>
    </dgm:pt>
    <dgm:pt modelId="{ACBEC7BC-58D0-433E-BE11-8B78B85F57E1}" type="pres">
      <dgm:prSet presAssocID="{B2D83A0E-B945-4445-A13D-40B884A8964A}" presName="Name37" presStyleLbl="parChTrans1D2" presStyleIdx="1" presStyleCnt="6"/>
      <dgm:spPr/>
    </dgm:pt>
    <dgm:pt modelId="{D44DFE78-9472-4110-A36C-1EA807AF1279}" type="pres">
      <dgm:prSet presAssocID="{ED0BD018-9302-4809-A03E-F961324263AD}" presName="hierRoot2" presStyleCnt="0">
        <dgm:presLayoutVars>
          <dgm:hierBranch val="init"/>
        </dgm:presLayoutVars>
      </dgm:prSet>
      <dgm:spPr/>
    </dgm:pt>
    <dgm:pt modelId="{FFCE49C8-FA04-44CB-8DF8-7FB40D8A9DBE}" type="pres">
      <dgm:prSet presAssocID="{ED0BD018-9302-4809-A03E-F961324263AD}" presName="rootComposite" presStyleCnt="0"/>
      <dgm:spPr/>
    </dgm:pt>
    <dgm:pt modelId="{D7A2D339-BAE8-4233-A702-6667A18858EA}" type="pres">
      <dgm:prSet presAssocID="{ED0BD018-9302-4809-A03E-F961324263AD}" presName="rootText" presStyleLbl="node2" presStyleIdx="1" presStyleCnt="5" custScaleX="112697" custScaleY="1826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E5CEE3-BFAD-4EC0-8341-AD872CC093A7}" type="pres">
      <dgm:prSet presAssocID="{ED0BD018-9302-4809-A03E-F961324263AD}" presName="rootConnector" presStyleLbl="node2" presStyleIdx="1" presStyleCnt="5"/>
      <dgm:spPr/>
    </dgm:pt>
    <dgm:pt modelId="{DD5AE08A-B157-44B0-BD5F-95E951B411CE}" type="pres">
      <dgm:prSet presAssocID="{ED0BD018-9302-4809-A03E-F961324263AD}" presName="hierChild4" presStyleCnt="0"/>
      <dgm:spPr/>
    </dgm:pt>
    <dgm:pt modelId="{9E9778D2-AA6E-463A-B3A3-49B723D5D909}" type="pres">
      <dgm:prSet presAssocID="{ED0BD018-9302-4809-A03E-F961324263AD}" presName="hierChild5" presStyleCnt="0"/>
      <dgm:spPr/>
    </dgm:pt>
    <dgm:pt modelId="{EAF74280-EE3C-4E78-A5DF-CD6368EF1C32}" type="pres">
      <dgm:prSet presAssocID="{B837A679-5A0B-44D3-9FB2-1B30906C3DAE}" presName="Name37" presStyleLbl="parChTrans1D2" presStyleIdx="2" presStyleCnt="6"/>
      <dgm:spPr/>
    </dgm:pt>
    <dgm:pt modelId="{DC235D3C-55B5-4CA0-8D09-117C8DC721D4}" type="pres">
      <dgm:prSet presAssocID="{ACAD862D-5A2F-429E-A203-3892268F0035}" presName="hierRoot2" presStyleCnt="0">
        <dgm:presLayoutVars>
          <dgm:hierBranch val="init"/>
        </dgm:presLayoutVars>
      </dgm:prSet>
      <dgm:spPr/>
    </dgm:pt>
    <dgm:pt modelId="{508FBBB7-FD63-4B03-AC49-65F6C205DAE3}" type="pres">
      <dgm:prSet presAssocID="{ACAD862D-5A2F-429E-A203-3892268F0035}" presName="rootComposite" presStyleCnt="0"/>
      <dgm:spPr/>
    </dgm:pt>
    <dgm:pt modelId="{557BD3C7-C7D9-4931-AD74-68065D84E46F}" type="pres">
      <dgm:prSet presAssocID="{ACAD862D-5A2F-429E-A203-3892268F0035}" presName="rootText" presStyleLbl="node2" presStyleIdx="2" presStyleCnt="5" custScaleY="1814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CE9283-80BC-4A0F-971E-D64BE93A31C2}" type="pres">
      <dgm:prSet presAssocID="{ACAD862D-5A2F-429E-A203-3892268F0035}" presName="rootConnector" presStyleLbl="node2" presStyleIdx="2" presStyleCnt="5"/>
      <dgm:spPr/>
    </dgm:pt>
    <dgm:pt modelId="{8FF09D4E-DC65-4883-8803-212B41D99BCC}" type="pres">
      <dgm:prSet presAssocID="{ACAD862D-5A2F-429E-A203-3892268F0035}" presName="hierChild4" presStyleCnt="0"/>
      <dgm:spPr/>
    </dgm:pt>
    <dgm:pt modelId="{1D31CCB2-6C93-4DAA-B331-FCB697F785E3}" type="pres">
      <dgm:prSet presAssocID="{ACAD862D-5A2F-429E-A203-3892268F0035}" presName="hierChild5" presStyleCnt="0"/>
      <dgm:spPr/>
    </dgm:pt>
    <dgm:pt modelId="{0B27BF80-31A3-4FBF-9E23-1194C4B06CF5}" type="pres">
      <dgm:prSet presAssocID="{0A7CE58E-9632-4A5A-A279-ED44EE54EDAD}" presName="Name37" presStyleLbl="parChTrans1D2" presStyleIdx="3" presStyleCnt="6"/>
      <dgm:spPr/>
    </dgm:pt>
    <dgm:pt modelId="{A9B5BF53-D9CE-4632-95DE-099C1B7E97A3}" type="pres">
      <dgm:prSet presAssocID="{B2178717-1521-47E9-A832-319170B22F5E}" presName="hierRoot2" presStyleCnt="0">
        <dgm:presLayoutVars>
          <dgm:hierBranch val="init"/>
        </dgm:presLayoutVars>
      </dgm:prSet>
      <dgm:spPr/>
    </dgm:pt>
    <dgm:pt modelId="{B67C71E5-043E-4C66-B723-7A356BD62AF2}" type="pres">
      <dgm:prSet presAssocID="{B2178717-1521-47E9-A832-319170B22F5E}" presName="rootComposite" presStyleCnt="0"/>
      <dgm:spPr/>
    </dgm:pt>
    <dgm:pt modelId="{E1A11039-A9A8-4368-A1B4-458205047D20}" type="pres">
      <dgm:prSet presAssocID="{B2178717-1521-47E9-A832-319170B22F5E}" presName="rootText" presStyleLbl="node2" presStyleIdx="3" presStyleCnt="5" custScaleY="1814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D9CEB1-C7FF-4163-9E35-FA0E24E7ED41}" type="pres">
      <dgm:prSet presAssocID="{B2178717-1521-47E9-A832-319170B22F5E}" presName="rootConnector" presStyleLbl="node2" presStyleIdx="3" presStyleCnt="5"/>
      <dgm:spPr/>
    </dgm:pt>
    <dgm:pt modelId="{DC027BC8-3F1A-4D3D-8989-15902E2EF334}" type="pres">
      <dgm:prSet presAssocID="{B2178717-1521-47E9-A832-319170B22F5E}" presName="hierChild4" presStyleCnt="0"/>
      <dgm:spPr/>
    </dgm:pt>
    <dgm:pt modelId="{E2F96FF6-84AF-4C5C-8C6C-9EF55CDD7B1D}" type="pres">
      <dgm:prSet presAssocID="{B2178717-1521-47E9-A832-319170B22F5E}" presName="hierChild5" presStyleCnt="0"/>
      <dgm:spPr/>
    </dgm:pt>
    <dgm:pt modelId="{C2E4062E-3657-4894-80F3-716E1BC9F4F0}" type="pres">
      <dgm:prSet presAssocID="{08F2E2D2-34C2-45BC-9826-D6B8957FEB4A}" presName="Name37" presStyleLbl="parChTrans1D2" presStyleIdx="4" presStyleCnt="6"/>
      <dgm:spPr/>
    </dgm:pt>
    <dgm:pt modelId="{5D090867-9072-4CAF-B57B-D72951F868E0}" type="pres">
      <dgm:prSet presAssocID="{D48B742E-2421-469A-A39B-2F35C709C032}" presName="hierRoot2" presStyleCnt="0">
        <dgm:presLayoutVars>
          <dgm:hierBranch val="init"/>
        </dgm:presLayoutVars>
      </dgm:prSet>
      <dgm:spPr/>
    </dgm:pt>
    <dgm:pt modelId="{A49D9288-6CA9-4824-9AE7-CF5252C4AC6F}" type="pres">
      <dgm:prSet presAssocID="{D48B742E-2421-469A-A39B-2F35C709C032}" presName="rootComposite" presStyleCnt="0"/>
      <dgm:spPr/>
    </dgm:pt>
    <dgm:pt modelId="{E72A7A1B-01D2-434A-AA9F-E4D3F97A0687}" type="pres">
      <dgm:prSet presAssocID="{D48B742E-2421-469A-A39B-2F35C709C032}" presName="rootText" presStyleLbl="node2" presStyleIdx="4" presStyleCnt="5" custScaleY="1730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E161CF-58D4-43AD-AA4E-7C5AB47486CD}" type="pres">
      <dgm:prSet presAssocID="{D48B742E-2421-469A-A39B-2F35C709C032}" presName="rootConnector" presStyleLbl="node2" presStyleIdx="4" presStyleCnt="5"/>
      <dgm:spPr/>
    </dgm:pt>
    <dgm:pt modelId="{F1ADB4C5-9D2D-4D83-8B2C-1AD725BA3976}" type="pres">
      <dgm:prSet presAssocID="{D48B742E-2421-469A-A39B-2F35C709C032}" presName="hierChild4" presStyleCnt="0"/>
      <dgm:spPr/>
    </dgm:pt>
    <dgm:pt modelId="{BED0442F-BE8A-4FE2-B8FD-CFE6E42D1BDF}" type="pres">
      <dgm:prSet presAssocID="{D48B742E-2421-469A-A39B-2F35C709C032}" presName="hierChild5" presStyleCnt="0"/>
      <dgm:spPr/>
    </dgm:pt>
    <dgm:pt modelId="{C39F7159-4A3C-4D54-AFDF-6D7851C5AFE6}" type="pres">
      <dgm:prSet presAssocID="{A9D1E4F6-0973-48F8-8A64-B9CD2D6F29DF}" presName="hierChild3" presStyleCnt="0"/>
      <dgm:spPr/>
    </dgm:pt>
    <dgm:pt modelId="{2B52D06E-9C4A-4294-B650-31C2096CAE81}" type="pres">
      <dgm:prSet presAssocID="{566CBBC9-9FCC-40DE-AF8A-5C487BCD4887}" presName="Name111" presStyleLbl="parChTrans1D2" presStyleIdx="5" presStyleCnt="6"/>
      <dgm:spPr/>
    </dgm:pt>
    <dgm:pt modelId="{B115B321-8D0B-4D17-87B4-B0EFA3AA664A}" type="pres">
      <dgm:prSet presAssocID="{C4C38A6A-F0AD-422A-97A2-2555A14FB8D7}" presName="hierRoot3" presStyleCnt="0">
        <dgm:presLayoutVars>
          <dgm:hierBranch val="init"/>
        </dgm:presLayoutVars>
      </dgm:prSet>
      <dgm:spPr/>
    </dgm:pt>
    <dgm:pt modelId="{E10BA77C-BDFD-4329-A238-6F52E2C97441}" type="pres">
      <dgm:prSet presAssocID="{C4C38A6A-F0AD-422A-97A2-2555A14FB8D7}" presName="rootComposite3" presStyleCnt="0"/>
      <dgm:spPr/>
    </dgm:pt>
    <dgm:pt modelId="{32BEBCAF-E27C-4B4E-B6C3-D1A222995569}" type="pres">
      <dgm:prSet presAssocID="{C4C38A6A-F0AD-422A-97A2-2555A14FB8D7}" presName="rootText3" presStyleLbl="asst1" presStyleIdx="0" presStyleCnt="1" custScaleX="2937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465C8A-37E7-45B5-8DA6-11B4C111BE63}" type="pres">
      <dgm:prSet presAssocID="{C4C38A6A-F0AD-422A-97A2-2555A14FB8D7}" presName="rootConnector3" presStyleLbl="asst1" presStyleIdx="0" presStyleCnt="1"/>
      <dgm:spPr/>
    </dgm:pt>
    <dgm:pt modelId="{1944F178-7AA6-4BEC-AFE7-7AA87FE7AF89}" type="pres">
      <dgm:prSet presAssocID="{C4C38A6A-F0AD-422A-97A2-2555A14FB8D7}" presName="hierChild6" presStyleCnt="0"/>
      <dgm:spPr/>
    </dgm:pt>
    <dgm:pt modelId="{8E121D44-FB95-439E-BA8E-14F44D3EC1A6}" type="pres">
      <dgm:prSet presAssocID="{C4C38A6A-F0AD-422A-97A2-2555A14FB8D7}" presName="hierChild7" presStyleCnt="0"/>
      <dgm:spPr/>
    </dgm:pt>
  </dgm:ptLst>
  <dgm:cxnLst>
    <dgm:cxn modelId="{AB2D9A2D-7559-4A61-9999-FF3A6C7185F8}" type="presOf" srcId="{0A7CE58E-9632-4A5A-A279-ED44EE54EDAD}" destId="{0B27BF80-31A3-4FBF-9E23-1194C4B06CF5}" srcOrd="0" destOrd="0" presId="urn:microsoft.com/office/officeart/2005/8/layout/orgChart1"/>
    <dgm:cxn modelId="{A1299FAE-E5A5-4777-BBD2-73E099E63302}" type="presOf" srcId="{B2178717-1521-47E9-A832-319170B22F5E}" destId="{E1A11039-A9A8-4368-A1B4-458205047D20}" srcOrd="0" destOrd="0" presId="urn:microsoft.com/office/officeart/2005/8/layout/orgChart1"/>
    <dgm:cxn modelId="{D0D392C0-4BB1-498A-86A4-ECDA3824E836}" srcId="{A9D1E4F6-0973-48F8-8A64-B9CD2D6F29DF}" destId="{ACAD862D-5A2F-429E-A203-3892268F0035}" srcOrd="3" destOrd="0" parTransId="{B837A679-5A0B-44D3-9FB2-1B30906C3DAE}" sibTransId="{ACAF5456-D9F7-4202-8C76-4ED4058F05FE}"/>
    <dgm:cxn modelId="{817B99FA-EB0C-4CF6-862D-91168C71A5FB}" type="presOf" srcId="{245FBFE0-95A6-47DB-8BE7-9A49993FAE0D}" destId="{9FDD5A6A-ABEB-40DD-A383-2FEF95250025}" srcOrd="0" destOrd="0" presId="urn:microsoft.com/office/officeart/2005/8/layout/orgChart1"/>
    <dgm:cxn modelId="{341CC992-F888-41AB-B8A8-FA54E874C524}" srcId="{70461BDD-4CF3-4B10-B828-D3C63EC8FD7F}" destId="{A9D1E4F6-0973-48F8-8A64-B9CD2D6F29DF}" srcOrd="0" destOrd="0" parTransId="{4EAEEA2E-90F4-4F70-8C37-329F7A071487}" sibTransId="{15ECCC1A-F355-4ABD-8ADC-DCCF05A30564}"/>
    <dgm:cxn modelId="{8F6A64B8-4B4A-4667-995B-72105A7376E9}" type="presOf" srcId="{B2178717-1521-47E9-A832-319170B22F5E}" destId="{7DD9CEB1-C7FF-4163-9E35-FA0E24E7ED41}" srcOrd="1" destOrd="0" presId="urn:microsoft.com/office/officeart/2005/8/layout/orgChart1"/>
    <dgm:cxn modelId="{1B427809-693F-42FC-9544-9F0DD9AE7DD0}" type="presOf" srcId="{566CBBC9-9FCC-40DE-AF8A-5C487BCD4887}" destId="{2B52D06E-9C4A-4294-B650-31C2096CAE81}" srcOrd="0" destOrd="0" presId="urn:microsoft.com/office/officeart/2005/8/layout/orgChart1"/>
    <dgm:cxn modelId="{B4B93116-661D-4260-9AFB-A349D235D4D4}" type="presOf" srcId="{A9D1E4F6-0973-48F8-8A64-B9CD2D6F29DF}" destId="{43581B1F-3947-4895-BAFD-C98B5BB57398}" srcOrd="0" destOrd="0" presId="urn:microsoft.com/office/officeart/2005/8/layout/orgChart1"/>
    <dgm:cxn modelId="{8E333884-B345-4D3B-9CC7-B2CE67AE81AC}" type="presOf" srcId="{D48B742E-2421-469A-A39B-2F35C709C032}" destId="{8BE161CF-58D4-43AD-AA4E-7C5AB47486CD}" srcOrd="1" destOrd="0" presId="urn:microsoft.com/office/officeart/2005/8/layout/orgChart1"/>
    <dgm:cxn modelId="{91A19AED-DDF4-4634-82CA-F81BC71210A8}" type="presOf" srcId="{B837A679-5A0B-44D3-9FB2-1B30906C3DAE}" destId="{EAF74280-EE3C-4E78-A5DF-CD6368EF1C32}" srcOrd="0" destOrd="0" presId="urn:microsoft.com/office/officeart/2005/8/layout/orgChart1"/>
    <dgm:cxn modelId="{C25236B8-ABE2-4356-95B6-6273E26EE055}" type="presOf" srcId="{ED0BD018-9302-4809-A03E-F961324263AD}" destId="{D7A2D339-BAE8-4233-A702-6667A18858EA}" srcOrd="0" destOrd="0" presId="urn:microsoft.com/office/officeart/2005/8/layout/orgChart1"/>
    <dgm:cxn modelId="{44415BF7-6B30-4F6C-9BF6-514A16EEBF5C}" type="presOf" srcId="{4976601A-6D45-4052-889F-E75D350D4100}" destId="{5DD112D3-6A04-4B64-8276-979B416426C8}" srcOrd="1" destOrd="0" presId="urn:microsoft.com/office/officeart/2005/8/layout/orgChart1"/>
    <dgm:cxn modelId="{4FB21D83-6E33-45CF-B78E-D6E45F114746}" type="presOf" srcId="{D48B742E-2421-469A-A39B-2F35C709C032}" destId="{E72A7A1B-01D2-434A-AA9F-E4D3F97A0687}" srcOrd="0" destOrd="0" presId="urn:microsoft.com/office/officeart/2005/8/layout/orgChart1"/>
    <dgm:cxn modelId="{F94EE6D9-4ED1-4C0E-A44E-20D9DCE2CA7F}" type="presOf" srcId="{C4C38A6A-F0AD-422A-97A2-2555A14FB8D7}" destId="{EB465C8A-37E7-45B5-8DA6-11B4C111BE63}" srcOrd="1" destOrd="0" presId="urn:microsoft.com/office/officeart/2005/8/layout/orgChart1"/>
    <dgm:cxn modelId="{3BD6FDDE-2596-466E-BC90-3BDE75C0F62D}" type="presOf" srcId="{ACAD862D-5A2F-429E-A203-3892268F0035}" destId="{557BD3C7-C7D9-4931-AD74-68065D84E46F}" srcOrd="0" destOrd="0" presId="urn:microsoft.com/office/officeart/2005/8/layout/orgChart1"/>
    <dgm:cxn modelId="{2539643F-87E6-4F9C-BECE-A8AE18D8C045}" srcId="{A9D1E4F6-0973-48F8-8A64-B9CD2D6F29DF}" destId="{C4C38A6A-F0AD-422A-97A2-2555A14FB8D7}" srcOrd="0" destOrd="0" parTransId="{566CBBC9-9FCC-40DE-AF8A-5C487BCD4887}" sibTransId="{D8F1FB2D-5022-411F-97A7-6B34E8F9FC44}"/>
    <dgm:cxn modelId="{BC2F38AF-D22B-4189-9172-9E90D68D635D}" type="presOf" srcId="{ED0BD018-9302-4809-A03E-F961324263AD}" destId="{A0E5CEE3-BFAD-4EC0-8341-AD872CC093A7}" srcOrd="1" destOrd="0" presId="urn:microsoft.com/office/officeart/2005/8/layout/orgChart1"/>
    <dgm:cxn modelId="{90224AD4-0800-4ACE-BBB4-9C672BABCC32}" type="presOf" srcId="{B2D83A0E-B945-4445-A13D-40B884A8964A}" destId="{ACBEC7BC-58D0-433E-BE11-8B78B85F57E1}" srcOrd="0" destOrd="0" presId="urn:microsoft.com/office/officeart/2005/8/layout/orgChart1"/>
    <dgm:cxn modelId="{EF6852C0-4861-4BF6-96BB-2552DB9E8AD0}" type="presOf" srcId="{70461BDD-4CF3-4B10-B828-D3C63EC8FD7F}" destId="{C1023EDE-B295-42AB-925A-0174777D5BBF}" srcOrd="0" destOrd="0" presId="urn:microsoft.com/office/officeart/2005/8/layout/orgChart1"/>
    <dgm:cxn modelId="{15A9C54C-29EB-4AAF-AC74-3793665697F3}" type="presOf" srcId="{08F2E2D2-34C2-45BC-9826-D6B8957FEB4A}" destId="{C2E4062E-3657-4894-80F3-716E1BC9F4F0}" srcOrd="0" destOrd="0" presId="urn:microsoft.com/office/officeart/2005/8/layout/orgChart1"/>
    <dgm:cxn modelId="{D509EE2D-2992-4EB1-997B-0504B1236B3D}" type="presOf" srcId="{C4C38A6A-F0AD-422A-97A2-2555A14FB8D7}" destId="{32BEBCAF-E27C-4B4E-B6C3-D1A222995569}" srcOrd="0" destOrd="0" presId="urn:microsoft.com/office/officeart/2005/8/layout/orgChart1"/>
    <dgm:cxn modelId="{ADAD2BB9-2805-4997-B600-D2B7BA6CA059}" type="presOf" srcId="{A9D1E4F6-0973-48F8-8A64-B9CD2D6F29DF}" destId="{1871DBEF-3098-4727-AD1F-03E46C7B820B}" srcOrd="1" destOrd="0" presId="urn:microsoft.com/office/officeart/2005/8/layout/orgChart1"/>
    <dgm:cxn modelId="{506DAAF1-8099-46DA-A3D6-4B60F95EC8EE}" type="presOf" srcId="{4976601A-6D45-4052-889F-E75D350D4100}" destId="{DF50D48A-B11D-4BD1-9671-181FDA9CA970}" srcOrd="0" destOrd="0" presId="urn:microsoft.com/office/officeart/2005/8/layout/orgChart1"/>
    <dgm:cxn modelId="{678873F7-D83A-4C02-AE40-7FB9BFF9DE34}" srcId="{A9D1E4F6-0973-48F8-8A64-B9CD2D6F29DF}" destId="{D48B742E-2421-469A-A39B-2F35C709C032}" srcOrd="5" destOrd="0" parTransId="{08F2E2D2-34C2-45BC-9826-D6B8957FEB4A}" sibTransId="{24F788FF-E7A6-454E-B8E2-9912244A11F7}"/>
    <dgm:cxn modelId="{704A65F0-590C-4D0A-AF2A-223E84B6EED3}" srcId="{A9D1E4F6-0973-48F8-8A64-B9CD2D6F29DF}" destId="{ED0BD018-9302-4809-A03E-F961324263AD}" srcOrd="2" destOrd="0" parTransId="{B2D83A0E-B945-4445-A13D-40B884A8964A}" sibTransId="{DE220290-3F0E-4F8D-B8F6-75DB21F47644}"/>
    <dgm:cxn modelId="{AA2F2FBA-B55C-45E1-BD62-571A57378FC6}" srcId="{A9D1E4F6-0973-48F8-8A64-B9CD2D6F29DF}" destId="{4976601A-6D45-4052-889F-E75D350D4100}" srcOrd="1" destOrd="0" parTransId="{245FBFE0-95A6-47DB-8BE7-9A49993FAE0D}" sibTransId="{77B3D10F-19F9-4C0D-98BA-E6F5C1A64F7C}"/>
    <dgm:cxn modelId="{7F22BF1A-0D74-447E-A9FA-E5C4A39B97EF}" type="presOf" srcId="{ACAD862D-5A2F-429E-A203-3892268F0035}" destId="{B7CE9283-80BC-4A0F-971E-D64BE93A31C2}" srcOrd="1" destOrd="0" presId="urn:microsoft.com/office/officeart/2005/8/layout/orgChart1"/>
    <dgm:cxn modelId="{4CD4DFE7-3898-4B1B-A35C-04C52DD80E21}" srcId="{A9D1E4F6-0973-48F8-8A64-B9CD2D6F29DF}" destId="{B2178717-1521-47E9-A832-319170B22F5E}" srcOrd="4" destOrd="0" parTransId="{0A7CE58E-9632-4A5A-A279-ED44EE54EDAD}" sibTransId="{50804AA1-1295-469B-868E-B3BDD60631FB}"/>
    <dgm:cxn modelId="{95B62864-992E-4E6F-96E9-358E1EDF1975}" type="presParOf" srcId="{C1023EDE-B295-42AB-925A-0174777D5BBF}" destId="{A4B529EF-3C8A-4711-8F45-12FF1E0CAFE6}" srcOrd="0" destOrd="0" presId="urn:microsoft.com/office/officeart/2005/8/layout/orgChart1"/>
    <dgm:cxn modelId="{0550075A-D269-4F53-AFFA-B25D207BC642}" type="presParOf" srcId="{A4B529EF-3C8A-4711-8F45-12FF1E0CAFE6}" destId="{C3AD045C-74A8-443D-A0AE-801CB5A55B06}" srcOrd="0" destOrd="0" presId="urn:microsoft.com/office/officeart/2005/8/layout/orgChart1"/>
    <dgm:cxn modelId="{14557075-00A3-4C0D-BBAC-C168890493DC}" type="presParOf" srcId="{C3AD045C-74A8-443D-A0AE-801CB5A55B06}" destId="{43581B1F-3947-4895-BAFD-C98B5BB57398}" srcOrd="0" destOrd="0" presId="urn:microsoft.com/office/officeart/2005/8/layout/orgChart1"/>
    <dgm:cxn modelId="{24419750-71B0-4BF1-B3B2-072B9A508234}" type="presParOf" srcId="{C3AD045C-74A8-443D-A0AE-801CB5A55B06}" destId="{1871DBEF-3098-4727-AD1F-03E46C7B820B}" srcOrd="1" destOrd="0" presId="urn:microsoft.com/office/officeart/2005/8/layout/orgChart1"/>
    <dgm:cxn modelId="{4A4FC0CB-7905-49EA-8763-4B37CBCBE014}" type="presParOf" srcId="{A4B529EF-3C8A-4711-8F45-12FF1E0CAFE6}" destId="{4D1B4A3A-3687-4D27-AF14-8C0BE436EB50}" srcOrd="1" destOrd="0" presId="urn:microsoft.com/office/officeart/2005/8/layout/orgChart1"/>
    <dgm:cxn modelId="{21B9686A-A17F-4298-8550-6638CA185B4B}" type="presParOf" srcId="{4D1B4A3A-3687-4D27-AF14-8C0BE436EB50}" destId="{9FDD5A6A-ABEB-40DD-A383-2FEF95250025}" srcOrd="0" destOrd="0" presId="urn:microsoft.com/office/officeart/2005/8/layout/orgChart1"/>
    <dgm:cxn modelId="{D317F4D1-8F8C-431E-8222-471FD612EAFC}" type="presParOf" srcId="{4D1B4A3A-3687-4D27-AF14-8C0BE436EB50}" destId="{8752FD52-7C11-4254-8586-FFA4798658DD}" srcOrd="1" destOrd="0" presId="urn:microsoft.com/office/officeart/2005/8/layout/orgChart1"/>
    <dgm:cxn modelId="{010212AD-DE65-45C0-AF89-3B4230C3A8A1}" type="presParOf" srcId="{8752FD52-7C11-4254-8586-FFA4798658DD}" destId="{BC8481A5-BA5F-41A3-BE8E-A3300297930E}" srcOrd="0" destOrd="0" presId="urn:microsoft.com/office/officeart/2005/8/layout/orgChart1"/>
    <dgm:cxn modelId="{43A9A8B9-7C5B-476E-BF3B-78B3BFC5AE84}" type="presParOf" srcId="{BC8481A5-BA5F-41A3-BE8E-A3300297930E}" destId="{DF50D48A-B11D-4BD1-9671-181FDA9CA970}" srcOrd="0" destOrd="0" presId="urn:microsoft.com/office/officeart/2005/8/layout/orgChart1"/>
    <dgm:cxn modelId="{FE33BD3D-8CC6-4F8C-9192-B48F30A42D9B}" type="presParOf" srcId="{BC8481A5-BA5F-41A3-BE8E-A3300297930E}" destId="{5DD112D3-6A04-4B64-8276-979B416426C8}" srcOrd="1" destOrd="0" presId="urn:microsoft.com/office/officeart/2005/8/layout/orgChart1"/>
    <dgm:cxn modelId="{545D92D9-4FD4-49A3-AB39-DE756724896F}" type="presParOf" srcId="{8752FD52-7C11-4254-8586-FFA4798658DD}" destId="{60C7BBD3-9D62-4031-BF28-8A993ACE6FD7}" srcOrd="1" destOrd="0" presId="urn:microsoft.com/office/officeart/2005/8/layout/orgChart1"/>
    <dgm:cxn modelId="{F4C0E8BB-40C5-4DBE-B538-9CE8EFF68AD3}" type="presParOf" srcId="{8752FD52-7C11-4254-8586-FFA4798658DD}" destId="{41CB91F3-AA1B-4A7F-9761-6C5739AA289A}" srcOrd="2" destOrd="0" presId="urn:microsoft.com/office/officeart/2005/8/layout/orgChart1"/>
    <dgm:cxn modelId="{38F87B9F-3D00-4495-87BE-82A86ADF405D}" type="presParOf" srcId="{4D1B4A3A-3687-4D27-AF14-8C0BE436EB50}" destId="{ACBEC7BC-58D0-433E-BE11-8B78B85F57E1}" srcOrd="2" destOrd="0" presId="urn:microsoft.com/office/officeart/2005/8/layout/orgChart1"/>
    <dgm:cxn modelId="{33DBB090-E528-4F72-9C67-09E0827CC6C4}" type="presParOf" srcId="{4D1B4A3A-3687-4D27-AF14-8C0BE436EB50}" destId="{D44DFE78-9472-4110-A36C-1EA807AF1279}" srcOrd="3" destOrd="0" presId="urn:microsoft.com/office/officeart/2005/8/layout/orgChart1"/>
    <dgm:cxn modelId="{BBADC49B-0821-455B-9FF0-0A2127C650AF}" type="presParOf" srcId="{D44DFE78-9472-4110-A36C-1EA807AF1279}" destId="{FFCE49C8-FA04-44CB-8DF8-7FB40D8A9DBE}" srcOrd="0" destOrd="0" presId="urn:microsoft.com/office/officeart/2005/8/layout/orgChart1"/>
    <dgm:cxn modelId="{B2FF5624-F17C-44C5-A1E9-24BDD0549804}" type="presParOf" srcId="{FFCE49C8-FA04-44CB-8DF8-7FB40D8A9DBE}" destId="{D7A2D339-BAE8-4233-A702-6667A18858EA}" srcOrd="0" destOrd="0" presId="urn:microsoft.com/office/officeart/2005/8/layout/orgChart1"/>
    <dgm:cxn modelId="{E66FCF6D-5206-4A0E-B0A4-118DFBCD9AC1}" type="presParOf" srcId="{FFCE49C8-FA04-44CB-8DF8-7FB40D8A9DBE}" destId="{A0E5CEE3-BFAD-4EC0-8341-AD872CC093A7}" srcOrd="1" destOrd="0" presId="urn:microsoft.com/office/officeart/2005/8/layout/orgChart1"/>
    <dgm:cxn modelId="{376897E7-8BF2-4B7C-A95A-926B5E46E0BA}" type="presParOf" srcId="{D44DFE78-9472-4110-A36C-1EA807AF1279}" destId="{DD5AE08A-B157-44B0-BD5F-95E951B411CE}" srcOrd="1" destOrd="0" presId="urn:microsoft.com/office/officeart/2005/8/layout/orgChart1"/>
    <dgm:cxn modelId="{B93E2385-BE59-4DCA-856D-B6D552989781}" type="presParOf" srcId="{D44DFE78-9472-4110-A36C-1EA807AF1279}" destId="{9E9778D2-AA6E-463A-B3A3-49B723D5D909}" srcOrd="2" destOrd="0" presId="urn:microsoft.com/office/officeart/2005/8/layout/orgChart1"/>
    <dgm:cxn modelId="{BE01A8FD-EECE-4891-855C-4E10D7592B25}" type="presParOf" srcId="{4D1B4A3A-3687-4D27-AF14-8C0BE436EB50}" destId="{EAF74280-EE3C-4E78-A5DF-CD6368EF1C32}" srcOrd="4" destOrd="0" presId="urn:microsoft.com/office/officeart/2005/8/layout/orgChart1"/>
    <dgm:cxn modelId="{E64AB473-6D24-4C9E-A54E-2C7EB4951D85}" type="presParOf" srcId="{4D1B4A3A-3687-4D27-AF14-8C0BE436EB50}" destId="{DC235D3C-55B5-4CA0-8D09-117C8DC721D4}" srcOrd="5" destOrd="0" presId="urn:microsoft.com/office/officeart/2005/8/layout/orgChart1"/>
    <dgm:cxn modelId="{C553928B-761F-4D9E-8413-76AB5B10A41B}" type="presParOf" srcId="{DC235D3C-55B5-4CA0-8D09-117C8DC721D4}" destId="{508FBBB7-FD63-4B03-AC49-65F6C205DAE3}" srcOrd="0" destOrd="0" presId="urn:microsoft.com/office/officeart/2005/8/layout/orgChart1"/>
    <dgm:cxn modelId="{D8A90714-CE1D-479A-B198-34AB0979DCAC}" type="presParOf" srcId="{508FBBB7-FD63-4B03-AC49-65F6C205DAE3}" destId="{557BD3C7-C7D9-4931-AD74-68065D84E46F}" srcOrd="0" destOrd="0" presId="urn:microsoft.com/office/officeart/2005/8/layout/orgChart1"/>
    <dgm:cxn modelId="{022C40C7-836A-4B59-9346-2AFEF2ED085A}" type="presParOf" srcId="{508FBBB7-FD63-4B03-AC49-65F6C205DAE3}" destId="{B7CE9283-80BC-4A0F-971E-D64BE93A31C2}" srcOrd="1" destOrd="0" presId="urn:microsoft.com/office/officeart/2005/8/layout/orgChart1"/>
    <dgm:cxn modelId="{559E5BF7-46F6-49A5-9125-AA62DAE173AB}" type="presParOf" srcId="{DC235D3C-55B5-4CA0-8D09-117C8DC721D4}" destId="{8FF09D4E-DC65-4883-8803-212B41D99BCC}" srcOrd="1" destOrd="0" presId="urn:microsoft.com/office/officeart/2005/8/layout/orgChart1"/>
    <dgm:cxn modelId="{9E7E8274-4B49-4BA0-94AF-4E76775241D6}" type="presParOf" srcId="{DC235D3C-55B5-4CA0-8D09-117C8DC721D4}" destId="{1D31CCB2-6C93-4DAA-B331-FCB697F785E3}" srcOrd="2" destOrd="0" presId="urn:microsoft.com/office/officeart/2005/8/layout/orgChart1"/>
    <dgm:cxn modelId="{4A2941C0-4620-4CDA-B64C-E110B76CBF7E}" type="presParOf" srcId="{4D1B4A3A-3687-4D27-AF14-8C0BE436EB50}" destId="{0B27BF80-31A3-4FBF-9E23-1194C4B06CF5}" srcOrd="6" destOrd="0" presId="urn:microsoft.com/office/officeart/2005/8/layout/orgChart1"/>
    <dgm:cxn modelId="{C36D7F6D-BC4E-485D-903E-2AC124793A6D}" type="presParOf" srcId="{4D1B4A3A-3687-4D27-AF14-8C0BE436EB50}" destId="{A9B5BF53-D9CE-4632-95DE-099C1B7E97A3}" srcOrd="7" destOrd="0" presId="urn:microsoft.com/office/officeart/2005/8/layout/orgChart1"/>
    <dgm:cxn modelId="{E11EF28C-24AF-4881-9466-98452C8D6993}" type="presParOf" srcId="{A9B5BF53-D9CE-4632-95DE-099C1B7E97A3}" destId="{B67C71E5-043E-4C66-B723-7A356BD62AF2}" srcOrd="0" destOrd="0" presId="urn:microsoft.com/office/officeart/2005/8/layout/orgChart1"/>
    <dgm:cxn modelId="{B5974919-4C48-4259-B22F-28C51BD4F4A5}" type="presParOf" srcId="{B67C71E5-043E-4C66-B723-7A356BD62AF2}" destId="{E1A11039-A9A8-4368-A1B4-458205047D20}" srcOrd="0" destOrd="0" presId="urn:microsoft.com/office/officeart/2005/8/layout/orgChart1"/>
    <dgm:cxn modelId="{84A05B7F-17CA-496C-AE69-AE616B24A81F}" type="presParOf" srcId="{B67C71E5-043E-4C66-B723-7A356BD62AF2}" destId="{7DD9CEB1-C7FF-4163-9E35-FA0E24E7ED41}" srcOrd="1" destOrd="0" presId="urn:microsoft.com/office/officeart/2005/8/layout/orgChart1"/>
    <dgm:cxn modelId="{65849119-9026-4CFC-92F2-7FCAE03E09F5}" type="presParOf" srcId="{A9B5BF53-D9CE-4632-95DE-099C1B7E97A3}" destId="{DC027BC8-3F1A-4D3D-8989-15902E2EF334}" srcOrd="1" destOrd="0" presId="urn:microsoft.com/office/officeart/2005/8/layout/orgChart1"/>
    <dgm:cxn modelId="{9CE44B3A-C719-4F88-870E-FB68B2372B2C}" type="presParOf" srcId="{A9B5BF53-D9CE-4632-95DE-099C1B7E97A3}" destId="{E2F96FF6-84AF-4C5C-8C6C-9EF55CDD7B1D}" srcOrd="2" destOrd="0" presId="urn:microsoft.com/office/officeart/2005/8/layout/orgChart1"/>
    <dgm:cxn modelId="{93A78CC5-9517-4AA7-918F-BE178D4D624F}" type="presParOf" srcId="{4D1B4A3A-3687-4D27-AF14-8C0BE436EB50}" destId="{C2E4062E-3657-4894-80F3-716E1BC9F4F0}" srcOrd="8" destOrd="0" presId="urn:microsoft.com/office/officeart/2005/8/layout/orgChart1"/>
    <dgm:cxn modelId="{30E59C9B-9313-42D2-AADE-7D41FF17DE21}" type="presParOf" srcId="{4D1B4A3A-3687-4D27-AF14-8C0BE436EB50}" destId="{5D090867-9072-4CAF-B57B-D72951F868E0}" srcOrd="9" destOrd="0" presId="urn:microsoft.com/office/officeart/2005/8/layout/orgChart1"/>
    <dgm:cxn modelId="{33889EDF-61F7-4BA4-96AA-9C2BFEF31FB0}" type="presParOf" srcId="{5D090867-9072-4CAF-B57B-D72951F868E0}" destId="{A49D9288-6CA9-4824-9AE7-CF5252C4AC6F}" srcOrd="0" destOrd="0" presId="urn:microsoft.com/office/officeart/2005/8/layout/orgChart1"/>
    <dgm:cxn modelId="{DD6AD129-A7C0-4199-820D-AF7F8F94AA22}" type="presParOf" srcId="{A49D9288-6CA9-4824-9AE7-CF5252C4AC6F}" destId="{E72A7A1B-01D2-434A-AA9F-E4D3F97A0687}" srcOrd="0" destOrd="0" presId="urn:microsoft.com/office/officeart/2005/8/layout/orgChart1"/>
    <dgm:cxn modelId="{B34BDE8A-BD6B-4C77-A7CA-BBDEB517998E}" type="presParOf" srcId="{A49D9288-6CA9-4824-9AE7-CF5252C4AC6F}" destId="{8BE161CF-58D4-43AD-AA4E-7C5AB47486CD}" srcOrd="1" destOrd="0" presId="urn:microsoft.com/office/officeart/2005/8/layout/orgChart1"/>
    <dgm:cxn modelId="{A32F3633-220F-4709-A022-6912E55E53E3}" type="presParOf" srcId="{5D090867-9072-4CAF-B57B-D72951F868E0}" destId="{F1ADB4C5-9D2D-4D83-8B2C-1AD725BA3976}" srcOrd="1" destOrd="0" presId="urn:microsoft.com/office/officeart/2005/8/layout/orgChart1"/>
    <dgm:cxn modelId="{DEB2B1E7-80FD-4C53-B2A5-1DBB09AB8903}" type="presParOf" srcId="{5D090867-9072-4CAF-B57B-D72951F868E0}" destId="{BED0442F-BE8A-4FE2-B8FD-CFE6E42D1BDF}" srcOrd="2" destOrd="0" presId="urn:microsoft.com/office/officeart/2005/8/layout/orgChart1"/>
    <dgm:cxn modelId="{2CD248A7-331A-4CD7-A08B-80289CC51891}" type="presParOf" srcId="{A4B529EF-3C8A-4711-8F45-12FF1E0CAFE6}" destId="{C39F7159-4A3C-4D54-AFDF-6D7851C5AFE6}" srcOrd="2" destOrd="0" presId="urn:microsoft.com/office/officeart/2005/8/layout/orgChart1"/>
    <dgm:cxn modelId="{E775CF66-E0FB-4E0C-AF6D-90D150D62413}" type="presParOf" srcId="{C39F7159-4A3C-4D54-AFDF-6D7851C5AFE6}" destId="{2B52D06E-9C4A-4294-B650-31C2096CAE81}" srcOrd="0" destOrd="0" presId="urn:microsoft.com/office/officeart/2005/8/layout/orgChart1"/>
    <dgm:cxn modelId="{CF056E99-FBB4-4C2B-BF5E-91B82638E63A}" type="presParOf" srcId="{C39F7159-4A3C-4D54-AFDF-6D7851C5AFE6}" destId="{B115B321-8D0B-4D17-87B4-B0EFA3AA664A}" srcOrd="1" destOrd="0" presId="urn:microsoft.com/office/officeart/2005/8/layout/orgChart1"/>
    <dgm:cxn modelId="{A1AB4ECB-A819-4A51-ABEE-A9D68D11A5F3}" type="presParOf" srcId="{B115B321-8D0B-4D17-87B4-B0EFA3AA664A}" destId="{E10BA77C-BDFD-4329-A238-6F52E2C97441}" srcOrd="0" destOrd="0" presId="urn:microsoft.com/office/officeart/2005/8/layout/orgChart1"/>
    <dgm:cxn modelId="{B20F2AE5-A0A7-44E3-A80B-33569E7412D9}" type="presParOf" srcId="{E10BA77C-BDFD-4329-A238-6F52E2C97441}" destId="{32BEBCAF-E27C-4B4E-B6C3-D1A222995569}" srcOrd="0" destOrd="0" presId="urn:microsoft.com/office/officeart/2005/8/layout/orgChart1"/>
    <dgm:cxn modelId="{CB10E34C-DF5B-4298-A45D-2A5D311A8240}" type="presParOf" srcId="{E10BA77C-BDFD-4329-A238-6F52E2C97441}" destId="{EB465C8A-37E7-45B5-8DA6-11B4C111BE63}" srcOrd="1" destOrd="0" presId="urn:microsoft.com/office/officeart/2005/8/layout/orgChart1"/>
    <dgm:cxn modelId="{2511DBFE-FC34-4521-8133-3CFD7707A112}" type="presParOf" srcId="{B115B321-8D0B-4D17-87B4-B0EFA3AA664A}" destId="{1944F178-7AA6-4BEC-AFE7-7AA87FE7AF89}" srcOrd="1" destOrd="0" presId="urn:microsoft.com/office/officeart/2005/8/layout/orgChart1"/>
    <dgm:cxn modelId="{BC4F6602-D976-42D3-96DE-6C20AD7AAF5C}" type="presParOf" srcId="{B115B321-8D0B-4D17-87B4-B0EFA3AA664A}" destId="{8E121D44-FB95-439E-BA8E-14F44D3EC1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5C82F7E-65B6-4F51-ADED-56B636A043F0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FC7FBB-A785-4250-92C1-8A356A497F63}">
      <dgm:prSet phldrT="[Текст]"/>
      <dgm:spPr/>
      <dgm:t>
        <a:bodyPr/>
        <a:lstStyle/>
        <a:p>
          <a:r>
            <a:rPr lang="ru-RU" b="1" dirty="0" smtClean="0"/>
            <a:t>Текущий валютный счет </a:t>
          </a:r>
          <a:endParaRPr lang="ru-RU" b="1" dirty="0"/>
        </a:p>
      </dgm:t>
    </dgm:pt>
    <dgm:pt modelId="{7A099099-CAB1-4865-BAFC-4B154B7DEE77}" type="parTrans" cxnId="{FE5B0CFB-EC6D-45AF-ADED-C787889A87D5}">
      <dgm:prSet/>
      <dgm:spPr/>
      <dgm:t>
        <a:bodyPr/>
        <a:lstStyle/>
        <a:p>
          <a:endParaRPr lang="ru-RU"/>
        </a:p>
      </dgm:t>
    </dgm:pt>
    <dgm:pt modelId="{F795AC0D-0BE2-4A43-81AF-3C473D4E4084}" type="sibTrans" cxnId="{FE5B0CFB-EC6D-45AF-ADED-C787889A87D5}">
      <dgm:prSet/>
      <dgm:spPr/>
      <dgm:t>
        <a:bodyPr/>
        <a:lstStyle/>
        <a:p>
          <a:endParaRPr lang="ru-RU"/>
        </a:p>
      </dgm:t>
    </dgm:pt>
    <dgm:pt modelId="{45E77700-4F70-432D-8F87-047C652BEBC9}">
      <dgm:prSet phldrT="[Текст]"/>
      <dgm:spPr/>
      <dgm:t>
        <a:bodyPr/>
        <a:lstStyle/>
        <a:p>
          <a:r>
            <a:rPr lang="ru-RU" b="1" dirty="0" smtClean="0"/>
            <a:t>Транзитный валютный счет</a:t>
          </a:r>
          <a:endParaRPr lang="ru-RU" b="1" dirty="0"/>
        </a:p>
      </dgm:t>
    </dgm:pt>
    <dgm:pt modelId="{DA0906FA-0979-4DCD-83D4-DCF0784A78EF}" type="parTrans" cxnId="{D1C22015-B5D6-43FC-BA6A-BBFBA6BC7132}">
      <dgm:prSet/>
      <dgm:spPr/>
      <dgm:t>
        <a:bodyPr/>
        <a:lstStyle/>
        <a:p>
          <a:endParaRPr lang="ru-RU"/>
        </a:p>
      </dgm:t>
    </dgm:pt>
    <dgm:pt modelId="{C06B3934-EDB3-4767-8D6A-D7EAB91B0F52}" type="sibTrans" cxnId="{D1C22015-B5D6-43FC-BA6A-BBFBA6BC7132}">
      <dgm:prSet/>
      <dgm:spPr/>
      <dgm:t>
        <a:bodyPr/>
        <a:lstStyle/>
        <a:p>
          <a:endParaRPr lang="ru-RU"/>
        </a:p>
      </dgm:t>
    </dgm:pt>
    <dgm:pt modelId="{1F40DA26-2AD7-491C-ADBD-AEDE6E6CF585}">
      <dgm:prSet phldrT="[Текст]" custT="1"/>
      <dgm:spPr/>
      <dgm:t>
        <a:bodyPr/>
        <a:lstStyle/>
        <a:p>
          <a:r>
            <a:rPr lang="ru-RU" sz="1400" b="1" dirty="0" smtClean="0"/>
            <a:t>идентификация поступлений иностранной валюты в пользу резидентов</a:t>
          </a:r>
          <a:endParaRPr lang="ru-RU" sz="1400" b="1" dirty="0"/>
        </a:p>
      </dgm:t>
    </dgm:pt>
    <dgm:pt modelId="{BF44B520-3383-400A-8347-A0E3B2269C27}" type="parTrans" cxnId="{8CF48CA4-EEB8-4453-8522-CF5F088EDDBB}">
      <dgm:prSet/>
      <dgm:spPr/>
      <dgm:t>
        <a:bodyPr/>
        <a:lstStyle/>
        <a:p>
          <a:endParaRPr lang="ru-RU"/>
        </a:p>
      </dgm:t>
    </dgm:pt>
    <dgm:pt modelId="{0574ED3C-0D7C-4C6E-8CFF-ADDDE0FE764A}" type="sibTrans" cxnId="{8CF48CA4-EEB8-4453-8522-CF5F088EDDBB}">
      <dgm:prSet/>
      <dgm:spPr/>
      <dgm:t>
        <a:bodyPr/>
        <a:lstStyle/>
        <a:p>
          <a:endParaRPr lang="ru-RU"/>
        </a:p>
      </dgm:t>
    </dgm:pt>
    <dgm:pt modelId="{3CE1D2AE-B66B-4EB6-ADF2-04348B2AADCE}">
      <dgm:prSet phldrT="[Текст]" custT="1"/>
      <dgm:spPr/>
      <dgm:t>
        <a:bodyPr/>
        <a:lstStyle/>
        <a:p>
          <a:r>
            <a:rPr lang="ru-RU" sz="1400" b="1" dirty="0" smtClean="0"/>
            <a:t>учет валютных операций</a:t>
          </a:r>
          <a:endParaRPr lang="ru-RU" sz="1400" b="1" dirty="0"/>
        </a:p>
      </dgm:t>
    </dgm:pt>
    <dgm:pt modelId="{D486E331-7856-4FEF-BCE8-CA3622AD084C}" type="parTrans" cxnId="{24965A54-C8DA-45C1-9711-DCBE1DB0DE68}">
      <dgm:prSet/>
      <dgm:spPr/>
      <dgm:t>
        <a:bodyPr/>
        <a:lstStyle/>
        <a:p>
          <a:endParaRPr lang="ru-RU"/>
        </a:p>
      </dgm:t>
    </dgm:pt>
    <dgm:pt modelId="{1558FFC3-5390-4C3E-B528-74F6EBCDE901}" type="sibTrans" cxnId="{24965A54-C8DA-45C1-9711-DCBE1DB0DE68}">
      <dgm:prSet/>
      <dgm:spPr/>
      <dgm:t>
        <a:bodyPr/>
        <a:lstStyle/>
        <a:p>
          <a:endParaRPr lang="ru-RU"/>
        </a:p>
      </dgm:t>
    </dgm:pt>
    <dgm:pt modelId="{86F81945-EB69-40CE-A576-74C6E25F5133}">
      <dgm:prSet phldrT="[Текст]"/>
      <dgm:spPr/>
      <dgm:t>
        <a:bodyPr/>
        <a:lstStyle/>
        <a:p>
          <a:r>
            <a:rPr lang="ru-RU" b="1" dirty="0" smtClean="0"/>
            <a:t>Обязательная продажа части валютной выручки резидента</a:t>
          </a:r>
          <a:endParaRPr lang="ru-RU" b="1" dirty="0"/>
        </a:p>
      </dgm:t>
    </dgm:pt>
    <dgm:pt modelId="{0F421228-8951-4F68-A8A2-9178DBCD4585}" type="parTrans" cxnId="{E9B6B416-5131-41F0-A552-A5C671CF08C7}">
      <dgm:prSet/>
      <dgm:spPr/>
      <dgm:t>
        <a:bodyPr/>
        <a:lstStyle/>
        <a:p>
          <a:endParaRPr lang="ru-RU"/>
        </a:p>
      </dgm:t>
    </dgm:pt>
    <dgm:pt modelId="{B951531A-A208-4CF4-B9FC-E8447C037661}" type="sibTrans" cxnId="{E9B6B416-5131-41F0-A552-A5C671CF08C7}">
      <dgm:prSet/>
      <dgm:spPr/>
      <dgm:t>
        <a:bodyPr/>
        <a:lstStyle/>
        <a:p>
          <a:endParaRPr lang="ru-RU"/>
        </a:p>
      </dgm:t>
    </dgm:pt>
    <dgm:pt modelId="{4A306616-3C43-4B63-B2AC-4DC893A283B5}">
      <dgm:prSet phldrT="[Текст]" custT="1"/>
      <dgm:spPr/>
      <dgm:t>
        <a:bodyPr/>
        <a:lstStyle/>
        <a:p>
          <a:r>
            <a:rPr lang="ru-RU" sz="1400" b="1" dirty="0" smtClean="0"/>
            <a:t>возврат ошибочно поступивших в пользу резидента денежных средств</a:t>
          </a:r>
          <a:endParaRPr lang="ru-RU" sz="1400" b="1" dirty="0"/>
        </a:p>
      </dgm:t>
    </dgm:pt>
    <dgm:pt modelId="{95D0D8B8-21D7-49C8-BC94-665AD9685A9C}" type="parTrans" cxnId="{5D89D5EA-CFC0-4D90-8945-6FCABC1F9265}">
      <dgm:prSet/>
      <dgm:spPr/>
      <dgm:t>
        <a:bodyPr/>
        <a:lstStyle/>
        <a:p>
          <a:endParaRPr lang="ru-RU"/>
        </a:p>
      </dgm:t>
    </dgm:pt>
    <dgm:pt modelId="{200F4C38-8BCA-4945-92A1-B9FE6B32ADEA}" type="sibTrans" cxnId="{5D89D5EA-CFC0-4D90-8945-6FCABC1F9265}">
      <dgm:prSet/>
      <dgm:spPr/>
      <dgm:t>
        <a:bodyPr/>
        <a:lstStyle/>
        <a:p>
          <a:endParaRPr lang="ru-RU"/>
        </a:p>
      </dgm:t>
    </dgm:pt>
    <dgm:pt modelId="{56F61631-80D8-49F4-B57C-83F2B924D110}" type="pres">
      <dgm:prSet presAssocID="{95C82F7E-65B6-4F51-ADED-56B636A043F0}" presName="Name0" presStyleCnt="0">
        <dgm:presLayoutVars>
          <dgm:dir/>
          <dgm:animLvl val="lvl"/>
          <dgm:resizeHandles val="exact"/>
        </dgm:presLayoutVars>
      </dgm:prSet>
      <dgm:spPr/>
    </dgm:pt>
    <dgm:pt modelId="{9524FE8C-8918-4C9F-BFA7-A8F88E46BA5D}" type="pres">
      <dgm:prSet presAssocID="{95C82F7E-65B6-4F51-ADED-56B636A043F0}" presName="tSp" presStyleCnt="0"/>
      <dgm:spPr/>
    </dgm:pt>
    <dgm:pt modelId="{50394306-BBF3-4501-8CE2-18E82CE22400}" type="pres">
      <dgm:prSet presAssocID="{95C82F7E-65B6-4F51-ADED-56B636A043F0}" presName="bSp" presStyleCnt="0"/>
      <dgm:spPr/>
    </dgm:pt>
    <dgm:pt modelId="{3F5E0C34-91CA-4BA8-B627-73B92C819EDA}" type="pres">
      <dgm:prSet presAssocID="{95C82F7E-65B6-4F51-ADED-56B636A043F0}" presName="process" presStyleCnt="0"/>
      <dgm:spPr/>
    </dgm:pt>
    <dgm:pt modelId="{0020FF6B-654B-4A6D-AA7D-4435A07D8E2B}" type="pres">
      <dgm:prSet presAssocID="{ECFC7FBB-A785-4250-92C1-8A356A497F63}" presName="composite1" presStyleCnt="0"/>
      <dgm:spPr/>
    </dgm:pt>
    <dgm:pt modelId="{F2C9BABB-737C-4FE2-B0E4-75023A5A9299}" type="pres">
      <dgm:prSet presAssocID="{ECFC7FBB-A785-4250-92C1-8A356A497F63}" presName="dummyNode1" presStyleLbl="node1" presStyleIdx="0" presStyleCnt="3"/>
      <dgm:spPr/>
    </dgm:pt>
    <dgm:pt modelId="{5E38E0F3-B776-46FA-8493-B6A1724E729B}" type="pres">
      <dgm:prSet presAssocID="{ECFC7FBB-A785-4250-92C1-8A356A497F63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6F792E-0BF1-4E7E-AECA-52B8ED2E8DD0}" type="pres">
      <dgm:prSet presAssocID="{ECFC7FBB-A785-4250-92C1-8A356A497F63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821DCE-8FDF-4B48-BC41-37552470CFCC}" type="pres">
      <dgm:prSet presAssocID="{ECFC7FBB-A785-4250-92C1-8A356A497F63}" presName="parentNode1" presStyleLbl="node1" presStyleIdx="0" presStyleCnt="3" custScaleX="1133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46BEF3-2233-4087-AC9F-2CACD2757D55}" type="pres">
      <dgm:prSet presAssocID="{ECFC7FBB-A785-4250-92C1-8A356A497F63}" presName="connSite1" presStyleCnt="0"/>
      <dgm:spPr/>
    </dgm:pt>
    <dgm:pt modelId="{CDB0B935-19A1-4869-BD21-099D2299CE31}" type="pres">
      <dgm:prSet presAssocID="{F795AC0D-0BE2-4A43-81AF-3C473D4E4084}" presName="Name9" presStyleLbl="sibTrans2D1" presStyleIdx="0" presStyleCnt="2"/>
      <dgm:spPr/>
    </dgm:pt>
    <dgm:pt modelId="{60FDB9A9-DE90-458E-8E83-57BCDE998A09}" type="pres">
      <dgm:prSet presAssocID="{45E77700-4F70-432D-8F87-047C652BEBC9}" presName="composite2" presStyleCnt="0"/>
      <dgm:spPr/>
    </dgm:pt>
    <dgm:pt modelId="{D621229B-0F64-461F-81B0-AB579008E398}" type="pres">
      <dgm:prSet presAssocID="{45E77700-4F70-432D-8F87-047C652BEBC9}" presName="dummyNode2" presStyleLbl="node1" presStyleIdx="0" presStyleCnt="3"/>
      <dgm:spPr/>
    </dgm:pt>
    <dgm:pt modelId="{EBB0B36A-6F74-4754-9872-0D59031FA379}" type="pres">
      <dgm:prSet presAssocID="{45E77700-4F70-432D-8F87-047C652BEBC9}" presName="childNode2" presStyleLbl="bgAcc1" presStyleIdx="1" presStyleCnt="3" custScaleX="132584" custScaleY="1559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F09B71-DAF1-42B6-ABF2-307E2281FF24}" type="pres">
      <dgm:prSet presAssocID="{45E77700-4F70-432D-8F87-047C652BEBC9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55D31A-70F2-4323-A6CF-CAE7EB9D2F5C}" type="pres">
      <dgm:prSet presAssocID="{45E77700-4F70-432D-8F87-047C652BEBC9}" presName="parentNode2" presStyleLbl="node1" presStyleIdx="1" presStyleCnt="3" custScaleX="156618" custLinFactNeighborX="-379" custLinFactNeighborY="-567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08F15D-D13F-4848-B2AF-6B489924118A}" type="pres">
      <dgm:prSet presAssocID="{45E77700-4F70-432D-8F87-047C652BEBC9}" presName="connSite2" presStyleCnt="0"/>
      <dgm:spPr/>
    </dgm:pt>
    <dgm:pt modelId="{05AD8F4D-DA52-4038-A3CB-1AF1A3B8F710}" type="pres">
      <dgm:prSet presAssocID="{C06B3934-EDB3-4767-8D6A-D7EAB91B0F52}" presName="Name18" presStyleLbl="sibTrans2D1" presStyleIdx="1" presStyleCnt="2"/>
      <dgm:spPr/>
    </dgm:pt>
    <dgm:pt modelId="{A3991222-7867-4785-BA72-A86EA83318FF}" type="pres">
      <dgm:prSet presAssocID="{86F81945-EB69-40CE-A576-74C6E25F5133}" presName="composite1" presStyleCnt="0"/>
      <dgm:spPr/>
    </dgm:pt>
    <dgm:pt modelId="{E76416FE-4DE0-4C04-9823-6013D7FBD61A}" type="pres">
      <dgm:prSet presAssocID="{86F81945-EB69-40CE-A576-74C6E25F5133}" presName="dummyNode1" presStyleLbl="node1" presStyleIdx="1" presStyleCnt="3"/>
      <dgm:spPr/>
    </dgm:pt>
    <dgm:pt modelId="{6103B2C5-49B9-4E13-9529-30819E5EC0FB}" type="pres">
      <dgm:prSet presAssocID="{86F81945-EB69-40CE-A576-74C6E25F5133}" presName="childNode1" presStyleLbl="bgAcc1" presStyleIdx="2" presStyleCnt="3" custLinFactNeighborX="1154" custLinFactNeighborY="-12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548343-FD1E-42E4-8704-BFCDA088D2E2}" type="pres">
      <dgm:prSet presAssocID="{86F81945-EB69-40CE-A576-74C6E25F5133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49C2FC-AC52-48D5-80B9-D32B088E13CC}" type="pres">
      <dgm:prSet presAssocID="{86F81945-EB69-40CE-A576-74C6E25F5133}" presName="parentNode1" presStyleLbl="node1" presStyleIdx="2" presStyleCnt="3" custScaleX="1260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A85D00-8FCA-4866-956A-09E3F099DBF0}" type="pres">
      <dgm:prSet presAssocID="{86F81945-EB69-40CE-A576-74C6E25F5133}" presName="connSite1" presStyleCnt="0"/>
      <dgm:spPr/>
    </dgm:pt>
  </dgm:ptLst>
  <dgm:cxnLst>
    <dgm:cxn modelId="{58543DEB-F640-43C8-85C5-F21FDBE82462}" type="presOf" srcId="{4A306616-3C43-4B63-B2AC-4DC893A283B5}" destId="{EBB0B36A-6F74-4754-9872-0D59031FA379}" srcOrd="0" destOrd="2" presId="urn:microsoft.com/office/officeart/2005/8/layout/hProcess4"/>
    <dgm:cxn modelId="{FE5B0CFB-EC6D-45AF-ADED-C787889A87D5}" srcId="{95C82F7E-65B6-4F51-ADED-56B636A043F0}" destId="{ECFC7FBB-A785-4250-92C1-8A356A497F63}" srcOrd="0" destOrd="0" parTransId="{7A099099-CAB1-4865-BAFC-4B154B7DEE77}" sibTransId="{F795AC0D-0BE2-4A43-81AF-3C473D4E4084}"/>
    <dgm:cxn modelId="{E9B6B416-5131-41F0-A552-A5C671CF08C7}" srcId="{95C82F7E-65B6-4F51-ADED-56B636A043F0}" destId="{86F81945-EB69-40CE-A576-74C6E25F5133}" srcOrd="2" destOrd="0" parTransId="{0F421228-8951-4F68-A8A2-9178DBCD4585}" sibTransId="{B951531A-A208-4CF4-B9FC-E8447C037661}"/>
    <dgm:cxn modelId="{878288B9-5C41-40B4-B0B0-A8E2EC1EF68D}" type="presOf" srcId="{F795AC0D-0BE2-4A43-81AF-3C473D4E4084}" destId="{CDB0B935-19A1-4869-BD21-099D2299CE31}" srcOrd="0" destOrd="0" presId="urn:microsoft.com/office/officeart/2005/8/layout/hProcess4"/>
    <dgm:cxn modelId="{A849D9E6-9498-41BE-ACE1-384DB1B40A38}" type="presOf" srcId="{1F40DA26-2AD7-491C-ADBD-AEDE6E6CF585}" destId="{EBB0B36A-6F74-4754-9872-0D59031FA379}" srcOrd="0" destOrd="0" presId="urn:microsoft.com/office/officeart/2005/8/layout/hProcess4"/>
    <dgm:cxn modelId="{11FF4CB0-C0AD-45B5-A0CC-A67C87212E28}" type="presOf" srcId="{45E77700-4F70-432D-8F87-047C652BEBC9}" destId="{CD55D31A-70F2-4323-A6CF-CAE7EB9D2F5C}" srcOrd="0" destOrd="0" presId="urn:microsoft.com/office/officeart/2005/8/layout/hProcess4"/>
    <dgm:cxn modelId="{E93FFA12-C701-4F45-A921-F5B110C88601}" type="presOf" srcId="{3CE1D2AE-B66B-4EB6-ADF2-04348B2AADCE}" destId="{49F09B71-DAF1-42B6-ABF2-307E2281FF24}" srcOrd="1" destOrd="1" presId="urn:microsoft.com/office/officeart/2005/8/layout/hProcess4"/>
    <dgm:cxn modelId="{5BF9E0BC-5C33-4F8D-AFFA-066651F1B9F7}" type="presOf" srcId="{ECFC7FBB-A785-4250-92C1-8A356A497F63}" destId="{E3821DCE-8FDF-4B48-BC41-37552470CFCC}" srcOrd="0" destOrd="0" presId="urn:microsoft.com/office/officeart/2005/8/layout/hProcess4"/>
    <dgm:cxn modelId="{24965A54-C8DA-45C1-9711-DCBE1DB0DE68}" srcId="{45E77700-4F70-432D-8F87-047C652BEBC9}" destId="{3CE1D2AE-B66B-4EB6-ADF2-04348B2AADCE}" srcOrd="1" destOrd="0" parTransId="{D486E331-7856-4FEF-BCE8-CA3622AD084C}" sibTransId="{1558FFC3-5390-4C3E-B528-74F6EBCDE901}"/>
    <dgm:cxn modelId="{5D89D5EA-CFC0-4D90-8945-6FCABC1F9265}" srcId="{45E77700-4F70-432D-8F87-047C652BEBC9}" destId="{4A306616-3C43-4B63-B2AC-4DC893A283B5}" srcOrd="2" destOrd="0" parTransId="{95D0D8B8-21D7-49C8-BC94-665AD9685A9C}" sibTransId="{200F4C38-8BCA-4945-92A1-B9FE6B32ADEA}"/>
    <dgm:cxn modelId="{C87E9EF7-0AF1-4377-B17C-72828708F7BF}" type="presOf" srcId="{86F81945-EB69-40CE-A576-74C6E25F5133}" destId="{5349C2FC-AC52-48D5-80B9-D32B088E13CC}" srcOrd="0" destOrd="0" presId="urn:microsoft.com/office/officeart/2005/8/layout/hProcess4"/>
    <dgm:cxn modelId="{8898288B-6B99-446B-BBCC-CBA2BC15572A}" type="presOf" srcId="{95C82F7E-65B6-4F51-ADED-56B636A043F0}" destId="{56F61631-80D8-49F4-B57C-83F2B924D110}" srcOrd="0" destOrd="0" presId="urn:microsoft.com/office/officeart/2005/8/layout/hProcess4"/>
    <dgm:cxn modelId="{25851666-1EAD-48CE-A9DD-AFA0F2DB76B2}" type="presOf" srcId="{4A306616-3C43-4B63-B2AC-4DC893A283B5}" destId="{49F09B71-DAF1-42B6-ABF2-307E2281FF24}" srcOrd="1" destOrd="2" presId="urn:microsoft.com/office/officeart/2005/8/layout/hProcess4"/>
    <dgm:cxn modelId="{8CF48CA4-EEB8-4453-8522-CF5F088EDDBB}" srcId="{45E77700-4F70-432D-8F87-047C652BEBC9}" destId="{1F40DA26-2AD7-491C-ADBD-AEDE6E6CF585}" srcOrd="0" destOrd="0" parTransId="{BF44B520-3383-400A-8347-A0E3B2269C27}" sibTransId="{0574ED3C-0D7C-4C6E-8CFF-ADDDE0FE764A}"/>
    <dgm:cxn modelId="{27CA7EFA-5451-4E72-A82A-22A0C05158FF}" type="presOf" srcId="{1F40DA26-2AD7-491C-ADBD-AEDE6E6CF585}" destId="{49F09B71-DAF1-42B6-ABF2-307E2281FF24}" srcOrd="1" destOrd="0" presId="urn:microsoft.com/office/officeart/2005/8/layout/hProcess4"/>
    <dgm:cxn modelId="{0D39BD19-DA8A-451A-A042-CBE6BB6F8890}" type="presOf" srcId="{3CE1D2AE-B66B-4EB6-ADF2-04348B2AADCE}" destId="{EBB0B36A-6F74-4754-9872-0D59031FA379}" srcOrd="0" destOrd="1" presId="urn:microsoft.com/office/officeart/2005/8/layout/hProcess4"/>
    <dgm:cxn modelId="{15110478-8A1B-406F-92DA-D61FA62CFE4A}" type="presOf" srcId="{C06B3934-EDB3-4767-8D6A-D7EAB91B0F52}" destId="{05AD8F4D-DA52-4038-A3CB-1AF1A3B8F710}" srcOrd="0" destOrd="0" presId="urn:microsoft.com/office/officeart/2005/8/layout/hProcess4"/>
    <dgm:cxn modelId="{D1C22015-B5D6-43FC-BA6A-BBFBA6BC7132}" srcId="{95C82F7E-65B6-4F51-ADED-56B636A043F0}" destId="{45E77700-4F70-432D-8F87-047C652BEBC9}" srcOrd="1" destOrd="0" parTransId="{DA0906FA-0979-4DCD-83D4-DCF0784A78EF}" sibTransId="{C06B3934-EDB3-4767-8D6A-D7EAB91B0F52}"/>
    <dgm:cxn modelId="{2A1AA5B7-D4F7-4927-8437-8A1717849C64}" type="presParOf" srcId="{56F61631-80D8-49F4-B57C-83F2B924D110}" destId="{9524FE8C-8918-4C9F-BFA7-A8F88E46BA5D}" srcOrd="0" destOrd="0" presId="urn:microsoft.com/office/officeart/2005/8/layout/hProcess4"/>
    <dgm:cxn modelId="{C7AE3074-8396-47CA-AFF1-BBA1368F6E11}" type="presParOf" srcId="{56F61631-80D8-49F4-B57C-83F2B924D110}" destId="{50394306-BBF3-4501-8CE2-18E82CE22400}" srcOrd="1" destOrd="0" presId="urn:microsoft.com/office/officeart/2005/8/layout/hProcess4"/>
    <dgm:cxn modelId="{FA13CDA4-C263-4BCF-A163-2B48E85E19ED}" type="presParOf" srcId="{56F61631-80D8-49F4-B57C-83F2B924D110}" destId="{3F5E0C34-91CA-4BA8-B627-73B92C819EDA}" srcOrd="2" destOrd="0" presId="urn:microsoft.com/office/officeart/2005/8/layout/hProcess4"/>
    <dgm:cxn modelId="{10170F45-2C10-4A40-A243-E1364C769C06}" type="presParOf" srcId="{3F5E0C34-91CA-4BA8-B627-73B92C819EDA}" destId="{0020FF6B-654B-4A6D-AA7D-4435A07D8E2B}" srcOrd="0" destOrd="0" presId="urn:microsoft.com/office/officeart/2005/8/layout/hProcess4"/>
    <dgm:cxn modelId="{88A6779D-8834-4D01-98F0-0572C0990EE2}" type="presParOf" srcId="{0020FF6B-654B-4A6D-AA7D-4435A07D8E2B}" destId="{F2C9BABB-737C-4FE2-B0E4-75023A5A9299}" srcOrd="0" destOrd="0" presId="urn:microsoft.com/office/officeart/2005/8/layout/hProcess4"/>
    <dgm:cxn modelId="{68926DA0-1B4C-48ED-9257-C4B715CC190A}" type="presParOf" srcId="{0020FF6B-654B-4A6D-AA7D-4435A07D8E2B}" destId="{5E38E0F3-B776-46FA-8493-B6A1724E729B}" srcOrd="1" destOrd="0" presId="urn:microsoft.com/office/officeart/2005/8/layout/hProcess4"/>
    <dgm:cxn modelId="{1604BEAB-A5CB-458A-9918-B7D85823FEBA}" type="presParOf" srcId="{0020FF6B-654B-4A6D-AA7D-4435A07D8E2B}" destId="{986F792E-0BF1-4E7E-AECA-52B8ED2E8DD0}" srcOrd="2" destOrd="0" presId="urn:microsoft.com/office/officeart/2005/8/layout/hProcess4"/>
    <dgm:cxn modelId="{F41C8A55-0B54-4A02-8276-297505100E71}" type="presParOf" srcId="{0020FF6B-654B-4A6D-AA7D-4435A07D8E2B}" destId="{E3821DCE-8FDF-4B48-BC41-37552470CFCC}" srcOrd="3" destOrd="0" presId="urn:microsoft.com/office/officeart/2005/8/layout/hProcess4"/>
    <dgm:cxn modelId="{BA16A09E-09D0-4F32-A0BC-930F34F56EE1}" type="presParOf" srcId="{0020FF6B-654B-4A6D-AA7D-4435A07D8E2B}" destId="{F146BEF3-2233-4087-AC9F-2CACD2757D55}" srcOrd="4" destOrd="0" presId="urn:microsoft.com/office/officeart/2005/8/layout/hProcess4"/>
    <dgm:cxn modelId="{BE247A37-93B2-42B6-8138-9CF26DC3A111}" type="presParOf" srcId="{3F5E0C34-91CA-4BA8-B627-73B92C819EDA}" destId="{CDB0B935-19A1-4869-BD21-099D2299CE31}" srcOrd="1" destOrd="0" presId="urn:microsoft.com/office/officeart/2005/8/layout/hProcess4"/>
    <dgm:cxn modelId="{2D91D073-0C5B-4B4A-A9A2-FA91DA5C7525}" type="presParOf" srcId="{3F5E0C34-91CA-4BA8-B627-73B92C819EDA}" destId="{60FDB9A9-DE90-458E-8E83-57BCDE998A09}" srcOrd="2" destOrd="0" presId="urn:microsoft.com/office/officeart/2005/8/layout/hProcess4"/>
    <dgm:cxn modelId="{B905D9B9-56A0-492D-A551-CBB1AE88FE8E}" type="presParOf" srcId="{60FDB9A9-DE90-458E-8E83-57BCDE998A09}" destId="{D621229B-0F64-461F-81B0-AB579008E398}" srcOrd="0" destOrd="0" presId="urn:microsoft.com/office/officeart/2005/8/layout/hProcess4"/>
    <dgm:cxn modelId="{AC247DC9-4C90-414A-AADE-62D39D145861}" type="presParOf" srcId="{60FDB9A9-DE90-458E-8E83-57BCDE998A09}" destId="{EBB0B36A-6F74-4754-9872-0D59031FA379}" srcOrd="1" destOrd="0" presId="urn:microsoft.com/office/officeart/2005/8/layout/hProcess4"/>
    <dgm:cxn modelId="{B8D900B8-12F1-45E7-8725-AC6FEE3C6140}" type="presParOf" srcId="{60FDB9A9-DE90-458E-8E83-57BCDE998A09}" destId="{49F09B71-DAF1-42B6-ABF2-307E2281FF24}" srcOrd="2" destOrd="0" presId="urn:microsoft.com/office/officeart/2005/8/layout/hProcess4"/>
    <dgm:cxn modelId="{1D8A16C6-5C03-47C1-8F56-B7645666A7A8}" type="presParOf" srcId="{60FDB9A9-DE90-458E-8E83-57BCDE998A09}" destId="{CD55D31A-70F2-4323-A6CF-CAE7EB9D2F5C}" srcOrd="3" destOrd="0" presId="urn:microsoft.com/office/officeart/2005/8/layout/hProcess4"/>
    <dgm:cxn modelId="{83887E1A-B2D6-44D9-B687-512D4A23FF11}" type="presParOf" srcId="{60FDB9A9-DE90-458E-8E83-57BCDE998A09}" destId="{3808F15D-D13F-4848-B2AF-6B489924118A}" srcOrd="4" destOrd="0" presId="urn:microsoft.com/office/officeart/2005/8/layout/hProcess4"/>
    <dgm:cxn modelId="{154CBE9A-4485-43C2-B85A-0FD5BBFA5F8E}" type="presParOf" srcId="{3F5E0C34-91CA-4BA8-B627-73B92C819EDA}" destId="{05AD8F4D-DA52-4038-A3CB-1AF1A3B8F710}" srcOrd="3" destOrd="0" presId="urn:microsoft.com/office/officeart/2005/8/layout/hProcess4"/>
    <dgm:cxn modelId="{D4953188-B06D-48D0-B875-1463891173AE}" type="presParOf" srcId="{3F5E0C34-91CA-4BA8-B627-73B92C819EDA}" destId="{A3991222-7867-4785-BA72-A86EA83318FF}" srcOrd="4" destOrd="0" presId="urn:microsoft.com/office/officeart/2005/8/layout/hProcess4"/>
    <dgm:cxn modelId="{23AD8EA2-4CFB-4B35-9D7A-263E35ABC744}" type="presParOf" srcId="{A3991222-7867-4785-BA72-A86EA83318FF}" destId="{E76416FE-4DE0-4C04-9823-6013D7FBD61A}" srcOrd="0" destOrd="0" presId="urn:microsoft.com/office/officeart/2005/8/layout/hProcess4"/>
    <dgm:cxn modelId="{0B7D0243-6038-4F78-847A-4B024BC91DAE}" type="presParOf" srcId="{A3991222-7867-4785-BA72-A86EA83318FF}" destId="{6103B2C5-49B9-4E13-9529-30819E5EC0FB}" srcOrd="1" destOrd="0" presId="urn:microsoft.com/office/officeart/2005/8/layout/hProcess4"/>
    <dgm:cxn modelId="{B683DA0C-9FF0-4040-96FE-D651E25F397E}" type="presParOf" srcId="{A3991222-7867-4785-BA72-A86EA83318FF}" destId="{30548343-FD1E-42E4-8704-BFCDA088D2E2}" srcOrd="2" destOrd="0" presId="urn:microsoft.com/office/officeart/2005/8/layout/hProcess4"/>
    <dgm:cxn modelId="{5EFC9BF9-452C-4D99-B75F-B656C7D31BA8}" type="presParOf" srcId="{A3991222-7867-4785-BA72-A86EA83318FF}" destId="{5349C2FC-AC52-48D5-80B9-D32B088E13CC}" srcOrd="3" destOrd="0" presId="urn:microsoft.com/office/officeart/2005/8/layout/hProcess4"/>
    <dgm:cxn modelId="{B2DAD220-A271-4D58-9C81-9E0B43394FB9}" type="presParOf" srcId="{A3991222-7867-4785-BA72-A86EA83318FF}" destId="{D2A85D00-8FCA-4866-956A-09E3F099DBF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346AF37-589E-4587-9026-E2C8C70C4593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0759B49E-D6E7-4DA1-B665-E9EF89CC0030}">
      <dgm:prSet phldrT="[Текст]"/>
      <dgm:spPr/>
      <dgm:t>
        <a:bodyPr/>
        <a:lstStyle/>
        <a:p>
          <a:r>
            <a:rPr lang="ru-RU" b="1" dirty="0" smtClean="0"/>
            <a:t>Уполномоченные банки открывают счета НОСТРО в иностранной валюте в зарегистрированных в иностранных государствах или на территориях, предоставляющих льготный налоговый режим </a:t>
          </a:r>
          <a:endParaRPr lang="ru-RU" b="1" dirty="0"/>
        </a:p>
      </dgm:t>
    </dgm:pt>
    <dgm:pt modelId="{F93B9C2E-6619-4F97-8806-E4824FD94513}" type="parTrans" cxnId="{A9A53A7E-48C9-4D28-9826-93D779D8D4DD}">
      <dgm:prSet/>
      <dgm:spPr/>
      <dgm:t>
        <a:bodyPr/>
        <a:lstStyle/>
        <a:p>
          <a:endParaRPr lang="ru-RU"/>
        </a:p>
      </dgm:t>
    </dgm:pt>
    <dgm:pt modelId="{78153058-E49C-4729-93CA-AFD6EC663A81}" type="sibTrans" cxnId="{A9A53A7E-48C9-4D28-9826-93D779D8D4DD}">
      <dgm:prSet/>
      <dgm:spPr/>
      <dgm:t>
        <a:bodyPr/>
        <a:lstStyle/>
        <a:p>
          <a:endParaRPr lang="ru-RU"/>
        </a:p>
      </dgm:t>
    </dgm:pt>
    <dgm:pt modelId="{E581878D-E5B8-4E29-8806-73842BA5B0C3}">
      <dgm:prSet phldrT="[Текст]"/>
      <dgm:spPr/>
      <dgm:t>
        <a:bodyPr/>
        <a:lstStyle/>
        <a:p>
          <a:r>
            <a:rPr lang="ru-RU" b="1" dirty="0" smtClean="0"/>
            <a:t>Уполномоченными банками открываются счета ЛОРО банкам-нерезидентам в иностранной валюте либо в валюте РФ</a:t>
          </a:r>
          <a:endParaRPr lang="ru-RU" b="1" dirty="0"/>
        </a:p>
      </dgm:t>
    </dgm:pt>
    <dgm:pt modelId="{A1708E33-9B36-4207-B886-BA843A6E1299}" type="parTrans" cxnId="{1F2E4C48-76A2-42C0-AD9C-65EA5EB7E305}">
      <dgm:prSet/>
      <dgm:spPr/>
      <dgm:t>
        <a:bodyPr/>
        <a:lstStyle/>
        <a:p>
          <a:endParaRPr lang="ru-RU"/>
        </a:p>
      </dgm:t>
    </dgm:pt>
    <dgm:pt modelId="{A1960F55-DC5D-4472-A9FA-010196AF11E3}" type="sibTrans" cxnId="{1F2E4C48-76A2-42C0-AD9C-65EA5EB7E305}">
      <dgm:prSet/>
      <dgm:spPr/>
      <dgm:t>
        <a:bodyPr/>
        <a:lstStyle/>
        <a:p>
          <a:endParaRPr lang="ru-RU"/>
        </a:p>
      </dgm:t>
    </dgm:pt>
    <dgm:pt modelId="{5E10C854-5C6D-428F-9ED6-EE1A752799C2}">
      <dgm:prSet phldrT="[Текст]"/>
      <dgm:spPr/>
      <dgm:t>
        <a:bodyPr/>
        <a:lstStyle/>
        <a:p>
          <a:r>
            <a:rPr lang="ru-RU" b="1" dirty="0" smtClean="0"/>
            <a:t>Уполномоченные банки вправе устанавливать корреспондентские отношения с банками-нерезидентами, зарегистрированными в офшорных зонах, включенных во вторую и третью группы</a:t>
          </a:r>
          <a:endParaRPr lang="ru-RU" b="1" dirty="0"/>
        </a:p>
      </dgm:t>
    </dgm:pt>
    <dgm:pt modelId="{E7118341-9901-4268-B5D7-7DD3B17AB628}" type="parTrans" cxnId="{2880DBC0-A911-4FF6-8B24-5B99F83E3E76}">
      <dgm:prSet/>
      <dgm:spPr/>
      <dgm:t>
        <a:bodyPr/>
        <a:lstStyle/>
        <a:p>
          <a:endParaRPr lang="ru-RU"/>
        </a:p>
      </dgm:t>
    </dgm:pt>
    <dgm:pt modelId="{3C992E42-6B5B-4F38-BF82-B8A91698E7F3}" type="sibTrans" cxnId="{2880DBC0-A911-4FF6-8B24-5B99F83E3E76}">
      <dgm:prSet/>
      <dgm:spPr/>
      <dgm:t>
        <a:bodyPr/>
        <a:lstStyle/>
        <a:p>
          <a:endParaRPr lang="ru-RU"/>
        </a:p>
      </dgm:t>
    </dgm:pt>
    <dgm:pt modelId="{4381E1DD-3B97-450D-B56E-663F72347DDC}" type="pres">
      <dgm:prSet presAssocID="{D346AF37-589E-4587-9026-E2C8C70C4593}" presName="compositeShape" presStyleCnt="0">
        <dgm:presLayoutVars>
          <dgm:dir/>
          <dgm:resizeHandles/>
        </dgm:presLayoutVars>
      </dgm:prSet>
      <dgm:spPr/>
    </dgm:pt>
    <dgm:pt modelId="{EE5BE866-46C1-44CE-9122-ED807FC976D5}" type="pres">
      <dgm:prSet presAssocID="{D346AF37-589E-4587-9026-E2C8C70C4593}" presName="pyramid" presStyleLbl="node1" presStyleIdx="0" presStyleCnt="1"/>
      <dgm:spPr/>
    </dgm:pt>
    <dgm:pt modelId="{96A9585E-A222-4628-8050-A21A2D0B02F5}" type="pres">
      <dgm:prSet presAssocID="{D346AF37-589E-4587-9026-E2C8C70C4593}" presName="theList" presStyleCnt="0"/>
      <dgm:spPr/>
    </dgm:pt>
    <dgm:pt modelId="{D9D7F84C-9523-4EFB-BE88-7DA45A09FD9A}" type="pres">
      <dgm:prSet presAssocID="{0759B49E-D6E7-4DA1-B665-E9EF89CC0030}" presName="aNode" presStyleLbl="fgAcc1" presStyleIdx="0" presStyleCnt="3" custScaleX="1575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9D4B9-18F5-43F6-90B9-C846AFA7E876}" type="pres">
      <dgm:prSet presAssocID="{0759B49E-D6E7-4DA1-B665-E9EF89CC0030}" presName="aSpace" presStyleCnt="0"/>
      <dgm:spPr/>
    </dgm:pt>
    <dgm:pt modelId="{B7A9E5DB-1532-478B-957F-53E4A62A9038}" type="pres">
      <dgm:prSet presAssocID="{E581878D-E5B8-4E29-8806-73842BA5B0C3}" presName="aNode" presStyleLbl="fgAcc1" presStyleIdx="1" presStyleCnt="3" custScaleX="158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BB88D-F3C9-44A3-A412-F64F2118B287}" type="pres">
      <dgm:prSet presAssocID="{E581878D-E5B8-4E29-8806-73842BA5B0C3}" presName="aSpace" presStyleCnt="0"/>
      <dgm:spPr/>
    </dgm:pt>
    <dgm:pt modelId="{3609B1DB-A010-45F8-924C-94BD5C3BF2B2}" type="pres">
      <dgm:prSet presAssocID="{5E10C854-5C6D-428F-9ED6-EE1A752799C2}" presName="aNode" presStyleLbl="fgAcc1" presStyleIdx="2" presStyleCnt="3" custScaleX="1538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E489C9-E73D-4305-A618-5ACBFF122B8C}" type="pres">
      <dgm:prSet presAssocID="{5E10C854-5C6D-428F-9ED6-EE1A752799C2}" presName="aSpace" presStyleCnt="0"/>
      <dgm:spPr/>
    </dgm:pt>
  </dgm:ptLst>
  <dgm:cxnLst>
    <dgm:cxn modelId="{A9A53A7E-48C9-4D28-9826-93D779D8D4DD}" srcId="{D346AF37-589E-4587-9026-E2C8C70C4593}" destId="{0759B49E-D6E7-4DA1-B665-E9EF89CC0030}" srcOrd="0" destOrd="0" parTransId="{F93B9C2E-6619-4F97-8806-E4824FD94513}" sibTransId="{78153058-E49C-4729-93CA-AFD6EC663A81}"/>
    <dgm:cxn modelId="{57FCB713-3457-4B79-8D54-0A31D4F3EE6D}" type="presOf" srcId="{E581878D-E5B8-4E29-8806-73842BA5B0C3}" destId="{B7A9E5DB-1532-478B-957F-53E4A62A9038}" srcOrd="0" destOrd="0" presId="urn:microsoft.com/office/officeart/2005/8/layout/pyramid2"/>
    <dgm:cxn modelId="{1F2E4C48-76A2-42C0-AD9C-65EA5EB7E305}" srcId="{D346AF37-589E-4587-9026-E2C8C70C4593}" destId="{E581878D-E5B8-4E29-8806-73842BA5B0C3}" srcOrd="1" destOrd="0" parTransId="{A1708E33-9B36-4207-B886-BA843A6E1299}" sibTransId="{A1960F55-DC5D-4472-A9FA-010196AF11E3}"/>
    <dgm:cxn modelId="{772369BC-E6BE-4614-8ABB-C4ADE59A64F8}" type="presOf" srcId="{5E10C854-5C6D-428F-9ED6-EE1A752799C2}" destId="{3609B1DB-A010-45F8-924C-94BD5C3BF2B2}" srcOrd="0" destOrd="0" presId="urn:microsoft.com/office/officeart/2005/8/layout/pyramid2"/>
    <dgm:cxn modelId="{8DF4B786-AAD5-4552-90CC-F2BCF6E9B94D}" type="presOf" srcId="{D346AF37-589E-4587-9026-E2C8C70C4593}" destId="{4381E1DD-3B97-450D-B56E-663F72347DDC}" srcOrd="0" destOrd="0" presId="urn:microsoft.com/office/officeart/2005/8/layout/pyramid2"/>
    <dgm:cxn modelId="{2880DBC0-A911-4FF6-8B24-5B99F83E3E76}" srcId="{D346AF37-589E-4587-9026-E2C8C70C4593}" destId="{5E10C854-5C6D-428F-9ED6-EE1A752799C2}" srcOrd="2" destOrd="0" parTransId="{E7118341-9901-4268-B5D7-7DD3B17AB628}" sibTransId="{3C992E42-6B5B-4F38-BF82-B8A91698E7F3}"/>
    <dgm:cxn modelId="{31DF5379-0DCD-43D3-975A-92F6A64AB818}" type="presOf" srcId="{0759B49E-D6E7-4DA1-B665-E9EF89CC0030}" destId="{D9D7F84C-9523-4EFB-BE88-7DA45A09FD9A}" srcOrd="0" destOrd="0" presId="urn:microsoft.com/office/officeart/2005/8/layout/pyramid2"/>
    <dgm:cxn modelId="{440DB727-36A2-46FE-A086-4DF3593307CE}" type="presParOf" srcId="{4381E1DD-3B97-450D-B56E-663F72347DDC}" destId="{EE5BE866-46C1-44CE-9122-ED807FC976D5}" srcOrd="0" destOrd="0" presId="urn:microsoft.com/office/officeart/2005/8/layout/pyramid2"/>
    <dgm:cxn modelId="{0CC0437F-098C-4844-886C-0A5B59246417}" type="presParOf" srcId="{4381E1DD-3B97-450D-B56E-663F72347DDC}" destId="{96A9585E-A222-4628-8050-A21A2D0B02F5}" srcOrd="1" destOrd="0" presId="urn:microsoft.com/office/officeart/2005/8/layout/pyramid2"/>
    <dgm:cxn modelId="{CE767B37-9921-4D22-A6A9-38FE2AC349A1}" type="presParOf" srcId="{96A9585E-A222-4628-8050-A21A2D0B02F5}" destId="{D9D7F84C-9523-4EFB-BE88-7DA45A09FD9A}" srcOrd="0" destOrd="0" presId="urn:microsoft.com/office/officeart/2005/8/layout/pyramid2"/>
    <dgm:cxn modelId="{11D6BCD5-480E-47C3-84A6-460992DB2710}" type="presParOf" srcId="{96A9585E-A222-4628-8050-A21A2D0B02F5}" destId="{1B89D4B9-18F5-43F6-90B9-C846AFA7E876}" srcOrd="1" destOrd="0" presId="urn:microsoft.com/office/officeart/2005/8/layout/pyramid2"/>
    <dgm:cxn modelId="{BCD31696-C008-4F49-B7B1-9DCBBCF0AB7C}" type="presParOf" srcId="{96A9585E-A222-4628-8050-A21A2D0B02F5}" destId="{B7A9E5DB-1532-478B-957F-53E4A62A9038}" srcOrd="2" destOrd="0" presId="urn:microsoft.com/office/officeart/2005/8/layout/pyramid2"/>
    <dgm:cxn modelId="{C568D679-65BF-48F7-9061-ED403C03ED70}" type="presParOf" srcId="{96A9585E-A222-4628-8050-A21A2D0B02F5}" destId="{B6DBB88D-F3C9-44A3-A412-F64F2118B287}" srcOrd="3" destOrd="0" presId="urn:microsoft.com/office/officeart/2005/8/layout/pyramid2"/>
    <dgm:cxn modelId="{2B37EA66-8C57-41B0-9BF2-42029B23C4FA}" type="presParOf" srcId="{96A9585E-A222-4628-8050-A21A2D0B02F5}" destId="{3609B1DB-A010-45F8-924C-94BD5C3BF2B2}" srcOrd="4" destOrd="0" presId="urn:microsoft.com/office/officeart/2005/8/layout/pyramid2"/>
    <dgm:cxn modelId="{97089DED-BA32-47EA-BDCA-B413928D1D37}" type="presParOf" srcId="{96A9585E-A222-4628-8050-A21A2D0B02F5}" destId="{89E489C9-E73D-4305-A618-5ACBFF122B8C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99D2126-EBAA-4997-B28E-2753EF434695}" type="doc">
      <dgm:prSet loTypeId="urn:microsoft.com/office/officeart/2005/8/layout/orgChart1" loCatId="hierarchy" qsTypeId="urn:microsoft.com/office/officeart/2005/8/quickstyle/simple2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CCF8B885-8023-4EB6-A9C9-36C16F406F49}">
      <dgm:prSet phldrT="[Текст]"/>
      <dgm:spPr/>
      <dgm:t>
        <a:bodyPr/>
        <a:lstStyle/>
        <a:p>
          <a:r>
            <a:rPr lang="ru-RU" dirty="0" smtClean="0"/>
            <a:t>Органы валютного контроля </a:t>
          </a:r>
          <a:endParaRPr lang="ru-RU" dirty="0"/>
        </a:p>
      </dgm:t>
    </dgm:pt>
    <dgm:pt modelId="{B77E6720-9754-4DA0-8408-0CFC4A1035CA}" type="parTrans" cxnId="{B8ED9200-D2BD-4F14-BD0E-629FA235A8DE}">
      <dgm:prSet/>
      <dgm:spPr/>
      <dgm:t>
        <a:bodyPr/>
        <a:lstStyle/>
        <a:p>
          <a:endParaRPr lang="ru-RU"/>
        </a:p>
      </dgm:t>
    </dgm:pt>
    <dgm:pt modelId="{61F1DE2E-7539-4E36-A413-E6640A83A25A}" type="sibTrans" cxnId="{B8ED9200-D2BD-4F14-BD0E-629FA235A8DE}">
      <dgm:prSet/>
      <dgm:spPr/>
      <dgm:t>
        <a:bodyPr/>
        <a:lstStyle/>
        <a:p>
          <a:endParaRPr lang="ru-RU"/>
        </a:p>
      </dgm:t>
    </dgm:pt>
    <dgm:pt modelId="{25E86B93-4037-4781-B644-8EFF01F2A27F}" type="asst">
      <dgm:prSet phldrT="[Текст]"/>
      <dgm:spPr/>
      <dgm:t>
        <a:bodyPr/>
        <a:lstStyle/>
        <a:p>
          <a:r>
            <a:rPr lang="ru-RU" dirty="0" smtClean="0"/>
            <a:t>функции в сфере обеспечения соблюдения норм валютного законодательства всеми субъектами, осуществляющими валютные операции</a:t>
          </a:r>
          <a:endParaRPr lang="ru-RU" dirty="0"/>
        </a:p>
      </dgm:t>
    </dgm:pt>
    <dgm:pt modelId="{47A50AB5-2883-4DAB-BBB8-C0C9BCEB1612}" type="parTrans" cxnId="{479EE5E1-935C-4F75-B6E2-317531A00B5B}">
      <dgm:prSet/>
      <dgm:spPr/>
      <dgm:t>
        <a:bodyPr/>
        <a:lstStyle/>
        <a:p>
          <a:endParaRPr lang="ru-RU"/>
        </a:p>
      </dgm:t>
    </dgm:pt>
    <dgm:pt modelId="{C8BA0A59-A596-473E-B1FA-1FA7457B2AC9}" type="sibTrans" cxnId="{479EE5E1-935C-4F75-B6E2-317531A00B5B}">
      <dgm:prSet/>
      <dgm:spPr/>
      <dgm:t>
        <a:bodyPr/>
        <a:lstStyle/>
        <a:p>
          <a:endParaRPr lang="ru-RU"/>
        </a:p>
      </dgm:t>
    </dgm:pt>
    <dgm:pt modelId="{2E34DE4C-94AA-4DE3-9EC3-C6FC60629A3A}">
      <dgm:prSet phldrT="[Текст]"/>
      <dgm:spPr/>
      <dgm:t>
        <a:bodyPr/>
        <a:lstStyle/>
        <a:p>
          <a:r>
            <a:rPr lang="ru-RU" dirty="0" smtClean="0"/>
            <a:t>Правительство РФ </a:t>
          </a:r>
          <a:endParaRPr lang="ru-RU" dirty="0"/>
        </a:p>
      </dgm:t>
    </dgm:pt>
    <dgm:pt modelId="{AADC3EC2-34AA-4DC6-98DA-FC42192E0618}" type="parTrans" cxnId="{10E248E4-4658-439F-BB9A-F5B4ED8A9B73}">
      <dgm:prSet/>
      <dgm:spPr/>
      <dgm:t>
        <a:bodyPr/>
        <a:lstStyle/>
        <a:p>
          <a:endParaRPr lang="ru-RU"/>
        </a:p>
      </dgm:t>
    </dgm:pt>
    <dgm:pt modelId="{EB54E9C1-D4B8-469F-88CE-51242C4B8360}" type="sibTrans" cxnId="{10E248E4-4658-439F-BB9A-F5B4ED8A9B73}">
      <dgm:prSet/>
      <dgm:spPr/>
      <dgm:t>
        <a:bodyPr/>
        <a:lstStyle/>
        <a:p>
          <a:endParaRPr lang="ru-RU"/>
        </a:p>
      </dgm:t>
    </dgm:pt>
    <dgm:pt modelId="{BE05EB48-A51E-45F9-B05B-66E063CBF6B7}">
      <dgm:prSet phldrT="[Текст]"/>
      <dgm:spPr/>
      <dgm:t>
        <a:bodyPr/>
        <a:lstStyle/>
        <a:p>
          <a:r>
            <a:rPr lang="ru-RU" dirty="0" smtClean="0"/>
            <a:t>Органы валютного контроля</a:t>
          </a:r>
          <a:endParaRPr lang="ru-RU" dirty="0"/>
        </a:p>
      </dgm:t>
    </dgm:pt>
    <dgm:pt modelId="{8C12EB40-2175-4AAD-BF07-FDF1F41B4BC5}" type="parTrans" cxnId="{3583C193-3DFE-47CF-BD5D-2566E36BD00D}">
      <dgm:prSet/>
      <dgm:spPr/>
      <dgm:t>
        <a:bodyPr/>
        <a:lstStyle/>
        <a:p>
          <a:endParaRPr lang="ru-RU"/>
        </a:p>
      </dgm:t>
    </dgm:pt>
    <dgm:pt modelId="{E4D8E9E7-8A6D-4759-AEAE-DD8A72F7CF96}" type="sibTrans" cxnId="{3583C193-3DFE-47CF-BD5D-2566E36BD00D}">
      <dgm:prSet/>
      <dgm:spPr/>
      <dgm:t>
        <a:bodyPr/>
        <a:lstStyle/>
        <a:p>
          <a:endParaRPr lang="ru-RU"/>
        </a:p>
      </dgm:t>
    </dgm:pt>
    <dgm:pt modelId="{B5F9811B-B14F-4D57-B684-7AA873369E26}">
      <dgm:prSet phldrT="[Текст]"/>
      <dgm:spPr/>
      <dgm:t>
        <a:bodyPr/>
        <a:lstStyle/>
        <a:p>
          <a:r>
            <a:rPr lang="ru-RU" dirty="0" smtClean="0"/>
            <a:t>Агенты валютного контроля</a:t>
          </a:r>
          <a:endParaRPr lang="ru-RU" dirty="0"/>
        </a:p>
      </dgm:t>
    </dgm:pt>
    <dgm:pt modelId="{060CEC5F-3847-4CDB-A146-26FE39E6F16A}" type="parTrans" cxnId="{3725A4DF-C5FD-4002-B90C-63320075EDF2}">
      <dgm:prSet/>
      <dgm:spPr/>
      <dgm:t>
        <a:bodyPr/>
        <a:lstStyle/>
        <a:p>
          <a:endParaRPr lang="ru-RU"/>
        </a:p>
      </dgm:t>
    </dgm:pt>
    <dgm:pt modelId="{8732102F-6D58-4018-8449-A022A780003B}" type="sibTrans" cxnId="{3725A4DF-C5FD-4002-B90C-63320075EDF2}">
      <dgm:prSet/>
      <dgm:spPr/>
      <dgm:t>
        <a:bodyPr/>
        <a:lstStyle/>
        <a:p>
          <a:endParaRPr lang="ru-RU"/>
        </a:p>
      </dgm:t>
    </dgm:pt>
    <dgm:pt modelId="{C511C548-5368-4D22-BF5D-FB51182C2375}">
      <dgm:prSet phldrT="[Текст]"/>
      <dgm:spPr/>
      <dgm:t>
        <a:bodyPr/>
        <a:lstStyle/>
        <a:p>
          <a:r>
            <a:rPr lang="ru-RU" dirty="0" smtClean="0"/>
            <a:t>Банк России</a:t>
          </a:r>
          <a:endParaRPr lang="ru-RU" dirty="0"/>
        </a:p>
      </dgm:t>
    </dgm:pt>
    <dgm:pt modelId="{5AC21C32-62FF-4B8B-9D4B-B797969F49FE}" type="parTrans" cxnId="{6DB541FE-4536-49F6-9978-3A1705AAF388}">
      <dgm:prSet/>
      <dgm:spPr/>
      <dgm:t>
        <a:bodyPr/>
        <a:lstStyle/>
        <a:p>
          <a:endParaRPr lang="ru-RU"/>
        </a:p>
      </dgm:t>
    </dgm:pt>
    <dgm:pt modelId="{1D8CA31C-BC56-40EF-A969-9AA95E3B2865}" type="sibTrans" cxnId="{6DB541FE-4536-49F6-9978-3A1705AAF388}">
      <dgm:prSet/>
      <dgm:spPr/>
      <dgm:t>
        <a:bodyPr/>
        <a:lstStyle/>
        <a:p>
          <a:endParaRPr lang="ru-RU"/>
        </a:p>
      </dgm:t>
    </dgm:pt>
    <dgm:pt modelId="{BC28FE7C-6F35-48C2-9E7F-B656F8BB7515}">
      <dgm:prSet phldrT="[Текст]"/>
      <dgm:spPr/>
      <dgm:t>
        <a:bodyPr/>
        <a:lstStyle/>
        <a:p>
          <a:r>
            <a:rPr lang="ru-RU" dirty="0" smtClean="0"/>
            <a:t>ФТС России</a:t>
          </a:r>
          <a:endParaRPr lang="ru-RU" dirty="0"/>
        </a:p>
      </dgm:t>
    </dgm:pt>
    <dgm:pt modelId="{8CDBC4EB-25ED-4D9C-B8F3-7DCBA223C18B}" type="parTrans" cxnId="{07679623-3F62-4FC4-AAB6-4B870CC31971}">
      <dgm:prSet/>
      <dgm:spPr/>
      <dgm:t>
        <a:bodyPr/>
        <a:lstStyle/>
        <a:p>
          <a:endParaRPr lang="ru-RU"/>
        </a:p>
      </dgm:t>
    </dgm:pt>
    <dgm:pt modelId="{48C28BE4-A6E8-4D83-B73C-C4F0419D24A0}" type="sibTrans" cxnId="{07679623-3F62-4FC4-AAB6-4B870CC31971}">
      <dgm:prSet/>
      <dgm:spPr/>
      <dgm:t>
        <a:bodyPr/>
        <a:lstStyle/>
        <a:p>
          <a:endParaRPr lang="ru-RU"/>
        </a:p>
      </dgm:t>
    </dgm:pt>
    <dgm:pt modelId="{BEF2601D-2F6E-42CF-8B14-497AFB7877C2}">
      <dgm:prSet phldrT="[Текст]"/>
      <dgm:spPr/>
      <dgm:t>
        <a:bodyPr/>
        <a:lstStyle/>
        <a:p>
          <a:r>
            <a:rPr lang="ru-RU" dirty="0" smtClean="0"/>
            <a:t>ФНС России </a:t>
          </a:r>
          <a:endParaRPr lang="ru-RU" dirty="0"/>
        </a:p>
      </dgm:t>
    </dgm:pt>
    <dgm:pt modelId="{55B8B1DF-9971-4586-9E05-FB8EF3C6CC3E}" type="parTrans" cxnId="{9BC7CB7B-A491-4414-82A1-30C209AC5641}">
      <dgm:prSet/>
      <dgm:spPr/>
      <dgm:t>
        <a:bodyPr/>
        <a:lstStyle/>
        <a:p>
          <a:endParaRPr lang="ru-RU"/>
        </a:p>
      </dgm:t>
    </dgm:pt>
    <dgm:pt modelId="{DB097BF2-7DA3-4286-9C6D-6E4F82819E6B}" type="sibTrans" cxnId="{9BC7CB7B-A491-4414-82A1-30C209AC5641}">
      <dgm:prSet/>
      <dgm:spPr/>
      <dgm:t>
        <a:bodyPr/>
        <a:lstStyle/>
        <a:p>
          <a:endParaRPr lang="ru-RU"/>
        </a:p>
      </dgm:t>
    </dgm:pt>
    <dgm:pt modelId="{2DD95F53-EE5F-4CDD-9E68-B80674400DAB}">
      <dgm:prSet phldrT="[Текст]"/>
      <dgm:spPr/>
      <dgm:t>
        <a:bodyPr/>
        <a:lstStyle/>
        <a:p>
          <a:r>
            <a:rPr lang="ru-RU" dirty="0" smtClean="0"/>
            <a:t>уполномоченные банки </a:t>
          </a:r>
          <a:endParaRPr lang="ru-RU" dirty="0"/>
        </a:p>
      </dgm:t>
    </dgm:pt>
    <dgm:pt modelId="{22E85F0C-998B-41B3-9891-5D68EF453B96}" type="parTrans" cxnId="{0F8AD76C-EB29-4952-A690-74B33BD957FF}">
      <dgm:prSet/>
      <dgm:spPr/>
      <dgm:t>
        <a:bodyPr/>
        <a:lstStyle/>
        <a:p>
          <a:endParaRPr lang="ru-RU"/>
        </a:p>
      </dgm:t>
    </dgm:pt>
    <dgm:pt modelId="{7599AC13-227B-4162-8531-FAF1AE250EBF}" type="sibTrans" cxnId="{0F8AD76C-EB29-4952-A690-74B33BD957FF}">
      <dgm:prSet/>
      <dgm:spPr/>
      <dgm:t>
        <a:bodyPr/>
        <a:lstStyle/>
        <a:p>
          <a:endParaRPr lang="ru-RU"/>
        </a:p>
      </dgm:t>
    </dgm:pt>
    <dgm:pt modelId="{DC20D650-2020-4816-BC3B-CEE9DF9F3881}">
      <dgm:prSet phldrT="[Текст]"/>
      <dgm:spPr/>
      <dgm:t>
        <a:bodyPr/>
        <a:lstStyle/>
        <a:p>
          <a:r>
            <a:rPr lang="ru-RU" dirty="0" smtClean="0"/>
            <a:t>профессиональные участники рынка ценных бумаг</a:t>
          </a:r>
          <a:endParaRPr lang="ru-RU" dirty="0"/>
        </a:p>
      </dgm:t>
    </dgm:pt>
    <dgm:pt modelId="{7454F20B-8FDD-4FBE-BAE0-D806D0822F58}" type="parTrans" cxnId="{2B71A381-AC7A-4D96-B60D-F19DB67A80B2}">
      <dgm:prSet/>
      <dgm:spPr/>
      <dgm:t>
        <a:bodyPr/>
        <a:lstStyle/>
        <a:p>
          <a:endParaRPr lang="ru-RU"/>
        </a:p>
      </dgm:t>
    </dgm:pt>
    <dgm:pt modelId="{E8C4447E-550E-494B-A5E2-5D945D3FBEBA}" type="sibTrans" cxnId="{2B71A381-AC7A-4D96-B60D-F19DB67A80B2}">
      <dgm:prSet/>
      <dgm:spPr/>
      <dgm:t>
        <a:bodyPr/>
        <a:lstStyle/>
        <a:p>
          <a:endParaRPr lang="ru-RU"/>
        </a:p>
      </dgm:t>
    </dgm:pt>
    <dgm:pt modelId="{E1127729-E9BC-46AE-B905-84AFA9231179}">
      <dgm:prSet phldrT="[Текст]"/>
      <dgm:spPr/>
      <dgm:t>
        <a:bodyPr/>
        <a:lstStyle/>
        <a:p>
          <a:r>
            <a:rPr lang="ru-RU" smtClean="0"/>
            <a:t>ВЭБ.РФ</a:t>
          </a:r>
          <a:endParaRPr lang="ru-RU" dirty="0"/>
        </a:p>
      </dgm:t>
    </dgm:pt>
    <dgm:pt modelId="{1AD3CC47-5F99-494D-86D4-E23A4E691BA0}" type="parTrans" cxnId="{6E3972CE-336B-482C-89AC-283A5197D2E6}">
      <dgm:prSet/>
      <dgm:spPr/>
      <dgm:t>
        <a:bodyPr/>
        <a:lstStyle/>
        <a:p>
          <a:endParaRPr lang="ru-RU"/>
        </a:p>
      </dgm:t>
    </dgm:pt>
    <dgm:pt modelId="{88DD1C05-C0C9-4E6C-AE66-8C48DFE184DC}" type="sibTrans" cxnId="{6E3972CE-336B-482C-89AC-283A5197D2E6}">
      <dgm:prSet/>
      <dgm:spPr/>
      <dgm:t>
        <a:bodyPr/>
        <a:lstStyle/>
        <a:p>
          <a:endParaRPr lang="ru-RU"/>
        </a:p>
      </dgm:t>
    </dgm:pt>
    <dgm:pt modelId="{948ADAA8-6DEA-403D-806A-EE55035AB858}" type="pres">
      <dgm:prSet presAssocID="{B99D2126-EBAA-4997-B28E-2753EF43469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38A2CCC-5DF6-4C4A-8A17-B274676CE6C3}" type="pres">
      <dgm:prSet presAssocID="{CCF8B885-8023-4EB6-A9C9-36C16F406F49}" presName="hierRoot1" presStyleCnt="0">
        <dgm:presLayoutVars>
          <dgm:hierBranch val="init"/>
        </dgm:presLayoutVars>
      </dgm:prSet>
      <dgm:spPr/>
    </dgm:pt>
    <dgm:pt modelId="{FF9DEAAE-DD8B-45F3-AE81-71BAA5171DD9}" type="pres">
      <dgm:prSet presAssocID="{CCF8B885-8023-4EB6-A9C9-36C16F406F49}" presName="rootComposite1" presStyleCnt="0"/>
      <dgm:spPr/>
    </dgm:pt>
    <dgm:pt modelId="{F2B2D8E8-074B-4100-BABE-D04812243393}" type="pres">
      <dgm:prSet presAssocID="{CCF8B885-8023-4EB6-A9C9-36C16F406F49}" presName="rootText1" presStyleLbl="node0" presStyleIdx="0" presStyleCnt="1" custScaleX="2187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108D16-A296-4A80-80A8-B12EA92B04C7}" type="pres">
      <dgm:prSet presAssocID="{CCF8B885-8023-4EB6-A9C9-36C16F406F49}" presName="rootConnector1" presStyleLbl="node1" presStyleIdx="0" presStyleCnt="0"/>
      <dgm:spPr/>
    </dgm:pt>
    <dgm:pt modelId="{8D318FF2-63EF-431C-A4A4-607DCEC923D2}" type="pres">
      <dgm:prSet presAssocID="{CCF8B885-8023-4EB6-A9C9-36C16F406F49}" presName="hierChild2" presStyleCnt="0"/>
      <dgm:spPr/>
    </dgm:pt>
    <dgm:pt modelId="{091E9055-76DC-4583-9737-CD397613F0E1}" type="pres">
      <dgm:prSet presAssocID="{AADC3EC2-34AA-4DC6-98DA-FC42192E0618}" presName="Name37" presStyleLbl="parChTrans1D2" presStyleIdx="0" presStyleCnt="5"/>
      <dgm:spPr/>
    </dgm:pt>
    <dgm:pt modelId="{49F0EB69-23E6-47F6-94B8-C17E8BEC28A2}" type="pres">
      <dgm:prSet presAssocID="{2E34DE4C-94AA-4DE3-9EC3-C6FC60629A3A}" presName="hierRoot2" presStyleCnt="0">
        <dgm:presLayoutVars>
          <dgm:hierBranch val="init"/>
        </dgm:presLayoutVars>
      </dgm:prSet>
      <dgm:spPr/>
    </dgm:pt>
    <dgm:pt modelId="{76979D73-2FA3-4BC8-84D4-B7AE3971CA8D}" type="pres">
      <dgm:prSet presAssocID="{2E34DE4C-94AA-4DE3-9EC3-C6FC60629A3A}" presName="rootComposite" presStyleCnt="0"/>
      <dgm:spPr/>
    </dgm:pt>
    <dgm:pt modelId="{34F9FB3A-31B8-457C-8FF6-B33C28C4B27C}" type="pres">
      <dgm:prSet presAssocID="{2E34DE4C-94AA-4DE3-9EC3-C6FC60629A3A}" presName="rootText" presStyleLbl="node2" presStyleIdx="0" presStyleCnt="4" custScaleX="1365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C4FC23-0E93-43A4-96BD-39B99FCAE7CC}" type="pres">
      <dgm:prSet presAssocID="{2E34DE4C-94AA-4DE3-9EC3-C6FC60629A3A}" presName="rootConnector" presStyleLbl="node2" presStyleIdx="0" presStyleCnt="4"/>
      <dgm:spPr/>
    </dgm:pt>
    <dgm:pt modelId="{01CF0DBB-E2D3-411B-89E6-6C504386EC3E}" type="pres">
      <dgm:prSet presAssocID="{2E34DE4C-94AA-4DE3-9EC3-C6FC60629A3A}" presName="hierChild4" presStyleCnt="0"/>
      <dgm:spPr/>
    </dgm:pt>
    <dgm:pt modelId="{09305D55-A07A-4670-8E07-9D6DBFA23475}" type="pres">
      <dgm:prSet presAssocID="{2E34DE4C-94AA-4DE3-9EC3-C6FC60629A3A}" presName="hierChild5" presStyleCnt="0"/>
      <dgm:spPr/>
    </dgm:pt>
    <dgm:pt modelId="{AD82BC85-74B9-4A27-AE33-F0FFA4F32152}" type="pres">
      <dgm:prSet presAssocID="{8C12EB40-2175-4AAD-BF07-FDF1F41B4BC5}" presName="Name37" presStyleLbl="parChTrans1D2" presStyleIdx="1" presStyleCnt="5"/>
      <dgm:spPr/>
    </dgm:pt>
    <dgm:pt modelId="{B5144892-3943-4ECB-9005-8308422B67FF}" type="pres">
      <dgm:prSet presAssocID="{BE05EB48-A51E-45F9-B05B-66E063CBF6B7}" presName="hierRoot2" presStyleCnt="0">
        <dgm:presLayoutVars>
          <dgm:hierBranch val="init"/>
        </dgm:presLayoutVars>
      </dgm:prSet>
      <dgm:spPr/>
    </dgm:pt>
    <dgm:pt modelId="{E2087B96-D138-4E95-B63E-AFBB84F1007E}" type="pres">
      <dgm:prSet presAssocID="{BE05EB48-A51E-45F9-B05B-66E063CBF6B7}" presName="rootComposite" presStyleCnt="0"/>
      <dgm:spPr/>
    </dgm:pt>
    <dgm:pt modelId="{3B896AF5-26F7-463A-A71A-9868E41FB313}" type="pres">
      <dgm:prSet presAssocID="{BE05EB48-A51E-45F9-B05B-66E063CBF6B7}" presName="rootText" presStyleLbl="node2" presStyleIdx="1" presStyleCnt="4" custScaleX="1732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2C42F6-6095-4E6C-9984-751D2583C109}" type="pres">
      <dgm:prSet presAssocID="{BE05EB48-A51E-45F9-B05B-66E063CBF6B7}" presName="rootConnector" presStyleLbl="node2" presStyleIdx="1" presStyleCnt="4"/>
      <dgm:spPr/>
    </dgm:pt>
    <dgm:pt modelId="{F1E835F3-9C96-4DEB-A11E-40165D2C6377}" type="pres">
      <dgm:prSet presAssocID="{BE05EB48-A51E-45F9-B05B-66E063CBF6B7}" presName="hierChild4" presStyleCnt="0"/>
      <dgm:spPr/>
    </dgm:pt>
    <dgm:pt modelId="{C2111C9C-355D-4D55-96B6-A538A1D9456A}" type="pres">
      <dgm:prSet presAssocID="{5AC21C32-62FF-4B8B-9D4B-B797969F49FE}" presName="Name37" presStyleLbl="parChTrans1D3" presStyleIdx="0" presStyleCnt="5"/>
      <dgm:spPr/>
    </dgm:pt>
    <dgm:pt modelId="{70DEEF89-B04A-4369-A6F0-74F7AF84B3BD}" type="pres">
      <dgm:prSet presAssocID="{C511C548-5368-4D22-BF5D-FB51182C2375}" presName="hierRoot2" presStyleCnt="0">
        <dgm:presLayoutVars>
          <dgm:hierBranch val="init"/>
        </dgm:presLayoutVars>
      </dgm:prSet>
      <dgm:spPr/>
    </dgm:pt>
    <dgm:pt modelId="{F403830E-561C-43A4-A132-26F857591232}" type="pres">
      <dgm:prSet presAssocID="{C511C548-5368-4D22-BF5D-FB51182C2375}" presName="rootComposite" presStyleCnt="0"/>
      <dgm:spPr/>
    </dgm:pt>
    <dgm:pt modelId="{C8377A19-7321-43E1-85FD-15BBBFC7109A}" type="pres">
      <dgm:prSet presAssocID="{C511C548-5368-4D22-BF5D-FB51182C2375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51F433-9158-49BC-8725-FB6635FB2D25}" type="pres">
      <dgm:prSet presAssocID="{C511C548-5368-4D22-BF5D-FB51182C2375}" presName="rootConnector" presStyleLbl="node3" presStyleIdx="0" presStyleCnt="5"/>
      <dgm:spPr/>
    </dgm:pt>
    <dgm:pt modelId="{ED545BB3-A8DA-4752-A580-15EAC4489086}" type="pres">
      <dgm:prSet presAssocID="{C511C548-5368-4D22-BF5D-FB51182C2375}" presName="hierChild4" presStyleCnt="0"/>
      <dgm:spPr/>
    </dgm:pt>
    <dgm:pt modelId="{BD8E4CA3-95C5-4415-9C7D-F4185B2630CA}" type="pres">
      <dgm:prSet presAssocID="{C511C548-5368-4D22-BF5D-FB51182C2375}" presName="hierChild5" presStyleCnt="0"/>
      <dgm:spPr/>
    </dgm:pt>
    <dgm:pt modelId="{35F08F8D-FDEA-42AF-87B5-2A4B223A6172}" type="pres">
      <dgm:prSet presAssocID="{8CDBC4EB-25ED-4D9C-B8F3-7DCBA223C18B}" presName="Name37" presStyleLbl="parChTrans1D3" presStyleIdx="1" presStyleCnt="5"/>
      <dgm:spPr/>
    </dgm:pt>
    <dgm:pt modelId="{06092976-2A18-4577-A5ED-72F37ED7E9BD}" type="pres">
      <dgm:prSet presAssocID="{BC28FE7C-6F35-48C2-9E7F-B656F8BB7515}" presName="hierRoot2" presStyleCnt="0">
        <dgm:presLayoutVars>
          <dgm:hierBranch val="init"/>
        </dgm:presLayoutVars>
      </dgm:prSet>
      <dgm:spPr/>
    </dgm:pt>
    <dgm:pt modelId="{B40BA34F-FD2C-40C5-86E9-526B0FF1354A}" type="pres">
      <dgm:prSet presAssocID="{BC28FE7C-6F35-48C2-9E7F-B656F8BB7515}" presName="rootComposite" presStyleCnt="0"/>
      <dgm:spPr/>
    </dgm:pt>
    <dgm:pt modelId="{DCA0366E-1318-419B-BA89-3A089278BFEA}" type="pres">
      <dgm:prSet presAssocID="{BC28FE7C-6F35-48C2-9E7F-B656F8BB7515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5403E9-EE27-4E67-805B-C8B01927108C}" type="pres">
      <dgm:prSet presAssocID="{BC28FE7C-6F35-48C2-9E7F-B656F8BB7515}" presName="rootConnector" presStyleLbl="node3" presStyleIdx="1" presStyleCnt="5"/>
      <dgm:spPr/>
    </dgm:pt>
    <dgm:pt modelId="{901F98D2-363F-4334-A681-A6355416E425}" type="pres">
      <dgm:prSet presAssocID="{BC28FE7C-6F35-48C2-9E7F-B656F8BB7515}" presName="hierChild4" presStyleCnt="0"/>
      <dgm:spPr/>
    </dgm:pt>
    <dgm:pt modelId="{8693E011-69FE-4932-BBAC-B622E6D5B413}" type="pres">
      <dgm:prSet presAssocID="{BC28FE7C-6F35-48C2-9E7F-B656F8BB7515}" presName="hierChild5" presStyleCnt="0"/>
      <dgm:spPr/>
    </dgm:pt>
    <dgm:pt modelId="{96925021-03B1-4B50-B8B4-D9D25A794D26}" type="pres">
      <dgm:prSet presAssocID="{55B8B1DF-9971-4586-9E05-FB8EF3C6CC3E}" presName="Name37" presStyleLbl="parChTrans1D3" presStyleIdx="2" presStyleCnt="5"/>
      <dgm:spPr/>
    </dgm:pt>
    <dgm:pt modelId="{D5C72DA4-AAA8-4B7C-9ABE-60AC204AABBC}" type="pres">
      <dgm:prSet presAssocID="{BEF2601D-2F6E-42CF-8B14-497AFB7877C2}" presName="hierRoot2" presStyleCnt="0">
        <dgm:presLayoutVars>
          <dgm:hierBranch val="init"/>
        </dgm:presLayoutVars>
      </dgm:prSet>
      <dgm:spPr/>
    </dgm:pt>
    <dgm:pt modelId="{6FF3252F-9E7A-43BE-875B-5462D510B86C}" type="pres">
      <dgm:prSet presAssocID="{BEF2601D-2F6E-42CF-8B14-497AFB7877C2}" presName="rootComposite" presStyleCnt="0"/>
      <dgm:spPr/>
    </dgm:pt>
    <dgm:pt modelId="{EEC780B2-6290-45EF-9540-853087A28876}" type="pres">
      <dgm:prSet presAssocID="{BEF2601D-2F6E-42CF-8B14-497AFB7877C2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7FEE42-B2E2-4E31-8794-E60162C0340A}" type="pres">
      <dgm:prSet presAssocID="{BEF2601D-2F6E-42CF-8B14-497AFB7877C2}" presName="rootConnector" presStyleLbl="node3" presStyleIdx="2" presStyleCnt="5"/>
      <dgm:spPr/>
    </dgm:pt>
    <dgm:pt modelId="{DF511F29-13CA-4220-824F-6CE0C863F651}" type="pres">
      <dgm:prSet presAssocID="{BEF2601D-2F6E-42CF-8B14-497AFB7877C2}" presName="hierChild4" presStyleCnt="0"/>
      <dgm:spPr/>
    </dgm:pt>
    <dgm:pt modelId="{E64F74AB-EA1F-480F-A059-F972A982700A}" type="pres">
      <dgm:prSet presAssocID="{BEF2601D-2F6E-42CF-8B14-497AFB7877C2}" presName="hierChild5" presStyleCnt="0"/>
      <dgm:spPr/>
    </dgm:pt>
    <dgm:pt modelId="{00507357-B7EB-4543-A30E-7F9BC7DA9592}" type="pres">
      <dgm:prSet presAssocID="{BE05EB48-A51E-45F9-B05B-66E063CBF6B7}" presName="hierChild5" presStyleCnt="0"/>
      <dgm:spPr/>
    </dgm:pt>
    <dgm:pt modelId="{42D15FAB-54E3-4781-AD7A-4029E5B1100C}" type="pres">
      <dgm:prSet presAssocID="{060CEC5F-3847-4CDB-A146-26FE39E6F16A}" presName="Name37" presStyleLbl="parChTrans1D2" presStyleIdx="2" presStyleCnt="5"/>
      <dgm:spPr/>
    </dgm:pt>
    <dgm:pt modelId="{2F1EADE4-EBCD-419A-890D-C54CFE2FEDD7}" type="pres">
      <dgm:prSet presAssocID="{B5F9811B-B14F-4D57-B684-7AA873369E26}" presName="hierRoot2" presStyleCnt="0">
        <dgm:presLayoutVars>
          <dgm:hierBranch val="init"/>
        </dgm:presLayoutVars>
      </dgm:prSet>
      <dgm:spPr/>
    </dgm:pt>
    <dgm:pt modelId="{68DA0DAF-C42B-4668-A98B-700D2E18F4B9}" type="pres">
      <dgm:prSet presAssocID="{B5F9811B-B14F-4D57-B684-7AA873369E26}" presName="rootComposite" presStyleCnt="0"/>
      <dgm:spPr/>
    </dgm:pt>
    <dgm:pt modelId="{6BCD4107-5270-455E-B361-5EF3DAEEC69F}" type="pres">
      <dgm:prSet presAssocID="{B5F9811B-B14F-4D57-B684-7AA873369E26}" presName="rootText" presStyleLbl="node2" presStyleIdx="2" presStyleCnt="4" custScaleX="1440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833288-60B7-4361-9075-615145FC537C}" type="pres">
      <dgm:prSet presAssocID="{B5F9811B-B14F-4D57-B684-7AA873369E26}" presName="rootConnector" presStyleLbl="node2" presStyleIdx="2" presStyleCnt="4"/>
      <dgm:spPr/>
    </dgm:pt>
    <dgm:pt modelId="{B83BD1BD-54C7-42FA-9DDB-3C532786E7C1}" type="pres">
      <dgm:prSet presAssocID="{B5F9811B-B14F-4D57-B684-7AA873369E26}" presName="hierChild4" presStyleCnt="0"/>
      <dgm:spPr/>
    </dgm:pt>
    <dgm:pt modelId="{B23BA3A9-EBB0-4427-8B47-F9F5E7F23479}" type="pres">
      <dgm:prSet presAssocID="{22E85F0C-998B-41B3-9891-5D68EF453B96}" presName="Name37" presStyleLbl="parChTrans1D3" presStyleIdx="3" presStyleCnt="5"/>
      <dgm:spPr/>
    </dgm:pt>
    <dgm:pt modelId="{7FE8DB63-8071-4DF7-AD52-EC6CDF4B3460}" type="pres">
      <dgm:prSet presAssocID="{2DD95F53-EE5F-4CDD-9E68-B80674400DAB}" presName="hierRoot2" presStyleCnt="0">
        <dgm:presLayoutVars>
          <dgm:hierBranch val="init"/>
        </dgm:presLayoutVars>
      </dgm:prSet>
      <dgm:spPr/>
    </dgm:pt>
    <dgm:pt modelId="{CC73EF76-A735-4870-AAEF-1B604B06E15D}" type="pres">
      <dgm:prSet presAssocID="{2DD95F53-EE5F-4CDD-9E68-B80674400DAB}" presName="rootComposite" presStyleCnt="0"/>
      <dgm:spPr/>
    </dgm:pt>
    <dgm:pt modelId="{F0D2E940-08AB-4409-AB9A-220D528E31B2}" type="pres">
      <dgm:prSet presAssocID="{2DD95F53-EE5F-4CDD-9E68-B80674400DAB}" presName="rootText" presStyleLbl="node3" presStyleIdx="3" presStyleCnt="5" custScaleX="1727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92320A-3AC8-449D-8501-796A8F0D9941}" type="pres">
      <dgm:prSet presAssocID="{2DD95F53-EE5F-4CDD-9E68-B80674400DAB}" presName="rootConnector" presStyleLbl="node3" presStyleIdx="3" presStyleCnt="5"/>
      <dgm:spPr/>
    </dgm:pt>
    <dgm:pt modelId="{34A505F9-43B9-4483-BA1B-54DA79FB572C}" type="pres">
      <dgm:prSet presAssocID="{2DD95F53-EE5F-4CDD-9E68-B80674400DAB}" presName="hierChild4" presStyleCnt="0"/>
      <dgm:spPr/>
    </dgm:pt>
    <dgm:pt modelId="{51726C69-DBB2-47BD-9958-84990024556A}" type="pres">
      <dgm:prSet presAssocID="{2DD95F53-EE5F-4CDD-9E68-B80674400DAB}" presName="hierChild5" presStyleCnt="0"/>
      <dgm:spPr/>
    </dgm:pt>
    <dgm:pt modelId="{7B538E12-CC6D-4EA6-A3D1-36CB2B233A08}" type="pres">
      <dgm:prSet presAssocID="{7454F20B-8FDD-4FBE-BAE0-D806D0822F58}" presName="Name37" presStyleLbl="parChTrans1D3" presStyleIdx="4" presStyleCnt="5"/>
      <dgm:spPr/>
    </dgm:pt>
    <dgm:pt modelId="{03374C85-7F79-4A74-BDEA-70A98D4F5D6A}" type="pres">
      <dgm:prSet presAssocID="{DC20D650-2020-4816-BC3B-CEE9DF9F3881}" presName="hierRoot2" presStyleCnt="0">
        <dgm:presLayoutVars>
          <dgm:hierBranch val="init"/>
        </dgm:presLayoutVars>
      </dgm:prSet>
      <dgm:spPr/>
    </dgm:pt>
    <dgm:pt modelId="{4F2CCD86-D652-4A09-B867-979DA55FA760}" type="pres">
      <dgm:prSet presAssocID="{DC20D650-2020-4816-BC3B-CEE9DF9F3881}" presName="rootComposite" presStyleCnt="0"/>
      <dgm:spPr/>
    </dgm:pt>
    <dgm:pt modelId="{57C43FA5-6030-4823-8C48-9046AD828BAE}" type="pres">
      <dgm:prSet presAssocID="{DC20D650-2020-4816-BC3B-CEE9DF9F3881}" presName="rootText" presStyleLbl="node3" presStyleIdx="4" presStyleCnt="5" custScaleX="1712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5D2165-DA7F-4CF9-84D1-7F47DE6A8E38}" type="pres">
      <dgm:prSet presAssocID="{DC20D650-2020-4816-BC3B-CEE9DF9F3881}" presName="rootConnector" presStyleLbl="node3" presStyleIdx="4" presStyleCnt="5"/>
      <dgm:spPr/>
    </dgm:pt>
    <dgm:pt modelId="{43B10AB5-4F9C-4C90-8B4B-6AB7BBEB3279}" type="pres">
      <dgm:prSet presAssocID="{DC20D650-2020-4816-BC3B-CEE9DF9F3881}" presName="hierChild4" presStyleCnt="0"/>
      <dgm:spPr/>
    </dgm:pt>
    <dgm:pt modelId="{39A8ED54-95D9-4866-833D-060B1846BF8A}" type="pres">
      <dgm:prSet presAssocID="{DC20D650-2020-4816-BC3B-CEE9DF9F3881}" presName="hierChild5" presStyleCnt="0"/>
      <dgm:spPr/>
    </dgm:pt>
    <dgm:pt modelId="{66F0066B-A805-462C-BB88-4C857F3030D5}" type="pres">
      <dgm:prSet presAssocID="{B5F9811B-B14F-4D57-B684-7AA873369E26}" presName="hierChild5" presStyleCnt="0"/>
      <dgm:spPr/>
    </dgm:pt>
    <dgm:pt modelId="{CB679F53-7A97-4EF9-80AF-D560325FA667}" type="pres">
      <dgm:prSet presAssocID="{1AD3CC47-5F99-494D-86D4-E23A4E691BA0}" presName="Name37" presStyleLbl="parChTrans1D2" presStyleIdx="3" presStyleCnt="5"/>
      <dgm:spPr/>
    </dgm:pt>
    <dgm:pt modelId="{FD48499C-0B1B-4A65-ACE4-B52AFE1717AD}" type="pres">
      <dgm:prSet presAssocID="{E1127729-E9BC-46AE-B905-84AFA9231179}" presName="hierRoot2" presStyleCnt="0">
        <dgm:presLayoutVars>
          <dgm:hierBranch val="init"/>
        </dgm:presLayoutVars>
      </dgm:prSet>
      <dgm:spPr/>
    </dgm:pt>
    <dgm:pt modelId="{E72CF7AD-9D43-4884-ABE6-B5FA534B15EB}" type="pres">
      <dgm:prSet presAssocID="{E1127729-E9BC-46AE-B905-84AFA9231179}" presName="rootComposite" presStyleCnt="0"/>
      <dgm:spPr/>
    </dgm:pt>
    <dgm:pt modelId="{9C9C1534-63DF-4443-B71B-F9C56AB32E17}" type="pres">
      <dgm:prSet presAssocID="{E1127729-E9BC-46AE-B905-84AFA9231179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B2E2CD-C07F-434F-A114-5736410D44F1}" type="pres">
      <dgm:prSet presAssocID="{E1127729-E9BC-46AE-B905-84AFA9231179}" presName="rootConnector" presStyleLbl="node2" presStyleIdx="3" presStyleCnt="4"/>
      <dgm:spPr/>
    </dgm:pt>
    <dgm:pt modelId="{430E4040-81D9-40DB-B5C4-3FDD0542786F}" type="pres">
      <dgm:prSet presAssocID="{E1127729-E9BC-46AE-B905-84AFA9231179}" presName="hierChild4" presStyleCnt="0"/>
      <dgm:spPr/>
    </dgm:pt>
    <dgm:pt modelId="{D8B5B074-ABB4-416E-A23F-1C945954192E}" type="pres">
      <dgm:prSet presAssocID="{E1127729-E9BC-46AE-B905-84AFA9231179}" presName="hierChild5" presStyleCnt="0"/>
      <dgm:spPr/>
    </dgm:pt>
    <dgm:pt modelId="{F20CA323-A8F4-4FF0-B6F3-D9220991C7E2}" type="pres">
      <dgm:prSet presAssocID="{CCF8B885-8023-4EB6-A9C9-36C16F406F49}" presName="hierChild3" presStyleCnt="0"/>
      <dgm:spPr/>
    </dgm:pt>
    <dgm:pt modelId="{923E34E1-69FA-40A6-A58E-0A6C51C974E2}" type="pres">
      <dgm:prSet presAssocID="{47A50AB5-2883-4DAB-BBB8-C0C9BCEB1612}" presName="Name111" presStyleLbl="parChTrans1D2" presStyleIdx="4" presStyleCnt="5"/>
      <dgm:spPr/>
    </dgm:pt>
    <dgm:pt modelId="{6CFC0721-F4D3-449C-A699-E54FA03219F3}" type="pres">
      <dgm:prSet presAssocID="{25E86B93-4037-4781-B644-8EFF01F2A27F}" presName="hierRoot3" presStyleCnt="0">
        <dgm:presLayoutVars>
          <dgm:hierBranch val="init"/>
        </dgm:presLayoutVars>
      </dgm:prSet>
      <dgm:spPr/>
    </dgm:pt>
    <dgm:pt modelId="{6EA377D1-B178-457C-B2DF-FAD3190CC828}" type="pres">
      <dgm:prSet presAssocID="{25E86B93-4037-4781-B644-8EFF01F2A27F}" presName="rootComposite3" presStyleCnt="0"/>
      <dgm:spPr/>
    </dgm:pt>
    <dgm:pt modelId="{F74F64DE-B624-4519-8641-24CC9B1A5F37}" type="pres">
      <dgm:prSet presAssocID="{25E86B93-4037-4781-B644-8EFF01F2A27F}" presName="rootText3" presStyleLbl="asst1" presStyleIdx="0" presStyleCnt="1" custScaleX="3235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574282-6894-460E-B46B-838DE091A993}" type="pres">
      <dgm:prSet presAssocID="{25E86B93-4037-4781-B644-8EFF01F2A27F}" presName="rootConnector3" presStyleLbl="asst1" presStyleIdx="0" presStyleCnt="1"/>
      <dgm:spPr/>
    </dgm:pt>
    <dgm:pt modelId="{73F58BCE-DCA8-464E-A6C9-BCE454DDA821}" type="pres">
      <dgm:prSet presAssocID="{25E86B93-4037-4781-B644-8EFF01F2A27F}" presName="hierChild6" presStyleCnt="0"/>
      <dgm:spPr/>
    </dgm:pt>
    <dgm:pt modelId="{DFE7BB50-42E0-4C4C-8FF1-E82D979ECA08}" type="pres">
      <dgm:prSet presAssocID="{25E86B93-4037-4781-B644-8EFF01F2A27F}" presName="hierChild7" presStyleCnt="0"/>
      <dgm:spPr/>
    </dgm:pt>
  </dgm:ptLst>
  <dgm:cxnLst>
    <dgm:cxn modelId="{EF1C18EB-6808-4DDA-B40E-E1A49925F567}" type="presOf" srcId="{C511C548-5368-4D22-BF5D-FB51182C2375}" destId="{C8377A19-7321-43E1-85FD-15BBBFC7109A}" srcOrd="0" destOrd="0" presId="urn:microsoft.com/office/officeart/2005/8/layout/orgChart1"/>
    <dgm:cxn modelId="{07166EE4-C124-4A47-AF1D-48DDAE24A662}" type="presOf" srcId="{8C12EB40-2175-4AAD-BF07-FDF1F41B4BC5}" destId="{AD82BC85-74B9-4A27-AE33-F0FFA4F32152}" srcOrd="0" destOrd="0" presId="urn:microsoft.com/office/officeart/2005/8/layout/orgChart1"/>
    <dgm:cxn modelId="{53545795-330D-4516-A377-FAA4C0E07379}" type="presOf" srcId="{8CDBC4EB-25ED-4D9C-B8F3-7DCBA223C18B}" destId="{35F08F8D-FDEA-42AF-87B5-2A4B223A6172}" srcOrd="0" destOrd="0" presId="urn:microsoft.com/office/officeart/2005/8/layout/orgChart1"/>
    <dgm:cxn modelId="{3E20495E-642F-437E-83C5-0CF3D06C6888}" type="presOf" srcId="{47A50AB5-2883-4DAB-BBB8-C0C9BCEB1612}" destId="{923E34E1-69FA-40A6-A58E-0A6C51C974E2}" srcOrd="0" destOrd="0" presId="urn:microsoft.com/office/officeart/2005/8/layout/orgChart1"/>
    <dgm:cxn modelId="{595A2A86-D9E1-47EB-84EB-837AE5980A2E}" type="presOf" srcId="{CCF8B885-8023-4EB6-A9C9-36C16F406F49}" destId="{F2B2D8E8-074B-4100-BABE-D04812243393}" srcOrd="0" destOrd="0" presId="urn:microsoft.com/office/officeart/2005/8/layout/orgChart1"/>
    <dgm:cxn modelId="{2D1E4186-CFF1-4512-923C-D09F27BD15B3}" type="presOf" srcId="{5AC21C32-62FF-4B8B-9D4B-B797969F49FE}" destId="{C2111C9C-355D-4D55-96B6-A538A1D9456A}" srcOrd="0" destOrd="0" presId="urn:microsoft.com/office/officeart/2005/8/layout/orgChart1"/>
    <dgm:cxn modelId="{8D7EFC11-6EEC-484E-A125-D8F30A4AF867}" type="presOf" srcId="{BE05EB48-A51E-45F9-B05B-66E063CBF6B7}" destId="{3B896AF5-26F7-463A-A71A-9868E41FB313}" srcOrd="0" destOrd="0" presId="urn:microsoft.com/office/officeart/2005/8/layout/orgChart1"/>
    <dgm:cxn modelId="{CB7B1008-7061-4D8B-8CDD-46AA2661ADC2}" type="presOf" srcId="{1AD3CC47-5F99-494D-86D4-E23A4E691BA0}" destId="{CB679F53-7A97-4EF9-80AF-D560325FA667}" srcOrd="0" destOrd="0" presId="urn:microsoft.com/office/officeart/2005/8/layout/orgChart1"/>
    <dgm:cxn modelId="{846B4DF3-0601-40CF-947C-FE6AFDE42BBF}" type="presOf" srcId="{BE05EB48-A51E-45F9-B05B-66E063CBF6B7}" destId="{2C2C42F6-6095-4E6C-9984-751D2583C109}" srcOrd="1" destOrd="0" presId="urn:microsoft.com/office/officeart/2005/8/layout/orgChart1"/>
    <dgm:cxn modelId="{D00E6A00-04CB-4C8D-A076-0B4EB21284F0}" type="presOf" srcId="{B99D2126-EBAA-4997-B28E-2753EF434695}" destId="{948ADAA8-6DEA-403D-806A-EE55035AB858}" srcOrd="0" destOrd="0" presId="urn:microsoft.com/office/officeart/2005/8/layout/orgChart1"/>
    <dgm:cxn modelId="{9BC7CB7B-A491-4414-82A1-30C209AC5641}" srcId="{BE05EB48-A51E-45F9-B05B-66E063CBF6B7}" destId="{BEF2601D-2F6E-42CF-8B14-497AFB7877C2}" srcOrd="2" destOrd="0" parTransId="{55B8B1DF-9971-4586-9E05-FB8EF3C6CC3E}" sibTransId="{DB097BF2-7DA3-4286-9C6D-6E4F82819E6B}"/>
    <dgm:cxn modelId="{504C599B-81BA-48FF-B5A5-FDA702E68F0F}" type="presOf" srcId="{CCF8B885-8023-4EB6-A9C9-36C16F406F49}" destId="{FF108D16-A296-4A80-80A8-B12EA92B04C7}" srcOrd="1" destOrd="0" presId="urn:microsoft.com/office/officeart/2005/8/layout/orgChart1"/>
    <dgm:cxn modelId="{8ED8474A-4583-4B07-9A95-DE1298EAF920}" type="presOf" srcId="{BC28FE7C-6F35-48C2-9E7F-B656F8BB7515}" destId="{305403E9-EE27-4E67-805B-C8B01927108C}" srcOrd="1" destOrd="0" presId="urn:microsoft.com/office/officeart/2005/8/layout/orgChart1"/>
    <dgm:cxn modelId="{647D97F1-3397-4B68-A947-48D7F5C728AE}" type="presOf" srcId="{2E34DE4C-94AA-4DE3-9EC3-C6FC60629A3A}" destId="{34F9FB3A-31B8-457C-8FF6-B33C28C4B27C}" srcOrd="0" destOrd="0" presId="urn:microsoft.com/office/officeart/2005/8/layout/orgChart1"/>
    <dgm:cxn modelId="{DBD2F0A5-C541-4668-9560-2F17CFE871F3}" type="presOf" srcId="{2E34DE4C-94AA-4DE3-9EC3-C6FC60629A3A}" destId="{F2C4FC23-0E93-43A4-96BD-39B99FCAE7CC}" srcOrd="1" destOrd="0" presId="urn:microsoft.com/office/officeart/2005/8/layout/orgChart1"/>
    <dgm:cxn modelId="{6E3972CE-336B-482C-89AC-283A5197D2E6}" srcId="{CCF8B885-8023-4EB6-A9C9-36C16F406F49}" destId="{E1127729-E9BC-46AE-B905-84AFA9231179}" srcOrd="4" destOrd="0" parTransId="{1AD3CC47-5F99-494D-86D4-E23A4E691BA0}" sibTransId="{88DD1C05-C0C9-4E6C-AE66-8C48DFE184DC}"/>
    <dgm:cxn modelId="{1FFFBFA3-C0BC-4547-85D5-D5CE9574A9EC}" type="presOf" srcId="{55B8B1DF-9971-4586-9E05-FB8EF3C6CC3E}" destId="{96925021-03B1-4B50-B8B4-D9D25A794D26}" srcOrd="0" destOrd="0" presId="urn:microsoft.com/office/officeart/2005/8/layout/orgChart1"/>
    <dgm:cxn modelId="{809D7627-DE31-4FA5-B8BE-CB8808045BE7}" type="presOf" srcId="{DC20D650-2020-4816-BC3B-CEE9DF9F3881}" destId="{585D2165-DA7F-4CF9-84D1-7F47DE6A8E38}" srcOrd="1" destOrd="0" presId="urn:microsoft.com/office/officeart/2005/8/layout/orgChart1"/>
    <dgm:cxn modelId="{2B59BF63-AB10-4485-B3A9-BA77DF70B370}" type="presOf" srcId="{7454F20B-8FDD-4FBE-BAE0-D806D0822F58}" destId="{7B538E12-CC6D-4EA6-A3D1-36CB2B233A08}" srcOrd="0" destOrd="0" presId="urn:microsoft.com/office/officeart/2005/8/layout/orgChart1"/>
    <dgm:cxn modelId="{C7DC33CA-91E5-4FB5-9D62-57990E823BC4}" type="presOf" srcId="{AADC3EC2-34AA-4DC6-98DA-FC42192E0618}" destId="{091E9055-76DC-4583-9737-CD397613F0E1}" srcOrd="0" destOrd="0" presId="urn:microsoft.com/office/officeart/2005/8/layout/orgChart1"/>
    <dgm:cxn modelId="{DF9F5AFA-2581-43E6-AD3A-78679E167D57}" type="presOf" srcId="{25E86B93-4037-4781-B644-8EFF01F2A27F}" destId="{F74F64DE-B624-4519-8641-24CC9B1A5F37}" srcOrd="0" destOrd="0" presId="urn:microsoft.com/office/officeart/2005/8/layout/orgChart1"/>
    <dgm:cxn modelId="{3725A4DF-C5FD-4002-B90C-63320075EDF2}" srcId="{CCF8B885-8023-4EB6-A9C9-36C16F406F49}" destId="{B5F9811B-B14F-4D57-B684-7AA873369E26}" srcOrd="3" destOrd="0" parTransId="{060CEC5F-3847-4CDB-A146-26FE39E6F16A}" sibTransId="{8732102F-6D58-4018-8449-A022A780003B}"/>
    <dgm:cxn modelId="{582CA44A-5D8A-4D69-A063-E6FC4F419101}" type="presOf" srcId="{E1127729-E9BC-46AE-B905-84AFA9231179}" destId="{9C9C1534-63DF-4443-B71B-F9C56AB32E17}" srcOrd="0" destOrd="0" presId="urn:microsoft.com/office/officeart/2005/8/layout/orgChart1"/>
    <dgm:cxn modelId="{2B71A381-AC7A-4D96-B60D-F19DB67A80B2}" srcId="{B5F9811B-B14F-4D57-B684-7AA873369E26}" destId="{DC20D650-2020-4816-BC3B-CEE9DF9F3881}" srcOrd="1" destOrd="0" parTransId="{7454F20B-8FDD-4FBE-BAE0-D806D0822F58}" sibTransId="{E8C4447E-550E-494B-A5E2-5D945D3FBEBA}"/>
    <dgm:cxn modelId="{8B2D8350-06AD-4072-8BD3-F0B3496DCB4C}" type="presOf" srcId="{22E85F0C-998B-41B3-9891-5D68EF453B96}" destId="{B23BA3A9-EBB0-4427-8B47-F9F5E7F23479}" srcOrd="0" destOrd="0" presId="urn:microsoft.com/office/officeart/2005/8/layout/orgChart1"/>
    <dgm:cxn modelId="{6F377B89-8E44-42EE-9709-116A803FCF52}" type="presOf" srcId="{060CEC5F-3847-4CDB-A146-26FE39E6F16A}" destId="{42D15FAB-54E3-4781-AD7A-4029E5B1100C}" srcOrd="0" destOrd="0" presId="urn:microsoft.com/office/officeart/2005/8/layout/orgChart1"/>
    <dgm:cxn modelId="{B8ED9200-D2BD-4F14-BD0E-629FA235A8DE}" srcId="{B99D2126-EBAA-4997-B28E-2753EF434695}" destId="{CCF8B885-8023-4EB6-A9C9-36C16F406F49}" srcOrd="0" destOrd="0" parTransId="{B77E6720-9754-4DA0-8408-0CFC4A1035CA}" sibTransId="{61F1DE2E-7539-4E36-A413-E6640A83A25A}"/>
    <dgm:cxn modelId="{BE44D23B-3C62-43D2-BCC7-6B748084B59D}" type="presOf" srcId="{2DD95F53-EE5F-4CDD-9E68-B80674400DAB}" destId="{F0D2E940-08AB-4409-AB9A-220D528E31B2}" srcOrd="0" destOrd="0" presId="urn:microsoft.com/office/officeart/2005/8/layout/orgChart1"/>
    <dgm:cxn modelId="{D40206E7-2EFE-44B5-A670-A9175C551118}" type="presOf" srcId="{DC20D650-2020-4816-BC3B-CEE9DF9F3881}" destId="{57C43FA5-6030-4823-8C48-9046AD828BAE}" srcOrd="0" destOrd="0" presId="urn:microsoft.com/office/officeart/2005/8/layout/orgChart1"/>
    <dgm:cxn modelId="{479EE5E1-935C-4F75-B6E2-317531A00B5B}" srcId="{CCF8B885-8023-4EB6-A9C9-36C16F406F49}" destId="{25E86B93-4037-4781-B644-8EFF01F2A27F}" srcOrd="0" destOrd="0" parTransId="{47A50AB5-2883-4DAB-BBB8-C0C9BCEB1612}" sibTransId="{C8BA0A59-A596-473E-B1FA-1FA7457B2AC9}"/>
    <dgm:cxn modelId="{DBF9E2EE-88F1-4DA0-A21E-36EAD990DFC7}" type="presOf" srcId="{25E86B93-4037-4781-B644-8EFF01F2A27F}" destId="{ED574282-6894-460E-B46B-838DE091A993}" srcOrd="1" destOrd="0" presId="urn:microsoft.com/office/officeart/2005/8/layout/orgChart1"/>
    <dgm:cxn modelId="{4BC94F69-85F5-4C54-8E10-495BFE705ACA}" type="presOf" srcId="{B5F9811B-B14F-4D57-B684-7AA873369E26}" destId="{AB833288-60B7-4361-9075-615145FC537C}" srcOrd="1" destOrd="0" presId="urn:microsoft.com/office/officeart/2005/8/layout/orgChart1"/>
    <dgm:cxn modelId="{F978A338-1DBD-452C-98A8-176A2A306C64}" type="presOf" srcId="{2DD95F53-EE5F-4CDD-9E68-B80674400DAB}" destId="{1492320A-3AC8-449D-8501-796A8F0D9941}" srcOrd="1" destOrd="0" presId="urn:microsoft.com/office/officeart/2005/8/layout/orgChart1"/>
    <dgm:cxn modelId="{3583C193-3DFE-47CF-BD5D-2566E36BD00D}" srcId="{CCF8B885-8023-4EB6-A9C9-36C16F406F49}" destId="{BE05EB48-A51E-45F9-B05B-66E063CBF6B7}" srcOrd="2" destOrd="0" parTransId="{8C12EB40-2175-4AAD-BF07-FDF1F41B4BC5}" sibTransId="{E4D8E9E7-8A6D-4759-AEAE-DD8A72F7CF96}"/>
    <dgm:cxn modelId="{07679623-3F62-4FC4-AAB6-4B870CC31971}" srcId="{BE05EB48-A51E-45F9-B05B-66E063CBF6B7}" destId="{BC28FE7C-6F35-48C2-9E7F-B656F8BB7515}" srcOrd="1" destOrd="0" parTransId="{8CDBC4EB-25ED-4D9C-B8F3-7DCBA223C18B}" sibTransId="{48C28BE4-A6E8-4D83-B73C-C4F0419D24A0}"/>
    <dgm:cxn modelId="{23DF3FB9-5549-4DE6-9FCA-8E11EB2978F1}" type="presOf" srcId="{BEF2601D-2F6E-42CF-8B14-497AFB7877C2}" destId="{EEC780B2-6290-45EF-9540-853087A28876}" srcOrd="0" destOrd="0" presId="urn:microsoft.com/office/officeart/2005/8/layout/orgChart1"/>
    <dgm:cxn modelId="{7AAC358A-3AF2-406F-8CD9-402504DEB36D}" type="presOf" srcId="{BC28FE7C-6F35-48C2-9E7F-B656F8BB7515}" destId="{DCA0366E-1318-419B-BA89-3A089278BFEA}" srcOrd="0" destOrd="0" presId="urn:microsoft.com/office/officeart/2005/8/layout/orgChart1"/>
    <dgm:cxn modelId="{2FBD3A52-9FC7-478C-9752-884DB90CB6D0}" type="presOf" srcId="{E1127729-E9BC-46AE-B905-84AFA9231179}" destId="{15B2E2CD-C07F-434F-A114-5736410D44F1}" srcOrd="1" destOrd="0" presId="urn:microsoft.com/office/officeart/2005/8/layout/orgChart1"/>
    <dgm:cxn modelId="{9A3C9CCC-A7E7-4DF7-AD5A-94D6D3317621}" type="presOf" srcId="{C511C548-5368-4D22-BF5D-FB51182C2375}" destId="{C751F433-9158-49BC-8725-FB6635FB2D25}" srcOrd="1" destOrd="0" presId="urn:microsoft.com/office/officeart/2005/8/layout/orgChart1"/>
    <dgm:cxn modelId="{10E248E4-4658-439F-BB9A-F5B4ED8A9B73}" srcId="{CCF8B885-8023-4EB6-A9C9-36C16F406F49}" destId="{2E34DE4C-94AA-4DE3-9EC3-C6FC60629A3A}" srcOrd="1" destOrd="0" parTransId="{AADC3EC2-34AA-4DC6-98DA-FC42192E0618}" sibTransId="{EB54E9C1-D4B8-469F-88CE-51242C4B8360}"/>
    <dgm:cxn modelId="{6C7D4D41-8BDA-4415-96EE-E3854236C566}" type="presOf" srcId="{B5F9811B-B14F-4D57-B684-7AA873369E26}" destId="{6BCD4107-5270-455E-B361-5EF3DAEEC69F}" srcOrd="0" destOrd="0" presId="urn:microsoft.com/office/officeart/2005/8/layout/orgChart1"/>
    <dgm:cxn modelId="{6DB541FE-4536-49F6-9978-3A1705AAF388}" srcId="{BE05EB48-A51E-45F9-B05B-66E063CBF6B7}" destId="{C511C548-5368-4D22-BF5D-FB51182C2375}" srcOrd="0" destOrd="0" parTransId="{5AC21C32-62FF-4B8B-9D4B-B797969F49FE}" sibTransId="{1D8CA31C-BC56-40EF-A969-9AA95E3B2865}"/>
    <dgm:cxn modelId="{A947824C-F4C0-4A83-AE03-63231B478997}" type="presOf" srcId="{BEF2601D-2F6E-42CF-8B14-497AFB7877C2}" destId="{3E7FEE42-B2E2-4E31-8794-E60162C0340A}" srcOrd="1" destOrd="0" presId="urn:microsoft.com/office/officeart/2005/8/layout/orgChart1"/>
    <dgm:cxn modelId="{0F8AD76C-EB29-4952-A690-74B33BD957FF}" srcId="{B5F9811B-B14F-4D57-B684-7AA873369E26}" destId="{2DD95F53-EE5F-4CDD-9E68-B80674400DAB}" srcOrd="0" destOrd="0" parTransId="{22E85F0C-998B-41B3-9891-5D68EF453B96}" sibTransId="{7599AC13-227B-4162-8531-FAF1AE250EBF}"/>
    <dgm:cxn modelId="{B4EE8153-C51B-45AB-9D42-09FDB6B98931}" type="presParOf" srcId="{948ADAA8-6DEA-403D-806A-EE55035AB858}" destId="{338A2CCC-5DF6-4C4A-8A17-B274676CE6C3}" srcOrd="0" destOrd="0" presId="urn:microsoft.com/office/officeart/2005/8/layout/orgChart1"/>
    <dgm:cxn modelId="{12BC04EE-D5FE-4AD8-BAD3-8D0C9D57B52C}" type="presParOf" srcId="{338A2CCC-5DF6-4C4A-8A17-B274676CE6C3}" destId="{FF9DEAAE-DD8B-45F3-AE81-71BAA5171DD9}" srcOrd="0" destOrd="0" presId="urn:microsoft.com/office/officeart/2005/8/layout/orgChart1"/>
    <dgm:cxn modelId="{DD90341C-1F21-44F4-AC58-74122030B04A}" type="presParOf" srcId="{FF9DEAAE-DD8B-45F3-AE81-71BAA5171DD9}" destId="{F2B2D8E8-074B-4100-BABE-D04812243393}" srcOrd="0" destOrd="0" presId="urn:microsoft.com/office/officeart/2005/8/layout/orgChart1"/>
    <dgm:cxn modelId="{E990E8A4-0F4B-426D-8207-B37927FB03A1}" type="presParOf" srcId="{FF9DEAAE-DD8B-45F3-AE81-71BAA5171DD9}" destId="{FF108D16-A296-4A80-80A8-B12EA92B04C7}" srcOrd="1" destOrd="0" presId="urn:microsoft.com/office/officeart/2005/8/layout/orgChart1"/>
    <dgm:cxn modelId="{848A0CF6-CBFD-4C7D-8C9D-0CD7E3FB4CF8}" type="presParOf" srcId="{338A2CCC-5DF6-4C4A-8A17-B274676CE6C3}" destId="{8D318FF2-63EF-431C-A4A4-607DCEC923D2}" srcOrd="1" destOrd="0" presId="urn:microsoft.com/office/officeart/2005/8/layout/orgChart1"/>
    <dgm:cxn modelId="{F3A2EF84-1868-44BF-8E26-B0236987BC4D}" type="presParOf" srcId="{8D318FF2-63EF-431C-A4A4-607DCEC923D2}" destId="{091E9055-76DC-4583-9737-CD397613F0E1}" srcOrd="0" destOrd="0" presId="urn:microsoft.com/office/officeart/2005/8/layout/orgChart1"/>
    <dgm:cxn modelId="{B0BDEE15-17F2-496D-93F4-8C757BE0BEFF}" type="presParOf" srcId="{8D318FF2-63EF-431C-A4A4-607DCEC923D2}" destId="{49F0EB69-23E6-47F6-94B8-C17E8BEC28A2}" srcOrd="1" destOrd="0" presId="urn:microsoft.com/office/officeart/2005/8/layout/orgChart1"/>
    <dgm:cxn modelId="{FC2BD637-FFE3-4CDB-A1C7-9D94E5466942}" type="presParOf" srcId="{49F0EB69-23E6-47F6-94B8-C17E8BEC28A2}" destId="{76979D73-2FA3-4BC8-84D4-B7AE3971CA8D}" srcOrd="0" destOrd="0" presId="urn:microsoft.com/office/officeart/2005/8/layout/orgChart1"/>
    <dgm:cxn modelId="{F64CEF3A-9790-4624-8288-746242C4ACB9}" type="presParOf" srcId="{76979D73-2FA3-4BC8-84D4-B7AE3971CA8D}" destId="{34F9FB3A-31B8-457C-8FF6-B33C28C4B27C}" srcOrd="0" destOrd="0" presId="urn:microsoft.com/office/officeart/2005/8/layout/orgChart1"/>
    <dgm:cxn modelId="{103C88A7-0604-4197-B423-93FA1918278D}" type="presParOf" srcId="{76979D73-2FA3-4BC8-84D4-B7AE3971CA8D}" destId="{F2C4FC23-0E93-43A4-96BD-39B99FCAE7CC}" srcOrd="1" destOrd="0" presId="urn:microsoft.com/office/officeart/2005/8/layout/orgChart1"/>
    <dgm:cxn modelId="{77C2617A-E156-43FC-BD59-7574B9B3A7C9}" type="presParOf" srcId="{49F0EB69-23E6-47F6-94B8-C17E8BEC28A2}" destId="{01CF0DBB-E2D3-411B-89E6-6C504386EC3E}" srcOrd="1" destOrd="0" presId="urn:microsoft.com/office/officeart/2005/8/layout/orgChart1"/>
    <dgm:cxn modelId="{DAA3FE30-4258-4C2D-8394-CA79F607CEDC}" type="presParOf" srcId="{49F0EB69-23E6-47F6-94B8-C17E8BEC28A2}" destId="{09305D55-A07A-4670-8E07-9D6DBFA23475}" srcOrd="2" destOrd="0" presId="urn:microsoft.com/office/officeart/2005/8/layout/orgChart1"/>
    <dgm:cxn modelId="{D0A17F16-D8EB-44FB-80C4-5C6ECD2F9D49}" type="presParOf" srcId="{8D318FF2-63EF-431C-A4A4-607DCEC923D2}" destId="{AD82BC85-74B9-4A27-AE33-F0FFA4F32152}" srcOrd="2" destOrd="0" presId="urn:microsoft.com/office/officeart/2005/8/layout/orgChart1"/>
    <dgm:cxn modelId="{A44AB07C-04C4-483E-A56A-CD0BC206CA7C}" type="presParOf" srcId="{8D318FF2-63EF-431C-A4A4-607DCEC923D2}" destId="{B5144892-3943-4ECB-9005-8308422B67FF}" srcOrd="3" destOrd="0" presId="urn:microsoft.com/office/officeart/2005/8/layout/orgChart1"/>
    <dgm:cxn modelId="{F916704F-CF83-489D-9BBF-2E521F953BE2}" type="presParOf" srcId="{B5144892-3943-4ECB-9005-8308422B67FF}" destId="{E2087B96-D138-4E95-B63E-AFBB84F1007E}" srcOrd="0" destOrd="0" presId="urn:microsoft.com/office/officeart/2005/8/layout/orgChart1"/>
    <dgm:cxn modelId="{60A1F5F3-B66D-4A0E-85EF-DB3DF95A8B66}" type="presParOf" srcId="{E2087B96-D138-4E95-B63E-AFBB84F1007E}" destId="{3B896AF5-26F7-463A-A71A-9868E41FB313}" srcOrd="0" destOrd="0" presId="urn:microsoft.com/office/officeart/2005/8/layout/orgChart1"/>
    <dgm:cxn modelId="{4C8244F5-E16C-4909-BA95-5EDE22ADA5BF}" type="presParOf" srcId="{E2087B96-D138-4E95-B63E-AFBB84F1007E}" destId="{2C2C42F6-6095-4E6C-9984-751D2583C109}" srcOrd="1" destOrd="0" presId="urn:microsoft.com/office/officeart/2005/8/layout/orgChart1"/>
    <dgm:cxn modelId="{73526BAE-A437-4948-8B7A-1B0FA148C50B}" type="presParOf" srcId="{B5144892-3943-4ECB-9005-8308422B67FF}" destId="{F1E835F3-9C96-4DEB-A11E-40165D2C6377}" srcOrd="1" destOrd="0" presId="urn:microsoft.com/office/officeart/2005/8/layout/orgChart1"/>
    <dgm:cxn modelId="{A539194F-386E-46E8-BA9B-E801BDB0EAD0}" type="presParOf" srcId="{F1E835F3-9C96-4DEB-A11E-40165D2C6377}" destId="{C2111C9C-355D-4D55-96B6-A538A1D9456A}" srcOrd="0" destOrd="0" presId="urn:microsoft.com/office/officeart/2005/8/layout/orgChart1"/>
    <dgm:cxn modelId="{E9423AC7-AC29-41BF-BDAB-8E9A0AB88845}" type="presParOf" srcId="{F1E835F3-9C96-4DEB-A11E-40165D2C6377}" destId="{70DEEF89-B04A-4369-A6F0-74F7AF84B3BD}" srcOrd="1" destOrd="0" presId="urn:microsoft.com/office/officeart/2005/8/layout/orgChart1"/>
    <dgm:cxn modelId="{99819168-88A9-477E-9A65-F3A8535C19A9}" type="presParOf" srcId="{70DEEF89-B04A-4369-A6F0-74F7AF84B3BD}" destId="{F403830E-561C-43A4-A132-26F857591232}" srcOrd="0" destOrd="0" presId="urn:microsoft.com/office/officeart/2005/8/layout/orgChart1"/>
    <dgm:cxn modelId="{63E646C2-B8F9-4F54-BD79-F6543D6C81F3}" type="presParOf" srcId="{F403830E-561C-43A4-A132-26F857591232}" destId="{C8377A19-7321-43E1-85FD-15BBBFC7109A}" srcOrd="0" destOrd="0" presId="urn:microsoft.com/office/officeart/2005/8/layout/orgChart1"/>
    <dgm:cxn modelId="{89D6146C-87FE-42C1-8A1C-96707D1A485F}" type="presParOf" srcId="{F403830E-561C-43A4-A132-26F857591232}" destId="{C751F433-9158-49BC-8725-FB6635FB2D25}" srcOrd="1" destOrd="0" presId="urn:microsoft.com/office/officeart/2005/8/layout/orgChart1"/>
    <dgm:cxn modelId="{0128B5D9-9C57-4467-A8BD-113842CB9E42}" type="presParOf" srcId="{70DEEF89-B04A-4369-A6F0-74F7AF84B3BD}" destId="{ED545BB3-A8DA-4752-A580-15EAC4489086}" srcOrd="1" destOrd="0" presId="urn:microsoft.com/office/officeart/2005/8/layout/orgChart1"/>
    <dgm:cxn modelId="{414CDCA6-8CD8-4740-9579-AAE9486F04B3}" type="presParOf" srcId="{70DEEF89-B04A-4369-A6F0-74F7AF84B3BD}" destId="{BD8E4CA3-95C5-4415-9C7D-F4185B2630CA}" srcOrd="2" destOrd="0" presId="urn:microsoft.com/office/officeart/2005/8/layout/orgChart1"/>
    <dgm:cxn modelId="{718E6141-247D-46DD-8058-D9FD49E682C1}" type="presParOf" srcId="{F1E835F3-9C96-4DEB-A11E-40165D2C6377}" destId="{35F08F8D-FDEA-42AF-87B5-2A4B223A6172}" srcOrd="2" destOrd="0" presId="urn:microsoft.com/office/officeart/2005/8/layout/orgChart1"/>
    <dgm:cxn modelId="{4316FE7B-5D4C-4702-BC5E-8B53BFE4D070}" type="presParOf" srcId="{F1E835F3-9C96-4DEB-A11E-40165D2C6377}" destId="{06092976-2A18-4577-A5ED-72F37ED7E9BD}" srcOrd="3" destOrd="0" presId="urn:microsoft.com/office/officeart/2005/8/layout/orgChart1"/>
    <dgm:cxn modelId="{44032334-9B27-4C70-8E8D-B352A962A811}" type="presParOf" srcId="{06092976-2A18-4577-A5ED-72F37ED7E9BD}" destId="{B40BA34F-FD2C-40C5-86E9-526B0FF1354A}" srcOrd="0" destOrd="0" presId="urn:microsoft.com/office/officeart/2005/8/layout/orgChart1"/>
    <dgm:cxn modelId="{E195EF35-0B28-43B4-97AB-49AE411D6F0C}" type="presParOf" srcId="{B40BA34F-FD2C-40C5-86E9-526B0FF1354A}" destId="{DCA0366E-1318-419B-BA89-3A089278BFEA}" srcOrd="0" destOrd="0" presId="urn:microsoft.com/office/officeart/2005/8/layout/orgChart1"/>
    <dgm:cxn modelId="{15D808B6-4901-4D25-BB19-E2B0B1830473}" type="presParOf" srcId="{B40BA34F-FD2C-40C5-86E9-526B0FF1354A}" destId="{305403E9-EE27-4E67-805B-C8B01927108C}" srcOrd="1" destOrd="0" presId="urn:microsoft.com/office/officeart/2005/8/layout/orgChart1"/>
    <dgm:cxn modelId="{83750AE6-CE0A-4B8F-A054-F968559C04AB}" type="presParOf" srcId="{06092976-2A18-4577-A5ED-72F37ED7E9BD}" destId="{901F98D2-363F-4334-A681-A6355416E425}" srcOrd="1" destOrd="0" presId="urn:microsoft.com/office/officeart/2005/8/layout/orgChart1"/>
    <dgm:cxn modelId="{8E61477D-9277-43D5-81DD-227E441FFC88}" type="presParOf" srcId="{06092976-2A18-4577-A5ED-72F37ED7E9BD}" destId="{8693E011-69FE-4932-BBAC-B622E6D5B413}" srcOrd="2" destOrd="0" presId="urn:microsoft.com/office/officeart/2005/8/layout/orgChart1"/>
    <dgm:cxn modelId="{A9746CBB-BD99-409C-B6C6-4E2C532AEB92}" type="presParOf" srcId="{F1E835F3-9C96-4DEB-A11E-40165D2C6377}" destId="{96925021-03B1-4B50-B8B4-D9D25A794D26}" srcOrd="4" destOrd="0" presId="urn:microsoft.com/office/officeart/2005/8/layout/orgChart1"/>
    <dgm:cxn modelId="{CA479673-B509-4ED0-8456-FC849D3B91BD}" type="presParOf" srcId="{F1E835F3-9C96-4DEB-A11E-40165D2C6377}" destId="{D5C72DA4-AAA8-4B7C-9ABE-60AC204AABBC}" srcOrd="5" destOrd="0" presId="urn:microsoft.com/office/officeart/2005/8/layout/orgChart1"/>
    <dgm:cxn modelId="{544FC26B-83C1-4722-A502-5C977F4CF89F}" type="presParOf" srcId="{D5C72DA4-AAA8-4B7C-9ABE-60AC204AABBC}" destId="{6FF3252F-9E7A-43BE-875B-5462D510B86C}" srcOrd="0" destOrd="0" presId="urn:microsoft.com/office/officeart/2005/8/layout/orgChart1"/>
    <dgm:cxn modelId="{74259589-71CC-461C-8D63-A1A97D1946DC}" type="presParOf" srcId="{6FF3252F-9E7A-43BE-875B-5462D510B86C}" destId="{EEC780B2-6290-45EF-9540-853087A28876}" srcOrd="0" destOrd="0" presId="urn:microsoft.com/office/officeart/2005/8/layout/orgChart1"/>
    <dgm:cxn modelId="{0D4E34B6-EDA5-4C29-98E3-2EBAB6CC0CA9}" type="presParOf" srcId="{6FF3252F-9E7A-43BE-875B-5462D510B86C}" destId="{3E7FEE42-B2E2-4E31-8794-E60162C0340A}" srcOrd="1" destOrd="0" presId="urn:microsoft.com/office/officeart/2005/8/layout/orgChart1"/>
    <dgm:cxn modelId="{90D89C95-C498-4518-96C5-78476EDFF123}" type="presParOf" srcId="{D5C72DA4-AAA8-4B7C-9ABE-60AC204AABBC}" destId="{DF511F29-13CA-4220-824F-6CE0C863F651}" srcOrd="1" destOrd="0" presId="urn:microsoft.com/office/officeart/2005/8/layout/orgChart1"/>
    <dgm:cxn modelId="{DEAF9045-FA38-44AB-A4D0-75477DC3B377}" type="presParOf" srcId="{D5C72DA4-AAA8-4B7C-9ABE-60AC204AABBC}" destId="{E64F74AB-EA1F-480F-A059-F972A982700A}" srcOrd="2" destOrd="0" presId="urn:microsoft.com/office/officeart/2005/8/layout/orgChart1"/>
    <dgm:cxn modelId="{0BCEB35E-CB09-4C51-A466-31AB1B307D03}" type="presParOf" srcId="{B5144892-3943-4ECB-9005-8308422B67FF}" destId="{00507357-B7EB-4543-A30E-7F9BC7DA9592}" srcOrd="2" destOrd="0" presId="urn:microsoft.com/office/officeart/2005/8/layout/orgChart1"/>
    <dgm:cxn modelId="{9D1FE298-1BCC-4423-9776-5BE10CB31369}" type="presParOf" srcId="{8D318FF2-63EF-431C-A4A4-607DCEC923D2}" destId="{42D15FAB-54E3-4781-AD7A-4029E5B1100C}" srcOrd="4" destOrd="0" presId="urn:microsoft.com/office/officeart/2005/8/layout/orgChart1"/>
    <dgm:cxn modelId="{F7596859-3162-4390-84DF-5ABA87724FA7}" type="presParOf" srcId="{8D318FF2-63EF-431C-A4A4-607DCEC923D2}" destId="{2F1EADE4-EBCD-419A-890D-C54CFE2FEDD7}" srcOrd="5" destOrd="0" presId="urn:microsoft.com/office/officeart/2005/8/layout/orgChart1"/>
    <dgm:cxn modelId="{772011EE-13E3-4248-A405-D5EDF7139E1C}" type="presParOf" srcId="{2F1EADE4-EBCD-419A-890D-C54CFE2FEDD7}" destId="{68DA0DAF-C42B-4668-A98B-700D2E18F4B9}" srcOrd="0" destOrd="0" presId="urn:microsoft.com/office/officeart/2005/8/layout/orgChart1"/>
    <dgm:cxn modelId="{13856A14-F7D0-497D-AB4E-0E2067BAC770}" type="presParOf" srcId="{68DA0DAF-C42B-4668-A98B-700D2E18F4B9}" destId="{6BCD4107-5270-455E-B361-5EF3DAEEC69F}" srcOrd="0" destOrd="0" presId="urn:microsoft.com/office/officeart/2005/8/layout/orgChart1"/>
    <dgm:cxn modelId="{0854612A-E595-4355-B6C4-A48DB03A6095}" type="presParOf" srcId="{68DA0DAF-C42B-4668-A98B-700D2E18F4B9}" destId="{AB833288-60B7-4361-9075-615145FC537C}" srcOrd="1" destOrd="0" presId="urn:microsoft.com/office/officeart/2005/8/layout/orgChart1"/>
    <dgm:cxn modelId="{03FB3923-4FBC-49F2-8410-CF468C9049F4}" type="presParOf" srcId="{2F1EADE4-EBCD-419A-890D-C54CFE2FEDD7}" destId="{B83BD1BD-54C7-42FA-9DDB-3C532786E7C1}" srcOrd="1" destOrd="0" presId="urn:microsoft.com/office/officeart/2005/8/layout/orgChart1"/>
    <dgm:cxn modelId="{4B5536E0-C3C2-46CF-9327-90D425E459C5}" type="presParOf" srcId="{B83BD1BD-54C7-42FA-9DDB-3C532786E7C1}" destId="{B23BA3A9-EBB0-4427-8B47-F9F5E7F23479}" srcOrd="0" destOrd="0" presId="urn:microsoft.com/office/officeart/2005/8/layout/orgChart1"/>
    <dgm:cxn modelId="{9FFE2782-02B0-4B9F-82B2-8D6D2F7415E6}" type="presParOf" srcId="{B83BD1BD-54C7-42FA-9DDB-3C532786E7C1}" destId="{7FE8DB63-8071-4DF7-AD52-EC6CDF4B3460}" srcOrd="1" destOrd="0" presId="urn:microsoft.com/office/officeart/2005/8/layout/orgChart1"/>
    <dgm:cxn modelId="{2F8D7A05-A278-42FD-834F-7BFEE6EF7AAF}" type="presParOf" srcId="{7FE8DB63-8071-4DF7-AD52-EC6CDF4B3460}" destId="{CC73EF76-A735-4870-AAEF-1B604B06E15D}" srcOrd="0" destOrd="0" presId="urn:microsoft.com/office/officeart/2005/8/layout/orgChart1"/>
    <dgm:cxn modelId="{C9F5E2C6-2D05-46A2-988D-4732C3E5C98A}" type="presParOf" srcId="{CC73EF76-A735-4870-AAEF-1B604B06E15D}" destId="{F0D2E940-08AB-4409-AB9A-220D528E31B2}" srcOrd="0" destOrd="0" presId="urn:microsoft.com/office/officeart/2005/8/layout/orgChart1"/>
    <dgm:cxn modelId="{981AA315-797D-436A-BFF1-7C0F5E5D1B04}" type="presParOf" srcId="{CC73EF76-A735-4870-AAEF-1B604B06E15D}" destId="{1492320A-3AC8-449D-8501-796A8F0D9941}" srcOrd="1" destOrd="0" presId="urn:microsoft.com/office/officeart/2005/8/layout/orgChart1"/>
    <dgm:cxn modelId="{0BF8991A-3820-4362-9D04-FEECD0E37B9B}" type="presParOf" srcId="{7FE8DB63-8071-4DF7-AD52-EC6CDF4B3460}" destId="{34A505F9-43B9-4483-BA1B-54DA79FB572C}" srcOrd="1" destOrd="0" presId="urn:microsoft.com/office/officeart/2005/8/layout/orgChart1"/>
    <dgm:cxn modelId="{982DC400-72AC-4747-A8F8-74AA6F200A00}" type="presParOf" srcId="{7FE8DB63-8071-4DF7-AD52-EC6CDF4B3460}" destId="{51726C69-DBB2-47BD-9958-84990024556A}" srcOrd="2" destOrd="0" presId="urn:microsoft.com/office/officeart/2005/8/layout/orgChart1"/>
    <dgm:cxn modelId="{65EA8F3F-1EB9-4A79-8B4D-96357D2A1C7E}" type="presParOf" srcId="{B83BD1BD-54C7-42FA-9DDB-3C532786E7C1}" destId="{7B538E12-CC6D-4EA6-A3D1-36CB2B233A08}" srcOrd="2" destOrd="0" presId="urn:microsoft.com/office/officeart/2005/8/layout/orgChart1"/>
    <dgm:cxn modelId="{0BE9C739-9C41-4FDF-ABCF-5E3E17E35121}" type="presParOf" srcId="{B83BD1BD-54C7-42FA-9DDB-3C532786E7C1}" destId="{03374C85-7F79-4A74-BDEA-70A98D4F5D6A}" srcOrd="3" destOrd="0" presId="urn:microsoft.com/office/officeart/2005/8/layout/orgChart1"/>
    <dgm:cxn modelId="{58F1EA5E-4130-4618-B0D9-54FC0C9734ED}" type="presParOf" srcId="{03374C85-7F79-4A74-BDEA-70A98D4F5D6A}" destId="{4F2CCD86-D652-4A09-B867-979DA55FA760}" srcOrd="0" destOrd="0" presId="urn:microsoft.com/office/officeart/2005/8/layout/orgChart1"/>
    <dgm:cxn modelId="{3DA54FE0-F291-480C-BBDC-6BDCE0364C44}" type="presParOf" srcId="{4F2CCD86-D652-4A09-B867-979DA55FA760}" destId="{57C43FA5-6030-4823-8C48-9046AD828BAE}" srcOrd="0" destOrd="0" presId="urn:microsoft.com/office/officeart/2005/8/layout/orgChart1"/>
    <dgm:cxn modelId="{656F1763-2753-4AAA-B700-46B4E35AF858}" type="presParOf" srcId="{4F2CCD86-D652-4A09-B867-979DA55FA760}" destId="{585D2165-DA7F-4CF9-84D1-7F47DE6A8E38}" srcOrd="1" destOrd="0" presId="urn:microsoft.com/office/officeart/2005/8/layout/orgChart1"/>
    <dgm:cxn modelId="{1F4F7B93-A819-4059-8044-6D3ED217E59E}" type="presParOf" srcId="{03374C85-7F79-4A74-BDEA-70A98D4F5D6A}" destId="{43B10AB5-4F9C-4C90-8B4B-6AB7BBEB3279}" srcOrd="1" destOrd="0" presId="urn:microsoft.com/office/officeart/2005/8/layout/orgChart1"/>
    <dgm:cxn modelId="{2CA8FE98-7684-4F63-9056-ECEACA2EBCA1}" type="presParOf" srcId="{03374C85-7F79-4A74-BDEA-70A98D4F5D6A}" destId="{39A8ED54-95D9-4866-833D-060B1846BF8A}" srcOrd="2" destOrd="0" presId="urn:microsoft.com/office/officeart/2005/8/layout/orgChart1"/>
    <dgm:cxn modelId="{C04CACEE-B153-47FA-91B7-F9C97939F621}" type="presParOf" srcId="{2F1EADE4-EBCD-419A-890D-C54CFE2FEDD7}" destId="{66F0066B-A805-462C-BB88-4C857F3030D5}" srcOrd="2" destOrd="0" presId="urn:microsoft.com/office/officeart/2005/8/layout/orgChart1"/>
    <dgm:cxn modelId="{5AA92686-6458-4253-9A12-BB3F4535111F}" type="presParOf" srcId="{8D318FF2-63EF-431C-A4A4-607DCEC923D2}" destId="{CB679F53-7A97-4EF9-80AF-D560325FA667}" srcOrd="6" destOrd="0" presId="urn:microsoft.com/office/officeart/2005/8/layout/orgChart1"/>
    <dgm:cxn modelId="{EE4D3CB7-2630-4797-A2AD-57286371C1CE}" type="presParOf" srcId="{8D318FF2-63EF-431C-A4A4-607DCEC923D2}" destId="{FD48499C-0B1B-4A65-ACE4-B52AFE1717AD}" srcOrd="7" destOrd="0" presId="urn:microsoft.com/office/officeart/2005/8/layout/orgChart1"/>
    <dgm:cxn modelId="{8BBE3D0F-74C3-4D6E-B511-17023C5C626C}" type="presParOf" srcId="{FD48499C-0B1B-4A65-ACE4-B52AFE1717AD}" destId="{E72CF7AD-9D43-4884-ABE6-B5FA534B15EB}" srcOrd="0" destOrd="0" presId="urn:microsoft.com/office/officeart/2005/8/layout/orgChart1"/>
    <dgm:cxn modelId="{55D1F026-D914-4861-8313-F93144CE1B21}" type="presParOf" srcId="{E72CF7AD-9D43-4884-ABE6-B5FA534B15EB}" destId="{9C9C1534-63DF-4443-B71B-F9C56AB32E17}" srcOrd="0" destOrd="0" presId="urn:microsoft.com/office/officeart/2005/8/layout/orgChart1"/>
    <dgm:cxn modelId="{15A50ADE-8FF0-4D5F-A1AB-9EC3AD52B3B5}" type="presParOf" srcId="{E72CF7AD-9D43-4884-ABE6-B5FA534B15EB}" destId="{15B2E2CD-C07F-434F-A114-5736410D44F1}" srcOrd="1" destOrd="0" presId="urn:microsoft.com/office/officeart/2005/8/layout/orgChart1"/>
    <dgm:cxn modelId="{C871B180-1D56-431B-89FB-CE01A0AFB3F9}" type="presParOf" srcId="{FD48499C-0B1B-4A65-ACE4-B52AFE1717AD}" destId="{430E4040-81D9-40DB-B5C4-3FDD0542786F}" srcOrd="1" destOrd="0" presId="urn:microsoft.com/office/officeart/2005/8/layout/orgChart1"/>
    <dgm:cxn modelId="{130A8461-F6A5-40A1-B9CD-3F72EDCE5E1B}" type="presParOf" srcId="{FD48499C-0B1B-4A65-ACE4-B52AFE1717AD}" destId="{D8B5B074-ABB4-416E-A23F-1C945954192E}" srcOrd="2" destOrd="0" presId="urn:microsoft.com/office/officeart/2005/8/layout/orgChart1"/>
    <dgm:cxn modelId="{185C4D36-B67C-4875-9E7D-53C25BB2B537}" type="presParOf" srcId="{338A2CCC-5DF6-4C4A-8A17-B274676CE6C3}" destId="{F20CA323-A8F4-4FF0-B6F3-D9220991C7E2}" srcOrd="2" destOrd="0" presId="urn:microsoft.com/office/officeart/2005/8/layout/orgChart1"/>
    <dgm:cxn modelId="{A3D9E4DC-1657-4FEE-B3CA-5ED9F2C21D1E}" type="presParOf" srcId="{F20CA323-A8F4-4FF0-B6F3-D9220991C7E2}" destId="{923E34E1-69FA-40A6-A58E-0A6C51C974E2}" srcOrd="0" destOrd="0" presId="urn:microsoft.com/office/officeart/2005/8/layout/orgChart1"/>
    <dgm:cxn modelId="{91FE6C6B-D1DB-46B7-BFA0-61C86199AFBE}" type="presParOf" srcId="{F20CA323-A8F4-4FF0-B6F3-D9220991C7E2}" destId="{6CFC0721-F4D3-449C-A699-E54FA03219F3}" srcOrd="1" destOrd="0" presId="urn:microsoft.com/office/officeart/2005/8/layout/orgChart1"/>
    <dgm:cxn modelId="{BBC21E13-1A4C-4F88-A2C6-8387AE4DC1F8}" type="presParOf" srcId="{6CFC0721-F4D3-449C-A699-E54FA03219F3}" destId="{6EA377D1-B178-457C-B2DF-FAD3190CC828}" srcOrd="0" destOrd="0" presId="urn:microsoft.com/office/officeart/2005/8/layout/orgChart1"/>
    <dgm:cxn modelId="{92A9E188-2FB9-417D-848C-F0A7AA460489}" type="presParOf" srcId="{6EA377D1-B178-457C-B2DF-FAD3190CC828}" destId="{F74F64DE-B624-4519-8641-24CC9B1A5F37}" srcOrd="0" destOrd="0" presId="urn:microsoft.com/office/officeart/2005/8/layout/orgChart1"/>
    <dgm:cxn modelId="{F1EC6047-5313-4B6A-9E87-4E85C89F3B64}" type="presParOf" srcId="{6EA377D1-B178-457C-B2DF-FAD3190CC828}" destId="{ED574282-6894-460E-B46B-838DE091A993}" srcOrd="1" destOrd="0" presId="urn:microsoft.com/office/officeart/2005/8/layout/orgChart1"/>
    <dgm:cxn modelId="{08075923-E5B8-43CB-BD1D-D4DBE16EBBD1}" type="presParOf" srcId="{6CFC0721-F4D3-449C-A699-E54FA03219F3}" destId="{73F58BCE-DCA8-464E-A6C9-BCE454DDA821}" srcOrd="1" destOrd="0" presId="urn:microsoft.com/office/officeart/2005/8/layout/orgChart1"/>
    <dgm:cxn modelId="{172190C8-89FB-46CE-A62A-BF18D790A467}" type="presParOf" srcId="{6CFC0721-F4D3-449C-A699-E54FA03219F3}" destId="{DFE7BB50-42E0-4C4C-8FF1-E82D979ECA0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4D7BAC-F40E-42CC-B620-CF4E1FC530C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06F89C-3050-43B3-90DA-EAD9418416F1}">
      <dgm:prSet phldrT="[Текст]"/>
      <dgm:spPr/>
      <dgm:t>
        <a:bodyPr/>
        <a:lstStyle/>
        <a:p>
          <a:r>
            <a:rPr lang="ru-RU" cap="all" baseline="0" dirty="0" smtClean="0"/>
            <a:t>цифровой валютой </a:t>
          </a:r>
          <a:r>
            <a:rPr lang="ru-RU" dirty="0" smtClean="0"/>
            <a:t>признается</a:t>
          </a:r>
          <a:endParaRPr lang="ru-RU" dirty="0"/>
        </a:p>
      </dgm:t>
    </dgm:pt>
    <dgm:pt modelId="{C5614EB8-C945-43D2-A1E8-9D553E495885}" type="parTrans" cxnId="{E2482762-DCE2-4817-B989-2598F675C110}">
      <dgm:prSet/>
      <dgm:spPr/>
      <dgm:t>
        <a:bodyPr/>
        <a:lstStyle/>
        <a:p>
          <a:endParaRPr lang="ru-RU"/>
        </a:p>
      </dgm:t>
    </dgm:pt>
    <dgm:pt modelId="{3B9C51BB-6898-4C74-AC25-44FEFB832B30}" type="sibTrans" cxnId="{E2482762-DCE2-4817-B989-2598F675C110}">
      <dgm:prSet/>
      <dgm:spPr/>
      <dgm:t>
        <a:bodyPr/>
        <a:lstStyle/>
        <a:p>
          <a:endParaRPr lang="ru-RU"/>
        </a:p>
      </dgm:t>
    </dgm:pt>
    <dgm:pt modelId="{D6D28E4D-1448-40BF-BC00-C11C06B5EC10}" type="asst">
      <dgm:prSet phldrT="[Текст]"/>
      <dgm:spPr/>
      <dgm:t>
        <a:bodyPr/>
        <a:lstStyle/>
        <a:p>
          <a:r>
            <a:rPr lang="ru-RU" dirty="0" smtClean="0"/>
            <a:t>совокупность электронных данных (цифрового кода или обозначения), содержащихся в информационной системе, которая отвечает следующим признакам</a:t>
          </a:r>
          <a:endParaRPr lang="ru-RU" dirty="0"/>
        </a:p>
      </dgm:t>
    </dgm:pt>
    <dgm:pt modelId="{FEE95153-E1A0-452A-93DE-25417A70A574}" type="parTrans" cxnId="{8905C288-BEE8-4C1E-B7BA-47924DA03E48}">
      <dgm:prSet/>
      <dgm:spPr/>
      <dgm:t>
        <a:bodyPr/>
        <a:lstStyle/>
        <a:p>
          <a:endParaRPr lang="ru-RU"/>
        </a:p>
      </dgm:t>
    </dgm:pt>
    <dgm:pt modelId="{5609D872-E0A4-4D73-AD7F-6511E24D35EA}" type="sibTrans" cxnId="{8905C288-BEE8-4C1E-B7BA-47924DA03E48}">
      <dgm:prSet/>
      <dgm:spPr/>
      <dgm:t>
        <a:bodyPr/>
        <a:lstStyle/>
        <a:p>
          <a:endParaRPr lang="ru-RU"/>
        </a:p>
      </dgm:t>
    </dgm:pt>
    <dgm:pt modelId="{D24976A8-1B97-4865-81C8-A82885CA8583}">
      <dgm:prSet phldrT="[Текст]"/>
      <dgm:spPr/>
      <dgm:t>
        <a:bodyPr/>
        <a:lstStyle/>
        <a:p>
          <a:r>
            <a:rPr lang="ru-RU" dirty="0" smtClean="0"/>
            <a:t>они предлагаются и (или) могут быть приняты в качестве средства платежа, не являющегося денежной единицей Российской Федерации, иностранного государства и (или) международной денежной или расчетной единицей, и (или) инвестиций</a:t>
          </a:r>
          <a:endParaRPr lang="ru-RU" dirty="0"/>
        </a:p>
      </dgm:t>
    </dgm:pt>
    <dgm:pt modelId="{C455AAD6-B2A6-4001-A6EF-D5258823491D}" type="parTrans" cxnId="{EA7FC034-6DBD-41B3-8156-B3B45385CD30}">
      <dgm:prSet/>
      <dgm:spPr/>
      <dgm:t>
        <a:bodyPr/>
        <a:lstStyle/>
        <a:p>
          <a:endParaRPr lang="ru-RU"/>
        </a:p>
      </dgm:t>
    </dgm:pt>
    <dgm:pt modelId="{FC82BCA9-F49E-4CA9-81F3-5F6CAECFD53B}" type="sibTrans" cxnId="{EA7FC034-6DBD-41B3-8156-B3B45385CD30}">
      <dgm:prSet/>
      <dgm:spPr/>
      <dgm:t>
        <a:bodyPr/>
        <a:lstStyle/>
        <a:p>
          <a:endParaRPr lang="ru-RU"/>
        </a:p>
      </dgm:t>
    </dgm:pt>
    <dgm:pt modelId="{9B1CC14D-AB58-45AD-AF73-072CFBCC4E29}">
      <dgm:prSet/>
      <dgm:spPr/>
      <dgm:t>
        <a:bodyPr/>
        <a:lstStyle/>
        <a:p>
          <a:r>
            <a:rPr lang="ru-RU" dirty="0" smtClean="0"/>
            <a:t>в отношении них отсутствует лицо, обязанное перед каждым обладателем таких электронных данных</a:t>
          </a:r>
          <a:endParaRPr lang="ru-RU" dirty="0"/>
        </a:p>
      </dgm:t>
    </dgm:pt>
    <dgm:pt modelId="{33DB9A2A-F83B-421B-8C10-E4E2BBC6B19D}" type="parTrans" cxnId="{372AAC39-3677-4865-85E4-682BBF0AC0F3}">
      <dgm:prSet/>
      <dgm:spPr/>
      <dgm:t>
        <a:bodyPr/>
        <a:lstStyle/>
        <a:p>
          <a:endParaRPr lang="ru-RU"/>
        </a:p>
      </dgm:t>
    </dgm:pt>
    <dgm:pt modelId="{7E6E584E-C333-4867-995B-D64ACE69D43A}" type="sibTrans" cxnId="{372AAC39-3677-4865-85E4-682BBF0AC0F3}">
      <dgm:prSet/>
      <dgm:spPr/>
      <dgm:t>
        <a:bodyPr/>
        <a:lstStyle/>
        <a:p>
          <a:endParaRPr lang="ru-RU"/>
        </a:p>
      </dgm:t>
    </dgm:pt>
    <dgm:pt modelId="{DCCDB36D-AB84-4B83-B0E9-6098E522AAD3}" type="pres">
      <dgm:prSet presAssocID="{5A4D7BAC-F40E-42CC-B620-CF4E1FC530C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01D8DC2-F0DA-4D05-977B-A08E7E61CAAE}" type="pres">
      <dgm:prSet presAssocID="{E806F89C-3050-43B3-90DA-EAD9418416F1}" presName="hierRoot1" presStyleCnt="0">
        <dgm:presLayoutVars>
          <dgm:hierBranch val="init"/>
        </dgm:presLayoutVars>
      </dgm:prSet>
      <dgm:spPr/>
    </dgm:pt>
    <dgm:pt modelId="{48D88B81-3306-4895-A3D6-A55F9246B834}" type="pres">
      <dgm:prSet presAssocID="{E806F89C-3050-43B3-90DA-EAD9418416F1}" presName="rootComposite1" presStyleCnt="0"/>
      <dgm:spPr/>
    </dgm:pt>
    <dgm:pt modelId="{C5582893-D791-4C93-AA33-C32DBFBCBA12}" type="pres">
      <dgm:prSet presAssocID="{E806F89C-3050-43B3-90DA-EAD9418416F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488344-E87C-469D-85FA-6FDB8A0F6884}" type="pres">
      <dgm:prSet presAssocID="{E806F89C-3050-43B3-90DA-EAD9418416F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BFF6CF1-D19D-40DC-A70B-A7A27F8B249C}" type="pres">
      <dgm:prSet presAssocID="{E806F89C-3050-43B3-90DA-EAD9418416F1}" presName="hierChild2" presStyleCnt="0"/>
      <dgm:spPr/>
    </dgm:pt>
    <dgm:pt modelId="{9B0C33C8-7B43-4ED3-8212-79B61F8E239B}" type="pres">
      <dgm:prSet presAssocID="{C455AAD6-B2A6-4001-A6EF-D5258823491D}" presName="Name37" presStyleLbl="parChTrans1D2" presStyleIdx="0" presStyleCnt="3"/>
      <dgm:spPr/>
      <dgm:t>
        <a:bodyPr/>
        <a:lstStyle/>
        <a:p>
          <a:endParaRPr lang="ru-RU"/>
        </a:p>
      </dgm:t>
    </dgm:pt>
    <dgm:pt modelId="{65C91AFA-3C43-4284-9720-E01376A19860}" type="pres">
      <dgm:prSet presAssocID="{D24976A8-1B97-4865-81C8-A82885CA8583}" presName="hierRoot2" presStyleCnt="0">
        <dgm:presLayoutVars>
          <dgm:hierBranch val="init"/>
        </dgm:presLayoutVars>
      </dgm:prSet>
      <dgm:spPr/>
    </dgm:pt>
    <dgm:pt modelId="{37F872FF-8733-4A7E-A7AD-63221686675F}" type="pres">
      <dgm:prSet presAssocID="{D24976A8-1B97-4865-81C8-A82885CA8583}" presName="rootComposite" presStyleCnt="0"/>
      <dgm:spPr/>
    </dgm:pt>
    <dgm:pt modelId="{CCDE78AC-4D0C-4A06-BFA3-12C28750390B}" type="pres">
      <dgm:prSet presAssocID="{D24976A8-1B97-4865-81C8-A82885CA8583}" presName="rootText" presStyleLbl="node2" presStyleIdx="0" presStyleCnt="2" custScaleX="1575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5D1DAD-16CB-4636-A5B3-DA6102258175}" type="pres">
      <dgm:prSet presAssocID="{D24976A8-1B97-4865-81C8-A82885CA8583}" presName="rootConnector" presStyleLbl="node2" presStyleIdx="0" presStyleCnt="2"/>
      <dgm:spPr/>
      <dgm:t>
        <a:bodyPr/>
        <a:lstStyle/>
        <a:p>
          <a:endParaRPr lang="ru-RU"/>
        </a:p>
      </dgm:t>
    </dgm:pt>
    <dgm:pt modelId="{7D854E43-C91A-4D71-83B5-9C09232641A6}" type="pres">
      <dgm:prSet presAssocID="{D24976A8-1B97-4865-81C8-A82885CA8583}" presName="hierChild4" presStyleCnt="0"/>
      <dgm:spPr/>
    </dgm:pt>
    <dgm:pt modelId="{FD79CC52-8EAF-4B20-AD50-0F94195F9799}" type="pres">
      <dgm:prSet presAssocID="{D24976A8-1B97-4865-81C8-A82885CA8583}" presName="hierChild5" presStyleCnt="0"/>
      <dgm:spPr/>
    </dgm:pt>
    <dgm:pt modelId="{2EE329C2-C8AB-4BDC-9B83-FE09BDE6304A}" type="pres">
      <dgm:prSet presAssocID="{33DB9A2A-F83B-421B-8C10-E4E2BBC6B19D}" presName="Name37" presStyleLbl="parChTrans1D2" presStyleIdx="1" presStyleCnt="3"/>
      <dgm:spPr/>
      <dgm:t>
        <a:bodyPr/>
        <a:lstStyle/>
        <a:p>
          <a:endParaRPr lang="ru-RU"/>
        </a:p>
      </dgm:t>
    </dgm:pt>
    <dgm:pt modelId="{01FD3890-BF65-4372-865F-2647D5F8C41B}" type="pres">
      <dgm:prSet presAssocID="{9B1CC14D-AB58-45AD-AF73-072CFBCC4E29}" presName="hierRoot2" presStyleCnt="0">
        <dgm:presLayoutVars>
          <dgm:hierBranch val="init"/>
        </dgm:presLayoutVars>
      </dgm:prSet>
      <dgm:spPr/>
    </dgm:pt>
    <dgm:pt modelId="{A28DCB11-CA93-4BC0-8407-7D04E23FF8FE}" type="pres">
      <dgm:prSet presAssocID="{9B1CC14D-AB58-45AD-AF73-072CFBCC4E29}" presName="rootComposite" presStyleCnt="0"/>
      <dgm:spPr/>
    </dgm:pt>
    <dgm:pt modelId="{5A9EF56E-DBA4-406A-B41E-6C2FD935A3E8}" type="pres">
      <dgm:prSet presAssocID="{9B1CC14D-AB58-45AD-AF73-072CFBCC4E29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E3FCA1-2AD8-4086-95EB-EB48B6D81DB7}" type="pres">
      <dgm:prSet presAssocID="{9B1CC14D-AB58-45AD-AF73-072CFBCC4E29}" presName="rootConnector" presStyleLbl="node2" presStyleIdx="1" presStyleCnt="2"/>
      <dgm:spPr/>
      <dgm:t>
        <a:bodyPr/>
        <a:lstStyle/>
        <a:p>
          <a:endParaRPr lang="ru-RU"/>
        </a:p>
      </dgm:t>
    </dgm:pt>
    <dgm:pt modelId="{66B9E4A0-4E12-4F72-A0E6-F67C86C51E06}" type="pres">
      <dgm:prSet presAssocID="{9B1CC14D-AB58-45AD-AF73-072CFBCC4E29}" presName="hierChild4" presStyleCnt="0"/>
      <dgm:spPr/>
    </dgm:pt>
    <dgm:pt modelId="{0C60633B-E8FA-4CC3-8652-989FA56DB322}" type="pres">
      <dgm:prSet presAssocID="{9B1CC14D-AB58-45AD-AF73-072CFBCC4E29}" presName="hierChild5" presStyleCnt="0"/>
      <dgm:spPr/>
    </dgm:pt>
    <dgm:pt modelId="{80CA9D72-11B5-44D4-9FB2-5FE8593386C0}" type="pres">
      <dgm:prSet presAssocID="{E806F89C-3050-43B3-90DA-EAD9418416F1}" presName="hierChild3" presStyleCnt="0"/>
      <dgm:spPr/>
    </dgm:pt>
    <dgm:pt modelId="{AAAB387D-EFB1-4B2E-A148-42E9726E4EE3}" type="pres">
      <dgm:prSet presAssocID="{FEE95153-E1A0-452A-93DE-25417A70A574}" presName="Name111" presStyleLbl="parChTrans1D2" presStyleIdx="2" presStyleCnt="3"/>
      <dgm:spPr/>
      <dgm:t>
        <a:bodyPr/>
        <a:lstStyle/>
        <a:p>
          <a:endParaRPr lang="ru-RU"/>
        </a:p>
      </dgm:t>
    </dgm:pt>
    <dgm:pt modelId="{59DC5585-ED14-40C7-BB57-0F010A38030A}" type="pres">
      <dgm:prSet presAssocID="{D6D28E4D-1448-40BF-BC00-C11C06B5EC10}" presName="hierRoot3" presStyleCnt="0">
        <dgm:presLayoutVars>
          <dgm:hierBranch val="init"/>
        </dgm:presLayoutVars>
      </dgm:prSet>
      <dgm:spPr/>
    </dgm:pt>
    <dgm:pt modelId="{A93F3060-44A5-4333-944F-B5EA2A247390}" type="pres">
      <dgm:prSet presAssocID="{D6D28E4D-1448-40BF-BC00-C11C06B5EC10}" presName="rootComposite3" presStyleCnt="0"/>
      <dgm:spPr/>
    </dgm:pt>
    <dgm:pt modelId="{96E24F8A-38E9-4859-93E0-52B0D6FFE023}" type="pres">
      <dgm:prSet presAssocID="{D6D28E4D-1448-40BF-BC00-C11C06B5EC10}" presName="rootText3" presStyleLbl="asst1" presStyleIdx="0" presStyleCnt="1" custScaleX="1411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742B36-E676-4A7D-8F91-5449FAE9EDC0}" type="pres">
      <dgm:prSet presAssocID="{D6D28E4D-1448-40BF-BC00-C11C06B5EC10}" presName="rootConnector3" presStyleLbl="asst1" presStyleIdx="0" presStyleCnt="1"/>
      <dgm:spPr/>
      <dgm:t>
        <a:bodyPr/>
        <a:lstStyle/>
        <a:p>
          <a:endParaRPr lang="ru-RU"/>
        </a:p>
      </dgm:t>
    </dgm:pt>
    <dgm:pt modelId="{7B354E1F-85F1-4967-A697-0561EE6EFBE8}" type="pres">
      <dgm:prSet presAssocID="{D6D28E4D-1448-40BF-BC00-C11C06B5EC10}" presName="hierChild6" presStyleCnt="0"/>
      <dgm:spPr/>
    </dgm:pt>
    <dgm:pt modelId="{FB4DD84D-ACBD-45F3-A8FD-FEB82379F292}" type="pres">
      <dgm:prSet presAssocID="{D6D28E4D-1448-40BF-BC00-C11C06B5EC10}" presName="hierChild7" presStyleCnt="0"/>
      <dgm:spPr/>
    </dgm:pt>
  </dgm:ptLst>
  <dgm:cxnLst>
    <dgm:cxn modelId="{4080591F-1194-42FF-9C4F-AB5F30B03A10}" type="presOf" srcId="{E806F89C-3050-43B3-90DA-EAD9418416F1}" destId="{C5582893-D791-4C93-AA33-C32DBFBCBA12}" srcOrd="0" destOrd="0" presId="urn:microsoft.com/office/officeart/2005/8/layout/orgChart1"/>
    <dgm:cxn modelId="{1D30C6F4-976C-4FCB-9306-55DC9C8CECAD}" type="presOf" srcId="{33DB9A2A-F83B-421B-8C10-E4E2BBC6B19D}" destId="{2EE329C2-C8AB-4BDC-9B83-FE09BDE6304A}" srcOrd="0" destOrd="0" presId="urn:microsoft.com/office/officeart/2005/8/layout/orgChart1"/>
    <dgm:cxn modelId="{B7E146CA-A3B0-43FB-98CC-BAE75BF41D24}" type="presOf" srcId="{C455AAD6-B2A6-4001-A6EF-D5258823491D}" destId="{9B0C33C8-7B43-4ED3-8212-79B61F8E239B}" srcOrd="0" destOrd="0" presId="urn:microsoft.com/office/officeart/2005/8/layout/orgChart1"/>
    <dgm:cxn modelId="{8CA3C8CC-D723-4A2C-8C72-AFDA28B5EA5A}" type="presOf" srcId="{D6D28E4D-1448-40BF-BC00-C11C06B5EC10}" destId="{6D742B36-E676-4A7D-8F91-5449FAE9EDC0}" srcOrd="1" destOrd="0" presId="urn:microsoft.com/office/officeart/2005/8/layout/orgChart1"/>
    <dgm:cxn modelId="{E9919645-4E67-41C6-89F3-6C6103166E1A}" type="presOf" srcId="{FEE95153-E1A0-452A-93DE-25417A70A574}" destId="{AAAB387D-EFB1-4B2E-A148-42E9726E4EE3}" srcOrd="0" destOrd="0" presId="urn:microsoft.com/office/officeart/2005/8/layout/orgChart1"/>
    <dgm:cxn modelId="{AB418329-56E2-4F28-BEFF-8BA5A25DC626}" type="presOf" srcId="{9B1CC14D-AB58-45AD-AF73-072CFBCC4E29}" destId="{5A9EF56E-DBA4-406A-B41E-6C2FD935A3E8}" srcOrd="0" destOrd="0" presId="urn:microsoft.com/office/officeart/2005/8/layout/orgChart1"/>
    <dgm:cxn modelId="{BA04AB33-4C70-435E-87D8-AA1632AE2E48}" type="presOf" srcId="{D24976A8-1B97-4865-81C8-A82885CA8583}" destId="{7D5D1DAD-16CB-4636-A5B3-DA6102258175}" srcOrd="1" destOrd="0" presId="urn:microsoft.com/office/officeart/2005/8/layout/orgChart1"/>
    <dgm:cxn modelId="{A50F4D61-199D-4646-8AD0-5E782AC6E33D}" type="presOf" srcId="{9B1CC14D-AB58-45AD-AF73-072CFBCC4E29}" destId="{1BE3FCA1-2AD8-4086-95EB-EB48B6D81DB7}" srcOrd="1" destOrd="0" presId="urn:microsoft.com/office/officeart/2005/8/layout/orgChart1"/>
    <dgm:cxn modelId="{8905C288-BEE8-4C1E-B7BA-47924DA03E48}" srcId="{E806F89C-3050-43B3-90DA-EAD9418416F1}" destId="{D6D28E4D-1448-40BF-BC00-C11C06B5EC10}" srcOrd="0" destOrd="0" parTransId="{FEE95153-E1A0-452A-93DE-25417A70A574}" sibTransId="{5609D872-E0A4-4D73-AD7F-6511E24D35EA}"/>
    <dgm:cxn modelId="{EA7FC034-6DBD-41B3-8156-B3B45385CD30}" srcId="{E806F89C-3050-43B3-90DA-EAD9418416F1}" destId="{D24976A8-1B97-4865-81C8-A82885CA8583}" srcOrd="1" destOrd="0" parTransId="{C455AAD6-B2A6-4001-A6EF-D5258823491D}" sibTransId="{FC82BCA9-F49E-4CA9-81F3-5F6CAECFD53B}"/>
    <dgm:cxn modelId="{C0948BA2-00C5-454E-928F-D0A554236016}" type="presOf" srcId="{E806F89C-3050-43B3-90DA-EAD9418416F1}" destId="{B2488344-E87C-469D-85FA-6FDB8A0F6884}" srcOrd="1" destOrd="0" presId="urn:microsoft.com/office/officeart/2005/8/layout/orgChart1"/>
    <dgm:cxn modelId="{E2482762-DCE2-4817-B989-2598F675C110}" srcId="{5A4D7BAC-F40E-42CC-B620-CF4E1FC530C3}" destId="{E806F89C-3050-43B3-90DA-EAD9418416F1}" srcOrd="0" destOrd="0" parTransId="{C5614EB8-C945-43D2-A1E8-9D553E495885}" sibTransId="{3B9C51BB-6898-4C74-AC25-44FEFB832B30}"/>
    <dgm:cxn modelId="{372AAC39-3677-4865-85E4-682BBF0AC0F3}" srcId="{E806F89C-3050-43B3-90DA-EAD9418416F1}" destId="{9B1CC14D-AB58-45AD-AF73-072CFBCC4E29}" srcOrd="2" destOrd="0" parTransId="{33DB9A2A-F83B-421B-8C10-E4E2BBC6B19D}" sibTransId="{7E6E584E-C333-4867-995B-D64ACE69D43A}"/>
    <dgm:cxn modelId="{0EB371EC-97DB-439C-9C2B-0E53ADDE7BAD}" type="presOf" srcId="{5A4D7BAC-F40E-42CC-B620-CF4E1FC530C3}" destId="{DCCDB36D-AB84-4B83-B0E9-6098E522AAD3}" srcOrd="0" destOrd="0" presId="urn:microsoft.com/office/officeart/2005/8/layout/orgChart1"/>
    <dgm:cxn modelId="{1E7BD506-81C0-411E-9594-388875118EC3}" type="presOf" srcId="{D6D28E4D-1448-40BF-BC00-C11C06B5EC10}" destId="{96E24F8A-38E9-4859-93E0-52B0D6FFE023}" srcOrd="0" destOrd="0" presId="urn:microsoft.com/office/officeart/2005/8/layout/orgChart1"/>
    <dgm:cxn modelId="{45D9B49F-CD1D-4994-91B4-15C39953AB58}" type="presOf" srcId="{D24976A8-1B97-4865-81C8-A82885CA8583}" destId="{CCDE78AC-4D0C-4A06-BFA3-12C28750390B}" srcOrd="0" destOrd="0" presId="urn:microsoft.com/office/officeart/2005/8/layout/orgChart1"/>
    <dgm:cxn modelId="{3A7F3C09-7D03-4DD9-A690-4F3CDEA23788}" type="presParOf" srcId="{DCCDB36D-AB84-4B83-B0E9-6098E522AAD3}" destId="{701D8DC2-F0DA-4D05-977B-A08E7E61CAAE}" srcOrd="0" destOrd="0" presId="urn:microsoft.com/office/officeart/2005/8/layout/orgChart1"/>
    <dgm:cxn modelId="{8E831252-4661-4614-ABEA-6D366D44D4F6}" type="presParOf" srcId="{701D8DC2-F0DA-4D05-977B-A08E7E61CAAE}" destId="{48D88B81-3306-4895-A3D6-A55F9246B834}" srcOrd="0" destOrd="0" presId="urn:microsoft.com/office/officeart/2005/8/layout/orgChart1"/>
    <dgm:cxn modelId="{33A009A6-8CA2-4C75-906D-F36EBEF2E9A9}" type="presParOf" srcId="{48D88B81-3306-4895-A3D6-A55F9246B834}" destId="{C5582893-D791-4C93-AA33-C32DBFBCBA12}" srcOrd="0" destOrd="0" presId="urn:microsoft.com/office/officeart/2005/8/layout/orgChart1"/>
    <dgm:cxn modelId="{A88A6C17-5A99-43F4-BF54-40C00E120AB7}" type="presParOf" srcId="{48D88B81-3306-4895-A3D6-A55F9246B834}" destId="{B2488344-E87C-469D-85FA-6FDB8A0F6884}" srcOrd="1" destOrd="0" presId="urn:microsoft.com/office/officeart/2005/8/layout/orgChart1"/>
    <dgm:cxn modelId="{4F7614E5-07ED-4595-B5F2-04B73B55F0D3}" type="presParOf" srcId="{701D8DC2-F0DA-4D05-977B-A08E7E61CAAE}" destId="{3BFF6CF1-D19D-40DC-A70B-A7A27F8B249C}" srcOrd="1" destOrd="0" presId="urn:microsoft.com/office/officeart/2005/8/layout/orgChart1"/>
    <dgm:cxn modelId="{00E32AF1-8595-4E93-A1E4-7C6FEB97114C}" type="presParOf" srcId="{3BFF6CF1-D19D-40DC-A70B-A7A27F8B249C}" destId="{9B0C33C8-7B43-4ED3-8212-79B61F8E239B}" srcOrd="0" destOrd="0" presId="urn:microsoft.com/office/officeart/2005/8/layout/orgChart1"/>
    <dgm:cxn modelId="{82E2F0DC-DA85-4C57-8129-7EC69BA6EF73}" type="presParOf" srcId="{3BFF6CF1-D19D-40DC-A70B-A7A27F8B249C}" destId="{65C91AFA-3C43-4284-9720-E01376A19860}" srcOrd="1" destOrd="0" presId="urn:microsoft.com/office/officeart/2005/8/layout/orgChart1"/>
    <dgm:cxn modelId="{06C087C7-48A5-4290-8FD2-86BB258F008E}" type="presParOf" srcId="{65C91AFA-3C43-4284-9720-E01376A19860}" destId="{37F872FF-8733-4A7E-A7AD-63221686675F}" srcOrd="0" destOrd="0" presId="urn:microsoft.com/office/officeart/2005/8/layout/orgChart1"/>
    <dgm:cxn modelId="{2F49149C-B6D4-4277-9C80-9B60FC2D0A2D}" type="presParOf" srcId="{37F872FF-8733-4A7E-A7AD-63221686675F}" destId="{CCDE78AC-4D0C-4A06-BFA3-12C28750390B}" srcOrd="0" destOrd="0" presId="urn:microsoft.com/office/officeart/2005/8/layout/orgChart1"/>
    <dgm:cxn modelId="{36D3E96D-4F21-45D5-9841-5FE4E2BE8D2E}" type="presParOf" srcId="{37F872FF-8733-4A7E-A7AD-63221686675F}" destId="{7D5D1DAD-16CB-4636-A5B3-DA6102258175}" srcOrd="1" destOrd="0" presId="urn:microsoft.com/office/officeart/2005/8/layout/orgChart1"/>
    <dgm:cxn modelId="{296E56E6-3E21-42E1-9B0F-BFBD43360B3B}" type="presParOf" srcId="{65C91AFA-3C43-4284-9720-E01376A19860}" destId="{7D854E43-C91A-4D71-83B5-9C09232641A6}" srcOrd="1" destOrd="0" presId="urn:microsoft.com/office/officeart/2005/8/layout/orgChart1"/>
    <dgm:cxn modelId="{6040506E-7F74-4417-98F3-4AD5EF51DB59}" type="presParOf" srcId="{65C91AFA-3C43-4284-9720-E01376A19860}" destId="{FD79CC52-8EAF-4B20-AD50-0F94195F9799}" srcOrd="2" destOrd="0" presId="urn:microsoft.com/office/officeart/2005/8/layout/orgChart1"/>
    <dgm:cxn modelId="{63F18F5F-BF93-4622-A630-910FBDA80675}" type="presParOf" srcId="{3BFF6CF1-D19D-40DC-A70B-A7A27F8B249C}" destId="{2EE329C2-C8AB-4BDC-9B83-FE09BDE6304A}" srcOrd="2" destOrd="0" presId="urn:microsoft.com/office/officeart/2005/8/layout/orgChart1"/>
    <dgm:cxn modelId="{3E70ABB4-1041-4F63-909A-D5F4CEB1937D}" type="presParOf" srcId="{3BFF6CF1-D19D-40DC-A70B-A7A27F8B249C}" destId="{01FD3890-BF65-4372-865F-2647D5F8C41B}" srcOrd="3" destOrd="0" presId="urn:microsoft.com/office/officeart/2005/8/layout/orgChart1"/>
    <dgm:cxn modelId="{A0951F16-6B4F-49B2-8666-426CDF18FA42}" type="presParOf" srcId="{01FD3890-BF65-4372-865F-2647D5F8C41B}" destId="{A28DCB11-CA93-4BC0-8407-7D04E23FF8FE}" srcOrd="0" destOrd="0" presId="urn:microsoft.com/office/officeart/2005/8/layout/orgChart1"/>
    <dgm:cxn modelId="{7CD5F2CC-2783-4D06-BF80-3D72A4F29E9B}" type="presParOf" srcId="{A28DCB11-CA93-4BC0-8407-7D04E23FF8FE}" destId="{5A9EF56E-DBA4-406A-B41E-6C2FD935A3E8}" srcOrd="0" destOrd="0" presId="urn:microsoft.com/office/officeart/2005/8/layout/orgChart1"/>
    <dgm:cxn modelId="{156D7544-91E6-497C-8D34-37EE00C02F36}" type="presParOf" srcId="{A28DCB11-CA93-4BC0-8407-7D04E23FF8FE}" destId="{1BE3FCA1-2AD8-4086-95EB-EB48B6D81DB7}" srcOrd="1" destOrd="0" presId="urn:microsoft.com/office/officeart/2005/8/layout/orgChart1"/>
    <dgm:cxn modelId="{3E03B811-ABEF-4ADE-9463-335B7FB8491C}" type="presParOf" srcId="{01FD3890-BF65-4372-865F-2647D5F8C41B}" destId="{66B9E4A0-4E12-4F72-A0E6-F67C86C51E06}" srcOrd="1" destOrd="0" presId="urn:microsoft.com/office/officeart/2005/8/layout/orgChart1"/>
    <dgm:cxn modelId="{5712AA71-4DE0-4A40-B9FF-87DD63010097}" type="presParOf" srcId="{01FD3890-BF65-4372-865F-2647D5F8C41B}" destId="{0C60633B-E8FA-4CC3-8652-989FA56DB322}" srcOrd="2" destOrd="0" presId="urn:microsoft.com/office/officeart/2005/8/layout/orgChart1"/>
    <dgm:cxn modelId="{19FC8F9E-0925-4E09-AB36-4BA91C794E20}" type="presParOf" srcId="{701D8DC2-F0DA-4D05-977B-A08E7E61CAAE}" destId="{80CA9D72-11B5-44D4-9FB2-5FE8593386C0}" srcOrd="2" destOrd="0" presId="urn:microsoft.com/office/officeart/2005/8/layout/orgChart1"/>
    <dgm:cxn modelId="{206F1E72-CA0F-4CE4-86C5-9D9770B9C1BC}" type="presParOf" srcId="{80CA9D72-11B5-44D4-9FB2-5FE8593386C0}" destId="{AAAB387D-EFB1-4B2E-A148-42E9726E4EE3}" srcOrd="0" destOrd="0" presId="urn:microsoft.com/office/officeart/2005/8/layout/orgChart1"/>
    <dgm:cxn modelId="{515F8093-B663-4AC7-9DAB-AF11937EBB50}" type="presParOf" srcId="{80CA9D72-11B5-44D4-9FB2-5FE8593386C0}" destId="{59DC5585-ED14-40C7-BB57-0F010A38030A}" srcOrd="1" destOrd="0" presId="urn:microsoft.com/office/officeart/2005/8/layout/orgChart1"/>
    <dgm:cxn modelId="{76F19A25-4B1A-4997-8637-1B6A0431AFA7}" type="presParOf" srcId="{59DC5585-ED14-40C7-BB57-0F010A38030A}" destId="{A93F3060-44A5-4333-944F-B5EA2A247390}" srcOrd="0" destOrd="0" presId="urn:microsoft.com/office/officeart/2005/8/layout/orgChart1"/>
    <dgm:cxn modelId="{2BF0CEF2-8CFC-45EB-A72F-7564CAE93EE7}" type="presParOf" srcId="{A93F3060-44A5-4333-944F-B5EA2A247390}" destId="{96E24F8A-38E9-4859-93E0-52B0D6FFE023}" srcOrd="0" destOrd="0" presId="urn:microsoft.com/office/officeart/2005/8/layout/orgChart1"/>
    <dgm:cxn modelId="{911F101D-4217-4E40-93C4-779BB145C761}" type="presParOf" srcId="{A93F3060-44A5-4333-944F-B5EA2A247390}" destId="{6D742B36-E676-4A7D-8F91-5449FAE9EDC0}" srcOrd="1" destOrd="0" presId="urn:microsoft.com/office/officeart/2005/8/layout/orgChart1"/>
    <dgm:cxn modelId="{CCD98CE1-B2EB-42F1-93F0-E518DFFEC29A}" type="presParOf" srcId="{59DC5585-ED14-40C7-BB57-0F010A38030A}" destId="{7B354E1F-85F1-4967-A697-0561EE6EFBE8}" srcOrd="1" destOrd="0" presId="urn:microsoft.com/office/officeart/2005/8/layout/orgChart1"/>
    <dgm:cxn modelId="{1F06C4C7-E6E9-46C9-894E-AF510404F356}" type="presParOf" srcId="{59DC5585-ED14-40C7-BB57-0F010A38030A}" destId="{FB4DD84D-ACBD-45F3-A8FD-FEB82379F29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79D544-D2CA-4C30-95C1-58A2D96D264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2C4EA7B-4BC3-4E0F-A758-62B683BBFC6A}">
      <dgm:prSet phldrT="[Текст]"/>
      <dgm:spPr/>
      <dgm:t>
        <a:bodyPr/>
        <a:lstStyle/>
        <a:p>
          <a:r>
            <a:rPr lang="ru-RU" dirty="0" smtClean="0"/>
            <a:t>К валютным ценностям относятся </a:t>
          </a:r>
          <a:endParaRPr lang="ru-RU" dirty="0"/>
        </a:p>
      </dgm:t>
    </dgm:pt>
    <dgm:pt modelId="{F134E531-116D-4809-8B07-AD02C0C26A5D}" type="parTrans" cxnId="{EECD4E3B-6196-451D-A5A4-7F3EEE218FFD}">
      <dgm:prSet/>
      <dgm:spPr/>
      <dgm:t>
        <a:bodyPr/>
        <a:lstStyle/>
        <a:p>
          <a:endParaRPr lang="ru-RU"/>
        </a:p>
      </dgm:t>
    </dgm:pt>
    <dgm:pt modelId="{9AD21C32-9DD1-4156-89BC-F510AD08905A}" type="sibTrans" cxnId="{EECD4E3B-6196-451D-A5A4-7F3EEE218FFD}">
      <dgm:prSet/>
      <dgm:spPr/>
      <dgm:t>
        <a:bodyPr/>
        <a:lstStyle/>
        <a:p>
          <a:endParaRPr lang="ru-RU"/>
        </a:p>
      </dgm:t>
    </dgm:pt>
    <dgm:pt modelId="{E9E8844B-A277-48A5-887E-067A117902A2}">
      <dgm:prSet phldrT="[Текст]"/>
      <dgm:spPr/>
      <dgm:t>
        <a:bodyPr/>
        <a:lstStyle/>
        <a:p>
          <a:r>
            <a:rPr lang="ru-RU" dirty="0" smtClean="0"/>
            <a:t>иностранная валюта </a:t>
          </a:r>
          <a:endParaRPr lang="ru-RU" dirty="0"/>
        </a:p>
      </dgm:t>
    </dgm:pt>
    <dgm:pt modelId="{4D3D6941-B94A-43D8-BB21-CCBE8299163F}" type="parTrans" cxnId="{EC0F91BC-A50F-485B-BC6B-0FCCE478EA4F}">
      <dgm:prSet/>
      <dgm:spPr/>
      <dgm:t>
        <a:bodyPr/>
        <a:lstStyle/>
        <a:p>
          <a:endParaRPr lang="ru-RU"/>
        </a:p>
      </dgm:t>
    </dgm:pt>
    <dgm:pt modelId="{67D70661-CC70-4540-8FC2-8F75DCB1A29F}" type="sibTrans" cxnId="{EC0F91BC-A50F-485B-BC6B-0FCCE478EA4F}">
      <dgm:prSet/>
      <dgm:spPr/>
      <dgm:t>
        <a:bodyPr/>
        <a:lstStyle/>
        <a:p>
          <a:endParaRPr lang="ru-RU"/>
        </a:p>
      </dgm:t>
    </dgm:pt>
    <dgm:pt modelId="{F3D9610F-F847-4975-8918-180C40379BEB}">
      <dgm:prSet phldrT="[Текст]"/>
      <dgm:spPr/>
      <dgm:t>
        <a:bodyPr/>
        <a:lstStyle/>
        <a:p>
          <a:r>
            <a:rPr lang="ru-RU" dirty="0" smtClean="0"/>
            <a:t>денежные знаки в виде банкнот, казначейских билетов, монеты, находящиеся в обращении и являющиеся законным средством наличного платежа на территории соответствующего иностранного государства </a:t>
          </a:r>
          <a:endParaRPr lang="ru-RU" dirty="0"/>
        </a:p>
      </dgm:t>
    </dgm:pt>
    <dgm:pt modelId="{5F668047-E86E-4270-B06E-79E1B764F2A6}" type="parTrans" cxnId="{B1EE9F6E-5FE2-4B95-B954-C9CCFF5E9378}">
      <dgm:prSet/>
      <dgm:spPr/>
      <dgm:t>
        <a:bodyPr/>
        <a:lstStyle/>
        <a:p>
          <a:endParaRPr lang="ru-RU"/>
        </a:p>
      </dgm:t>
    </dgm:pt>
    <dgm:pt modelId="{242081DA-EE86-46FC-BC07-BFE420D4E0A7}" type="sibTrans" cxnId="{B1EE9F6E-5FE2-4B95-B954-C9CCFF5E9378}">
      <dgm:prSet/>
      <dgm:spPr/>
      <dgm:t>
        <a:bodyPr/>
        <a:lstStyle/>
        <a:p>
          <a:endParaRPr lang="ru-RU"/>
        </a:p>
      </dgm:t>
    </dgm:pt>
    <dgm:pt modelId="{549B87DD-5CF6-4ACC-8F08-15A91ED79690}">
      <dgm:prSet phldrT="[Текст]"/>
      <dgm:spPr/>
      <dgm:t>
        <a:bodyPr/>
        <a:lstStyle/>
        <a:p>
          <a:r>
            <a:rPr lang="ru-RU" dirty="0" smtClean="0"/>
            <a:t>средства на банковских счетах и в банковских вкладах в денежных единицах иностранных государств и международных денежных или расчетных единицах</a:t>
          </a:r>
          <a:endParaRPr lang="ru-RU" dirty="0"/>
        </a:p>
      </dgm:t>
    </dgm:pt>
    <dgm:pt modelId="{0698326F-763E-4A7A-BB19-AFAB6FD1B4B3}" type="parTrans" cxnId="{5C77EEDA-3C89-4602-964A-69AAB564772B}">
      <dgm:prSet/>
      <dgm:spPr/>
      <dgm:t>
        <a:bodyPr/>
        <a:lstStyle/>
        <a:p>
          <a:endParaRPr lang="ru-RU"/>
        </a:p>
      </dgm:t>
    </dgm:pt>
    <dgm:pt modelId="{460F2D9F-6FFB-473A-8F90-01EF2DFA456B}" type="sibTrans" cxnId="{5C77EEDA-3C89-4602-964A-69AAB564772B}">
      <dgm:prSet/>
      <dgm:spPr/>
      <dgm:t>
        <a:bodyPr/>
        <a:lstStyle/>
        <a:p>
          <a:endParaRPr lang="ru-RU"/>
        </a:p>
      </dgm:t>
    </dgm:pt>
    <dgm:pt modelId="{2D549B84-2C79-447D-AB85-56F4B279C87C}">
      <dgm:prSet phldrT="[Текст]"/>
      <dgm:spPr/>
      <dgm:t>
        <a:bodyPr/>
        <a:lstStyle/>
        <a:p>
          <a:r>
            <a:rPr lang="ru-RU" dirty="0" smtClean="0"/>
            <a:t>внешние ценные бумаги</a:t>
          </a:r>
          <a:endParaRPr lang="ru-RU" dirty="0"/>
        </a:p>
      </dgm:t>
    </dgm:pt>
    <dgm:pt modelId="{5431A815-1548-413E-91FE-27A08D85EE0B}" type="parTrans" cxnId="{472376D2-AF14-43CD-A75A-BBA8D4B4A61A}">
      <dgm:prSet/>
      <dgm:spPr/>
      <dgm:t>
        <a:bodyPr/>
        <a:lstStyle/>
        <a:p>
          <a:endParaRPr lang="ru-RU"/>
        </a:p>
      </dgm:t>
    </dgm:pt>
    <dgm:pt modelId="{CCF9B578-4E20-4FD8-B70B-43F6676DC1BF}" type="sibTrans" cxnId="{472376D2-AF14-43CD-A75A-BBA8D4B4A61A}">
      <dgm:prSet/>
      <dgm:spPr/>
      <dgm:t>
        <a:bodyPr/>
        <a:lstStyle/>
        <a:p>
          <a:endParaRPr lang="ru-RU"/>
        </a:p>
      </dgm:t>
    </dgm:pt>
    <dgm:pt modelId="{88627DC2-1F4F-4A5A-AB17-6882187026BC}">
      <dgm:prSet phldrT="[Текст]"/>
      <dgm:spPr/>
      <dgm:t>
        <a:bodyPr/>
        <a:lstStyle/>
        <a:p>
          <a:r>
            <a:rPr lang="ru-RU" dirty="0" smtClean="0"/>
            <a:t>ценные бумаги, в том числе в бездокументарной форме, не относящиеся к внутренним ценным бумагам</a:t>
          </a:r>
          <a:endParaRPr lang="ru-RU" dirty="0"/>
        </a:p>
      </dgm:t>
    </dgm:pt>
    <dgm:pt modelId="{A6EBAE90-012E-41EF-BDE7-E6896C671701}" type="parTrans" cxnId="{5CEF8CD6-D4A1-4C7E-B82E-5D03A049AC4D}">
      <dgm:prSet/>
      <dgm:spPr/>
      <dgm:t>
        <a:bodyPr/>
        <a:lstStyle/>
        <a:p>
          <a:endParaRPr lang="ru-RU"/>
        </a:p>
      </dgm:t>
    </dgm:pt>
    <dgm:pt modelId="{993828AC-AC29-43E3-BDDE-E836C57103ED}" type="sibTrans" cxnId="{5CEF8CD6-D4A1-4C7E-B82E-5D03A049AC4D}">
      <dgm:prSet/>
      <dgm:spPr/>
      <dgm:t>
        <a:bodyPr/>
        <a:lstStyle/>
        <a:p>
          <a:endParaRPr lang="ru-RU"/>
        </a:p>
      </dgm:t>
    </dgm:pt>
    <dgm:pt modelId="{E633FD9E-FFB5-4F54-AB04-213EC15E46BE}" type="pres">
      <dgm:prSet presAssocID="{9079D544-D2CA-4C30-95C1-58A2D96D264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D1B7E24-300A-48E2-B30E-F986D38D6F65}" type="pres">
      <dgm:prSet presAssocID="{32C4EA7B-4BC3-4E0F-A758-62B683BBFC6A}" presName="hierRoot1" presStyleCnt="0"/>
      <dgm:spPr/>
    </dgm:pt>
    <dgm:pt modelId="{6CF50609-BFA5-49E2-90F8-D62F92766F51}" type="pres">
      <dgm:prSet presAssocID="{32C4EA7B-4BC3-4E0F-A758-62B683BBFC6A}" presName="composite" presStyleCnt="0"/>
      <dgm:spPr/>
    </dgm:pt>
    <dgm:pt modelId="{D31EBC85-4AB0-4046-B696-67062B5670F8}" type="pres">
      <dgm:prSet presAssocID="{32C4EA7B-4BC3-4E0F-A758-62B683BBFC6A}" presName="background" presStyleLbl="node0" presStyleIdx="0" presStyleCnt="1"/>
      <dgm:spPr/>
    </dgm:pt>
    <dgm:pt modelId="{E98B15F0-9FE3-4DCA-B01C-E4FB0123EF61}" type="pres">
      <dgm:prSet presAssocID="{32C4EA7B-4BC3-4E0F-A758-62B683BBFC6A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CB8F9D-4D8B-462E-96DE-76F20B5CFDBB}" type="pres">
      <dgm:prSet presAssocID="{32C4EA7B-4BC3-4E0F-A758-62B683BBFC6A}" presName="hierChild2" presStyleCnt="0"/>
      <dgm:spPr/>
    </dgm:pt>
    <dgm:pt modelId="{8A934599-AE33-4EF9-AB4E-36A9FDDE7616}" type="pres">
      <dgm:prSet presAssocID="{4D3D6941-B94A-43D8-BB21-CCBE8299163F}" presName="Name10" presStyleLbl="parChTrans1D2" presStyleIdx="0" presStyleCnt="2"/>
      <dgm:spPr/>
      <dgm:t>
        <a:bodyPr/>
        <a:lstStyle/>
        <a:p>
          <a:endParaRPr lang="ru-RU"/>
        </a:p>
      </dgm:t>
    </dgm:pt>
    <dgm:pt modelId="{1DE1A6F9-9785-4838-B56E-367231BA0D9B}" type="pres">
      <dgm:prSet presAssocID="{E9E8844B-A277-48A5-887E-067A117902A2}" presName="hierRoot2" presStyleCnt="0"/>
      <dgm:spPr/>
    </dgm:pt>
    <dgm:pt modelId="{5CBDA199-34DD-4BEA-B987-4902C3F0A394}" type="pres">
      <dgm:prSet presAssocID="{E9E8844B-A277-48A5-887E-067A117902A2}" presName="composite2" presStyleCnt="0"/>
      <dgm:spPr/>
    </dgm:pt>
    <dgm:pt modelId="{1BEE4E66-D619-41B7-90E5-A3F903B8FB76}" type="pres">
      <dgm:prSet presAssocID="{E9E8844B-A277-48A5-887E-067A117902A2}" presName="background2" presStyleLbl="node2" presStyleIdx="0" presStyleCnt="2"/>
      <dgm:spPr/>
    </dgm:pt>
    <dgm:pt modelId="{C464E50C-351C-4C8D-B148-472705FB63D8}" type="pres">
      <dgm:prSet presAssocID="{E9E8844B-A277-48A5-887E-067A117902A2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C45C84-F450-4169-A684-89843123C068}" type="pres">
      <dgm:prSet presAssocID="{E9E8844B-A277-48A5-887E-067A117902A2}" presName="hierChild3" presStyleCnt="0"/>
      <dgm:spPr/>
    </dgm:pt>
    <dgm:pt modelId="{BD3A2C71-87B3-46AE-B064-95C289F2D0CC}" type="pres">
      <dgm:prSet presAssocID="{5F668047-E86E-4270-B06E-79E1B764F2A6}" presName="Name17" presStyleLbl="parChTrans1D3" presStyleIdx="0" presStyleCnt="3"/>
      <dgm:spPr/>
      <dgm:t>
        <a:bodyPr/>
        <a:lstStyle/>
        <a:p>
          <a:endParaRPr lang="ru-RU"/>
        </a:p>
      </dgm:t>
    </dgm:pt>
    <dgm:pt modelId="{C92069C6-9053-4072-8A9D-AA07088ECB2B}" type="pres">
      <dgm:prSet presAssocID="{F3D9610F-F847-4975-8918-180C40379BEB}" presName="hierRoot3" presStyleCnt="0"/>
      <dgm:spPr/>
    </dgm:pt>
    <dgm:pt modelId="{E4B4086D-F82C-4E7D-8887-9940A8EBEACE}" type="pres">
      <dgm:prSet presAssocID="{F3D9610F-F847-4975-8918-180C40379BEB}" presName="composite3" presStyleCnt="0"/>
      <dgm:spPr/>
    </dgm:pt>
    <dgm:pt modelId="{70449232-2AA1-4676-97A1-07C83CF01A03}" type="pres">
      <dgm:prSet presAssocID="{F3D9610F-F847-4975-8918-180C40379BEB}" presName="background3" presStyleLbl="node3" presStyleIdx="0" presStyleCnt="3"/>
      <dgm:spPr/>
    </dgm:pt>
    <dgm:pt modelId="{7A10D695-E910-4C66-BC00-6428B054D8ED}" type="pres">
      <dgm:prSet presAssocID="{F3D9610F-F847-4975-8918-180C40379BEB}" presName="text3" presStyleLbl="fgAcc3" presStyleIdx="0" presStyleCnt="3" custScaleX="150134" custScaleY="1318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BCD982-EC99-4808-9418-144B88F9063C}" type="pres">
      <dgm:prSet presAssocID="{F3D9610F-F847-4975-8918-180C40379BEB}" presName="hierChild4" presStyleCnt="0"/>
      <dgm:spPr/>
    </dgm:pt>
    <dgm:pt modelId="{CA73D4B7-5D66-41CE-8654-E7BCAA48AC8B}" type="pres">
      <dgm:prSet presAssocID="{0698326F-763E-4A7A-BB19-AFAB6FD1B4B3}" presName="Name17" presStyleLbl="parChTrans1D3" presStyleIdx="1" presStyleCnt="3"/>
      <dgm:spPr/>
      <dgm:t>
        <a:bodyPr/>
        <a:lstStyle/>
        <a:p>
          <a:endParaRPr lang="ru-RU"/>
        </a:p>
      </dgm:t>
    </dgm:pt>
    <dgm:pt modelId="{6E3C8386-B440-404E-B63B-B7C0BEE9D979}" type="pres">
      <dgm:prSet presAssocID="{549B87DD-5CF6-4ACC-8F08-15A91ED79690}" presName="hierRoot3" presStyleCnt="0"/>
      <dgm:spPr/>
    </dgm:pt>
    <dgm:pt modelId="{2D254641-6F33-409A-974F-F729BE8ACC22}" type="pres">
      <dgm:prSet presAssocID="{549B87DD-5CF6-4ACC-8F08-15A91ED79690}" presName="composite3" presStyleCnt="0"/>
      <dgm:spPr/>
    </dgm:pt>
    <dgm:pt modelId="{E3F2332E-5C62-425E-B3E6-0B73108731DD}" type="pres">
      <dgm:prSet presAssocID="{549B87DD-5CF6-4ACC-8F08-15A91ED79690}" presName="background3" presStyleLbl="node3" presStyleIdx="1" presStyleCnt="3"/>
      <dgm:spPr/>
    </dgm:pt>
    <dgm:pt modelId="{E478505F-6E63-4CED-9F70-B60B032B167B}" type="pres">
      <dgm:prSet presAssocID="{549B87DD-5CF6-4ACC-8F08-15A91ED79690}" presName="text3" presStyleLbl="fgAcc3" presStyleIdx="1" presStyleCnt="3" custScaleX="145238" custScaleY="1362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87BF9A-E403-423D-8A9C-52F9D01B51F3}" type="pres">
      <dgm:prSet presAssocID="{549B87DD-5CF6-4ACC-8F08-15A91ED79690}" presName="hierChild4" presStyleCnt="0"/>
      <dgm:spPr/>
    </dgm:pt>
    <dgm:pt modelId="{F239D51A-D7A2-47A6-8EB5-E329DC242A63}" type="pres">
      <dgm:prSet presAssocID="{5431A815-1548-413E-91FE-27A08D85EE0B}" presName="Name10" presStyleLbl="parChTrans1D2" presStyleIdx="1" presStyleCnt="2"/>
      <dgm:spPr/>
      <dgm:t>
        <a:bodyPr/>
        <a:lstStyle/>
        <a:p>
          <a:endParaRPr lang="ru-RU"/>
        </a:p>
      </dgm:t>
    </dgm:pt>
    <dgm:pt modelId="{85BF0ADF-70F3-4363-ABE8-762C446F03CB}" type="pres">
      <dgm:prSet presAssocID="{2D549B84-2C79-447D-AB85-56F4B279C87C}" presName="hierRoot2" presStyleCnt="0"/>
      <dgm:spPr/>
    </dgm:pt>
    <dgm:pt modelId="{8759A7FE-BB3D-4AE5-8A4A-367EF52786C6}" type="pres">
      <dgm:prSet presAssocID="{2D549B84-2C79-447D-AB85-56F4B279C87C}" presName="composite2" presStyleCnt="0"/>
      <dgm:spPr/>
    </dgm:pt>
    <dgm:pt modelId="{A0F2439D-55F6-42EE-8870-88939B1F54A6}" type="pres">
      <dgm:prSet presAssocID="{2D549B84-2C79-447D-AB85-56F4B279C87C}" presName="background2" presStyleLbl="node2" presStyleIdx="1" presStyleCnt="2"/>
      <dgm:spPr/>
    </dgm:pt>
    <dgm:pt modelId="{4A8B3B42-2E6C-44EF-9BC8-4312A412221C}" type="pres">
      <dgm:prSet presAssocID="{2D549B84-2C79-447D-AB85-56F4B279C87C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D708F9-BF6C-4853-8913-41546848417A}" type="pres">
      <dgm:prSet presAssocID="{2D549B84-2C79-447D-AB85-56F4B279C87C}" presName="hierChild3" presStyleCnt="0"/>
      <dgm:spPr/>
    </dgm:pt>
    <dgm:pt modelId="{9F4F4006-B934-40BE-83B2-5CF04A82B576}" type="pres">
      <dgm:prSet presAssocID="{A6EBAE90-012E-41EF-BDE7-E6896C671701}" presName="Name17" presStyleLbl="parChTrans1D3" presStyleIdx="2" presStyleCnt="3"/>
      <dgm:spPr/>
      <dgm:t>
        <a:bodyPr/>
        <a:lstStyle/>
        <a:p>
          <a:endParaRPr lang="ru-RU"/>
        </a:p>
      </dgm:t>
    </dgm:pt>
    <dgm:pt modelId="{B594ABFB-681F-4D17-A930-8F60B792ABC1}" type="pres">
      <dgm:prSet presAssocID="{88627DC2-1F4F-4A5A-AB17-6882187026BC}" presName="hierRoot3" presStyleCnt="0"/>
      <dgm:spPr/>
    </dgm:pt>
    <dgm:pt modelId="{547450E2-8728-45AF-ADE7-E90F12F92F09}" type="pres">
      <dgm:prSet presAssocID="{88627DC2-1F4F-4A5A-AB17-6882187026BC}" presName="composite3" presStyleCnt="0"/>
      <dgm:spPr/>
    </dgm:pt>
    <dgm:pt modelId="{FF80D5F2-6D9C-4C19-9299-58FE890A236B}" type="pres">
      <dgm:prSet presAssocID="{88627DC2-1F4F-4A5A-AB17-6882187026BC}" presName="background3" presStyleLbl="node3" presStyleIdx="2" presStyleCnt="3"/>
      <dgm:spPr/>
    </dgm:pt>
    <dgm:pt modelId="{6FB221EC-BE63-4A35-B7B2-B1DAB3C422A1}" type="pres">
      <dgm:prSet presAssocID="{88627DC2-1F4F-4A5A-AB17-6882187026BC}" presName="text3" presStyleLbl="fgAcc3" presStyleIdx="2" presStyleCnt="3" custScaleX="122395" custScaleY="1304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0558CE-1D42-4698-8AEA-18512B572DB8}" type="pres">
      <dgm:prSet presAssocID="{88627DC2-1F4F-4A5A-AB17-6882187026BC}" presName="hierChild4" presStyleCnt="0"/>
      <dgm:spPr/>
    </dgm:pt>
  </dgm:ptLst>
  <dgm:cxnLst>
    <dgm:cxn modelId="{5CEF8CD6-D4A1-4C7E-B82E-5D03A049AC4D}" srcId="{2D549B84-2C79-447D-AB85-56F4B279C87C}" destId="{88627DC2-1F4F-4A5A-AB17-6882187026BC}" srcOrd="0" destOrd="0" parTransId="{A6EBAE90-012E-41EF-BDE7-E6896C671701}" sibTransId="{993828AC-AC29-43E3-BDDE-E836C57103ED}"/>
    <dgm:cxn modelId="{F3C63EC1-B049-4281-B5E4-21A8692D27F4}" type="presOf" srcId="{32C4EA7B-4BC3-4E0F-A758-62B683BBFC6A}" destId="{E98B15F0-9FE3-4DCA-B01C-E4FB0123EF61}" srcOrd="0" destOrd="0" presId="urn:microsoft.com/office/officeart/2005/8/layout/hierarchy1"/>
    <dgm:cxn modelId="{EECD4E3B-6196-451D-A5A4-7F3EEE218FFD}" srcId="{9079D544-D2CA-4C30-95C1-58A2D96D2640}" destId="{32C4EA7B-4BC3-4E0F-A758-62B683BBFC6A}" srcOrd="0" destOrd="0" parTransId="{F134E531-116D-4809-8B07-AD02C0C26A5D}" sibTransId="{9AD21C32-9DD1-4156-89BC-F510AD08905A}"/>
    <dgm:cxn modelId="{CF34964C-F0D9-43D5-871D-0505296CF2D6}" type="presOf" srcId="{A6EBAE90-012E-41EF-BDE7-E6896C671701}" destId="{9F4F4006-B934-40BE-83B2-5CF04A82B576}" srcOrd="0" destOrd="0" presId="urn:microsoft.com/office/officeart/2005/8/layout/hierarchy1"/>
    <dgm:cxn modelId="{5C77EEDA-3C89-4602-964A-69AAB564772B}" srcId="{E9E8844B-A277-48A5-887E-067A117902A2}" destId="{549B87DD-5CF6-4ACC-8F08-15A91ED79690}" srcOrd="1" destOrd="0" parTransId="{0698326F-763E-4A7A-BB19-AFAB6FD1B4B3}" sibTransId="{460F2D9F-6FFB-473A-8F90-01EF2DFA456B}"/>
    <dgm:cxn modelId="{83ACB5FB-1E01-4C1B-A1F5-B7EA158B1A1F}" type="presOf" srcId="{E9E8844B-A277-48A5-887E-067A117902A2}" destId="{C464E50C-351C-4C8D-B148-472705FB63D8}" srcOrd="0" destOrd="0" presId="urn:microsoft.com/office/officeart/2005/8/layout/hierarchy1"/>
    <dgm:cxn modelId="{2714DD87-A2AE-4448-BF4A-232C060B1A04}" type="presOf" srcId="{9079D544-D2CA-4C30-95C1-58A2D96D2640}" destId="{E633FD9E-FFB5-4F54-AB04-213EC15E46BE}" srcOrd="0" destOrd="0" presId="urn:microsoft.com/office/officeart/2005/8/layout/hierarchy1"/>
    <dgm:cxn modelId="{B1EE9F6E-5FE2-4B95-B954-C9CCFF5E9378}" srcId="{E9E8844B-A277-48A5-887E-067A117902A2}" destId="{F3D9610F-F847-4975-8918-180C40379BEB}" srcOrd="0" destOrd="0" parTransId="{5F668047-E86E-4270-B06E-79E1B764F2A6}" sibTransId="{242081DA-EE86-46FC-BC07-BFE420D4E0A7}"/>
    <dgm:cxn modelId="{AD0512D9-664E-4BF6-9CB1-F223ABF7725A}" type="presOf" srcId="{0698326F-763E-4A7A-BB19-AFAB6FD1B4B3}" destId="{CA73D4B7-5D66-41CE-8654-E7BCAA48AC8B}" srcOrd="0" destOrd="0" presId="urn:microsoft.com/office/officeart/2005/8/layout/hierarchy1"/>
    <dgm:cxn modelId="{B8823FB7-1CEB-4BD2-89A1-FE0C051CC563}" type="presOf" srcId="{549B87DD-5CF6-4ACC-8F08-15A91ED79690}" destId="{E478505F-6E63-4CED-9F70-B60B032B167B}" srcOrd="0" destOrd="0" presId="urn:microsoft.com/office/officeart/2005/8/layout/hierarchy1"/>
    <dgm:cxn modelId="{2C1C17F9-A581-4F50-AF80-B84BEE4846F0}" type="presOf" srcId="{88627DC2-1F4F-4A5A-AB17-6882187026BC}" destId="{6FB221EC-BE63-4A35-B7B2-B1DAB3C422A1}" srcOrd="0" destOrd="0" presId="urn:microsoft.com/office/officeart/2005/8/layout/hierarchy1"/>
    <dgm:cxn modelId="{9AAC1844-6944-4197-B37A-B48F615E5EDA}" type="presOf" srcId="{4D3D6941-B94A-43D8-BB21-CCBE8299163F}" destId="{8A934599-AE33-4EF9-AB4E-36A9FDDE7616}" srcOrd="0" destOrd="0" presId="urn:microsoft.com/office/officeart/2005/8/layout/hierarchy1"/>
    <dgm:cxn modelId="{0821D720-5838-4995-AB19-60B01C2001B9}" type="presOf" srcId="{2D549B84-2C79-447D-AB85-56F4B279C87C}" destId="{4A8B3B42-2E6C-44EF-9BC8-4312A412221C}" srcOrd="0" destOrd="0" presId="urn:microsoft.com/office/officeart/2005/8/layout/hierarchy1"/>
    <dgm:cxn modelId="{6F65274D-0D57-4D81-BC45-711948CAFB3A}" type="presOf" srcId="{5F668047-E86E-4270-B06E-79E1B764F2A6}" destId="{BD3A2C71-87B3-46AE-B064-95C289F2D0CC}" srcOrd="0" destOrd="0" presId="urn:microsoft.com/office/officeart/2005/8/layout/hierarchy1"/>
    <dgm:cxn modelId="{8E5A9B01-9CFD-4E69-A920-8FDA04428095}" type="presOf" srcId="{5431A815-1548-413E-91FE-27A08D85EE0B}" destId="{F239D51A-D7A2-47A6-8EB5-E329DC242A63}" srcOrd="0" destOrd="0" presId="urn:microsoft.com/office/officeart/2005/8/layout/hierarchy1"/>
    <dgm:cxn modelId="{F603D8CF-99BD-47E7-80DD-D1AFB0195144}" type="presOf" srcId="{F3D9610F-F847-4975-8918-180C40379BEB}" destId="{7A10D695-E910-4C66-BC00-6428B054D8ED}" srcOrd="0" destOrd="0" presId="urn:microsoft.com/office/officeart/2005/8/layout/hierarchy1"/>
    <dgm:cxn modelId="{EC0F91BC-A50F-485B-BC6B-0FCCE478EA4F}" srcId="{32C4EA7B-4BC3-4E0F-A758-62B683BBFC6A}" destId="{E9E8844B-A277-48A5-887E-067A117902A2}" srcOrd="0" destOrd="0" parTransId="{4D3D6941-B94A-43D8-BB21-CCBE8299163F}" sibTransId="{67D70661-CC70-4540-8FC2-8F75DCB1A29F}"/>
    <dgm:cxn modelId="{472376D2-AF14-43CD-A75A-BBA8D4B4A61A}" srcId="{32C4EA7B-4BC3-4E0F-A758-62B683BBFC6A}" destId="{2D549B84-2C79-447D-AB85-56F4B279C87C}" srcOrd="1" destOrd="0" parTransId="{5431A815-1548-413E-91FE-27A08D85EE0B}" sibTransId="{CCF9B578-4E20-4FD8-B70B-43F6676DC1BF}"/>
    <dgm:cxn modelId="{CC913F02-4337-4AFC-B22F-27B67748674E}" type="presParOf" srcId="{E633FD9E-FFB5-4F54-AB04-213EC15E46BE}" destId="{3D1B7E24-300A-48E2-B30E-F986D38D6F65}" srcOrd="0" destOrd="0" presId="urn:microsoft.com/office/officeart/2005/8/layout/hierarchy1"/>
    <dgm:cxn modelId="{E83671DC-774A-4FFE-AE27-2D134471BD7C}" type="presParOf" srcId="{3D1B7E24-300A-48E2-B30E-F986D38D6F65}" destId="{6CF50609-BFA5-49E2-90F8-D62F92766F51}" srcOrd="0" destOrd="0" presId="urn:microsoft.com/office/officeart/2005/8/layout/hierarchy1"/>
    <dgm:cxn modelId="{2B41F277-A314-4FA2-8582-53F6A937ECB5}" type="presParOf" srcId="{6CF50609-BFA5-49E2-90F8-D62F92766F51}" destId="{D31EBC85-4AB0-4046-B696-67062B5670F8}" srcOrd="0" destOrd="0" presId="urn:microsoft.com/office/officeart/2005/8/layout/hierarchy1"/>
    <dgm:cxn modelId="{9831F0D6-2ED3-4757-82B9-516015431261}" type="presParOf" srcId="{6CF50609-BFA5-49E2-90F8-D62F92766F51}" destId="{E98B15F0-9FE3-4DCA-B01C-E4FB0123EF61}" srcOrd="1" destOrd="0" presId="urn:microsoft.com/office/officeart/2005/8/layout/hierarchy1"/>
    <dgm:cxn modelId="{E431AB1A-BF39-4BD5-A452-9A297B257FB4}" type="presParOf" srcId="{3D1B7E24-300A-48E2-B30E-F986D38D6F65}" destId="{CCCB8F9D-4D8B-462E-96DE-76F20B5CFDBB}" srcOrd="1" destOrd="0" presId="urn:microsoft.com/office/officeart/2005/8/layout/hierarchy1"/>
    <dgm:cxn modelId="{69A31895-99EB-41D9-9602-13293EB4BFB7}" type="presParOf" srcId="{CCCB8F9D-4D8B-462E-96DE-76F20B5CFDBB}" destId="{8A934599-AE33-4EF9-AB4E-36A9FDDE7616}" srcOrd="0" destOrd="0" presId="urn:microsoft.com/office/officeart/2005/8/layout/hierarchy1"/>
    <dgm:cxn modelId="{3AA90962-A32B-4B15-94DB-D777CAF1549B}" type="presParOf" srcId="{CCCB8F9D-4D8B-462E-96DE-76F20B5CFDBB}" destId="{1DE1A6F9-9785-4838-B56E-367231BA0D9B}" srcOrd="1" destOrd="0" presId="urn:microsoft.com/office/officeart/2005/8/layout/hierarchy1"/>
    <dgm:cxn modelId="{D29C7688-1A82-490D-B8B4-2D37A547854D}" type="presParOf" srcId="{1DE1A6F9-9785-4838-B56E-367231BA0D9B}" destId="{5CBDA199-34DD-4BEA-B987-4902C3F0A394}" srcOrd="0" destOrd="0" presId="urn:microsoft.com/office/officeart/2005/8/layout/hierarchy1"/>
    <dgm:cxn modelId="{4AF37F1A-0568-4BFA-8F87-37248DF9B180}" type="presParOf" srcId="{5CBDA199-34DD-4BEA-B987-4902C3F0A394}" destId="{1BEE4E66-D619-41B7-90E5-A3F903B8FB76}" srcOrd="0" destOrd="0" presId="urn:microsoft.com/office/officeart/2005/8/layout/hierarchy1"/>
    <dgm:cxn modelId="{8A7B6B2C-3B47-457E-82E4-6BDE1B4ED584}" type="presParOf" srcId="{5CBDA199-34DD-4BEA-B987-4902C3F0A394}" destId="{C464E50C-351C-4C8D-B148-472705FB63D8}" srcOrd="1" destOrd="0" presId="urn:microsoft.com/office/officeart/2005/8/layout/hierarchy1"/>
    <dgm:cxn modelId="{E5ECF8A5-7143-4CC4-9E2A-FA61C56B0C98}" type="presParOf" srcId="{1DE1A6F9-9785-4838-B56E-367231BA0D9B}" destId="{CBC45C84-F450-4169-A684-89843123C068}" srcOrd="1" destOrd="0" presId="urn:microsoft.com/office/officeart/2005/8/layout/hierarchy1"/>
    <dgm:cxn modelId="{31C97569-7605-4A44-9EE5-394BDBC8ECDB}" type="presParOf" srcId="{CBC45C84-F450-4169-A684-89843123C068}" destId="{BD3A2C71-87B3-46AE-B064-95C289F2D0CC}" srcOrd="0" destOrd="0" presId="urn:microsoft.com/office/officeart/2005/8/layout/hierarchy1"/>
    <dgm:cxn modelId="{FE45114D-D426-427E-B239-F26FA1E39780}" type="presParOf" srcId="{CBC45C84-F450-4169-A684-89843123C068}" destId="{C92069C6-9053-4072-8A9D-AA07088ECB2B}" srcOrd="1" destOrd="0" presId="urn:microsoft.com/office/officeart/2005/8/layout/hierarchy1"/>
    <dgm:cxn modelId="{827C5236-785C-4C89-BEA5-12CE1535ED8D}" type="presParOf" srcId="{C92069C6-9053-4072-8A9D-AA07088ECB2B}" destId="{E4B4086D-F82C-4E7D-8887-9940A8EBEACE}" srcOrd="0" destOrd="0" presId="urn:microsoft.com/office/officeart/2005/8/layout/hierarchy1"/>
    <dgm:cxn modelId="{602142A2-F322-4D2B-828F-24A68DBBC043}" type="presParOf" srcId="{E4B4086D-F82C-4E7D-8887-9940A8EBEACE}" destId="{70449232-2AA1-4676-97A1-07C83CF01A03}" srcOrd="0" destOrd="0" presId="urn:microsoft.com/office/officeart/2005/8/layout/hierarchy1"/>
    <dgm:cxn modelId="{009CBDFB-33B9-473A-89B5-509B438CDB39}" type="presParOf" srcId="{E4B4086D-F82C-4E7D-8887-9940A8EBEACE}" destId="{7A10D695-E910-4C66-BC00-6428B054D8ED}" srcOrd="1" destOrd="0" presId="urn:microsoft.com/office/officeart/2005/8/layout/hierarchy1"/>
    <dgm:cxn modelId="{D235EBF0-36E3-4495-97A7-60B6054A642C}" type="presParOf" srcId="{C92069C6-9053-4072-8A9D-AA07088ECB2B}" destId="{3EBCD982-EC99-4808-9418-144B88F9063C}" srcOrd="1" destOrd="0" presId="urn:microsoft.com/office/officeart/2005/8/layout/hierarchy1"/>
    <dgm:cxn modelId="{0A2DFAC7-0671-4A5F-987D-5E7C296958B4}" type="presParOf" srcId="{CBC45C84-F450-4169-A684-89843123C068}" destId="{CA73D4B7-5D66-41CE-8654-E7BCAA48AC8B}" srcOrd="2" destOrd="0" presId="urn:microsoft.com/office/officeart/2005/8/layout/hierarchy1"/>
    <dgm:cxn modelId="{9083E51A-0E67-40AF-A4C2-C3F97D314FA5}" type="presParOf" srcId="{CBC45C84-F450-4169-A684-89843123C068}" destId="{6E3C8386-B440-404E-B63B-B7C0BEE9D979}" srcOrd="3" destOrd="0" presId="urn:microsoft.com/office/officeart/2005/8/layout/hierarchy1"/>
    <dgm:cxn modelId="{E433EF65-6CD2-4C77-B6ED-595D140BB3B0}" type="presParOf" srcId="{6E3C8386-B440-404E-B63B-B7C0BEE9D979}" destId="{2D254641-6F33-409A-974F-F729BE8ACC22}" srcOrd="0" destOrd="0" presId="urn:microsoft.com/office/officeart/2005/8/layout/hierarchy1"/>
    <dgm:cxn modelId="{BF72C4A9-DEE6-4E44-924B-F328EAF0AE36}" type="presParOf" srcId="{2D254641-6F33-409A-974F-F729BE8ACC22}" destId="{E3F2332E-5C62-425E-B3E6-0B73108731DD}" srcOrd="0" destOrd="0" presId="urn:microsoft.com/office/officeart/2005/8/layout/hierarchy1"/>
    <dgm:cxn modelId="{DB5148E6-CC76-4E44-B2CA-F9CFD7A36FC7}" type="presParOf" srcId="{2D254641-6F33-409A-974F-F729BE8ACC22}" destId="{E478505F-6E63-4CED-9F70-B60B032B167B}" srcOrd="1" destOrd="0" presId="urn:microsoft.com/office/officeart/2005/8/layout/hierarchy1"/>
    <dgm:cxn modelId="{AB468274-4A50-4356-AA81-CC39536ADABD}" type="presParOf" srcId="{6E3C8386-B440-404E-B63B-B7C0BEE9D979}" destId="{1187BF9A-E403-423D-8A9C-52F9D01B51F3}" srcOrd="1" destOrd="0" presId="urn:microsoft.com/office/officeart/2005/8/layout/hierarchy1"/>
    <dgm:cxn modelId="{99991C69-9DB5-47A0-B5A4-F099445F5034}" type="presParOf" srcId="{CCCB8F9D-4D8B-462E-96DE-76F20B5CFDBB}" destId="{F239D51A-D7A2-47A6-8EB5-E329DC242A63}" srcOrd="2" destOrd="0" presId="urn:microsoft.com/office/officeart/2005/8/layout/hierarchy1"/>
    <dgm:cxn modelId="{10997719-EE01-4720-854E-5E31F9B9A4B8}" type="presParOf" srcId="{CCCB8F9D-4D8B-462E-96DE-76F20B5CFDBB}" destId="{85BF0ADF-70F3-4363-ABE8-762C446F03CB}" srcOrd="3" destOrd="0" presId="urn:microsoft.com/office/officeart/2005/8/layout/hierarchy1"/>
    <dgm:cxn modelId="{704B4EFF-FCFC-4CBF-88CF-F25AFC9E6D6C}" type="presParOf" srcId="{85BF0ADF-70F3-4363-ABE8-762C446F03CB}" destId="{8759A7FE-BB3D-4AE5-8A4A-367EF52786C6}" srcOrd="0" destOrd="0" presId="urn:microsoft.com/office/officeart/2005/8/layout/hierarchy1"/>
    <dgm:cxn modelId="{7BC2E4BA-F6CA-4045-B023-240636EAEBDE}" type="presParOf" srcId="{8759A7FE-BB3D-4AE5-8A4A-367EF52786C6}" destId="{A0F2439D-55F6-42EE-8870-88939B1F54A6}" srcOrd="0" destOrd="0" presId="urn:microsoft.com/office/officeart/2005/8/layout/hierarchy1"/>
    <dgm:cxn modelId="{53692BA2-46EF-427F-B03D-3E7843B3733D}" type="presParOf" srcId="{8759A7FE-BB3D-4AE5-8A4A-367EF52786C6}" destId="{4A8B3B42-2E6C-44EF-9BC8-4312A412221C}" srcOrd="1" destOrd="0" presId="urn:microsoft.com/office/officeart/2005/8/layout/hierarchy1"/>
    <dgm:cxn modelId="{E381CF3E-0F9B-4C19-86F3-E41E7A01DC6C}" type="presParOf" srcId="{85BF0ADF-70F3-4363-ABE8-762C446F03CB}" destId="{99D708F9-BF6C-4853-8913-41546848417A}" srcOrd="1" destOrd="0" presId="urn:microsoft.com/office/officeart/2005/8/layout/hierarchy1"/>
    <dgm:cxn modelId="{8789E438-6EAC-4A85-8153-96DEE75C75E8}" type="presParOf" srcId="{99D708F9-BF6C-4853-8913-41546848417A}" destId="{9F4F4006-B934-40BE-83B2-5CF04A82B576}" srcOrd="0" destOrd="0" presId="urn:microsoft.com/office/officeart/2005/8/layout/hierarchy1"/>
    <dgm:cxn modelId="{9E57020F-0E60-40D4-ADDE-E763E1C3458A}" type="presParOf" srcId="{99D708F9-BF6C-4853-8913-41546848417A}" destId="{B594ABFB-681F-4D17-A930-8F60B792ABC1}" srcOrd="1" destOrd="0" presId="urn:microsoft.com/office/officeart/2005/8/layout/hierarchy1"/>
    <dgm:cxn modelId="{CCE9CA69-40CF-4A6B-9139-FC34E6654F75}" type="presParOf" srcId="{B594ABFB-681F-4D17-A930-8F60B792ABC1}" destId="{547450E2-8728-45AF-ADE7-E90F12F92F09}" srcOrd="0" destOrd="0" presId="urn:microsoft.com/office/officeart/2005/8/layout/hierarchy1"/>
    <dgm:cxn modelId="{2E9D3841-C21F-49EF-8F01-193309F194C0}" type="presParOf" srcId="{547450E2-8728-45AF-ADE7-E90F12F92F09}" destId="{FF80D5F2-6D9C-4C19-9299-58FE890A236B}" srcOrd="0" destOrd="0" presId="urn:microsoft.com/office/officeart/2005/8/layout/hierarchy1"/>
    <dgm:cxn modelId="{65EE83F5-5CBC-4598-B7E8-1987E8E9B57E}" type="presParOf" srcId="{547450E2-8728-45AF-ADE7-E90F12F92F09}" destId="{6FB221EC-BE63-4A35-B7B2-B1DAB3C422A1}" srcOrd="1" destOrd="0" presId="urn:microsoft.com/office/officeart/2005/8/layout/hierarchy1"/>
    <dgm:cxn modelId="{3DBC395B-B318-4255-8B95-2916092DABA2}" type="presParOf" srcId="{B594ABFB-681F-4D17-A930-8F60B792ABC1}" destId="{520558CE-1D42-4698-8AEA-18512B572DB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79D7B9-C4D8-4371-8446-B1739C8462E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8B928A-FA5C-4E4D-B4C0-A1330CA6F114}">
      <dgm:prSet phldrT="[Текст]"/>
      <dgm:spPr/>
      <dgm:t>
        <a:bodyPr/>
        <a:lstStyle/>
        <a:p>
          <a:r>
            <a:rPr lang="ru-RU" dirty="0" smtClean="0"/>
            <a:t>Валютная система государства (группы государств)</a:t>
          </a:r>
          <a:endParaRPr lang="ru-RU" dirty="0"/>
        </a:p>
      </dgm:t>
    </dgm:pt>
    <dgm:pt modelId="{7297EF60-0FB1-4B0C-9951-E960676A37E3}" type="parTrans" cxnId="{CB0D99F0-38E1-4370-B059-A29F7B1201D8}">
      <dgm:prSet/>
      <dgm:spPr/>
      <dgm:t>
        <a:bodyPr/>
        <a:lstStyle/>
        <a:p>
          <a:endParaRPr lang="ru-RU"/>
        </a:p>
      </dgm:t>
    </dgm:pt>
    <dgm:pt modelId="{82DB6C86-8388-4893-A414-A118F22F5031}" type="sibTrans" cxnId="{CB0D99F0-38E1-4370-B059-A29F7B1201D8}">
      <dgm:prSet/>
      <dgm:spPr/>
      <dgm:t>
        <a:bodyPr/>
        <a:lstStyle/>
        <a:p>
          <a:endParaRPr lang="ru-RU"/>
        </a:p>
      </dgm:t>
    </dgm:pt>
    <dgm:pt modelId="{D7435C9A-2C26-448C-AF50-54164433E72F}" type="asst">
      <dgm:prSet phldrT="[Текст]"/>
      <dgm:spPr/>
      <dgm:t>
        <a:bodyPr/>
        <a:lstStyle/>
        <a:p>
          <a:r>
            <a:rPr lang="ru-RU" dirty="0" smtClean="0"/>
            <a:t>совокупность общественных отношений в сфере функционирования национальной валюты и валютных ценностей образует валютные отношения, правовое регулирование которых осуществляется в рамках национальной валютной системы государства (группы государств)</a:t>
          </a:r>
          <a:endParaRPr lang="ru-RU" dirty="0"/>
        </a:p>
      </dgm:t>
    </dgm:pt>
    <dgm:pt modelId="{71ABA0D9-EE81-4E56-9360-AEE8E0FF5EAA}" type="parTrans" cxnId="{E15CF95D-809B-4D7D-AA34-339C35A3B47A}">
      <dgm:prSet/>
      <dgm:spPr/>
      <dgm:t>
        <a:bodyPr/>
        <a:lstStyle/>
        <a:p>
          <a:endParaRPr lang="ru-RU"/>
        </a:p>
      </dgm:t>
    </dgm:pt>
    <dgm:pt modelId="{6A933B5F-013E-48FF-AFD3-A3921D1CE43A}" type="sibTrans" cxnId="{E15CF95D-809B-4D7D-AA34-339C35A3B47A}">
      <dgm:prSet/>
      <dgm:spPr/>
      <dgm:t>
        <a:bodyPr/>
        <a:lstStyle/>
        <a:p>
          <a:endParaRPr lang="ru-RU"/>
        </a:p>
      </dgm:t>
    </dgm:pt>
    <dgm:pt modelId="{41988216-3E9E-44AE-873C-E69FCA646831}">
      <dgm:prSet phldrT="[Текст]"/>
      <dgm:spPr/>
      <dgm:t>
        <a:bodyPr/>
        <a:lstStyle/>
        <a:p>
          <a:r>
            <a:rPr lang="ru-RU" dirty="0" smtClean="0"/>
            <a:t>национальная валюта и условия ее конвертируемости</a:t>
          </a:r>
          <a:endParaRPr lang="ru-RU" dirty="0"/>
        </a:p>
      </dgm:t>
    </dgm:pt>
    <dgm:pt modelId="{445DC9D8-A8DF-45FC-BEFB-631A4A37E870}" type="parTrans" cxnId="{F9E91B27-663F-4ACE-99DD-E32337B5EC11}">
      <dgm:prSet/>
      <dgm:spPr/>
      <dgm:t>
        <a:bodyPr/>
        <a:lstStyle/>
        <a:p>
          <a:endParaRPr lang="ru-RU"/>
        </a:p>
      </dgm:t>
    </dgm:pt>
    <dgm:pt modelId="{9D57DF09-9979-4A7B-A165-32ADA0D5710D}" type="sibTrans" cxnId="{F9E91B27-663F-4ACE-99DD-E32337B5EC11}">
      <dgm:prSet/>
      <dgm:spPr/>
      <dgm:t>
        <a:bodyPr/>
        <a:lstStyle/>
        <a:p>
          <a:endParaRPr lang="ru-RU"/>
        </a:p>
      </dgm:t>
    </dgm:pt>
    <dgm:pt modelId="{B059AF7E-3F36-496A-B755-97E5866B3390}">
      <dgm:prSet phldrT="[Текст]"/>
      <dgm:spPr/>
      <dgm:t>
        <a:bodyPr/>
        <a:lstStyle/>
        <a:p>
          <a:r>
            <a:rPr lang="ru-RU" dirty="0" smtClean="0"/>
            <a:t>режим валютного паритета</a:t>
          </a:r>
          <a:endParaRPr lang="ru-RU" dirty="0"/>
        </a:p>
      </dgm:t>
    </dgm:pt>
    <dgm:pt modelId="{6E4EA44C-4B06-49BE-9AD1-789594AE0DD6}" type="parTrans" cxnId="{BE1BCBB4-11A6-4351-96B9-D02E5F94F915}">
      <dgm:prSet/>
      <dgm:spPr/>
      <dgm:t>
        <a:bodyPr/>
        <a:lstStyle/>
        <a:p>
          <a:endParaRPr lang="ru-RU"/>
        </a:p>
      </dgm:t>
    </dgm:pt>
    <dgm:pt modelId="{4CC04214-F43C-494B-AB01-AC45CE550D4E}" type="sibTrans" cxnId="{BE1BCBB4-11A6-4351-96B9-D02E5F94F915}">
      <dgm:prSet/>
      <dgm:spPr/>
      <dgm:t>
        <a:bodyPr/>
        <a:lstStyle/>
        <a:p>
          <a:endParaRPr lang="ru-RU"/>
        </a:p>
      </dgm:t>
    </dgm:pt>
    <dgm:pt modelId="{75DF7E68-60B2-4E34-BD02-0EED87AF3ABA}">
      <dgm:prSet phldrT="[Текст]"/>
      <dgm:spPr/>
      <dgm:t>
        <a:bodyPr/>
        <a:lstStyle/>
        <a:p>
          <a:r>
            <a:rPr lang="ru-RU" dirty="0" smtClean="0"/>
            <a:t>режим валютного курса</a:t>
          </a:r>
          <a:endParaRPr lang="ru-RU" dirty="0"/>
        </a:p>
      </dgm:t>
    </dgm:pt>
    <dgm:pt modelId="{56DEF1E7-C394-45D3-95F0-C8DD8F541E7F}" type="parTrans" cxnId="{72FFB642-9C5C-44AF-A17D-17036BFA4F1A}">
      <dgm:prSet/>
      <dgm:spPr/>
      <dgm:t>
        <a:bodyPr/>
        <a:lstStyle/>
        <a:p>
          <a:endParaRPr lang="ru-RU"/>
        </a:p>
      </dgm:t>
    </dgm:pt>
    <dgm:pt modelId="{BFACE1EB-F5A8-43E0-AB3B-0588E52B513B}" type="sibTrans" cxnId="{72FFB642-9C5C-44AF-A17D-17036BFA4F1A}">
      <dgm:prSet/>
      <dgm:spPr/>
      <dgm:t>
        <a:bodyPr/>
        <a:lstStyle/>
        <a:p>
          <a:endParaRPr lang="ru-RU"/>
        </a:p>
      </dgm:t>
    </dgm:pt>
    <dgm:pt modelId="{74346E8F-6D1D-4ABD-8BF7-093ABE071627}">
      <dgm:prSet phldrT="[Текст]"/>
      <dgm:spPr/>
      <dgm:t>
        <a:bodyPr/>
        <a:lstStyle/>
        <a:p>
          <a:r>
            <a:rPr lang="ru-RU" dirty="0" smtClean="0"/>
            <a:t>наличие (отсутствие) валютных ограничений</a:t>
          </a:r>
          <a:endParaRPr lang="ru-RU" dirty="0"/>
        </a:p>
      </dgm:t>
    </dgm:pt>
    <dgm:pt modelId="{3921B7F4-3A86-4F2E-8D07-F5588F0CFCD8}" type="parTrans" cxnId="{FC94BB49-E5A9-490C-941B-360D68C0706B}">
      <dgm:prSet/>
      <dgm:spPr/>
      <dgm:t>
        <a:bodyPr/>
        <a:lstStyle/>
        <a:p>
          <a:endParaRPr lang="ru-RU"/>
        </a:p>
      </dgm:t>
    </dgm:pt>
    <dgm:pt modelId="{E4C06F18-4890-4748-920D-6077E2BB837B}" type="sibTrans" cxnId="{FC94BB49-E5A9-490C-941B-360D68C0706B}">
      <dgm:prSet/>
      <dgm:spPr/>
      <dgm:t>
        <a:bodyPr/>
        <a:lstStyle/>
        <a:p>
          <a:endParaRPr lang="ru-RU"/>
        </a:p>
      </dgm:t>
    </dgm:pt>
    <dgm:pt modelId="{6F48DE36-F831-448F-8D58-D31DFD3CFEDE}" type="pres">
      <dgm:prSet presAssocID="{A179D7B9-C4D8-4371-8446-B1739C8462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339A6B1-245B-4B5E-93DC-E4B51A5C5643}" type="pres">
      <dgm:prSet presAssocID="{358B928A-FA5C-4E4D-B4C0-A1330CA6F114}" presName="hierRoot1" presStyleCnt="0">
        <dgm:presLayoutVars>
          <dgm:hierBranch val="init"/>
        </dgm:presLayoutVars>
      </dgm:prSet>
      <dgm:spPr/>
    </dgm:pt>
    <dgm:pt modelId="{2350BD5F-5D74-4A1A-9FCC-0F72ED4EA58A}" type="pres">
      <dgm:prSet presAssocID="{358B928A-FA5C-4E4D-B4C0-A1330CA6F114}" presName="rootComposite1" presStyleCnt="0"/>
      <dgm:spPr/>
    </dgm:pt>
    <dgm:pt modelId="{5F128759-4A16-4472-84FF-814A6AE0016C}" type="pres">
      <dgm:prSet presAssocID="{358B928A-FA5C-4E4D-B4C0-A1330CA6F114}" presName="rootText1" presStyleLbl="node0" presStyleIdx="0" presStyleCnt="1" custScaleX="2629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C7D8CA-090C-498C-8784-4104C2F6010B}" type="pres">
      <dgm:prSet presAssocID="{358B928A-FA5C-4E4D-B4C0-A1330CA6F11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0E62184-C083-4E1F-8D6D-4F43EE552B60}" type="pres">
      <dgm:prSet presAssocID="{358B928A-FA5C-4E4D-B4C0-A1330CA6F114}" presName="hierChild2" presStyleCnt="0"/>
      <dgm:spPr/>
    </dgm:pt>
    <dgm:pt modelId="{DDE9ED62-E130-41B3-85C5-397060E44B40}" type="pres">
      <dgm:prSet presAssocID="{445DC9D8-A8DF-45FC-BEFB-631A4A37E870}" presName="Name37" presStyleLbl="parChTrans1D2" presStyleIdx="0" presStyleCnt="5"/>
      <dgm:spPr/>
      <dgm:t>
        <a:bodyPr/>
        <a:lstStyle/>
        <a:p>
          <a:endParaRPr lang="ru-RU"/>
        </a:p>
      </dgm:t>
    </dgm:pt>
    <dgm:pt modelId="{F556C19A-716B-4DED-92E5-7DE6442080A5}" type="pres">
      <dgm:prSet presAssocID="{41988216-3E9E-44AE-873C-E69FCA646831}" presName="hierRoot2" presStyleCnt="0">
        <dgm:presLayoutVars>
          <dgm:hierBranch val="init"/>
        </dgm:presLayoutVars>
      </dgm:prSet>
      <dgm:spPr/>
    </dgm:pt>
    <dgm:pt modelId="{F91FFB6D-EDA0-47CC-B0AE-E60444EB3B57}" type="pres">
      <dgm:prSet presAssocID="{41988216-3E9E-44AE-873C-E69FCA646831}" presName="rootComposite" presStyleCnt="0"/>
      <dgm:spPr/>
    </dgm:pt>
    <dgm:pt modelId="{13F109B4-EDBE-4555-B1CD-9E852B3DD290}" type="pres">
      <dgm:prSet presAssocID="{41988216-3E9E-44AE-873C-E69FCA646831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500E50-988D-45E0-BF40-F1090740B73E}" type="pres">
      <dgm:prSet presAssocID="{41988216-3E9E-44AE-873C-E69FCA646831}" presName="rootConnector" presStyleLbl="node2" presStyleIdx="0" presStyleCnt="4"/>
      <dgm:spPr/>
      <dgm:t>
        <a:bodyPr/>
        <a:lstStyle/>
        <a:p>
          <a:endParaRPr lang="ru-RU"/>
        </a:p>
      </dgm:t>
    </dgm:pt>
    <dgm:pt modelId="{92AE5AB9-8B83-4CEE-B8C1-C226625747A5}" type="pres">
      <dgm:prSet presAssocID="{41988216-3E9E-44AE-873C-E69FCA646831}" presName="hierChild4" presStyleCnt="0"/>
      <dgm:spPr/>
    </dgm:pt>
    <dgm:pt modelId="{97592E29-D88C-49D3-8A17-C107AC01C5D8}" type="pres">
      <dgm:prSet presAssocID="{41988216-3E9E-44AE-873C-E69FCA646831}" presName="hierChild5" presStyleCnt="0"/>
      <dgm:spPr/>
    </dgm:pt>
    <dgm:pt modelId="{7ADE20ED-47A0-4432-8CE1-A10EA1E17618}" type="pres">
      <dgm:prSet presAssocID="{6E4EA44C-4B06-49BE-9AD1-789594AE0DD6}" presName="Name37" presStyleLbl="parChTrans1D2" presStyleIdx="1" presStyleCnt="5"/>
      <dgm:spPr/>
      <dgm:t>
        <a:bodyPr/>
        <a:lstStyle/>
        <a:p>
          <a:endParaRPr lang="ru-RU"/>
        </a:p>
      </dgm:t>
    </dgm:pt>
    <dgm:pt modelId="{C6C9B841-C3F7-448F-9A20-22A32E88DB59}" type="pres">
      <dgm:prSet presAssocID="{B059AF7E-3F36-496A-B755-97E5866B3390}" presName="hierRoot2" presStyleCnt="0">
        <dgm:presLayoutVars>
          <dgm:hierBranch val="init"/>
        </dgm:presLayoutVars>
      </dgm:prSet>
      <dgm:spPr/>
    </dgm:pt>
    <dgm:pt modelId="{26D6C2C3-B5E6-41F1-A997-7B1E30511EAD}" type="pres">
      <dgm:prSet presAssocID="{B059AF7E-3F36-496A-B755-97E5866B3390}" presName="rootComposite" presStyleCnt="0"/>
      <dgm:spPr/>
    </dgm:pt>
    <dgm:pt modelId="{FD726533-3F99-4F96-A03F-27A5424C190B}" type="pres">
      <dgm:prSet presAssocID="{B059AF7E-3F36-496A-B755-97E5866B3390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9F5687-74C1-4AD7-8C4D-E89D8AC1A441}" type="pres">
      <dgm:prSet presAssocID="{B059AF7E-3F36-496A-B755-97E5866B3390}" presName="rootConnector" presStyleLbl="node2" presStyleIdx="1" presStyleCnt="4"/>
      <dgm:spPr/>
      <dgm:t>
        <a:bodyPr/>
        <a:lstStyle/>
        <a:p>
          <a:endParaRPr lang="ru-RU"/>
        </a:p>
      </dgm:t>
    </dgm:pt>
    <dgm:pt modelId="{B978BED5-274B-4C94-8B6F-13B436A2B021}" type="pres">
      <dgm:prSet presAssocID="{B059AF7E-3F36-496A-B755-97E5866B3390}" presName="hierChild4" presStyleCnt="0"/>
      <dgm:spPr/>
    </dgm:pt>
    <dgm:pt modelId="{9F249392-0E5C-4C5B-B014-BC48C23B1112}" type="pres">
      <dgm:prSet presAssocID="{B059AF7E-3F36-496A-B755-97E5866B3390}" presName="hierChild5" presStyleCnt="0"/>
      <dgm:spPr/>
    </dgm:pt>
    <dgm:pt modelId="{2CEB93A1-D323-434E-AD76-DEBBD5D5755B}" type="pres">
      <dgm:prSet presAssocID="{56DEF1E7-C394-45D3-95F0-C8DD8F541E7F}" presName="Name37" presStyleLbl="parChTrans1D2" presStyleIdx="2" presStyleCnt="5"/>
      <dgm:spPr/>
      <dgm:t>
        <a:bodyPr/>
        <a:lstStyle/>
        <a:p>
          <a:endParaRPr lang="ru-RU"/>
        </a:p>
      </dgm:t>
    </dgm:pt>
    <dgm:pt modelId="{B1100799-74E6-4D98-A656-C1F888FB5A19}" type="pres">
      <dgm:prSet presAssocID="{75DF7E68-60B2-4E34-BD02-0EED87AF3ABA}" presName="hierRoot2" presStyleCnt="0">
        <dgm:presLayoutVars>
          <dgm:hierBranch val="init"/>
        </dgm:presLayoutVars>
      </dgm:prSet>
      <dgm:spPr/>
    </dgm:pt>
    <dgm:pt modelId="{D9F234C8-492A-46B2-ACD8-0B0C24E355C1}" type="pres">
      <dgm:prSet presAssocID="{75DF7E68-60B2-4E34-BD02-0EED87AF3ABA}" presName="rootComposite" presStyleCnt="0"/>
      <dgm:spPr/>
    </dgm:pt>
    <dgm:pt modelId="{0ECFA0C2-2653-4CB9-89FA-FAF8E20DC5DC}" type="pres">
      <dgm:prSet presAssocID="{75DF7E68-60B2-4E34-BD02-0EED87AF3ABA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3F6486-FBE5-40A7-AE06-1038868D2B3D}" type="pres">
      <dgm:prSet presAssocID="{75DF7E68-60B2-4E34-BD02-0EED87AF3ABA}" presName="rootConnector" presStyleLbl="node2" presStyleIdx="2" presStyleCnt="4"/>
      <dgm:spPr/>
      <dgm:t>
        <a:bodyPr/>
        <a:lstStyle/>
        <a:p>
          <a:endParaRPr lang="ru-RU"/>
        </a:p>
      </dgm:t>
    </dgm:pt>
    <dgm:pt modelId="{B386AB5C-0508-4384-82E4-7ECDC41C9F40}" type="pres">
      <dgm:prSet presAssocID="{75DF7E68-60B2-4E34-BD02-0EED87AF3ABA}" presName="hierChild4" presStyleCnt="0"/>
      <dgm:spPr/>
    </dgm:pt>
    <dgm:pt modelId="{5206C626-D195-4708-886E-F9779A8B0E50}" type="pres">
      <dgm:prSet presAssocID="{75DF7E68-60B2-4E34-BD02-0EED87AF3ABA}" presName="hierChild5" presStyleCnt="0"/>
      <dgm:spPr/>
    </dgm:pt>
    <dgm:pt modelId="{E8206442-B176-428F-B8AC-7B022131D9E5}" type="pres">
      <dgm:prSet presAssocID="{3921B7F4-3A86-4F2E-8D07-F5588F0CFCD8}" presName="Name37" presStyleLbl="parChTrans1D2" presStyleIdx="3" presStyleCnt="5"/>
      <dgm:spPr/>
      <dgm:t>
        <a:bodyPr/>
        <a:lstStyle/>
        <a:p>
          <a:endParaRPr lang="ru-RU"/>
        </a:p>
      </dgm:t>
    </dgm:pt>
    <dgm:pt modelId="{F5DA8476-D654-4860-ADCB-07C031AAC3C4}" type="pres">
      <dgm:prSet presAssocID="{74346E8F-6D1D-4ABD-8BF7-093ABE071627}" presName="hierRoot2" presStyleCnt="0">
        <dgm:presLayoutVars>
          <dgm:hierBranch val="init"/>
        </dgm:presLayoutVars>
      </dgm:prSet>
      <dgm:spPr/>
    </dgm:pt>
    <dgm:pt modelId="{FCDE110E-5632-4178-9B76-09ABA6F5CFC9}" type="pres">
      <dgm:prSet presAssocID="{74346E8F-6D1D-4ABD-8BF7-093ABE071627}" presName="rootComposite" presStyleCnt="0"/>
      <dgm:spPr/>
    </dgm:pt>
    <dgm:pt modelId="{85CC244D-B91A-4188-8BBF-A6019DC865F8}" type="pres">
      <dgm:prSet presAssocID="{74346E8F-6D1D-4ABD-8BF7-093ABE071627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5A354C-1FDF-4DD0-9893-473C47DEC991}" type="pres">
      <dgm:prSet presAssocID="{74346E8F-6D1D-4ABD-8BF7-093ABE071627}" presName="rootConnector" presStyleLbl="node2" presStyleIdx="3" presStyleCnt="4"/>
      <dgm:spPr/>
      <dgm:t>
        <a:bodyPr/>
        <a:lstStyle/>
        <a:p>
          <a:endParaRPr lang="ru-RU"/>
        </a:p>
      </dgm:t>
    </dgm:pt>
    <dgm:pt modelId="{36CD9592-2625-485B-9801-238DA7A27765}" type="pres">
      <dgm:prSet presAssocID="{74346E8F-6D1D-4ABD-8BF7-093ABE071627}" presName="hierChild4" presStyleCnt="0"/>
      <dgm:spPr/>
    </dgm:pt>
    <dgm:pt modelId="{847E11F6-FACB-45A9-B68D-41B798B11EB5}" type="pres">
      <dgm:prSet presAssocID="{74346E8F-6D1D-4ABD-8BF7-093ABE071627}" presName="hierChild5" presStyleCnt="0"/>
      <dgm:spPr/>
    </dgm:pt>
    <dgm:pt modelId="{C1A5FAD6-D4CA-44C8-B579-C3E78E774324}" type="pres">
      <dgm:prSet presAssocID="{358B928A-FA5C-4E4D-B4C0-A1330CA6F114}" presName="hierChild3" presStyleCnt="0"/>
      <dgm:spPr/>
    </dgm:pt>
    <dgm:pt modelId="{D4FCDCCC-8C21-45D5-A778-45E7B8B20987}" type="pres">
      <dgm:prSet presAssocID="{71ABA0D9-EE81-4E56-9360-AEE8E0FF5EAA}" presName="Name111" presStyleLbl="parChTrans1D2" presStyleIdx="4" presStyleCnt="5"/>
      <dgm:spPr/>
      <dgm:t>
        <a:bodyPr/>
        <a:lstStyle/>
        <a:p>
          <a:endParaRPr lang="ru-RU"/>
        </a:p>
      </dgm:t>
    </dgm:pt>
    <dgm:pt modelId="{3AA88629-7179-4807-8294-5EDBF9EA442D}" type="pres">
      <dgm:prSet presAssocID="{D7435C9A-2C26-448C-AF50-54164433E72F}" presName="hierRoot3" presStyleCnt="0">
        <dgm:presLayoutVars>
          <dgm:hierBranch val="init"/>
        </dgm:presLayoutVars>
      </dgm:prSet>
      <dgm:spPr/>
    </dgm:pt>
    <dgm:pt modelId="{F2A18529-A509-40FF-9476-62993B65C352}" type="pres">
      <dgm:prSet presAssocID="{D7435C9A-2C26-448C-AF50-54164433E72F}" presName="rootComposite3" presStyleCnt="0"/>
      <dgm:spPr/>
    </dgm:pt>
    <dgm:pt modelId="{559962F6-E315-4780-A2D1-0F67E62A03F9}" type="pres">
      <dgm:prSet presAssocID="{D7435C9A-2C26-448C-AF50-54164433E72F}" presName="rootText3" presStyleLbl="asst1" presStyleIdx="0" presStyleCnt="1" custScaleX="252096" custScaleY="2767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DDC2E0-EF95-4C11-9D36-5EB57897D545}" type="pres">
      <dgm:prSet presAssocID="{D7435C9A-2C26-448C-AF50-54164433E72F}" presName="rootConnector3" presStyleLbl="asst1" presStyleIdx="0" presStyleCnt="1"/>
      <dgm:spPr/>
      <dgm:t>
        <a:bodyPr/>
        <a:lstStyle/>
        <a:p>
          <a:endParaRPr lang="ru-RU"/>
        </a:p>
      </dgm:t>
    </dgm:pt>
    <dgm:pt modelId="{AC452842-11BA-4752-B417-B17D96E039C1}" type="pres">
      <dgm:prSet presAssocID="{D7435C9A-2C26-448C-AF50-54164433E72F}" presName="hierChild6" presStyleCnt="0"/>
      <dgm:spPr/>
    </dgm:pt>
    <dgm:pt modelId="{494E1D60-AA6C-45FE-A8D0-EF9D93ABCA7B}" type="pres">
      <dgm:prSet presAssocID="{D7435C9A-2C26-448C-AF50-54164433E72F}" presName="hierChild7" presStyleCnt="0"/>
      <dgm:spPr/>
    </dgm:pt>
  </dgm:ptLst>
  <dgm:cxnLst>
    <dgm:cxn modelId="{7F488413-843C-45DA-B2F1-BABC38A0A173}" type="presOf" srcId="{75DF7E68-60B2-4E34-BD02-0EED87AF3ABA}" destId="{A83F6486-FBE5-40A7-AE06-1038868D2B3D}" srcOrd="1" destOrd="0" presId="urn:microsoft.com/office/officeart/2005/8/layout/orgChart1"/>
    <dgm:cxn modelId="{124FEBBD-5BF2-488E-A954-315C1E7B2AF6}" type="presOf" srcId="{56DEF1E7-C394-45D3-95F0-C8DD8F541E7F}" destId="{2CEB93A1-D323-434E-AD76-DEBBD5D5755B}" srcOrd="0" destOrd="0" presId="urn:microsoft.com/office/officeart/2005/8/layout/orgChart1"/>
    <dgm:cxn modelId="{72FFB642-9C5C-44AF-A17D-17036BFA4F1A}" srcId="{358B928A-FA5C-4E4D-B4C0-A1330CA6F114}" destId="{75DF7E68-60B2-4E34-BD02-0EED87AF3ABA}" srcOrd="3" destOrd="0" parTransId="{56DEF1E7-C394-45D3-95F0-C8DD8F541E7F}" sibTransId="{BFACE1EB-F5A8-43E0-AB3B-0588E52B513B}"/>
    <dgm:cxn modelId="{707E9859-5A23-42DB-BAA1-098AEEDE847F}" type="presOf" srcId="{B059AF7E-3F36-496A-B755-97E5866B3390}" destId="{979F5687-74C1-4AD7-8C4D-E89D8AC1A441}" srcOrd="1" destOrd="0" presId="urn:microsoft.com/office/officeart/2005/8/layout/orgChart1"/>
    <dgm:cxn modelId="{5B40AA98-FD1D-46E0-9A04-FE2F6022E130}" type="presOf" srcId="{71ABA0D9-EE81-4E56-9360-AEE8E0FF5EAA}" destId="{D4FCDCCC-8C21-45D5-A778-45E7B8B20987}" srcOrd="0" destOrd="0" presId="urn:microsoft.com/office/officeart/2005/8/layout/orgChart1"/>
    <dgm:cxn modelId="{F9E91B27-663F-4ACE-99DD-E32337B5EC11}" srcId="{358B928A-FA5C-4E4D-B4C0-A1330CA6F114}" destId="{41988216-3E9E-44AE-873C-E69FCA646831}" srcOrd="1" destOrd="0" parTransId="{445DC9D8-A8DF-45FC-BEFB-631A4A37E870}" sibTransId="{9D57DF09-9979-4A7B-A165-32ADA0D5710D}"/>
    <dgm:cxn modelId="{D6F483C9-8528-40C5-B1B6-957B6A91369F}" type="presOf" srcId="{D7435C9A-2C26-448C-AF50-54164433E72F}" destId="{559962F6-E315-4780-A2D1-0F67E62A03F9}" srcOrd="0" destOrd="0" presId="urn:microsoft.com/office/officeart/2005/8/layout/orgChart1"/>
    <dgm:cxn modelId="{FC94BB49-E5A9-490C-941B-360D68C0706B}" srcId="{358B928A-FA5C-4E4D-B4C0-A1330CA6F114}" destId="{74346E8F-6D1D-4ABD-8BF7-093ABE071627}" srcOrd="4" destOrd="0" parTransId="{3921B7F4-3A86-4F2E-8D07-F5588F0CFCD8}" sibTransId="{E4C06F18-4890-4748-920D-6077E2BB837B}"/>
    <dgm:cxn modelId="{E29A876C-EB25-4DEE-8D59-64256A8E0B34}" type="presOf" srcId="{358B928A-FA5C-4E4D-B4C0-A1330CA6F114}" destId="{FCC7D8CA-090C-498C-8784-4104C2F6010B}" srcOrd="1" destOrd="0" presId="urn:microsoft.com/office/officeart/2005/8/layout/orgChart1"/>
    <dgm:cxn modelId="{CB0D99F0-38E1-4370-B059-A29F7B1201D8}" srcId="{A179D7B9-C4D8-4371-8446-B1739C8462EA}" destId="{358B928A-FA5C-4E4D-B4C0-A1330CA6F114}" srcOrd="0" destOrd="0" parTransId="{7297EF60-0FB1-4B0C-9951-E960676A37E3}" sibTransId="{82DB6C86-8388-4893-A414-A118F22F5031}"/>
    <dgm:cxn modelId="{133397A4-F05D-4F2D-BC5A-40E3473D65AB}" type="presOf" srcId="{A179D7B9-C4D8-4371-8446-B1739C8462EA}" destId="{6F48DE36-F831-448F-8D58-D31DFD3CFEDE}" srcOrd="0" destOrd="0" presId="urn:microsoft.com/office/officeart/2005/8/layout/orgChart1"/>
    <dgm:cxn modelId="{ED83E691-C406-474D-85EC-287508D1D6B9}" type="presOf" srcId="{75DF7E68-60B2-4E34-BD02-0EED87AF3ABA}" destId="{0ECFA0C2-2653-4CB9-89FA-FAF8E20DC5DC}" srcOrd="0" destOrd="0" presId="urn:microsoft.com/office/officeart/2005/8/layout/orgChart1"/>
    <dgm:cxn modelId="{862240CD-ACAE-4BB8-AC95-0FCBB1C6452A}" type="presOf" srcId="{41988216-3E9E-44AE-873C-E69FCA646831}" destId="{13F109B4-EDBE-4555-B1CD-9E852B3DD290}" srcOrd="0" destOrd="0" presId="urn:microsoft.com/office/officeart/2005/8/layout/orgChart1"/>
    <dgm:cxn modelId="{C9E119C3-73C4-4E1B-A90F-70E595B945C3}" type="presOf" srcId="{358B928A-FA5C-4E4D-B4C0-A1330CA6F114}" destId="{5F128759-4A16-4472-84FF-814A6AE0016C}" srcOrd="0" destOrd="0" presId="urn:microsoft.com/office/officeart/2005/8/layout/orgChart1"/>
    <dgm:cxn modelId="{36B2B1C4-37AA-4D07-8F0A-793623A5EA4C}" type="presOf" srcId="{41988216-3E9E-44AE-873C-E69FCA646831}" destId="{BC500E50-988D-45E0-BF40-F1090740B73E}" srcOrd="1" destOrd="0" presId="urn:microsoft.com/office/officeart/2005/8/layout/orgChart1"/>
    <dgm:cxn modelId="{2B831F56-6888-4413-BE4C-97C03088F8ED}" type="presOf" srcId="{74346E8F-6D1D-4ABD-8BF7-093ABE071627}" destId="{85CC244D-B91A-4188-8BBF-A6019DC865F8}" srcOrd="0" destOrd="0" presId="urn:microsoft.com/office/officeart/2005/8/layout/orgChart1"/>
    <dgm:cxn modelId="{46EBB896-8C39-444B-BC27-18BA0C7A3838}" type="presOf" srcId="{B059AF7E-3F36-496A-B755-97E5866B3390}" destId="{FD726533-3F99-4F96-A03F-27A5424C190B}" srcOrd="0" destOrd="0" presId="urn:microsoft.com/office/officeart/2005/8/layout/orgChart1"/>
    <dgm:cxn modelId="{34792912-F588-4D55-802A-DE7B6729A521}" type="presOf" srcId="{74346E8F-6D1D-4ABD-8BF7-093ABE071627}" destId="{575A354C-1FDF-4DD0-9893-473C47DEC991}" srcOrd="1" destOrd="0" presId="urn:microsoft.com/office/officeart/2005/8/layout/orgChart1"/>
    <dgm:cxn modelId="{1B1AFB6E-B10E-4EDB-B476-23B90A7D59A6}" type="presOf" srcId="{D7435C9A-2C26-448C-AF50-54164433E72F}" destId="{8ADDC2E0-EF95-4C11-9D36-5EB57897D545}" srcOrd="1" destOrd="0" presId="urn:microsoft.com/office/officeart/2005/8/layout/orgChart1"/>
    <dgm:cxn modelId="{BDC89F72-1ECF-409D-B129-EA30E6B7DDC2}" type="presOf" srcId="{6E4EA44C-4B06-49BE-9AD1-789594AE0DD6}" destId="{7ADE20ED-47A0-4432-8CE1-A10EA1E17618}" srcOrd="0" destOrd="0" presId="urn:microsoft.com/office/officeart/2005/8/layout/orgChart1"/>
    <dgm:cxn modelId="{48A839A7-7F1E-44A8-868E-D64203D846EF}" type="presOf" srcId="{3921B7F4-3A86-4F2E-8D07-F5588F0CFCD8}" destId="{E8206442-B176-428F-B8AC-7B022131D9E5}" srcOrd="0" destOrd="0" presId="urn:microsoft.com/office/officeart/2005/8/layout/orgChart1"/>
    <dgm:cxn modelId="{E15CF95D-809B-4D7D-AA34-339C35A3B47A}" srcId="{358B928A-FA5C-4E4D-B4C0-A1330CA6F114}" destId="{D7435C9A-2C26-448C-AF50-54164433E72F}" srcOrd="0" destOrd="0" parTransId="{71ABA0D9-EE81-4E56-9360-AEE8E0FF5EAA}" sibTransId="{6A933B5F-013E-48FF-AFD3-A3921D1CE43A}"/>
    <dgm:cxn modelId="{BE1BCBB4-11A6-4351-96B9-D02E5F94F915}" srcId="{358B928A-FA5C-4E4D-B4C0-A1330CA6F114}" destId="{B059AF7E-3F36-496A-B755-97E5866B3390}" srcOrd="2" destOrd="0" parTransId="{6E4EA44C-4B06-49BE-9AD1-789594AE0DD6}" sibTransId="{4CC04214-F43C-494B-AB01-AC45CE550D4E}"/>
    <dgm:cxn modelId="{1D616AD0-46A2-4530-B64A-84EC4FE70933}" type="presOf" srcId="{445DC9D8-A8DF-45FC-BEFB-631A4A37E870}" destId="{DDE9ED62-E130-41B3-85C5-397060E44B40}" srcOrd="0" destOrd="0" presId="urn:microsoft.com/office/officeart/2005/8/layout/orgChart1"/>
    <dgm:cxn modelId="{3234DA59-2C95-4977-B0BC-32ED3BDA3471}" type="presParOf" srcId="{6F48DE36-F831-448F-8D58-D31DFD3CFEDE}" destId="{6339A6B1-245B-4B5E-93DC-E4B51A5C5643}" srcOrd="0" destOrd="0" presId="urn:microsoft.com/office/officeart/2005/8/layout/orgChart1"/>
    <dgm:cxn modelId="{C8E11151-33F4-431F-BD97-1AAD16E8D1E2}" type="presParOf" srcId="{6339A6B1-245B-4B5E-93DC-E4B51A5C5643}" destId="{2350BD5F-5D74-4A1A-9FCC-0F72ED4EA58A}" srcOrd="0" destOrd="0" presId="urn:microsoft.com/office/officeart/2005/8/layout/orgChart1"/>
    <dgm:cxn modelId="{5A056721-FC79-41D2-B611-0E8B4D7E747B}" type="presParOf" srcId="{2350BD5F-5D74-4A1A-9FCC-0F72ED4EA58A}" destId="{5F128759-4A16-4472-84FF-814A6AE0016C}" srcOrd="0" destOrd="0" presId="urn:microsoft.com/office/officeart/2005/8/layout/orgChart1"/>
    <dgm:cxn modelId="{6B33C4DA-6610-442B-B415-7F38E8757059}" type="presParOf" srcId="{2350BD5F-5D74-4A1A-9FCC-0F72ED4EA58A}" destId="{FCC7D8CA-090C-498C-8784-4104C2F6010B}" srcOrd="1" destOrd="0" presId="urn:microsoft.com/office/officeart/2005/8/layout/orgChart1"/>
    <dgm:cxn modelId="{3BAF402C-B29E-4F6B-9053-F678036BDD1B}" type="presParOf" srcId="{6339A6B1-245B-4B5E-93DC-E4B51A5C5643}" destId="{50E62184-C083-4E1F-8D6D-4F43EE552B60}" srcOrd="1" destOrd="0" presId="urn:microsoft.com/office/officeart/2005/8/layout/orgChart1"/>
    <dgm:cxn modelId="{D97E00BD-1F5F-4194-B51E-1F05157B3D82}" type="presParOf" srcId="{50E62184-C083-4E1F-8D6D-4F43EE552B60}" destId="{DDE9ED62-E130-41B3-85C5-397060E44B40}" srcOrd="0" destOrd="0" presId="urn:microsoft.com/office/officeart/2005/8/layout/orgChart1"/>
    <dgm:cxn modelId="{D626668B-67C5-4790-9E82-715F9BA180C2}" type="presParOf" srcId="{50E62184-C083-4E1F-8D6D-4F43EE552B60}" destId="{F556C19A-716B-4DED-92E5-7DE6442080A5}" srcOrd="1" destOrd="0" presId="urn:microsoft.com/office/officeart/2005/8/layout/orgChart1"/>
    <dgm:cxn modelId="{9CC073F1-02CF-4B05-9EE4-0F313832AC15}" type="presParOf" srcId="{F556C19A-716B-4DED-92E5-7DE6442080A5}" destId="{F91FFB6D-EDA0-47CC-B0AE-E60444EB3B57}" srcOrd="0" destOrd="0" presId="urn:microsoft.com/office/officeart/2005/8/layout/orgChart1"/>
    <dgm:cxn modelId="{EDCA921A-088B-471A-8C8A-0F870DA76E02}" type="presParOf" srcId="{F91FFB6D-EDA0-47CC-B0AE-E60444EB3B57}" destId="{13F109B4-EDBE-4555-B1CD-9E852B3DD290}" srcOrd="0" destOrd="0" presId="urn:microsoft.com/office/officeart/2005/8/layout/orgChart1"/>
    <dgm:cxn modelId="{8ADB5EA1-A472-476C-8288-066EB5CEA2C5}" type="presParOf" srcId="{F91FFB6D-EDA0-47CC-B0AE-E60444EB3B57}" destId="{BC500E50-988D-45E0-BF40-F1090740B73E}" srcOrd="1" destOrd="0" presId="urn:microsoft.com/office/officeart/2005/8/layout/orgChart1"/>
    <dgm:cxn modelId="{351529F8-6BE4-449A-97FB-219149749B8A}" type="presParOf" srcId="{F556C19A-716B-4DED-92E5-7DE6442080A5}" destId="{92AE5AB9-8B83-4CEE-B8C1-C226625747A5}" srcOrd="1" destOrd="0" presId="urn:microsoft.com/office/officeart/2005/8/layout/orgChart1"/>
    <dgm:cxn modelId="{6C26E6D5-6896-4F15-AAC3-F29E47EAD5F1}" type="presParOf" srcId="{F556C19A-716B-4DED-92E5-7DE6442080A5}" destId="{97592E29-D88C-49D3-8A17-C107AC01C5D8}" srcOrd="2" destOrd="0" presId="urn:microsoft.com/office/officeart/2005/8/layout/orgChart1"/>
    <dgm:cxn modelId="{9E640286-9A43-46BB-B248-514A830BDAAA}" type="presParOf" srcId="{50E62184-C083-4E1F-8D6D-4F43EE552B60}" destId="{7ADE20ED-47A0-4432-8CE1-A10EA1E17618}" srcOrd="2" destOrd="0" presId="urn:microsoft.com/office/officeart/2005/8/layout/orgChart1"/>
    <dgm:cxn modelId="{934538B6-DBDB-4EAC-BE60-F779C6616D64}" type="presParOf" srcId="{50E62184-C083-4E1F-8D6D-4F43EE552B60}" destId="{C6C9B841-C3F7-448F-9A20-22A32E88DB59}" srcOrd="3" destOrd="0" presId="urn:microsoft.com/office/officeart/2005/8/layout/orgChart1"/>
    <dgm:cxn modelId="{854A4AD4-97C2-4F93-B349-6F053F2DEB86}" type="presParOf" srcId="{C6C9B841-C3F7-448F-9A20-22A32E88DB59}" destId="{26D6C2C3-B5E6-41F1-A997-7B1E30511EAD}" srcOrd="0" destOrd="0" presId="urn:microsoft.com/office/officeart/2005/8/layout/orgChart1"/>
    <dgm:cxn modelId="{89D4A0C6-7269-4DF3-A878-52D068A3633A}" type="presParOf" srcId="{26D6C2C3-B5E6-41F1-A997-7B1E30511EAD}" destId="{FD726533-3F99-4F96-A03F-27A5424C190B}" srcOrd="0" destOrd="0" presId="urn:microsoft.com/office/officeart/2005/8/layout/orgChart1"/>
    <dgm:cxn modelId="{4C2C2B75-F54C-4E69-A660-327147A0AD11}" type="presParOf" srcId="{26D6C2C3-B5E6-41F1-A997-7B1E30511EAD}" destId="{979F5687-74C1-4AD7-8C4D-E89D8AC1A441}" srcOrd="1" destOrd="0" presId="urn:microsoft.com/office/officeart/2005/8/layout/orgChart1"/>
    <dgm:cxn modelId="{4FE6C76A-51EF-426E-B9F9-37951B794D69}" type="presParOf" srcId="{C6C9B841-C3F7-448F-9A20-22A32E88DB59}" destId="{B978BED5-274B-4C94-8B6F-13B436A2B021}" srcOrd="1" destOrd="0" presId="urn:microsoft.com/office/officeart/2005/8/layout/orgChart1"/>
    <dgm:cxn modelId="{B24BB76F-0AFB-4BB1-ACB4-30D26F37D886}" type="presParOf" srcId="{C6C9B841-C3F7-448F-9A20-22A32E88DB59}" destId="{9F249392-0E5C-4C5B-B014-BC48C23B1112}" srcOrd="2" destOrd="0" presId="urn:microsoft.com/office/officeart/2005/8/layout/orgChart1"/>
    <dgm:cxn modelId="{00E9D438-9D97-4E03-8E63-13C8B26AA9CB}" type="presParOf" srcId="{50E62184-C083-4E1F-8D6D-4F43EE552B60}" destId="{2CEB93A1-D323-434E-AD76-DEBBD5D5755B}" srcOrd="4" destOrd="0" presId="urn:microsoft.com/office/officeart/2005/8/layout/orgChart1"/>
    <dgm:cxn modelId="{66775B29-580F-4868-A912-FA3582E94570}" type="presParOf" srcId="{50E62184-C083-4E1F-8D6D-4F43EE552B60}" destId="{B1100799-74E6-4D98-A656-C1F888FB5A19}" srcOrd="5" destOrd="0" presId="urn:microsoft.com/office/officeart/2005/8/layout/orgChart1"/>
    <dgm:cxn modelId="{21EC3B0E-1CB1-4FB9-9DFB-6E218CF371AE}" type="presParOf" srcId="{B1100799-74E6-4D98-A656-C1F888FB5A19}" destId="{D9F234C8-492A-46B2-ACD8-0B0C24E355C1}" srcOrd="0" destOrd="0" presId="urn:microsoft.com/office/officeart/2005/8/layout/orgChart1"/>
    <dgm:cxn modelId="{3692B4EC-F2DA-4A83-8FF1-31FD40C996A7}" type="presParOf" srcId="{D9F234C8-492A-46B2-ACD8-0B0C24E355C1}" destId="{0ECFA0C2-2653-4CB9-89FA-FAF8E20DC5DC}" srcOrd="0" destOrd="0" presId="urn:microsoft.com/office/officeart/2005/8/layout/orgChart1"/>
    <dgm:cxn modelId="{48EDBB45-E43F-4BC8-A3EE-94643E18AA73}" type="presParOf" srcId="{D9F234C8-492A-46B2-ACD8-0B0C24E355C1}" destId="{A83F6486-FBE5-40A7-AE06-1038868D2B3D}" srcOrd="1" destOrd="0" presId="urn:microsoft.com/office/officeart/2005/8/layout/orgChart1"/>
    <dgm:cxn modelId="{459B76EE-6691-4B79-BF88-2802AA8696FB}" type="presParOf" srcId="{B1100799-74E6-4D98-A656-C1F888FB5A19}" destId="{B386AB5C-0508-4384-82E4-7ECDC41C9F40}" srcOrd="1" destOrd="0" presId="urn:microsoft.com/office/officeart/2005/8/layout/orgChart1"/>
    <dgm:cxn modelId="{0CB4305E-413E-4266-96A9-89BDE390327A}" type="presParOf" srcId="{B1100799-74E6-4D98-A656-C1F888FB5A19}" destId="{5206C626-D195-4708-886E-F9779A8B0E50}" srcOrd="2" destOrd="0" presId="urn:microsoft.com/office/officeart/2005/8/layout/orgChart1"/>
    <dgm:cxn modelId="{75CB27EC-CA7D-4266-8013-C28480062322}" type="presParOf" srcId="{50E62184-C083-4E1F-8D6D-4F43EE552B60}" destId="{E8206442-B176-428F-B8AC-7B022131D9E5}" srcOrd="6" destOrd="0" presId="urn:microsoft.com/office/officeart/2005/8/layout/orgChart1"/>
    <dgm:cxn modelId="{2EAD055F-8580-49BC-A386-758F826588BF}" type="presParOf" srcId="{50E62184-C083-4E1F-8D6D-4F43EE552B60}" destId="{F5DA8476-D654-4860-ADCB-07C031AAC3C4}" srcOrd="7" destOrd="0" presId="urn:microsoft.com/office/officeart/2005/8/layout/orgChart1"/>
    <dgm:cxn modelId="{FA4AED34-56EE-4970-8806-90DA05AB282A}" type="presParOf" srcId="{F5DA8476-D654-4860-ADCB-07C031AAC3C4}" destId="{FCDE110E-5632-4178-9B76-09ABA6F5CFC9}" srcOrd="0" destOrd="0" presId="urn:microsoft.com/office/officeart/2005/8/layout/orgChart1"/>
    <dgm:cxn modelId="{0247D7AA-855E-4563-95BC-0093B09EF563}" type="presParOf" srcId="{FCDE110E-5632-4178-9B76-09ABA6F5CFC9}" destId="{85CC244D-B91A-4188-8BBF-A6019DC865F8}" srcOrd="0" destOrd="0" presId="urn:microsoft.com/office/officeart/2005/8/layout/orgChart1"/>
    <dgm:cxn modelId="{CBA0102A-EFF0-41D6-A054-9A31887BA41D}" type="presParOf" srcId="{FCDE110E-5632-4178-9B76-09ABA6F5CFC9}" destId="{575A354C-1FDF-4DD0-9893-473C47DEC991}" srcOrd="1" destOrd="0" presId="urn:microsoft.com/office/officeart/2005/8/layout/orgChart1"/>
    <dgm:cxn modelId="{D4D423B1-8F81-47F1-84E7-44933B32BB32}" type="presParOf" srcId="{F5DA8476-D654-4860-ADCB-07C031AAC3C4}" destId="{36CD9592-2625-485B-9801-238DA7A27765}" srcOrd="1" destOrd="0" presId="urn:microsoft.com/office/officeart/2005/8/layout/orgChart1"/>
    <dgm:cxn modelId="{F0AE0C40-6EE7-4C4A-9090-111CBFE6407C}" type="presParOf" srcId="{F5DA8476-D654-4860-ADCB-07C031AAC3C4}" destId="{847E11F6-FACB-45A9-B68D-41B798B11EB5}" srcOrd="2" destOrd="0" presId="urn:microsoft.com/office/officeart/2005/8/layout/orgChart1"/>
    <dgm:cxn modelId="{0F11BC98-A686-47A8-A36A-AD8C93C5E89C}" type="presParOf" srcId="{6339A6B1-245B-4B5E-93DC-E4B51A5C5643}" destId="{C1A5FAD6-D4CA-44C8-B579-C3E78E774324}" srcOrd="2" destOrd="0" presId="urn:microsoft.com/office/officeart/2005/8/layout/orgChart1"/>
    <dgm:cxn modelId="{5D4231AE-9499-4E3B-8233-8101BAEECE44}" type="presParOf" srcId="{C1A5FAD6-D4CA-44C8-B579-C3E78E774324}" destId="{D4FCDCCC-8C21-45D5-A778-45E7B8B20987}" srcOrd="0" destOrd="0" presId="urn:microsoft.com/office/officeart/2005/8/layout/orgChart1"/>
    <dgm:cxn modelId="{99BC4C0B-397D-4F4D-B384-E3DE5CDA0104}" type="presParOf" srcId="{C1A5FAD6-D4CA-44C8-B579-C3E78E774324}" destId="{3AA88629-7179-4807-8294-5EDBF9EA442D}" srcOrd="1" destOrd="0" presId="urn:microsoft.com/office/officeart/2005/8/layout/orgChart1"/>
    <dgm:cxn modelId="{0312F5DE-AC8C-43E5-9242-2CB3C2F032CD}" type="presParOf" srcId="{3AA88629-7179-4807-8294-5EDBF9EA442D}" destId="{F2A18529-A509-40FF-9476-62993B65C352}" srcOrd="0" destOrd="0" presId="urn:microsoft.com/office/officeart/2005/8/layout/orgChart1"/>
    <dgm:cxn modelId="{130AB626-045B-4815-A85D-82A6FA965ED3}" type="presParOf" srcId="{F2A18529-A509-40FF-9476-62993B65C352}" destId="{559962F6-E315-4780-A2D1-0F67E62A03F9}" srcOrd="0" destOrd="0" presId="urn:microsoft.com/office/officeart/2005/8/layout/orgChart1"/>
    <dgm:cxn modelId="{941A8320-06FB-4F24-82F1-809EB7114D7A}" type="presParOf" srcId="{F2A18529-A509-40FF-9476-62993B65C352}" destId="{8ADDC2E0-EF95-4C11-9D36-5EB57897D545}" srcOrd="1" destOrd="0" presId="urn:microsoft.com/office/officeart/2005/8/layout/orgChart1"/>
    <dgm:cxn modelId="{5104E9DA-89BD-4622-A561-221B79CC5F0C}" type="presParOf" srcId="{3AA88629-7179-4807-8294-5EDBF9EA442D}" destId="{AC452842-11BA-4752-B417-B17D96E039C1}" srcOrd="1" destOrd="0" presId="urn:microsoft.com/office/officeart/2005/8/layout/orgChart1"/>
    <dgm:cxn modelId="{98A09606-7B2F-4D93-A752-C691435B4937}" type="presParOf" srcId="{3AA88629-7179-4807-8294-5EDBF9EA442D}" destId="{494E1D60-AA6C-45FE-A8D0-EF9D93ABCA7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8648D1-65B4-46E5-9425-D18144EF399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F359CB-BB59-4EEB-A1E1-6E041F8D7CA5}">
      <dgm:prSet phldrT="[Текст]"/>
      <dgm:spPr/>
      <dgm:t>
        <a:bodyPr/>
        <a:lstStyle/>
        <a:p>
          <a:r>
            <a:rPr lang="ru-RU" dirty="0" smtClean="0"/>
            <a:t>Конвертация</a:t>
          </a:r>
          <a:endParaRPr lang="ru-RU" dirty="0"/>
        </a:p>
      </dgm:t>
    </dgm:pt>
    <dgm:pt modelId="{BA4C6B03-3306-4936-A48D-7806A57A3AB4}" type="parTrans" cxnId="{D9046521-FDCB-4A02-86D2-86B94CBDD550}">
      <dgm:prSet/>
      <dgm:spPr/>
      <dgm:t>
        <a:bodyPr/>
        <a:lstStyle/>
        <a:p>
          <a:endParaRPr lang="ru-RU"/>
        </a:p>
      </dgm:t>
    </dgm:pt>
    <dgm:pt modelId="{A2EC832A-6D0B-465A-89C8-D40DD4D63E37}" type="sibTrans" cxnId="{D9046521-FDCB-4A02-86D2-86B94CBDD550}">
      <dgm:prSet/>
      <dgm:spPr/>
      <dgm:t>
        <a:bodyPr/>
        <a:lstStyle/>
        <a:p>
          <a:endParaRPr lang="ru-RU"/>
        </a:p>
      </dgm:t>
    </dgm:pt>
    <dgm:pt modelId="{96AF9374-3832-4BBD-B267-A902506E1D09}">
      <dgm:prSet phldrT="[Текст]"/>
      <dgm:spPr/>
      <dgm:t>
        <a:bodyPr/>
        <a:lstStyle/>
        <a:p>
          <a:r>
            <a:rPr lang="ru-RU" dirty="0" smtClean="0"/>
            <a:t>это свойство национальной валюты, заключающееся в том, что она может служить законным средством платежа при совершении купли-продажи иностранной валюты по установленному курсу</a:t>
          </a:r>
          <a:endParaRPr lang="ru-RU" dirty="0"/>
        </a:p>
      </dgm:t>
    </dgm:pt>
    <dgm:pt modelId="{B3B8921D-C212-4512-B43F-B0687126C350}" type="parTrans" cxnId="{03FBD293-10EA-493C-ACCD-F06FE6024713}">
      <dgm:prSet/>
      <dgm:spPr/>
      <dgm:t>
        <a:bodyPr/>
        <a:lstStyle/>
        <a:p>
          <a:endParaRPr lang="ru-RU"/>
        </a:p>
      </dgm:t>
    </dgm:pt>
    <dgm:pt modelId="{A9B9732F-33C2-4B69-9658-0E1AD7F69DF5}" type="sibTrans" cxnId="{03FBD293-10EA-493C-ACCD-F06FE6024713}">
      <dgm:prSet/>
      <dgm:spPr/>
      <dgm:t>
        <a:bodyPr/>
        <a:lstStyle/>
        <a:p>
          <a:endParaRPr lang="ru-RU"/>
        </a:p>
      </dgm:t>
    </dgm:pt>
    <dgm:pt modelId="{A1566C24-C339-4BC7-97EE-7B518B368CB5}">
      <dgm:prSet phldrT="[Текст]"/>
      <dgm:spPr/>
      <dgm:t>
        <a:bodyPr/>
        <a:lstStyle/>
        <a:p>
          <a:r>
            <a:rPr lang="ru-RU" dirty="0" smtClean="0"/>
            <a:t>Режим валютного паритета </a:t>
          </a:r>
          <a:endParaRPr lang="ru-RU" dirty="0"/>
        </a:p>
      </dgm:t>
    </dgm:pt>
    <dgm:pt modelId="{EECC8187-8B80-473C-B725-7BEC6D78D358}" type="parTrans" cxnId="{0A3841B0-C07A-472A-A47E-F85539E2FE10}">
      <dgm:prSet/>
      <dgm:spPr/>
      <dgm:t>
        <a:bodyPr/>
        <a:lstStyle/>
        <a:p>
          <a:endParaRPr lang="ru-RU"/>
        </a:p>
      </dgm:t>
    </dgm:pt>
    <dgm:pt modelId="{61C20566-B637-4FC0-A0D8-8B4A2B50616F}" type="sibTrans" cxnId="{0A3841B0-C07A-472A-A47E-F85539E2FE10}">
      <dgm:prSet/>
      <dgm:spPr/>
      <dgm:t>
        <a:bodyPr/>
        <a:lstStyle/>
        <a:p>
          <a:endParaRPr lang="ru-RU"/>
        </a:p>
      </dgm:t>
    </dgm:pt>
    <dgm:pt modelId="{AF9C657F-A386-4479-A082-8C2F1653EF42}">
      <dgm:prSet phldrT="[Текст]"/>
      <dgm:spPr/>
      <dgm:t>
        <a:bodyPr/>
        <a:lstStyle/>
        <a:p>
          <a:r>
            <a:rPr lang="ru-RU" dirty="0" smtClean="0"/>
            <a:t>это соотношение между валютами</a:t>
          </a:r>
          <a:endParaRPr lang="ru-RU" dirty="0"/>
        </a:p>
      </dgm:t>
    </dgm:pt>
    <dgm:pt modelId="{A445EC1C-5EAF-4FAA-9316-A07CB34184F6}" type="parTrans" cxnId="{1BAC5355-E606-4C3A-9784-95BC9D5488AF}">
      <dgm:prSet/>
      <dgm:spPr/>
      <dgm:t>
        <a:bodyPr/>
        <a:lstStyle/>
        <a:p>
          <a:endParaRPr lang="ru-RU"/>
        </a:p>
      </dgm:t>
    </dgm:pt>
    <dgm:pt modelId="{7931C97B-134B-4D0B-A46A-BFC2780AC9B5}" type="sibTrans" cxnId="{1BAC5355-E606-4C3A-9784-95BC9D5488AF}">
      <dgm:prSet/>
      <dgm:spPr/>
      <dgm:t>
        <a:bodyPr/>
        <a:lstStyle/>
        <a:p>
          <a:endParaRPr lang="ru-RU"/>
        </a:p>
      </dgm:t>
    </dgm:pt>
    <dgm:pt modelId="{DC7AB03D-584A-49D5-B272-FEBC32E26AC5}">
      <dgm:prSet phldrT="[Текст]"/>
      <dgm:spPr/>
      <dgm:t>
        <a:bodyPr/>
        <a:lstStyle/>
        <a:p>
          <a:r>
            <a:rPr lang="ru-RU" dirty="0" smtClean="0"/>
            <a:t>Валютные ограничения </a:t>
          </a:r>
          <a:endParaRPr lang="ru-RU" dirty="0"/>
        </a:p>
      </dgm:t>
    </dgm:pt>
    <dgm:pt modelId="{44A7C919-F072-462A-A2CF-194FBF8B9795}" type="parTrans" cxnId="{252C5D0F-FB00-4170-BCAA-1D267C2C5D98}">
      <dgm:prSet/>
      <dgm:spPr/>
      <dgm:t>
        <a:bodyPr/>
        <a:lstStyle/>
        <a:p>
          <a:endParaRPr lang="ru-RU"/>
        </a:p>
      </dgm:t>
    </dgm:pt>
    <dgm:pt modelId="{A8B120FE-3DCD-4EF7-B8D9-C611460AE3A0}" type="sibTrans" cxnId="{252C5D0F-FB00-4170-BCAA-1D267C2C5D98}">
      <dgm:prSet/>
      <dgm:spPr/>
      <dgm:t>
        <a:bodyPr/>
        <a:lstStyle/>
        <a:p>
          <a:endParaRPr lang="ru-RU"/>
        </a:p>
      </dgm:t>
    </dgm:pt>
    <dgm:pt modelId="{C1629F15-8736-4B35-95AF-9A7925D4EF3C}">
      <dgm:prSet phldrT="[Текст]"/>
      <dgm:spPr/>
      <dgm:t>
        <a:bodyPr/>
        <a:lstStyle/>
        <a:p>
          <a:r>
            <a:rPr lang="ru-RU" dirty="0" smtClean="0"/>
            <a:t>установление каких-либо запретов в отношении определенных валютных операций</a:t>
          </a:r>
          <a:endParaRPr lang="ru-RU" dirty="0"/>
        </a:p>
      </dgm:t>
    </dgm:pt>
    <dgm:pt modelId="{1E280B65-3446-4BF4-A8BA-F05251C8F784}" type="parTrans" cxnId="{2EC7D42C-0CBA-444E-A73B-6230717CB106}">
      <dgm:prSet/>
      <dgm:spPr/>
      <dgm:t>
        <a:bodyPr/>
        <a:lstStyle/>
        <a:p>
          <a:endParaRPr lang="ru-RU"/>
        </a:p>
      </dgm:t>
    </dgm:pt>
    <dgm:pt modelId="{3FA0601E-71B6-4FC1-9BBC-E60624C03920}" type="sibTrans" cxnId="{2EC7D42C-0CBA-444E-A73B-6230717CB106}">
      <dgm:prSet/>
      <dgm:spPr/>
      <dgm:t>
        <a:bodyPr/>
        <a:lstStyle/>
        <a:p>
          <a:endParaRPr lang="ru-RU"/>
        </a:p>
      </dgm:t>
    </dgm:pt>
    <dgm:pt modelId="{7A1569C1-B664-4B41-BA76-526B12B851AF}" type="pres">
      <dgm:prSet presAssocID="{CD8648D1-65B4-46E5-9425-D18144EF399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FAF8A8-EEFD-417D-A0EC-876E5767F650}" type="pres">
      <dgm:prSet presAssocID="{10F359CB-BB59-4EEB-A1E1-6E041F8D7CA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EDC56C-4D4C-4D38-A72A-C690E5D5A03E}" type="pres">
      <dgm:prSet presAssocID="{10F359CB-BB59-4EEB-A1E1-6E041F8D7CA5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486A7C-661E-477B-8F0F-9394E72C6A5D}" type="pres">
      <dgm:prSet presAssocID="{A1566C24-C339-4BC7-97EE-7B518B368CB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7E7625-357A-4CC6-8B4A-E24BB6964809}" type="pres">
      <dgm:prSet presAssocID="{A1566C24-C339-4BC7-97EE-7B518B368CB5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1C563C-0C35-4B2E-B0F2-99BB78669098}" type="pres">
      <dgm:prSet presAssocID="{DC7AB03D-584A-49D5-B272-FEBC32E26AC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3000E7-119F-429E-A4BC-5E62F8EF4620}" type="pres">
      <dgm:prSet presAssocID="{DC7AB03D-584A-49D5-B272-FEBC32E26AC5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046521-FDCB-4A02-86D2-86B94CBDD550}" srcId="{CD8648D1-65B4-46E5-9425-D18144EF3990}" destId="{10F359CB-BB59-4EEB-A1E1-6E041F8D7CA5}" srcOrd="0" destOrd="0" parTransId="{BA4C6B03-3306-4936-A48D-7806A57A3AB4}" sibTransId="{A2EC832A-6D0B-465A-89C8-D40DD4D63E37}"/>
    <dgm:cxn modelId="{1BAC5355-E606-4C3A-9784-95BC9D5488AF}" srcId="{A1566C24-C339-4BC7-97EE-7B518B368CB5}" destId="{AF9C657F-A386-4479-A082-8C2F1653EF42}" srcOrd="0" destOrd="0" parTransId="{A445EC1C-5EAF-4FAA-9316-A07CB34184F6}" sibTransId="{7931C97B-134B-4D0B-A46A-BFC2780AC9B5}"/>
    <dgm:cxn modelId="{2EC7D42C-0CBA-444E-A73B-6230717CB106}" srcId="{DC7AB03D-584A-49D5-B272-FEBC32E26AC5}" destId="{C1629F15-8736-4B35-95AF-9A7925D4EF3C}" srcOrd="0" destOrd="0" parTransId="{1E280B65-3446-4BF4-A8BA-F05251C8F784}" sibTransId="{3FA0601E-71B6-4FC1-9BBC-E60624C03920}"/>
    <dgm:cxn modelId="{A15099D0-834E-469D-A093-2877B2C7D391}" type="presOf" srcId="{96AF9374-3832-4BBD-B267-A902506E1D09}" destId="{67EDC56C-4D4C-4D38-A72A-C690E5D5A03E}" srcOrd="0" destOrd="0" presId="urn:microsoft.com/office/officeart/2005/8/layout/vList2"/>
    <dgm:cxn modelId="{252C5D0F-FB00-4170-BCAA-1D267C2C5D98}" srcId="{CD8648D1-65B4-46E5-9425-D18144EF3990}" destId="{DC7AB03D-584A-49D5-B272-FEBC32E26AC5}" srcOrd="2" destOrd="0" parTransId="{44A7C919-F072-462A-A2CF-194FBF8B9795}" sibTransId="{A8B120FE-3DCD-4EF7-B8D9-C611460AE3A0}"/>
    <dgm:cxn modelId="{B7E5720E-BCA9-410E-87C1-CA7510CB7EC5}" type="presOf" srcId="{DC7AB03D-584A-49D5-B272-FEBC32E26AC5}" destId="{AD1C563C-0C35-4B2E-B0F2-99BB78669098}" srcOrd="0" destOrd="0" presId="urn:microsoft.com/office/officeart/2005/8/layout/vList2"/>
    <dgm:cxn modelId="{0A3841B0-C07A-472A-A47E-F85539E2FE10}" srcId="{CD8648D1-65B4-46E5-9425-D18144EF3990}" destId="{A1566C24-C339-4BC7-97EE-7B518B368CB5}" srcOrd="1" destOrd="0" parTransId="{EECC8187-8B80-473C-B725-7BEC6D78D358}" sibTransId="{61C20566-B637-4FC0-A0D8-8B4A2B50616F}"/>
    <dgm:cxn modelId="{03FBD293-10EA-493C-ACCD-F06FE6024713}" srcId="{10F359CB-BB59-4EEB-A1E1-6E041F8D7CA5}" destId="{96AF9374-3832-4BBD-B267-A902506E1D09}" srcOrd="0" destOrd="0" parTransId="{B3B8921D-C212-4512-B43F-B0687126C350}" sibTransId="{A9B9732F-33C2-4B69-9658-0E1AD7F69DF5}"/>
    <dgm:cxn modelId="{91C7241C-530A-44AF-9B5B-B2DEB4F36FAF}" type="presOf" srcId="{C1629F15-8736-4B35-95AF-9A7925D4EF3C}" destId="{EA3000E7-119F-429E-A4BC-5E62F8EF4620}" srcOrd="0" destOrd="0" presId="urn:microsoft.com/office/officeart/2005/8/layout/vList2"/>
    <dgm:cxn modelId="{3DA901E8-349C-4C86-98EE-0786A2320371}" type="presOf" srcId="{AF9C657F-A386-4479-A082-8C2F1653EF42}" destId="{B97E7625-357A-4CC6-8B4A-E24BB6964809}" srcOrd="0" destOrd="0" presId="urn:microsoft.com/office/officeart/2005/8/layout/vList2"/>
    <dgm:cxn modelId="{C6E741B3-6817-418A-8D60-0B7CA689EE42}" type="presOf" srcId="{10F359CB-BB59-4EEB-A1E1-6E041F8D7CA5}" destId="{6CFAF8A8-EEFD-417D-A0EC-876E5767F650}" srcOrd="0" destOrd="0" presId="urn:microsoft.com/office/officeart/2005/8/layout/vList2"/>
    <dgm:cxn modelId="{0496DED8-23C3-4CDC-A5E8-4584E113191E}" type="presOf" srcId="{CD8648D1-65B4-46E5-9425-D18144EF3990}" destId="{7A1569C1-B664-4B41-BA76-526B12B851AF}" srcOrd="0" destOrd="0" presId="urn:microsoft.com/office/officeart/2005/8/layout/vList2"/>
    <dgm:cxn modelId="{424E7694-B288-4715-8EE8-B2754DEEA9F7}" type="presOf" srcId="{A1566C24-C339-4BC7-97EE-7B518B368CB5}" destId="{61486A7C-661E-477B-8F0F-9394E72C6A5D}" srcOrd="0" destOrd="0" presId="urn:microsoft.com/office/officeart/2005/8/layout/vList2"/>
    <dgm:cxn modelId="{24720A0C-67A3-4ED5-9F1C-1D0D483074D6}" type="presParOf" srcId="{7A1569C1-B664-4B41-BA76-526B12B851AF}" destId="{6CFAF8A8-EEFD-417D-A0EC-876E5767F650}" srcOrd="0" destOrd="0" presId="urn:microsoft.com/office/officeart/2005/8/layout/vList2"/>
    <dgm:cxn modelId="{DCB09265-6A0A-4863-8595-FFFBFF7AED26}" type="presParOf" srcId="{7A1569C1-B664-4B41-BA76-526B12B851AF}" destId="{67EDC56C-4D4C-4D38-A72A-C690E5D5A03E}" srcOrd="1" destOrd="0" presId="urn:microsoft.com/office/officeart/2005/8/layout/vList2"/>
    <dgm:cxn modelId="{1ED74DA3-0D1B-46A6-9FC5-D20E2D8169D3}" type="presParOf" srcId="{7A1569C1-B664-4B41-BA76-526B12B851AF}" destId="{61486A7C-661E-477B-8F0F-9394E72C6A5D}" srcOrd="2" destOrd="0" presId="urn:microsoft.com/office/officeart/2005/8/layout/vList2"/>
    <dgm:cxn modelId="{510E7F86-984E-4DDF-BCB6-AD18E4254E8C}" type="presParOf" srcId="{7A1569C1-B664-4B41-BA76-526B12B851AF}" destId="{B97E7625-357A-4CC6-8B4A-E24BB6964809}" srcOrd="3" destOrd="0" presId="urn:microsoft.com/office/officeart/2005/8/layout/vList2"/>
    <dgm:cxn modelId="{55E9C217-CBA5-479C-9B42-CE1D4CE7E77C}" type="presParOf" srcId="{7A1569C1-B664-4B41-BA76-526B12B851AF}" destId="{AD1C563C-0C35-4B2E-B0F2-99BB78669098}" srcOrd="4" destOrd="0" presId="urn:microsoft.com/office/officeart/2005/8/layout/vList2"/>
    <dgm:cxn modelId="{846BB399-EACF-44D5-95A2-3A24D0BECF02}" type="presParOf" srcId="{7A1569C1-B664-4B41-BA76-526B12B851AF}" destId="{EA3000E7-119F-429E-A4BC-5E62F8EF462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4A788CF-4B0D-4470-94E5-8EE0AEFC2F4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489108-58C2-47EF-9C26-C284B5F975CD}">
      <dgm:prSet phldrT="[Текст]"/>
      <dgm:spPr/>
      <dgm:t>
        <a:bodyPr/>
        <a:lstStyle/>
        <a:p>
          <a:r>
            <a:rPr lang="ru-RU" dirty="0" smtClean="0"/>
            <a:t>приобретение резидентом у резидента и отчуждение резидентом в пользу резидента валютных ценностей</a:t>
          </a:r>
          <a:endParaRPr lang="ru-RU" dirty="0"/>
        </a:p>
      </dgm:t>
    </dgm:pt>
    <dgm:pt modelId="{35A5B149-69AB-4EE8-944C-E0B0B06F1B68}" type="parTrans" cxnId="{84780809-6E25-4D5A-B94F-2AF55415E1C5}">
      <dgm:prSet/>
      <dgm:spPr/>
      <dgm:t>
        <a:bodyPr/>
        <a:lstStyle/>
        <a:p>
          <a:endParaRPr lang="ru-RU"/>
        </a:p>
      </dgm:t>
    </dgm:pt>
    <dgm:pt modelId="{F47446F3-1A39-49D1-8D8F-C316796FD2D6}" type="sibTrans" cxnId="{84780809-6E25-4D5A-B94F-2AF55415E1C5}">
      <dgm:prSet/>
      <dgm:spPr/>
      <dgm:t>
        <a:bodyPr/>
        <a:lstStyle/>
        <a:p>
          <a:endParaRPr lang="ru-RU"/>
        </a:p>
      </dgm:t>
    </dgm:pt>
    <dgm:pt modelId="{470C0278-F3BA-46A0-A21D-883AB6A7C105}">
      <dgm:prSet phldrT="[Текст]"/>
      <dgm:spPr/>
      <dgm:t>
        <a:bodyPr/>
        <a:lstStyle/>
        <a:p>
          <a:r>
            <a:rPr lang="ru-RU" dirty="0" smtClean="0"/>
            <a:t>приобретение резидентом у нерезидента либо нерезидентом у резидента и отчуждение резидентом в пользу нерезидента либо нерезидентом в пользу резидента валютных ценностей, валюты РФ и внутренних ценных бумаг</a:t>
          </a:r>
          <a:endParaRPr lang="ru-RU" dirty="0"/>
        </a:p>
      </dgm:t>
    </dgm:pt>
    <dgm:pt modelId="{BA2E6877-E7E7-40B1-AF67-D690C3800033}" type="parTrans" cxnId="{895661A0-9CA4-4099-A0B2-5D352C46EF70}">
      <dgm:prSet/>
      <dgm:spPr/>
      <dgm:t>
        <a:bodyPr/>
        <a:lstStyle/>
        <a:p>
          <a:endParaRPr lang="ru-RU"/>
        </a:p>
      </dgm:t>
    </dgm:pt>
    <dgm:pt modelId="{5BF7A21A-A831-4E22-B7D2-454BA1062289}" type="sibTrans" cxnId="{895661A0-9CA4-4099-A0B2-5D352C46EF70}">
      <dgm:prSet/>
      <dgm:spPr/>
      <dgm:t>
        <a:bodyPr/>
        <a:lstStyle/>
        <a:p>
          <a:endParaRPr lang="ru-RU"/>
        </a:p>
      </dgm:t>
    </dgm:pt>
    <dgm:pt modelId="{279DD58E-D358-4F05-ACB5-C649CA63F722}">
      <dgm:prSet phldrT="[Текст]"/>
      <dgm:spPr/>
      <dgm:t>
        <a:bodyPr/>
        <a:lstStyle/>
        <a:p>
          <a:r>
            <a:rPr lang="ru-RU" dirty="0" smtClean="0"/>
            <a:t>приобретение нерезидентом у нерезидента и отчуждение нерезидентом в пользу нерезидента валютных ценностей, валюты РФ и внутренних ценных бумаг</a:t>
          </a:r>
          <a:endParaRPr lang="ru-RU" dirty="0"/>
        </a:p>
      </dgm:t>
    </dgm:pt>
    <dgm:pt modelId="{99CB19BF-3BDF-42A6-9E14-342CA73C8CEC}" type="parTrans" cxnId="{26AD2BDC-9AAF-4659-B901-350A44E82324}">
      <dgm:prSet/>
      <dgm:spPr/>
      <dgm:t>
        <a:bodyPr/>
        <a:lstStyle/>
        <a:p>
          <a:endParaRPr lang="ru-RU"/>
        </a:p>
      </dgm:t>
    </dgm:pt>
    <dgm:pt modelId="{7243BAB3-FC83-4E01-8810-8647D70583A3}" type="sibTrans" cxnId="{26AD2BDC-9AAF-4659-B901-350A44E82324}">
      <dgm:prSet/>
      <dgm:spPr/>
      <dgm:t>
        <a:bodyPr/>
        <a:lstStyle/>
        <a:p>
          <a:endParaRPr lang="ru-RU"/>
        </a:p>
      </dgm:t>
    </dgm:pt>
    <dgm:pt modelId="{4B2DB1CF-1651-473C-8E84-17CBF0260BBF}">
      <dgm:prSet phldrT="[Текст]"/>
      <dgm:spPr/>
      <dgm:t>
        <a:bodyPr/>
        <a:lstStyle/>
        <a:p>
          <a:r>
            <a:rPr lang="ru-RU" dirty="0" smtClean="0"/>
            <a:t>ввоз в Российскую Федерацию и вывоз из нее валютных ценностей, валюты РФ и внутренних ценных бумаг</a:t>
          </a:r>
          <a:endParaRPr lang="ru-RU" dirty="0"/>
        </a:p>
      </dgm:t>
    </dgm:pt>
    <dgm:pt modelId="{39BD3A21-E8E3-44F7-A6E6-058BA1A95711}" type="parTrans" cxnId="{F5F1AFD6-61E4-4A64-95FF-1CA8B8017DE7}">
      <dgm:prSet/>
      <dgm:spPr/>
    </dgm:pt>
    <dgm:pt modelId="{ADF9B6CC-430B-4989-8A1D-8D3AF6E9F83B}" type="sibTrans" cxnId="{F5F1AFD6-61E4-4A64-95FF-1CA8B8017DE7}">
      <dgm:prSet/>
      <dgm:spPr/>
    </dgm:pt>
    <dgm:pt modelId="{E83C64E9-37BA-446D-B46C-C5B00AA1E972}" type="pres">
      <dgm:prSet presAssocID="{24A788CF-4B0D-4470-94E5-8EE0AEFC2F4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A35394A-4BBC-4F85-83BE-3DAB690712BE}" type="pres">
      <dgm:prSet presAssocID="{24A788CF-4B0D-4470-94E5-8EE0AEFC2F48}" presName="Name1" presStyleCnt="0"/>
      <dgm:spPr/>
    </dgm:pt>
    <dgm:pt modelId="{ED12B782-091C-4E4B-BD68-7D07D158B2AF}" type="pres">
      <dgm:prSet presAssocID="{24A788CF-4B0D-4470-94E5-8EE0AEFC2F48}" presName="cycle" presStyleCnt="0"/>
      <dgm:spPr/>
    </dgm:pt>
    <dgm:pt modelId="{680B8486-321C-44E7-BBE1-65F7B4FD9A4D}" type="pres">
      <dgm:prSet presAssocID="{24A788CF-4B0D-4470-94E5-8EE0AEFC2F48}" presName="srcNode" presStyleLbl="node1" presStyleIdx="0" presStyleCnt="4"/>
      <dgm:spPr/>
    </dgm:pt>
    <dgm:pt modelId="{04BCE80E-6899-41D0-A22E-92617BA104F6}" type="pres">
      <dgm:prSet presAssocID="{24A788CF-4B0D-4470-94E5-8EE0AEFC2F48}" presName="conn" presStyleLbl="parChTrans1D2" presStyleIdx="0" presStyleCnt="1"/>
      <dgm:spPr/>
      <dgm:t>
        <a:bodyPr/>
        <a:lstStyle/>
        <a:p>
          <a:endParaRPr lang="ru-RU"/>
        </a:p>
      </dgm:t>
    </dgm:pt>
    <dgm:pt modelId="{80436360-612B-4B13-B9EE-85736F8EF6CF}" type="pres">
      <dgm:prSet presAssocID="{24A788CF-4B0D-4470-94E5-8EE0AEFC2F48}" presName="extraNode" presStyleLbl="node1" presStyleIdx="0" presStyleCnt="4"/>
      <dgm:spPr/>
    </dgm:pt>
    <dgm:pt modelId="{C6288630-91EA-4E65-A36E-A82A295DDDC0}" type="pres">
      <dgm:prSet presAssocID="{24A788CF-4B0D-4470-94E5-8EE0AEFC2F48}" presName="dstNode" presStyleLbl="node1" presStyleIdx="0" presStyleCnt="4"/>
      <dgm:spPr/>
    </dgm:pt>
    <dgm:pt modelId="{D69211D7-675F-47BA-8D2B-88E8EB1D3AB2}" type="pres">
      <dgm:prSet presAssocID="{56489108-58C2-47EF-9C26-C284B5F975CD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6EEDC1-E90C-4B52-A867-4D109B7F8322}" type="pres">
      <dgm:prSet presAssocID="{56489108-58C2-47EF-9C26-C284B5F975CD}" presName="accent_1" presStyleCnt="0"/>
      <dgm:spPr/>
    </dgm:pt>
    <dgm:pt modelId="{ACAF8720-EF25-4EBE-8EC4-E29BEFDABABE}" type="pres">
      <dgm:prSet presAssocID="{56489108-58C2-47EF-9C26-C284B5F975CD}" presName="accentRepeatNode" presStyleLbl="solidFgAcc1" presStyleIdx="0" presStyleCnt="4"/>
      <dgm:spPr/>
    </dgm:pt>
    <dgm:pt modelId="{C7A75707-75BB-42AD-93CC-A73DE3806E40}" type="pres">
      <dgm:prSet presAssocID="{470C0278-F3BA-46A0-A21D-883AB6A7C10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AB4B71-2FC6-4941-A7F5-93C663D9624A}" type="pres">
      <dgm:prSet presAssocID="{470C0278-F3BA-46A0-A21D-883AB6A7C105}" presName="accent_2" presStyleCnt="0"/>
      <dgm:spPr/>
    </dgm:pt>
    <dgm:pt modelId="{435C62F8-59F7-4416-A178-BA4C2704C346}" type="pres">
      <dgm:prSet presAssocID="{470C0278-F3BA-46A0-A21D-883AB6A7C105}" presName="accentRepeatNode" presStyleLbl="solidFgAcc1" presStyleIdx="1" presStyleCnt="4"/>
      <dgm:spPr/>
    </dgm:pt>
    <dgm:pt modelId="{25FD8979-AF29-4715-B5B4-26D03CB6AAEE}" type="pres">
      <dgm:prSet presAssocID="{279DD58E-D358-4F05-ACB5-C649CA63F722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64325A-6FEF-4FB6-99F2-8440A5496181}" type="pres">
      <dgm:prSet presAssocID="{279DD58E-D358-4F05-ACB5-C649CA63F722}" presName="accent_3" presStyleCnt="0"/>
      <dgm:spPr/>
    </dgm:pt>
    <dgm:pt modelId="{724B6D17-7316-4E53-A0D0-2DCECC0F1909}" type="pres">
      <dgm:prSet presAssocID="{279DD58E-D358-4F05-ACB5-C649CA63F722}" presName="accentRepeatNode" presStyleLbl="solidFgAcc1" presStyleIdx="2" presStyleCnt="4"/>
      <dgm:spPr/>
    </dgm:pt>
    <dgm:pt modelId="{55D905AC-37A4-4708-955F-01D43EC98566}" type="pres">
      <dgm:prSet presAssocID="{4B2DB1CF-1651-473C-8E84-17CBF0260BB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A143A-7D97-4EFC-971D-6EB8B26A1E69}" type="pres">
      <dgm:prSet presAssocID="{4B2DB1CF-1651-473C-8E84-17CBF0260BBF}" presName="accent_4" presStyleCnt="0"/>
      <dgm:spPr/>
    </dgm:pt>
    <dgm:pt modelId="{0349A814-46D3-4D0D-BE43-69EA4549D9E2}" type="pres">
      <dgm:prSet presAssocID="{4B2DB1CF-1651-473C-8E84-17CBF0260BBF}" presName="accentRepeatNode" presStyleLbl="solidFgAcc1" presStyleIdx="3" presStyleCnt="4"/>
      <dgm:spPr/>
    </dgm:pt>
  </dgm:ptLst>
  <dgm:cxnLst>
    <dgm:cxn modelId="{26AD2BDC-9AAF-4659-B901-350A44E82324}" srcId="{24A788CF-4B0D-4470-94E5-8EE0AEFC2F48}" destId="{279DD58E-D358-4F05-ACB5-C649CA63F722}" srcOrd="2" destOrd="0" parTransId="{99CB19BF-3BDF-42A6-9E14-342CA73C8CEC}" sibTransId="{7243BAB3-FC83-4E01-8810-8647D70583A3}"/>
    <dgm:cxn modelId="{04D49505-82E0-4080-958D-ACE0CFD797E7}" type="presOf" srcId="{4B2DB1CF-1651-473C-8E84-17CBF0260BBF}" destId="{55D905AC-37A4-4708-955F-01D43EC98566}" srcOrd="0" destOrd="0" presId="urn:microsoft.com/office/officeart/2008/layout/VerticalCurvedList"/>
    <dgm:cxn modelId="{12D54BB8-BCE4-4E91-A544-F468A132C642}" type="presOf" srcId="{F47446F3-1A39-49D1-8D8F-C316796FD2D6}" destId="{04BCE80E-6899-41D0-A22E-92617BA104F6}" srcOrd="0" destOrd="0" presId="urn:microsoft.com/office/officeart/2008/layout/VerticalCurvedList"/>
    <dgm:cxn modelId="{3B55973F-0536-4455-8244-EA2D928A6349}" type="presOf" srcId="{24A788CF-4B0D-4470-94E5-8EE0AEFC2F48}" destId="{E83C64E9-37BA-446D-B46C-C5B00AA1E972}" srcOrd="0" destOrd="0" presId="urn:microsoft.com/office/officeart/2008/layout/VerticalCurvedList"/>
    <dgm:cxn modelId="{84780809-6E25-4D5A-B94F-2AF55415E1C5}" srcId="{24A788CF-4B0D-4470-94E5-8EE0AEFC2F48}" destId="{56489108-58C2-47EF-9C26-C284B5F975CD}" srcOrd="0" destOrd="0" parTransId="{35A5B149-69AB-4EE8-944C-E0B0B06F1B68}" sibTransId="{F47446F3-1A39-49D1-8D8F-C316796FD2D6}"/>
    <dgm:cxn modelId="{9920BAC5-B7FA-4FC2-9AE7-C13DA25D0A8F}" type="presOf" srcId="{279DD58E-D358-4F05-ACB5-C649CA63F722}" destId="{25FD8979-AF29-4715-B5B4-26D03CB6AAEE}" srcOrd="0" destOrd="0" presId="urn:microsoft.com/office/officeart/2008/layout/VerticalCurvedList"/>
    <dgm:cxn modelId="{F57F9590-ED99-4615-AC96-968C2FF57717}" type="presOf" srcId="{56489108-58C2-47EF-9C26-C284B5F975CD}" destId="{D69211D7-675F-47BA-8D2B-88E8EB1D3AB2}" srcOrd="0" destOrd="0" presId="urn:microsoft.com/office/officeart/2008/layout/VerticalCurvedList"/>
    <dgm:cxn modelId="{F5F1AFD6-61E4-4A64-95FF-1CA8B8017DE7}" srcId="{24A788CF-4B0D-4470-94E5-8EE0AEFC2F48}" destId="{4B2DB1CF-1651-473C-8E84-17CBF0260BBF}" srcOrd="3" destOrd="0" parTransId="{39BD3A21-E8E3-44F7-A6E6-058BA1A95711}" sibTransId="{ADF9B6CC-430B-4989-8A1D-8D3AF6E9F83B}"/>
    <dgm:cxn modelId="{895661A0-9CA4-4099-A0B2-5D352C46EF70}" srcId="{24A788CF-4B0D-4470-94E5-8EE0AEFC2F48}" destId="{470C0278-F3BA-46A0-A21D-883AB6A7C105}" srcOrd="1" destOrd="0" parTransId="{BA2E6877-E7E7-40B1-AF67-D690C3800033}" sibTransId="{5BF7A21A-A831-4E22-B7D2-454BA1062289}"/>
    <dgm:cxn modelId="{A1A8F871-8D46-4DEA-95C0-4307F51D3222}" type="presOf" srcId="{470C0278-F3BA-46A0-A21D-883AB6A7C105}" destId="{C7A75707-75BB-42AD-93CC-A73DE3806E40}" srcOrd="0" destOrd="0" presId="urn:microsoft.com/office/officeart/2008/layout/VerticalCurvedList"/>
    <dgm:cxn modelId="{0F9C914D-5F4F-4469-BC25-1AFAAFC9B792}" type="presParOf" srcId="{E83C64E9-37BA-446D-B46C-C5B00AA1E972}" destId="{1A35394A-4BBC-4F85-83BE-3DAB690712BE}" srcOrd="0" destOrd="0" presId="urn:microsoft.com/office/officeart/2008/layout/VerticalCurvedList"/>
    <dgm:cxn modelId="{6119B062-0FCC-4188-AAB2-83FE28AF98A7}" type="presParOf" srcId="{1A35394A-4BBC-4F85-83BE-3DAB690712BE}" destId="{ED12B782-091C-4E4B-BD68-7D07D158B2AF}" srcOrd="0" destOrd="0" presId="urn:microsoft.com/office/officeart/2008/layout/VerticalCurvedList"/>
    <dgm:cxn modelId="{451EAB2E-649C-45BA-B82D-1B4D243B3944}" type="presParOf" srcId="{ED12B782-091C-4E4B-BD68-7D07D158B2AF}" destId="{680B8486-321C-44E7-BBE1-65F7B4FD9A4D}" srcOrd="0" destOrd="0" presId="urn:microsoft.com/office/officeart/2008/layout/VerticalCurvedList"/>
    <dgm:cxn modelId="{D3EDB42E-916E-428B-9DD1-4FB865F7D8A8}" type="presParOf" srcId="{ED12B782-091C-4E4B-BD68-7D07D158B2AF}" destId="{04BCE80E-6899-41D0-A22E-92617BA104F6}" srcOrd="1" destOrd="0" presId="urn:microsoft.com/office/officeart/2008/layout/VerticalCurvedList"/>
    <dgm:cxn modelId="{2F265A4B-3B48-48B6-8076-46AFAF71CD00}" type="presParOf" srcId="{ED12B782-091C-4E4B-BD68-7D07D158B2AF}" destId="{80436360-612B-4B13-B9EE-85736F8EF6CF}" srcOrd="2" destOrd="0" presId="urn:microsoft.com/office/officeart/2008/layout/VerticalCurvedList"/>
    <dgm:cxn modelId="{E35147BD-8D75-4464-BE15-FC236F38C776}" type="presParOf" srcId="{ED12B782-091C-4E4B-BD68-7D07D158B2AF}" destId="{C6288630-91EA-4E65-A36E-A82A295DDDC0}" srcOrd="3" destOrd="0" presId="urn:microsoft.com/office/officeart/2008/layout/VerticalCurvedList"/>
    <dgm:cxn modelId="{593709BA-E071-442E-AE94-027D0DF22243}" type="presParOf" srcId="{1A35394A-4BBC-4F85-83BE-3DAB690712BE}" destId="{D69211D7-675F-47BA-8D2B-88E8EB1D3AB2}" srcOrd="1" destOrd="0" presId="urn:microsoft.com/office/officeart/2008/layout/VerticalCurvedList"/>
    <dgm:cxn modelId="{21B0F6A5-0FC0-46FB-9ECA-FF51684CE797}" type="presParOf" srcId="{1A35394A-4BBC-4F85-83BE-3DAB690712BE}" destId="{016EEDC1-E90C-4B52-A867-4D109B7F8322}" srcOrd="2" destOrd="0" presId="urn:microsoft.com/office/officeart/2008/layout/VerticalCurvedList"/>
    <dgm:cxn modelId="{F3FBDE6D-E2A0-4E39-B712-E0278FD851E0}" type="presParOf" srcId="{016EEDC1-E90C-4B52-A867-4D109B7F8322}" destId="{ACAF8720-EF25-4EBE-8EC4-E29BEFDABABE}" srcOrd="0" destOrd="0" presId="urn:microsoft.com/office/officeart/2008/layout/VerticalCurvedList"/>
    <dgm:cxn modelId="{680DFFA9-8899-48F7-A617-8E17D3F308D6}" type="presParOf" srcId="{1A35394A-4BBC-4F85-83BE-3DAB690712BE}" destId="{C7A75707-75BB-42AD-93CC-A73DE3806E40}" srcOrd="3" destOrd="0" presId="urn:microsoft.com/office/officeart/2008/layout/VerticalCurvedList"/>
    <dgm:cxn modelId="{B9E0A9EE-4C26-4115-9F1D-12DEF8286B72}" type="presParOf" srcId="{1A35394A-4BBC-4F85-83BE-3DAB690712BE}" destId="{68AB4B71-2FC6-4941-A7F5-93C663D9624A}" srcOrd="4" destOrd="0" presId="urn:microsoft.com/office/officeart/2008/layout/VerticalCurvedList"/>
    <dgm:cxn modelId="{102C7A44-D67B-4BE2-BABE-774506C22472}" type="presParOf" srcId="{68AB4B71-2FC6-4941-A7F5-93C663D9624A}" destId="{435C62F8-59F7-4416-A178-BA4C2704C346}" srcOrd="0" destOrd="0" presId="urn:microsoft.com/office/officeart/2008/layout/VerticalCurvedList"/>
    <dgm:cxn modelId="{06AF6E85-608C-478A-8012-5A69CD1F9C7B}" type="presParOf" srcId="{1A35394A-4BBC-4F85-83BE-3DAB690712BE}" destId="{25FD8979-AF29-4715-B5B4-26D03CB6AAEE}" srcOrd="5" destOrd="0" presId="urn:microsoft.com/office/officeart/2008/layout/VerticalCurvedList"/>
    <dgm:cxn modelId="{9F7EA0EC-EF8D-41BE-8F00-F4D33A2CC43E}" type="presParOf" srcId="{1A35394A-4BBC-4F85-83BE-3DAB690712BE}" destId="{4464325A-6FEF-4FB6-99F2-8440A5496181}" srcOrd="6" destOrd="0" presId="urn:microsoft.com/office/officeart/2008/layout/VerticalCurvedList"/>
    <dgm:cxn modelId="{55D1E385-58C3-46E7-96E7-338CC946CC9C}" type="presParOf" srcId="{4464325A-6FEF-4FB6-99F2-8440A5496181}" destId="{724B6D17-7316-4E53-A0D0-2DCECC0F1909}" srcOrd="0" destOrd="0" presId="urn:microsoft.com/office/officeart/2008/layout/VerticalCurvedList"/>
    <dgm:cxn modelId="{16A174E6-42E9-42F1-976A-FC454B1C24AD}" type="presParOf" srcId="{1A35394A-4BBC-4F85-83BE-3DAB690712BE}" destId="{55D905AC-37A4-4708-955F-01D43EC98566}" srcOrd="7" destOrd="0" presId="urn:microsoft.com/office/officeart/2008/layout/VerticalCurvedList"/>
    <dgm:cxn modelId="{784E03B6-C7E0-4B27-8536-739DA2E258B5}" type="presParOf" srcId="{1A35394A-4BBC-4F85-83BE-3DAB690712BE}" destId="{E7BA143A-7D97-4EFC-971D-6EB8B26A1E69}" srcOrd="8" destOrd="0" presId="urn:microsoft.com/office/officeart/2008/layout/VerticalCurvedList"/>
    <dgm:cxn modelId="{6D59B564-E141-4FF0-B30D-A68B0660CF2F}" type="presParOf" srcId="{E7BA143A-7D97-4EFC-971D-6EB8B26A1E69}" destId="{0349A814-46D3-4D0D-BE43-69EA4549D9E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4A788CF-4B0D-4470-94E5-8EE0AEFC2F48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56489108-58C2-47EF-9C26-C284B5F975CD}">
      <dgm:prSet phldrT="[Текст]"/>
      <dgm:spPr/>
      <dgm:t>
        <a:bodyPr/>
        <a:lstStyle/>
        <a:p>
          <a:r>
            <a:rPr lang="ru-RU" smtClean="0"/>
            <a:t>перевод иностранной валюты, валюты РФ, внутренних и внешних ценных бумаг со счета, открытого за пределами территории РФ, на счет того же лица, открытый на территории РФ</a:t>
          </a:r>
          <a:endParaRPr lang="ru-RU" dirty="0"/>
        </a:p>
      </dgm:t>
    </dgm:pt>
    <dgm:pt modelId="{35A5B149-69AB-4EE8-944C-E0B0B06F1B68}" type="parTrans" cxnId="{84780809-6E25-4D5A-B94F-2AF55415E1C5}">
      <dgm:prSet/>
      <dgm:spPr/>
      <dgm:t>
        <a:bodyPr/>
        <a:lstStyle/>
        <a:p>
          <a:endParaRPr lang="ru-RU"/>
        </a:p>
      </dgm:t>
    </dgm:pt>
    <dgm:pt modelId="{F47446F3-1A39-49D1-8D8F-C316796FD2D6}" type="sibTrans" cxnId="{84780809-6E25-4D5A-B94F-2AF55415E1C5}">
      <dgm:prSet/>
      <dgm:spPr/>
      <dgm:t>
        <a:bodyPr/>
        <a:lstStyle/>
        <a:p>
          <a:endParaRPr lang="ru-RU"/>
        </a:p>
      </dgm:t>
    </dgm:pt>
    <dgm:pt modelId="{470C0278-F3BA-46A0-A21D-883AB6A7C105}">
      <dgm:prSet phldrT="[Текст]"/>
      <dgm:spPr/>
      <dgm:t>
        <a:bodyPr/>
        <a:lstStyle/>
        <a:p>
          <a:r>
            <a:rPr lang="ru-RU" dirty="0" smtClean="0"/>
            <a:t>перевод нерезидентом валюты РФ, внутренних и внешних ценных бумаг со счета (с раздела счета), открытого на территории РФ, на счет (раздел счета) того же лица, открытый на территории РФ</a:t>
          </a:r>
          <a:endParaRPr lang="ru-RU" dirty="0"/>
        </a:p>
      </dgm:t>
    </dgm:pt>
    <dgm:pt modelId="{BA2E6877-E7E7-40B1-AF67-D690C3800033}" type="parTrans" cxnId="{895661A0-9CA4-4099-A0B2-5D352C46EF70}">
      <dgm:prSet/>
      <dgm:spPr/>
      <dgm:t>
        <a:bodyPr/>
        <a:lstStyle/>
        <a:p>
          <a:endParaRPr lang="ru-RU"/>
        </a:p>
      </dgm:t>
    </dgm:pt>
    <dgm:pt modelId="{5BF7A21A-A831-4E22-B7D2-454BA1062289}" type="sibTrans" cxnId="{895661A0-9CA4-4099-A0B2-5D352C46EF70}">
      <dgm:prSet/>
      <dgm:spPr/>
      <dgm:t>
        <a:bodyPr/>
        <a:lstStyle/>
        <a:p>
          <a:endParaRPr lang="ru-RU"/>
        </a:p>
      </dgm:t>
    </dgm:pt>
    <dgm:pt modelId="{279DD58E-D358-4F05-ACB5-C649CA63F722}">
      <dgm:prSet phldrT="[Текст]"/>
      <dgm:spPr/>
      <dgm:t>
        <a:bodyPr/>
        <a:lstStyle/>
        <a:p>
          <a:r>
            <a:rPr lang="ru-RU" smtClean="0"/>
            <a:t>перевод валюты РФ со счета резидента, открытого за пределами территории РФ, на счет другого резидента, открытый за пределами территории РФ</a:t>
          </a:r>
          <a:endParaRPr lang="ru-RU" dirty="0"/>
        </a:p>
      </dgm:t>
    </dgm:pt>
    <dgm:pt modelId="{99CB19BF-3BDF-42A6-9E14-342CA73C8CEC}" type="parTrans" cxnId="{26AD2BDC-9AAF-4659-B901-350A44E82324}">
      <dgm:prSet/>
      <dgm:spPr/>
      <dgm:t>
        <a:bodyPr/>
        <a:lstStyle/>
        <a:p>
          <a:endParaRPr lang="ru-RU"/>
        </a:p>
      </dgm:t>
    </dgm:pt>
    <dgm:pt modelId="{7243BAB3-FC83-4E01-8810-8647D70583A3}" type="sibTrans" cxnId="{26AD2BDC-9AAF-4659-B901-350A44E82324}">
      <dgm:prSet/>
      <dgm:spPr/>
      <dgm:t>
        <a:bodyPr/>
        <a:lstStyle/>
        <a:p>
          <a:endParaRPr lang="ru-RU"/>
        </a:p>
      </dgm:t>
    </dgm:pt>
    <dgm:pt modelId="{4B2DB1CF-1651-473C-8E84-17CBF0260BBF}">
      <dgm:prSet phldrT="[Текст]"/>
      <dgm:spPr/>
      <dgm:t>
        <a:bodyPr/>
        <a:lstStyle/>
        <a:p>
          <a:r>
            <a:rPr lang="ru-RU" dirty="0" smtClean="0"/>
            <a:t>перевод валюты РФ со счета резидента, открытого за пределами территории РФ, на счет того же резидента, открытый за пределами территории РФ</a:t>
          </a:r>
          <a:endParaRPr lang="ru-RU" dirty="0"/>
        </a:p>
      </dgm:t>
    </dgm:pt>
    <dgm:pt modelId="{39BD3A21-E8E3-44F7-A6E6-058BA1A95711}" type="parTrans" cxnId="{F5F1AFD6-61E4-4A64-95FF-1CA8B8017DE7}">
      <dgm:prSet/>
      <dgm:spPr/>
    </dgm:pt>
    <dgm:pt modelId="{ADF9B6CC-430B-4989-8A1D-8D3AF6E9F83B}" type="sibTrans" cxnId="{F5F1AFD6-61E4-4A64-95FF-1CA8B8017DE7}">
      <dgm:prSet/>
      <dgm:spPr/>
    </dgm:pt>
    <dgm:pt modelId="{E83C64E9-37BA-446D-B46C-C5B00AA1E972}" type="pres">
      <dgm:prSet presAssocID="{24A788CF-4B0D-4470-94E5-8EE0AEFC2F4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A35394A-4BBC-4F85-83BE-3DAB690712BE}" type="pres">
      <dgm:prSet presAssocID="{24A788CF-4B0D-4470-94E5-8EE0AEFC2F48}" presName="Name1" presStyleCnt="0"/>
      <dgm:spPr/>
    </dgm:pt>
    <dgm:pt modelId="{ED12B782-091C-4E4B-BD68-7D07D158B2AF}" type="pres">
      <dgm:prSet presAssocID="{24A788CF-4B0D-4470-94E5-8EE0AEFC2F48}" presName="cycle" presStyleCnt="0"/>
      <dgm:spPr/>
    </dgm:pt>
    <dgm:pt modelId="{680B8486-321C-44E7-BBE1-65F7B4FD9A4D}" type="pres">
      <dgm:prSet presAssocID="{24A788CF-4B0D-4470-94E5-8EE0AEFC2F48}" presName="srcNode" presStyleLbl="node1" presStyleIdx="0" presStyleCnt="4"/>
      <dgm:spPr/>
    </dgm:pt>
    <dgm:pt modelId="{04BCE80E-6899-41D0-A22E-92617BA104F6}" type="pres">
      <dgm:prSet presAssocID="{24A788CF-4B0D-4470-94E5-8EE0AEFC2F48}" presName="conn" presStyleLbl="parChTrans1D2" presStyleIdx="0" presStyleCnt="1"/>
      <dgm:spPr/>
      <dgm:t>
        <a:bodyPr/>
        <a:lstStyle/>
        <a:p>
          <a:endParaRPr lang="ru-RU"/>
        </a:p>
      </dgm:t>
    </dgm:pt>
    <dgm:pt modelId="{80436360-612B-4B13-B9EE-85736F8EF6CF}" type="pres">
      <dgm:prSet presAssocID="{24A788CF-4B0D-4470-94E5-8EE0AEFC2F48}" presName="extraNode" presStyleLbl="node1" presStyleIdx="0" presStyleCnt="4"/>
      <dgm:spPr/>
    </dgm:pt>
    <dgm:pt modelId="{C6288630-91EA-4E65-A36E-A82A295DDDC0}" type="pres">
      <dgm:prSet presAssocID="{24A788CF-4B0D-4470-94E5-8EE0AEFC2F48}" presName="dstNode" presStyleLbl="node1" presStyleIdx="0" presStyleCnt="4"/>
      <dgm:spPr/>
    </dgm:pt>
    <dgm:pt modelId="{D69211D7-675F-47BA-8D2B-88E8EB1D3AB2}" type="pres">
      <dgm:prSet presAssocID="{56489108-58C2-47EF-9C26-C284B5F975CD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6EEDC1-E90C-4B52-A867-4D109B7F8322}" type="pres">
      <dgm:prSet presAssocID="{56489108-58C2-47EF-9C26-C284B5F975CD}" presName="accent_1" presStyleCnt="0"/>
      <dgm:spPr/>
    </dgm:pt>
    <dgm:pt modelId="{ACAF8720-EF25-4EBE-8EC4-E29BEFDABABE}" type="pres">
      <dgm:prSet presAssocID="{56489108-58C2-47EF-9C26-C284B5F975CD}" presName="accentRepeatNode" presStyleLbl="solidFgAcc1" presStyleIdx="0" presStyleCnt="4"/>
      <dgm:spPr/>
    </dgm:pt>
    <dgm:pt modelId="{C7A75707-75BB-42AD-93CC-A73DE3806E40}" type="pres">
      <dgm:prSet presAssocID="{470C0278-F3BA-46A0-A21D-883AB6A7C10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AB4B71-2FC6-4941-A7F5-93C663D9624A}" type="pres">
      <dgm:prSet presAssocID="{470C0278-F3BA-46A0-A21D-883AB6A7C105}" presName="accent_2" presStyleCnt="0"/>
      <dgm:spPr/>
    </dgm:pt>
    <dgm:pt modelId="{435C62F8-59F7-4416-A178-BA4C2704C346}" type="pres">
      <dgm:prSet presAssocID="{470C0278-F3BA-46A0-A21D-883AB6A7C105}" presName="accentRepeatNode" presStyleLbl="solidFgAcc1" presStyleIdx="1" presStyleCnt="4"/>
      <dgm:spPr/>
    </dgm:pt>
    <dgm:pt modelId="{25FD8979-AF29-4715-B5B4-26D03CB6AAEE}" type="pres">
      <dgm:prSet presAssocID="{279DD58E-D358-4F05-ACB5-C649CA63F722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64325A-6FEF-4FB6-99F2-8440A5496181}" type="pres">
      <dgm:prSet presAssocID="{279DD58E-D358-4F05-ACB5-C649CA63F722}" presName="accent_3" presStyleCnt="0"/>
      <dgm:spPr/>
    </dgm:pt>
    <dgm:pt modelId="{724B6D17-7316-4E53-A0D0-2DCECC0F1909}" type="pres">
      <dgm:prSet presAssocID="{279DD58E-D358-4F05-ACB5-C649CA63F722}" presName="accentRepeatNode" presStyleLbl="solidFgAcc1" presStyleIdx="2" presStyleCnt="4"/>
      <dgm:spPr/>
    </dgm:pt>
    <dgm:pt modelId="{55D905AC-37A4-4708-955F-01D43EC98566}" type="pres">
      <dgm:prSet presAssocID="{4B2DB1CF-1651-473C-8E84-17CBF0260BB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A143A-7D97-4EFC-971D-6EB8B26A1E69}" type="pres">
      <dgm:prSet presAssocID="{4B2DB1CF-1651-473C-8E84-17CBF0260BBF}" presName="accent_4" presStyleCnt="0"/>
      <dgm:spPr/>
    </dgm:pt>
    <dgm:pt modelId="{0349A814-46D3-4D0D-BE43-69EA4549D9E2}" type="pres">
      <dgm:prSet presAssocID="{4B2DB1CF-1651-473C-8E84-17CBF0260BBF}" presName="accentRepeatNode" presStyleLbl="solidFgAcc1" presStyleIdx="3" presStyleCnt="4"/>
      <dgm:spPr/>
    </dgm:pt>
  </dgm:ptLst>
  <dgm:cxnLst>
    <dgm:cxn modelId="{26AD2BDC-9AAF-4659-B901-350A44E82324}" srcId="{24A788CF-4B0D-4470-94E5-8EE0AEFC2F48}" destId="{279DD58E-D358-4F05-ACB5-C649CA63F722}" srcOrd="2" destOrd="0" parTransId="{99CB19BF-3BDF-42A6-9E14-342CA73C8CEC}" sibTransId="{7243BAB3-FC83-4E01-8810-8647D70583A3}"/>
    <dgm:cxn modelId="{8243B119-D764-45D6-B24D-31095ECC7057}" type="presOf" srcId="{279DD58E-D358-4F05-ACB5-C649CA63F722}" destId="{25FD8979-AF29-4715-B5B4-26D03CB6AAEE}" srcOrd="0" destOrd="0" presId="urn:microsoft.com/office/officeart/2008/layout/VerticalCurvedList"/>
    <dgm:cxn modelId="{84780809-6E25-4D5A-B94F-2AF55415E1C5}" srcId="{24A788CF-4B0D-4470-94E5-8EE0AEFC2F48}" destId="{56489108-58C2-47EF-9C26-C284B5F975CD}" srcOrd="0" destOrd="0" parTransId="{35A5B149-69AB-4EE8-944C-E0B0B06F1B68}" sibTransId="{F47446F3-1A39-49D1-8D8F-C316796FD2D6}"/>
    <dgm:cxn modelId="{D71C7030-B236-41A8-B81D-40936C30E87E}" type="presOf" srcId="{56489108-58C2-47EF-9C26-C284B5F975CD}" destId="{D69211D7-675F-47BA-8D2B-88E8EB1D3AB2}" srcOrd="0" destOrd="0" presId="urn:microsoft.com/office/officeart/2008/layout/VerticalCurvedList"/>
    <dgm:cxn modelId="{3476881E-2DBB-4D65-8F3F-71695B02FF55}" type="presOf" srcId="{24A788CF-4B0D-4470-94E5-8EE0AEFC2F48}" destId="{E83C64E9-37BA-446D-B46C-C5B00AA1E972}" srcOrd="0" destOrd="0" presId="urn:microsoft.com/office/officeart/2008/layout/VerticalCurvedList"/>
    <dgm:cxn modelId="{F5F1AFD6-61E4-4A64-95FF-1CA8B8017DE7}" srcId="{24A788CF-4B0D-4470-94E5-8EE0AEFC2F48}" destId="{4B2DB1CF-1651-473C-8E84-17CBF0260BBF}" srcOrd="3" destOrd="0" parTransId="{39BD3A21-E8E3-44F7-A6E6-058BA1A95711}" sibTransId="{ADF9B6CC-430B-4989-8A1D-8D3AF6E9F83B}"/>
    <dgm:cxn modelId="{895661A0-9CA4-4099-A0B2-5D352C46EF70}" srcId="{24A788CF-4B0D-4470-94E5-8EE0AEFC2F48}" destId="{470C0278-F3BA-46A0-A21D-883AB6A7C105}" srcOrd="1" destOrd="0" parTransId="{BA2E6877-E7E7-40B1-AF67-D690C3800033}" sibTransId="{5BF7A21A-A831-4E22-B7D2-454BA1062289}"/>
    <dgm:cxn modelId="{D21B07CD-173B-4FA7-958C-CA60522BA2E1}" type="presOf" srcId="{470C0278-F3BA-46A0-A21D-883AB6A7C105}" destId="{C7A75707-75BB-42AD-93CC-A73DE3806E40}" srcOrd="0" destOrd="0" presId="urn:microsoft.com/office/officeart/2008/layout/VerticalCurvedList"/>
    <dgm:cxn modelId="{CBDEE7A2-0204-4B3C-BC56-BE9DFF5B6D08}" type="presOf" srcId="{4B2DB1CF-1651-473C-8E84-17CBF0260BBF}" destId="{55D905AC-37A4-4708-955F-01D43EC98566}" srcOrd="0" destOrd="0" presId="urn:microsoft.com/office/officeart/2008/layout/VerticalCurvedList"/>
    <dgm:cxn modelId="{69755847-F3E9-41A8-86F3-F61397959B97}" type="presOf" srcId="{F47446F3-1A39-49D1-8D8F-C316796FD2D6}" destId="{04BCE80E-6899-41D0-A22E-92617BA104F6}" srcOrd="0" destOrd="0" presId="urn:microsoft.com/office/officeart/2008/layout/VerticalCurvedList"/>
    <dgm:cxn modelId="{AF7EEDEC-D47A-47CF-BF76-28B448E27B30}" type="presParOf" srcId="{E83C64E9-37BA-446D-B46C-C5B00AA1E972}" destId="{1A35394A-4BBC-4F85-83BE-3DAB690712BE}" srcOrd="0" destOrd="0" presId="urn:microsoft.com/office/officeart/2008/layout/VerticalCurvedList"/>
    <dgm:cxn modelId="{1A26D866-B627-4FD9-99A2-C9F386C7ACAC}" type="presParOf" srcId="{1A35394A-4BBC-4F85-83BE-3DAB690712BE}" destId="{ED12B782-091C-4E4B-BD68-7D07D158B2AF}" srcOrd="0" destOrd="0" presId="urn:microsoft.com/office/officeart/2008/layout/VerticalCurvedList"/>
    <dgm:cxn modelId="{4CD3CD51-5246-4143-9BAF-FD89258841AA}" type="presParOf" srcId="{ED12B782-091C-4E4B-BD68-7D07D158B2AF}" destId="{680B8486-321C-44E7-BBE1-65F7B4FD9A4D}" srcOrd="0" destOrd="0" presId="urn:microsoft.com/office/officeart/2008/layout/VerticalCurvedList"/>
    <dgm:cxn modelId="{E9053167-FC93-4D9B-B18F-050E13F46282}" type="presParOf" srcId="{ED12B782-091C-4E4B-BD68-7D07D158B2AF}" destId="{04BCE80E-6899-41D0-A22E-92617BA104F6}" srcOrd="1" destOrd="0" presId="urn:microsoft.com/office/officeart/2008/layout/VerticalCurvedList"/>
    <dgm:cxn modelId="{B171EC62-AB65-425C-A7DB-87A48943D154}" type="presParOf" srcId="{ED12B782-091C-4E4B-BD68-7D07D158B2AF}" destId="{80436360-612B-4B13-B9EE-85736F8EF6CF}" srcOrd="2" destOrd="0" presId="urn:microsoft.com/office/officeart/2008/layout/VerticalCurvedList"/>
    <dgm:cxn modelId="{6985DAC9-807B-48A2-969E-02BC432968CA}" type="presParOf" srcId="{ED12B782-091C-4E4B-BD68-7D07D158B2AF}" destId="{C6288630-91EA-4E65-A36E-A82A295DDDC0}" srcOrd="3" destOrd="0" presId="urn:microsoft.com/office/officeart/2008/layout/VerticalCurvedList"/>
    <dgm:cxn modelId="{4E0141CE-47EF-4B6E-B4AA-E15DE4589EA8}" type="presParOf" srcId="{1A35394A-4BBC-4F85-83BE-3DAB690712BE}" destId="{D69211D7-675F-47BA-8D2B-88E8EB1D3AB2}" srcOrd="1" destOrd="0" presId="urn:microsoft.com/office/officeart/2008/layout/VerticalCurvedList"/>
    <dgm:cxn modelId="{D039A307-167C-4589-B8A3-E26C6C3D9B78}" type="presParOf" srcId="{1A35394A-4BBC-4F85-83BE-3DAB690712BE}" destId="{016EEDC1-E90C-4B52-A867-4D109B7F8322}" srcOrd="2" destOrd="0" presId="urn:microsoft.com/office/officeart/2008/layout/VerticalCurvedList"/>
    <dgm:cxn modelId="{499348AE-D042-4A8C-A16D-1B1105A85796}" type="presParOf" srcId="{016EEDC1-E90C-4B52-A867-4D109B7F8322}" destId="{ACAF8720-EF25-4EBE-8EC4-E29BEFDABABE}" srcOrd="0" destOrd="0" presId="urn:microsoft.com/office/officeart/2008/layout/VerticalCurvedList"/>
    <dgm:cxn modelId="{E58A5618-E35F-42F2-83A0-0465BCCA62C8}" type="presParOf" srcId="{1A35394A-4BBC-4F85-83BE-3DAB690712BE}" destId="{C7A75707-75BB-42AD-93CC-A73DE3806E40}" srcOrd="3" destOrd="0" presId="urn:microsoft.com/office/officeart/2008/layout/VerticalCurvedList"/>
    <dgm:cxn modelId="{CB6F85DD-CCDA-4FF1-9BC6-9B094A68CE4C}" type="presParOf" srcId="{1A35394A-4BBC-4F85-83BE-3DAB690712BE}" destId="{68AB4B71-2FC6-4941-A7F5-93C663D9624A}" srcOrd="4" destOrd="0" presId="urn:microsoft.com/office/officeart/2008/layout/VerticalCurvedList"/>
    <dgm:cxn modelId="{2770B552-6F01-4E16-8FE8-8E9BE9968D91}" type="presParOf" srcId="{68AB4B71-2FC6-4941-A7F5-93C663D9624A}" destId="{435C62F8-59F7-4416-A178-BA4C2704C346}" srcOrd="0" destOrd="0" presId="urn:microsoft.com/office/officeart/2008/layout/VerticalCurvedList"/>
    <dgm:cxn modelId="{FEA37AB9-5DE7-4BC3-ADC4-F3DA64C82B8F}" type="presParOf" srcId="{1A35394A-4BBC-4F85-83BE-3DAB690712BE}" destId="{25FD8979-AF29-4715-B5B4-26D03CB6AAEE}" srcOrd="5" destOrd="0" presId="urn:microsoft.com/office/officeart/2008/layout/VerticalCurvedList"/>
    <dgm:cxn modelId="{D6B50623-4E8B-407B-AE06-C8AEB0D9A186}" type="presParOf" srcId="{1A35394A-4BBC-4F85-83BE-3DAB690712BE}" destId="{4464325A-6FEF-4FB6-99F2-8440A5496181}" srcOrd="6" destOrd="0" presId="urn:microsoft.com/office/officeart/2008/layout/VerticalCurvedList"/>
    <dgm:cxn modelId="{A6934CFD-6DBA-44E1-AB95-5C1356D0D934}" type="presParOf" srcId="{4464325A-6FEF-4FB6-99F2-8440A5496181}" destId="{724B6D17-7316-4E53-A0D0-2DCECC0F1909}" srcOrd="0" destOrd="0" presId="urn:microsoft.com/office/officeart/2008/layout/VerticalCurvedList"/>
    <dgm:cxn modelId="{A692DA5A-3AF9-42D7-8FA7-5F224A73D6D3}" type="presParOf" srcId="{1A35394A-4BBC-4F85-83BE-3DAB690712BE}" destId="{55D905AC-37A4-4708-955F-01D43EC98566}" srcOrd="7" destOrd="0" presId="urn:microsoft.com/office/officeart/2008/layout/VerticalCurvedList"/>
    <dgm:cxn modelId="{5493984B-C4B1-4E49-8892-039CD51EFAE2}" type="presParOf" srcId="{1A35394A-4BBC-4F85-83BE-3DAB690712BE}" destId="{E7BA143A-7D97-4EFC-971D-6EB8B26A1E69}" srcOrd="8" destOrd="0" presId="urn:microsoft.com/office/officeart/2008/layout/VerticalCurvedList"/>
    <dgm:cxn modelId="{0D628B03-ED87-45E5-8559-3376DA3AB178}" type="presParOf" srcId="{E7BA143A-7D97-4EFC-971D-6EB8B26A1E69}" destId="{0349A814-46D3-4D0D-BE43-69EA4549D9E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B3AEBF6-A86C-4332-BE80-CA54DD88301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8B2CDC5-AF17-4435-92DE-52A0A72A7BA9}">
      <dgm:prSet phldrT="[Текст]"/>
      <dgm:spPr/>
      <dgm:t>
        <a:bodyPr/>
        <a:lstStyle/>
        <a:p>
          <a:r>
            <a:rPr lang="ru-RU" dirty="0" smtClean="0"/>
            <a:t>получение от нерезидентов на свои банковские счета в уполномоченных банках иностранной валюты или валюты РФ, причитающейся в соответствии с условиями указанных договоров за переданные нерезидентам товары, выполненные для них работы, оказанные им услуги, переданные им информацию и результаты интеллектуальной деятельности, в том числе исключительные права на них</a:t>
          </a:r>
          <a:endParaRPr lang="ru-RU" dirty="0"/>
        </a:p>
      </dgm:t>
    </dgm:pt>
    <dgm:pt modelId="{6678894B-31C5-409C-B9E5-6410697FBFCF}" type="parTrans" cxnId="{6EAD05CB-2C28-4645-A65C-D68B9CD9ED2A}">
      <dgm:prSet/>
      <dgm:spPr/>
      <dgm:t>
        <a:bodyPr/>
        <a:lstStyle/>
        <a:p>
          <a:endParaRPr lang="ru-RU"/>
        </a:p>
      </dgm:t>
    </dgm:pt>
    <dgm:pt modelId="{4C2844BA-8E31-4F01-AD56-BD7649026344}" type="sibTrans" cxnId="{6EAD05CB-2C28-4645-A65C-D68B9CD9ED2A}">
      <dgm:prSet/>
      <dgm:spPr/>
      <dgm:t>
        <a:bodyPr/>
        <a:lstStyle/>
        <a:p>
          <a:endParaRPr lang="ru-RU"/>
        </a:p>
      </dgm:t>
    </dgm:pt>
    <dgm:pt modelId="{49B3188A-6AFF-4E44-B4B7-887863228B98}">
      <dgm:prSet phldrT="[Текст]"/>
      <dgm:spPr/>
      <dgm:t>
        <a:bodyPr/>
        <a:lstStyle/>
        <a:p>
          <a:r>
            <a:rPr lang="ru-RU" dirty="0" smtClean="0"/>
            <a:t>возврат в Российскую Федерацию денежных средств, уплаченных нерезидентам за </a:t>
          </a:r>
          <a:r>
            <a:rPr lang="ru-RU" dirty="0" err="1" smtClean="0"/>
            <a:t>неввезенные</a:t>
          </a:r>
          <a:r>
            <a:rPr lang="ru-RU" dirty="0" smtClean="0"/>
            <a:t> в нее товары, невыполненные работы, </a:t>
          </a:r>
          <a:r>
            <a:rPr lang="ru-RU" dirty="0" err="1" smtClean="0"/>
            <a:t>неоказанные</a:t>
          </a:r>
          <a:r>
            <a:rPr lang="ru-RU" dirty="0" smtClean="0"/>
            <a:t> услуги, непереданные информацию и результаты интеллектуальной деятельности, в том числе исключительные права на них</a:t>
          </a:r>
          <a:endParaRPr lang="ru-RU" dirty="0"/>
        </a:p>
      </dgm:t>
    </dgm:pt>
    <dgm:pt modelId="{C0EC6611-E43A-42E2-B4C1-E3F6EAED16D5}" type="parTrans" cxnId="{00FE7DFB-D9CD-4F9B-A861-86DB77FABF8E}">
      <dgm:prSet/>
      <dgm:spPr/>
      <dgm:t>
        <a:bodyPr/>
        <a:lstStyle/>
        <a:p>
          <a:endParaRPr lang="ru-RU"/>
        </a:p>
      </dgm:t>
    </dgm:pt>
    <dgm:pt modelId="{A3FA4EC2-718C-4B5B-855D-42345A18A499}" type="sibTrans" cxnId="{00FE7DFB-D9CD-4F9B-A861-86DB77FABF8E}">
      <dgm:prSet/>
      <dgm:spPr/>
      <dgm:t>
        <a:bodyPr/>
        <a:lstStyle/>
        <a:p>
          <a:endParaRPr lang="ru-RU"/>
        </a:p>
      </dgm:t>
    </dgm:pt>
    <dgm:pt modelId="{7553B80B-C60C-46AC-93E0-9D0FA5226F8D}">
      <dgm:prSet phldrT="[Текст]"/>
      <dgm:spPr/>
      <dgm:t>
        <a:bodyPr/>
        <a:lstStyle/>
        <a:p>
          <a:r>
            <a:rPr lang="ru-RU" dirty="0" smtClean="0"/>
            <a:t>получение от нерезидентов на свои банковские счета в уполномоченных банках иностранной валюты или валюты РФ, причитающейся в соответствии с условиями договоров займа</a:t>
          </a:r>
          <a:endParaRPr lang="ru-RU" dirty="0"/>
        </a:p>
      </dgm:t>
    </dgm:pt>
    <dgm:pt modelId="{78FA99C1-CFAD-47B5-99AB-BAA305BF594D}" type="parTrans" cxnId="{A58057C3-4E7F-4BFB-BC7F-B8372A21AED5}">
      <dgm:prSet/>
      <dgm:spPr/>
      <dgm:t>
        <a:bodyPr/>
        <a:lstStyle/>
        <a:p>
          <a:endParaRPr lang="ru-RU"/>
        </a:p>
      </dgm:t>
    </dgm:pt>
    <dgm:pt modelId="{8440CFB9-3AC8-4B33-9FEC-546B8E3FAD91}" type="sibTrans" cxnId="{A58057C3-4E7F-4BFB-BC7F-B8372A21AED5}">
      <dgm:prSet/>
      <dgm:spPr/>
      <dgm:t>
        <a:bodyPr/>
        <a:lstStyle/>
        <a:p>
          <a:endParaRPr lang="ru-RU"/>
        </a:p>
      </dgm:t>
    </dgm:pt>
    <dgm:pt modelId="{D112C825-0A95-4083-86AD-78A414710E36}" type="pres">
      <dgm:prSet presAssocID="{9B3AEBF6-A86C-4332-BE80-CA54DD88301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2688845-8B01-4DDD-820A-8F9FF08698C7}" type="pres">
      <dgm:prSet presAssocID="{9B3AEBF6-A86C-4332-BE80-CA54DD883015}" presName="Name1" presStyleCnt="0"/>
      <dgm:spPr/>
    </dgm:pt>
    <dgm:pt modelId="{CA6D0FCC-8F8D-448F-B807-F7680D7F2C29}" type="pres">
      <dgm:prSet presAssocID="{9B3AEBF6-A86C-4332-BE80-CA54DD883015}" presName="cycle" presStyleCnt="0"/>
      <dgm:spPr/>
    </dgm:pt>
    <dgm:pt modelId="{60C09D32-A39B-414D-942E-AF09D82C9DED}" type="pres">
      <dgm:prSet presAssocID="{9B3AEBF6-A86C-4332-BE80-CA54DD883015}" presName="srcNode" presStyleLbl="node1" presStyleIdx="0" presStyleCnt="3"/>
      <dgm:spPr/>
    </dgm:pt>
    <dgm:pt modelId="{6AAE2D6D-835F-4047-8094-22C1341DC998}" type="pres">
      <dgm:prSet presAssocID="{9B3AEBF6-A86C-4332-BE80-CA54DD883015}" presName="conn" presStyleLbl="parChTrans1D2" presStyleIdx="0" presStyleCnt="1"/>
      <dgm:spPr/>
      <dgm:t>
        <a:bodyPr/>
        <a:lstStyle/>
        <a:p>
          <a:endParaRPr lang="ru-RU"/>
        </a:p>
      </dgm:t>
    </dgm:pt>
    <dgm:pt modelId="{F46A4FF4-AC1C-491E-8171-B67E1583F62C}" type="pres">
      <dgm:prSet presAssocID="{9B3AEBF6-A86C-4332-BE80-CA54DD883015}" presName="extraNode" presStyleLbl="node1" presStyleIdx="0" presStyleCnt="3"/>
      <dgm:spPr/>
    </dgm:pt>
    <dgm:pt modelId="{6039B515-F1D3-4DA9-9BFD-D7DA655DAFE0}" type="pres">
      <dgm:prSet presAssocID="{9B3AEBF6-A86C-4332-BE80-CA54DD883015}" presName="dstNode" presStyleLbl="node1" presStyleIdx="0" presStyleCnt="3"/>
      <dgm:spPr/>
    </dgm:pt>
    <dgm:pt modelId="{1505D476-C6EC-4B5D-B23D-E5AC7300D14F}" type="pres">
      <dgm:prSet presAssocID="{A8B2CDC5-AF17-4435-92DE-52A0A72A7BA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2BC1A7-8C04-4C6F-A4A5-EB6181566D7A}" type="pres">
      <dgm:prSet presAssocID="{A8B2CDC5-AF17-4435-92DE-52A0A72A7BA9}" presName="accent_1" presStyleCnt="0"/>
      <dgm:spPr/>
    </dgm:pt>
    <dgm:pt modelId="{D19D7465-C8F8-44B5-B8C0-37B1C77FF1A7}" type="pres">
      <dgm:prSet presAssocID="{A8B2CDC5-AF17-4435-92DE-52A0A72A7BA9}" presName="accentRepeatNode" presStyleLbl="solidFgAcc1" presStyleIdx="0" presStyleCnt="3"/>
      <dgm:spPr/>
    </dgm:pt>
    <dgm:pt modelId="{2EC568F6-3F88-4C9A-ABA7-389A755A98CD}" type="pres">
      <dgm:prSet presAssocID="{49B3188A-6AFF-4E44-B4B7-887863228B9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355BC4-7867-4406-8DB3-88E789571F26}" type="pres">
      <dgm:prSet presAssocID="{49B3188A-6AFF-4E44-B4B7-887863228B98}" presName="accent_2" presStyleCnt="0"/>
      <dgm:spPr/>
    </dgm:pt>
    <dgm:pt modelId="{1DA1F29F-66E2-4577-BFAD-539B397994DF}" type="pres">
      <dgm:prSet presAssocID="{49B3188A-6AFF-4E44-B4B7-887863228B98}" presName="accentRepeatNode" presStyleLbl="solidFgAcc1" presStyleIdx="1" presStyleCnt="3"/>
      <dgm:spPr/>
    </dgm:pt>
    <dgm:pt modelId="{C86FA8D0-092A-4571-92C2-6B2CD670DED0}" type="pres">
      <dgm:prSet presAssocID="{7553B80B-C60C-46AC-93E0-9D0FA5226F8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D87C78-3C36-40A9-A6A6-9B3CFDB827F2}" type="pres">
      <dgm:prSet presAssocID="{7553B80B-C60C-46AC-93E0-9D0FA5226F8D}" presName="accent_3" presStyleCnt="0"/>
      <dgm:spPr/>
    </dgm:pt>
    <dgm:pt modelId="{B72B50BF-7858-402D-9886-D6655DAF170F}" type="pres">
      <dgm:prSet presAssocID="{7553B80B-C60C-46AC-93E0-9D0FA5226F8D}" presName="accentRepeatNode" presStyleLbl="solidFgAcc1" presStyleIdx="2" presStyleCnt="3"/>
      <dgm:spPr/>
    </dgm:pt>
  </dgm:ptLst>
  <dgm:cxnLst>
    <dgm:cxn modelId="{AB99E233-AFF3-41EC-8529-A1F7AE8C4A20}" type="presOf" srcId="{A8B2CDC5-AF17-4435-92DE-52A0A72A7BA9}" destId="{1505D476-C6EC-4B5D-B23D-E5AC7300D14F}" srcOrd="0" destOrd="0" presId="urn:microsoft.com/office/officeart/2008/layout/VerticalCurvedList"/>
    <dgm:cxn modelId="{6EAD05CB-2C28-4645-A65C-D68B9CD9ED2A}" srcId="{9B3AEBF6-A86C-4332-BE80-CA54DD883015}" destId="{A8B2CDC5-AF17-4435-92DE-52A0A72A7BA9}" srcOrd="0" destOrd="0" parTransId="{6678894B-31C5-409C-B9E5-6410697FBFCF}" sibTransId="{4C2844BA-8E31-4F01-AD56-BD7649026344}"/>
    <dgm:cxn modelId="{1467C9CA-0F98-4042-9A3A-ABE7CBC546CF}" type="presOf" srcId="{49B3188A-6AFF-4E44-B4B7-887863228B98}" destId="{2EC568F6-3F88-4C9A-ABA7-389A755A98CD}" srcOrd="0" destOrd="0" presId="urn:microsoft.com/office/officeart/2008/layout/VerticalCurvedList"/>
    <dgm:cxn modelId="{00FE7DFB-D9CD-4F9B-A861-86DB77FABF8E}" srcId="{9B3AEBF6-A86C-4332-BE80-CA54DD883015}" destId="{49B3188A-6AFF-4E44-B4B7-887863228B98}" srcOrd="1" destOrd="0" parTransId="{C0EC6611-E43A-42E2-B4C1-E3F6EAED16D5}" sibTransId="{A3FA4EC2-718C-4B5B-855D-42345A18A499}"/>
    <dgm:cxn modelId="{A58057C3-4E7F-4BFB-BC7F-B8372A21AED5}" srcId="{9B3AEBF6-A86C-4332-BE80-CA54DD883015}" destId="{7553B80B-C60C-46AC-93E0-9D0FA5226F8D}" srcOrd="2" destOrd="0" parTransId="{78FA99C1-CFAD-47B5-99AB-BAA305BF594D}" sibTransId="{8440CFB9-3AC8-4B33-9FEC-546B8E3FAD91}"/>
    <dgm:cxn modelId="{1487C52E-D054-454F-AE59-BA1F318DB5EA}" type="presOf" srcId="{4C2844BA-8E31-4F01-AD56-BD7649026344}" destId="{6AAE2D6D-835F-4047-8094-22C1341DC998}" srcOrd="0" destOrd="0" presId="urn:microsoft.com/office/officeart/2008/layout/VerticalCurvedList"/>
    <dgm:cxn modelId="{C2A14FC8-9A76-42B0-BA24-92C16FA2B309}" type="presOf" srcId="{7553B80B-C60C-46AC-93E0-9D0FA5226F8D}" destId="{C86FA8D0-092A-4571-92C2-6B2CD670DED0}" srcOrd="0" destOrd="0" presId="urn:microsoft.com/office/officeart/2008/layout/VerticalCurvedList"/>
    <dgm:cxn modelId="{A75C9943-528B-4FFB-81A7-47284A72FEBD}" type="presOf" srcId="{9B3AEBF6-A86C-4332-BE80-CA54DD883015}" destId="{D112C825-0A95-4083-86AD-78A414710E36}" srcOrd="0" destOrd="0" presId="urn:microsoft.com/office/officeart/2008/layout/VerticalCurvedList"/>
    <dgm:cxn modelId="{92784D3F-D17F-4BCA-9917-98A2D2048934}" type="presParOf" srcId="{D112C825-0A95-4083-86AD-78A414710E36}" destId="{A2688845-8B01-4DDD-820A-8F9FF08698C7}" srcOrd="0" destOrd="0" presId="urn:microsoft.com/office/officeart/2008/layout/VerticalCurvedList"/>
    <dgm:cxn modelId="{DB05303E-A468-4A2E-A00A-5B59B58D7A71}" type="presParOf" srcId="{A2688845-8B01-4DDD-820A-8F9FF08698C7}" destId="{CA6D0FCC-8F8D-448F-B807-F7680D7F2C29}" srcOrd="0" destOrd="0" presId="urn:microsoft.com/office/officeart/2008/layout/VerticalCurvedList"/>
    <dgm:cxn modelId="{153BACA4-725D-4D73-A181-50428EECEDD5}" type="presParOf" srcId="{CA6D0FCC-8F8D-448F-B807-F7680D7F2C29}" destId="{60C09D32-A39B-414D-942E-AF09D82C9DED}" srcOrd="0" destOrd="0" presId="urn:microsoft.com/office/officeart/2008/layout/VerticalCurvedList"/>
    <dgm:cxn modelId="{DF22FC97-903A-4FCD-971E-94FC7B976FCD}" type="presParOf" srcId="{CA6D0FCC-8F8D-448F-B807-F7680D7F2C29}" destId="{6AAE2D6D-835F-4047-8094-22C1341DC998}" srcOrd="1" destOrd="0" presId="urn:microsoft.com/office/officeart/2008/layout/VerticalCurvedList"/>
    <dgm:cxn modelId="{E1E726EC-E1FC-4B17-A366-0BB9607DEA4C}" type="presParOf" srcId="{CA6D0FCC-8F8D-448F-B807-F7680D7F2C29}" destId="{F46A4FF4-AC1C-491E-8171-B67E1583F62C}" srcOrd="2" destOrd="0" presId="urn:microsoft.com/office/officeart/2008/layout/VerticalCurvedList"/>
    <dgm:cxn modelId="{73825BBA-A0D4-4E25-B392-EF04EFCF89D2}" type="presParOf" srcId="{CA6D0FCC-8F8D-448F-B807-F7680D7F2C29}" destId="{6039B515-F1D3-4DA9-9BFD-D7DA655DAFE0}" srcOrd="3" destOrd="0" presId="urn:microsoft.com/office/officeart/2008/layout/VerticalCurvedList"/>
    <dgm:cxn modelId="{35C68BBD-F549-4FF0-8869-A4BACF7F906B}" type="presParOf" srcId="{A2688845-8B01-4DDD-820A-8F9FF08698C7}" destId="{1505D476-C6EC-4B5D-B23D-E5AC7300D14F}" srcOrd="1" destOrd="0" presId="urn:microsoft.com/office/officeart/2008/layout/VerticalCurvedList"/>
    <dgm:cxn modelId="{06A54D3F-D4F5-42F9-9328-D1789B13B857}" type="presParOf" srcId="{A2688845-8B01-4DDD-820A-8F9FF08698C7}" destId="{902BC1A7-8C04-4C6F-A4A5-EB6181566D7A}" srcOrd="2" destOrd="0" presId="urn:microsoft.com/office/officeart/2008/layout/VerticalCurvedList"/>
    <dgm:cxn modelId="{E505418F-0344-436D-9B87-67ED0667FD43}" type="presParOf" srcId="{902BC1A7-8C04-4C6F-A4A5-EB6181566D7A}" destId="{D19D7465-C8F8-44B5-B8C0-37B1C77FF1A7}" srcOrd="0" destOrd="0" presId="urn:microsoft.com/office/officeart/2008/layout/VerticalCurvedList"/>
    <dgm:cxn modelId="{8092E97D-70AE-4615-A24A-A81ED2EFE4C8}" type="presParOf" srcId="{A2688845-8B01-4DDD-820A-8F9FF08698C7}" destId="{2EC568F6-3F88-4C9A-ABA7-389A755A98CD}" srcOrd="3" destOrd="0" presId="urn:microsoft.com/office/officeart/2008/layout/VerticalCurvedList"/>
    <dgm:cxn modelId="{745B57CE-1546-4EC7-84E5-D64FA7D4C62D}" type="presParOf" srcId="{A2688845-8B01-4DDD-820A-8F9FF08698C7}" destId="{A2355BC4-7867-4406-8DB3-88E789571F26}" srcOrd="4" destOrd="0" presId="urn:microsoft.com/office/officeart/2008/layout/VerticalCurvedList"/>
    <dgm:cxn modelId="{48E51854-D875-4F8B-A7BA-5627CABBD995}" type="presParOf" srcId="{A2355BC4-7867-4406-8DB3-88E789571F26}" destId="{1DA1F29F-66E2-4577-BFAD-539B397994DF}" srcOrd="0" destOrd="0" presId="urn:microsoft.com/office/officeart/2008/layout/VerticalCurvedList"/>
    <dgm:cxn modelId="{D7E99AB8-D212-4061-8E91-693672B84480}" type="presParOf" srcId="{A2688845-8B01-4DDD-820A-8F9FF08698C7}" destId="{C86FA8D0-092A-4571-92C2-6B2CD670DED0}" srcOrd="5" destOrd="0" presId="urn:microsoft.com/office/officeart/2008/layout/VerticalCurvedList"/>
    <dgm:cxn modelId="{D6B360F2-48CE-48FC-BE1E-3AF19F5C1528}" type="presParOf" srcId="{A2688845-8B01-4DDD-820A-8F9FF08698C7}" destId="{4BD87C78-3C36-40A9-A6A6-9B3CFDB827F2}" srcOrd="6" destOrd="0" presId="urn:microsoft.com/office/officeart/2008/layout/VerticalCurvedList"/>
    <dgm:cxn modelId="{A8967FFD-DBC8-49D7-9112-E87D85574465}" type="presParOf" srcId="{4BD87C78-3C36-40A9-A6A6-9B3CFDB827F2}" destId="{B72B50BF-7858-402D-9886-D6655DAF170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2FDCB06-578A-4B35-A1AF-DBB54C9ED8B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45D366-376C-4BD3-A4CC-5B9C08842E9E}">
      <dgm:prSet phldrT="[Текст]"/>
      <dgm:spPr/>
      <dgm:t>
        <a:bodyPr/>
        <a:lstStyle/>
        <a:p>
          <a:r>
            <a:rPr lang="ru-RU" dirty="0" smtClean="0"/>
            <a:t>Запретительный режим </a:t>
          </a:r>
          <a:endParaRPr lang="ru-RU" dirty="0"/>
        </a:p>
      </dgm:t>
    </dgm:pt>
    <dgm:pt modelId="{797D5498-0FFE-41E1-9917-35B2CB6A5ED6}" type="parTrans" cxnId="{0A9C80AA-AE6A-4AF1-AFFB-CA0F06D991F9}">
      <dgm:prSet/>
      <dgm:spPr/>
      <dgm:t>
        <a:bodyPr/>
        <a:lstStyle/>
        <a:p>
          <a:endParaRPr lang="ru-RU"/>
        </a:p>
      </dgm:t>
    </dgm:pt>
    <dgm:pt modelId="{E78CAB8B-00E2-4925-B8C8-08CFF55234FC}" type="sibTrans" cxnId="{0A9C80AA-AE6A-4AF1-AFFB-CA0F06D991F9}">
      <dgm:prSet/>
      <dgm:spPr/>
      <dgm:t>
        <a:bodyPr/>
        <a:lstStyle/>
        <a:p>
          <a:endParaRPr lang="ru-RU"/>
        </a:p>
      </dgm:t>
    </dgm:pt>
    <dgm:pt modelId="{85FFA590-E815-4B59-8F92-E70AA8D3B0D7}" type="asst">
      <dgm:prSet phldrT="[Текст]"/>
      <dgm:spPr/>
      <dgm:t>
        <a:bodyPr/>
        <a:lstStyle/>
        <a:p>
          <a:r>
            <a:rPr lang="ru-RU" dirty="0" smtClean="0"/>
            <a:t>выражается в ограничении осуществлять резидентами валютные операции между собой</a:t>
          </a:r>
          <a:endParaRPr lang="ru-RU" dirty="0"/>
        </a:p>
      </dgm:t>
    </dgm:pt>
    <dgm:pt modelId="{1CCB6D8D-B4C0-4DCF-9B8F-6FB61006DB64}" type="parTrans" cxnId="{9065183D-C2E4-4CF7-A76C-98713724A93D}">
      <dgm:prSet/>
      <dgm:spPr/>
      <dgm:t>
        <a:bodyPr/>
        <a:lstStyle/>
        <a:p>
          <a:endParaRPr lang="ru-RU"/>
        </a:p>
      </dgm:t>
    </dgm:pt>
    <dgm:pt modelId="{A1E48EDD-F7DF-42A9-A675-3BDF2187D8F1}" type="sibTrans" cxnId="{9065183D-C2E4-4CF7-A76C-98713724A93D}">
      <dgm:prSet/>
      <dgm:spPr/>
      <dgm:t>
        <a:bodyPr/>
        <a:lstStyle/>
        <a:p>
          <a:endParaRPr lang="ru-RU"/>
        </a:p>
      </dgm:t>
    </dgm:pt>
    <dgm:pt modelId="{8C5CE21C-A308-4C26-B36C-4D9F2F79EA84}">
      <dgm:prSet phldrT="[Текст]"/>
      <dgm:spPr/>
      <dgm:t>
        <a:bodyPr/>
        <a:lstStyle/>
        <a:p>
          <a:r>
            <a:rPr lang="ru-RU" dirty="0" smtClean="0"/>
            <a:t>расчеты в магазинах беспошлинной торговли</a:t>
          </a:r>
          <a:endParaRPr lang="ru-RU" dirty="0"/>
        </a:p>
      </dgm:t>
    </dgm:pt>
    <dgm:pt modelId="{7A0127ED-7A00-4274-AC2A-EAE5945718ED}" type="parTrans" cxnId="{D1B7BB97-A932-4D71-A090-7B01A5183DB8}">
      <dgm:prSet/>
      <dgm:spPr/>
      <dgm:t>
        <a:bodyPr/>
        <a:lstStyle/>
        <a:p>
          <a:endParaRPr lang="ru-RU"/>
        </a:p>
      </dgm:t>
    </dgm:pt>
    <dgm:pt modelId="{4AC3BD8C-1D2E-4C07-A412-1A4583F5A93F}" type="sibTrans" cxnId="{D1B7BB97-A932-4D71-A090-7B01A5183DB8}">
      <dgm:prSet/>
      <dgm:spPr/>
      <dgm:t>
        <a:bodyPr/>
        <a:lstStyle/>
        <a:p>
          <a:endParaRPr lang="ru-RU"/>
        </a:p>
      </dgm:t>
    </dgm:pt>
    <dgm:pt modelId="{272282EA-BE21-4EB9-9CF7-E996797CB35A}">
      <dgm:prSet phldrT="[Текст]"/>
      <dgm:spPr/>
      <dgm:t>
        <a:bodyPr/>
        <a:lstStyle/>
        <a:p>
          <a:r>
            <a:rPr lang="ru-RU" dirty="0" smtClean="0"/>
            <a:t>оплата и (или) возмещение расходов физического лица, связанные со служебной командировкой за пределы территории РФ</a:t>
          </a:r>
          <a:endParaRPr lang="ru-RU" dirty="0"/>
        </a:p>
      </dgm:t>
    </dgm:pt>
    <dgm:pt modelId="{2648A984-C84C-401E-B6DB-053BFC5D3A28}" type="parTrans" cxnId="{532128CD-C15F-45C0-8180-592E0189948E}">
      <dgm:prSet/>
      <dgm:spPr/>
      <dgm:t>
        <a:bodyPr/>
        <a:lstStyle/>
        <a:p>
          <a:endParaRPr lang="ru-RU"/>
        </a:p>
      </dgm:t>
    </dgm:pt>
    <dgm:pt modelId="{90CB5F0D-8C78-4588-AE1E-F293D1F3C5B2}" type="sibTrans" cxnId="{532128CD-C15F-45C0-8180-592E0189948E}">
      <dgm:prSet/>
      <dgm:spPr/>
      <dgm:t>
        <a:bodyPr/>
        <a:lstStyle/>
        <a:p>
          <a:endParaRPr lang="ru-RU"/>
        </a:p>
      </dgm:t>
    </dgm:pt>
    <dgm:pt modelId="{8A9C54E3-0BDA-427B-A421-025E4C5A84A3}">
      <dgm:prSet phldrT="[Текст]"/>
      <dgm:spPr/>
      <dgm:t>
        <a:bodyPr/>
        <a:lstStyle/>
        <a:p>
          <a:r>
            <a:rPr lang="ru-RU" dirty="0" smtClean="0"/>
            <a:t>переводы физическим лицом — резидентом иностранной валюты в Российскую Федерацию со счетов, открытых в банках, расположенных за пределами территории РФ, в пользу иных физических лиц — резидентов на их счета в уполномоченных банках</a:t>
          </a:r>
          <a:endParaRPr lang="ru-RU" dirty="0"/>
        </a:p>
      </dgm:t>
    </dgm:pt>
    <dgm:pt modelId="{E19A75AC-BC12-4F41-896A-1CC1D81D2ED1}" type="parTrans" cxnId="{38C6AEB3-2314-4D02-BAD2-78A6C07600D7}">
      <dgm:prSet/>
      <dgm:spPr/>
      <dgm:t>
        <a:bodyPr/>
        <a:lstStyle/>
        <a:p>
          <a:endParaRPr lang="ru-RU"/>
        </a:p>
      </dgm:t>
    </dgm:pt>
    <dgm:pt modelId="{FFF2F1FD-1706-4312-A13D-EB4A52B09A34}" type="sibTrans" cxnId="{38C6AEB3-2314-4D02-BAD2-78A6C07600D7}">
      <dgm:prSet/>
      <dgm:spPr/>
      <dgm:t>
        <a:bodyPr/>
        <a:lstStyle/>
        <a:p>
          <a:endParaRPr lang="ru-RU"/>
        </a:p>
      </dgm:t>
    </dgm:pt>
    <dgm:pt modelId="{BAF107F6-180B-483E-AE88-A3FE8277B3E3}">
      <dgm:prSet phldrT="[Текст]"/>
      <dgm:spPr/>
      <dgm:t>
        <a:bodyPr/>
        <a:lstStyle/>
        <a:p>
          <a:r>
            <a:rPr lang="ru-RU" dirty="0" smtClean="0"/>
            <a:t>оплата и (или) возмещение расходов, связанных со служебными поездками за пределы территории РФ работников, постоянная работа которых осуществляется в пути или имеет разъездной характер</a:t>
          </a:r>
          <a:endParaRPr lang="ru-RU" dirty="0"/>
        </a:p>
      </dgm:t>
    </dgm:pt>
    <dgm:pt modelId="{044A8F0E-B19F-4A17-8173-0F16FF6D7778}" type="parTrans" cxnId="{5B877594-7FB8-42C2-88E2-0FDE0B9B888D}">
      <dgm:prSet/>
      <dgm:spPr/>
      <dgm:t>
        <a:bodyPr/>
        <a:lstStyle/>
        <a:p>
          <a:endParaRPr lang="ru-RU"/>
        </a:p>
      </dgm:t>
    </dgm:pt>
    <dgm:pt modelId="{8DC7D528-4665-4541-96D0-5277A9C81627}" type="sibTrans" cxnId="{5B877594-7FB8-42C2-88E2-0FDE0B9B888D}">
      <dgm:prSet/>
      <dgm:spPr/>
      <dgm:t>
        <a:bodyPr/>
        <a:lstStyle/>
        <a:p>
          <a:endParaRPr lang="ru-RU"/>
        </a:p>
      </dgm:t>
    </dgm:pt>
    <dgm:pt modelId="{0DB8CEDD-8C34-432A-BF58-9D31749C9D64}" type="pres">
      <dgm:prSet presAssocID="{42FDCB06-578A-4B35-A1AF-DBB54C9ED8B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266FF05-29FC-4E4A-BB9B-31430FBAC87E}" type="pres">
      <dgm:prSet presAssocID="{B445D366-376C-4BD3-A4CC-5B9C08842E9E}" presName="hierRoot1" presStyleCnt="0">
        <dgm:presLayoutVars>
          <dgm:hierBranch val="init"/>
        </dgm:presLayoutVars>
      </dgm:prSet>
      <dgm:spPr/>
    </dgm:pt>
    <dgm:pt modelId="{8CD0C69E-AD8F-4D08-8E44-EB2CD5D277D0}" type="pres">
      <dgm:prSet presAssocID="{B445D366-376C-4BD3-A4CC-5B9C08842E9E}" presName="rootComposite1" presStyleCnt="0"/>
      <dgm:spPr/>
    </dgm:pt>
    <dgm:pt modelId="{F45CAB5D-58F4-451C-9BE3-541094CA7F66}" type="pres">
      <dgm:prSet presAssocID="{B445D366-376C-4BD3-A4CC-5B9C08842E9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2D53F7-EAE9-4EDE-B017-F76516ADD9FB}" type="pres">
      <dgm:prSet presAssocID="{B445D366-376C-4BD3-A4CC-5B9C08842E9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1FA68A6-2EC1-4567-878B-C9BF822E910B}" type="pres">
      <dgm:prSet presAssocID="{B445D366-376C-4BD3-A4CC-5B9C08842E9E}" presName="hierChild2" presStyleCnt="0"/>
      <dgm:spPr/>
    </dgm:pt>
    <dgm:pt modelId="{DBF630A7-38E7-4211-BA78-0EE3BD618101}" type="pres">
      <dgm:prSet presAssocID="{7A0127ED-7A00-4274-AC2A-EAE5945718ED}" presName="Name37" presStyleLbl="parChTrans1D2" presStyleIdx="0" presStyleCnt="5"/>
      <dgm:spPr/>
      <dgm:t>
        <a:bodyPr/>
        <a:lstStyle/>
        <a:p>
          <a:endParaRPr lang="ru-RU"/>
        </a:p>
      </dgm:t>
    </dgm:pt>
    <dgm:pt modelId="{DF41CB1F-9EF3-42BD-B16C-8DBC8A940F27}" type="pres">
      <dgm:prSet presAssocID="{8C5CE21C-A308-4C26-B36C-4D9F2F79EA84}" presName="hierRoot2" presStyleCnt="0">
        <dgm:presLayoutVars>
          <dgm:hierBranch val="init"/>
        </dgm:presLayoutVars>
      </dgm:prSet>
      <dgm:spPr/>
    </dgm:pt>
    <dgm:pt modelId="{C1EA0E31-0BAA-4F5F-9EC2-F8AF78AEFF29}" type="pres">
      <dgm:prSet presAssocID="{8C5CE21C-A308-4C26-B36C-4D9F2F79EA84}" presName="rootComposite" presStyleCnt="0"/>
      <dgm:spPr/>
    </dgm:pt>
    <dgm:pt modelId="{3AC87C9B-AB96-4EB2-8997-7334CAB6DF86}" type="pres">
      <dgm:prSet presAssocID="{8C5CE21C-A308-4C26-B36C-4D9F2F79EA84}" presName="rootText" presStyleLbl="node2" presStyleIdx="0" presStyleCnt="4" custScaleY="1629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C1D55B-D98F-4542-BDEA-91C4DCA6DFAA}" type="pres">
      <dgm:prSet presAssocID="{8C5CE21C-A308-4C26-B36C-4D9F2F79EA84}" presName="rootConnector" presStyleLbl="node2" presStyleIdx="0" presStyleCnt="4"/>
      <dgm:spPr/>
      <dgm:t>
        <a:bodyPr/>
        <a:lstStyle/>
        <a:p>
          <a:endParaRPr lang="ru-RU"/>
        </a:p>
      </dgm:t>
    </dgm:pt>
    <dgm:pt modelId="{6FFEE9E1-8C19-4CFB-B09C-6CC0C1C5B932}" type="pres">
      <dgm:prSet presAssocID="{8C5CE21C-A308-4C26-B36C-4D9F2F79EA84}" presName="hierChild4" presStyleCnt="0"/>
      <dgm:spPr/>
    </dgm:pt>
    <dgm:pt modelId="{ED66049A-5E96-4DF1-99E5-4AFD585C1FD8}" type="pres">
      <dgm:prSet presAssocID="{8C5CE21C-A308-4C26-B36C-4D9F2F79EA84}" presName="hierChild5" presStyleCnt="0"/>
      <dgm:spPr/>
    </dgm:pt>
    <dgm:pt modelId="{18750370-7371-4493-AAAF-051639FCB736}" type="pres">
      <dgm:prSet presAssocID="{2648A984-C84C-401E-B6DB-053BFC5D3A28}" presName="Name37" presStyleLbl="parChTrans1D2" presStyleIdx="1" presStyleCnt="5"/>
      <dgm:spPr/>
      <dgm:t>
        <a:bodyPr/>
        <a:lstStyle/>
        <a:p>
          <a:endParaRPr lang="ru-RU"/>
        </a:p>
      </dgm:t>
    </dgm:pt>
    <dgm:pt modelId="{25C3E5C4-DF0F-4B21-9D56-19CFCC9366A7}" type="pres">
      <dgm:prSet presAssocID="{272282EA-BE21-4EB9-9CF7-E996797CB35A}" presName="hierRoot2" presStyleCnt="0">
        <dgm:presLayoutVars>
          <dgm:hierBranch val="init"/>
        </dgm:presLayoutVars>
      </dgm:prSet>
      <dgm:spPr/>
    </dgm:pt>
    <dgm:pt modelId="{03D3624B-BBBF-4BBE-9E86-4E5530E19071}" type="pres">
      <dgm:prSet presAssocID="{272282EA-BE21-4EB9-9CF7-E996797CB35A}" presName="rootComposite" presStyleCnt="0"/>
      <dgm:spPr/>
    </dgm:pt>
    <dgm:pt modelId="{4D77460C-65DF-4193-81F1-D35ABD1B8C8D}" type="pres">
      <dgm:prSet presAssocID="{272282EA-BE21-4EB9-9CF7-E996797CB35A}" presName="rootText" presStyleLbl="node2" presStyleIdx="1" presStyleCnt="4" custScaleX="115892" custScaleY="1705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0E1F31-89A1-4761-BD2C-3A042A58B1A0}" type="pres">
      <dgm:prSet presAssocID="{272282EA-BE21-4EB9-9CF7-E996797CB35A}" presName="rootConnector" presStyleLbl="node2" presStyleIdx="1" presStyleCnt="4"/>
      <dgm:spPr/>
      <dgm:t>
        <a:bodyPr/>
        <a:lstStyle/>
        <a:p>
          <a:endParaRPr lang="ru-RU"/>
        </a:p>
      </dgm:t>
    </dgm:pt>
    <dgm:pt modelId="{C710B5DA-B44F-4A29-B669-54F5316DF1DE}" type="pres">
      <dgm:prSet presAssocID="{272282EA-BE21-4EB9-9CF7-E996797CB35A}" presName="hierChild4" presStyleCnt="0"/>
      <dgm:spPr/>
    </dgm:pt>
    <dgm:pt modelId="{C11C52FE-5013-4653-8AAF-099C2744131C}" type="pres">
      <dgm:prSet presAssocID="{272282EA-BE21-4EB9-9CF7-E996797CB35A}" presName="hierChild5" presStyleCnt="0"/>
      <dgm:spPr/>
    </dgm:pt>
    <dgm:pt modelId="{190678F1-6F2B-4CCA-B187-68BA9D53E89F}" type="pres">
      <dgm:prSet presAssocID="{E19A75AC-BC12-4F41-896A-1CC1D81D2ED1}" presName="Name37" presStyleLbl="parChTrans1D2" presStyleIdx="2" presStyleCnt="5"/>
      <dgm:spPr/>
      <dgm:t>
        <a:bodyPr/>
        <a:lstStyle/>
        <a:p>
          <a:endParaRPr lang="ru-RU"/>
        </a:p>
      </dgm:t>
    </dgm:pt>
    <dgm:pt modelId="{AEF0AEBD-CE5E-47C3-868D-41E36F7C6048}" type="pres">
      <dgm:prSet presAssocID="{8A9C54E3-0BDA-427B-A421-025E4C5A84A3}" presName="hierRoot2" presStyleCnt="0">
        <dgm:presLayoutVars>
          <dgm:hierBranch val="init"/>
        </dgm:presLayoutVars>
      </dgm:prSet>
      <dgm:spPr/>
    </dgm:pt>
    <dgm:pt modelId="{9A395AD7-ADC7-4A15-9BD2-2022B58C784F}" type="pres">
      <dgm:prSet presAssocID="{8A9C54E3-0BDA-427B-A421-025E4C5A84A3}" presName="rootComposite" presStyleCnt="0"/>
      <dgm:spPr/>
    </dgm:pt>
    <dgm:pt modelId="{932CB1F6-9886-4F41-8557-54A72D55EE6E}" type="pres">
      <dgm:prSet presAssocID="{8A9C54E3-0BDA-427B-A421-025E4C5A84A3}" presName="rootText" presStyleLbl="node2" presStyleIdx="2" presStyleCnt="4" custScaleX="116551" custScaleY="2542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E3E211-304C-4495-8AFF-36D552FEE652}" type="pres">
      <dgm:prSet presAssocID="{8A9C54E3-0BDA-427B-A421-025E4C5A84A3}" presName="rootConnector" presStyleLbl="node2" presStyleIdx="2" presStyleCnt="4"/>
      <dgm:spPr/>
      <dgm:t>
        <a:bodyPr/>
        <a:lstStyle/>
        <a:p>
          <a:endParaRPr lang="ru-RU"/>
        </a:p>
      </dgm:t>
    </dgm:pt>
    <dgm:pt modelId="{8E8FB327-CF22-4B45-AB0F-9EA7D19973B6}" type="pres">
      <dgm:prSet presAssocID="{8A9C54E3-0BDA-427B-A421-025E4C5A84A3}" presName="hierChild4" presStyleCnt="0"/>
      <dgm:spPr/>
    </dgm:pt>
    <dgm:pt modelId="{E8053BF5-AB58-4B5C-B3F8-48F023FA8B0E}" type="pres">
      <dgm:prSet presAssocID="{8A9C54E3-0BDA-427B-A421-025E4C5A84A3}" presName="hierChild5" presStyleCnt="0"/>
      <dgm:spPr/>
    </dgm:pt>
    <dgm:pt modelId="{BC20AEC8-EC79-4999-AD97-71D793A56AF5}" type="pres">
      <dgm:prSet presAssocID="{044A8F0E-B19F-4A17-8173-0F16FF6D7778}" presName="Name37" presStyleLbl="parChTrans1D2" presStyleIdx="3" presStyleCnt="5"/>
      <dgm:spPr/>
      <dgm:t>
        <a:bodyPr/>
        <a:lstStyle/>
        <a:p>
          <a:endParaRPr lang="ru-RU"/>
        </a:p>
      </dgm:t>
    </dgm:pt>
    <dgm:pt modelId="{7446EA34-5F51-4697-92A2-F5C0E25B2AF7}" type="pres">
      <dgm:prSet presAssocID="{BAF107F6-180B-483E-AE88-A3FE8277B3E3}" presName="hierRoot2" presStyleCnt="0">
        <dgm:presLayoutVars>
          <dgm:hierBranch val="init"/>
        </dgm:presLayoutVars>
      </dgm:prSet>
      <dgm:spPr/>
    </dgm:pt>
    <dgm:pt modelId="{5B6EFB21-CE84-4ADD-AA1D-6B08D8447E8A}" type="pres">
      <dgm:prSet presAssocID="{BAF107F6-180B-483E-AE88-A3FE8277B3E3}" presName="rootComposite" presStyleCnt="0"/>
      <dgm:spPr/>
    </dgm:pt>
    <dgm:pt modelId="{CE4BCFC9-904C-4AB2-B834-70ABB9328805}" type="pres">
      <dgm:prSet presAssocID="{BAF107F6-180B-483E-AE88-A3FE8277B3E3}" presName="rootText" presStyleLbl="node2" presStyleIdx="3" presStyleCnt="4" custScaleX="117231" custScaleY="2260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AC94BD-973A-43CD-AA39-5CCED3C0F0A5}" type="pres">
      <dgm:prSet presAssocID="{BAF107F6-180B-483E-AE88-A3FE8277B3E3}" presName="rootConnector" presStyleLbl="node2" presStyleIdx="3" presStyleCnt="4"/>
      <dgm:spPr/>
      <dgm:t>
        <a:bodyPr/>
        <a:lstStyle/>
        <a:p>
          <a:endParaRPr lang="ru-RU"/>
        </a:p>
      </dgm:t>
    </dgm:pt>
    <dgm:pt modelId="{042C2C36-C95E-42F6-88E9-5A9A8B0BEDC3}" type="pres">
      <dgm:prSet presAssocID="{BAF107F6-180B-483E-AE88-A3FE8277B3E3}" presName="hierChild4" presStyleCnt="0"/>
      <dgm:spPr/>
    </dgm:pt>
    <dgm:pt modelId="{F4CD9DFD-3AC4-4DCE-A818-ECA00E3CAE4E}" type="pres">
      <dgm:prSet presAssocID="{BAF107F6-180B-483E-AE88-A3FE8277B3E3}" presName="hierChild5" presStyleCnt="0"/>
      <dgm:spPr/>
    </dgm:pt>
    <dgm:pt modelId="{A28C1A42-C257-42FA-BED9-9D4D4A73D0BB}" type="pres">
      <dgm:prSet presAssocID="{B445D366-376C-4BD3-A4CC-5B9C08842E9E}" presName="hierChild3" presStyleCnt="0"/>
      <dgm:spPr/>
    </dgm:pt>
    <dgm:pt modelId="{EB70B06B-AD29-4264-A538-56C5BA3C4DA3}" type="pres">
      <dgm:prSet presAssocID="{1CCB6D8D-B4C0-4DCF-9B8F-6FB61006DB64}" presName="Name111" presStyleLbl="parChTrans1D2" presStyleIdx="4" presStyleCnt="5"/>
      <dgm:spPr/>
      <dgm:t>
        <a:bodyPr/>
        <a:lstStyle/>
        <a:p>
          <a:endParaRPr lang="ru-RU"/>
        </a:p>
      </dgm:t>
    </dgm:pt>
    <dgm:pt modelId="{C9BDFAC2-DB6B-41CA-A047-8AF3CC01ECE4}" type="pres">
      <dgm:prSet presAssocID="{85FFA590-E815-4B59-8F92-E70AA8D3B0D7}" presName="hierRoot3" presStyleCnt="0">
        <dgm:presLayoutVars>
          <dgm:hierBranch val="init"/>
        </dgm:presLayoutVars>
      </dgm:prSet>
      <dgm:spPr/>
    </dgm:pt>
    <dgm:pt modelId="{08AF4B64-CD58-4467-AAFF-C9C769CFB574}" type="pres">
      <dgm:prSet presAssocID="{85FFA590-E815-4B59-8F92-E70AA8D3B0D7}" presName="rootComposite3" presStyleCnt="0"/>
      <dgm:spPr/>
    </dgm:pt>
    <dgm:pt modelId="{A84877A1-34DA-4766-98B1-DA77A582C607}" type="pres">
      <dgm:prSet presAssocID="{85FFA590-E815-4B59-8F92-E70AA8D3B0D7}" presName="rootText3" presStyleLbl="asst1" presStyleIdx="0" presStyleCnt="1" custScaleX="162418" custScaleY="1046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9069C7-F391-47DB-9755-BB1D03D4C716}" type="pres">
      <dgm:prSet presAssocID="{85FFA590-E815-4B59-8F92-E70AA8D3B0D7}" presName="rootConnector3" presStyleLbl="asst1" presStyleIdx="0" presStyleCnt="1"/>
      <dgm:spPr/>
      <dgm:t>
        <a:bodyPr/>
        <a:lstStyle/>
        <a:p>
          <a:endParaRPr lang="ru-RU"/>
        </a:p>
      </dgm:t>
    </dgm:pt>
    <dgm:pt modelId="{50A27DF7-61DC-43EC-AA6B-5451578EBC4B}" type="pres">
      <dgm:prSet presAssocID="{85FFA590-E815-4B59-8F92-E70AA8D3B0D7}" presName="hierChild6" presStyleCnt="0"/>
      <dgm:spPr/>
    </dgm:pt>
    <dgm:pt modelId="{EB08442C-B854-4CFD-B4A6-8F23C2AE8DAB}" type="pres">
      <dgm:prSet presAssocID="{85FFA590-E815-4B59-8F92-E70AA8D3B0D7}" presName="hierChild7" presStyleCnt="0"/>
      <dgm:spPr/>
    </dgm:pt>
  </dgm:ptLst>
  <dgm:cxnLst>
    <dgm:cxn modelId="{75A5363E-7815-4665-B0D3-8AD14BC603D2}" type="presOf" srcId="{272282EA-BE21-4EB9-9CF7-E996797CB35A}" destId="{4D77460C-65DF-4193-81F1-D35ABD1B8C8D}" srcOrd="0" destOrd="0" presId="urn:microsoft.com/office/officeart/2005/8/layout/orgChart1"/>
    <dgm:cxn modelId="{CE5287AD-7FDE-45C2-92C2-7AEA6A760C86}" type="presOf" srcId="{8C5CE21C-A308-4C26-B36C-4D9F2F79EA84}" destId="{3AC87C9B-AB96-4EB2-8997-7334CAB6DF86}" srcOrd="0" destOrd="0" presId="urn:microsoft.com/office/officeart/2005/8/layout/orgChart1"/>
    <dgm:cxn modelId="{7D009087-F66D-4BB9-BABC-3B6E143F3703}" type="presOf" srcId="{BAF107F6-180B-483E-AE88-A3FE8277B3E3}" destId="{07AC94BD-973A-43CD-AA39-5CCED3C0F0A5}" srcOrd="1" destOrd="0" presId="urn:microsoft.com/office/officeart/2005/8/layout/orgChart1"/>
    <dgm:cxn modelId="{BCE329A0-84DC-45D9-AA99-F8B41A417E3E}" type="presOf" srcId="{85FFA590-E815-4B59-8F92-E70AA8D3B0D7}" destId="{A84877A1-34DA-4766-98B1-DA77A582C607}" srcOrd="0" destOrd="0" presId="urn:microsoft.com/office/officeart/2005/8/layout/orgChart1"/>
    <dgm:cxn modelId="{38C6AEB3-2314-4D02-BAD2-78A6C07600D7}" srcId="{B445D366-376C-4BD3-A4CC-5B9C08842E9E}" destId="{8A9C54E3-0BDA-427B-A421-025E4C5A84A3}" srcOrd="3" destOrd="0" parTransId="{E19A75AC-BC12-4F41-896A-1CC1D81D2ED1}" sibTransId="{FFF2F1FD-1706-4312-A13D-EB4A52B09A34}"/>
    <dgm:cxn modelId="{9065183D-C2E4-4CF7-A76C-98713724A93D}" srcId="{B445D366-376C-4BD3-A4CC-5B9C08842E9E}" destId="{85FFA590-E815-4B59-8F92-E70AA8D3B0D7}" srcOrd="0" destOrd="0" parTransId="{1CCB6D8D-B4C0-4DCF-9B8F-6FB61006DB64}" sibTransId="{A1E48EDD-F7DF-42A9-A675-3BDF2187D8F1}"/>
    <dgm:cxn modelId="{5B877594-7FB8-42C2-88E2-0FDE0B9B888D}" srcId="{B445D366-376C-4BD3-A4CC-5B9C08842E9E}" destId="{BAF107F6-180B-483E-AE88-A3FE8277B3E3}" srcOrd="4" destOrd="0" parTransId="{044A8F0E-B19F-4A17-8173-0F16FF6D7778}" sibTransId="{8DC7D528-4665-4541-96D0-5277A9C81627}"/>
    <dgm:cxn modelId="{BCE97B39-9418-4365-B39E-A929BD71ECE3}" type="presOf" srcId="{B445D366-376C-4BD3-A4CC-5B9C08842E9E}" destId="{F45CAB5D-58F4-451C-9BE3-541094CA7F66}" srcOrd="0" destOrd="0" presId="urn:microsoft.com/office/officeart/2005/8/layout/orgChart1"/>
    <dgm:cxn modelId="{DA7181E9-8C24-4637-BDE5-41AFB445D507}" type="presOf" srcId="{BAF107F6-180B-483E-AE88-A3FE8277B3E3}" destId="{CE4BCFC9-904C-4AB2-B834-70ABB9328805}" srcOrd="0" destOrd="0" presId="urn:microsoft.com/office/officeart/2005/8/layout/orgChart1"/>
    <dgm:cxn modelId="{16988373-F8E7-436F-AC5F-3B31CBC0C51F}" type="presOf" srcId="{8A9C54E3-0BDA-427B-A421-025E4C5A84A3}" destId="{F8E3E211-304C-4495-8AFF-36D552FEE652}" srcOrd="1" destOrd="0" presId="urn:microsoft.com/office/officeart/2005/8/layout/orgChart1"/>
    <dgm:cxn modelId="{BB4ECDE9-DA5F-4471-AA38-E3C6F0EE55AF}" type="presOf" srcId="{8A9C54E3-0BDA-427B-A421-025E4C5A84A3}" destId="{932CB1F6-9886-4F41-8557-54A72D55EE6E}" srcOrd="0" destOrd="0" presId="urn:microsoft.com/office/officeart/2005/8/layout/orgChart1"/>
    <dgm:cxn modelId="{FDE5119B-D0A5-43F9-A067-2AF6700D8390}" type="presOf" srcId="{B445D366-376C-4BD3-A4CC-5B9C08842E9E}" destId="{C02D53F7-EAE9-4EDE-B017-F76516ADD9FB}" srcOrd="1" destOrd="0" presId="urn:microsoft.com/office/officeart/2005/8/layout/orgChart1"/>
    <dgm:cxn modelId="{D41D53AF-4AD5-4382-B4E0-A6C8BE2DD17C}" type="presOf" srcId="{85FFA590-E815-4B59-8F92-E70AA8D3B0D7}" destId="{209069C7-F391-47DB-9755-BB1D03D4C716}" srcOrd="1" destOrd="0" presId="urn:microsoft.com/office/officeart/2005/8/layout/orgChart1"/>
    <dgm:cxn modelId="{CD3AD313-6276-438D-82D3-5EC41FABAD62}" type="presOf" srcId="{7A0127ED-7A00-4274-AC2A-EAE5945718ED}" destId="{DBF630A7-38E7-4211-BA78-0EE3BD618101}" srcOrd="0" destOrd="0" presId="urn:microsoft.com/office/officeart/2005/8/layout/orgChart1"/>
    <dgm:cxn modelId="{C790A568-6E65-48B2-8F05-A92BBD3A6D3D}" type="presOf" srcId="{2648A984-C84C-401E-B6DB-053BFC5D3A28}" destId="{18750370-7371-4493-AAAF-051639FCB736}" srcOrd="0" destOrd="0" presId="urn:microsoft.com/office/officeart/2005/8/layout/orgChart1"/>
    <dgm:cxn modelId="{31306A33-CB0C-47E5-B5C4-4AB084FA6B5A}" type="presOf" srcId="{42FDCB06-578A-4B35-A1AF-DBB54C9ED8B1}" destId="{0DB8CEDD-8C34-432A-BF58-9D31749C9D64}" srcOrd="0" destOrd="0" presId="urn:microsoft.com/office/officeart/2005/8/layout/orgChart1"/>
    <dgm:cxn modelId="{60FCC094-56D5-4FA7-81D7-DFFC520FA2BB}" type="presOf" srcId="{044A8F0E-B19F-4A17-8173-0F16FF6D7778}" destId="{BC20AEC8-EC79-4999-AD97-71D793A56AF5}" srcOrd="0" destOrd="0" presId="urn:microsoft.com/office/officeart/2005/8/layout/orgChart1"/>
    <dgm:cxn modelId="{D1B7BB97-A932-4D71-A090-7B01A5183DB8}" srcId="{B445D366-376C-4BD3-A4CC-5B9C08842E9E}" destId="{8C5CE21C-A308-4C26-B36C-4D9F2F79EA84}" srcOrd="1" destOrd="0" parTransId="{7A0127ED-7A00-4274-AC2A-EAE5945718ED}" sibTransId="{4AC3BD8C-1D2E-4C07-A412-1A4583F5A93F}"/>
    <dgm:cxn modelId="{0A9C80AA-AE6A-4AF1-AFFB-CA0F06D991F9}" srcId="{42FDCB06-578A-4B35-A1AF-DBB54C9ED8B1}" destId="{B445D366-376C-4BD3-A4CC-5B9C08842E9E}" srcOrd="0" destOrd="0" parTransId="{797D5498-0FFE-41E1-9917-35B2CB6A5ED6}" sibTransId="{E78CAB8B-00E2-4925-B8C8-08CFF55234FC}"/>
    <dgm:cxn modelId="{532128CD-C15F-45C0-8180-592E0189948E}" srcId="{B445D366-376C-4BD3-A4CC-5B9C08842E9E}" destId="{272282EA-BE21-4EB9-9CF7-E996797CB35A}" srcOrd="2" destOrd="0" parTransId="{2648A984-C84C-401E-B6DB-053BFC5D3A28}" sibTransId="{90CB5F0D-8C78-4588-AE1E-F293D1F3C5B2}"/>
    <dgm:cxn modelId="{6B29AAE6-5273-47C0-B1E8-9443409A2565}" type="presOf" srcId="{1CCB6D8D-B4C0-4DCF-9B8F-6FB61006DB64}" destId="{EB70B06B-AD29-4264-A538-56C5BA3C4DA3}" srcOrd="0" destOrd="0" presId="urn:microsoft.com/office/officeart/2005/8/layout/orgChart1"/>
    <dgm:cxn modelId="{19C09690-4023-4E18-9BBE-914ED148357C}" type="presOf" srcId="{272282EA-BE21-4EB9-9CF7-E996797CB35A}" destId="{4B0E1F31-89A1-4761-BD2C-3A042A58B1A0}" srcOrd="1" destOrd="0" presId="urn:microsoft.com/office/officeart/2005/8/layout/orgChart1"/>
    <dgm:cxn modelId="{EBD48AD6-602D-4BE7-B48C-C7DADDC20E85}" type="presOf" srcId="{8C5CE21C-A308-4C26-B36C-4D9F2F79EA84}" destId="{11C1D55B-D98F-4542-BDEA-91C4DCA6DFAA}" srcOrd="1" destOrd="0" presId="urn:microsoft.com/office/officeart/2005/8/layout/orgChart1"/>
    <dgm:cxn modelId="{D8355999-988A-40A4-9DCD-6CFB81C4A364}" type="presOf" srcId="{E19A75AC-BC12-4F41-896A-1CC1D81D2ED1}" destId="{190678F1-6F2B-4CCA-B187-68BA9D53E89F}" srcOrd="0" destOrd="0" presId="urn:microsoft.com/office/officeart/2005/8/layout/orgChart1"/>
    <dgm:cxn modelId="{0D0A3CA8-38C2-497C-B03F-E4F2467FDDB3}" type="presParOf" srcId="{0DB8CEDD-8C34-432A-BF58-9D31749C9D64}" destId="{9266FF05-29FC-4E4A-BB9B-31430FBAC87E}" srcOrd="0" destOrd="0" presId="urn:microsoft.com/office/officeart/2005/8/layout/orgChart1"/>
    <dgm:cxn modelId="{6183D550-FE03-4EC3-AD23-DABD43A770A6}" type="presParOf" srcId="{9266FF05-29FC-4E4A-BB9B-31430FBAC87E}" destId="{8CD0C69E-AD8F-4D08-8E44-EB2CD5D277D0}" srcOrd="0" destOrd="0" presId="urn:microsoft.com/office/officeart/2005/8/layout/orgChart1"/>
    <dgm:cxn modelId="{A5981429-31A9-4F31-A222-E59178487485}" type="presParOf" srcId="{8CD0C69E-AD8F-4D08-8E44-EB2CD5D277D0}" destId="{F45CAB5D-58F4-451C-9BE3-541094CA7F66}" srcOrd="0" destOrd="0" presId="urn:microsoft.com/office/officeart/2005/8/layout/orgChart1"/>
    <dgm:cxn modelId="{14A3C244-D607-4588-9902-DD94F98FB0ED}" type="presParOf" srcId="{8CD0C69E-AD8F-4D08-8E44-EB2CD5D277D0}" destId="{C02D53F7-EAE9-4EDE-B017-F76516ADD9FB}" srcOrd="1" destOrd="0" presId="urn:microsoft.com/office/officeart/2005/8/layout/orgChart1"/>
    <dgm:cxn modelId="{E75849C2-EEA9-4D42-9A29-9B95F34D44B4}" type="presParOf" srcId="{9266FF05-29FC-4E4A-BB9B-31430FBAC87E}" destId="{C1FA68A6-2EC1-4567-878B-C9BF822E910B}" srcOrd="1" destOrd="0" presId="urn:microsoft.com/office/officeart/2005/8/layout/orgChart1"/>
    <dgm:cxn modelId="{087BA92F-27ED-4351-B1C0-B9445767E9DE}" type="presParOf" srcId="{C1FA68A6-2EC1-4567-878B-C9BF822E910B}" destId="{DBF630A7-38E7-4211-BA78-0EE3BD618101}" srcOrd="0" destOrd="0" presId="urn:microsoft.com/office/officeart/2005/8/layout/orgChart1"/>
    <dgm:cxn modelId="{BBDDC293-2052-4BF8-969D-99CDF607B95E}" type="presParOf" srcId="{C1FA68A6-2EC1-4567-878B-C9BF822E910B}" destId="{DF41CB1F-9EF3-42BD-B16C-8DBC8A940F27}" srcOrd="1" destOrd="0" presId="urn:microsoft.com/office/officeart/2005/8/layout/orgChart1"/>
    <dgm:cxn modelId="{382D2439-FBC7-4973-BA02-3F53CD3D8B6B}" type="presParOf" srcId="{DF41CB1F-9EF3-42BD-B16C-8DBC8A940F27}" destId="{C1EA0E31-0BAA-4F5F-9EC2-F8AF78AEFF29}" srcOrd="0" destOrd="0" presId="urn:microsoft.com/office/officeart/2005/8/layout/orgChart1"/>
    <dgm:cxn modelId="{A71E5F4A-93C0-46BB-AB2E-E3EE8833A08B}" type="presParOf" srcId="{C1EA0E31-0BAA-4F5F-9EC2-F8AF78AEFF29}" destId="{3AC87C9B-AB96-4EB2-8997-7334CAB6DF86}" srcOrd="0" destOrd="0" presId="urn:microsoft.com/office/officeart/2005/8/layout/orgChart1"/>
    <dgm:cxn modelId="{FFDCC299-86FD-4638-9FEE-8654B0D949B8}" type="presParOf" srcId="{C1EA0E31-0BAA-4F5F-9EC2-F8AF78AEFF29}" destId="{11C1D55B-D98F-4542-BDEA-91C4DCA6DFAA}" srcOrd="1" destOrd="0" presId="urn:microsoft.com/office/officeart/2005/8/layout/orgChart1"/>
    <dgm:cxn modelId="{2F3AEFFA-64DB-4514-99DF-890308CBCA4D}" type="presParOf" srcId="{DF41CB1F-9EF3-42BD-B16C-8DBC8A940F27}" destId="{6FFEE9E1-8C19-4CFB-B09C-6CC0C1C5B932}" srcOrd="1" destOrd="0" presId="urn:microsoft.com/office/officeart/2005/8/layout/orgChart1"/>
    <dgm:cxn modelId="{6942B326-E1EC-4537-8F49-E5ECF0638D9A}" type="presParOf" srcId="{DF41CB1F-9EF3-42BD-B16C-8DBC8A940F27}" destId="{ED66049A-5E96-4DF1-99E5-4AFD585C1FD8}" srcOrd="2" destOrd="0" presId="urn:microsoft.com/office/officeart/2005/8/layout/orgChart1"/>
    <dgm:cxn modelId="{C654540E-50C9-4980-ACC0-34203AFAE859}" type="presParOf" srcId="{C1FA68A6-2EC1-4567-878B-C9BF822E910B}" destId="{18750370-7371-4493-AAAF-051639FCB736}" srcOrd="2" destOrd="0" presId="urn:microsoft.com/office/officeart/2005/8/layout/orgChart1"/>
    <dgm:cxn modelId="{2D938391-B863-4A02-89F9-5B8357532724}" type="presParOf" srcId="{C1FA68A6-2EC1-4567-878B-C9BF822E910B}" destId="{25C3E5C4-DF0F-4B21-9D56-19CFCC9366A7}" srcOrd="3" destOrd="0" presId="urn:microsoft.com/office/officeart/2005/8/layout/orgChart1"/>
    <dgm:cxn modelId="{7FC9C606-7420-4F5E-A700-839203572B9D}" type="presParOf" srcId="{25C3E5C4-DF0F-4B21-9D56-19CFCC9366A7}" destId="{03D3624B-BBBF-4BBE-9E86-4E5530E19071}" srcOrd="0" destOrd="0" presId="urn:microsoft.com/office/officeart/2005/8/layout/orgChart1"/>
    <dgm:cxn modelId="{67EA14E9-E598-4DD5-B643-A646E56AA12F}" type="presParOf" srcId="{03D3624B-BBBF-4BBE-9E86-4E5530E19071}" destId="{4D77460C-65DF-4193-81F1-D35ABD1B8C8D}" srcOrd="0" destOrd="0" presId="urn:microsoft.com/office/officeart/2005/8/layout/orgChart1"/>
    <dgm:cxn modelId="{B8EB0155-CF95-4956-BD89-F66465720B10}" type="presParOf" srcId="{03D3624B-BBBF-4BBE-9E86-4E5530E19071}" destId="{4B0E1F31-89A1-4761-BD2C-3A042A58B1A0}" srcOrd="1" destOrd="0" presId="urn:microsoft.com/office/officeart/2005/8/layout/orgChart1"/>
    <dgm:cxn modelId="{9F4B072F-B798-474D-BDBC-997CD202D412}" type="presParOf" srcId="{25C3E5C4-DF0F-4B21-9D56-19CFCC9366A7}" destId="{C710B5DA-B44F-4A29-B669-54F5316DF1DE}" srcOrd="1" destOrd="0" presId="urn:microsoft.com/office/officeart/2005/8/layout/orgChart1"/>
    <dgm:cxn modelId="{48645B69-E3F3-4A0F-B0D4-668DBB2CDBAF}" type="presParOf" srcId="{25C3E5C4-DF0F-4B21-9D56-19CFCC9366A7}" destId="{C11C52FE-5013-4653-8AAF-099C2744131C}" srcOrd="2" destOrd="0" presId="urn:microsoft.com/office/officeart/2005/8/layout/orgChart1"/>
    <dgm:cxn modelId="{9AECAC81-9847-40D8-815D-68DBB1A39C06}" type="presParOf" srcId="{C1FA68A6-2EC1-4567-878B-C9BF822E910B}" destId="{190678F1-6F2B-4CCA-B187-68BA9D53E89F}" srcOrd="4" destOrd="0" presId="urn:microsoft.com/office/officeart/2005/8/layout/orgChart1"/>
    <dgm:cxn modelId="{F511FA0B-715B-4ACC-9EC6-B6B649A87879}" type="presParOf" srcId="{C1FA68A6-2EC1-4567-878B-C9BF822E910B}" destId="{AEF0AEBD-CE5E-47C3-868D-41E36F7C6048}" srcOrd="5" destOrd="0" presId="urn:microsoft.com/office/officeart/2005/8/layout/orgChart1"/>
    <dgm:cxn modelId="{DD76E7D0-B557-44D6-AE3A-C6A25ABC82C2}" type="presParOf" srcId="{AEF0AEBD-CE5E-47C3-868D-41E36F7C6048}" destId="{9A395AD7-ADC7-4A15-9BD2-2022B58C784F}" srcOrd="0" destOrd="0" presId="urn:microsoft.com/office/officeart/2005/8/layout/orgChart1"/>
    <dgm:cxn modelId="{24C0FFE3-772E-4E41-82BA-531981206926}" type="presParOf" srcId="{9A395AD7-ADC7-4A15-9BD2-2022B58C784F}" destId="{932CB1F6-9886-4F41-8557-54A72D55EE6E}" srcOrd="0" destOrd="0" presId="urn:microsoft.com/office/officeart/2005/8/layout/orgChart1"/>
    <dgm:cxn modelId="{AE144D41-C45C-4302-8DB1-361720483F59}" type="presParOf" srcId="{9A395AD7-ADC7-4A15-9BD2-2022B58C784F}" destId="{F8E3E211-304C-4495-8AFF-36D552FEE652}" srcOrd="1" destOrd="0" presId="urn:microsoft.com/office/officeart/2005/8/layout/orgChart1"/>
    <dgm:cxn modelId="{AC17F91E-0857-490A-87F5-D46DA86C905C}" type="presParOf" srcId="{AEF0AEBD-CE5E-47C3-868D-41E36F7C6048}" destId="{8E8FB327-CF22-4B45-AB0F-9EA7D19973B6}" srcOrd="1" destOrd="0" presId="urn:microsoft.com/office/officeart/2005/8/layout/orgChart1"/>
    <dgm:cxn modelId="{64FDF32F-5499-493C-A196-73F92E120805}" type="presParOf" srcId="{AEF0AEBD-CE5E-47C3-868D-41E36F7C6048}" destId="{E8053BF5-AB58-4B5C-B3F8-48F023FA8B0E}" srcOrd="2" destOrd="0" presId="urn:microsoft.com/office/officeart/2005/8/layout/orgChart1"/>
    <dgm:cxn modelId="{011B4F44-9F05-46A2-8062-917B6E96E4DF}" type="presParOf" srcId="{C1FA68A6-2EC1-4567-878B-C9BF822E910B}" destId="{BC20AEC8-EC79-4999-AD97-71D793A56AF5}" srcOrd="6" destOrd="0" presId="urn:microsoft.com/office/officeart/2005/8/layout/orgChart1"/>
    <dgm:cxn modelId="{29C11C94-9FA1-473E-98AE-C4853CAA4630}" type="presParOf" srcId="{C1FA68A6-2EC1-4567-878B-C9BF822E910B}" destId="{7446EA34-5F51-4697-92A2-F5C0E25B2AF7}" srcOrd="7" destOrd="0" presId="urn:microsoft.com/office/officeart/2005/8/layout/orgChart1"/>
    <dgm:cxn modelId="{E9C76FC2-516D-46E6-8167-5B38DEFE02DB}" type="presParOf" srcId="{7446EA34-5F51-4697-92A2-F5C0E25B2AF7}" destId="{5B6EFB21-CE84-4ADD-AA1D-6B08D8447E8A}" srcOrd="0" destOrd="0" presId="urn:microsoft.com/office/officeart/2005/8/layout/orgChart1"/>
    <dgm:cxn modelId="{3DB3E802-0366-4933-B6AB-C078CEF90075}" type="presParOf" srcId="{5B6EFB21-CE84-4ADD-AA1D-6B08D8447E8A}" destId="{CE4BCFC9-904C-4AB2-B834-70ABB9328805}" srcOrd="0" destOrd="0" presId="urn:microsoft.com/office/officeart/2005/8/layout/orgChart1"/>
    <dgm:cxn modelId="{7388613D-CF2A-49BA-9798-06D2E04F1679}" type="presParOf" srcId="{5B6EFB21-CE84-4ADD-AA1D-6B08D8447E8A}" destId="{07AC94BD-973A-43CD-AA39-5CCED3C0F0A5}" srcOrd="1" destOrd="0" presId="urn:microsoft.com/office/officeart/2005/8/layout/orgChart1"/>
    <dgm:cxn modelId="{D0AFA69C-799C-4B6B-89B0-467741FF9099}" type="presParOf" srcId="{7446EA34-5F51-4697-92A2-F5C0E25B2AF7}" destId="{042C2C36-C95E-42F6-88E9-5A9A8B0BEDC3}" srcOrd="1" destOrd="0" presId="urn:microsoft.com/office/officeart/2005/8/layout/orgChart1"/>
    <dgm:cxn modelId="{14B7C7BD-C7B1-4A8E-8F52-79BBA1D5CEE2}" type="presParOf" srcId="{7446EA34-5F51-4697-92A2-F5C0E25B2AF7}" destId="{F4CD9DFD-3AC4-4DCE-A818-ECA00E3CAE4E}" srcOrd="2" destOrd="0" presId="urn:microsoft.com/office/officeart/2005/8/layout/orgChart1"/>
    <dgm:cxn modelId="{D22EF79A-459F-4014-85A8-A5CB8EC822E1}" type="presParOf" srcId="{9266FF05-29FC-4E4A-BB9B-31430FBAC87E}" destId="{A28C1A42-C257-42FA-BED9-9D4D4A73D0BB}" srcOrd="2" destOrd="0" presId="urn:microsoft.com/office/officeart/2005/8/layout/orgChart1"/>
    <dgm:cxn modelId="{197A5E66-FDFF-4CC5-8A7C-505ED31D9796}" type="presParOf" srcId="{A28C1A42-C257-42FA-BED9-9D4D4A73D0BB}" destId="{EB70B06B-AD29-4264-A538-56C5BA3C4DA3}" srcOrd="0" destOrd="0" presId="urn:microsoft.com/office/officeart/2005/8/layout/orgChart1"/>
    <dgm:cxn modelId="{472F99D5-2C99-4D5C-9D3B-E326444E8DE0}" type="presParOf" srcId="{A28C1A42-C257-42FA-BED9-9D4D4A73D0BB}" destId="{C9BDFAC2-DB6B-41CA-A047-8AF3CC01ECE4}" srcOrd="1" destOrd="0" presId="urn:microsoft.com/office/officeart/2005/8/layout/orgChart1"/>
    <dgm:cxn modelId="{4A932C39-66F7-4673-A579-8A6C88637F29}" type="presParOf" srcId="{C9BDFAC2-DB6B-41CA-A047-8AF3CC01ECE4}" destId="{08AF4B64-CD58-4467-AAFF-C9C769CFB574}" srcOrd="0" destOrd="0" presId="urn:microsoft.com/office/officeart/2005/8/layout/orgChart1"/>
    <dgm:cxn modelId="{941083E2-5A2B-49BD-9D96-71A53A207E5C}" type="presParOf" srcId="{08AF4B64-CD58-4467-AAFF-C9C769CFB574}" destId="{A84877A1-34DA-4766-98B1-DA77A582C607}" srcOrd="0" destOrd="0" presId="urn:microsoft.com/office/officeart/2005/8/layout/orgChart1"/>
    <dgm:cxn modelId="{04625DDD-FF6F-453F-A86E-31CFEDD60DA7}" type="presParOf" srcId="{08AF4B64-CD58-4467-AAFF-C9C769CFB574}" destId="{209069C7-F391-47DB-9755-BB1D03D4C716}" srcOrd="1" destOrd="0" presId="urn:microsoft.com/office/officeart/2005/8/layout/orgChart1"/>
    <dgm:cxn modelId="{E216FD63-54CC-4B30-9CF1-C6154E739A78}" type="presParOf" srcId="{C9BDFAC2-DB6B-41CA-A047-8AF3CC01ECE4}" destId="{50A27DF7-61DC-43EC-AA6B-5451578EBC4B}" srcOrd="1" destOrd="0" presId="urn:microsoft.com/office/officeart/2005/8/layout/orgChart1"/>
    <dgm:cxn modelId="{474BDEC6-89E7-48D7-84F9-5E674F4524F4}" type="presParOf" srcId="{C9BDFAC2-DB6B-41CA-A047-8AF3CC01ECE4}" destId="{EB08442C-B854-4CFD-B4A6-8F23C2AE8D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B399B-35A9-4219-878D-E44E64114EDF}">
      <dsp:nvSpPr>
        <dsp:cNvPr id="0" name=""/>
        <dsp:cNvSpPr/>
      </dsp:nvSpPr>
      <dsp:spPr>
        <a:xfrm>
          <a:off x="4714" y="37503"/>
          <a:ext cx="2935521" cy="14677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Денежной единицей в Российской Федерации </a:t>
          </a:r>
          <a:endParaRPr lang="ru-RU" sz="2400" kern="1200" dirty="0"/>
        </a:p>
      </dsp:txBody>
      <dsp:txXfrm>
        <a:off x="47703" y="80492"/>
        <a:ext cx="2849543" cy="1381782"/>
      </dsp:txXfrm>
    </dsp:sp>
    <dsp:sp modelId="{1B1D9C7B-D7B7-4BC6-9DBE-5214561E798A}">
      <dsp:nvSpPr>
        <dsp:cNvPr id="0" name=""/>
        <dsp:cNvSpPr/>
      </dsp:nvSpPr>
      <dsp:spPr>
        <a:xfrm>
          <a:off x="298266" y="1505263"/>
          <a:ext cx="293552" cy="1100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0820"/>
              </a:lnTo>
              <a:lnTo>
                <a:pt x="293552" y="11008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D22544-537B-4F3F-A748-6CCCCD5437E9}">
      <dsp:nvSpPr>
        <dsp:cNvPr id="0" name=""/>
        <dsp:cNvSpPr/>
      </dsp:nvSpPr>
      <dsp:spPr>
        <a:xfrm>
          <a:off x="591818" y="1872204"/>
          <a:ext cx="2348417" cy="14677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является рубль </a:t>
          </a:r>
          <a:endParaRPr lang="ru-RU" sz="1600" kern="1200" dirty="0"/>
        </a:p>
      </dsp:txBody>
      <dsp:txXfrm>
        <a:off x="634807" y="1915193"/>
        <a:ext cx="2262439" cy="1381782"/>
      </dsp:txXfrm>
    </dsp:sp>
    <dsp:sp modelId="{D0DCE6A2-F0BC-4CA5-A049-0439C39680B0}">
      <dsp:nvSpPr>
        <dsp:cNvPr id="0" name=""/>
        <dsp:cNvSpPr/>
      </dsp:nvSpPr>
      <dsp:spPr>
        <a:xfrm>
          <a:off x="298266" y="1505263"/>
          <a:ext cx="293552" cy="2935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5521"/>
              </a:lnTo>
              <a:lnTo>
                <a:pt x="293552" y="29355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6EE378-8FE2-47C1-8844-D36FCA61A286}">
      <dsp:nvSpPr>
        <dsp:cNvPr id="0" name=""/>
        <dsp:cNvSpPr/>
      </dsp:nvSpPr>
      <dsp:spPr>
        <a:xfrm>
          <a:off x="591818" y="3706904"/>
          <a:ext cx="2348417" cy="14677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денежная эмиссия осуществляется исключительно Банком России</a:t>
          </a:r>
          <a:endParaRPr lang="ru-RU" sz="1600" kern="1200" dirty="0"/>
        </a:p>
      </dsp:txBody>
      <dsp:txXfrm>
        <a:off x="634807" y="3749893"/>
        <a:ext cx="2262439" cy="1381782"/>
      </dsp:txXfrm>
    </dsp:sp>
    <dsp:sp modelId="{16E5F3E2-2E8B-4CFB-BAE3-7BCB9AD8E60B}">
      <dsp:nvSpPr>
        <dsp:cNvPr id="0" name=""/>
        <dsp:cNvSpPr/>
      </dsp:nvSpPr>
      <dsp:spPr>
        <a:xfrm>
          <a:off x="3674116" y="37503"/>
          <a:ext cx="2935521" cy="14677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Под валютой РФ понимаются</a:t>
          </a:r>
          <a:endParaRPr lang="ru-RU" sz="2400" kern="1200" dirty="0"/>
        </a:p>
      </dsp:txBody>
      <dsp:txXfrm>
        <a:off x="3717105" y="80492"/>
        <a:ext cx="2849543" cy="1381782"/>
      </dsp:txXfrm>
    </dsp:sp>
    <dsp:sp modelId="{D049A5A0-304C-47BC-A20B-669F07BAF950}">
      <dsp:nvSpPr>
        <dsp:cNvPr id="0" name=""/>
        <dsp:cNvSpPr/>
      </dsp:nvSpPr>
      <dsp:spPr>
        <a:xfrm>
          <a:off x="3967668" y="1505263"/>
          <a:ext cx="293552" cy="1195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5036"/>
              </a:lnTo>
              <a:lnTo>
                <a:pt x="293552" y="11950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297A50-5239-44C8-8C14-780A6AEA6BFF}">
      <dsp:nvSpPr>
        <dsp:cNvPr id="0" name=""/>
        <dsp:cNvSpPr/>
      </dsp:nvSpPr>
      <dsp:spPr>
        <a:xfrm>
          <a:off x="4261220" y="1872204"/>
          <a:ext cx="4447033" cy="16561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денежные знаки в виде банкнот и монеты Банка России, находящиеся в обращении в качестве законного средства наличного платежа на территории РФ, а также изымаемые либо изъятые из обращения, но подлежащие обмену указанные денежные знаки</a:t>
          </a:r>
          <a:endParaRPr lang="ru-RU" sz="1600" kern="1200" dirty="0"/>
        </a:p>
      </dsp:txBody>
      <dsp:txXfrm>
        <a:off x="4309728" y="1920712"/>
        <a:ext cx="4350017" cy="1559175"/>
      </dsp:txXfrm>
    </dsp:sp>
    <dsp:sp modelId="{36F30C41-1D96-45FF-A62E-33850CB26069}">
      <dsp:nvSpPr>
        <dsp:cNvPr id="0" name=""/>
        <dsp:cNvSpPr/>
      </dsp:nvSpPr>
      <dsp:spPr>
        <a:xfrm>
          <a:off x="3967668" y="1505263"/>
          <a:ext cx="293552" cy="31239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3952"/>
              </a:lnTo>
              <a:lnTo>
                <a:pt x="293552" y="31239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A3789F-8BE9-4CF5-A364-EAAEC828B53E}">
      <dsp:nvSpPr>
        <dsp:cNvPr id="0" name=""/>
        <dsp:cNvSpPr/>
      </dsp:nvSpPr>
      <dsp:spPr>
        <a:xfrm>
          <a:off x="4261220" y="3895336"/>
          <a:ext cx="2348417" cy="14677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средства на банковских счетах и в банковских вкладах</a:t>
          </a:r>
          <a:endParaRPr lang="ru-RU" sz="1600" kern="1200" dirty="0"/>
        </a:p>
      </dsp:txBody>
      <dsp:txXfrm>
        <a:off x="4304209" y="3938325"/>
        <a:ext cx="2262439" cy="138178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5B950-005B-4A32-9C82-049A8B68809C}">
      <dsp:nvSpPr>
        <dsp:cNvPr id="0" name=""/>
        <dsp:cNvSpPr/>
      </dsp:nvSpPr>
      <dsp:spPr>
        <a:xfrm>
          <a:off x="4244016" y="1111285"/>
          <a:ext cx="184475" cy="1150125"/>
        </a:xfrm>
        <a:custGeom>
          <a:avLst/>
          <a:gdLst/>
          <a:ahLst/>
          <a:cxnLst/>
          <a:rect l="0" t="0" r="0" b="0"/>
          <a:pathLst>
            <a:path>
              <a:moveTo>
                <a:pt x="184475" y="0"/>
              </a:moveTo>
              <a:lnTo>
                <a:pt x="184475" y="1150125"/>
              </a:lnTo>
              <a:lnTo>
                <a:pt x="0" y="1150125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34F3BC-A8E0-441B-AF15-B49B00416FEE}">
      <dsp:nvSpPr>
        <dsp:cNvPr id="0" name=""/>
        <dsp:cNvSpPr/>
      </dsp:nvSpPr>
      <dsp:spPr>
        <a:xfrm>
          <a:off x="4428492" y="1111285"/>
          <a:ext cx="3547392" cy="23002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5775"/>
              </a:lnTo>
              <a:lnTo>
                <a:pt x="3547392" y="2115775"/>
              </a:lnTo>
              <a:lnTo>
                <a:pt x="3547392" y="230025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DBE027-1645-4FBF-BE97-6E837683D8CD}">
      <dsp:nvSpPr>
        <dsp:cNvPr id="0" name=""/>
        <dsp:cNvSpPr/>
      </dsp:nvSpPr>
      <dsp:spPr>
        <a:xfrm>
          <a:off x="4428492" y="1111285"/>
          <a:ext cx="1421532" cy="23002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5775"/>
              </a:lnTo>
              <a:lnTo>
                <a:pt x="1421532" y="2115775"/>
              </a:lnTo>
              <a:lnTo>
                <a:pt x="1421532" y="230025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E0EC01-B7C7-4282-8A11-BEDC9A98A4F2}">
      <dsp:nvSpPr>
        <dsp:cNvPr id="0" name=""/>
        <dsp:cNvSpPr/>
      </dsp:nvSpPr>
      <dsp:spPr>
        <a:xfrm>
          <a:off x="3365562" y="1111285"/>
          <a:ext cx="1062929" cy="2300250"/>
        </a:xfrm>
        <a:custGeom>
          <a:avLst/>
          <a:gdLst/>
          <a:ahLst/>
          <a:cxnLst/>
          <a:rect l="0" t="0" r="0" b="0"/>
          <a:pathLst>
            <a:path>
              <a:moveTo>
                <a:pt x="1062929" y="0"/>
              </a:moveTo>
              <a:lnTo>
                <a:pt x="1062929" y="2115775"/>
              </a:lnTo>
              <a:lnTo>
                <a:pt x="0" y="2115775"/>
              </a:lnTo>
              <a:lnTo>
                <a:pt x="0" y="230025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B5E40D-6D9E-435E-B659-5EAC02047BEF}">
      <dsp:nvSpPr>
        <dsp:cNvPr id="0" name=""/>
        <dsp:cNvSpPr/>
      </dsp:nvSpPr>
      <dsp:spPr>
        <a:xfrm>
          <a:off x="881099" y="1111285"/>
          <a:ext cx="3547392" cy="2300250"/>
        </a:xfrm>
        <a:custGeom>
          <a:avLst/>
          <a:gdLst/>
          <a:ahLst/>
          <a:cxnLst/>
          <a:rect l="0" t="0" r="0" b="0"/>
          <a:pathLst>
            <a:path>
              <a:moveTo>
                <a:pt x="3547392" y="0"/>
              </a:moveTo>
              <a:lnTo>
                <a:pt x="3547392" y="2115775"/>
              </a:lnTo>
              <a:lnTo>
                <a:pt x="0" y="2115775"/>
              </a:lnTo>
              <a:lnTo>
                <a:pt x="0" y="230025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752FCA-5F25-4ACE-8A53-8A09B06B2F2A}">
      <dsp:nvSpPr>
        <dsp:cNvPr id="0" name=""/>
        <dsp:cNvSpPr/>
      </dsp:nvSpPr>
      <dsp:spPr>
        <a:xfrm>
          <a:off x="3550037" y="232830"/>
          <a:ext cx="1756909" cy="87845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Разрешительный режим </a:t>
          </a:r>
          <a:endParaRPr lang="ru-RU" sz="1400" kern="1200" dirty="0"/>
        </a:p>
      </dsp:txBody>
      <dsp:txXfrm>
        <a:off x="3550037" y="232830"/>
        <a:ext cx="1756909" cy="878454"/>
      </dsp:txXfrm>
    </dsp:sp>
    <dsp:sp modelId="{81507FEF-73A1-49C3-8FFD-1172618EB247}">
      <dsp:nvSpPr>
        <dsp:cNvPr id="0" name=""/>
        <dsp:cNvSpPr/>
      </dsp:nvSpPr>
      <dsp:spPr>
        <a:xfrm>
          <a:off x="2644" y="3411535"/>
          <a:ext cx="1756909" cy="16842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 получением и возвратом кредитов и займов, уплатой сумм процентов и штрафных санкций по соответствующим договорам</a:t>
          </a:r>
          <a:endParaRPr lang="ru-RU" sz="1400" kern="1200" dirty="0"/>
        </a:p>
      </dsp:txBody>
      <dsp:txXfrm>
        <a:off x="2644" y="3411535"/>
        <a:ext cx="1756909" cy="1684225"/>
      </dsp:txXfrm>
    </dsp:sp>
    <dsp:sp modelId="{E9BA29B3-7ED2-4135-80F8-EA1DC8C758FC}">
      <dsp:nvSpPr>
        <dsp:cNvPr id="0" name=""/>
        <dsp:cNvSpPr/>
      </dsp:nvSpPr>
      <dsp:spPr>
        <a:xfrm>
          <a:off x="2128504" y="3411535"/>
          <a:ext cx="2474114" cy="15148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 внесением денежных средств резидентов на банковские счета (в банковские вклады) и получением денежных средств резидентов с банковских счетов (банковских вкладов)</a:t>
          </a:r>
          <a:endParaRPr lang="ru-RU" sz="1400" kern="1200" dirty="0"/>
        </a:p>
      </dsp:txBody>
      <dsp:txXfrm>
        <a:off x="2128504" y="3411535"/>
        <a:ext cx="2474114" cy="1514886"/>
      </dsp:txXfrm>
    </dsp:sp>
    <dsp:sp modelId="{4C4B9DC2-B90E-4D03-A311-69C67F582A88}">
      <dsp:nvSpPr>
        <dsp:cNvPr id="0" name=""/>
        <dsp:cNvSpPr/>
      </dsp:nvSpPr>
      <dsp:spPr>
        <a:xfrm>
          <a:off x="4971570" y="3411535"/>
          <a:ext cx="1756909" cy="87845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 банковскими гарантиями</a:t>
          </a:r>
          <a:endParaRPr lang="ru-RU" sz="1400" kern="1200" dirty="0"/>
        </a:p>
      </dsp:txBody>
      <dsp:txXfrm>
        <a:off x="4971570" y="3411535"/>
        <a:ext cx="1756909" cy="878454"/>
      </dsp:txXfrm>
    </dsp:sp>
    <dsp:sp modelId="{B7E3038D-EB4D-4300-BFA4-07B8981FF5DB}">
      <dsp:nvSpPr>
        <dsp:cNvPr id="0" name=""/>
        <dsp:cNvSpPr/>
      </dsp:nvSpPr>
      <dsp:spPr>
        <a:xfrm>
          <a:off x="7097430" y="3411535"/>
          <a:ext cx="1756909" cy="16541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 куплей-продажей физическими лицами наличной и безналичной иностранной валюты и чеков и др.</a:t>
          </a:r>
          <a:endParaRPr lang="ru-RU" sz="1400" kern="1200" dirty="0"/>
        </a:p>
      </dsp:txBody>
      <dsp:txXfrm>
        <a:off x="7097430" y="3411535"/>
        <a:ext cx="1756909" cy="1654191"/>
      </dsp:txXfrm>
    </dsp:sp>
    <dsp:sp modelId="{16CE0CF5-72EE-4F72-A660-426F0085ACE4}">
      <dsp:nvSpPr>
        <dsp:cNvPr id="0" name=""/>
        <dsp:cNvSpPr/>
      </dsp:nvSpPr>
      <dsp:spPr>
        <a:xfrm>
          <a:off x="536200" y="1480235"/>
          <a:ext cx="3707816" cy="15623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применяется к валютным операциям, осуществляемым между резидентами и уполномоченными банками, в отношении которых в соответствии с ч. 3 ст. 9 ограничений не установлено</a:t>
          </a:r>
          <a:endParaRPr lang="ru-RU" sz="1400" kern="1200" dirty="0"/>
        </a:p>
      </dsp:txBody>
      <dsp:txXfrm>
        <a:off x="536200" y="1480235"/>
        <a:ext cx="3707816" cy="15623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8E3D9-92FF-4300-9CA5-01B4B5D84EE8}">
      <dsp:nvSpPr>
        <dsp:cNvPr id="0" name=""/>
        <dsp:cNvSpPr/>
      </dsp:nvSpPr>
      <dsp:spPr>
        <a:xfrm>
          <a:off x="1342366" y="2455912"/>
          <a:ext cx="612209" cy="11665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6104" y="0"/>
              </a:lnTo>
              <a:lnTo>
                <a:pt x="306104" y="1166558"/>
              </a:lnTo>
              <a:lnTo>
                <a:pt x="612209" y="11665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615535" y="3006254"/>
        <a:ext cx="65872" cy="65872"/>
      </dsp:txXfrm>
    </dsp:sp>
    <dsp:sp modelId="{EF61503E-0104-42E2-A265-FE420A3F2179}">
      <dsp:nvSpPr>
        <dsp:cNvPr id="0" name=""/>
        <dsp:cNvSpPr/>
      </dsp:nvSpPr>
      <dsp:spPr>
        <a:xfrm>
          <a:off x="1342366" y="2410192"/>
          <a:ext cx="6122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2209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633166" y="2440606"/>
        <a:ext cx="30610" cy="30610"/>
      </dsp:txXfrm>
    </dsp:sp>
    <dsp:sp modelId="{5AAD5F3D-591D-46D2-964B-5401E65DCE89}">
      <dsp:nvSpPr>
        <dsp:cNvPr id="0" name=""/>
        <dsp:cNvSpPr/>
      </dsp:nvSpPr>
      <dsp:spPr>
        <a:xfrm>
          <a:off x="1342366" y="1330715"/>
          <a:ext cx="589282" cy="1125196"/>
        </a:xfrm>
        <a:custGeom>
          <a:avLst/>
          <a:gdLst/>
          <a:ahLst/>
          <a:cxnLst/>
          <a:rect l="0" t="0" r="0" b="0"/>
          <a:pathLst>
            <a:path>
              <a:moveTo>
                <a:pt x="0" y="1125196"/>
              </a:moveTo>
              <a:lnTo>
                <a:pt x="294641" y="1125196"/>
              </a:lnTo>
              <a:lnTo>
                <a:pt x="294641" y="0"/>
              </a:lnTo>
              <a:lnTo>
                <a:pt x="58928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605253" y="1861559"/>
        <a:ext cx="63508" cy="63508"/>
      </dsp:txXfrm>
    </dsp:sp>
    <dsp:sp modelId="{22F177BE-FCEF-48FF-9417-6E29CD3F219D}">
      <dsp:nvSpPr>
        <dsp:cNvPr id="0" name=""/>
        <dsp:cNvSpPr/>
      </dsp:nvSpPr>
      <dsp:spPr>
        <a:xfrm rot="16200000">
          <a:off x="-1580168" y="1989288"/>
          <a:ext cx="4911824" cy="9332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валютные счета</a:t>
          </a:r>
          <a:endParaRPr lang="ru-RU" sz="3200" b="1" kern="1200" dirty="0"/>
        </a:p>
      </dsp:txBody>
      <dsp:txXfrm>
        <a:off x="-1580168" y="1989288"/>
        <a:ext cx="4911824" cy="933246"/>
      </dsp:txXfrm>
    </dsp:sp>
    <dsp:sp modelId="{979FB7B7-8879-4167-A0B8-E9F471A52B1B}">
      <dsp:nvSpPr>
        <dsp:cNvPr id="0" name=""/>
        <dsp:cNvSpPr/>
      </dsp:nvSpPr>
      <dsp:spPr>
        <a:xfrm>
          <a:off x="1931649" y="864092"/>
          <a:ext cx="5927567" cy="9332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открытие и обслуживание валютных счетов резидентов и нерезидентов, а также межбанковских валютных счетов осуществляется исключительно уполномоченными банками</a:t>
          </a:r>
          <a:endParaRPr lang="ru-RU" sz="1300" kern="1200" dirty="0"/>
        </a:p>
      </dsp:txBody>
      <dsp:txXfrm>
        <a:off x="1931649" y="864092"/>
        <a:ext cx="5927567" cy="933246"/>
      </dsp:txXfrm>
    </dsp:sp>
    <dsp:sp modelId="{084AAC97-5842-4330-9C3E-FA3907371F29}">
      <dsp:nvSpPr>
        <dsp:cNvPr id="0" name=""/>
        <dsp:cNvSpPr/>
      </dsp:nvSpPr>
      <dsp:spPr>
        <a:xfrm>
          <a:off x="1954576" y="1989288"/>
          <a:ext cx="5881713" cy="9332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все счета нерезидентов на территории РФ в иностранной валюте и валюте РФ могут быть открыты только в уполномоченных банках (ч. 1 ст. 13 Закона о валютном регулировании)</a:t>
          </a:r>
          <a:endParaRPr lang="ru-RU" sz="1300" kern="1200" dirty="0"/>
        </a:p>
      </dsp:txBody>
      <dsp:txXfrm>
        <a:off x="1954576" y="1989288"/>
        <a:ext cx="5881713" cy="933246"/>
      </dsp:txXfrm>
    </dsp:sp>
    <dsp:sp modelId="{8336D2F7-723A-4E45-B836-1D98C28DE610}">
      <dsp:nvSpPr>
        <dsp:cNvPr id="0" name=""/>
        <dsp:cNvSpPr/>
      </dsp:nvSpPr>
      <dsp:spPr>
        <a:xfrm>
          <a:off x="1954576" y="3155846"/>
          <a:ext cx="5881713" cy="9332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резиденты вправе без ограничений открывать в уполномоченных банках счета в иностранной валюте (ст. 13 Закона о валютном регулировании)</a:t>
          </a:r>
          <a:endParaRPr lang="ru-RU" sz="1300" kern="1200" dirty="0"/>
        </a:p>
      </dsp:txBody>
      <dsp:txXfrm>
        <a:off x="1954576" y="3155846"/>
        <a:ext cx="5881713" cy="93324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2D06E-9C4A-4294-B650-31C2096CAE81}">
      <dsp:nvSpPr>
        <dsp:cNvPr id="0" name=""/>
        <dsp:cNvSpPr/>
      </dsp:nvSpPr>
      <dsp:spPr>
        <a:xfrm>
          <a:off x="4117347" y="1631065"/>
          <a:ext cx="146950" cy="643782"/>
        </a:xfrm>
        <a:custGeom>
          <a:avLst/>
          <a:gdLst/>
          <a:ahLst/>
          <a:cxnLst/>
          <a:rect l="0" t="0" r="0" b="0"/>
          <a:pathLst>
            <a:path>
              <a:moveTo>
                <a:pt x="146950" y="0"/>
              </a:moveTo>
              <a:lnTo>
                <a:pt x="146950" y="643782"/>
              </a:lnTo>
              <a:lnTo>
                <a:pt x="0" y="64378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4062E-3657-4894-80F3-716E1BC9F4F0}">
      <dsp:nvSpPr>
        <dsp:cNvPr id="0" name=""/>
        <dsp:cNvSpPr/>
      </dsp:nvSpPr>
      <dsp:spPr>
        <a:xfrm>
          <a:off x="4264297" y="1631065"/>
          <a:ext cx="3475707" cy="12875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0615"/>
              </a:lnTo>
              <a:lnTo>
                <a:pt x="3475707" y="1140615"/>
              </a:lnTo>
              <a:lnTo>
                <a:pt x="3475707" y="128756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27BF80-31A3-4FBF-9E23-1194C4B06CF5}">
      <dsp:nvSpPr>
        <dsp:cNvPr id="0" name=""/>
        <dsp:cNvSpPr/>
      </dsp:nvSpPr>
      <dsp:spPr>
        <a:xfrm>
          <a:off x="4264297" y="1631065"/>
          <a:ext cx="1782278" cy="12875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0615"/>
              </a:lnTo>
              <a:lnTo>
                <a:pt x="1782278" y="1140615"/>
              </a:lnTo>
              <a:lnTo>
                <a:pt x="1782278" y="128756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F74280-EE3C-4E78-A5DF-CD6368EF1C32}">
      <dsp:nvSpPr>
        <dsp:cNvPr id="0" name=""/>
        <dsp:cNvSpPr/>
      </dsp:nvSpPr>
      <dsp:spPr>
        <a:xfrm>
          <a:off x="4218577" y="1631065"/>
          <a:ext cx="91440" cy="12875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40615"/>
              </a:lnTo>
              <a:lnTo>
                <a:pt x="134569" y="1140615"/>
              </a:lnTo>
              <a:lnTo>
                <a:pt x="134569" y="128756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BEC7BC-58D0-433E-BE11-8B78B85F57E1}">
      <dsp:nvSpPr>
        <dsp:cNvPr id="0" name=""/>
        <dsp:cNvSpPr/>
      </dsp:nvSpPr>
      <dsp:spPr>
        <a:xfrm>
          <a:off x="2570868" y="1631065"/>
          <a:ext cx="1693429" cy="1287565"/>
        </a:xfrm>
        <a:custGeom>
          <a:avLst/>
          <a:gdLst/>
          <a:ahLst/>
          <a:cxnLst/>
          <a:rect l="0" t="0" r="0" b="0"/>
          <a:pathLst>
            <a:path>
              <a:moveTo>
                <a:pt x="1693429" y="0"/>
              </a:moveTo>
              <a:lnTo>
                <a:pt x="1693429" y="1140615"/>
              </a:lnTo>
              <a:lnTo>
                <a:pt x="0" y="1140615"/>
              </a:lnTo>
              <a:lnTo>
                <a:pt x="0" y="128756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DD5A6A-ABEB-40DD-A383-2FEF95250025}">
      <dsp:nvSpPr>
        <dsp:cNvPr id="0" name=""/>
        <dsp:cNvSpPr/>
      </dsp:nvSpPr>
      <dsp:spPr>
        <a:xfrm>
          <a:off x="788590" y="1631065"/>
          <a:ext cx="3475707" cy="1287565"/>
        </a:xfrm>
        <a:custGeom>
          <a:avLst/>
          <a:gdLst/>
          <a:ahLst/>
          <a:cxnLst/>
          <a:rect l="0" t="0" r="0" b="0"/>
          <a:pathLst>
            <a:path>
              <a:moveTo>
                <a:pt x="3475707" y="0"/>
              </a:moveTo>
              <a:lnTo>
                <a:pt x="3475707" y="1140615"/>
              </a:lnTo>
              <a:lnTo>
                <a:pt x="0" y="1140615"/>
              </a:lnTo>
              <a:lnTo>
                <a:pt x="0" y="128756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581B1F-3947-4895-BAFD-C98B5BB57398}">
      <dsp:nvSpPr>
        <dsp:cNvPr id="0" name=""/>
        <dsp:cNvSpPr/>
      </dsp:nvSpPr>
      <dsp:spPr>
        <a:xfrm>
          <a:off x="2615520" y="931300"/>
          <a:ext cx="3297554" cy="6997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Текущий валютный счет</a:t>
          </a:r>
          <a:endParaRPr lang="ru-RU" sz="1300" kern="1200" dirty="0"/>
        </a:p>
      </dsp:txBody>
      <dsp:txXfrm>
        <a:off x="2615520" y="931300"/>
        <a:ext cx="3297554" cy="699764"/>
      </dsp:txXfrm>
    </dsp:sp>
    <dsp:sp modelId="{DF50D48A-B11D-4BD1-9671-181FDA9CA970}">
      <dsp:nvSpPr>
        <dsp:cNvPr id="0" name=""/>
        <dsp:cNvSpPr/>
      </dsp:nvSpPr>
      <dsp:spPr>
        <a:xfrm>
          <a:off x="88826" y="2918630"/>
          <a:ext cx="1399528" cy="12779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резиденту в иностранной валюте в уполномоченном банке в Российской Федерации</a:t>
          </a:r>
          <a:endParaRPr lang="ru-RU" sz="1300" kern="1200" dirty="0"/>
        </a:p>
      </dsp:txBody>
      <dsp:txXfrm>
        <a:off x="88826" y="2918630"/>
        <a:ext cx="1399528" cy="1277916"/>
      </dsp:txXfrm>
    </dsp:sp>
    <dsp:sp modelId="{D7A2D339-BAE8-4233-A702-6667A18858EA}">
      <dsp:nvSpPr>
        <dsp:cNvPr id="0" name=""/>
        <dsp:cNvSpPr/>
      </dsp:nvSpPr>
      <dsp:spPr>
        <a:xfrm>
          <a:off x="1782255" y="2918630"/>
          <a:ext cx="1577226" cy="12779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нерезиденту в иностранной валюте или в валюте РФ в уполномоченном банке в Российской Федерации</a:t>
          </a:r>
          <a:endParaRPr lang="ru-RU" sz="1300" kern="1200" dirty="0"/>
        </a:p>
      </dsp:txBody>
      <dsp:txXfrm>
        <a:off x="1782255" y="2918630"/>
        <a:ext cx="1577226" cy="1277916"/>
      </dsp:txXfrm>
    </dsp:sp>
    <dsp:sp modelId="{557BD3C7-C7D9-4931-AD74-68065D84E46F}">
      <dsp:nvSpPr>
        <dsp:cNvPr id="0" name=""/>
        <dsp:cNvSpPr/>
      </dsp:nvSpPr>
      <dsp:spPr>
        <a:xfrm>
          <a:off x="3653382" y="2918630"/>
          <a:ext cx="1399528" cy="12695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уполномоченным банком другому уполномоченному банку</a:t>
          </a:r>
          <a:endParaRPr lang="ru-RU" sz="1300" kern="1200" dirty="0"/>
        </a:p>
      </dsp:txBody>
      <dsp:txXfrm>
        <a:off x="3653382" y="2918630"/>
        <a:ext cx="1399528" cy="1269532"/>
      </dsp:txXfrm>
    </dsp:sp>
    <dsp:sp modelId="{E1A11039-A9A8-4368-A1B4-458205047D20}">
      <dsp:nvSpPr>
        <dsp:cNvPr id="0" name=""/>
        <dsp:cNvSpPr/>
      </dsp:nvSpPr>
      <dsp:spPr>
        <a:xfrm>
          <a:off x="5346811" y="2918630"/>
          <a:ext cx="1399528" cy="12695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уполномоченным банком другому банку-нерезиденту</a:t>
          </a:r>
          <a:endParaRPr lang="ru-RU" sz="1300" kern="1200" dirty="0"/>
        </a:p>
      </dsp:txBody>
      <dsp:txXfrm>
        <a:off x="5346811" y="2918630"/>
        <a:ext cx="1399528" cy="1269532"/>
      </dsp:txXfrm>
    </dsp:sp>
    <dsp:sp modelId="{E72A7A1B-01D2-434A-AA9F-E4D3F97A0687}">
      <dsp:nvSpPr>
        <dsp:cNvPr id="0" name=""/>
        <dsp:cNvSpPr/>
      </dsp:nvSpPr>
      <dsp:spPr>
        <a:xfrm>
          <a:off x="7040240" y="2918630"/>
          <a:ext cx="1399528" cy="12108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уполномоченному банку в банке-нерезиденте</a:t>
          </a:r>
          <a:endParaRPr lang="ru-RU" sz="1300" kern="1200" dirty="0"/>
        </a:p>
      </dsp:txBody>
      <dsp:txXfrm>
        <a:off x="7040240" y="2918630"/>
        <a:ext cx="1399528" cy="1210885"/>
      </dsp:txXfrm>
    </dsp:sp>
    <dsp:sp modelId="{32BEBCAF-E27C-4B4E-B6C3-D1A222995569}">
      <dsp:nvSpPr>
        <dsp:cNvPr id="0" name=""/>
        <dsp:cNvSpPr/>
      </dsp:nvSpPr>
      <dsp:spPr>
        <a:xfrm>
          <a:off x="5855" y="1924965"/>
          <a:ext cx="4111491" cy="6997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банковский счет, который открывается резидентам (юридическим лицам и индивидуальным предпринимателям)</a:t>
          </a:r>
          <a:endParaRPr lang="ru-RU" sz="1300" kern="1200" dirty="0"/>
        </a:p>
      </dsp:txBody>
      <dsp:txXfrm>
        <a:off x="5855" y="1924965"/>
        <a:ext cx="4111491" cy="69976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8E0F3-B776-46FA-8493-B6A1724E729B}">
      <dsp:nvSpPr>
        <dsp:cNvPr id="0" name=""/>
        <dsp:cNvSpPr/>
      </dsp:nvSpPr>
      <dsp:spPr>
        <a:xfrm>
          <a:off x="3405" y="1747734"/>
          <a:ext cx="1960617" cy="16170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B0B935-19A1-4869-BD21-099D2299CE31}">
      <dsp:nvSpPr>
        <dsp:cNvPr id="0" name=""/>
        <dsp:cNvSpPr/>
      </dsp:nvSpPr>
      <dsp:spPr>
        <a:xfrm>
          <a:off x="1092290" y="1826364"/>
          <a:ext cx="2568004" cy="2568004"/>
        </a:xfrm>
        <a:prstGeom prst="leftCircularArrow">
          <a:avLst>
            <a:gd name="adj1" fmla="val 2172"/>
            <a:gd name="adj2" fmla="val 261256"/>
            <a:gd name="adj3" fmla="val 2047212"/>
            <a:gd name="adj4" fmla="val 9034935"/>
            <a:gd name="adj5" fmla="val 25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821DCE-8FDF-4B48-BC41-37552470CFCC}">
      <dsp:nvSpPr>
        <dsp:cNvPr id="0" name=""/>
        <dsp:cNvSpPr/>
      </dsp:nvSpPr>
      <dsp:spPr>
        <a:xfrm>
          <a:off x="323081" y="3018312"/>
          <a:ext cx="1974803" cy="6930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Текущий валютный счет </a:t>
          </a:r>
          <a:endParaRPr lang="ru-RU" sz="1400" b="1" kern="1200" dirty="0"/>
        </a:p>
      </dsp:txBody>
      <dsp:txXfrm>
        <a:off x="343380" y="3038611"/>
        <a:ext cx="1934205" cy="652444"/>
      </dsp:txXfrm>
    </dsp:sp>
    <dsp:sp modelId="{EBB0B36A-6F74-4754-9872-0D59031FA379}">
      <dsp:nvSpPr>
        <dsp:cNvPr id="0" name=""/>
        <dsp:cNvSpPr/>
      </dsp:nvSpPr>
      <dsp:spPr>
        <a:xfrm>
          <a:off x="2563498" y="1295132"/>
          <a:ext cx="2599464" cy="25223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идентификация поступлений иностранной валюты в пользу резидентов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учет валютных операций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возврат ошибочно поступивших в пользу резидента денежных средств</a:t>
          </a:r>
          <a:endParaRPr lang="ru-RU" sz="1400" b="1" kern="1200" dirty="0"/>
        </a:p>
      </dsp:txBody>
      <dsp:txXfrm>
        <a:off x="2621543" y="1893671"/>
        <a:ext cx="2483374" cy="1865719"/>
      </dsp:txXfrm>
    </dsp:sp>
    <dsp:sp modelId="{05AD8F4D-DA52-4038-A3CB-1AF1A3B8F710}">
      <dsp:nvSpPr>
        <dsp:cNvPr id="0" name=""/>
        <dsp:cNvSpPr/>
      </dsp:nvSpPr>
      <dsp:spPr>
        <a:xfrm>
          <a:off x="3818030" y="409953"/>
          <a:ext cx="2951530" cy="2951530"/>
        </a:xfrm>
        <a:prstGeom prst="circularArrow">
          <a:avLst>
            <a:gd name="adj1" fmla="val 1890"/>
            <a:gd name="adj2" fmla="val 225845"/>
            <a:gd name="adj3" fmla="val 20122402"/>
            <a:gd name="adj4" fmla="val 13099268"/>
            <a:gd name="adj5" fmla="val 220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55D31A-70F2-4323-A6CF-CAE7EB9D2F5C}">
      <dsp:nvSpPr>
        <dsp:cNvPr id="0" name=""/>
        <dsp:cNvSpPr/>
      </dsp:nvSpPr>
      <dsp:spPr>
        <a:xfrm>
          <a:off x="2818648" y="1008112"/>
          <a:ext cx="2729493" cy="6930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Транзитный валютный счет</a:t>
          </a:r>
          <a:endParaRPr lang="ru-RU" sz="1400" b="1" kern="1200" dirty="0"/>
        </a:p>
      </dsp:txBody>
      <dsp:txXfrm>
        <a:off x="2838947" y="1028411"/>
        <a:ext cx="2688895" cy="652444"/>
      </dsp:txXfrm>
    </dsp:sp>
    <dsp:sp modelId="{6103B2C5-49B9-4E13-9529-30819E5EC0FB}">
      <dsp:nvSpPr>
        <dsp:cNvPr id="0" name=""/>
        <dsp:cNvSpPr/>
      </dsp:nvSpPr>
      <dsp:spPr>
        <a:xfrm>
          <a:off x="5842986" y="1728199"/>
          <a:ext cx="1960617" cy="16170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49C2FC-AC52-48D5-80B9-D32B088E13CC}">
      <dsp:nvSpPr>
        <dsp:cNvPr id="0" name=""/>
        <dsp:cNvSpPr/>
      </dsp:nvSpPr>
      <dsp:spPr>
        <a:xfrm>
          <a:off x="6028682" y="3018312"/>
          <a:ext cx="2197512" cy="6930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Обязательная продажа части валютной выручки резидента</a:t>
          </a:r>
          <a:endParaRPr lang="ru-RU" sz="1400" b="1" kern="1200" dirty="0"/>
        </a:p>
      </dsp:txBody>
      <dsp:txXfrm>
        <a:off x="6048981" y="3038611"/>
        <a:ext cx="2156914" cy="65244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5BE866-46C1-44CE-9122-ED807FC976D5}">
      <dsp:nvSpPr>
        <dsp:cNvPr id="0" name=""/>
        <dsp:cNvSpPr/>
      </dsp:nvSpPr>
      <dsp:spPr>
        <a:xfrm>
          <a:off x="951390" y="0"/>
          <a:ext cx="4724399" cy="472439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D7F84C-9523-4EFB-BE88-7DA45A09FD9A}">
      <dsp:nvSpPr>
        <dsp:cNvPr id="0" name=""/>
        <dsp:cNvSpPr/>
      </dsp:nvSpPr>
      <dsp:spPr>
        <a:xfrm>
          <a:off x="2429720" y="474977"/>
          <a:ext cx="4838600" cy="11183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Уполномоченные банки открывают счета НОСТРО в иностранной валюте в зарегистрированных в иностранных государствах или на территориях, предоставляющих льготный налоговый режим </a:t>
          </a:r>
          <a:endParaRPr lang="ru-RU" sz="1400" b="1" kern="1200" dirty="0"/>
        </a:p>
      </dsp:txBody>
      <dsp:txXfrm>
        <a:off x="2484314" y="529571"/>
        <a:ext cx="4729412" cy="1009166"/>
      </dsp:txXfrm>
    </dsp:sp>
    <dsp:sp modelId="{B7A9E5DB-1532-478B-957F-53E4A62A9038}">
      <dsp:nvSpPr>
        <dsp:cNvPr id="0" name=""/>
        <dsp:cNvSpPr/>
      </dsp:nvSpPr>
      <dsp:spPr>
        <a:xfrm>
          <a:off x="2419832" y="1733125"/>
          <a:ext cx="4858376" cy="11183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Уполномоченными банками открываются счета ЛОРО банкам-нерезидентам в иностранной валюте либо в валюте РФ</a:t>
          </a:r>
          <a:endParaRPr lang="ru-RU" sz="1400" b="1" kern="1200" dirty="0"/>
        </a:p>
      </dsp:txBody>
      <dsp:txXfrm>
        <a:off x="2474426" y="1787719"/>
        <a:ext cx="4749188" cy="1009166"/>
      </dsp:txXfrm>
    </dsp:sp>
    <dsp:sp modelId="{3609B1DB-A010-45F8-924C-94BD5C3BF2B2}">
      <dsp:nvSpPr>
        <dsp:cNvPr id="0" name=""/>
        <dsp:cNvSpPr/>
      </dsp:nvSpPr>
      <dsp:spPr>
        <a:xfrm>
          <a:off x="2486899" y="2991274"/>
          <a:ext cx="4724241" cy="11183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Уполномоченные банки вправе устанавливать корреспондентские отношения с банками-нерезидентами, зарегистрированными в офшорных зонах, включенных во вторую и третью группы</a:t>
          </a:r>
          <a:endParaRPr lang="ru-RU" sz="1400" b="1" kern="1200" dirty="0"/>
        </a:p>
      </dsp:txBody>
      <dsp:txXfrm>
        <a:off x="2541493" y="3045868"/>
        <a:ext cx="4615053" cy="100916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3E34E1-69FA-40A6-A58E-0A6C51C974E2}">
      <dsp:nvSpPr>
        <dsp:cNvPr id="0" name=""/>
        <dsp:cNvSpPr/>
      </dsp:nvSpPr>
      <dsp:spPr>
        <a:xfrm>
          <a:off x="4245796" y="606897"/>
          <a:ext cx="127309" cy="557735"/>
        </a:xfrm>
        <a:custGeom>
          <a:avLst/>
          <a:gdLst/>
          <a:ahLst/>
          <a:cxnLst/>
          <a:rect l="0" t="0" r="0" b="0"/>
          <a:pathLst>
            <a:path>
              <a:moveTo>
                <a:pt x="127309" y="0"/>
              </a:moveTo>
              <a:lnTo>
                <a:pt x="127309" y="557735"/>
              </a:lnTo>
              <a:lnTo>
                <a:pt x="0" y="557735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679F53-7A97-4EF9-80AF-D560325FA667}">
      <dsp:nvSpPr>
        <dsp:cNvPr id="0" name=""/>
        <dsp:cNvSpPr/>
      </dsp:nvSpPr>
      <dsp:spPr>
        <a:xfrm>
          <a:off x="4373105" y="606897"/>
          <a:ext cx="3133315" cy="11154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8161"/>
              </a:lnTo>
              <a:lnTo>
                <a:pt x="3133315" y="988161"/>
              </a:lnTo>
              <a:lnTo>
                <a:pt x="3133315" y="1115471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538E12-CC6D-4EA6-A3D1-36CB2B233A08}">
      <dsp:nvSpPr>
        <dsp:cNvPr id="0" name=""/>
        <dsp:cNvSpPr/>
      </dsp:nvSpPr>
      <dsp:spPr>
        <a:xfrm>
          <a:off x="5073642" y="2328602"/>
          <a:ext cx="261987" cy="14185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8588"/>
              </a:lnTo>
              <a:lnTo>
                <a:pt x="261987" y="1418588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3BA3A9-EBB0-4427-8B47-F9F5E7F23479}">
      <dsp:nvSpPr>
        <dsp:cNvPr id="0" name=""/>
        <dsp:cNvSpPr/>
      </dsp:nvSpPr>
      <dsp:spPr>
        <a:xfrm>
          <a:off x="5073642" y="2328602"/>
          <a:ext cx="261987" cy="557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7735"/>
              </a:lnTo>
              <a:lnTo>
                <a:pt x="261987" y="557735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D15FAB-54E3-4781-AD7A-4029E5B1100C}">
      <dsp:nvSpPr>
        <dsp:cNvPr id="0" name=""/>
        <dsp:cNvSpPr/>
      </dsp:nvSpPr>
      <dsp:spPr>
        <a:xfrm>
          <a:off x="4373105" y="606897"/>
          <a:ext cx="1399170" cy="11154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8161"/>
              </a:lnTo>
              <a:lnTo>
                <a:pt x="1399170" y="988161"/>
              </a:lnTo>
              <a:lnTo>
                <a:pt x="1399170" y="1115471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925021-03B1-4B50-B8B4-D9D25A794D26}">
      <dsp:nvSpPr>
        <dsp:cNvPr id="0" name=""/>
        <dsp:cNvSpPr/>
      </dsp:nvSpPr>
      <dsp:spPr>
        <a:xfrm>
          <a:off x="2754031" y="2328602"/>
          <a:ext cx="315055" cy="22794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9440"/>
              </a:lnTo>
              <a:lnTo>
                <a:pt x="315055" y="2279440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F08F8D-FDEA-42AF-87B5-2A4B223A6172}">
      <dsp:nvSpPr>
        <dsp:cNvPr id="0" name=""/>
        <dsp:cNvSpPr/>
      </dsp:nvSpPr>
      <dsp:spPr>
        <a:xfrm>
          <a:off x="2754031" y="2328602"/>
          <a:ext cx="315055" cy="14185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8588"/>
              </a:lnTo>
              <a:lnTo>
                <a:pt x="315055" y="1418588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111C9C-355D-4D55-96B6-A538A1D9456A}">
      <dsp:nvSpPr>
        <dsp:cNvPr id="0" name=""/>
        <dsp:cNvSpPr/>
      </dsp:nvSpPr>
      <dsp:spPr>
        <a:xfrm>
          <a:off x="2754031" y="2328602"/>
          <a:ext cx="315055" cy="557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7735"/>
              </a:lnTo>
              <a:lnTo>
                <a:pt x="315055" y="557735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82BC85-74B9-4A27-AE33-F0FFA4F32152}">
      <dsp:nvSpPr>
        <dsp:cNvPr id="0" name=""/>
        <dsp:cNvSpPr/>
      </dsp:nvSpPr>
      <dsp:spPr>
        <a:xfrm>
          <a:off x="3594179" y="606897"/>
          <a:ext cx="778926" cy="1115471"/>
        </a:xfrm>
        <a:custGeom>
          <a:avLst/>
          <a:gdLst/>
          <a:ahLst/>
          <a:cxnLst/>
          <a:rect l="0" t="0" r="0" b="0"/>
          <a:pathLst>
            <a:path>
              <a:moveTo>
                <a:pt x="778926" y="0"/>
              </a:moveTo>
              <a:lnTo>
                <a:pt x="778926" y="988161"/>
              </a:lnTo>
              <a:lnTo>
                <a:pt x="0" y="988161"/>
              </a:lnTo>
              <a:lnTo>
                <a:pt x="0" y="1115471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1E9055-76DC-4583-9737-CD397613F0E1}">
      <dsp:nvSpPr>
        <dsp:cNvPr id="0" name=""/>
        <dsp:cNvSpPr/>
      </dsp:nvSpPr>
      <dsp:spPr>
        <a:xfrm>
          <a:off x="1461465" y="606897"/>
          <a:ext cx="2911640" cy="1115471"/>
        </a:xfrm>
        <a:custGeom>
          <a:avLst/>
          <a:gdLst/>
          <a:ahLst/>
          <a:cxnLst/>
          <a:rect l="0" t="0" r="0" b="0"/>
          <a:pathLst>
            <a:path>
              <a:moveTo>
                <a:pt x="2911640" y="0"/>
              </a:moveTo>
              <a:lnTo>
                <a:pt x="2911640" y="988161"/>
              </a:lnTo>
              <a:lnTo>
                <a:pt x="0" y="988161"/>
              </a:lnTo>
              <a:lnTo>
                <a:pt x="0" y="1115471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B2D8E8-074B-4100-BABE-D04812243393}">
      <dsp:nvSpPr>
        <dsp:cNvPr id="0" name=""/>
        <dsp:cNvSpPr/>
      </dsp:nvSpPr>
      <dsp:spPr>
        <a:xfrm>
          <a:off x="3047235" y="663"/>
          <a:ext cx="2651741" cy="606234"/>
        </a:xfrm>
        <a:prstGeom prst="rect">
          <a:avLst/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Органы валютного контроля </a:t>
          </a:r>
          <a:endParaRPr lang="ru-RU" sz="1400" kern="1200" dirty="0"/>
        </a:p>
      </dsp:txBody>
      <dsp:txXfrm>
        <a:off x="3047235" y="663"/>
        <a:ext cx="2651741" cy="606234"/>
      </dsp:txXfrm>
    </dsp:sp>
    <dsp:sp modelId="{34F9FB3A-31B8-457C-8FF6-B33C28C4B27C}">
      <dsp:nvSpPr>
        <dsp:cNvPr id="0" name=""/>
        <dsp:cNvSpPr/>
      </dsp:nvSpPr>
      <dsp:spPr>
        <a:xfrm>
          <a:off x="633555" y="1722368"/>
          <a:ext cx="1655819" cy="606234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Правительство РФ </a:t>
          </a:r>
          <a:endParaRPr lang="ru-RU" sz="1400" kern="1200" dirty="0"/>
        </a:p>
      </dsp:txBody>
      <dsp:txXfrm>
        <a:off x="633555" y="1722368"/>
        <a:ext cx="1655819" cy="606234"/>
      </dsp:txXfrm>
    </dsp:sp>
    <dsp:sp modelId="{3B896AF5-26F7-463A-A71A-9868E41FB313}">
      <dsp:nvSpPr>
        <dsp:cNvPr id="0" name=""/>
        <dsp:cNvSpPr/>
      </dsp:nvSpPr>
      <dsp:spPr>
        <a:xfrm>
          <a:off x="2543993" y="1722368"/>
          <a:ext cx="2100371" cy="606234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Органы валютного контроля</a:t>
          </a:r>
          <a:endParaRPr lang="ru-RU" sz="1400" kern="1200" dirty="0"/>
        </a:p>
      </dsp:txBody>
      <dsp:txXfrm>
        <a:off x="2543993" y="1722368"/>
        <a:ext cx="2100371" cy="606234"/>
      </dsp:txXfrm>
    </dsp:sp>
    <dsp:sp modelId="{C8377A19-7321-43E1-85FD-15BBBFC7109A}">
      <dsp:nvSpPr>
        <dsp:cNvPr id="0" name=""/>
        <dsp:cNvSpPr/>
      </dsp:nvSpPr>
      <dsp:spPr>
        <a:xfrm>
          <a:off x="3069086" y="2583221"/>
          <a:ext cx="1212468" cy="606234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Банк России</a:t>
          </a:r>
          <a:endParaRPr lang="ru-RU" sz="1400" kern="1200" dirty="0"/>
        </a:p>
      </dsp:txBody>
      <dsp:txXfrm>
        <a:off x="3069086" y="2583221"/>
        <a:ext cx="1212468" cy="606234"/>
      </dsp:txXfrm>
    </dsp:sp>
    <dsp:sp modelId="{DCA0366E-1318-419B-BA89-3A089278BFEA}">
      <dsp:nvSpPr>
        <dsp:cNvPr id="0" name=""/>
        <dsp:cNvSpPr/>
      </dsp:nvSpPr>
      <dsp:spPr>
        <a:xfrm>
          <a:off x="3069086" y="3444073"/>
          <a:ext cx="1212468" cy="606234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ФТС России</a:t>
          </a:r>
          <a:endParaRPr lang="ru-RU" sz="1400" kern="1200" dirty="0"/>
        </a:p>
      </dsp:txBody>
      <dsp:txXfrm>
        <a:off x="3069086" y="3444073"/>
        <a:ext cx="1212468" cy="606234"/>
      </dsp:txXfrm>
    </dsp:sp>
    <dsp:sp modelId="{EEC780B2-6290-45EF-9540-853087A28876}">
      <dsp:nvSpPr>
        <dsp:cNvPr id="0" name=""/>
        <dsp:cNvSpPr/>
      </dsp:nvSpPr>
      <dsp:spPr>
        <a:xfrm>
          <a:off x="3069086" y="4304926"/>
          <a:ext cx="1212468" cy="606234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ФНС России </a:t>
          </a:r>
          <a:endParaRPr lang="ru-RU" sz="1400" kern="1200" dirty="0"/>
        </a:p>
      </dsp:txBody>
      <dsp:txXfrm>
        <a:off x="3069086" y="4304926"/>
        <a:ext cx="1212468" cy="606234"/>
      </dsp:txXfrm>
    </dsp:sp>
    <dsp:sp modelId="{6BCD4107-5270-455E-B361-5EF3DAEEC69F}">
      <dsp:nvSpPr>
        <dsp:cNvPr id="0" name=""/>
        <dsp:cNvSpPr/>
      </dsp:nvSpPr>
      <dsp:spPr>
        <a:xfrm>
          <a:off x="4898983" y="1722368"/>
          <a:ext cx="1746585" cy="606234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Агенты валютного контроля</a:t>
          </a:r>
          <a:endParaRPr lang="ru-RU" sz="1400" kern="1200" dirty="0"/>
        </a:p>
      </dsp:txBody>
      <dsp:txXfrm>
        <a:off x="4898983" y="1722368"/>
        <a:ext cx="1746585" cy="606234"/>
      </dsp:txXfrm>
    </dsp:sp>
    <dsp:sp modelId="{F0D2E940-08AB-4409-AB9A-220D528E31B2}">
      <dsp:nvSpPr>
        <dsp:cNvPr id="0" name=""/>
        <dsp:cNvSpPr/>
      </dsp:nvSpPr>
      <dsp:spPr>
        <a:xfrm>
          <a:off x="5335629" y="2583221"/>
          <a:ext cx="2094005" cy="606234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уполномоченные банки </a:t>
          </a:r>
          <a:endParaRPr lang="ru-RU" sz="1400" kern="1200" dirty="0"/>
        </a:p>
      </dsp:txBody>
      <dsp:txXfrm>
        <a:off x="5335629" y="2583221"/>
        <a:ext cx="2094005" cy="606234"/>
      </dsp:txXfrm>
    </dsp:sp>
    <dsp:sp modelId="{57C43FA5-6030-4823-8C48-9046AD828BAE}">
      <dsp:nvSpPr>
        <dsp:cNvPr id="0" name=""/>
        <dsp:cNvSpPr/>
      </dsp:nvSpPr>
      <dsp:spPr>
        <a:xfrm>
          <a:off x="5335629" y="3444073"/>
          <a:ext cx="2076570" cy="606234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профессиональные участники рынка ценных бумаг</a:t>
          </a:r>
          <a:endParaRPr lang="ru-RU" sz="1400" kern="1200" dirty="0"/>
        </a:p>
      </dsp:txBody>
      <dsp:txXfrm>
        <a:off x="5335629" y="3444073"/>
        <a:ext cx="2076570" cy="606234"/>
      </dsp:txXfrm>
    </dsp:sp>
    <dsp:sp modelId="{9C9C1534-63DF-4443-B71B-F9C56AB32E17}">
      <dsp:nvSpPr>
        <dsp:cNvPr id="0" name=""/>
        <dsp:cNvSpPr/>
      </dsp:nvSpPr>
      <dsp:spPr>
        <a:xfrm>
          <a:off x="6900187" y="1722368"/>
          <a:ext cx="1212468" cy="606234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ВЭБ.РФ</a:t>
          </a:r>
          <a:endParaRPr lang="ru-RU" sz="1400" kern="1200" dirty="0"/>
        </a:p>
      </dsp:txBody>
      <dsp:txXfrm>
        <a:off x="6900187" y="1722368"/>
        <a:ext cx="1212468" cy="606234"/>
      </dsp:txXfrm>
    </dsp:sp>
    <dsp:sp modelId="{F74F64DE-B624-4519-8641-24CC9B1A5F37}">
      <dsp:nvSpPr>
        <dsp:cNvPr id="0" name=""/>
        <dsp:cNvSpPr/>
      </dsp:nvSpPr>
      <dsp:spPr>
        <a:xfrm>
          <a:off x="322624" y="861515"/>
          <a:ext cx="3923172" cy="606234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функции в сфере обеспечения соблюдения норм валютного законодательства всеми субъектами, осуществляющими валютные операции</a:t>
          </a:r>
          <a:endParaRPr lang="ru-RU" sz="1400" kern="1200" dirty="0"/>
        </a:p>
      </dsp:txBody>
      <dsp:txXfrm>
        <a:off x="322624" y="861515"/>
        <a:ext cx="3923172" cy="6062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AB387D-EFB1-4B2E-A148-42E9726E4EE3}">
      <dsp:nvSpPr>
        <dsp:cNvPr id="0" name=""/>
        <dsp:cNvSpPr/>
      </dsp:nvSpPr>
      <dsp:spPr>
        <a:xfrm>
          <a:off x="4001116" y="1321537"/>
          <a:ext cx="276890" cy="1213042"/>
        </a:xfrm>
        <a:custGeom>
          <a:avLst/>
          <a:gdLst/>
          <a:ahLst/>
          <a:cxnLst/>
          <a:rect l="0" t="0" r="0" b="0"/>
          <a:pathLst>
            <a:path>
              <a:moveTo>
                <a:pt x="276890" y="0"/>
              </a:moveTo>
              <a:lnTo>
                <a:pt x="276890" y="1213042"/>
              </a:lnTo>
              <a:lnTo>
                <a:pt x="0" y="1213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E329C2-C8AB-4BDC-9B83-FE09BDE6304A}">
      <dsp:nvSpPr>
        <dsp:cNvPr id="0" name=""/>
        <dsp:cNvSpPr/>
      </dsp:nvSpPr>
      <dsp:spPr>
        <a:xfrm>
          <a:off x="4278006" y="1321537"/>
          <a:ext cx="2353882" cy="2426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9194"/>
              </a:lnTo>
              <a:lnTo>
                <a:pt x="2353882" y="2149194"/>
              </a:lnTo>
              <a:lnTo>
                <a:pt x="2353882" y="24260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0C33C8-7B43-4ED3-8212-79B61F8E239B}">
      <dsp:nvSpPr>
        <dsp:cNvPr id="0" name=""/>
        <dsp:cNvSpPr/>
      </dsp:nvSpPr>
      <dsp:spPr>
        <a:xfrm>
          <a:off x="2682592" y="1321537"/>
          <a:ext cx="1595414" cy="2426084"/>
        </a:xfrm>
        <a:custGeom>
          <a:avLst/>
          <a:gdLst/>
          <a:ahLst/>
          <a:cxnLst/>
          <a:rect l="0" t="0" r="0" b="0"/>
          <a:pathLst>
            <a:path>
              <a:moveTo>
                <a:pt x="1595414" y="0"/>
              </a:moveTo>
              <a:lnTo>
                <a:pt x="1595414" y="2149194"/>
              </a:lnTo>
              <a:lnTo>
                <a:pt x="0" y="2149194"/>
              </a:lnTo>
              <a:lnTo>
                <a:pt x="0" y="24260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582893-D791-4C93-AA33-C32DBFBCBA12}">
      <dsp:nvSpPr>
        <dsp:cNvPr id="0" name=""/>
        <dsp:cNvSpPr/>
      </dsp:nvSpPr>
      <dsp:spPr>
        <a:xfrm>
          <a:off x="2959482" y="3013"/>
          <a:ext cx="2637048" cy="13185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cap="all" baseline="0" dirty="0" smtClean="0"/>
            <a:t>цифровой валютой </a:t>
          </a:r>
          <a:r>
            <a:rPr lang="ru-RU" sz="1500" kern="1200" dirty="0" smtClean="0"/>
            <a:t>признается</a:t>
          </a:r>
          <a:endParaRPr lang="ru-RU" sz="1500" kern="1200" dirty="0"/>
        </a:p>
      </dsp:txBody>
      <dsp:txXfrm>
        <a:off x="2959482" y="3013"/>
        <a:ext cx="2637048" cy="1318524"/>
      </dsp:txXfrm>
    </dsp:sp>
    <dsp:sp modelId="{CCDE78AC-4D0C-4A06-BFA3-12C28750390B}">
      <dsp:nvSpPr>
        <dsp:cNvPr id="0" name=""/>
        <dsp:cNvSpPr/>
      </dsp:nvSpPr>
      <dsp:spPr>
        <a:xfrm>
          <a:off x="605600" y="3747622"/>
          <a:ext cx="4153984" cy="13185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они предлагаются и (или) могут быть приняты в качестве средства платежа, не являющегося денежной единицей Российской Федерации, иностранного государства и (или) международной денежной или расчетной единицей, и (или) инвестиций</a:t>
          </a:r>
          <a:endParaRPr lang="ru-RU" sz="1500" kern="1200" dirty="0"/>
        </a:p>
      </dsp:txBody>
      <dsp:txXfrm>
        <a:off x="605600" y="3747622"/>
        <a:ext cx="4153984" cy="1318524"/>
      </dsp:txXfrm>
    </dsp:sp>
    <dsp:sp modelId="{5A9EF56E-DBA4-406A-B41E-6C2FD935A3E8}">
      <dsp:nvSpPr>
        <dsp:cNvPr id="0" name=""/>
        <dsp:cNvSpPr/>
      </dsp:nvSpPr>
      <dsp:spPr>
        <a:xfrm>
          <a:off x="5313364" y="3747622"/>
          <a:ext cx="2637048" cy="13185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 отношении них отсутствует лицо, обязанное перед каждым обладателем таких электронных данных</a:t>
          </a:r>
          <a:endParaRPr lang="ru-RU" sz="1500" kern="1200" dirty="0"/>
        </a:p>
      </dsp:txBody>
      <dsp:txXfrm>
        <a:off x="5313364" y="3747622"/>
        <a:ext cx="2637048" cy="1318524"/>
      </dsp:txXfrm>
    </dsp:sp>
    <dsp:sp modelId="{96E24F8A-38E9-4859-93E0-52B0D6FFE023}">
      <dsp:nvSpPr>
        <dsp:cNvPr id="0" name=""/>
        <dsp:cNvSpPr/>
      </dsp:nvSpPr>
      <dsp:spPr>
        <a:xfrm>
          <a:off x="279186" y="1875317"/>
          <a:ext cx="3721930" cy="13185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совокупность электронных данных (цифрового кода или обозначения), содержащихся в информационной системе, которая отвечает следующим признакам</a:t>
          </a:r>
          <a:endParaRPr lang="ru-RU" sz="1500" kern="1200" dirty="0"/>
        </a:p>
      </dsp:txBody>
      <dsp:txXfrm>
        <a:off x="279186" y="1875317"/>
        <a:ext cx="3721930" cy="13185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4F4006-B934-40BE-83B2-5CF04A82B576}">
      <dsp:nvSpPr>
        <dsp:cNvPr id="0" name=""/>
        <dsp:cNvSpPr/>
      </dsp:nvSpPr>
      <dsp:spPr>
        <a:xfrm>
          <a:off x="7369189" y="2802920"/>
          <a:ext cx="91440" cy="5220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209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9D51A-D7A2-47A6-8EB5-E329DC242A63}">
      <dsp:nvSpPr>
        <dsp:cNvPr id="0" name=""/>
        <dsp:cNvSpPr/>
      </dsp:nvSpPr>
      <dsp:spPr>
        <a:xfrm>
          <a:off x="5240804" y="1140890"/>
          <a:ext cx="2174104" cy="522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793"/>
              </a:lnTo>
              <a:lnTo>
                <a:pt x="2174104" y="355793"/>
              </a:lnTo>
              <a:lnTo>
                <a:pt x="2174104" y="52209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73D4B7-5D66-41CE-8654-E7BCAA48AC8B}">
      <dsp:nvSpPr>
        <dsp:cNvPr id="0" name=""/>
        <dsp:cNvSpPr/>
      </dsp:nvSpPr>
      <dsp:spPr>
        <a:xfrm>
          <a:off x="3066700" y="2802920"/>
          <a:ext cx="1547045" cy="522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793"/>
              </a:lnTo>
              <a:lnTo>
                <a:pt x="1547045" y="355793"/>
              </a:lnTo>
              <a:lnTo>
                <a:pt x="1547045" y="52209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A2C71-87B3-46AE-B064-95C289F2D0CC}">
      <dsp:nvSpPr>
        <dsp:cNvPr id="0" name=""/>
        <dsp:cNvSpPr/>
      </dsp:nvSpPr>
      <dsp:spPr>
        <a:xfrm>
          <a:off x="1563600" y="2802920"/>
          <a:ext cx="1503099" cy="522095"/>
        </a:xfrm>
        <a:custGeom>
          <a:avLst/>
          <a:gdLst/>
          <a:ahLst/>
          <a:cxnLst/>
          <a:rect l="0" t="0" r="0" b="0"/>
          <a:pathLst>
            <a:path>
              <a:moveTo>
                <a:pt x="1503099" y="0"/>
              </a:moveTo>
              <a:lnTo>
                <a:pt x="1503099" y="355793"/>
              </a:lnTo>
              <a:lnTo>
                <a:pt x="0" y="355793"/>
              </a:lnTo>
              <a:lnTo>
                <a:pt x="0" y="52209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934599-AE33-4EF9-AB4E-36A9FDDE7616}">
      <dsp:nvSpPr>
        <dsp:cNvPr id="0" name=""/>
        <dsp:cNvSpPr/>
      </dsp:nvSpPr>
      <dsp:spPr>
        <a:xfrm>
          <a:off x="3066700" y="1140890"/>
          <a:ext cx="2174104" cy="522095"/>
        </a:xfrm>
        <a:custGeom>
          <a:avLst/>
          <a:gdLst/>
          <a:ahLst/>
          <a:cxnLst/>
          <a:rect l="0" t="0" r="0" b="0"/>
          <a:pathLst>
            <a:path>
              <a:moveTo>
                <a:pt x="2174104" y="0"/>
              </a:moveTo>
              <a:lnTo>
                <a:pt x="2174104" y="355793"/>
              </a:lnTo>
              <a:lnTo>
                <a:pt x="0" y="355793"/>
              </a:lnTo>
              <a:lnTo>
                <a:pt x="0" y="52209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1EBC85-4AB0-4046-B696-67062B5670F8}">
      <dsp:nvSpPr>
        <dsp:cNvPr id="0" name=""/>
        <dsp:cNvSpPr/>
      </dsp:nvSpPr>
      <dsp:spPr>
        <a:xfrm>
          <a:off x="4343218" y="956"/>
          <a:ext cx="1795172" cy="113993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8B15F0-9FE3-4DCA-B01C-E4FB0123EF61}">
      <dsp:nvSpPr>
        <dsp:cNvPr id="0" name=""/>
        <dsp:cNvSpPr/>
      </dsp:nvSpPr>
      <dsp:spPr>
        <a:xfrm>
          <a:off x="4542682" y="190446"/>
          <a:ext cx="1795172" cy="11399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К валютным ценностям относятся </a:t>
          </a:r>
          <a:endParaRPr lang="ru-RU" sz="1300" kern="1200" dirty="0"/>
        </a:p>
      </dsp:txBody>
      <dsp:txXfrm>
        <a:off x="4576070" y="223834"/>
        <a:ext cx="1728396" cy="1073158"/>
      </dsp:txXfrm>
    </dsp:sp>
    <dsp:sp modelId="{1BEE4E66-D619-41B7-90E5-A3F903B8FB76}">
      <dsp:nvSpPr>
        <dsp:cNvPr id="0" name=""/>
        <dsp:cNvSpPr/>
      </dsp:nvSpPr>
      <dsp:spPr>
        <a:xfrm>
          <a:off x="2169114" y="1662986"/>
          <a:ext cx="1795172" cy="113993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4E50C-351C-4C8D-B148-472705FB63D8}">
      <dsp:nvSpPr>
        <dsp:cNvPr id="0" name=""/>
        <dsp:cNvSpPr/>
      </dsp:nvSpPr>
      <dsp:spPr>
        <a:xfrm>
          <a:off x="2368577" y="1852477"/>
          <a:ext cx="1795172" cy="11399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иностранная валюта </a:t>
          </a:r>
          <a:endParaRPr lang="ru-RU" sz="1300" kern="1200" dirty="0"/>
        </a:p>
      </dsp:txBody>
      <dsp:txXfrm>
        <a:off x="2401965" y="1885865"/>
        <a:ext cx="1728396" cy="1073158"/>
      </dsp:txXfrm>
    </dsp:sp>
    <dsp:sp modelId="{70449232-2AA1-4676-97A1-07C83CF01A03}">
      <dsp:nvSpPr>
        <dsp:cNvPr id="0" name=""/>
        <dsp:cNvSpPr/>
      </dsp:nvSpPr>
      <dsp:spPr>
        <a:xfrm>
          <a:off x="216018" y="3325016"/>
          <a:ext cx="2695163" cy="1502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10D695-E910-4C66-BC00-6428B054D8ED}">
      <dsp:nvSpPr>
        <dsp:cNvPr id="0" name=""/>
        <dsp:cNvSpPr/>
      </dsp:nvSpPr>
      <dsp:spPr>
        <a:xfrm>
          <a:off x="415482" y="3514507"/>
          <a:ext cx="2695163" cy="1502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денежные знаки в виде банкнот, казначейских билетов, монеты, находящиеся в обращении и являющиеся законным средством наличного платежа на территории соответствующего иностранного государства </a:t>
          </a:r>
          <a:endParaRPr lang="ru-RU" sz="1300" kern="1200" dirty="0"/>
        </a:p>
      </dsp:txBody>
      <dsp:txXfrm>
        <a:off x="459495" y="3558520"/>
        <a:ext cx="2607137" cy="1414692"/>
      </dsp:txXfrm>
    </dsp:sp>
    <dsp:sp modelId="{E3F2332E-5C62-425E-B3E6-0B73108731DD}">
      <dsp:nvSpPr>
        <dsp:cNvPr id="0" name=""/>
        <dsp:cNvSpPr/>
      </dsp:nvSpPr>
      <dsp:spPr>
        <a:xfrm>
          <a:off x="3310109" y="3325016"/>
          <a:ext cx="2607272" cy="1553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78505F-6E63-4CED-9F70-B60B032B167B}">
      <dsp:nvSpPr>
        <dsp:cNvPr id="0" name=""/>
        <dsp:cNvSpPr/>
      </dsp:nvSpPr>
      <dsp:spPr>
        <a:xfrm>
          <a:off x="3509573" y="3514507"/>
          <a:ext cx="2607272" cy="1553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средства на банковских счетах и в банковских вкладах в денежных единицах иностранных государств и международных денежных или расчетных единицах</a:t>
          </a:r>
          <a:endParaRPr lang="ru-RU" sz="1300" kern="1200" dirty="0"/>
        </a:p>
      </dsp:txBody>
      <dsp:txXfrm>
        <a:off x="3555079" y="3560013"/>
        <a:ext cx="2516260" cy="1462684"/>
      </dsp:txXfrm>
    </dsp:sp>
    <dsp:sp modelId="{A0F2439D-55F6-42EE-8870-88939B1F54A6}">
      <dsp:nvSpPr>
        <dsp:cNvPr id="0" name=""/>
        <dsp:cNvSpPr/>
      </dsp:nvSpPr>
      <dsp:spPr>
        <a:xfrm>
          <a:off x="6517323" y="1662986"/>
          <a:ext cx="1795172" cy="113993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8B3B42-2E6C-44EF-9BC8-4312A412221C}">
      <dsp:nvSpPr>
        <dsp:cNvPr id="0" name=""/>
        <dsp:cNvSpPr/>
      </dsp:nvSpPr>
      <dsp:spPr>
        <a:xfrm>
          <a:off x="6716786" y="1852477"/>
          <a:ext cx="1795172" cy="11399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внешние ценные бумаги</a:t>
          </a:r>
          <a:endParaRPr lang="ru-RU" sz="1300" kern="1200" dirty="0"/>
        </a:p>
      </dsp:txBody>
      <dsp:txXfrm>
        <a:off x="6750174" y="1885865"/>
        <a:ext cx="1728396" cy="1073158"/>
      </dsp:txXfrm>
    </dsp:sp>
    <dsp:sp modelId="{FF80D5F2-6D9C-4C19-9299-58FE890A236B}">
      <dsp:nvSpPr>
        <dsp:cNvPr id="0" name=""/>
        <dsp:cNvSpPr/>
      </dsp:nvSpPr>
      <dsp:spPr>
        <a:xfrm>
          <a:off x="6316308" y="3325016"/>
          <a:ext cx="2197200" cy="14870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B221EC-BE63-4A35-B7B2-B1DAB3C422A1}">
      <dsp:nvSpPr>
        <dsp:cNvPr id="0" name=""/>
        <dsp:cNvSpPr/>
      </dsp:nvSpPr>
      <dsp:spPr>
        <a:xfrm>
          <a:off x="6515772" y="3514507"/>
          <a:ext cx="2197200" cy="14870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ценные бумаги, в том числе в бездокументарной форме, не относящиеся к внутренним ценным бумагам</a:t>
          </a:r>
          <a:endParaRPr lang="ru-RU" sz="1300" kern="1200" dirty="0"/>
        </a:p>
      </dsp:txBody>
      <dsp:txXfrm>
        <a:off x="6559325" y="3558060"/>
        <a:ext cx="2110094" cy="13999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CDCCC-8C21-45D5-A778-45E7B8B20987}">
      <dsp:nvSpPr>
        <dsp:cNvPr id="0" name=""/>
        <dsp:cNvSpPr/>
      </dsp:nvSpPr>
      <dsp:spPr>
        <a:xfrm>
          <a:off x="4198854" y="1234501"/>
          <a:ext cx="174836" cy="1501802"/>
        </a:xfrm>
        <a:custGeom>
          <a:avLst/>
          <a:gdLst/>
          <a:ahLst/>
          <a:cxnLst/>
          <a:rect l="0" t="0" r="0" b="0"/>
          <a:pathLst>
            <a:path>
              <a:moveTo>
                <a:pt x="174836" y="0"/>
              </a:moveTo>
              <a:lnTo>
                <a:pt x="174836" y="1501802"/>
              </a:lnTo>
              <a:lnTo>
                <a:pt x="0" y="15018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206442-B176-428F-B8AC-7B022131D9E5}">
      <dsp:nvSpPr>
        <dsp:cNvPr id="0" name=""/>
        <dsp:cNvSpPr/>
      </dsp:nvSpPr>
      <dsp:spPr>
        <a:xfrm>
          <a:off x="4373690" y="1234501"/>
          <a:ext cx="3022170" cy="3003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8768"/>
              </a:lnTo>
              <a:lnTo>
                <a:pt x="3022170" y="2828768"/>
              </a:lnTo>
              <a:lnTo>
                <a:pt x="3022170" y="30036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EB93A1-D323-434E-AD76-DEBBD5D5755B}">
      <dsp:nvSpPr>
        <dsp:cNvPr id="0" name=""/>
        <dsp:cNvSpPr/>
      </dsp:nvSpPr>
      <dsp:spPr>
        <a:xfrm>
          <a:off x="4373690" y="1234501"/>
          <a:ext cx="1007390" cy="3003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8768"/>
              </a:lnTo>
              <a:lnTo>
                <a:pt x="1007390" y="2828768"/>
              </a:lnTo>
              <a:lnTo>
                <a:pt x="1007390" y="30036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DE20ED-47A0-4432-8CE1-A10EA1E17618}">
      <dsp:nvSpPr>
        <dsp:cNvPr id="0" name=""/>
        <dsp:cNvSpPr/>
      </dsp:nvSpPr>
      <dsp:spPr>
        <a:xfrm>
          <a:off x="3366300" y="1234501"/>
          <a:ext cx="1007390" cy="3003604"/>
        </a:xfrm>
        <a:custGeom>
          <a:avLst/>
          <a:gdLst/>
          <a:ahLst/>
          <a:cxnLst/>
          <a:rect l="0" t="0" r="0" b="0"/>
          <a:pathLst>
            <a:path>
              <a:moveTo>
                <a:pt x="1007390" y="0"/>
              </a:moveTo>
              <a:lnTo>
                <a:pt x="1007390" y="2828768"/>
              </a:lnTo>
              <a:lnTo>
                <a:pt x="0" y="2828768"/>
              </a:lnTo>
              <a:lnTo>
                <a:pt x="0" y="30036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E9ED62-E130-41B3-85C5-397060E44B40}">
      <dsp:nvSpPr>
        <dsp:cNvPr id="0" name=""/>
        <dsp:cNvSpPr/>
      </dsp:nvSpPr>
      <dsp:spPr>
        <a:xfrm>
          <a:off x="1351520" y="1234501"/>
          <a:ext cx="3022170" cy="3003604"/>
        </a:xfrm>
        <a:custGeom>
          <a:avLst/>
          <a:gdLst/>
          <a:ahLst/>
          <a:cxnLst/>
          <a:rect l="0" t="0" r="0" b="0"/>
          <a:pathLst>
            <a:path>
              <a:moveTo>
                <a:pt x="3022170" y="0"/>
              </a:moveTo>
              <a:lnTo>
                <a:pt x="3022170" y="2828768"/>
              </a:lnTo>
              <a:lnTo>
                <a:pt x="0" y="2828768"/>
              </a:lnTo>
              <a:lnTo>
                <a:pt x="0" y="30036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128759-4A16-4472-84FF-814A6AE0016C}">
      <dsp:nvSpPr>
        <dsp:cNvPr id="0" name=""/>
        <dsp:cNvSpPr/>
      </dsp:nvSpPr>
      <dsp:spPr>
        <a:xfrm>
          <a:off x="2184307" y="401947"/>
          <a:ext cx="4378766" cy="8325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Валютная система государства (группы государств)</a:t>
          </a:r>
          <a:endParaRPr lang="ru-RU" sz="1400" kern="1200" dirty="0"/>
        </a:p>
      </dsp:txBody>
      <dsp:txXfrm>
        <a:off x="2184307" y="401947"/>
        <a:ext cx="4378766" cy="832553"/>
      </dsp:txXfrm>
    </dsp:sp>
    <dsp:sp modelId="{13F109B4-EDBE-4555-B1CD-9E852B3DD290}">
      <dsp:nvSpPr>
        <dsp:cNvPr id="0" name=""/>
        <dsp:cNvSpPr/>
      </dsp:nvSpPr>
      <dsp:spPr>
        <a:xfrm>
          <a:off x="518966" y="4238106"/>
          <a:ext cx="1665107" cy="8325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национальная валюта и условия ее конвертируемости</a:t>
          </a:r>
          <a:endParaRPr lang="ru-RU" sz="1400" kern="1200" dirty="0"/>
        </a:p>
      </dsp:txBody>
      <dsp:txXfrm>
        <a:off x="518966" y="4238106"/>
        <a:ext cx="1665107" cy="832553"/>
      </dsp:txXfrm>
    </dsp:sp>
    <dsp:sp modelId="{FD726533-3F99-4F96-A03F-27A5424C190B}">
      <dsp:nvSpPr>
        <dsp:cNvPr id="0" name=""/>
        <dsp:cNvSpPr/>
      </dsp:nvSpPr>
      <dsp:spPr>
        <a:xfrm>
          <a:off x="2533746" y="4238106"/>
          <a:ext cx="1665107" cy="8325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режим валютного паритета</a:t>
          </a:r>
          <a:endParaRPr lang="ru-RU" sz="1400" kern="1200" dirty="0"/>
        </a:p>
      </dsp:txBody>
      <dsp:txXfrm>
        <a:off x="2533746" y="4238106"/>
        <a:ext cx="1665107" cy="832553"/>
      </dsp:txXfrm>
    </dsp:sp>
    <dsp:sp modelId="{0ECFA0C2-2653-4CB9-89FA-FAF8E20DC5DC}">
      <dsp:nvSpPr>
        <dsp:cNvPr id="0" name=""/>
        <dsp:cNvSpPr/>
      </dsp:nvSpPr>
      <dsp:spPr>
        <a:xfrm>
          <a:off x="4548527" y="4238106"/>
          <a:ext cx="1665107" cy="8325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режим валютного курса</a:t>
          </a:r>
          <a:endParaRPr lang="ru-RU" sz="1400" kern="1200" dirty="0"/>
        </a:p>
      </dsp:txBody>
      <dsp:txXfrm>
        <a:off x="4548527" y="4238106"/>
        <a:ext cx="1665107" cy="832553"/>
      </dsp:txXfrm>
    </dsp:sp>
    <dsp:sp modelId="{85CC244D-B91A-4188-8BBF-A6019DC865F8}">
      <dsp:nvSpPr>
        <dsp:cNvPr id="0" name=""/>
        <dsp:cNvSpPr/>
      </dsp:nvSpPr>
      <dsp:spPr>
        <a:xfrm>
          <a:off x="6563307" y="4238106"/>
          <a:ext cx="1665107" cy="8325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наличие (отсутствие) валютных ограничений</a:t>
          </a:r>
          <a:endParaRPr lang="ru-RU" sz="1400" kern="1200" dirty="0"/>
        </a:p>
      </dsp:txBody>
      <dsp:txXfrm>
        <a:off x="6563307" y="4238106"/>
        <a:ext cx="1665107" cy="832553"/>
      </dsp:txXfrm>
    </dsp:sp>
    <dsp:sp modelId="{559962F6-E315-4780-A2D1-0F67E62A03F9}">
      <dsp:nvSpPr>
        <dsp:cNvPr id="0" name=""/>
        <dsp:cNvSpPr/>
      </dsp:nvSpPr>
      <dsp:spPr>
        <a:xfrm>
          <a:off x="1184" y="1584174"/>
          <a:ext cx="4197669" cy="2304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совокупность общественных отношений в сфере функционирования национальной валюты и валютных ценностей образует валютные отношения, правовое регулирование которых осуществляется в рамках национальной валютной системы государства (группы государств)</a:t>
          </a:r>
          <a:endParaRPr lang="ru-RU" sz="1400" kern="1200" dirty="0"/>
        </a:p>
      </dsp:txBody>
      <dsp:txXfrm>
        <a:off x="1184" y="1584174"/>
        <a:ext cx="4197669" cy="23042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FAF8A8-EEFD-417D-A0EC-876E5767F650}">
      <dsp:nvSpPr>
        <dsp:cNvPr id="0" name=""/>
        <dsp:cNvSpPr/>
      </dsp:nvSpPr>
      <dsp:spPr>
        <a:xfrm>
          <a:off x="0" y="27682"/>
          <a:ext cx="8229600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Конвертация</a:t>
          </a:r>
          <a:endParaRPr lang="ru-RU" sz="3100" kern="1200" dirty="0"/>
        </a:p>
      </dsp:txBody>
      <dsp:txXfrm>
        <a:off x="36296" y="63978"/>
        <a:ext cx="8157008" cy="670943"/>
      </dsp:txXfrm>
    </dsp:sp>
    <dsp:sp modelId="{67EDC56C-4D4C-4D38-A72A-C690E5D5A03E}">
      <dsp:nvSpPr>
        <dsp:cNvPr id="0" name=""/>
        <dsp:cNvSpPr/>
      </dsp:nvSpPr>
      <dsp:spPr>
        <a:xfrm>
          <a:off x="0" y="771217"/>
          <a:ext cx="8229600" cy="1443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/>
            <a:t>это свойство национальной валюты, заключающееся в том, что она может служить законным средством платежа при совершении купли-продажи иностранной валюты по установленному курсу</a:t>
          </a:r>
          <a:endParaRPr lang="ru-RU" sz="2400" kern="1200" dirty="0"/>
        </a:p>
      </dsp:txBody>
      <dsp:txXfrm>
        <a:off x="0" y="771217"/>
        <a:ext cx="8229600" cy="1443824"/>
      </dsp:txXfrm>
    </dsp:sp>
    <dsp:sp modelId="{61486A7C-661E-477B-8F0F-9394E72C6A5D}">
      <dsp:nvSpPr>
        <dsp:cNvPr id="0" name=""/>
        <dsp:cNvSpPr/>
      </dsp:nvSpPr>
      <dsp:spPr>
        <a:xfrm>
          <a:off x="0" y="2215042"/>
          <a:ext cx="8229600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Режим валютного паритета </a:t>
          </a:r>
          <a:endParaRPr lang="ru-RU" sz="3100" kern="1200" dirty="0"/>
        </a:p>
      </dsp:txBody>
      <dsp:txXfrm>
        <a:off x="36296" y="2251338"/>
        <a:ext cx="8157008" cy="670943"/>
      </dsp:txXfrm>
    </dsp:sp>
    <dsp:sp modelId="{B97E7625-357A-4CC6-8B4A-E24BB6964809}">
      <dsp:nvSpPr>
        <dsp:cNvPr id="0" name=""/>
        <dsp:cNvSpPr/>
      </dsp:nvSpPr>
      <dsp:spPr>
        <a:xfrm>
          <a:off x="0" y="2958577"/>
          <a:ext cx="8229600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/>
            <a:t>это соотношение между валютами</a:t>
          </a:r>
          <a:endParaRPr lang="ru-RU" sz="2400" kern="1200" dirty="0"/>
        </a:p>
      </dsp:txBody>
      <dsp:txXfrm>
        <a:off x="0" y="2958577"/>
        <a:ext cx="8229600" cy="513360"/>
      </dsp:txXfrm>
    </dsp:sp>
    <dsp:sp modelId="{AD1C563C-0C35-4B2E-B0F2-99BB78669098}">
      <dsp:nvSpPr>
        <dsp:cNvPr id="0" name=""/>
        <dsp:cNvSpPr/>
      </dsp:nvSpPr>
      <dsp:spPr>
        <a:xfrm>
          <a:off x="0" y="3471937"/>
          <a:ext cx="8229600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Валютные ограничения </a:t>
          </a:r>
          <a:endParaRPr lang="ru-RU" sz="3100" kern="1200" dirty="0"/>
        </a:p>
      </dsp:txBody>
      <dsp:txXfrm>
        <a:off x="36296" y="3508233"/>
        <a:ext cx="8157008" cy="670943"/>
      </dsp:txXfrm>
    </dsp:sp>
    <dsp:sp modelId="{EA3000E7-119F-429E-A4BC-5E62F8EF4620}">
      <dsp:nvSpPr>
        <dsp:cNvPr id="0" name=""/>
        <dsp:cNvSpPr/>
      </dsp:nvSpPr>
      <dsp:spPr>
        <a:xfrm>
          <a:off x="0" y="4215472"/>
          <a:ext cx="8229600" cy="753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/>
            <a:t>установление каких-либо запретов в отношении определенных валютных операций</a:t>
          </a:r>
          <a:endParaRPr lang="ru-RU" sz="2400" kern="1200" dirty="0"/>
        </a:p>
      </dsp:txBody>
      <dsp:txXfrm>
        <a:off x="0" y="4215472"/>
        <a:ext cx="8229600" cy="7539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CE80E-6899-41D0-A22E-92617BA104F6}">
      <dsp:nvSpPr>
        <dsp:cNvPr id="0" name=""/>
        <dsp:cNvSpPr/>
      </dsp:nvSpPr>
      <dsp:spPr>
        <a:xfrm>
          <a:off x="-5341500" y="-817996"/>
          <a:ext cx="6360393" cy="6360393"/>
        </a:xfrm>
        <a:prstGeom prst="blockArc">
          <a:avLst>
            <a:gd name="adj1" fmla="val 18900000"/>
            <a:gd name="adj2" fmla="val 2700000"/>
            <a:gd name="adj3" fmla="val 34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9211D7-675F-47BA-8D2B-88E8EB1D3AB2}">
      <dsp:nvSpPr>
        <dsp:cNvPr id="0" name=""/>
        <dsp:cNvSpPr/>
      </dsp:nvSpPr>
      <dsp:spPr>
        <a:xfrm>
          <a:off x="533437" y="363211"/>
          <a:ext cx="7630546" cy="7268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6899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приобретение резидентом у резидента и отчуждение резидентом в пользу резидента валютных ценностей</a:t>
          </a:r>
          <a:endParaRPr lang="ru-RU" sz="1500" kern="1200" dirty="0"/>
        </a:p>
      </dsp:txBody>
      <dsp:txXfrm>
        <a:off x="533437" y="363211"/>
        <a:ext cx="7630546" cy="726801"/>
      </dsp:txXfrm>
    </dsp:sp>
    <dsp:sp modelId="{ACAF8720-EF25-4EBE-8EC4-E29BEFDABABE}">
      <dsp:nvSpPr>
        <dsp:cNvPr id="0" name=""/>
        <dsp:cNvSpPr/>
      </dsp:nvSpPr>
      <dsp:spPr>
        <a:xfrm>
          <a:off x="79185" y="272361"/>
          <a:ext cx="908502" cy="9085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A75707-75BB-42AD-93CC-A73DE3806E40}">
      <dsp:nvSpPr>
        <dsp:cNvPr id="0" name=""/>
        <dsp:cNvSpPr/>
      </dsp:nvSpPr>
      <dsp:spPr>
        <a:xfrm>
          <a:off x="950129" y="1453603"/>
          <a:ext cx="7213854" cy="7268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6899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приобретение резидентом у нерезидента либо нерезидентом у резидента и отчуждение резидентом в пользу нерезидента либо нерезидентом в пользу резидента валютных ценностей, валюты РФ и внутренних ценных бумаг</a:t>
          </a:r>
          <a:endParaRPr lang="ru-RU" sz="1500" kern="1200" dirty="0"/>
        </a:p>
      </dsp:txBody>
      <dsp:txXfrm>
        <a:off x="950129" y="1453603"/>
        <a:ext cx="7213854" cy="726801"/>
      </dsp:txXfrm>
    </dsp:sp>
    <dsp:sp modelId="{435C62F8-59F7-4416-A178-BA4C2704C346}">
      <dsp:nvSpPr>
        <dsp:cNvPr id="0" name=""/>
        <dsp:cNvSpPr/>
      </dsp:nvSpPr>
      <dsp:spPr>
        <a:xfrm>
          <a:off x="495878" y="1362753"/>
          <a:ext cx="908502" cy="9085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FD8979-AF29-4715-B5B4-26D03CB6AAEE}">
      <dsp:nvSpPr>
        <dsp:cNvPr id="0" name=""/>
        <dsp:cNvSpPr/>
      </dsp:nvSpPr>
      <dsp:spPr>
        <a:xfrm>
          <a:off x="950129" y="2543994"/>
          <a:ext cx="7213854" cy="7268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6899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приобретение нерезидентом у нерезидента и отчуждение нерезидентом в пользу нерезидента валютных ценностей, валюты РФ и внутренних ценных бумаг</a:t>
          </a:r>
          <a:endParaRPr lang="ru-RU" sz="1500" kern="1200" dirty="0"/>
        </a:p>
      </dsp:txBody>
      <dsp:txXfrm>
        <a:off x="950129" y="2543994"/>
        <a:ext cx="7213854" cy="726801"/>
      </dsp:txXfrm>
    </dsp:sp>
    <dsp:sp modelId="{724B6D17-7316-4E53-A0D0-2DCECC0F1909}">
      <dsp:nvSpPr>
        <dsp:cNvPr id="0" name=""/>
        <dsp:cNvSpPr/>
      </dsp:nvSpPr>
      <dsp:spPr>
        <a:xfrm>
          <a:off x="495878" y="2453144"/>
          <a:ext cx="908502" cy="9085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D905AC-37A4-4708-955F-01D43EC98566}">
      <dsp:nvSpPr>
        <dsp:cNvPr id="0" name=""/>
        <dsp:cNvSpPr/>
      </dsp:nvSpPr>
      <dsp:spPr>
        <a:xfrm>
          <a:off x="533437" y="3634386"/>
          <a:ext cx="7630546" cy="7268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6899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ввоз в Российскую Федерацию и вывоз из нее валютных ценностей, валюты РФ и внутренних ценных бумаг</a:t>
          </a:r>
          <a:endParaRPr lang="ru-RU" sz="1500" kern="1200" dirty="0"/>
        </a:p>
      </dsp:txBody>
      <dsp:txXfrm>
        <a:off x="533437" y="3634386"/>
        <a:ext cx="7630546" cy="726801"/>
      </dsp:txXfrm>
    </dsp:sp>
    <dsp:sp modelId="{0349A814-46D3-4D0D-BE43-69EA4549D9E2}">
      <dsp:nvSpPr>
        <dsp:cNvPr id="0" name=""/>
        <dsp:cNvSpPr/>
      </dsp:nvSpPr>
      <dsp:spPr>
        <a:xfrm>
          <a:off x="79185" y="3543536"/>
          <a:ext cx="908502" cy="9085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CE80E-6899-41D0-A22E-92617BA104F6}">
      <dsp:nvSpPr>
        <dsp:cNvPr id="0" name=""/>
        <dsp:cNvSpPr/>
      </dsp:nvSpPr>
      <dsp:spPr>
        <a:xfrm>
          <a:off x="-5341500" y="-817996"/>
          <a:ext cx="6360393" cy="6360393"/>
        </a:xfrm>
        <a:prstGeom prst="blockArc">
          <a:avLst>
            <a:gd name="adj1" fmla="val 18900000"/>
            <a:gd name="adj2" fmla="val 2700000"/>
            <a:gd name="adj3" fmla="val 34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9211D7-675F-47BA-8D2B-88E8EB1D3AB2}">
      <dsp:nvSpPr>
        <dsp:cNvPr id="0" name=""/>
        <dsp:cNvSpPr/>
      </dsp:nvSpPr>
      <dsp:spPr>
        <a:xfrm>
          <a:off x="533437" y="363211"/>
          <a:ext cx="7630546" cy="7268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6899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перевод иностранной валюты, валюты РФ, внутренних и внешних ценных бумаг со счета, открытого за пределами территории РФ, на счет того же лица, открытый на территории РФ</a:t>
          </a:r>
          <a:endParaRPr lang="ru-RU" sz="1500" kern="1200" dirty="0"/>
        </a:p>
      </dsp:txBody>
      <dsp:txXfrm>
        <a:off x="533437" y="363211"/>
        <a:ext cx="7630546" cy="726801"/>
      </dsp:txXfrm>
    </dsp:sp>
    <dsp:sp modelId="{ACAF8720-EF25-4EBE-8EC4-E29BEFDABABE}">
      <dsp:nvSpPr>
        <dsp:cNvPr id="0" name=""/>
        <dsp:cNvSpPr/>
      </dsp:nvSpPr>
      <dsp:spPr>
        <a:xfrm>
          <a:off x="79185" y="272361"/>
          <a:ext cx="908502" cy="9085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A75707-75BB-42AD-93CC-A73DE3806E40}">
      <dsp:nvSpPr>
        <dsp:cNvPr id="0" name=""/>
        <dsp:cNvSpPr/>
      </dsp:nvSpPr>
      <dsp:spPr>
        <a:xfrm>
          <a:off x="950129" y="1453603"/>
          <a:ext cx="7213854" cy="7268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6899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перевод нерезидентом валюты РФ, внутренних и внешних ценных бумаг со счета (с раздела счета), открытого на территории РФ, на счет (раздел счета) того же лица, открытый на территории РФ</a:t>
          </a:r>
          <a:endParaRPr lang="ru-RU" sz="1500" kern="1200" dirty="0"/>
        </a:p>
      </dsp:txBody>
      <dsp:txXfrm>
        <a:off x="950129" y="1453603"/>
        <a:ext cx="7213854" cy="726801"/>
      </dsp:txXfrm>
    </dsp:sp>
    <dsp:sp modelId="{435C62F8-59F7-4416-A178-BA4C2704C346}">
      <dsp:nvSpPr>
        <dsp:cNvPr id="0" name=""/>
        <dsp:cNvSpPr/>
      </dsp:nvSpPr>
      <dsp:spPr>
        <a:xfrm>
          <a:off x="495878" y="1362753"/>
          <a:ext cx="908502" cy="9085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FD8979-AF29-4715-B5B4-26D03CB6AAEE}">
      <dsp:nvSpPr>
        <dsp:cNvPr id="0" name=""/>
        <dsp:cNvSpPr/>
      </dsp:nvSpPr>
      <dsp:spPr>
        <a:xfrm>
          <a:off x="950129" y="2543994"/>
          <a:ext cx="7213854" cy="7268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6899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перевод валюты РФ со счета резидента, открытого за пределами территории РФ, на счет другого резидента, открытый за пределами территории РФ</a:t>
          </a:r>
          <a:endParaRPr lang="ru-RU" sz="1500" kern="1200" dirty="0"/>
        </a:p>
      </dsp:txBody>
      <dsp:txXfrm>
        <a:off x="950129" y="2543994"/>
        <a:ext cx="7213854" cy="726801"/>
      </dsp:txXfrm>
    </dsp:sp>
    <dsp:sp modelId="{724B6D17-7316-4E53-A0D0-2DCECC0F1909}">
      <dsp:nvSpPr>
        <dsp:cNvPr id="0" name=""/>
        <dsp:cNvSpPr/>
      </dsp:nvSpPr>
      <dsp:spPr>
        <a:xfrm>
          <a:off x="495878" y="2453144"/>
          <a:ext cx="908502" cy="9085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D905AC-37A4-4708-955F-01D43EC98566}">
      <dsp:nvSpPr>
        <dsp:cNvPr id="0" name=""/>
        <dsp:cNvSpPr/>
      </dsp:nvSpPr>
      <dsp:spPr>
        <a:xfrm>
          <a:off x="533437" y="3634386"/>
          <a:ext cx="7630546" cy="7268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6899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перевод валюты РФ со счета резидента, открытого за пределами территории РФ, на счет того же резидента, открытый за пределами территории РФ</a:t>
          </a:r>
          <a:endParaRPr lang="ru-RU" sz="1500" kern="1200" dirty="0"/>
        </a:p>
      </dsp:txBody>
      <dsp:txXfrm>
        <a:off x="533437" y="3634386"/>
        <a:ext cx="7630546" cy="726801"/>
      </dsp:txXfrm>
    </dsp:sp>
    <dsp:sp modelId="{0349A814-46D3-4D0D-BE43-69EA4549D9E2}">
      <dsp:nvSpPr>
        <dsp:cNvPr id="0" name=""/>
        <dsp:cNvSpPr/>
      </dsp:nvSpPr>
      <dsp:spPr>
        <a:xfrm>
          <a:off x="79185" y="3543536"/>
          <a:ext cx="908502" cy="9085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E2D6D-835F-4047-8094-22C1341DC998}">
      <dsp:nvSpPr>
        <dsp:cNvPr id="0" name=""/>
        <dsp:cNvSpPr/>
      </dsp:nvSpPr>
      <dsp:spPr>
        <a:xfrm>
          <a:off x="-6267422" y="-959073"/>
          <a:ext cx="7462763" cy="7462763"/>
        </a:xfrm>
        <a:prstGeom prst="blockArc">
          <a:avLst>
            <a:gd name="adj1" fmla="val 18900000"/>
            <a:gd name="adj2" fmla="val 2700000"/>
            <a:gd name="adj3" fmla="val 28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05D476-C6EC-4B5D-B23D-E5AC7300D14F}">
      <dsp:nvSpPr>
        <dsp:cNvPr id="0" name=""/>
        <dsp:cNvSpPr/>
      </dsp:nvSpPr>
      <dsp:spPr>
        <a:xfrm>
          <a:off x="769592" y="554461"/>
          <a:ext cx="7733187" cy="11089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20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получение от нерезидентов на свои банковские счета в уполномоченных банках иностранной валюты или валюты РФ, причитающейся в соответствии с условиями указанных договоров за переданные нерезидентам товары, выполненные для них работы, оказанные им услуги, переданные им информацию и результаты интеллектуальной деятельности, в том числе исключительные права на них</a:t>
          </a:r>
          <a:endParaRPr lang="ru-RU" sz="1400" kern="1200" dirty="0"/>
        </a:p>
      </dsp:txBody>
      <dsp:txXfrm>
        <a:off x="769592" y="554461"/>
        <a:ext cx="7733187" cy="1108923"/>
      </dsp:txXfrm>
    </dsp:sp>
    <dsp:sp modelId="{D19D7465-C8F8-44B5-B8C0-37B1C77FF1A7}">
      <dsp:nvSpPr>
        <dsp:cNvPr id="0" name=""/>
        <dsp:cNvSpPr/>
      </dsp:nvSpPr>
      <dsp:spPr>
        <a:xfrm>
          <a:off x="76515" y="415846"/>
          <a:ext cx="1386154" cy="13861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C568F6-3F88-4C9A-ABA7-389A755A98CD}">
      <dsp:nvSpPr>
        <dsp:cNvPr id="0" name=""/>
        <dsp:cNvSpPr/>
      </dsp:nvSpPr>
      <dsp:spPr>
        <a:xfrm>
          <a:off x="1172686" y="2217846"/>
          <a:ext cx="7330094" cy="11089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20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возврат в Российскую Федерацию денежных средств, уплаченных нерезидентам за </a:t>
          </a:r>
          <a:r>
            <a:rPr lang="ru-RU" sz="1400" kern="1200" dirty="0" err="1" smtClean="0"/>
            <a:t>неввезенные</a:t>
          </a:r>
          <a:r>
            <a:rPr lang="ru-RU" sz="1400" kern="1200" dirty="0" smtClean="0"/>
            <a:t> в нее товары, невыполненные работы, </a:t>
          </a:r>
          <a:r>
            <a:rPr lang="ru-RU" sz="1400" kern="1200" dirty="0" err="1" smtClean="0"/>
            <a:t>неоказанные</a:t>
          </a:r>
          <a:r>
            <a:rPr lang="ru-RU" sz="1400" kern="1200" dirty="0" smtClean="0"/>
            <a:t> услуги, непереданные информацию и результаты интеллектуальной деятельности, в том числе исключительные права на них</a:t>
          </a:r>
          <a:endParaRPr lang="ru-RU" sz="1400" kern="1200" dirty="0"/>
        </a:p>
      </dsp:txBody>
      <dsp:txXfrm>
        <a:off x="1172686" y="2217846"/>
        <a:ext cx="7330094" cy="1108923"/>
      </dsp:txXfrm>
    </dsp:sp>
    <dsp:sp modelId="{1DA1F29F-66E2-4577-BFAD-539B397994DF}">
      <dsp:nvSpPr>
        <dsp:cNvPr id="0" name=""/>
        <dsp:cNvSpPr/>
      </dsp:nvSpPr>
      <dsp:spPr>
        <a:xfrm>
          <a:off x="479609" y="2079231"/>
          <a:ext cx="1386154" cy="13861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6FA8D0-092A-4571-92C2-6B2CD670DED0}">
      <dsp:nvSpPr>
        <dsp:cNvPr id="0" name=""/>
        <dsp:cNvSpPr/>
      </dsp:nvSpPr>
      <dsp:spPr>
        <a:xfrm>
          <a:off x="769592" y="3881231"/>
          <a:ext cx="7733187" cy="11089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20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получение от нерезидентов на свои банковские счета в уполномоченных банках иностранной валюты или валюты РФ, причитающейся в соответствии с условиями договоров займа</a:t>
          </a:r>
          <a:endParaRPr lang="ru-RU" sz="1400" kern="1200" dirty="0"/>
        </a:p>
      </dsp:txBody>
      <dsp:txXfrm>
        <a:off x="769592" y="3881231"/>
        <a:ext cx="7733187" cy="1108923"/>
      </dsp:txXfrm>
    </dsp:sp>
    <dsp:sp modelId="{B72B50BF-7858-402D-9886-D6655DAF170F}">
      <dsp:nvSpPr>
        <dsp:cNvPr id="0" name=""/>
        <dsp:cNvSpPr/>
      </dsp:nvSpPr>
      <dsp:spPr>
        <a:xfrm>
          <a:off x="76515" y="3742615"/>
          <a:ext cx="1386154" cy="13861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70B06B-AD29-4264-A538-56C5BA3C4DA3}">
      <dsp:nvSpPr>
        <dsp:cNvPr id="0" name=""/>
        <dsp:cNvSpPr/>
      </dsp:nvSpPr>
      <dsp:spPr>
        <a:xfrm>
          <a:off x="4247138" y="1255789"/>
          <a:ext cx="181353" cy="814644"/>
        </a:xfrm>
        <a:custGeom>
          <a:avLst/>
          <a:gdLst/>
          <a:ahLst/>
          <a:cxnLst/>
          <a:rect l="0" t="0" r="0" b="0"/>
          <a:pathLst>
            <a:path>
              <a:moveTo>
                <a:pt x="181353" y="0"/>
              </a:moveTo>
              <a:lnTo>
                <a:pt x="181353" y="814644"/>
              </a:lnTo>
              <a:lnTo>
                <a:pt x="0" y="8146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0AEC8-EC79-4999-AD97-71D793A56AF5}">
      <dsp:nvSpPr>
        <dsp:cNvPr id="0" name=""/>
        <dsp:cNvSpPr/>
      </dsp:nvSpPr>
      <dsp:spPr>
        <a:xfrm>
          <a:off x="4428492" y="1255789"/>
          <a:ext cx="3414999" cy="16292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7935"/>
              </a:lnTo>
              <a:lnTo>
                <a:pt x="3414999" y="1447935"/>
              </a:lnTo>
              <a:lnTo>
                <a:pt x="3414999" y="16292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0678F1-6F2B-4CCA-B187-68BA9D53E89F}">
      <dsp:nvSpPr>
        <dsp:cNvPr id="0" name=""/>
        <dsp:cNvSpPr/>
      </dsp:nvSpPr>
      <dsp:spPr>
        <a:xfrm>
          <a:off x="4428492" y="1255789"/>
          <a:ext cx="1033378" cy="16292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7935"/>
              </a:lnTo>
              <a:lnTo>
                <a:pt x="1033378" y="1447935"/>
              </a:lnTo>
              <a:lnTo>
                <a:pt x="1033378" y="16292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750370-7371-4493-AAAF-051639FCB736}">
      <dsp:nvSpPr>
        <dsp:cNvPr id="0" name=""/>
        <dsp:cNvSpPr/>
      </dsp:nvSpPr>
      <dsp:spPr>
        <a:xfrm>
          <a:off x="3091812" y="1255789"/>
          <a:ext cx="1336679" cy="1629289"/>
        </a:xfrm>
        <a:custGeom>
          <a:avLst/>
          <a:gdLst/>
          <a:ahLst/>
          <a:cxnLst/>
          <a:rect l="0" t="0" r="0" b="0"/>
          <a:pathLst>
            <a:path>
              <a:moveTo>
                <a:pt x="1336679" y="0"/>
              </a:moveTo>
              <a:lnTo>
                <a:pt x="1336679" y="1447935"/>
              </a:lnTo>
              <a:lnTo>
                <a:pt x="0" y="1447935"/>
              </a:lnTo>
              <a:lnTo>
                <a:pt x="0" y="16292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F630A7-38E7-4211-BA78-0EE3BD618101}">
      <dsp:nvSpPr>
        <dsp:cNvPr id="0" name=""/>
        <dsp:cNvSpPr/>
      </dsp:nvSpPr>
      <dsp:spPr>
        <a:xfrm>
          <a:off x="864687" y="1255789"/>
          <a:ext cx="3563804" cy="1629289"/>
        </a:xfrm>
        <a:custGeom>
          <a:avLst/>
          <a:gdLst/>
          <a:ahLst/>
          <a:cxnLst/>
          <a:rect l="0" t="0" r="0" b="0"/>
          <a:pathLst>
            <a:path>
              <a:moveTo>
                <a:pt x="3563804" y="0"/>
              </a:moveTo>
              <a:lnTo>
                <a:pt x="3563804" y="1447935"/>
              </a:lnTo>
              <a:lnTo>
                <a:pt x="0" y="1447935"/>
              </a:lnTo>
              <a:lnTo>
                <a:pt x="0" y="16292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5CAB5D-58F4-451C-9BE3-541094CA7F66}">
      <dsp:nvSpPr>
        <dsp:cNvPr id="0" name=""/>
        <dsp:cNvSpPr/>
      </dsp:nvSpPr>
      <dsp:spPr>
        <a:xfrm>
          <a:off x="3564903" y="392201"/>
          <a:ext cx="1727176" cy="8635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Запретительный режим </a:t>
          </a:r>
          <a:endParaRPr lang="ru-RU" sz="1300" kern="1200" dirty="0"/>
        </a:p>
      </dsp:txBody>
      <dsp:txXfrm>
        <a:off x="3564903" y="392201"/>
        <a:ext cx="1727176" cy="863588"/>
      </dsp:txXfrm>
    </dsp:sp>
    <dsp:sp modelId="{3AC87C9B-AB96-4EB2-8997-7334CAB6DF86}">
      <dsp:nvSpPr>
        <dsp:cNvPr id="0" name=""/>
        <dsp:cNvSpPr/>
      </dsp:nvSpPr>
      <dsp:spPr>
        <a:xfrm>
          <a:off x="1098" y="2885078"/>
          <a:ext cx="1727176" cy="14075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расчеты в магазинах беспошлинной торговли</a:t>
          </a:r>
          <a:endParaRPr lang="ru-RU" sz="1300" kern="1200" dirty="0"/>
        </a:p>
      </dsp:txBody>
      <dsp:txXfrm>
        <a:off x="1098" y="2885078"/>
        <a:ext cx="1727176" cy="1407588"/>
      </dsp:txXfrm>
    </dsp:sp>
    <dsp:sp modelId="{4D77460C-65DF-4193-81F1-D35ABD1B8C8D}">
      <dsp:nvSpPr>
        <dsp:cNvPr id="0" name=""/>
        <dsp:cNvSpPr/>
      </dsp:nvSpPr>
      <dsp:spPr>
        <a:xfrm>
          <a:off x="2090982" y="2885078"/>
          <a:ext cx="2001659" cy="14731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оплата и (или) возмещение расходов физического лица, связанные со служебной командировкой за пределы территории РФ</a:t>
          </a:r>
          <a:endParaRPr lang="ru-RU" sz="1300" kern="1200" dirty="0"/>
        </a:p>
      </dsp:txBody>
      <dsp:txXfrm>
        <a:off x="2090982" y="2885078"/>
        <a:ext cx="2001659" cy="1473152"/>
      </dsp:txXfrm>
    </dsp:sp>
    <dsp:sp modelId="{932CB1F6-9886-4F41-8557-54A72D55EE6E}">
      <dsp:nvSpPr>
        <dsp:cNvPr id="0" name=""/>
        <dsp:cNvSpPr/>
      </dsp:nvSpPr>
      <dsp:spPr>
        <a:xfrm>
          <a:off x="4455349" y="2885078"/>
          <a:ext cx="2013041" cy="21953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переводы физическим лицом — резидентом иностранной валюты в Российскую Федерацию со счетов, открытых в банках, расположенных за пределами территории РФ, в пользу иных физических лиц — резидентов на их счета в уполномоченных банках</a:t>
          </a:r>
          <a:endParaRPr lang="ru-RU" sz="1300" kern="1200" dirty="0"/>
        </a:p>
      </dsp:txBody>
      <dsp:txXfrm>
        <a:off x="4455349" y="2885078"/>
        <a:ext cx="2013041" cy="2195328"/>
      </dsp:txXfrm>
    </dsp:sp>
    <dsp:sp modelId="{CE4BCFC9-904C-4AB2-B834-70ABB9328805}">
      <dsp:nvSpPr>
        <dsp:cNvPr id="0" name=""/>
        <dsp:cNvSpPr/>
      </dsp:nvSpPr>
      <dsp:spPr>
        <a:xfrm>
          <a:off x="6831098" y="2885078"/>
          <a:ext cx="2024786" cy="1951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оплата и (или) возмещение расходов, связанных со служебными поездками за пределы территории РФ работников, постоянная работа которых осуществляется в пути или имеет разъездной характер</a:t>
          </a:r>
          <a:endParaRPr lang="ru-RU" sz="1300" kern="1200" dirty="0"/>
        </a:p>
      </dsp:txBody>
      <dsp:txXfrm>
        <a:off x="6831098" y="2885078"/>
        <a:ext cx="2024786" cy="1951856"/>
      </dsp:txXfrm>
    </dsp:sp>
    <dsp:sp modelId="{A84877A1-34DA-4766-98B1-DA77A582C607}">
      <dsp:nvSpPr>
        <dsp:cNvPr id="0" name=""/>
        <dsp:cNvSpPr/>
      </dsp:nvSpPr>
      <dsp:spPr>
        <a:xfrm>
          <a:off x="1441892" y="1618496"/>
          <a:ext cx="2805245" cy="9038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выражается в ограничении осуществлять резидентами валютные операции между собой</a:t>
          </a:r>
          <a:endParaRPr lang="ru-RU" sz="1300" kern="1200" dirty="0"/>
        </a:p>
      </dsp:txBody>
      <dsp:txXfrm>
        <a:off x="1441892" y="1618496"/>
        <a:ext cx="2805245" cy="903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 altLang="ru-RU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ru-RU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981C5D0C-904C-4405-994C-68CD93E19F8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488763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3" name="Group 191"/>
          <p:cNvGrpSpPr>
            <a:grpSpLocks/>
          </p:cNvGrpSpPr>
          <p:nvPr/>
        </p:nvGrpSpPr>
        <p:grpSpPr bwMode="auto">
          <a:xfrm>
            <a:off x="434975" y="4763"/>
            <a:ext cx="8015288" cy="6853237"/>
            <a:chOff x="274" y="10"/>
            <a:chExt cx="5049" cy="4310"/>
          </a:xfrm>
        </p:grpSpPr>
        <p:sp>
          <p:nvSpPr>
            <p:cNvPr id="3198" name="Line 126"/>
            <p:cNvSpPr>
              <a:spLocks noChangeShapeType="1"/>
            </p:cNvSpPr>
            <p:nvPr userDrawn="1"/>
          </p:nvSpPr>
          <p:spPr bwMode="gray">
            <a:xfrm>
              <a:off x="3479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9" name="Line 137"/>
            <p:cNvSpPr>
              <a:spLocks noChangeShapeType="1"/>
            </p:cNvSpPr>
            <p:nvPr userDrawn="1"/>
          </p:nvSpPr>
          <p:spPr bwMode="gray">
            <a:xfrm>
              <a:off x="3929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1" name="Line 139"/>
            <p:cNvSpPr>
              <a:spLocks noChangeShapeType="1"/>
            </p:cNvSpPr>
            <p:nvPr userDrawn="1"/>
          </p:nvSpPr>
          <p:spPr bwMode="gray">
            <a:xfrm>
              <a:off x="4395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2" name="Line 140"/>
            <p:cNvSpPr>
              <a:spLocks noChangeShapeType="1"/>
            </p:cNvSpPr>
            <p:nvPr userDrawn="1"/>
          </p:nvSpPr>
          <p:spPr bwMode="gray">
            <a:xfrm>
              <a:off x="4845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5" name="Line 143"/>
            <p:cNvSpPr>
              <a:spLocks noChangeShapeType="1"/>
            </p:cNvSpPr>
            <p:nvPr userDrawn="1"/>
          </p:nvSpPr>
          <p:spPr bwMode="gray">
            <a:xfrm>
              <a:off x="5302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9" name="Line 147"/>
            <p:cNvSpPr>
              <a:spLocks noChangeShapeType="1"/>
            </p:cNvSpPr>
            <p:nvPr userDrawn="1"/>
          </p:nvSpPr>
          <p:spPr bwMode="gray">
            <a:xfrm>
              <a:off x="1651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1" name="Line 149"/>
            <p:cNvSpPr>
              <a:spLocks noChangeShapeType="1"/>
            </p:cNvSpPr>
            <p:nvPr userDrawn="1"/>
          </p:nvSpPr>
          <p:spPr bwMode="gray">
            <a:xfrm>
              <a:off x="2101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3" name="Line 151"/>
            <p:cNvSpPr>
              <a:spLocks noChangeShapeType="1"/>
            </p:cNvSpPr>
            <p:nvPr userDrawn="1"/>
          </p:nvSpPr>
          <p:spPr bwMode="gray">
            <a:xfrm>
              <a:off x="2567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4" name="Line 152"/>
            <p:cNvSpPr>
              <a:spLocks noChangeShapeType="1"/>
            </p:cNvSpPr>
            <p:nvPr userDrawn="1"/>
          </p:nvSpPr>
          <p:spPr bwMode="gray">
            <a:xfrm>
              <a:off x="3017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0" name="Line 158"/>
            <p:cNvSpPr>
              <a:spLocks noChangeShapeType="1"/>
            </p:cNvSpPr>
            <p:nvPr userDrawn="1"/>
          </p:nvSpPr>
          <p:spPr bwMode="gray">
            <a:xfrm>
              <a:off x="274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2" name="Line 160"/>
            <p:cNvSpPr>
              <a:spLocks noChangeShapeType="1"/>
            </p:cNvSpPr>
            <p:nvPr userDrawn="1"/>
          </p:nvSpPr>
          <p:spPr bwMode="gray">
            <a:xfrm>
              <a:off x="740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3" name="Line 161"/>
            <p:cNvSpPr>
              <a:spLocks noChangeShapeType="1"/>
            </p:cNvSpPr>
            <p:nvPr userDrawn="1"/>
          </p:nvSpPr>
          <p:spPr bwMode="gray">
            <a:xfrm>
              <a:off x="1190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59" name="Rectangle 87"/>
          <p:cNvSpPr>
            <a:spLocks noChangeArrowheads="1"/>
          </p:cNvSpPr>
          <p:nvPr/>
        </p:nvSpPr>
        <p:spPr bwMode="gray">
          <a:xfrm>
            <a:off x="0" y="1795463"/>
            <a:ext cx="9144000" cy="2503487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37" name="Rectangle 165"/>
          <p:cNvSpPr>
            <a:spLocks noChangeArrowheads="1"/>
          </p:cNvSpPr>
          <p:nvPr/>
        </p:nvSpPr>
        <p:spPr bwMode="gray">
          <a:xfrm>
            <a:off x="5553075" y="5576888"/>
            <a:ext cx="712788" cy="644525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38" name="Rectangle 166"/>
          <p:cNvSpPr>
            <a:spLocks noChangeArrowheads="1"/>
          </p:cNvSpPr>
          <p:nvPr/>
        </p:nvSpPr>
        <p:spPr bwMode="gray">
          <a:xfrm>
            <a:off x="7007225" y="5588000"/>
            <a:ext cx="725488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39" name="Rectangle 167"/>
          <p:cNvSpPr>
            <a:spLocks noChangeArrowheads="1"/>
          </p:cNvSpPr>
          <p:nvPr/>
        </p:nvSpPr>
        <p:spPr bwMode="gray">
          <a:xfrm>
            <a:off x="6269038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0" name="Rectangle 168"/>
          <p:cNvSpPr>
            <a:spLocks noChangeArrowheads="1"/>
          </p:cNvSpPr>
          <p:nvPr/>
        </p:nvSpPr>
        <p:spPr bwMode="gray">
          <a:xfrm>
            <a:off x="8447088" y="5588000"/>
            <a:ext cx="696912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2" name="Rectangle 170"/>
          <p:cNvSpPr>
            <a:spLocks noChangeArrowheads="1"/>
          </p:cNvSpPr>
          <p:nvPr/>
        </p:nvSpPr>
        <p:spPr bwMode="gray">
          <a:xfrm>
            <a:off x="2651125" y="5588000"/>
            <a:ext cx="725488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3" name="Rectangle 171"/>
          <p:cNvSpPr>
            <a:spLocks noChangeArrowheads="1"/>
          </p:cNvSpPr>
          <p:nvPr/>
        </p:nvSpPr>
        <p:spPr bwMode="gray">
          <a:xfrm>
            <a:off x="4105275" y="5588000"/>
            <a:ext cx="725488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4" name="Rectangle 172"/>
          <p:cNvSpPr>
            <a:spLocks noChangeArrowheads="1"/>
          </p:cNvSpPr>
          <p:nvPr/>
        </p:nvSpPr>
        <p:spPr bwMode="gray">
          <a:xfrm>
            <a:off x="3367088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5" name="Rectangle 173"/>
          <p:cNvSpPr>
            <a:spLocks noChangeArrowheads="1"/>
          </p:cNvSpPr>
          <p:nvPr/>
        </p:nvSpPr>
        <p:spPr bwMode="gray">
          <a:xfrm>
            <a:off x="4818063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6" name="Rectangle 174"/>
          <p:cNvSpPr>
            <a:spLocks noChangeArrowheads="1"/>
          </p:cNvSpPr>
          <p:nvPr/>
        </p:nvSpPr>
        <p:spPr bwMode="gray">
          <a:xfrm>
            <a:off x="1917700" y="4943475"/>
            <a:ext cx="725488" cy="636588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7" name="Rectangle 175"/>
          <p:cNvSpPr>
            <a:spLocks noChangeArrowheads="1"/>
          </p:cNvSpPr>
          <p:nvPr/>
        </p:nvSpPr>
        <p:spPr bwMode="gray">
          <a:xfrm>
            <a:off x="5541963" y="4310063"/>
            <a:ext cx="725487" cy="636587"/>
          </a:xfrm>
          <a:prstGeom prst="rect">
            <a:avLst/>
          </a:prstGeom>
          <a:solidFill>
            <a:schemeClr val="accent2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8" name="Rectangle 176"/>
          <p:cNvSpPr>
            <a:spLocks noChangeArrowheads="1"/>
          </p:cNvSpPr>
          <p:nvPr/>
        </p:nvSpPr>
        <p:spPr bwMode="gray">
          <a:xfrm>
            <a:off x="6996113" y="4300538"/>
            <a:ext cx="725487" cy="646112"/>
          </a:xfrm>
          <a:prstGeom prst="rect">
            <a:avLst/>
          </a:prstGeom>
          <a:solidFill>
            <a:schemeClr val="accent2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9" name="Rectangle 177"/>
          <p:cNvSpPr>
            <a:spLocks noChangeArrowheads="1"/>
          </p:cNvSpPr>
          <p:nvPr/>
        </p:nvSpPr>
        <p:spPr bwMode="gray">
          <a:xfrm>
            <a:off x="8435975" y="4300538"/>
            <a:ext cx="703263" cy="646112"/>
          </a:xfrm>
          <a:prstGeom prst="rect">
            <a:avLst/>
          </a:prstGeom>
          <a:solidFill>
            <a:schemeClr val="accent2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0" name="Rectangle 178"/>
          <p:cNvSpPr>
            <a:spLocks noChangeArrowheads="1"/>
          </p:cNvSpPr>
          <p:nvPr/>
        </p:nvSpPr>
        <p:spPr bwMode="gray">
          <a:xfrm>
            <a:off x="4105275" y="4310063"/>
            <a:ext cx="725488" cy="636587"/>
          </a:xfrm>
          <a:prstGeom prst="rect">
            <a:avLst/>
          </a:prstGeom>
          <a:solidFill>
            <a:srgbClr val="DDDDDD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7" name="Rectangle 185"/>
          <p:cNvSpPr>
            <a:spLocks noChangeArrowheads="1"/>
          </p:cNvSpPr>
          <p:nvPr/>
        </p:nvSpPr>
        <p:spPr bwMode="gray">
          <a:xfrm>
            <a:off x="7720013" y="6221413"/>
            <a:ext cx="725487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8" name="Rectangle 186"/>
          <p:cNvSpPr>
            <a:spLocks noChangeArrowheads="1"/>
          </p:cNvSpPr>
          <p:nvPr/>
        </p:nvSpPr>
        <p:spPr bwMode="gray">
          <a:xfrm>
            <a:off x="3371850" y="6221413"/>
            <a:ext cx="728663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9" name="Rectangle 187"/>
          <p:cNvSpPr>
            <a:spLocks noChangeArrowheads="1"/>
          </p:cNvSpPr>
          <p:nvPr/>
        </p:nvSpPr>
        <p:spPr bwMode="gray">
          <a:xfrm>
            <a:off x="4826000" y="6221413"/>
            <a:ext cx="725488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60" name="Rectangle 188"/>
          <p:cNvSpPr>
            <a:spLocks noChangeArrowheads="1"/>
          </p:cNvSpPr>
          <p:nvPr/>
        </p:nvSpPr>
        <p:spPr bwMode="gray">
          <a:xfrm>
            <a:off x="1920875" y="6221413"/>
            <a:ext cx="725488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278" name="Group 206"/>
          <p:cNvGrpSpPr>
            <a:grpSpLocks/>
          </p:cNvGrpSpPr>
          <p:nvPr/>
        </p:nvGrpSpPr>
        <p:grpSpPr bwMode="auto">
          <a:xfrm>
            <a:off x="0" y="533400"/>
            <a:ext cx="9144000" cy="5689600"/>
            <a:chOff x="0" y="336"/>
            <a:chExt cx="5760" cy="3584"/>
          </a:xfrm>
        </p:grpSpPr>
        <p:sp>
          <p:nvSpPr>
            <p:cNvPr id="3264" name="Line 192"/>
            <p:cNvSpPr>
              <a:spLocks noChangeShapeType="1"/>
            </p:cNvSpPr>
            <p:nvPr userDrawn="1"/>
          </p:nvSpPr>
          <p:spPr bwMode="gray">
            <a:xfrm flipH="1">
              <a:off x="0" y="336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5" name="Line 193"/>
            <p:cNvSpPr>
              <a:spLocks noChangeShapeType="1"/>
            </p:cNvSpPr>
            <p:nvPr userDrawn="1"/>
          </p:nvSpPr>
          <p:spPr bwMode="gray">
            <a:xfrm flipH="1">
              <a:off x="0" y="733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6" name="Line 194"/>
            <p:cNvSpPr>
              <a:spLocks noChangeShapeType="1"/>
            </p:cNvSpPr>
            <p:nvPr userDrawn="1"/>
          </p:nvSpPr>
          <p:spPr bwMode="gray">
            <a:xfrm flipH="1">
              <a:off x="0" y="1123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7" name="Line 195"/>
            <p:cNvSpPr>
              <a:spLocks noChangeShapeType="1"/>
            </p:cNvSpPr>
            <p:nvPr userDrawn="1"/>
          </p:nvSpPr>
          <p:spPr bwMode="gray">
            <a:xfrm flipH="1">
              <a:off x="0" y="2707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8" name="Line 196"/>
            <p:cNvSpPr>
              <a:spLocks noChangeShapeType="1"/>
            </p:cNvSpPr>
            <p:nvPr userDrawn="1"/>
          </p:nvSpPr>
          <p:spPr bwMode="gray">
            <a:xfrm flipH="1">
              <a:off x="0" y="3111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9" name="Line 197"/>
            <p:cNvSpPr>
              <a:spLocks noChangeShapeType="1"/>
            </p:cNvSpPr>
            <p:nvPr userDrawn="1"/>
          </p:nvSpPr>
          <p:spPr bwMode="gray">
            <a:xfrm flipH="1">
              <a:off x="0" y="3516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0" name="Line 198"/>
            <p:cNvSpPr>
              <a:spLocks noChangeShapeType="1"/>
            </p:cNvSpPr>
            <p:nvPr userDrawn="1"/>
          </p:nvSpPr>
          <p:spPr bwMode="gray">
            <a:xfrm flipH="1">
              <a:off x="0" y="3920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343400"/>
            <a:ext cx="4419600" cy="609600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gray">
          <a:xfrm>
            <a:off x="0" y="461963"/>
            <a:ext cx="10985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2391" dir="11227501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200">
                <a:solidFill>
                  <a:srgbClr val="FFFFFF"/>
                </a:solidFill>
              </a:rPr>
              <a:t>LOGO</a:t>
            </a:r>
          </a:p>
        </p:txBody>
      </p:sp>
      <p:sp>
        <p:nvSpPr>
          <p:cNvPr id="3210" name="Rectangle 138"/>
          <p:cNvSpPr>
            <a:spLocks noChangeArrowheads="1"/>
          </p:cNvSpPr>
          <p:nvPr/>
        </p:nvSpPr>
        <p:spPr bwMode="gray">
          <a:xfrm>
            <a:off x="55245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13" name="Rectangle 141"/>
          <p:cNvSpPr>
            <a:spLocks noChangeArrowheads="1"/>
          </p:cNvSpPr>
          <p:nvPr/>
        </p:nvSpPr>
        <p:spPr bwMode="gray">
          <a:xfrm>
            <a:off x="697865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18" name="Rectangle 146"/>
          <p:cNvSpPr>
            <a:spLocks noChangeArrowheads="1"/>
          </p:cNvSpPr>
          <p:nvPr/>
        </p:nvSpPr>
        <p:spPr bwMode="gray">
          <a:xfrm>
            <a:off x="7691438" y="4763"/>
            <a:ext cx="725487" cy="522287"/>
          </a:xfrm>
          <a:prstGeom prst="rect">
            <a:avLst/>
          </a:prstGeom>
          <a:solidFill>
            <a:schemeClr val="folHlink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25" name="Rectangle 153"/>
          <p:cNvSpPr>
            <a:spLocks noChangeArrowheads="1"/>
          </p:cNvSpPr>
          <p:nvPr/>
        </p:nvSpPr>
        <p:spPr bwMode="gray">
          <a:xfrm>
            <a:off x="40767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27" name="Rectangle 155"/>
          <p:cNvSpPr>
            <a:spLocks noChangeArrowheads="1"/>
          </p:cNvSpPr>
          <p:nvPr/>
        </p:nvSpPr>
        <p:spPr bwMode="gray">
          <a:xfrm>
            <a:off x="4789488" y="4763"/>
            <a:ext cx="725487" cy="522287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34" name="Rectangle 162"/>
          <p:cNvSpPr>
            <a:spLocks noChangeArrowheads="1"/>
          </p:cNvSpPr>
          <p:nvPr/>
        </p:nvSpPr>
        <p:spPr bwMode="gray">
          <a:xfrm>
            <a:off x="446088" y="1147763"/>
            <a:ext cx="725487" cy="633412"/>
          </a:xfrm>
          <a:prstGeom prst="rect">
            <a:avLst/>
          </a:prstGeom>
          <a:solidFill>
            <a:schemeClr val="folHlink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36" name="Rectangle 164"/>
          <p:cNvSpPr>
            <a:spLocks noChangeArrowheads="1"/>
          </p:cNvSpPr>
          <p:nvPr/>
        </p:nvSpPr>
        <p:spPr bwMode="gray">
          <a:xfrm>
            <a:off x="1889125" y="4763"/>
            <a:ext cx="725488" cy="5222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1" name="Rectangle 179"/>
          <p:cNvSpPr>
            <a:spLocks noChangeArrowheads="1"/>
          </p:cNvSpPr>
          <p:nvPr/>
        </p:nvSpPr>
        <p:spPr bwMode="gray">
          <a:xfrm>
            <a:off x="6251575" y="1165225"/>
            <a:ext cx="725488" cy="633413"/>
          </a:xfrm>
          <a:prstGeom prst="rect">
            <a:avLst/>
          </a:prstGeom>
          <a:solidFill>
            <a:srgbClr val="DDDDDD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2" name="Rectangle 180"/>
          <p:cNvSpPr>
            <a:spLocks noChangeArrowheads="1"/>
          </p:cNvSpPr>
          <p:nvPr/>
        </p:nvSpPr>
        <p:spPr bwMode="gray">
          <a:xfrm>
            <a:off x="7691438" y="1165225"/>
            <a:ext cx="725487" cy="633413"/>
          </a:xfrm>
          <a:prstGeom prst="rect">
            <a:avLst/>
          </a:prstGeom>
          <a:solidFill>
            <a:schemeClr val="folHlink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3" name="Rectangle 181"/>
          <p:cNvSpPr>
            <a:spLocks noChangeArrowheads="1"/>
          </p:cNvSpPr>
          <p:nvPr/>
        </p:nvSpPr>
        <p:spPr bwMode="gray">
          <a:xfrm>
            <a:off x="3349625" y="1165225"/>
            <a:ext cx="725488" cy="633413"/>
          </a:xfrm>
          <a:prstGeom prst="rect">
            <a:avLst/>
          </a:prstGeom>
          <a:solidFill>
            <a:srgbClr val="DDDDDD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4" name="Rectangle 182"/>
          <p:cNvSpPr>
            <a:spLocks noChangeArrowheads="1"/>
          </p:cNvSpPr>
          <p:nvPr/>
        </p:nvSpPr>
        <p:spPr bwMode="gray">
          <a:xfrm>
            <a:off x="4800600" y="1165225"/>
            <a:ext cx="725488" cy="633413"/>
          </a:xfrm>
          <a:prstGeom prst="rect">
            <a:avLst/>
          </a:prstGeom>
          <a:solidFill>
            <a:schemeClr val="folHlink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5" name="Rectangle 183"/>
          <p:cNvSpPr>
            <a:spLocks noChangeArrowheads="1"/>
          </p:cNvSpPr>
          <p:nvPr/>
        </p:nvSpPr>
        <p:spPr bwMode="gray">
          <a:xfrm>
            <a:off x="1889125" y="1165225"/>
            <a:ext cx="725488" cy="633413"/>
          </a:xfrm>
          <a:prstGeom prst="rect">
            <a:avLst/>
          </a:prstGeom>
          <a:solidFill>
            <a:schemeClr val="folHlink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61" name="Rectangle 189"/>
          <p:cNvSpPr>
            <a:spLocks noChangeArrowheads="1"/>
          </p:cNvSpPr>
          <p:nvPr/>
        </p:nvSpPr>
        <p:spPr bwMode="gray">
          <a:xfrm>
            <a:off x="438150" y="4763"/>
            <a:ext cx="725488" cy="522287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62" name="Rectangle 190"/>
          <p:cNvSpPr>
            <a:spLocks noChangeArrowheads="1"/>
          </p:cNvSpPr>
          <p:nvPr/>
        </p:nvSpPr>
        <p:spPr bwMode="gray">
          <a:xfrm>
            <a:off x="1143000" y="533400"/>
            <a:ext cx="725488" cy="633413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2" name="Rectangle 200"/>
          <p:cNvSpPr>
            <a:spLocks noChangeArrowheads="1"/>
          </p:cNvSpPr>
          <p:nvPr/>
        </p:nvSpPr>
        <p:spPr bwMode="gray">
          <a:xfrm>
            <a:off x="25781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306" name="Group 234"/>
          <p:cNvGrpSpPr>
            <a:grpSpLocks/>
          </p:cNvGrpSpPr>
          <p:nvPr/>
        </p:nvGrpSpPr>
        <p:grpSpPr bwMode="auto">
          <a:xfrm>
            <a:off x="0" y="2257425"/>
            <a:ext cx="4738688" cy="4600575"/>
            <a:chOff x="-9" y="1395"/>
            <a:chExt cx="2985" cy="2898"/>
          </a:xfrm>
        </p:grpSpPr>
        <p:pic>
          <p:nvPicPr>
            <p:cNvPr id="3285" name="Picture 213" descr="pan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81" r="2339"/>
            <a:stretch>
              <a:fillRect/>
            </a:stretch>
          </p:blipFill>
          <p:spPr bwMode="gray">
            <a:xfrm>
              <a:off x="0" y="1395"/>
              <a:ext cx="2976" cy="2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" name="Freeform 209" descr="wiz_gold03"/>
            <p:cNvSpPr>
              <a:spLocks/>
            </p:cNvSpPr>
            <p:nvPr/>
          </p:nvSpPr>
          <p:spPr bwMode="gray">
            <a:xfrm>
              <a:off x="-9" y="1493"/>
              <a:ext cx="2841" cy="2599"/>
            </a:xfrm>
            <a:custGeom>
              <a:avLst/>
              <a:gdLst>
                <a:gd name="T0" fmla="*/ 0 w 2841"/>
                <a:gd name="T1" fmla="*/ 18 h 2599"/>
                <a:gd name="T2" fmla="*/ 2841 w 2841"/>
                <a:gd name="T3" fmla="*/ 0 h 2599"/>
                <a:gd name="T4" fmla="*/ 1294 w 2841"/>
                <a:gd name="T5" fmla="*/ 2597 h 2599"/>
                <a:gd name="T6" fmla="*/ 2 w 2841"/>
                <a:gd name="T7" fmla="*/ 2599 h 2599"/>
                <a:gd name="T8" fmla="*/ 0 w 2841"/>
                <a:gd name="T9" fmla="*/ 18 h 2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1" h="2599">
                  <a:moveTo>
                    <a:pt x="0" y="18"/>
                  </a:moveTo>
                  <a:lnTo>
                    <a:pt x="2841" y="0"/>
                  </a:lnTo>
                  <a:lnTo>
                    <a:pt x="1294" y="2597"/>
                  </a:lnTo>
                  <a:lnTo>
                    <a:pt x="2" y="2599"/>
                  </a:lnTo>
                  <a:lnTo>
                    <a:pt x="0" y="18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 r="-15708"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305" name="Group 233"/>
          <p:cNvGrpSpPr>
            <a:grpSpLocks/>
          </p:cNvGrpSpPr>
          <p:nvPr/>
        </p:nvGrpSpPr>
        <p:grpSpPr bwMode="auto">
          <a:xfrm>
            <a:off x="9525" y="1395413"/>
            <a:ext cx="4256088" cy="4598987"/>
            <a:chOff x="0" y="1039"/>
            <a:chExt cx="2681" cy="2897"/>
          </a:xfrm>
        </p:grpSpPr>
        <p:pic>
          <p:nvPicPr>
            <p:cNvPr id="3292" name="Picture 220" descr="pan0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30" r="2339"/>
            <a:stretch>
              <a:fillRect/>
            </a:stretch>
          </p:blipFill>
          <p:spPr bwMode="gray">
            <a:xfrm>
              <a:off x="0" y="1039"/>
              <a:ext cx="2681" cy="2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93" name="Freeform 221" descr="wiz_gold04"/>
            <p:cNvSpPr>
              <a:spLocks/>
            </p:cNvSpPr>
            <p:nvPr userDrawn="1"/>
          </p:nvSpPr>
          <p:spPr bwMode="gray">
            <a:xfrm>
              <a:off x="0" y="1137"/>
              <a:ext cx="2537" cy="2600"/>
            </a:xfrm>
            <a:custGeom>
              <a:avLst/>
              <a:gdLst>
                <a:gd name="T0" fmla="*/ 0 w 2537"/>
                <a:gd name="T1" fmla="*/ 0 h 2600"/>
                <a:gd name="T2" fmla="*/ 2537 w 2537"/>
                <a:gd name="T3" fmla="*/ 1 h 2600"/>
                <a:gd name="T4" fmla="*/ 991 w 2537"/>
                <a:gd name="T5" fmla="*/ 2597 h 2600"/>
                <a:gd name="T6" fmla="*/ 0 w 2537"/>
                <a:gd name="T7" fmla="*/ 2600 h 2600"/>
                <a:gd name="T8" fmla="*/ 0 w 2537"/>
                <a:gd name="T9" fmla="*/ 0 h 2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7" h="2600">
                  <a:moveTo>
                    <a:pt x="0" y="0"/>
                  </a:moveTo>
                  <a:lnTo>
                    <a:pt x="2537" y="1"/>
                  </a:lnTo>
                  <a:lnTo>
                    <a:pt x="991" y="2597"/>
                  </a:lnTo>
                  <a:lnTo>
                    <a:pt x="0" y="260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304" name="Group 232"/>
          <p:cNvGrpSpPr>
            <a:grpSpLocks/>
          </p:cNvGrpSpPr>
          <p:nvPr/>
        </p:nvGrpSpPr>
        <p:grpSpPr bwMode="auto">
          <a:xfrm>
            <a:off x="-4763" y="304800"/>
            <a:ext cx="3821113" cy="5078413"/>
            <a:chOff x="-7" y="240"/>
            <a:chExt cx="2407" cy="3199"/>
          </a:xfrm>
        </p:grpSpPr>
        <p:pic>
          <p:nvPicPr>
            <p:cNvPr id="3295" name="Picture 223" descr="pan0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31" r="2339"/>
            <a:stretch>
              <a:fillRect/>
            </a:stretch>
          </p:blipFill>
          <p:spPr bwMode="gray">
            <a:xfrm>
              <a:off x="0" y="240"/>
              <a:ext cx="2400" cy="3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96" name="Freeform 224" descr="wiz_gold01"/>
            <p:cNvSpPr>
              <a:spLocks/>
            </p:cNvSpPr>
            <p:nvPr userDrawn="1"/>
          </p:nvSpPr>
          <p:spPr bwMode="gray">
            <a:xfrm>
              <a:off x="-7" y="348"/>
              <a:ext cx="2247" cy="2874"/>
            </a:xfrm>
            <a:custGeom>
              <a:avLst/>
              <a:gdLst>
                <a:gd name="T0" fmla="*/ 7 w 2247"/>
                <a:gd name="T1" fmla="*/ 0 h 2874"/>
                <a:gd name="T2" fmla="*/ 2247 w 2247"/>
                <a:gd name="T3" fmla="*/ 0 h 2874"/>
                <a:gd name="T4" fmla="*/ 540 w 2247"/>
                <a:gd name="T5" fmla="*/ 2868 h 2874"/>
                <a:gd name="T6" fmla="*/ 0 w 2247"/>
                <a:gd name="T7" fmla="*/ 2874 h 2874"/>
                <a:gd name="T8" fmla="*/ 7 w 2247"/>
                <a:gd name="T9" fmla="*/ 0 h 2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7" h="2874">
                  <a:moveTo>
                    <a:pt x="7" y="0"/>
                  </a:moveTo>
                  <a:lnTo>
                    <a:pt x="2247" y="0"/>
                  </a:lnTo>
                  <a:lnTo>
                    <a:pt x="540" y="2868"/>
                  </a:lnTo>
                  <a:lnTo>
                    <a:pt x="0" y="2874"/>
                  </a:lnTo>
                  <a:lnTo>
                    <a:pt x="7" y="0"/>
                  </a:lnTo>
                  <a:close/>
                </a:path>
              </a:pathLst>
            </a:cu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0" y="1981200"/>
            <a:ext cx="4724400" cy="2057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400800"/>
            <a:ext cx="2133600" cy="320675"/>
          </a:xfrm>
        </p:spPr>
        <p:txBody>
          <a:bodyPr/>
          <a:lstStyle>
            <a:lvl1pPr algn="r">
              <a:defRPr>
                <a:latin typeface="+mj-lt"/>
              </a:defRPr>
            </a:lvl1pPr>
          </a:lstStyle>
          <a:p>
            <a:endParaRPr lang="en-US" alt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172200" y="6400800"/>
            <a:ext cx="2895600" cy="320675"/>
          </a:xfrm>
        </p:spPr>
        <p:txBody>
          <a:bodyPr/>
          <a:lstStyle>
            <a:lvl1pPr algn="r">
              <a:defRPr>
                <a:latin typeface="+mj-lt"/>
              </a:defRPr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733800" y="6400800"/>
            <a:ext cx="2133600" cy="32067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A3EE8EA6-4742-4C3C-ADF1-8053CF266CC4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3307" name="Text Box 235"/>
          <p:cNvSpPr txBox="1">
            <a:spLocks noChangeArrowheads="1"/>
          </p:cNvSpPr>
          <p:nvPr userDrawn="1"/>
        </p:nvSpPr>
        <p:spPr bwMode="gray">
          <a:xfrm>
            <a:off x="7924800" y="1295400"/>
            <a:ext cx="10985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2391" dir="11227501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ru-RU" sz="2200"/>
              <a:t>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08371-ACD9-4B4A-9B40-BF5B0557E23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19155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1F4EE-D86A-448E-8812-2A3F7BBFA90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65957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DF7639BA-BA7B-4280-B32F-8A5735478A4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49871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41FF0937-F6DE-4633-9222-B53D5281204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68117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051675EB-A2F3-4F3D-958F-99DCC837EE9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57890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036D6-A6EE-42C9-AE75-0AFDB5A29D5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30235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F30D8-462B-4687-83BB-F4EE81CC2FC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90543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4AD5D-DCC4-4BF0-AE84-7C2869BC0AD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809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F62F4-70DB-439D-AF18-0EF30BF3BB5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98011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42454-507C-4DAB-9C70-78AFFB8F383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1123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6676B-EF72-4512-A2AB-B346AB436C7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52288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FACE7-6479-408B-90CB-4CFD7E264AA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02261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9AA6D-B9D5-45E0-849C-AF24B7BA376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07828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26"/>
          <p:cNvSpPr>
            <a:spLocks noChangeArrowheads="1"/>
          </p:cNvSpPr>
          <p:nvPr/>
        </p:nvSpPr>
        <p:spPr bwMode="gray">
          <a:xfrm>
            <a:off x="0" y="228600"/>
            <a:ext cx="9144000" cy="838200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117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467475"/>
            <a:ext cx="2133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+mn-lt"/>
              </a:defRPr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467475"/>
            <a:ext cx="2895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+mn-lt"/>
              </a:defRPr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467475"/>
            <a:ext cx="2133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+mn-lt"/>
              </a:defRPr>
            </a:lvl1pPr>
          </a:lstStyle>
          <a:p>
            <a:fld id="{E84C64DF-CD46-4640-ADA2-8C24A5BBA4A7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176" name="Rectangle 152"/>
          <p:cNvSpPr>
            <a:spLocks noChangeArrowheads="1"/>
          </p:cNvSpPr>
          <p:nvPr/>
        </p:nvSpPr>
        <p:spPr bwMode="gray">
          <a:xfrm>
            <a:off x="6613525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77" name="Rectangle 153"/>
          <p:cNvSpPr>
            <a:spLocks noChangeArrowheads="1"/>
          </p:cNvSpPr>
          <p:nvPr/>
        </p:nvSpPr>
        <p:spPr bwMode="gray">
          <a:xfrm>
            <a:off x="762952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78" name="Rectangle 154"/>
          <p:cNvSpPr>
            <a:spLocks noChangeArrowheads="1"/>
          </p:cNvSpPr>
          <p:nvPr/>
        </p:nvSpPr>
        <p:spPr bwMode="gray">
          <a:xfrm>
            <a:off x="7113588" y="5440363"/>
            <a:ext cx="508000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79" name="Rectangle 155"/>
          <p:cNvSpPr>
            <a:spLocks noChangeArrowheads="1"/>
          </p:cNvSpPr>
          <p:nvPr/>
        </p:nvSpPr>
        <p:spPr bwMode="gray">
          <a:xfrm>
            <a:off x="86264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0" name="Rectangle 156"/>
          <p:cNvSpPr>
            <a:spLocks noChangeArrowheads="1"/>
          </p:cNvSpPr>
          <p:nvPr/>
        </p:nvSpPr>
        <p:spPr bwMode="gray">
          <a:xfrm>
            <a:off x="45751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1" name="Rectangle 157"/>
          <p:cNvSpPr>
            <a:spLocks noChangeArrowheads="1"/>
          </p:cNvSpPr>
          <p:nvPr/>
        </p:nvSpPr>
        <p:spPr bwMode="gray">
          <a:xfrm>
            <a:off x="56007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2" name="Rectangle 158"/>
          <p:cNvSpPr>
            <a:spLocks noChangeArrowheads="1"/>
          </p:cNvSpPr>
          <p:nvPr/>
        </p:nvSpPr>
        <p:spPr bwMode="gray">
          <a:xfrm>
            <a:off x="5083175" y="5440363"/>
            <a:ext cx="508000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3" name="Rectangle 159"/>
          <p:cNvSpPr>
            <a:spLocks noChangeArrowheads="1"/>
          </p:cNvSpPr>
          <p:nvPr/>
        </p:nvSpPr>
        <p:spPr bwMode="gray">
          <a:xfrm>
            <a:off x="6097588" y="5440363"/>
            <a:ext cx="509587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4" name="Rectangle 160"/>
          <p:cNvSpPr>
            <a:spLocks noChangeArrowheads="1"/>
          </p:cNvSpPr>
          <p:nvPr/>
        </p:nvSpPr>
        <p:spPr bwMode="gray">
          <a:xfrm>
            <a:off x="4068763" y="5440363"/>
            <a:ext cx="509587" cy="473075"/>
          </a:xfrm>
          <a:prstGeom prst="rect">
            <a:avLst/>
          </a:prstGeom>
          <a:solidFill>
            <a:schemeClr val="accent2">
              <a:alpha val="10001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5" name="Rectangle 161"/>
          <p:cNvSpPr>
            <a:spLocks noChangeArrowheads="1"/>
          </p:cNvSpPr>
          <p:nvPr/>
        </p:nvSpPr>
        <p:spPr bwMode="gray">
          <a:xfrm>
            <a:off x="6605588" y="4972050"/>
            <a:ext cx="506412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6" name="Rectangle 162"/>
          <p:cNvSpPr>
            <a:spLocks noChangeArrowheads="1"/>
          </p:cNvSpPr>
          <p:nvPr/>
        </p:nvSpPr>
        <p:spPr bwMode="gray">
          <a:xfrm>
            <a:off x="7623175" y="4972050"/>
            <a:ext cx="506413" cy="473075"/>
          </a:xfrm>
          <a:prstGeom prst="rect">
            <a:avLst/>
          </a:prstGeom>
          <a:solidFill>
            <a:schemeClr val="accent2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7" name="Rectangle 163"/>
          <p:cNvSpPr>
            <a:spLocks noChangeArrowheads="1"/>
          </p:cNvSpPr>
          <p:nvPr/>
        </p:nvSpPr>
        <p:spPr bwMode="gray">
          <a:xfrm>
            <a:off x="8628063" y="4972050"/>
            <a:ext cx="508000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5600700" y="4972050"/>
            <a:ext cx="506413" cy="473075"/>
          </a:xfrm>
          <a:prstGeom prst="rect">
            <a:avLst/>
          </a:prstGeom>
          <a:solidFill>
            <a:schemeClr val="folHlink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9" name="Rectangle 165"/>
          <p:cNvSpPr>
            <a:spLocks noChangeArrowheads="1"/>
          </p:cNvSpPr>
          <p:nvPr/>
        </p:nvSpPr>
        <p:spPr bwMode="gray">
          <a:xfrm>
            <a:off x="8128000" y="6386513"/>
            <a:ext cx="506413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0" name="Rectangle 166"/>
          <p:cNvSpPr>
            <a:spLocks noChangeArrowheads="1"/>
          </p:cNvSpPr>
          <p:nvPr/>
        </p:nvSpPr>
        <p:spPr bwMode="gray">
          <a:xfrm>
            <a:off x="5091113" y="6386513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1" name="Rectangle 167"/>
          <p:cNvSpPr>
            <a:spLocks noChangeArrowheads="1"/>
          </p:cNvSpPr>
          <p:nvPr/>
        </p:nvSpPr>
        <p:spPr bwMode="gray">
          <a:xfrm>
            <a:off x="6105525" y="6386513"/>
            <a:ext cx="508000" cy="471487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2" name="Rectangle 168"/>
          <p:cNvSpPr>
            <a:spLocks noChangeArrowheads="1"/>
          </p:cNvSpPr>
          <p:nvPr/>
        </p:nvSpPr>
        <p:spPr bwMode="gray">
          <a:xfrm>
            <a:off x="4068763" y="6386513"/>
            <a:ext cx="509587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3" name="Rectangle 169"/>
          <p:cNvSpPr>
            <a:spLocks noChangeArrowheads="1"/>
          </p:cNvSpPr>
          <p:nvPr/>
        </p:nvSpPr>
        <p:spPr bwMode="gray">
          <a:xfrm>
            <a:off x="8113713" y="5440363"/>
            <a:ext cx="506412" cy="473075"/>
          </a:xfrm>
          <a:prstGeom prst="rect">
            <a:avLst/>
          </a:prstGeom>
          <a:solidFill>
            <a:schemeClr val="folHlink">
              <a:alpha val="10001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4" name="Rectangle 170"/>
          <p:cNvSpPr>
            <a:spLocks noChangeArrowheads="1"/>
          </p:cNvSpPr>
          <p:nvPr/>
        </p:nvSpPr>
        <p:spPr bwMode="gray">
          <a:xfrm>
            <a:off x="4575175" y="4965700"/>
            <a:ext cx="506413" cy="469900"/>
          </a:xfrm>
          <a:prstGeom prst="rect">
            <a:avLst/>
          </a:prstGeom>
          <a:solidFill>
            <a:srgbClr val="DDDDDD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5" name="Rectangle 171"/>
          <p:cNvSpPr>
            <a:spLocks noChangeArrowheads="1"/>
          </p:cNvSpPr>
          <p:nvPr/>
        </p:nvSpPr>
        <p:spPr bwMode="gray">
          <a:xfrm>
            <a:off x="7113588" y="6384925"/>
            <a:ext cx="508000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7" name="Rectangle 173"/>
          <p:cNvSpPr>
            <a:spLocks noChangeArrowheads="1"/>
          </p:cNvSpPr>
          <p:nvPr/>
        </p:nvSpPr>
        <p:spPr bwMode="gray">
          <a:xfrm>
            <a:off x="35560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8" name="Rectangle 174"/>
          <p:cNvSpPr>
            <a:spLocks noChangeArrowheads="1"/>
          </p:cNvSpPr>
          <p:nvPr/>
        </p:nvSpPr>
        <p:spPr bwMode="gray">
          <a:xfrm>
            <a:off x="3038475" y="5440363"/>
            <a:ext cx="506413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0" name="Rectangle 176"/>
          <p:cNvSpPr>
            <a:spLocks noChangeArrowheads="1"/>
          </p:cNvSpPr>
          <p:nvPr/>
        </p:nvSpPr>
        <p:spPr bwMode="gray">
          <a:xfrm>
            <a:off x="3556000" y="4972050"/>
            <a:ext cx="506413" cy="473075"/>
          </a:xfrm>
          <a:prstGeom prst="rect">
            <a:avLst/>
          </a:prstGeom>
          <a:solidFill>
            <a:schemeClr val="folHlink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1" name="Rectangle 177"/>
          <p:cNvSpPr>
            <a:spLocks noChangeArrowheads="1"/>
          </p:cNvSpPr>
          <p:nvPr/>
        </p:nvSpPr>
        <p:spPr bwMode="gray">
          <a:xfrm>
            <a:off x="3046413" y="6386513"/>
            <a:ext cx="508000" cy="471487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5" name="Rectangle 181"/>
          <p:cNvSpPr>
            <a:spLocks noChangeArrowheads="1"/>
          </p:cNvSpPr>
          <p:nvPr/>
        </p:nvSpPr>
        <p:spPr bwMode="gray">
          <a:xfrm>
            <a:off x="1524000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6" name="Rectangle 182"/>
          <p:cNvSpPr>
            <a:spLocks noChangeArrowheads="1"/>
          </p:cNvSpPr>
          <p:nvPr/>
        </p:nvSpPr>
        <p:spPr bwMode="gray">
          <a:xfrm>
            <a:off x="25400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7" name="Rectangle 183"/>
          <p:cNvSpPr>
            <a:spLocks noChangeArrowheads="1"/>
          </p:cNvSpPr>
          <p:nvPr/>
        </p:nvSpPr>
        <p:spPr bwMode="gray">
          <a:xfrm>
            <a:off x="2024063" y="5440363"/>
            <a:ext cx="506412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8" name="Rectangle 184"/>
          <p:cNvSpPr>
            <a:spLocks noChangeArrowheads="1"/>
          </p:cNvSpPr>
          <p:nvPr/>
        </p:nvSpPr>
        <p:spPr bwMode="gray">
          <a:xfrm>
            <a:off x="5111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9" name="Rectangle 185"/>
          <p:cNvSpPr>
            <a:spLocks noChangeArrowheads="1"/>
          </p:cNvSpPr>
          <p:nvPr/>
        </p:nvSpPr>
        <p:spPr bwMode="gray">
          <a:xfrm>
            <a:off x="4763" y="5440363"/>
            <a:ext cx="506412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0" name="Rectangle 186"/>
          <p:cNvSpPr>
            <a:spLocks noChangeArrowheads="1"/>
          </p:cNvSpPr>
          <p:nvPr/>
        </p:nvSpPr>
        <p:spPr bwMode="gray">
          <a:xfrm>
            <a:off x="1008063" y="5440363"/>
            <a:ext cx="508000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1" name="Rectangle 187"/>
          <p:cNvSpPr>
            <a:spLocks noChangeArrowheads="1"/>
          </p:cNvSpPr>
          <p:nvPr/>
        </p:nvSpPr>
        <p:spPr bwMode="gray">
          <a:xfrm>
            <a:off x="1514475" y="4972050"/>
            <a:ext cx="508000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2" name="Rectangle 188"/>
          <p:cNvSpPr>
            <a:spLocks noChangeArrowheads="1"/>
          </p:cNvSpPr>
          <p:nvPr/>
        </p:nvSpPr>
        <p:spPr bwMode="gray">
          <a:xfrm>
            <a:off x="2532063" y="4972050"/>
            <a:ext cx="508000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3" name="Rectangle 189"/>
          <p:cNvSpPr>
            <a:spLocks noChangeArrowheads="1"/>
          </p:cNvSpPr>
          <p:nvPr/>
        </p:nvSpPr>
        <p:spPr bwMode="gray">
          <a:xfrm>
            <a:off x="511175" y="4972050"/>
            <a:ext cx="506413" cy="473075"/>
          </a:xfrm>
          <a:prstGeom prst="rect">
            <a:avLst/>
          </a:prstGeom>
          <a:solidFill>
            <a:schemeClr val="folHlink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4" name="Rectangle 190"/>
          <p:cNvSpPr>
            <a:spLocks noChangeArrowheads="1"/>
          </p:cNvSpPr>
          <p:nvPr/>
        </p:nvSpPr>
        <p:spPr bwMode="gray">
          <a:xfrm>
            <a:off x="12700" y="6386513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5" name="Rectangle 191"/>
          <p:cNvSpPr>
            <a:spLocks noChangeArrowheads="1"/>
          </p:cNvSpPr>
          <p:nvPr/>
        </p:nvSpPr>
        <p:spPr bwMode="gray">
          <a:xfrm>
            <a:off x="1016000" y="6386513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6" name="Rectangle 192"/>
          <p:cNvSpPr>
            <a:spLocks noChangeArrowheads="1"/>
          </p:cNvSpPr>
          <p:nvPr/>
        </p:nvSpPr>
        <p:spPr bwMode="gray">
          <a:xfrm>
            <a:off x="2024063" y="6384925"/>
            <a:ext cx="506412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8" name="Rectangle 194"/>
          <p:cNvSpPr>
            <a:spLocks noChangeArrowheads="1"/>
          </p:cNvSpPr>
          <p:nvPr/>
        </p:nvSpPr>
        <p:spPr bwMode="gray">
          <a:xfrm>
            <a:off x="0" y="4908550"/>
            <a:ext cx="9144000" cy="1477963"/>
          </a:xfrm>
          <a:prstGeom prst="rect">
            <a:avLst/>
          </a:pr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grpSp>
        <p:nvGrpSpPr>
          <p:cNvPr id="1219" name="Group 195"/>
          <p:cNvGrpSpPr>
            <a:grpSpLocks/>
          </p:cNvGrpSpPr>
          <p:nvPr/>
        </p:nvGrpSpPr>
        <p:grpSpPr bwMode="auto">
          <a:xfrm>
            <a:off x="0" y="357188"/>
            <a:ext cx="1157288" cy="1123950"/>
            <a:chOff x="-9" y="1395"/>
            <a:chExt cx="2985" cy="2898"/>
          </a:xfrm>
        </p:grpSpPr>
        <p:pic>
          <p:nvPicPr>
            <p:cNvPr id="1220" name="Picture 196" descr="pan01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81" r="2339"/>
            <a:stretch>
              <a:fillRect/>
            </a:stretch>
          </p:blipFill>
          <p:spPr bwMode="gray">
            <a:xfrm>
              <a:off x="0" y="1395"/>
              <a:ext cx="2976" cy="2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1" name="Freeform 197" descr="wiz_gold03"/>
            <p:cNvSpPr>
              <a:spLocks/>
            </p:cNvSpPr>
            <p:nvPr/>
          </p:nvSpPr>
          <p:spPr bwMode="gray">
            <a:xfrm>
              <a:off x="-9" y="1493"/>
              <a:ext cx="2841" cy="2599"/>
            </a:xfrm>
            <a:custGeom>
              <a:avLst/>
              <a:gdLst>
                <a:gd name="T0" fmla="*/ 0 w 2841"/>
                <a:gd name="T1" fmla="*/ 18 h 2599"/>
                <a:gd name="T2" fmla="*/ 2841 w 2841"/>
                <a:gd name="T3" fmla="*/ 0 h 2599"/>
                <a:gd name="T4" fmla="*/ 1294 w 2841"/>
                <a:gd name="T5" fmla="*/ 2597 h 2599"/>
                <a:gd name="T6" fmla="*/ 2 w 2841"/>
                <a:gd name="T7" fmla="*/ 2599 h 2599"/>
                <a:gd name="T8" fmla="*/ 0 w 2841"/>
                <a:gd name="T9" fmla="*/ 18 h 2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1" h="2599">
                  <a:moveTo>
                    <a:pt x="0" y="18"/>
                  </a:moveTo>
                  <a:lnTo>
                    <a:pt x="2841" y="0"/>
                  </a:lnTo>
                  <a:lnTo>
                    <a:pt x="1294" y="2597"/>
                  </a:lnTo>
                  <a:lnTo>
                    <a:pt x="2" y="2599"/>
                  </a:lnTo>
                  <a:lnTo>
                    <a:pt x="0" y="18"/>
                  </a:lnTo>
                  <a:close/>
                </a:path>
              </a:pathLst>
            </a:custGeom>
            <a:blipFill dpi="0" rotWithShape="1">
              <a:blip r:embed="rId17"/>
              <a:srcRect/>
              <a:stretch>
                <a:fillRect r="-15708"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22" name="Group 198"/>
          <p:cNvGrpSpPr>
            <a:grpSpLocks/>
          </p:cNvGrpSpPr>
          <p:nvPr/>
        </p:nvGrpSpPr>
        <p:grpSpPr bwMode="auto">
          <a:xfrm>
            <a:off x="-6350" y="195263"/>
            <a:ext cx="1057275" cy="1143000"/>
            <a:chOff x="0" y="1039"/>
            <a:chExt cx="2681" cy="2897"/>
          </a:xfrm>
        </p:grpSpPr>
        <p:pic>
          <p:nvPicPr>
            <p:cNvPr id="1223" name="Picture 199" descr="pan01"/>
            <p:cNvPicPr>
              <a:picLocks noChangeAspect="1" noChangeArrowheads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30" r="2339"/>
            <a:stretch>
              <a:fillRect/>
            </a:stretch>
          </p:blipFill>
          <p:spPr bwMode="gray">
            <a:xfrm>
              <a:off x="0" y="1039"/>
              <a:ext cx="2681" cy="2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4" name="Freeform 200" descr="wiz_gold04"/>
            <p:cNvSpPr>
              <a:spLocks/>
            </p:cNvSpPr>
            <p:nvPr userDrawn="1"/>
          </p:nvSpPr>
          <p:spPr bwMode="gray">
            <a:xfrm>
              <a:off x="0" y="1137"/>
              <a:ext cx="2537" cy="2600"/>
            </a:xfrm>
            <a:custGeom>
              <a:avLst/>
              <a:gdLst>
                <a:gd name="T0" fmla="*/ 0 w 2537"/>
                <a:gd name="T1" fmla="*/ 0 h 2600"/>
                <a:gd name="T2" fmla="*/ 2537 w 2537"/>
                <a:gd name="T3" fmla="*/ 1 h 2600"/>
                <a:gd name="T4" fmla="*/ 991 w 2537"/>
                <a:gd name="T5" fmla="*/ 2597 h 2600"/>
                <a:gd name="T6" fmla="*/ 0 w 2537"/>
                <a:gd name="T7" fmla="*/ 2600 h 2600"/>
                <a:gd name="T8" fmla="*/ 0 w 2537"/>
                <a:gd name="T9" fmla="*/ 0 h 2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7" h="2600">
                  <a:moveTo>
                    <a:pt x="0" y="0"/>
                  </a:moveTo>
                  <a:lnTo>
                    <a:pt x="2537" y="1"/>
                  </a:lnTo>
                  <a:lnTo>
                    <a:pt x="991" y="2597"/>
                  </a:lnTo>
                  <a:lnTo>
                    <a:pt x="0" y="260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9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25" name="Group 201"/>
          <p:cNvGrpSpPr>
            <a:grpSpLocks/>
          </p:cNvGrpSpPr>
          <p:nvPr/>
        </p:nvGrpSpPr>
        <p:grpSpPr bwMode="auto">
          <a:xfrm>
            <a:off x="0" y="0"/>
            <a:ext cx="933450" cy="1239838"/>
            <a:chOff x="-7" y="240"/>
            <a:chExt cx="2407" cy="3199"/>
          </a:xfrm>
        </p:grpSpPr>
        <p:pic>
          <p:nvPicPr>
            <p:cNvPr id="1226" name="Picture 202" descr="pan01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31" r="2339"/>
            <a:stretch>
              <a:fillRect/>
            </a:stretch>
          </p:blipFill>
          <p:spPr bwMode="gray">
            <a:xfrm>
              <a:off x="0" y="240"/>
              <a:ext cx="2400" cy="3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7" name="Freeform 203" descr="wiz_gold01"/>
            <p:cNvSpPr>
              <a:spLocks/>
            </p:cNvSpPr>
            <p:nvPr userDrawn="1"/>
          </p:nvSpPr>
          <p:spPr bwMode="gray">
            <a:xfrm>
              <a:off x="-7" y="348"/>
              <a:ext cx="2247" cy="2874"/>
            </a:xfrm>
            <a:custGeom>
              <a:avLst/>
              <a:gdLst>
                <a:gd name="T0" fmla="*/ 7 w 2247"/>
                <a:gd name="T1" fmla="*/ 0 h 2874"/>
                <a:gd name="T2" fmla="*/ 2247 w 2247"/>
                <a:gd name="T3" fmla="*/ 0 h 2874"/>
                <a:gd name="T4" fmla="*/ 540 w 2247"/>
                <a:gd name="T5" fmla="*/ 2868 h 2874"/>
                <a:gd name="T6" fmla="*/ 0 w 2247"/>
                <a:gd name="T7" fmla="*/ 2874 h 2874"/>
                <a:gd name="T8" fmla="*/ 7 w 2247"/>
                <a:gd name="T9" fmla="*/ 0 h 2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7" h="2874">
                  <a:moveTo>
                    <a:pt x="7" y="0"/>
                  </a:moveTo>
                  <a:lnTo>
                    <a:pt x="2247" y="0"/>
                  </a:lnTo>
                  <a:lnTo>
                    <a:pt x="540" y="2868"/>
                  </a:lnTo>
                  <a:lnTo>
                    <a:pt x="0" y="2874"/>
                  </a:lnTo>
                  <a:lnTo>
                    <a:pt x="7" y="0"/>
                  </a:lnTo>
                  <a:close/>
                </a:path>
              </a:pathLst>
            </a:custGeom>
            <a:blipFill dpi="0" rotWithShape="1">
              <a:blip r:embed="rId21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219200" y="228600"/>
            <a:ext cx="7391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altLang="ru-RU" b="1" i="1" dirty="0" smtClean="0"/>
              <a:t>Баскакова Н.П.</a:t>
            </a:r>
            <a:endParaRPr lang="en-US" altLang="ru-RU" b="1" i="1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95936" y="2204864"/>
            <a:ext cx="5071864" cy="2138535"/>
          </a:xfrm>
        </p:spPr>
        <p:txBody>
          <a:bodyPr/>
          <a:lstStyle/>
          <a:p>
            <a:r>
              <a:rPr lang="ru-RU" altLang="ru-RU" sz="2800" dirty="0"/>
              <a:t>Правовое регулирование валютных операций и операций с ценными бумагами</a:t>
            </a:r>
            <a:endParaRPr lang="en-US" altLang="ru-RU" sz="2800" dirty="0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4648200" y="4343400"/>
            <a:ext cx="4419600" cy="609600"/>
          </a:xfrm>
        </p:spPr>
        <p:txBody>
          <a:bodyPr/>
          <a:lstStyle/>
          <a:p>
            <a:r>
              <a:rPr lang="ru-RU" altLang="ru-RU" b="1" i="1" dirty="0" smtClean="0"/>
              <a:t>Лекция 9</a:t>
            </a:r>
            <a:endParaRPr lang="en-US" alt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419261"/>
              </p:ext>
            </p:extLst>
          </p:nvPr>
        </p:nvGraphicFramePr>
        <p:xfrm>
          <a:off x="179512" y="1268760"/>
          <a:ext cx="885698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613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3101616"/>
              </p:ext>
            </p:extLst>
          </p:nvPr>
        </p:nvGraphicFramePr>
        <p:xfrm>
          <a:off x="179512" y="1268760"/>
          <a:ext cx="885698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460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7133168"/>
              </p:ext>
            </p:extLst>
          </p:nvPr>
        </p:nvGraphicFramePr>
        <p:xfrm>
          <a:off x="457200" y="1412776"/>
          <a:ext cx="8291264" cy="4911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3023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8210216"/>
              </p:ext>
            </p:extLst>
          </p:nvPr>
        </p:nvGraphicFramePr>
        <p:xfrm>
          <a:off x="251520" y="1340768"/>
          <a:ext cx="8445624" cy="5127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075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4068402"/>
              </p:ext>
            </p:extLst>
          </p:nvPr>
        </p:nvGraphicFramePr>
        <p:xfrm>
          <a:off x="457200" y="1268760"/>
          <a:ext cx="82296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5775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Межбанковские </a:t>
            </a:r>
            <a:r>
              <a:rPr lang="ru-RU" sz="2400" dirty="0"/>
              <a:t>корреспондентские отношения с банками-нерезидентами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7205209"/>
              </p:ext>
            </p:extLst>
          </p:nvPr>
        </p:nvGraphicFramePr>
        <p:xfrm>
          <a:off x="457200" y="1600200"/>
          <a:ext cx="8229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4195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4698510"/>
              </p:ext>
            </p:extLst>
          </p:nvPr>
        </p:nvGraphicFramePr>
        <p:xfrm>
          <a:off x="457200" y="1412776"/>
          <a:ext cx="8435280" cy="4911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292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0568717"/>
              </p:ext>
            </p:extLst>
          </p:nvPr>
        </p:nvGraphicFramePr>
        <p:xfrm>
          <a:off x="323528" y="1268760"/>
          <a:ext cx="871296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705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1531670"/>
              </p:ext>
            </p:extLst>
          </p:nvPr>
        </p:nvGraphicFramePr>
        <p:xfrm>
          <a:off x="457200" y="1600200"/>
          <a:ext cx="8229600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40768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294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0233777"/>
              </p:ext>
            </p:extLst>
          </p:nvPr>
        </p:nvGraphicFramePr>
        <p:xfrm>
          <a:off x="107504" y="1600200"/>
          <a:ext cx="8928992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525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9619260"/>
              </p:ext>
            </p:extLst>
          </p:nvPr>
        </p:nvGraphicFramePr>
        <p:xfrm>
          <a:off x="457200" y="1268760"/>
          <a:ext cx="82296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33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9480483"/>
              </p:ext>
            </p:extLst>
          </p:nvPr>
        </p:nvGraphicFramePr>
        <p:xfrm>
          <a:off x="457200" y="1600200"/>
          <a:ext cx="8229600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720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/>
              <a:t>К валютным операциям </a:t>
            </a:r>
            <a:r>
              <a:rPr lang="ru-RU" sz="2800" dirty="0" smtClean="0"/>
              <a:t>относят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5938051"/>
              </p:ext>
            </p:extLst>
          </p:nvPr>
        </p:nvGraphicFramePr>
        <p:xfrm>
          <a:off x="457200" y="1600200"/>
          <a:ext cx="8229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518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/>
              <a:t>К валютным операциям </a:t>
            </a:r>
            <a:r>
              <a:rPr lang="ru-RU" sz="2800" dirty="0" smtClean="0"/>
              <a:t>относят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4590389"/>
              </p:ext>
            </p:extLst>
          </p:nvPr>
        </p:nvGraphicFramePr>
        <p:xfrm>
          <a:off x="457200" y="1600200"/>
          <a:ext cx="8229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350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600" dirty="0"/>
              <a:t>В соответствии с ним резиденты, осуществляющие внешнеторговую деятельность и (или) предоставляющие любую валюту нерезидентам в виде займов, обязаны обеспечить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4737943"/>
              </p:ext>
            </p:extLst>
          </p:nvPr>
        </p:nvGraphicFramePr>
        <p:xfrm>
          <a:off x="457200" y="1196752"/>
          <a:ext cx="857929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412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2E507A"/>
      </a:dk2>
      <a:lt2>
        <a:srgbClr val="333333"/>
      </a:lt2>
      <a:accent1>
        <a:srgbClr val="5A90C2"/>
      </a:accent1>
      <a:accent2>
        <a:srgbClr val="8AC246"/>
      </a:accent2>
      <a:accent3>
        <a:srgbClr val="FFFFFF"/>
      </a:accent3>
      <a:accent4>
        <a:srgbClr val="000000"/>
      </a:accent4>
      <a:accent5>
        <a:srgbClr val="B5C6DD"/>
      </a:accent5>
      <a:accent6>
        <a:srgbClr val="7DB03F"/>
      </a:accent6>
      <a:hlink>
        <a:srgbClr val="F6831A"/>
      </a:hlink>
      <a:folHlink>
        <a:srgbClr val="EFC821"/>
      </a:folHlink>
    </a:clrScheme>
    <a:fontScheme name="Default Design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800000"/>
        </a:dk2>
        <a:lt2>
          <a:srgbClr val="333333"/>
        </a:lt2>
        <a:accent1>
          <a:srgbClr val="EB6743"/>
        </a:accent1>
        <a:accent2>
          <a:srgbClr val="D3A911"/>
        </a:accent2>
        <a:accent3>
          <a:srgbClr val="FFFFFF"/>
        </a:accent3>
        <a:accent4>
          <a:srgbClr val="000000"/>
        </a:accent4>
        <a:accent5>
          <a:srgbClr val="F3B8B0"/>
        </a:accent5>
        <a:accent6>
          <a:srgbClr val="BF990E"/>
        </a:accent6>
        <a:hlink>
          <a:srgbClr val="7B9B63"/>
        </a:hlink>
        <a:folHlink>
          <a:srgbClr val="38A3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2E507A"/>
        </a:dk2>
        <a:lt2>
          <a:srgbClr val="333333"/>
        </a:lt2>
        <a:accent1>
          <a:srgbClr val="5A90C2"/>
        </a:accent1>
        <a:accent2>
          <a:srgbClr val="8AC246"/>
        </a:accent2>
        <a:accent3>
          <a:srgbClr val="FFFFFF"/>
        </a:accent3>
        <a:accent4>
          <a:srgbClr val="000000"/>
        </a:accent4>
        <a:accent5>
          <a:srgbClr val="B5C6DD"/>
        </a:accent5>
        <a:accent6>
          <a:srgbClr val="7DB03F"/>
        </a:accent6>
        <a:hlink>
          <a:srgbClr val="F6831A"/>
        </a:hlink>
        <a:folHlink>
          <a:srgbClr val="EFC8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A82A9F"/>
        </a:dk2>
        <a:lt2>
          <a:srgbClr val="4D4D4D"/>
        </a:lt2>
        <a:accent1>
          <a:srgbClr val="12B4D4"/>
        </a:accent1>
        <a:accent2>
          <a:srgbClr val="F1C23D"/>
        </a:accent2>
        <a:accent3>
          <a:srgbClr val="FFFFFF"/>
        </a:accent3>
        <a:accent4>
          <a:srgbClr val="000000"/>
        </a:accent4>
        <a:accent5>
          <a:srgbClr val="AAD6E6"/>
        </a:accent5>
        <a:accent6>
          <a:srgbClr val="DAB036"/>
        </a:accent6>
        <a:hlink>
          <a:srgbClr val="8CA62C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581TGp_gold_light</Template>
  <TotalTime>1490</TotalTime>
  <Words>1083</Words>
  <Application>Microsoft Office PowerPoint</Application>
  <PresentationFormat>Экран (4:3)</PresentationFormat>
  <Paragraphs>89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Default Design</vt:lpstr>
      <vt:lpstr>Правовое регулирование валютных операций и операций с ценными бумагами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 валютным операциям относят</vt:lpstr>
      <vt:lpstr>К валютным операциям относят</vt:lpstr>
      <vt:lpstr>В соответствии с ним резиденты, осуществляющие внешнеторговую деятельность и (или) предоставляющие любую валюту нерезидентам в виде займов, обязаны обеспечить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Межбанковские корреспондентские отношения с банками-нерезидентами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Правовое регулирование государственных и муниципальных доходов и расходов</dc:title>
  <dc:creator>Иван Баскаков</dc:creator>
  <cp:lastModifiedBy>кю</cp:lastModifiedBy>
  <cp:revision>84</cp:revision>
  <dcterms:created xsi:type="dcterms:W3CDTF">2020-11-19T03:03:24Z</dcterms:created>
  <dcterms:modified xsi:type="dcterms:W3CDTF">2022-12-21T12:46:45Z</dcterms:modified>
</cp:coreProperties>
</file>