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5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8" r:id="rId10"/>
    <p:sldId id="269" r:id="rId11"/>
    <p:sldId id="270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1" d="100"/>
          <a:sy n="91" d="100"/>
        </p:scale>
        <p:origin x="-102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761D72-C3B7-4592-B808-AC20BD3AAE28}" type="doc">
      <dgm:prSet loTypeId="urn:microsoft.com/office/officeart/2005/8/layout/orgChart1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9AB61FA7-571D-45EC-8C9D-A4B6C5BDB3B9}">
      <dgm:prSet phldrT="[Текст]"/>
      <dgm:spPr/>
      <dgm:t>
        <a:bodyPr/>
        <a:lstStyle/>
        <a:p>
          <a:r>
            <a:rPr lang="ru-RU" dirty="0" smtClean="0"/>
            <a:t>Налоговая обязанность </a:t>
          </a:r>
          <a:endParaRPr lang="ru-RU" dirty="0"/>
        </a:p>
      </dgm:t>
    </dgm:pt>
    <dgm:pt modelId="{F309A87F-D8C0-4C2E-BC79-E51EF10A9174}" type="parTrans" cxnId="{5D21B1AF-5F3E-4FD2-A34F-3FFF017846FA}">
      <dgm:prSet/>
      <dgm:spPr/>
      <dgm:t>
        <a:bodyPr/>
        <a:lstStyle/>
        <a:p>
          <a:endParaRPr lang="ru-RU"/>
        </a:p>
      </dgm:t>
    </dgm:pt>
    <dgm:pt modelId="{2845432A-7B6B-400F-A176-297AD538E679}" type="sibTrans" cxnId="{5D21B1AF-5F3E-4FD2-A34F-3FFF017846FA}">
      <dgm:prSet/>
      <dgm:spPr/>
      <dgm:t>
        <a:bodyPr/>
        <a:lstStyle/>
        <a:p>
          <a:endParaRPr lang="ru-RU"/>
        </a:p>
      </dgm:t>
    </dgm:pt>
    <dgm:pt modelId="{C3D96CFB-E99F-48C0-A6ED-09C7C5DA7F32}" type="asst">
      <dgm:prSet phldrT="[Текст]"/>
      <dgm:spPr/>
      <dgm:t>
        <a:bodyPr/>
        <a:lstStyle/>
        <a:p>
          <a:r>
            <a:rPr lang="ru-RU" dirty="0" smtClean="0"/>
            <a:t>конституционная обязанность граждан своевременно и в полном объеме уплачивать законно установленные налоги и сборы в пользу государства и муниципальных образований</a:t>
          </a:r>
          <a:endParaRPr lang="ru-RU" dirty="0"/>
        </a:p>
      </dgm:t>
    </dgm:pt>
    <dgm:pt modelId="{AE9FB897-094E-44FF-A9AD-EBC91B1A48BD}" type="parTrans" cxnId="{A65F0CA9-A52C-4094-A9FA-9F7927A06771}">
      <dgm:prSet/>
      <dgm:spPr/>
      <dgm:t>
        <a:bodyPr/>
        <a:lstStyle/>
        <a:p>
          <a:endParaRPr lang="ru-RU"/>
        </a:p>
      </dgm:t>
    </dgm:pt>
    <dgm:pt modelId="{64D68864-1579-43CB-9376-935CEA248953}" type="sibTrans" cxnId="{A65F0CA9-A52C-4094-A9FA-9F7927A06771}">
      <dgm:prSet/>
      <dgm:spPr/>
      <dgm:t>
        <a:bodyPr/>
        <a:lstStyle/>
        <a:p>
          <a:endParaRPr lang="ru-RU"/>
        </a:p>
      </dgm:t>
    </dgm:pt>
    <dgm:pt modelId="{5E195685-AEC5-4E0B-93B0-3E2F2C1A61C8}">
      <dgm:prSet phldrT="[Текст]"/>
      <dgm:spPr/>
      <dgm:t>
        <a:bodyPr/>
        <a:lstStyle/>
        <a:p>
          <a:r>
            <a:rPr lang="ru-RU" dirty="0" smtClean="0"/>
            <a:t>сущность исполнения заключается в уплате налога или сбора</a:t>
          </a:r>
          <a:endParaRPr lang="ru-RU" dirty="0"/>
        </a:p>
      </dgm:t>
    </dgm:pt>
    <dgm:pt modelId="{4A76ABD3-4D94-483A-AEA1-2817278378E4}" type="parTrans" cxnId="{488134C7-790F-49C7-8785-73C0C9737E7F}">
      <dgm:prSet/>
      <dgm:spPr/>
      <dgm:t>
        <a:bodyPr/>
        <a:lstStyle/>
        <a:p>
          <a:endParaRPr lang="ru-RU"/>
        </a:p>
      </dgm:t>
    </dgm:pt>
    <dgm:pt modelId="{13C2785F-8AD1-4D19-AACF-7A6F1972D1D8}" type="sibTrans" cxnId="{488134C7-790F-49C7-8785-73C0C9737E7F}">
      <dgm:prSet/>
      <dgm:spPr/>
      <dgm:t>
        <a:bodyPr/>
        <a:lstStyle/>
        <a:p>
          <a:endParaRPr lang="ru-RU"/>
        </a:p>
      </dgm:t>
    </dgm:pt>
    <dgm:pt modelId="{26E0D022-9ABA-4A33-B811-7FC789DCE69D}">
      <dgm:prSet phldrT="[Текст]"/>
      <dgm:spPr/>
      <dgm:t>
        <a:bodyPr/>
        <a:lstStyle/>
        <a:p>
          <a:r>
            <a:rPr lang="ru-RU" dirty="0" smtClean="0"/>
            <a:t>содержание составляют императивные нормы-требования государства об уплате соответствующих налогов или сборов</a:t>
          </a:r>
          <a:endParaRPr lang="ru-RU" dirty="0"/>
        </a:p>
      </dgm:t>
    </dgm:pt>
    <dgm:pt modelId="{4961BAE7-64FA-4172-ADE2-7EBCB87F3BD6}" type="parTrans" cxnId="{1E41E132-BB71-460D-9EBC-42CB37158A6B}">
      <dgm:prSet/>
      <dgm:spPr/>
      <dgm:t>
        <a:bodyPr/>
        <a:lstStyle/>
        <a:p>
          <a:endParaRPr lang="ru-RU"/>
        </a:p>
      </dgm:t>
    </dgm:pt>
    <dgm:pt modelId="{2B00515E-9FF7-42A6-AB6E-82B69604FD79}" type="sibTrans" cxnId="{1E41E132-BB71-460D-9EBC-42CB37158A6B}">
      <dgm:prSet/>
      <dgm:spPr/>
      <dgm:t>
        <a:bodyPr/>
        <a:lstStyle/>
        <a:p>
          <a:endParaRPr lang="ru-RU"/>
        </a:p>
      </dgm:t>
    </dgm:pt>
    <dgm:pt modelId="{DE83B9F4-25E3-4D25-BB50-4543CDFA7807}">
      <dgm:prSet phldrT="[Текст]"/>
      <dgm:spPr/>
      <dgm:t>
        <a:bodyPr/>
        <a:lstStyle/>
        <a:p>
          <a:r>
            <a:rPr lang="ru-RU" dirty="0" smtClean="0"/>
            <a:t>механизм реализации исполнения налоговой обязанности допускает и элементы диспозитивности</a:t>
          </a:r>
          <a:endParaRPr lang="ru-RU" dirty="0"/>
        </a:p>
      </dgm:t>
    </dgm:pt>
    <dgm:pt modelId="{7529B6D9-B839-42D3-A572-4F0C80863249}" type="parTrans" cxnId="{56075FA3-C3D3-4753-92D1-EEE0053E9E01}">
      <dgm:prSet/>
      <dgm:spPr/>
      <dgm:t>
        <a:bodyPr/>
        <a:lstStyle/>
        <a:p>
          <a:endParaRPr lang="ru-RU"/>
        </a:p>
      </dgm:t>
    </dgm:pt>
    <dgm:pt modelId="{E6CE5F8F-4D93-41A1-993E-DA606E50F757}" type="sibTrans" cxnId="{56075FA3-C3D3-4753-92D1-EEE0053E9E01}">
      <dgm:prSet/>
      <dgm:spPr/>
      <dgm:t>
        <a:bodyPr/>
        <a:lstStyle/>
        <a:p>
          <a:endParaRPr lang="ru-RU"/>
        </a:p>
      </dgm:t>
    </dgm:pt>
    <dgm:pt modelId="{C3C72E69-CE80-4D9F-893B-DA5E68441A5C}" type="pres">
      <dgm:prSet presAssocID="{A9761D72-C3B7-4592-B808-AC20BD3AAE2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6D265F6-1B5F-4BB4-9F94-36AB534BBE5A}" type="pres">
      <dgm:prSet presAssocID="{9AB61FA7-571D-45EC-8C9D-A4B6C5BDB3B9}" presName="hierRoot1" presStyleCnt="0">
        <dgm:presLayoutVars>
          <dgm:hierBranch val="init"/>
        </dgm:presLayoutVars>
      </dgm:prSet>
      <dgm:spPr/>
    </dgm:pt>
    <dgm:pt modelId="{E90A1738-CFA8-4265-B16A-8003B9F6643A}" type="pres">
      <dgm:prSet presAssocID="{9AB61FA7-571D-45EC-8C9D-A4B6C5BDB3B9}" presName="rootComposite1" presStyleCnt="0"/>
      <dgm:spPr/>
    </dgm:pt>
    <dgm:pt modelId="{1D29EFB9-D9A4-4247-8F48-69ED84E9FD8F}" type="pres">
      <dgm:prSet presAssocID="{9AB61FA7-571D-45EC-8C9D-A4B6C5BDB3B9}" presName="rootText1" presStyleLbl="node0" presStyleIdx="0" presStyleCnt="1" custScaleY="5710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12084A1-998C-47B8-98BB-BFD03E5B92E7}" type="pres">
      <dgm:prSet presAssocID="{9AB61FA7-571D-45EC-8C9D-A4B6C5BDB3B9}" presName="rootConnector1" presStyleLbl="node1" presStyleIdx="0" presStyleCnt="0"/>
      <dgm:spPr/>
    </dgm:pt>
    <dgm:pt modelId="{30978F2E-B3B1-4B52-9B87-18A075B7179B}" type="pres">
      <dgm:prSet presAssocID="{9AB61FA7-571D-45EC-8C9D-A4B6C5BDB3B9}" presName="hierChild2" presStyleCnt="0"/>
      <dgm:spPr/>
    </dgm:pt>
    <dgm:pt modelId="{78C3D360-868B-40B0-A6C6-D1BEF1E76DD7}" type="pres">
      <dgm:prSet presAssocID="{4A76ABD3-4D94-483A-AEA1-2817278378E4}" presName="Name37" presStyleLbl="parChTrans1D2" presStyleIdx="0" presStyleCnt="4"/>
      <dgm:spPr/>
    </dgm:pt>
    <dgm:pt modelId="{29755FBE-E179-4435-A337-CA84BA77314F}" type="pres">
      <dgm:prSet presAssocID="{5E195685-AEC5-4E0B-93B0-3E2F2C1A61C8}" presName="hierRoot2" presStyleCnt="0">
        <dgm:presLayoutVars>
          <dgm:hierBranch val="init"/>
        </dgm:presLayoutVars>
      </dgm:prSet>
      <dgm:spPr/>
    </dgm:pt>
    <dgm:pt modelId="{868E7BAF-FF52-4937-B1C1-295822B04025}" type="pres">
      <dgm:prSet presAssocID="{5E195685-AEC5-4E0B-93B0-3E2F2C1A61C8}" presName="rootComposite" presStyleCnt="0"/>
      <dgm:spPr/>
    </dgm:pt>
    <dgm:pt modelId="{5EB904B6-8DC4-4B0E-B6D1-227FACE25F39}" type="pres">
      <dgm:prSet presAssocID="{5E195685-AEC5-4E0B-93B0-3E2F2C1A61C8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B3BB7FC-7A94-44E4-B2F9-A9C38B59BC63}" type="pres">
      <dgm:prSet presAssocID="{5E195685-AEC5-4E0B-93B0-3E2F2C1A61C8}" presName="rootConnector" presStyleLbl="node2" presStyleIdx="0" presStyleCnt="3"/>
      <dgm:spPr/>
    </dgm:pt>
    <dgm:pt modelId="{26A1BC1A-562E-4DB7-A1BB-9B27AAE50A4E}" type="pres">
      <dgm:prSet presAssocID="{5E195685-AEC5-4E0B-93B0-3E2F2C1A61C8}" presName="hierChild4" presStyleCnt="0"/>
      <dgm:spPr/>
    </dgm:pt>
    <dgm:pt modelId="{4620940E-43F7-4ED9-9900-A094AC8E8941}" type="pres">
      <dgm:prSet presAssocID="{5E195685-AEC5-4E0B-93B0-3E2F2C1A61C8}" presName="hierChild5" presStyleCnt="0"/>
      <dgm:spPr/>
    </dgm:pt>
    <dgm:pt modelId="{1DDC4DB0-2DEA-46E7-A082-FA7C4FF7C6DF}" type="pres">
      <dgm:prSet presAssocID="{4961BAE7-64FA-4172-ADE2-7EBCB87F3BD6}" presName="Name37" presStyleLbl="parChTrans1D2" presStyleIdx="1" presStyleCnt="4"/>
      <dgm:spPr/>
    </dgm:pt>
    <dgm:pt modelId="{22B5AAA4-73A8-4DBA-9AA5-6F2BD01656EC}" type="pres">
      <dgm:prSet presAssocID="{26E0D022-9ABA-4A33-B811-7FC789DCE69D}" presName="hierRoot2" presStyleCnt="0">
        <dgm:presLayoutVars>
          <dgm:hierBranch val="init"/>
        </dgm:presLayoutVars>
      </dgm:prSet>
      <dgm:spPr/>
    </dgm:pt>
    <dgm:pt modelId="{1DE85FFC-98B9-4A18-8243-D3062851E792}" type="pres">
      <dgm:prSet presAssocID="{26E0D022-9ABA-4A33-B811-7FC789DCE69D}" presName="rootComposite" presStyleCnt="0"/>
      <dgm:spPr/>
    </dgm:pt>
    <dgm:pt modelId="{D97411F8-6D2C-4C62-92D7-AED57B5470A8}" type="pres">
      <dgm:prSet presAssocID="{26E0D022-9ABA-4A33-B811-7FC789DCE69D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E2D598B-43FD-4F5D-8821-853FD533ACFC}" type="pres">
      <dgm:prSet presAssocID="{26E0D022-9ABA-4A33-B811-7FC789DCE69D}" presName="rootConnector" presStyleLbl="node2" presStyleIdx="1" presStyleCnt="3"/>
      <dgm:spPr/>
    </dgm:pt>
    <dgm:pt modelId="{9AC95D9C-28A1-4843-93AF-4E8F984C58C7}" type="pres">
      <dgm:prSet presAssocID="{26E0D022-9ABA-4A33-B811-7FC789DCE69D}" presName="hierChild4" presStyleCnt="0"/>
      <dgm:spPr/>
    </dgm:pt>
    <dgm:pt modelId="{6222BF0E-6205-4F68-AE02-CF9ED6CC9B19}" type="pres">
      <dgm:prSet presAssocID="{26E0D022-9ABA-4A33-B811-7FC789DCE69D}" presName="hierChild5" presStyleCnt="0"/>
      <dgm:spPr/>
    </dgm:pt>
    <dgm:pt modelId="{FB7037E8-546F-4C98-91EF-62F68059E7A9}" type="pres">
      <dgm:prSet presAssocID="{7529B6D9-B839-42D3-A572-4F0C80863249}" presName="Name37" presStyleLbl="parChTrans1D2" presStyleIdx="2" presStyleCnt="4"/>
      <dgm:spPr/>
    </dgm:pt>
    <dgm:pt modelId="{70E0D574-95CC-4D89-8254-7C5BAF2AD695}" type="pres">
      <dgm:prSet presAssocID="{DE83B9F4-25E3-4D25-BB50-4543CDFA7807}" presName="hierRoot2" presStyleCnt="0">
        <dgm:presLayoutVars>
          <dgm:hierBranch val="init"/>
        </dgm:presLayoutVars>
      </dgm:prSet>
      <dgm:spPr/>
    </dgm:pt>
    <dgm:pt modelId="{92E2B526-B23C-46EC-89F1-A0B94DC66533}" type="pres">
      <dgm:prSet presAssocID="{DE83B9F4-25E3-4D25-BB50-4543CDFA7807}" presName="rootComposite" presStyleCnt="0"/>
      <dgm:spPr/>
    </dgm:pt>
    <dgm:pt modelId="{D9DB7471-8EAD-44F3-998F-78331C13619F}" type="pres">
      <dgm:prSet presAssocID="{DE83B9F4-25E3-4D25-BB50-4543CDFA7807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EA26CC7-DD3C-47F1-86F3-DC9AD98BBFA8}" type="pres">
      <dgm:prSet presAssocID="{DE83B9F4-25E3-4D25-BB50-4543CDFA7807}" presName="rootConnector" presStyleLbl="node2" presStyleIdx="2" presStyleCnt="3"/>
      <dgm:spPr/>
    </dgm:pt>
    <dgm:pt modelId="{419CC721-9871-467E-8396-6709776F8A88}" type="pres">
      <dgm:prSet presAssocID="{DE83B9F4-25E3-4D25-BB50-4543CDFA7807}" presName="hierChild4" presStyleCnt="0"/>
      <dgm:spPr/>
    </dgm:pt>
    <dgm:pt modelId="{75F76F86-FD74-4133-ADEC-8BACA0577401}" type="pres">
      <dgm:prSet presAssocID="{DE83B9F4-25E3-4D25-BB50-4543CDFA7807}" presName="hierChild5" presStyleCnt="0"/>
      <dgm:spPr/>
    </dgm:pt>
    <dgm:pt modelId="{7D64BE12-ABBF-4E9B-9CA0-B56CEC82D5CB}" type="pres">
      <dgm:prSet presAssocID="{9AB61FA7-571D-45EC-8C9D-A4B6C5BDB3B9}" presName="hierChild3" presStyleCnt="0"/>
      <dgm:spPr/>
    </dgm:pt>
    <dgm:pt modelId="{0EC48843-F6E9-49CA-8775-4133BE6EA6DD}" type="pres">
      <dgm:prSet presAssocID="{AE9FB897-094E-44FF-A9AD-EBC91B1A48BD}" presName="Name111" presStyleLbl="parChTrans1D2" presStyleIdx="3" presStyleCnt="4"/>
      <dgm:spPr/>
    </dgm:pt>
    <dgm:pt modelId="{438228B0-726C-46A2-8E2A-49B7241E2AEA}" type="pres">
      <dgm:prSet presAssocID="{C3D96CFB-E99F-48C0-A6ED-09C7C5DA7F32}" presName="hierRoot3" presStyleCnt="0">
        <dgm:presLayoutVars>
          <dgm:hierBranch val="init"/>
        </dgm:presLayoutVars>
      </dgm:prSet>
      <dgm:spPr/>
    </dgm:pt>
    <dgm:pt modelId="{5CAB719E-1145-4420-955C-72F7C9DFBF46}" type="pres">
      <dgm:prSet presAssocID="{C3D96CFB-E99F-48C0-A6ED-09C7C5DA7F32}" presName="rootComposite3" presStyleCnt="0"/>
      <dgm:spPr/>
    </dgm:pt>
    <dgm:pt modelId="{BCBF0124-666C-4CE9-BCEE-2B47AC01BD74}" type="pres">
      <dgm:prSet presAssocID="{C3D96CFB-E99F-48C0-A6ED-09C7C5DA7F32}" presName="rootText3" presStyleLbl="asst1" presStyleIdx="0" presStyleCnt="1" custScaleX="13969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8C688FF-5550-4395-A912-070A5EF33907}" type="pres">
      <dgm:prSet presAssocID="{C3D96CFB-E99F-48C0-A6ED-09C7C5DA7F32}" presName="rootConnector3" presStyleLbl="asst1" presStyleIdx="0" presStyleCnt="1"/>
      <dgm:spPr/>
    </dgm:pt>
    <dgm:pt modelId="{5FC4F637-0A90-4B1B-8439-9C394B2FAE6A}" type="pres">
      <dgm:prSet presAssocID="{C3D96CFB-E99F-48C0-A6ED-09C7C5DA7F32}" presName="hierChild6" presStyleCnt="0"/>
      <dgm:spPr/>
    </dgm:pt>
    <dgm:pt modelId="{0E39C53F-20B4-4CB4-ABE7-8D9903C9FF02}" type="pres">
      <dgm:prSet presAssocID="{C3D96CFB-E99F-48C0-A6ED-09C7C5DA7F32}" presName="hierChild7" presStyleCnt="0"/>
      <dgm:spPr/>
    </dgm:pt>
  </dgm:ptLst>
  <dgm:cxnLst>
    <dgm:cxn modelId="{5D21B1AF-5F3E-4FD2-A34F-3FFF017846FA}" srcId="{A9761D72-C3B7-4592-B808-AC20BD3AAE28}" destId="{9AB61FA7-571D-45EC-8C9D-A4B6C5BDB3B9}" srcOrd="0" destOrd="0" parTransId="{F309A87F-D8C0-4C2E-BC79-E51EF10A9174}" sibTransId="{2845432A-7B6B-400F-A176-297AD538E679}"/>
    <dgm:cxn modelId="{31AC93C3-E7F0-41CD-81BF-1381D1DF9283}" type="presOf" srcId="{4A76ABD3-4D94-483A-AEA1-2817278378E4}" destId="{78C3D360-868B-40B0-A6C6-D1BEF1E76DD7}" srcOrd="0" destOrd="0" presId="urn:microsoft.com/office/officeart/2005/8/layout/orgChart1"/>
    <dgm:cxn modelId="{DA4AFC5A-3C5B-420C-9D87-9C2F40041AF4}" type="presOf" srcId="{5E195685-AEC5-4E0B-93B0-3E2F2C1A61C8}" destId="{5EB904B6-8DC4-4B0E-B6D1-227FACE25F39}" srcOrd="0" destOrd="0" presId="urn:microsoft.com/office/officeart/2005/8/layout/orgChart1"/>
    <dgm:cxn modelId="{1E41E132-BB71-460D-9EBC-42CB37158A6B}" srcId="{9AB61FA7-571D-45EC-8C9D-A4B6C5BDB3B9}" destId="{26E0D022-9ABA-4A33-B811-7FC789DCE69D}" srcOrd="2" destOrd="0" parTransId="{4961BAE7-64FA-4172-ADE2-7EBCB87F3BD6}" sibTransId="{2B00515E-9FF7-42A6-AB6E-82B69604FD79}"/>
    <dgm:cxn modelId="{85BFEC70-F019-4783-9D63-6E4FA3813C78}" type="presOf" srcId="{9AB61FA7-571D-45EC-8C9D-A4B6C5BDB3B9}" destId="{E12084A1-998C-47B8-98BB-BFD03E5B92E7}" srcOrd="1" destOrd="0" presId="urn:microsoft.com/office/officeart/2005/8/layout/orgChart1"/>
    <dgm:cxn modelId="{31C241BB-B0E8-4CBB-B72A-458F0062BC8F}" type="presOf" srcId="{7529B6D9-B839-42D3-A572-4F0C80863249}" destId="{FB7037E8-546F-4C98-91EF-62F68059E7A9}" srcOrd="0" destOrd="0" presId="urn:microsoft.com/office/officeart/2005/8/layout/orgChart1"/>
    <dgm:cxn modelId="{A65F0CA9-A52C-4094-A9FA-9F7927A06771}" srcId="{9AB61FA7-571D-45EC-8C9D-A4B6C5BDB3B9}" destId="{C3D96CFB-E99F-48C0-A6ED-09C7C5DA7F32}" srcOrd="0" destOrd="0" parTransId="{AE9FB897-094E-44FF-A9AD-EBC91B1A48BD}" sibTransId="{64D68864-1579-43CB-9376-935CEA248953}"/>
    <dgm:cxn modelId="{003A8E84-60CB-4874-A1FF-95AF32130EF7}" type="presOf" srcId="{AE9FB897-094E-44FF-A9AD-EBC91B1A48BD}" destId="{0EC48843-F6E9-49CA-8775-4133BE6EA6DD}" srcOrd="0" destOrd="0" presId="urn:microsoft.com/office/officeart/2005/8/layout/orgChart1"/>
    <dgm:cxn modelId="{56075FA3-C3D3-4753-92D1-EEE0053E9E01}" srcId="{9AB61FA7-571D-45EC-8C9D-A4B6C5BDB3B9}" destId="{DE83B9F4-25E3-4D25-BB50-4543CDFA7807}" srcOrd="3" destOrd="0" parTransId="{7529B6D9-B839-42D3-A572-4F0C80863249}" sibTransId="{E6CE5F8F-4D93-41A1-993E-DA606E50F757}"/>
    <dgm:cxn modelId="{6B644DE5-BDD6-4C2C-8985-D99F140624E8}" type="presOf" srcId="{DE83B9F4-25E3-4D25-BB50-4543CDFA7807}" destId="{D9DB7471-8EAD-44F3-998F-78331C13619F}" srcOrd="0" destOrd="0" presId="urn:microsoft.com/office/officeart/2005/8/layout/orgChart1"/>
    <dgm:cxn modelId="{8A621E69-22A4-4D87-B0A2-58ABE92653CF}" type="presOf" srcId="{26E0D022-9ABA-4A33-B811-7FC789DCE69D}" destId="{D97411F8-6D2C-4C62-92D7-AED57B5470A8}" srcOrd="0" destOrd="0" presId="urn:microsoft.com/office/officeart/2005/8/layout/orgChart1"/>
    <dgm:cxn modelId="{229CC84C-55C0-4114-9B16-C710AE562E37}" type="presOf" srcId="{DE83B9F4-25E3-4D25-BB50-4543CDFA7807}" destId="{6EA26CC7-DD3C-47F1-86F3-DC9AD98BBFA8}" srcOrd="1" destOrd="0" presId="urn:microsoft.com/office/officeart/2005/8/layout/orgChart1"/>
    <dgm:cxn modelId="{488134C7-790F-49C7-8785-73C0C9737E7F}" srcId="{9AB61FA7-571D-45EC-8C9D-A4B6C5BDB3B9}" destId="{5E195685-AEC5-4E0B-93B0-3E2F2C1A61C8}" srcOrd="1" destOrd="0" parTransId="{4A76ABD3-4D94-483A-AEA1-2817278378E4}" sibTransId="{13C2785F-8AD1-4D19-AACF-7A6F1972D1D8}"/>
    <dgm:cxn modelId="{77DC875D-79A4-4A13-A282-0AADA46C0738}" type="presOf" srcId="{4961BAE7-64FA-4172-ADE2-7EBCB87F3BD6}" destId="{1DDC4DB0-2DEA-46E7-A082-FA7C4FF7C6DF}" srcOrd="0" destOrd="0" presId="urn:microsoft.com/office/officeart/2005/8/layout/orgChart1"/>
    <dgm:cxn modelId="{3FC3C37E-74CF-47C0-9EAD-8BE8A181348C}" type="presOf" srcId="{26E0D022-9ABA-4A33-B811-7FC789DCE69D}" destId="{2E2D598B-43FD-4F5D-8821-853FD533ACFC}" srcOrd="1" destOrd="0" presId="urn:microsoft.com/office/officeart/2005/8/layout/orgChart1"/>
    <dgm:cxn modelId="{E4543CF5-FA06-4C7A-AF33-9D0D3261C50B}" type="presOf" srcId="{5E195685-AEC5-4E0B-93B0-3E2F2C1A61C8}" destId="{0B3BB7FC-7A94-44E4-B2F9-A9C38B59BC63}" srcOrd="1" destOrd="0" presId="urn:microsoft.com/office/officeart/2005/8/layout/orgChart1"/>
    <dgm:cxn modelId="{7B9073AF-C5C2-4E15-8146-D811FF849EC9}" type="presOf" srcId="{C3D96CFB-E99F-48C0-A6ED-09C7C5DA7F32}" destId="{18C688FF-5550-4395-A912-070A5EF33907}" srcOrd="1" destOrd="0" presId="urn:microsoft.com/office/officeart/2005/8/layout/orgChart1"/>
    <dgm:cxn modelId="{785019E3-0DA5-445B-8095-12194B859D12}" type="presOf" srcId="{A9761D72-C3B7-4592-B808-AC20BD3AAE28}" destId="{C3C72E69-CE80-4D9F-893B-DA5E68441A5C}" srcOrd="0" destOrd="0" presId="urn:microsoft.com/office/officeart/2005/8/layout/orgChart1"/>
    <dgm:cxn modelId="{A34D2DDE-C773-48C9-AB7C-F0C29598C8A8}" type="presOf" srcId="{9AB61FA7-571D-45EC-8C9D-A4B6C5BDB3B9}" destId="{1D29EFB9-D9A4-4247-8F48-69ED84E9FD8F}" srcOrd="0" destOrd="0" presId="urn:microsoft.com/office/officeart/2005/8/layout/orgChart1"/>
    <dgm:cxn modelId="{19916DA5-49FF-40E3-A11B-2A728912B9E8}" type="presOf" srcId="{C3D96CFB-E99F-48C0-A6ED-09C7C5DA7F32}" destId="{BCBF0124-666C-4CE9-BCEE-2B47AC01BD74}" srcOrd="0" destOrd="0" presId="urn:microsoft.com/office/officeart/2005/8/layout/orgChart1"/>
    <dgm:cxn modelId="{B39A38E9-2CFB-4E18-A5EB-E63FF4707596}" type="presParOf" srcId="{C3C72E69-CE80-4D9F-893B-DA5E68441A5C}" destId="{56D265F6-1B5F-4BB4-9F94-36AB534BBE5A}" srcOrd="0" destOrd="0" presId="urn:microsoft.com/office/officeart/2005/8/layout/orgChart1"/>
    <dgm:cxn modelId="{90679B0E-6759-46B7-8621-CE0FBB44F0F7}" type="presParOf" srcId="{56D265F6-1B5F-4BB4-9F94-36AB534BBE5A}" destId="{E90A1738-CFA8-4265-B16A-8003B9F6643A}" srcOrd="0" destOrd="0" presId="urn:microsoft.com/office/officeart/2005/8/layout/orgChart1"/>
    <dgm:cxn modelId="{EEA35F43-6E81-4C08-A9DB-4B28797C4062}" type="presParOf" srcId="{E90A1738-CFA8-4265-B16A-8003B9F6643A}" destId="{1D29EFB9-D9A4-4247-8F48-69ED84E9FD8F}" srcOrd="0" destOrd="0" presId="urn:microsoft.com/office/officeart/2005/8/layout/orgChart1"/>
    <dgm:cxn modelId="{91A7365C-4FFC-4852-A766-763CD211470C}" type="presParOf" srcId="{E90A1738-CFA8-4265-B16A-8003B9F6643A}" destId="{E12084A1-998C-47B8-98BB-BFD03E5B92E7}" srcOrd="1" destOrd="0" presId="urn:microsoft.com/office/officeart/2005/8/layout/orgChart1"/>
    <dgm:cxn modelId="{0A176CDA-893E-4848-9AE6-D000261DC451}" type="presParOf" srcId="{56D265F6-1B5F-4BB4-9F94-36AB534BBE5A}" destId="{30978F2E-B3B1-4B52-9B87-18A075B7179B}" srcOrd="1" destOrd="0" presId="urn:microsoft.com/office/officeart/2005/8/layout/orgChart1"/>
    <dgm:cxn modelId="{460CFBB7-2363-4350-8D58-5B6A845B0B08}" type="presParOf" srcId="{30978F2E-B3B1-4B52-9B87-18A075B7179B}" destId="{78C3D360-868B-40B0-A6C6-D1BEF1E76DD7}" srcOrd="0" destOrd="0" presId="urn:microsoft.com/office/officeart/2005/8/layout/orgChart1"/>
    <dgm:cxn modelId="{2AD4502E-8651-482C-8196-FCDBA82647C2}" type="presParOf" srcId="{30978F2E-B3B1-4B52-9B87-18A075B7179B}" destId="{29755FBE-E179-4435-A337-CA84BA77314F}" srcOrd="1" destOrd="0" presId="urn:microsoft.com/office/officeart/2005/8/layout/orgChart1"/>
    <dgm:cxn modelId="{9F305DDF-A2E5-4540-BC16-94537419DEF4}" type="presParOf" srcId="{29755FBE-E179-4435-A337-CA84BA77314F}" destId="{868E7BAF-FF52-4937-B1C1-295822B04025}" srcOrd="0" destOrd="0" presId="urn:microsoft.com/office/officeart/2005/8/layout/orgChart1"/>
    <dgm:cxn modelId="{10FB18BC-0460-40BF-9894-126F51FC98AF}" type="presParOf" srcId="{868E7BAF-FF52-4937-B1C1-295822B04025}" destId="{5EB904B6-8DC4-4B0E-B6D1-227FACE25F39}" srcOrd="0" destOrd="0" presId="urn:microsoft.com/office/officeart/2005/8/layout/orgChart1"/>
    <dgm:cxn modelId="{C433B5E5-D161-4A76-B5D7-49355A3D4705}" type="presParOf" srcId="{868E7BAF-FF52-4937-B1C1-295822B04025}" destId="{0B3BB7FC-7A94-44E4-B2F9-A9C38B59BC63}" srcOrd="1" destOrd="0" presId="urn:microsoft.com/office/officeart/2005/8/layout/orgChart1"/>
    <dgm:cxn modelId="{1DCAF58E-7100-4449-9849-A6BBF11FBC51}" type="presParOf" srcId="{29755FBE-E179-4435-A337-CA84BA77314F}" destId="{26A1BC1A-562E-4DB7-A1BB-9B27AAE50A4E}" srcOrd="1" destOrd="0" presId="urn:microsoft.com/office/officeart/2005/8/layout/orgChart1"/>
    <dgm:cxn modelId="{CE0FD7FA-1A31-4598-9250-40CC9602BA1D}" type="presParOf" srcId="{29755FBE-E179-4435-A337-CA84BA77314F}" destId="{4620940E-43F7-4ED9-9900-A094AC8E8941}" srcOrd="2" destOrd="0" presId="urn:microsoft.com/office/officeart/2005/8/layout/orgChart1"/>
    <dgm:cxn modelId="{FC63ECA2-54D1-4EF5-A356-387F6FC13FFC}" type="presParOf" srcId="{30978F2E-B3B1-4B52-9B87-18A075B7179B}" destId="{1DDC4DB0-2DEA-46E7-A082-FA7C4FF7C6DF}" srcOrd="2" destOrd="0" presId="urn:microsoft.com/office/officeart/2005/8/layout/orgChart1"/>
    <dgm:cxn modelId="{4DF2D521-EE86-4AC8-9394-EA955AA8051B}" type="presParOf" srcId="{30978F2E-B3B1-4B52-9B87-18A075B7179B}" destId="{22B5AAA4-73A8-4DBA-9AA5-6F2BD01656EC}" srcOrd="3" destOrd="0" presId="urn:microsoft.com/office/officeart/2005/8/layout/orgChart1"/>
    <dgm:cxn modelId="{BF101095-BAA2-4AA7-B067-94C75F2C064F}" type="presParOf" srcId="{22B5AAA4-73A8-4DBA-9AA5-6F2BD01656EC}" destId="{1DE85FFC-98B9-4A18-8243-D3062851E792}" srcOrd="0" destOrd="0" presId="urn:microsoft.com/office/officeart/2005/8/layout/orgChart1"/>
    <dgm:cxn modelId="{01465283-C38D-4955-90EE-281F07453D7D}" type="presParOf" srcId="{1DE85FFC-98B9-4A18-8243-D3062851E792}" destId="{D97411F8-6D2C-4C62-92D7-AED57B5470A8}" srcOrd="0" destOrd="0" presId="urn:microsoft.com/office/officeart/2005/8/layout/orgChart1"/>
    <dgm:cxn modelId="{837BF9E4-C3BD-426E-911D-43E34F5329C6}" type="presParOf" srcId="{1DE85FFC-98B9-4A18-8243-D3062851E792}" destId="{2E2D598B-43FD-4F5D-8821-853FD533ACFC}" srcOrd="1" destOrd="0" presId="urn:microsoft.com/office/officeart/2005/8/layout/orgChart1"/>
    <dgm:cxn modelId="{65777632-935F-432D-B8A1-1591E875EA49}" type="presParOf" srcId="{22B5AAA4-73A8-4DBA-9AA5-6F2BD01656EC}" destId="{9AC95D9C-28A1-4843-93AF-4E8F984C58C7}" srcOrd="1" destOrd="0" presId="urn:microsoft.com/office/officeart/2005/8/layout/orgChart1"/>
    <dgm:cxn modelId="{D9952328-D3B7-4D61-A85D-90C9B394D7FF}" type="presParOf" srcId="{22B5AAA4-73A8-4DBA-9AA5-6F2BD01656EC}" destId="{6222BF0E-6205-4F68-AE02-CF9ED6CC9B19}" srcOrd="2" destOrd="0" presId="urn:microsoft.com/office/officeart/2005/8/layout/orgChart1"/>
    <dgm:cxn modelId="{3D6BBE37-C21B-42F6-A4AF-DF47EE9408B0}" type="presParOf" srcId="{30978F2E-B3B1-4B52-9B87-18A075B7179B}" destId="{FB7037E8-546F-4C98-91EF-62F68059E7A9}" srcOrd="4" destOrd="0" presId="urn:microsoft.com/office/officeart/2005/8/layout/orgChart1"/>
    <dgm:cxn modelId="{2985C336-E1F0-4EA9-BE3C-6879E7B21398}" type="presParOf" srcId="{30978F2E-B3B1-4B52-9B87-18A075B7179B}" destId="{70E0D574-95CC-4D89-8254-7C5BAF2AD695}" srcOrd="5" destOrd="0" presId="urn:microsoft.com/office/officeart/2005/8/layout/orgChart1"/>
    <dgm:cxn modelId="{4D14FFFA-3A89-4D4B-B470-79252C183C85}" type="presParOf" srcId="{70E0D574-95CC-4D89-8254-7C5BAF2AD695}" destId="{92E2B526-B23C-46EC-89F1-A0B94DC66533}" srcOrd="0" destOrd="0" presId="urn:microsoft.com/office/officeart/2005/8/layout/orgChart1"/>
    <dgm:cxn modelId="{C16E431D-8FA1-4433-9E3B-FE650A4CF009}" type="presParOf" srcId="{92E2B526-B23C-46EC-89F1-A0B94DC66533}" destId="{D9DB7471-8EAD-44F3-998F-78331C13619F}" srcOrd="0" destOrd="0" presId="urn:microsoft.com/office/officeart/2005/8/layout/orgChart1"/>
    <dgm:cxn modelId="{A193C6F7-CDF4-4A35-9281-D70AD629163D}" type="presParOf" srcId="{92E2B526-B23C-46EC-89F1-A0B94DC66533}" destId="{6EA26CC7-DD3C-47F1-86F3-DC9AD98BBFA8}" srcOrd="1" destOrd="0" presId="urn:microsoft.com/office/officeart/2005/8/layout/orgChart1"/>
    <dgm:cxn modelId="{7CED7AE2-3AF5-4779-B3C5-D0DF206930A2}" type="presParOf" srcId="{70E0D574-95CC-4D89-8254-7C5BAF2AD695}" destId="{419CC721-9871-467E-8396-6709776F8A88}" srcOrd="1" destOrd="0" presId="urn:microsoft.com/office/officeart/2005/8/layout/orgChart1"/>
    <dgm:cxn modelId="{F758C98E-B5A5-4735-AAD7-3CD471E1EEDE}" type="presParOf" srcId="{70E0D574-95CC-4D89-8254-7C5BAF2AD695}" destId="{75F76F86-FD74-4133-ADEC-8BACA0577401}" srcOrd="2" destOrd="0" presId="urn:microsoft.com/office/officeart/2005/8/layout/orgChart1"/>
    <dgm:cxn modelId="{FD7CF7FC-7B22-4F27-8BC8-B8C0DCA15457}" type="presParOf" srcId="{56D265F6-1B5F-4BB4-9F94-36AB534BBE5A}" destId="{7D64BE12-ABBF-4E9B-9CA0-B56CEC82D5CB}" srcOrd="2" destOrd="0" presId="urn:microsoft.com/office/officeart/2005/8/layout/orgChart1"/>
    <dgm:cxn modelId="{2FE8C692-27F9-462E-8832-158EFE996130}" type="presParOf" srcId="{7D64BE12-ABBF-4E9B-9CA0-B56CEC82D5CB}" destId="{0EC48843-F6E9-49CA-8775-4133BE6EA6DD}" srcOrd="0" destOrd="0" presId="urn:microsoft.com/office/officeart/2005/8/layout/orgChart1"/>
    <dgm:cxn modelId="{9B3965F9-EF42-4BFF-B11B-95CBA9EF79A5}" type="presParOf" srcId="{7D64BE12-ABBF-4E9B-9CA0-B56CEC82D5CB}" destId="{438228B0-726C-46A2-8E2A-49B7241E2AEA}" srcOrd="1" destOrd="0" presId="urn:microsoft.com/office/officeart/2005/8/layout/orgChart1"/>
    <dgm:cxn modelId="{07F33230-41E8-43C7-ABEF-5B06038B2B45}" type="presParOf" srcId="{438228B0-726C-46A2-8E2A-49B7241E2AEA}" destId="{5CAB719E-1145-4420-955C-72F7C9DFBF46}" srcOrd="0" destOrd="0" presId="urn:microsoft.com/office/officeart/2005/8/layout/orgChart1"/>
    <dgm:cxn modelId="{4B6C4DA9-7B31-40B0-A5A4-11432DCB3D70}" type="presParOf" srcId="{5CAB719E-1145-4420-955C-72F7C9DFBF46}" destId="{BCBF0124-666C-4CE9-BCEE-2B47AC01BD74}" srcOrd="0" destOrd="0" presId="urn:microsoft.com/office/officeart/2005/8/layout/orgChart1"/>
    <dgm:cxn modelId="{9A6A8FDA-AC96-4974-9F66-F427AB7FACAD}" type="presParOf" srcId="{5CAB719E-1145-4420-955C-72F7C9DFBF46}" destId="{18C688FF-5550-4395-A912-070A5EF33907}" srcOrd="1" destOrd="0" presId="urn:microsoft.com/office/officeart/2005/8/layout/orgChart1"/>
    <dgm:cxn modelId="{797B492F-D6E0-4850-929E-1B5C38AD4C3D}" type="presParOf" srcId="{438228B0-726C-46A2-8E2A-49B7241E2AEA}" destId="{5FC4F637-0A90-4B1B-8439-9C394B2FAE6A}" srcOrd="1" destOrd="0" presId="urn:microsoft.com/office/officeart/2005/8/layout/orgChart1"/>
    <dgm:cxn modelId="{670B08FF-6713-4AAE-B7AF-2F242A1510D6}" type="presParOf" srcId="{438228B0-726C-46A2-8E2A-49B7241E2AEA}" destId="{0E39C53F-20B4-4CB4-ABE7-8D9903C9FF0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BCC4EB8-71D0-4D53-98C0-D5AC30A65DDF}" type="doc">
      <dgm:prSet loTypeId="urn:microsoft.com/office/officeart/2005/8/layout/orgChart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E17C31A5-1692-4E0E-8639-7CD14C67D324}">
      <dgm:prSet phldrT="[Текст]"/>
      <dgm:spPr/>
      <dgm:t>
        <a:bodyPr/>
        <a:lstStyle/>
        <a:p>
          <a:r>
            <a:rPr lang="ru-RU" b="1" dirty="0" smtClean="0"/>
            <a:t>Способы обеспечения исполнения обязанностей по уплате налогов и сборов</a:t>
          </a:r>
          <a:endParaRPr lang="ru-RU" b="1" dirty="0"/>
        </a:p>
      </dgm:t>
    </dgm:pt>
    <dgm:pt modelId="{625B4DA3-C050-4DC3-BB23-F1AFB01798E5}" type="parTrans" cxnId="{0D5DCAAD-AE72-4A92-BD63-0661ABD1799E}">
      <dgm:prSet/>
      <dgm:spPr/>
      <dgm:t>
        <a:bodyPr/>
        <a:lstStyle/>
        <a:p>
          <a:endParaRPr lang="ru-RU"/>
        </a:p>
      </dgm:t>
    </dgm:pt>
    <dgm:pt modelId="{B9D565B6-B8AC-4285-83C2-ED34DD8FDEB8}" type="sibTrans" cxnId="{0D5DCAAD-AE72-4A92-BD63-0661ABD1799E}">
      <dgm:prSet/>
      <dgm:spPr/>
      <dgm:t>
        <a:bodyPr/>
        <a:lstStyle/>
        <a:p>
          <a:endParaRPr lang="ru-RU"/>
        </a:p>
      </dgm:t>
    </dgm:pt>
    <dgm:pt modelId="{988A209D-6084-43EA-9E2D-2B2C31D2897B}" type="asst">
      <dgm:prSet phldrT="[Текст]"/>
      <dgm:spPr/>
      <dgm:t>
        <a:bodyPr/>
        <a:lstStyle/>
        <a:p>
          <a:r>
            <a:rPr lang="ru-RU" b="1" dirty="0" smtClean="0"/>
            <a:t>правовые ограничения имущественного характера, создающие условия для обеспечения фискальных интересов государства</a:t>
          </a:r>
          <a:endParaRPr lang="ru-RU" b="1" dirty="0"/>
        </a:p>
      </dgm:t>
    </dgm:pt>
    <dgm:pt modelId="{3E8FA79D-A0B8-43A5-BD25-38C327BE7C70}" type="parTrans" cxnId="{2BC011C3-06C4-4E3E-97F3-40C1DA762B49}">
      <dgm:prSet/>
      <dgm:spPr/>
      <dgm:t>
        <a:bodyPr/>
        <a:lstStyle/>
        <a:p>
          <a:endParaRPr lang="ru-RU"/>
        </a:p>
      </dgm:t>
    </dgm:pt>
    <dgm:pt modelId="{5FC30557-49DF-4E88-B4E2-3D5FCA5040B0}" type="sibTrans" cxnId="{2BC011C3-06C4-4E3E-97F3-40C1DA762B49}">
      <dgm:prSet/>
      <dgm:spPr/>
      <dgm:t>
        <a:bodyPr/>
        <a:lstStyle/>
        <a:p>
          <a:endParaRPr lang="ru-RU"/>
        </a:p>
      </dgm:t>
    </dgm:pt>
    <dgm:pt modelId="{0C80EBCA-CE77-4542-9282-394979962A3F}">
      <dgm:prSet phldrT="[Текст]"/>
      <dgm:spPr/>
      <dgm:t>
        <a:bodyPr/>
        <a:lstStyle/>
        <a:p>
          <a:r>
            <a:rPr lang="ru-RU" dirty="0" smtClean="0"/>
            <a:t>залог имущества (ст. 73 НК РФ)</a:t>
          </a:r>
          <a:endParaRPr lang="ru-RU" dirty="0"/>
        </a:p>
      </dgm:t>
    </dgm:pt>
    <dgm:pt modelId="{192EED36-94D2-4706-BFFE-30757DF17092}" type="parTrans" cxnId="{31741E27-FDCC-4DD6-BDD1-CE8F82CDE8B3}">
      <dgm:prSet/>
      <dgm:spPr/>
      <dgm:t>
        <a:bodyPr/>
        <a:lstStyle/>
        <a:p>
          <a:endParaRPr lang="ru-RU"/>
        </a:p>
      </dgm:t>
    </dgm:pt>
    <dgm:pt modelId="{FA7F4AFF-8250-4652-914B-26A640092EC1}" type="sibTrans" cxnId="{31741E27-FDCC-4DD6-BDD1-CE8F82CDE8B3}">
      <dgm:prSet/>
      <dgm:spPr/>
      <dgm:t>
        <a:bodyPr/>
        <a:lstStyle/>
        <a:p>
          <a:endParaRPr lang="ru-RU"/>
        </a:p>
      </dgm:t>
    </dgm:pt>
    <dgm:pt modelId="{DD3682E3-DFA0-4F7D-ADCA-9A39C336AC8F}">
      <dgm:prSet phldrT="[Текст]"/>
      <dgm:spPr/>
      <dgm:t>
        <a:bodyPr/>
        <a:lstStyle/>
        <a:p>
          <a:r>
            <a:rPr lang="ru-RU" dirty="0" smtClean="0"/>
            <a:t>поручительство (ст. 74 НК РФ)</a:t>
          </a:r>
          <a:endParaRPr lang="ru-RU" dirty="0"/>
        </a:p>
      </dgm:t>
    </dgm:pt>
    <dgm:pt modelId="{B65FC521-4AE6-4D44-92C1-EA4C6790460C}" type="parTrans" cxnId="{1DC655EC-6F62-49B8-AC16-AF68B7BEDE38}">
      <dgm:prSet/>
      <dgm:spPr/>
      <dgm:t>
        <a:bodyPr/>
        <a:lstStyle/>
        <a:p>
          <a:endParaRPr lang="ru-RU"/>
        </a:p>
      </dgm:t>
    </dgm:pt>
    <dgm:pt modelId="{7FD10585-C751-4760-8869-1E8DF63DBD42}" type="sibTrans" cxnId="{1DC655EC-6F62-49B8-AC16-AF68B7BEDE38}">
      <dgm:prSet/>
      <dgm:spPr/>
      <dgm:t>
        <a:bodyPr/>
        <a:lstStyle/>
        <a:p>
          <a:endParaRPr lang="ru-RU"/>
        </a:p>
      </dgm:t>
    </dgm:pt>
    <dgm:pt modelId="{B5138605-8DCF-4CCC-AECE-166B4810B958}">
      <dgm:prSet phldrT="[Текст]"/>
      <dgm:spPr/>
      <dgm:t>
        <a:bodyPr/>
        <a:lstStyle/>
        <a:p>
          <a:r>
            <a:rPr lang="ru-RU" dirty="0" smtClean="0"/>
            <a:t>пеня (ст. 75 НК РФ)</a:t>
          </a:r>
          <a:endParaRPr lang="ru-RU" dirty="0"/>
        </a:p>
      </dgm:t>
    </dgm:pt>
    <dgm:pt modelId="{66218EF2-D2BE-4700-8FCD-9476E1D932D9}" type="parTrans" cxnId="{AF0B1C0C-88DF-4548-A3AB-15CBB219278C}">
      <dgm:prSet/>
      <dgm:spPr/>
      <dgm:t>
        <a:bodyPr/>
        <a:lstStyle/>
        <a:p>
          <a:endParaRPr lang="ru-RU"/>
        </a:p>
      </dgm:t>
    </dgm:pt>
    <dgm:pt modelId="{D64BE754-230E-4913-98E3-90BD544ED123}" type="sibTrans" cxnId="{AF0B1C0C-88DF-4548-A3AB-15CBB219278C}">
      <dgm:prSet/>
      <dgm:spPr/>
      <dgm:t>
        <a:bodyPr/>
        <a:lstStyle/>
        <a:p>
          <a:endParaRPr lang="ru-RU"/>
        </a:p>
      </dgm:t>
    </dgm:pt>
    <dgm:pt modelId="{DEF77D73-B0B4-4BF4-92CE-219CF04BC282}">
      <dgm:prSet phldrT="[Текст]"/>
      <dgm:spPr/>
      <dgm:t>
        <a:bodyPr/>
        <a:lstStyle/>
        <a:p>
          <a:r>
            <a:rPr lang="ru-RU" dirty="0" smtClean="0"/>
            <a:t>приостановление операций по счетам в банке и наложение ареста на имущество (ст. 76 НК РФ)</a:t>
          </a:r>
          <a:endParaRPr lang="ru-RU" dirty="0"/>
        </a:p>
      </dgm:t>
    </dgm:pt>
    <dgm:pt modelId="{485B302C-B9E2-487B-A42E-7B8C450A69D3}" type="parTrans" cxnId="{B3AC3ABE-441E-4B73-927E-CFB63523144C}">
      <dgm:prSet/>
      <dgm:spPr/>
      <dgm:t>
        <a:bodyPr/>
        <a:lstStyle/>
        <a:p>
          <a:endParaRPr lang="ru-RU"/>
        </a:p>
      </dgm:t>
    </dgm:pt>
    <dgm:pt modelId="{ED3654DE-EE30-4900-84F5-CF2F33092A9B}" type="sibTrans" cxnId="{B3AC3ABE-441E-4B73-927E-CFB63523144C}">
      <dgm:prSet/>
      <dgm:spPr/>
      <dgm:t>
        <a:bodyPr/>
        <a:lstStyle/>
        <a:p>
          <a:endParaRPr lang="ru-RU"/>
        </a:p>
      </dgm:t>
    </dgm:pt>
    <dgm:pt modelId="{FE8C4280-144C-4EB6-B390-5133BC9D44C4}">
      <dgm:prSet phldrT="[Текст]"/>
      <dgm:spPr/>
      <dgm:t>
        <a:bodyPr/>
        <a:lstStyle/>
        <a:p>
          <a:r>
            <a:rPr lang="ru-RU" dirty="0" smtClean="0"/>
            <a:t>банковская гарантия (ст. 74.1 НК РФ)</a:t>
          </a:r>
          <a:endParaRPr lang="ru-RU" dirty="0"/>
        </a:p>
      </dgm:t>
    </dgm:pt>
    <dgm:pt modelId="{25DAF641-5FB8-47D4-A12C-40CF89B25ABB}" type="parTrans" cxnId="{2AA422FA-323B-46A2-BEEC-808AEE12BF17}">
      <dgm:prSet/>
      <dgm:spPr/>
      <dgm:t>
        <a:bodyPr/>
        <a:lstStyle/>
        <a:p>
          <a:endParaRPr lang="ru-RU"/>
        </a:p>
      </dgm:t>
    </dgm:pt>
    <dgm:pt modelId="{50D2C9E7-70EF-438E-AF77-379DED6FF8AA}" type="sibTrans" cxnId="{2AA422FA-323B-46A2-BEEC-808AEE12BF17}">
      <dgm:prSet/>
      <dgm:spPr/>
      <dgm:t>
        <a:bodyPr/>
        <a:lstStyle/>
        <a:p>
          <a:endParaRPr lang="ru-RU"/>
        </a:p>
      </dgm:t>
    </dgm:pt>
    <dgm:pt modelId="{AEA9D060-0BCE-474F-A24B-B5A4FC3D38CD}" type="pres">
      <dgm:prSet presAssocID="{FBCC4EB8-71D0-4D53-98C0-D5AC30A65DD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52C2F02-7D4B-4269-BA5D-6111C8F5B156}" type="pres">
      <dgm:prSet presAssocID="{E17C31A5-1692-4E0E-8639-7CD14C67D324}" presName="hierRoot1" presStyleCnt="0">
        <dgm:presLayoutVars>
          <dgm:hierBranch val="init"/>
        </dgm:presLayoutVars>
      </dgm:prSet>
      <dgm:spPr/>
    </dgm:pt>
    <dgm:pt modelId="{B04A0531-CD2D-428D-BD80-D23A9DE403BF}" type="pres">
      <dgm:prSet presAssocID="{E17C31A5-1692-4E0E-8639-7CD14C67D324}" presName="rootComposite1" presStyleCnt="0"/>
      <dgm:spPr/>
    </dgm:pt>
    <dgm:pt modelId="{0891EF26-2AEE-4A46-BD2D-F863872E2ECB}" type="pres">
      <dgm:prSet presAssocID="{E17C31A5-1692-4E0E-8639-7CD14C67D324}" presName="rootText1" presStyleLbl="node0" presStyleIdx="0" presStyleCnt="1" custScaleX="31207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6306003-DE77-4190-ACD1-0F5440892FA4}" type="pres">
      <dgm:prSet presAssocID="{E17C31A5-1692-4E0E-8639-7CD14C67D324}" presName="rootConnector1" presStyleLbl="node1" presStyleIdx="0" presStyleCnt="0"/>
      <dgm:spPr/>
    </dgm:pt>
    <dgm:pt modelId="{E5EC35A2-34EB-4B9B-AB05-C9ECC6363908}" type="pres">
      <dgm:prSet presAssocID="{E17C31A5-1692-4E0E-8639-7CD14C67D324}" presName="hierChild2" presStyleCnt="0"/>
      <dgm:spPr/>
    </dgm:pt>
    <dgm:pt modelId="{152DA90F-DF06-4203-9E93-FD73E6492826}" type="pres">
      <dgm:prSet presAssocID="{192EED36-94D2-4706-BFFE-30757DF17092}" presName="Name37" presStyleLbl="parChTrans1D2" presStyleIdx="0" presStyleCnt="6"/>
      <dgm:spPr/>
    </dgm:pt>
    <dgm:pt modelId="{86F6100F-A9E9-4E76-9B9D-57885016C3F6}" type="pres">
      <dgm:prSet presAssocID="{0C80EBCA-CE77-4542-9282-394979962A3F}" presName="hierRoot2" presStyleCnt="0">
        <dgm:presLayoutVars>
          <dgm:hierBranch val="init"/>
        </dgm:presLayoutVars>
      </dgm:prSet>
      <dgm:spPr/>
    </dgm:pt>
    <dgm:pt modelId="{5DE226B5-639F-4462-9442-EE0A26EBED73}" type="pres">
      <dgm:prSet presAssocID="{0C80EBCA-CE77-4542-9282-394979962A3F}" presName="rootComposite" presStyleCnt="0"/>
      <dgm:spPr/>
    </dgm:pt>
    <dgm:pt modelId="{976A7D8B-4408-4282-B875-2AA6CE8AD284}" type="pres">
      <dgm:prSet presAssocID="{0C80EBCA-CE77-4542-9282-394979962A3F}" presName="rootText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A100909-00B7-4320-9B34-C5FDE6FC3698}" type="pres">
      <dgm:prSet presAssocID="{0C80EBCA-CE77-4542-9282-394979962A3F}" presName="rootConnector" presStyleLbl="node2" presStyleIdx="0" presStyleCnt="5"/>
      <dgm:spPr/>
    </dgm:pt>
    <dgm:pt modelId="{4E901C25-7905-4D93-A2CC-262595DC98BC}" type="pres">
      <dgm:prSet presAssocID="{0C80EBCA-CE77-4542-9282-394979962A3F}" presName="hierChild4" presStyleCnt="0"/>
      <dgm:spPr/>
    </dgm:pt>
    <dgm:pt modelId="{879410C2-3727-4977-8B1A-A3C58CE5E56E}" type="pres">
      <dgm:prSet presAssocID="{0C80EBCA-CE77-4542-9282-394979962A3F}" presName="hierChild5" presStyleCnt="0"/>
      <dgm:spPr/>
    </dgm:pt>
    <dgm:pt modelId="{5733739E-DEE6-42E3-AEF4-258D47AB3204}" type="pres">
      <dgm:prSet presAssocID="{B65FC521-4AE6-4D44-92C1-EA4C6790460C}" presName="Name37" presStyleLbl="parChTrans1D2" presStyleIdx="1" presStyleCnt="6"/>
      <dgm:spPr/>
    </dgm:pt>
    <dgm:pt modelId="{32B62D4F-05D2-447D-8BEF-7C38379753CA}" type="pres">
      <dgm:prSet presAssocID="{DD3682E3-DFA0-4F7D-ADCA-9A39C336AC8F}" presName="hierRoot2" presStyleCnt="0">
        <dgm:presLayoutVars>
          <dgm:hierBranch val="init"/>
        </dgm:presLayoutVars>
      </dgm:prSet>
      <dgm:spPr/>
    </dgm:pt>
    <dgm:pt modelId="{4766C3ED-346F-4948-AD7E-4AA0451D4ABE}" type="pres">
      <dgm:prSet presAssocID="{DD3682E3-DFA0-4F7D-ADCA-9A39C336AC8F}" presName="rootComposite" presStyleCnt="0"/>
      <dgm:spPr/>
    </dgm:pt>
    <dgm:pt modelId="{A3110458-BB53-4EA3-AAD9-62933794D074}" type="pres">
      <dgm:prSet presAssocID="{DD3682E3-DFA0-4F7D-ADCA-9A39C336AC8F}" presName="rootText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4224A8D-2057-430C-9B2F-6958E36DA5D2}" type="pres">
      <dgm:prSet presAssocID="{DD3682E3-DFA0-4F7D-ADCA-9A39C336AC8F}" presName="rootConnector" presStyleLbl="node2" presStyleIdx="1" presStyleCnt="5"/>
      <dgm:spPr/>
    </dgm:pt>
    <dgm:pt modelId="{6F9B6580-444F-4E8C-A288-BB6AF587BD88}" type="pres">
      <dgm:prSet presAssocID="{DD3682E3-DFA0-4F7D-ADCA-9A39C336AC8F}" presName="hierChild4" presStyleCnt="0"/>
      <dgm:spPr/>
    </dgm:pt>
    <dgm:pt modelId="{9F8DA40E-F6BD-4666-9877-9ED2040B3329}" type="pres">
      <dgm:prSet presAssocID="{DD3682E3-DFA0-4F7D-ADCA-9A39C336AC8F}" presName="hierChild5" presStyleCnt="0"/>
      <dgm:spPr/>
    </dgm:pt>
    <dgm:pt modelId="{235C4872-32DC-496B-9919-46350A04C2D2}" type="pres">
      <dgm:prSet presAssocID="{66218EF2-D2BE-4700-8FCD-9476E1D932D9}" presName="Name37" presStyleLbl="parChTrans1D2" presStyleIdx="2" presStyleCnt="6"/>
      <dgm:spPr/>
    </dgm:pt>
    <dgm:pt modelId="{42542E83-DDC8-40F4-AB25-8099BA21AC06}" type="pres">
      <dgm:prSet presAssocID="{B5138605-8DCF-4CCC-AECE-166B4810B958}" presName="hierRoot2" presStyleCnt="0">
        <dgm:presLayoutVars>
          <dgm:hierBranch val="init"/>
        </dgm:presLayoutVars>
      </dgm:prSet>
      <dgm:spPr/>
    </dgm:pt>
    <dgm:pt modelId="{995F5E91-2354-4FCA-9FA5-59634CF9FDB4}" type="pres">
      <dgm:prSet presAssocID="{B5138605-8DCF-4CCC-AECE-166B4810B958}" presName="rootComposite" presStyleCnt="0"/>
      <dgm:spPr/>
    </dgm:pt>
    <dgm:pt modelId="{C080EC19-5DF6-4248-87F0-F01DF2348DB4}" type="pres">
      <dgm:prSet presAssocID="{B5138605-8DCF-4CCC-AECE-166B4810B958}" presName="rootText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6ABFEC0-B6E4-4170-AFDB-9B77CAAB9491}" type="pres">
      <dgm:prSet presAssocID="{B5138605-8DCF-4CCC-AECE-166B4810B958}" presName="rootConnector" presStyleLbl="node2" presStyleIdx="2" presStyleCnt="5"/>
      <dgm:spPr/>
    </dgm:pt>
    <dgm:pt modelId="{5A773944-C939-4D21-BE0F-DBF9D41AA629}" type="pres">
      <dgm:prSet presAssocID="{B5138605-8DCF-4CCC-AECE-166B4810B958}" presName="hierChild4" presStyleCnt="0"/>
      <dgm:spPr/>
    </dgm:pt>
    <dgm:pt modelId="{3F0157E1-4D35-4698-A667-92861D54522C}" type="pres">
      <dgm:prSet presAssocID="{B5138605-8DCF-4CCC-AECE-166B4810B958}" presName="hierChild5" presStyleCnt="0"/>
      <dgm:spPr/>
    </dgm:pt>
    <dgm:pt modelId="{F42C55A5-42C6-45E5-ADB3-E43039F77021}" type="pres">
      <dgm:prSet presAssocID="{485B302C-B9E2-487B-A42E-7B8C450A69D3}" presName="Name37" presStyleLbl="parChTrans1D2" presStyleIdx="3" presStyleCnt="6"/>
      <dgm:spPr/>
    </dgm:pt>
    <dgm:pt modelId="{B079BB3F-DCC2-4D05-88E6-BA28AEAEEF4C}" type="pres">
      <dgm:prSet presAssocID="{DEF77D73-B0B4-4BF4-92CE-219CF04BC282}" presName="hierRoot2" presStyleCnt="0">
        <dgm:presLayoutVars>
          <dgm:hierBranch val="init"/>
        </dgm:presLayoutVars>
      </dgm:prSet>
      <dgm:spPr/>
    </dgm:pt>
    <dgm:pt modelId="{E4C6E166-6264-4D75-A9AB-CC44263C5EA6}" type="pres">
      <dgm:prSet presAssocID="{DEF77D73-B0B4-4BF4-92CE-219CF04BC282}" presName="rootComposite" presStyleCnt="0"/>
      <dgm:spPr/>
    </dgm:pt>
    <dgm:pt modelId="{0126B87E-1EBE-4612-9008-9645A3EFBC8D}" type="pres">
      <dgm:prSet presAssocID="{DEF77D73-B0B4-4BF4-92CE-219CF04BC282}" presName="rootText" presStyleLbl="node2" presStyleIdx="3" presStyleCnt="5" custScaleX="147949" custScaleY="17298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A12BB9E-ED7E-442E-A9C7-2EE6AC85CB7E}" type="pres">
      <dgm:prSet presAssocID="{DEF77D73-B0B4-4BF4-92CE-219CF04BC282}" presName="rootConnector" presStyleLbl="node2" presStyleIdx="3" presStyleCnt="5"/>
      <dgm:spPr/>
    </dgm:pt>
    <dgm:pt modelId="{F563BA2E-D998-485E-8445-A54854F5FB05}" type="pres">
      <dgm:prSet presAssocID="{DEF77D73-B0B4-4BF4-92CE-219CF04BC282}" presName="hierChild4" presStyleCnt="0"/>
      <dgm:spPr/>
    </dgm:pt>
    <dgm:pt modelId="{46B97D88-508E-4F6E-A7B6-DE9F958B7A87}" type="pres">
      <dgm:prSet presAssocID="{DEF77D73-B0B4-4BF4-92CE-219CF04BC282}" presName="hierChild5" presStyleCnt="0"/>
      <dgm:spPr/>
    </dgm:pt>
    <dgm:pt modelId="{98C92EDD-89CD-4FF5-BF74-F864E08FAE19}" type="pres">
      <dgm:prSet presAssocID="{25DAF641-5FB8-47D4-A12C-40CF89B25ABB}" presName="Name37" presStyleLbl="parChTrans1D2" presStyleIdx="4" presStyleCnt="6"/>
      <dgm:spPr/>
    </dgm:pt>
    <dgm:pt modelId="{C60A0F99-DEB1-4304-A687-31BC095B1B1A}" type="pres">
      <dgm:prSet presAssocID="{FE8C4280-144C-4EB6-B390-5133BC9D44C4}" presName="hierRoot2" presStyleCnt="0">
        <dgm:presLayoutVars>
          <dgm:hierBranch val="init"/>
        </dgm:presLayoutVars>
      </dgm:prSet>
      <dgm:spPr/>
    </dgm:pt>
    <dgm:pt modelId="{773B9C20-2E56-492E-90D9-F910DE661AA5}" type="pres">
      <dgm:prSet presAssocID="{FE8C4280-144C-4EB6-B390-5133BC9D44C4}" presName="rootComposite" presStyleCnt="0"/>
      <dgm:spPr/>
    </dgm:pt>
    <dgm:pt modelId="{F535C586-5632-4954-9D7F-D9C1ED37BA2E}" type="pres">
      <dgm:prSet presAssocID="{FE8C4280-144C-4EB6-B390-5133BC9D44C4}" presName="rootText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ED6A986-41A2-48BB-B698-076DC6DAE44D}" type="pres">
      <dgm:prSet presAssocID="{FE8C4280-144C-4EB6-B390-5133BC9D44C4}" presName="rootConnector" presStyleLbl="node2" presStyleIdx="4" presStyleCnt="5"/>
      <dgm:spPr/>
    </dgm:pt>
    <dgm:pt modelId="{314F5484-E7E9-4C10-A4C8-365956D6A5C7}" type="pres">
      <dgm:prSet presAssocID="{FE8C4280-144C-4EB6-B390-5133BC9D44C4}" presName="hierChild4" presStyleCnt="0"/>
      <dgm:spPr/>
    </dgm:pt>
    <dgm:pt modelId="{BF899C8A-6E92-4915-AC77-22960CFA7DEB}" type="pres">
      <dgm:prSet presAssocID="{FE8C4280-144C-4EB6-B390-5133BC9D44C4}" presName="hierChild5" presStyleCnt="0"/>
      <dgm:spPr/>
    </dgm:pt>
    <dgm:pt modelId="{94856673-C525-44C7-ACDC-C81B42B97C73}" type="pres">
      <dgm:prSet presAssocID="{E17C31A5-1692-4E0E-8639-7CD14C67D324}" presName="hierChild3" presStyleCnt="0"/>
      <dgm:spPr/>
    </dgm:pt>
    <dgm:pt modelId="{BDD7FEF7-88B0-4CE7-BA30-C7F67E3A66A6}" type="pres">
      <dgm:prSet presAssocID="{3E8FA79D-A0B8-43A5-BD25-38C327BE7C70}" presName="Name111" presStyleLbl="parChTrans1D2" presStyleIdx="5" presStyleCnt="6"/>
      <dgm:spPr/>
    </dgm:pt>
    <dgm:pt modelId="{2C262DF3-3B13-4EDC-9C88-B358351BD74A}" type="pres">
      <dgm:prSet presAssocID="{988A209D-6084-43EA-9E2D-2B2C31D2897B}" presName="hierRoot3" presStyleCnt="0">
        <dgm:presLayoutVars>
          <dgm:hierBranch val="init"/>
        </dgm:presLayoutVars>
      </dgm:prSet>
      <dgm:spPr/>
    </dgm:pt>
    <dgm:pt modelId="{24BCCB2B-75F7-49D2-8DBE-CA5E78FD41A0}" type="pres">
      <dgm:prSet presAssocID="{988A209D-6084-43EA-9E2D-2B2C31D2897B}" presName="rootComposite3" presStyleCnt="0"/>
      <dgm:spPr/>
    </dgm:pt>
    <dgm:pt modelId="{E3DBE95E-D150-45C7-9315-F8EC2A5F0DC1}" type="pres">
      <dgm:prSet presAssocID="{988A209D-6084-43EA-9E2D-2B2C31D2897B}" presName="rootText3" presStyleLbl="asst1" presStyleIdx="0" presStyleCnt="1" custScaleX="247261" custScaleY="15392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F862D84-9577-4468-A623-7B626771440B}" type="pres">
      <dgm:prSet presAssocID="{988A209D-6084-43EA-9E2D-2B2C31D2897B}" presName="rootConnector3" presStyleLbl="asst1" presStyleIdx="0" presStyleCnt="1"/>
      <dgm:spPr/>
    </dgm:pt>
    <dgm:pt modelId="{FF6D35FB-8BA0-4D38-B814-19F843C8210A}" type="pres">
      <dgm:prSet presAssocID="{988A209D-6084-43EA-9E2D-2B2C31D2897B}" presName="hierChild6" presStyleCnt="0"/>
      <dgm:spPr/>
    </dgm:pt>
    <dgm:pt modelId="{29B4F4DB-5421-42DB-83F1-0906403E9466}" type="pres">
      <dgm:prSet presAssocID="{988A209D-6084-43EA-9E2D-2B2C31D2897B}" presName="hierChild7" presStyleCnt="0"/>
      <dgm:spPr/>
    </dgm:pt>
  </dgm:ptLst>
  <dgm:cxnLst>
    <dgm:cxn modelId="{800A292C-18A9-4C95-84F7-6A781705BB6B}" type="presOf" srcId="{3E8FA79D-A0B8-43A5-BD25-38C327BE7C70}" destId="{BDD7FEF7-88B0-4CE7-BA30-C7F67E3A66A6}" srcOrd="0" destOrd="0" presId="urn:microsoft.com/office/officeart/2005/8/layout/orgChart1"/>
    <dgm:cxn modelId="{1699C020-0FD3-4C1E-A8A6-7AA2358311A7}" type="presOf" srcId="{25DAF641-5FB8-47D4-A12C-40CF89B25ABB}" destId="{98C92EDD-89CD-4FF5-BF74-F864E08FAE19}" srcOrd="0" destOrd="0" presId="urn:microsoft.com/office/officeart/2005/8/layout/orgChart1"/>
    <dgm:cxn modelId="{730DB457-781E-4EFE-AE7B-AC5BDEDD5C2B}" type="presOf" srcId="{0C80EBCA-CE77-4542-9282-394979962A3F}" destId="{2A100909-00B7-4320-9B34-C5FDE6FC3698}" srcOrd="1" destOrd="0" presId="urn:microsoft.com/office/officeart/2005/8/layout/orgChart1"/>
    <dgm:cxn modelId="{D798C2B4-8F4E-48EA-AE9C-E311E665D018}" type="presOf" srcId="{FBCC4EB8-71D0-4D53-98C0-D5AC30A65DDF}" destId="{AEA9D060-0BCE-474F-A24B-B5A4FC3D38CD}" srcOrd="0" destOrd="0" presId="urn:microsoft.com/office/officeart/2005/8/layout/orgChart1"/>
    <dgm:cxn modelId="{8730F9B0-0609-4D53-93B6-CEE8014FCB62}" type="presOf" srcId="{B5138605-8DCF-4CCC-AECE-166B4810B958}" destId="{C080EC19-5DF6-4248-87F0-F01DF2348DB4}" srcOrd="0" destOrd="0" presId="urn:microsoft.com/office/officeart/2005/8/layout/orgChart1"/>
    <dgm:cxn modelId="{7B652647-4585-47CD-BC96-ACBBE7A259E5}" type="presOf" srcId="{B65FC521-4AE6-4D44-92C1-EA4C6790460C}" destId="{5733739E-DEE6-42E3-AEF4-258D47AB3204}" srcOrd="0" destOrd="0" presId="urn:microsoft.com/office/officeart/2005/8/layout/orgChart1"/>
    <dgm:cxn modelId="{24C41C82-4032-4D71-A2F4-CCB0FB0AA11B}" type="presOf" srcId="{E17C31A5-1692-4E0E-8639-7CD14C67D324}" destId="{0891EF26-2AEE-4A46-BD2D-F863872E2ECB}" srcOrd="0" destOrd="0" presId="urn:microsoft.com/office/officeart/2005/8/layout/orgChart1"/>
    <dgm:cxn modelId="{D0EB684C-6D80-4E10-916E-CB94A330DA89}" type="presOf" srcId="{DD3682E3-DFA0-4F7D-ADCA-9A39C336AC8F}" destId="{64224A8D-2057-430C-9B2F-6958E36DA5D2}" srcOrd="1" destOrd="0" presId="urn:microsoft.com/office/officeart/2005/8/layout/orgChart1"/>
    <dgm:cxn modelId="{C5273C5F-31CA-4CE7-8118-D4EEBD35B33E}" type="presOf" srcId="{DEF77D73-B0B4-4BF4-92CE-219CF04BC282}" destId="{0126B87E-1EBE-4612-9008-9645A3EFBC8D}" srcOrd="0" destOrd="0" presId="urn:microsoft.com/office/officeart/2005/8/layout/orgChart1"/>
    <dgm:cxn modelId="{AF0B1C0C-88DF-4548-A3AB-15CBB219278C}" srcId="{E17C31A5-1692-4E0E-8639-7CD14C67D324}" destId="{B5138605-8DCF-4CCC-AECE-166B4810B958}" srcOrd="3" destOrd="0" parTransId="{66218EF2-D2BE-4700-8FCD-9476E1D932D9}" sibTransId="{D64BE754-230E-4913-98E3-90BD544ED123}"/>
    <dgm:cxn modelId="{11D09E8E-6733-42A3-92E4-AFEA75BF5EF4}" type="presOf" srcId="{FE8C4280-144C-4EB6-B390-5133BC9D44C4}" destId="{F535C586-5632-4954-9D7F-D9C1ED37BA2E}" srcOrd="0" destOrd="0" presId="urn:microsoft.com/office/officeart/2005/8/layout/orgChart1"/>
    <dgm:cxn modelId="{0D5DCAAD-AE72-4A92-BD63-0661ABD1799E}" srcId="{FBCC4EB8-71D0-4D53-98C0-D5AC30A65DDF}" destId="{E17C31A5-1692-4E0E-8639-7CD14C67D324}" srcOrd="0" destOrd="0" parTransId="{625B4DA3-C050-4DC3-BB23-F1AFB01798E5}" sibTransId="{B9D565B6-B8AC-4285-83C2-ED34DD8FDEB8}"/>
    <dgm:cxn modelId="{7BFE0D91-CE3A-404E-9935-CBEC5A52C1B7}" type="presOf" srcId="{485B302C-B9E2-487B-A42E-7B8C450A69D3}" destId="{F42C55A5-42C6-45E5-ADB3-E43039F77021}" srcOrd="0" destOrd="0" presId="urn:microsoft.com/office/officeart/2005/8/layout/orgChart1"/>
    <dgm:cxn modelId="{2BC011C3-06C4-4E3E-97F3-40C1DA762B49}" srcId="{E17C31A5-1692-4E0E-8639-7CD14C67D324}" destId="{988A209D-6084-43EA-9E2D-2B2C31D2897B}" srcOrd="0" destOrd="0" parTransId="{3E8FA79D-A0B8-43A5-BD25-38C327BE7C70}" sibTransId="{5FC30557-49DF-4E88-B4E2-3D5FCA5040B0}"/>
    <dgm:cxn modelId="{9527828A-0462-44E7-8F86-308BE952F4DC}" type="presOf" srcId="{988A209D-6084-43EA-9E2D-2B2C31D2897B}" destId="{E3DBE95E-D150-45C7-9315-F8EC2A5F0DC1}" srcOrd="0" destOrd="0" presId="urn:microsoft.com/office/officeart/2005/8/layout/orgChart1"/>
    <dgm:cxn modelId="{5A9D67C3-F942-4AB6-80FE-52D461C59E13}" type="presOf" srcId="{0C80EBCA-CE77-4542-9282-394979962A3F}" destId="{976A7D8B-4408-4282-B875-2AA6CE8AD284}" srcOrd="0" destOrd="0" presId="urn:microsoft.com/office/officeart/2005/8/layout/orgChart1"/>
    <dgm:cxn modelId="{813C5A08-C5B9-4A2A-963E-D12A8AA95051}" type="presOf" srcId="{988A209D-6084-43EA-9E2D-2B2C31D2897B}" destId="{3F862D84-9577-4468-A623-7B626771440B}" srcOrd="1" destOrd="0" presId="urn:microsoft.com/office/officeart/2005/8/layout/orgChart1"/>
    <dgm:cxn modelId="{2AA422FA-323B-46A2-BEEC-808AEE12BF17}" srcId="{E17C31A5-1692-4E0E-8639-7CD14C67D324}" destId="{FE8C4280-144C-4EB6-B390-5133BC9D44C4}" srcOrd="5" destOrd="0" parTransId="{25DAF641-5FB8-47D4-A12C-40CF89B25ABB}" sibTransId="{50D2C9E7-70EF-438E-AF77-379DED6FF8AA}"/>
    <dgm:cxn modelId="{6BDC0841-3546-44B1-9CEC-4938A00BCBFC}" type="presOf" srcId="{DD3682E3-DFA0-4F7D-ADCA-9A39C336AC8F}" destId="{A3110458-BB53-4EA3-AAD9-62933794D074}" srcOrd="0" destOrd="0" presId="urn:microsoft.com/office/officeart/2005/8/layout/orgChart1"/>
    <dgm:cxn modelId="{31741E27-FDCC-4DD6-BDD1-CE8F82CDE8B3}" srcId="{E17C31A5-1692-4E0E-8639-7CD14C67D324}" destId="{0C80EBCA-CE77-4542-9282-394979962A3F}" srcOrd="1" destOrd="0" parTransId="{192EED36-94D2-4706-BFFE-30757DF17092}" sibTransId="{FA7F4AFF-8250-4652-914B-26A640092EC1}"/>
    <dgm:cxn modelId="{76AAEA4A-4872-4658-BA8C-D42BE12FE203}" type="presOf" srcId="{FE8C4280-144C-4EB6-B390-5133BC9D44C4}" destId="{AED6A986-41A2-48BB-B698-076DC6DAE44D}" srcOrd="1" destOrd="0" presId="urn:microsoft.com/office/officeart/2005/8/layout/orgChart1"/>
    <dgm:cxn modelId="{DA46049B-13B7-4C3C-9B41-E7F1F515D0AA}" type="presOf" srcId="{E17C31A5-1692-4E0E-8639-7CD14C67D324}" destId="{66306003-DE77-4190-ACD1-0F5440892FA4}" srcOrd="1" destOrd="0" presId="urn:microsoft.com/office/officeart/2005/8/layout/orgChart1"/>
    <dgm:cxn modelId="{1DC655EC-6F62-49B8-AC16-AF68B7BEDE38}" srcId="{E17C31A5-1692-4E0E-8639-7CD14C67D324}" destId="{DD3682E3-DFA0-4F7D-ADCA-9A39C336AC8F}" srcOrd="2" destOrd="0" parTransId="{B65FC521-4AE6-4D44-92C1-EA4C6790460C}" sibTransId="{7FD10585-C751-4760-8869-1E8DF63DBD42}"/>
    <dgm:cxn modelId="{32505B3E-FD2C-47CE-A095-93C135D5352C}" type="presOf" srcId="{192EED36-94D2-4706-BFFE-30757DF17092}" destId="{152DA90F-DF06-4203-9E93-FD73E6492826}" srcOrd="0" destOrd="0" presId="urn:microsoft.com/office/officeart/2005/8/layout/orgChart1"/>
    <dgm:cxn modelId="{B3AC3ABE-441E-4B73-927E-CFB63523144C}" srcId="{E17C31A5-1692-4E0E-8639-7CD14C67D324}" destId="{DEF77D73-B0B4-4BF4-92CE-219CF04BC282}" srcOrd="4" destOrd="0" parTransId="{485B302C-B9E2-487B-A42E-7B8C450A69D3}" sibTransId="{ED3654DE-EE30-4900-84F5-CF2F33092A9B}"/>
    <dgm:cxn modelId="{7807D458-4D0F-4050-ABB6-24066ABF2C50}" type="presOf" srcId="{DEF77D73-B0B4-4BF4-92CE-219CF04BC282}" destId="{AA12BB9E-ED7E-442E-A9C7-2EE6AC85CB7E}" srcOrd="1" destOrd="0" presId="urn:microsoft.com/office/officeart/2005/8/layout/orgChart1"/>
    <dgm:cxn modelId="{62C8A4D8-877E-4092-A2D3-FC6AEE0D431C}" type="presOf" srcId="{B5138605-8DCF-4CCC-AECE-166B4810B958}" destId="{36ABFEC0-B6E4-4170-AFDB-9B77CAAB9491}" srcOrd="1" destOrd="0" presId="urn:microsoft.com/office/officeart/2005/8/layout/orgChart1"/>
    <dgm:cxn modelId="{56FA1271-3FA6-4705-933E-B83EC7375573}" type="presOf" srcId="{66218EF2-D2BE-4700-8FCD-9476E1D932D9}" destId="{235C4872-32DC-496B-9919-46350A04C2D2}" srcOrd="0" destOrd="0" presId="urn:microsoft.com/office/officeart/2005/8/layout/orgChart1"/>
    <dgm:cxn modelId="{0EAC9771-D312-431F-A509-74C014B27E46}" type="presParOf" srcId="{AEA9D060-0BCE-474F-A24B-B5A4FC3D38CD}" destId="{752C2F02-7D4B-4269-BA5D-6111C8F5B156}" srcOrd="0" destOrd="0" presId="urn:microsoft.com/office/officeart/2005/8/layout/orgChart1"/>
    <dgm:cxn modelId="{E59D1A7B-4F33-401F-9BE4-BB4575497810}" type="presParOf" srcId="{752C2F02-7D4B-4269-BA5D-6111C8F5B156}" destId="{B04A0531-CD2D-428D-BD80-D23A9DE403BF}" srcOrd="0" destOrd="0" presId="urn:microsoft.com/office/officeart/2005/8/layout/orgChart1"/>
    <dgm:cxn modelId="{9B8B4136-BE6C-4906-B9B4-D5C0DD22DF2F}" type="presParOf" srcId="{B04A0531-CD2D-428D-BD80-D23A9DE403BF}" destId="{0891EF26-2AEE-4A46-BD2D-F863872E2ECB}" srcOrd="0" destOrd="0" presId="urn:microsoft.com/office/officeart/2005/8/layout/orgChart1"/>
    <dgm:cxn modelId="{F62843E8-CEDB-4C40-A4F4-A13013641A37}" type="presParOf" srcId="{B04A0531-CD2D-428D-BD80-D23A9DE403BF}" destId="{66306003-DE77-4190-ACD1-0F5440892FA4}" srcOrd="1" destOrd="0" presId="urn:microsoft.com/office/officeart/2005/8/layout/orgChart1"/>
    <dgm:cxn modelId="{0040E8BB-6607-4122-B3CD-2C3AAD7F4271}" type="presParOf" srcId="{752C2F02-7D4B-4269-BA5D-6111C8F5B156}" destId="{E5EC35A2-34EB-4B9B-AB05-C9ECC6363908}" srcOrd="1" destOrd="0" presId="urn:microsoft.com/office/officeart/2005/8/layout/orgChart1"/>
    <dgm:cxn modelId="{8223039B-4FA2-4EA1-A241-D0CC5AC9E885}" type="presParOf" srcId="{E5EC35A2-34EB-4B9B-AB05-C9ECC6363908}" destId="{152DA90F-DF06-4203-9E93-FD73E6492826}" srcOrd="0" destOrd="0" presId="urn:microsoft.com/office/officeart/2005/8/layout/orgChart1"/>
    <dgm:cxn modelId="{2E374ED5-FD5E-4B9C-8083-4E314363449E}" type="presParOf" srcId="{E5EC35A2-34EB-4B9B-AB05-C9ECC6363908}" destId="{86F6100F-A9E9-4E76-9B9D-57885016C3F6}" srcOrd="1" destOrd="0" presId="urn:microsoft.com/office/officeart/2005/8/layout/orgChart1"/>
    <dgm:cxn modelId="{962F7B79-7FFD-4F86-B807-7AF090E8587F}" type="presParOf" srcId="{86F6100F-A9E9-4E76-9B9D-57885016C3F6}" destId="{5DE226B5-639F-4462-9442-EE0A26EBED73}" srcOrd="0" destOrd="0" presId="urn:microsoft.com/office/officeart/2005/8/layout/orgChart1"/>
    <dgm:cxn modelId="{EF3CF7CD-1C5D-427A-B45C-47F6AEF4502B}" type="presParOf" srcId="{5DE226B5-639F-4462-9442-EE0A26EBED73}" destId="{976A7D8B-4408-4282-B875-2AA6CE8AD284}" srcOrd="0" destOrd="0" presId="urn:microsoft.com/office/officeart/2005/8/layout/orgChart1"/>
    <dgm:cxn modelId="{62D5D5E5-5AFE-401D-92C4-9799D9008C26}" type="presParOf" srcId="{5DE226B5-639F-4462-9442-EE0A26EBED73}" destId="{2A100909-00B7-4320-9B34-C5FDE6FC3698}" srcOrd="1" destOrd="0" presId="urn:microsoft.com/office/officeart/2005/8/layout/orgChart1"/>
    <dgm:cxn modelId="{664645A4-D383-4C58-8B22-43B8E1D5688A}" type="presParOf" srcId="{86F6100F-A9E9-4E76-9B9D-57885016C3F6}" destId="{4E901C25-7905-4D93-A2CC-262595DC98BC}" srcOrd="1" destOrd="0" presId="urn:microsoft.com/office/officeart/2005/8/layout/orgChart1"/>
    <dgm:cxn modelId="{5B61F2C7-75F6-40BC-9456-C53F5EDE9128}" type="presParOf" srcId="{86F6100F-A9E9-4E76-9B9D-57885016C3F6}" destId="{879410C2-3727-4977-8B1A-A3C58CE5E56E}" srcOrd="2" destOrd="0" presId="urn:microsoft.com/office/officeart/2005/8/layout/orgChart1"/>
    <dgm:cxn modelId="{F9DEE404-6016-49A6-B7F0-99604CBBD9C6}" type="presParOf" srcId="{E5EC35A2-34EB-4B9B-AB05-C9ECC6363908}" destId="{5733739E-DEE6-42E3-AEF4-258D47AB3204}" srcOrd="2" destOrd="0" presId="urn:microsoft.com/office/officeart/2005/8/layout/orgChart1"/>
    <dgm:cxn modelId="{C29F2A32-219D-4FCB-83A5-4D9DEEBF2923}" type="presParOf" srcId="{E5EC35A2-34EB-4B9B-AB05-C9ECC6363908}" destId="{32B62D4F-05D2-447D-8BEF-7C38379753CA}" srcOrd="3" destOrd="0" presId="urn:microsoft.com/office/officeart/2005/8/layout/orgChart1"/>
    <dgm:cxn modelId="{163F2023-C39D-4E14-9A65-8C831ECE92FB}" type="presParOf" srcId="{32B62D4F-05D2-447D-8BEF-7C38379753CA}" destId="{4766C3ED-346F-4948-AD7E-4AA0451D4ABE}" srcOrd="0" destOrd="0" presId="urn:microsoft.com/office/officeart/2005/8/layout/orgChart1"/>
    <dgm:cxn modelId="{13A44C23-85EF-43D7-B66B-1E4095B152F0}" type="presParOf" srcId="{4766C3ED-346F-4948-AD7E-4AA0451D4ABE}" destId="{A3110458-BB53-4EA3-AAD9-62933794D074}" srcOrd="0" destOrd="0" presId="urn:microsoft.com/office/officeart/2005/8/layout/orgChart1"/>
    <dgm:cxn modelId="{F2786EF9-904F-45F3-B3EA-F4B485E73118}" type="presParOf" srcId="{4766C3ED-346F-4948-AD7E-4AA0451D4ABE}" destId="{64224A8D-2057-430C-9B2F-6958E36DA5D2}" srcOrd="1" destOrd="0" presId="urn:microsoft.com/office/officeart/2005/8/layout/orgChart1"/>
    <dgm:cxn modelId="{DE72CD9A-650A-4CEC-9468-288C54FCF41A}" type="presParOf" srcId="{32B62D4F-05D2-447D-8BEF-7C38379753CA}" destId="{6F9B6580-444F-4E8C-A288-BB6AF587BD88}" srcOrd="1" destOrd="0" presId="urn:microsoft.com/office/officeart/2005/8/layout/orgChart1"/>
    <dgm:cxn modelId="{242F3D57-97ED-4821-909B-9EA36CF78D68}" type="presParOf" srcId="{32B62D4F-05D2-447D-8BEF-7C38379753CA}" destId="{9F8DA40E-F6BD-4666-9877-9ED2040B3329}" srcOrd="2" destOrd="0" presId="urn:microsoft.com/office/officeart/2005/8/layout/orgChart1"/>
    <dgm:cxn modelId="{B4F07D47-9AC7-4E3F-820F-31C449D0F5AE}" type="presParOf" srcId="{E5EC35A2-34EB-4B9B-AB05-C9ECC6363908}" destId="{235C4872-32DC-496B-9919-46350A04C2D2}" srcOrd="4" destOrd="0" presId="urn:microsoft.com/office/officeart/2005/8/layout/orgChart1"/>
    <dgm:cxn modelId="{51086A13-89FE-4247-84B3-5DB7F5FC36A1}" type="presParOf" srcId="{E5EC35A2-34EB-4B9B-AB05-C9ECC6363908}" destId="{42542E83-DDC8-40F4-AB25-8099BA21AC06}" srcOrd="5" destOrd="0" presId="urn:microsoft.com/office/officeart/2005/8/layout/orgChart1"/>
    <dgm:cxn modelId="{02B64D69-1BBA-44A7-A002-B1479D61B22B}" type="presParOf" srcId="{42542E83-DDC8-40F4-AB25-8099BA21AC06}" destId="{995F5E91-2354-4FCA-9FA5-59634CF9FDB4}" srcOrd="0" destOrd="0" presId="urn:microsoft.com/office/officeart/2005/8/layout/orgChart1"/>
    <dgm:cxn modelId="{7B0E2EB2-D42F-4E89-99E6-467C2663785E}" type="presParOf" srcId="{995F5E91-2354-4FCA-9FA5-59634CF9FDB4}" destId="{C080EC19-5DF6-4248-87F0-F01DF2348DB4}" srcOrd="0" destOrd="0" presId="urn:microsoft.com/office/officeart/2005/8/layout/orgChart1"/>
    <dgm:cxn modelId="{8C45BD4C-E983-4A75-848D-32374B585754}" type="presParOf" srcId="{995F5E91-2354-4FCA-9FA5-59634CF9FDB4}" destId="{36ABFEC0-B6E4-4170-AFDB-9B77CAAB9491}" srcOrd="1" destOrd="0" presId="urn:microsoft.com/office/officeart/2005/8/layout/orgChart1"/>
    <dgm:cxn modelId="{1F6E17CC-623E-4618-A066-635E4E859993}" type="presParOf" srcId="{42542E83-DDC8-40F4-AB25-8099BA21AC06}" destId="{5A773944-C939-4D21-BE0F-DBF9D41AA629}" srcOrd="1" destOrd="0" presId="urn:microsoft.com/office/officeart/2005/8/layout/orgChart1"/>
    <dgm:cxn modelId="{76B1DBD2-2232-4A39-9E5F-E8FE13B265D4}" type="presParOf" srcId="{42542E83-DDC8-40F4-AB25-8099BA21AC06}" destId="{3F0157E1-4D35-4698-A667-92861D54522C}" srcOrd="2" destOrd="0" presId="urn:microsoft.com/office/officeart/2005/8/layout/orgChart1"/>
    <dgm:cxn modelId="{485FA70A-5828-46E8-A2F4-0E80E4C84623}" type="presParOf" srcId="{E5EC35A2-34EB-4B9B-AB05-C9ECC6363908}" destId="{F42C55A5-42C6-45E5-ADB3-E43039F77021}" srcOrd="6" destOrd="0" presId="urn:microsoft.com/office/officeart/2005/8/layout/orgChart1"/>
    <dgm:cxn modelId="{AE4343EC-D8F9-4F6F-AED3-4AFAF0C913D8}" type="presParOf" srcId="{E5EC35A2-34EB-4B9B-AB05-C9ECC6363908}" destId="{B079BB3F-DCC2-4D05-88E6-BA28AEAEEF4C}" srcOrd="7" destOrd="0" presId="urn:microsoft.com/office/officeart/2005/8/layout/orgChart1"/>
    <dgm:cxn modelId="{052EF7D9-76BC-4092-B1A2-7E15E70326BB}" type="presParOf" srcId="{B079BB3F-DCC2-4D05-88E6-BA28AEAEEF4C}" destId="{E4C6E166-6264-4D75-A9AB-CC44263C5EA6}" srcOrd="0" destOrd="0" presId="urn:microsoft.com/office/officeart/2005/8/layout/orgChart1"/>
    <dgm:cxn modelId="{AFC4FFB5-5EAB-4881-981B-B3F5CCEC2E63}" type="presParOf" srcId="{E4C6E166-6264-4D75-A9AB-CC44263C5EA6}" destId="{0126B87E-1EBE-4612-9008-9645A3EFBC8D}" srcOrd="0" destOrd="0" presId="urn:microsoft.com/office/officeart/2005/8/layout/orgChart1"/>
    <dgm:cxn modelId="{D4787733-CD5B-4144-9512-6AF60F0B117E}" type="presParOf" srcId="{E4C6E166-6264-4D75-A9AB-CC44263C5EA6}" destId="{AA12BB9E-ED7E-442E-A9C7-2EE6AC85CB7E}" srcOrd="1" destOrd="0" presId="urn:microsoft.com/office/officeart/2005/8/layout/orgChart1"/>
    <dgm:cxn modelId="{C75EB170-A118-4768-A9B7-FE3566976B96}" type="presParOf" srcId="{B079BB3F-DCC2-4D05-88E6-BA28AEAEEF4C}" destId="{F563BA2E-D998-485E-8445-A54854F5FB05}" srcOrd="1" destOrd="0" presId="urn:microsoft.com/office/officeart/2005/8/layout/orgChart1"/>
    <dgm:cxn modelId="{ECF43D99-318C-498A-99BC-84E89DC63EC5}" type="presParOf" srcId="{B079BB3F-DCC2-4D05-88E6-BA28AEAEEF4C}" destId="{46B97D88-508E-4F6E-A7B6-DE9F958B7A87}" srcOrd="2" destOrd="0" presId="urn:microsoft.com/office/officeart/2005/8/layout/orgChart1"/>
    <dgm:cxn modelId="{04C5F677-7095-4308-B3F3-21E438F35507}" type="presParOf" srcId="{E5EC35A2-34EB-4B9B-AB05-C9ECC6363908}" destId="{98C92EDD-89CD-4FF5-BF74-F864E08FAE19}" srcOrd="8" destOrd="0" presId="urn:microsoft.com/office/officeart/2005/8/layout/orgChart1"/>
    <dgm:cxn modelId="{15C7F8A2-BC74-4715-99CF-F5B8813E2498}" type="presParOf" srcId="{E5EC35A2-34EB-4B9B-AB05-C9ECC6363908}" destId="{C60A0F99-DEB1-4304-A687-31BC095B1B1A}" srcOrd="9" destOrd="0" presId="urn:microsoft.com/office/officeart/2005/8/layout/orgChart1"/>
    <dgm:cxn modelId="{FFAF1673-D047-4452-8359-8634215A931B}" type="presParOf" srcId="{C60A0F99-DEB1-4304-A687-31BC095B1B1A}" destId="{773B9C20-2E56-492E-90D9-F910DE661AA5}" srcOrd="0" destOrd="0" presId="urn:microsoft.com/office/officeart/2005/8/layout/orgChart1"/>
    <dgm:cxn modelId="{CE7517EA-FF48-4EDC-9D99-66787A1C24FB}" type="presParOf" srcId="{773B9C20-2E56-492E-90D9-F910DE661AA5}" destId="{F535C586-5632-4954-9D7F-D9C1ED37BA2E}" srcOrd="0" destOrd="0" presId="urn:microsoft.com/office/officeart/2005/8/layout/orgChart1"/>
    <dgm:cxn modelId="{5B950F99-BC0A-45B5-BE10-84386CABB255}" type="presParOf" srcId="{773B9C20-2E56-492E-90D9-F910DE661AA5}" destId="{AED6A986-41A2-48BB-B698-076DC6DAE44D}" srcOrd="1" destOrd="0" presId="urn:microsoft.com/office/officeart/2005/8/layout/orgChart1"/>
    <dgm:cxn modelId="{6DA984F0-3978-4373-8470-76D804E5A521}" type="presParOf" srcId="{C60A0F99-DEB1-4304-A687-31BC095B1B1A}" destId="{314F5484-E7E9-4C10-A4C8-365956D6A5C7}" srcOrd="1" destOrd="0" presId="urn:microsoft.com/office/officeart/2005/8/layout/orgChart1"/>
    <dgm:cxn modelId="{05C927DD-6A97-4A64-A7A7-47EFBA63D6D5}" type="presParOf" srcId="{C60A0F99-DEB1-4304-A687-31BC095B1B1A}" destId="{BF899C8A-6E92-4915-AC77-22960CFA7DEB}" srcOrd="2" destOrd="0" presId="urn:microsoft.com/office/officeart/2005/8/layout/orgChart1"/>
    <dgm:cxn modelId="{0723739A-8FE2-430D-A2E2-753369F7C571}" type="presParOf" srcId="{752C2F02-7D4B-4269-BA5D-6111C8F5B156}" destId="{94856673-C525-44C7-ACDC-C81B42B97C73}" srcOrd="2" destOrd="0" presId="urn:microsoft.com/office/officeart/2005/8/layout/orgChart1"/>
    <dgm:cxn modelId="{E860B850-08AC-4A06-800C-755C82774E0D}" type="presParOf" srcId="{94856673-C525-44C7-ACDC-C81B42B97C73}" destId="{BDD7FEF7-88B0-4CE7-BA30-C7F67E3A66A6}" srcOrd="0" destOrd="0" presId="urn:microsoft.com/office/officeart/2005/8/layout/orgChart1"/>
    <dgm:cxn modelId="{7E9A805B-DC83-4A8A-8284-7B1F5BD04E6B}" type="presParOf" srcId="{94856673-C525-44C7-ACDC-C81B42B97C73}" destId="{2C262DF3-3B13-4EDC-9C88-B358351BD74A}" srcOrd="1" destOrd="0" presId="urn:microsoft.com/office/officeart/2005/8/layout/orgChart1"/>
    <dgm:cxn modelId="{7569235C-9B87-4493-8033-319730AAE647}" type="presParOf" srcId="{2C262DF3-3B13-4EDC-9C88-B358351BD74A}" destId="{24BCCB2B-75F7-49D2-8DBE-CA5E78FD41A0}" srcOrd="0" destOrd="0" presId="urn:microsoft.com/office/officeart/2005/8/layout/orgChart1"/>
    <dgm:cxn modelId="{93F47D17-BB55-45F2-B74D-3151AA49C8E8}" type="presParOf" srcId="{24BCCB2B-75F7-49D2-8DBE-CA5E78FD41A0}" destId="{E3DBE95E-D150-45C7-9315-F8EC2A5F0DC1}" srcOrd="0" destOrd="0" presId="urn:microsoft.com/office/officeart/2005/8/layout/orgChart1"/>
    <dgm:cxn modelId="{30F1747A-4F23-4920-BB8D-1FE5BC06159B}" type="presParOf" srcId="{24BCCB2B-75F7-49D2-8DBE-CA5E78FD41A0}" destId="{3F862D84-9577-4468-A623-7B626771440B}" srcOrd="1" destOrd="0" presId="urn:microsoft.com/office/officeart/2005/8/layout/orgChart1"/>
    <dgm:cxn modelId="{45EC34D9-B136-49A9-BFE8-6CDC2B8425F0}" type="presParOf" srcId="{2C262DF3-3B13-4EDC-9C88-B358351BD74A}" destId="{FF6D35FB-8BA0-4D38-B814-19F843C8210A}" srcOrd="1" destOrd="0" presId="urn:microsoft.com/office/officeart/2005/8/layout/orgChart1"/>
    <dgm:cxn modelId="{4CE4066B-F8C8-43BB-ABC2-6AB028DD2455}" type="presParOf" srcId="{2C262DF3-3B13-4EDC-9C88-B358351BD74A}" destId="{29B4F4DB-5421-42DB-83F1-0906403E946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FBBDCC2-4BBC-449D-83C4-BB642B74D43C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81099EA-DD0A-4F21-B9AB-7B43D00C44AA}">
      <dgm:prSet phldrT="[Текст]"/>
      <dgm:spPr/>
      <dgm:t>
        <a:bodyPr/>
        <a:lstStyle/>
        <a:p>
          <a:r>
            <a:rPr lang="ru-RU" dirty="0" smtClean="0"/>
            <a:t>Основаниям возникновения налоговой обязанности </a:t>
          </a:r>
          <a:endParaRPr lang="ru-RU" dirty="0"/>
        </a:p>
      </dgm:t>
    </dgm:pt>
    <dgm:pt modelId="{2432F234-1497-4D7A-A9DA-D672AE5E0DCF}" type="parTrans" cxnId="{761D17F6-66E9-48E3-A855-E2B9925F7088}">
      <dgm:prSet/>
      <dgm:spPr/>
      <dgm:t>
        <a:bodyPr/>
        <a:lstStyle/>
        <a:p>
          <a:endParaRPr lang="ru-RU"/>
        </a:p>
      </dgm:t>
    </dgm:pt>
    <dgm:pt modelId="{38D377DA-B7B3-4C8D-840E-51D7BA78578E}" type="sibTrans" cxnId="{761D17F6-66E9-48E3-A855-E2B9925F7088}">
      <dgm:prSet/>
      <dgm:spPr/>
      <dgm:t>
        <a:bodyPr/>
        <a:lstStyle/>
        <a:p>
          <a:endParaRPr lang="ru-RU"/>
        </a:p>
      </dgm:t>
    </dgm:pt>
    <dgm:pt modelId="{081618BC-97E6-4952-B30C-F87CB858168D}">
      <dgm:prSet phldrT="[Текст]"/>
      <dgm:spPr/>
      <dgm:t>
        <a:bodyPr/>
        <a:lstStyle/>
        <a:p>
          <a:r>
            <a:rPr lang="ru-RU" dirty="0" smtClean="0"/>
            <a:t>наличие объекта конкретного налога или сбора</a:t>
          </a:r>
          <a:endParaRPr lang="ru-RU" dirty="0"/>
        </a:p>
      </dgm:t>
    </dgm:pt>
    <dgm:pt modelId="{7170452D-3D4E-440A-8CA7-C3B496F02500}" type="parTrans" cxnId="{692A127E-A40B-4011-9308-0EB211E8B788}">
      <dgm:prSet/>
      <dgm:spPr/>
      <dgm:t>
        <a:bodyPr/>
        <a:lstStyle/>
        <a:p>
          <a:endParaRPr lang="ru-RU"/>
        </a:p>
      </dgm:t>
    </dgm:pt>
    <dgm:pt modelId="{6AE4E48A-BA85-4E51-85F6-469DE46A7163}" type="sibTrans" cxnId="{692A127E-A40B-4011-9308-0EB211E8B788}">
      <dgm:prSet/>
      <dgm:spPr/>
      <dgm:t>
        <a:bodyPr/>
        <a:lstStyle/>
        <a:p>
          <a:endParaRPr lang="ru-RU"/>
        </a:p>
      </dgm:t>
    </dgm:pt>
    <dgm:pt modelId="{53ADDD53-25CA-40A4-953D-1F3878E1D6C0}">
      <dgm:prSet phldrT="[Текст]"/>
      <dgm:spPr/>
      <dgm:t>
        <a:bodyPr/>
        <a:lstStyle/>
        <a:p>
          <a:r>
            <a:rPr lang="ru-RU" dirty="0" smtClean="0"/>
            <a:t>наличие непосредственной связи между объектом налога или сбора и субъектом (налогоплательщиком)</a:t>
          </a:r>
          <a:endParaRPr lang="ru-RU" dirty="0"/>
        </a:p>
      </dgm:t>
    </dgm:pt>
    <dgm:pt modelId="{D9FB30A8-77EF-46E5-A312-7A404EBF904D}" type="parTrans" cxnId="{B2234276-2320-4591-8A1F-E4E2E25D7BB2}">
      <dgm:prSet/>
      <dgm:spPr/>
      <dgm:t>
        <a:bodyPr/>
        <a:lstStyle/>
        <a:p>
          <a:endParaRPr lang="ru-RU"/>
        </a:p>
      </dgm:t>
    </dgm:pt>
    <dgm:pt modelId="{498D0982-A81F-4221-BD2B-A20A7020164A}" type="sibTrans" cxnId="{B2234276-2320-4591-8A1F-E4E2E25D7BB2}">
      <dgm:prSet/>
      <dgm:spPr/>
      <dgm:t>
        <a:bodyPr/>
        <a:lstStyle/>
        <a:p>
          <a:endParaRPr lang="ru-RU"/>
        </a:p>
      </dgm:t>
    </dgm:pt>
    <dgm:pt modelId="{A8748EC6-62A2-4725-BEE0-BC0CF3050B9D}">
      <dgm:prSet phldrT="[Текст]"/>
      <dgm:spPr/>
      <dgm:t>
        <a:bodyPr/>
        <a:lstStyle/>
        <a:p>
          <a:r>
            <a:rPr lang="ru-RU" dirty="0" smtClean="0"/>
            <a:t>наступление срока уплаты налога или сбора</a:t>
          </a:r>
          <a:endParaRPr lang="ru-RU" dirty="0"/>
        </a:p>
      </dgm:t>
    </dgm:pt>
    <dgm:pt modelId="{9C6CA928-E141-454F-B3B2-659B0749DE55}" type="parTrans" cxnId="{21A3CE4F-408D-4E48-955E-F62EA583D02B}">
      <dgm:prSet/>
      <dgm:spPr/>
      <dgm:t>
        <a:bodyPr/>
        <a:lstStyle/>
        <a:p>
          <a:endParaRPr lang="ru-RU"/>
        </a:p>
      </dgm:t>
    </dgm:pt>
    <dgm:pt modelId="{2496FD7B-0E7D-4512-925D-671CA7143478}" type="sibTrans" cxnId="{21A3CE4F-408D-4E48-955E-F62EA583D02B}">
      <dgm:prSet/>
      <dgm:spPr/>
      <dgm:t>
        <a:bodyPr/>
        <a:lstStyle/>
        <a:p>
          <a:endParaRPr lang="ru-RU"/>
        </a:p>
      </dgm:t>
    </dgm:pt>
    <dgm:pt modelId="{FBD7B7BD-0F7C-4F9F-A81A-DC6D28EB41CB}" type="pres">
      <dgm:prSet presAssocID="{1FBBDCC2-4BBC-449D-83C4-BB642B74D43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76D929DD-BDA4-4F43-A125-DAE0BCC8BD25}" type="pres">
      <dgm:prSet presAssocID="{181099EA-DD0A-4F21-B9AB-7B43D00C44AA}" presName="hierRoot1" presStyleCnt="0"/>
      <dgm:spPr/>
    </dgm:pt>
    <dgm:pt modelId="{6010799F-1717-49BC-B1DC-90DAB28FDE74}" type="pres">
      <dgm:prSet presAssocID="{181099EA-DD0A-4F21-B9AB-7B43D00C44AA}" presName="composite" presStyleCnt="0"/>
      <dgm:spPr/>
    </dgm:pt>
    <dgm:pt modelId="{07204ADB-0793-462F-92C9-CA3EEB6C7BA8}" type="pres">
      <dgm:prSet presAssocID="{181099EA-DD0A-4F21-B9AB-7B43D00C44AA}" presName="background" presStyleLbl="node0" presStyleIdx="0" presStyleCnt="1"/>
      <dgm:spPr/>
    </dgm:pt>
    <dgm:pt modelId="{A926B8B2-830A-41E6-AF26-9ADF70E500A2}" type="pres">
      <dgm:prSet presAssocID="{181099EA-DD0A-4F21-B9AB-7B43D00C44AA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CEE72DC-BBE0-4116-8808-D6DAD213D886}" type="pres">
      <dgm:prSet presAssocID="{181099EA-DD0A-4F21-B9AB-7B43D00C44AA}" presName="hierChild2" presStyleCnt="0"/>
      <dgm:spPr/>
    </dgm:pt>
    <dgm:pt modelId="{E766F9F9-A0B0-40D5-8C74-86EA8D814C89}" type="pres">
      <dgm:prSet presAssocID="{7170452D-3D4E-440A-8CA7-C3B496F02500}" presName="Name10" presStyleLbl="parChTrans1D2" presStyleIdx="0" presStyleCnt="3"/>
      <dgm:spPr/>
    </dgm:pt>
    <dgm:pt modelId="{9EA7F53C-DB2D-4C8E-A1AF-DF7F995FE091}" type="pres">
      <dgm:prSet presAssocID="{081618BC-97E6-4952-B30C-F87CB858168D}" presName="hierRoot2" presStyleCnt="0"/>
      <dgm:spPr/>
    </dgm:pt>
    <dgm:pt modelId="{7640D4B6-DE41-4583-8D86-023BBC4E9DE8}" type="pres">
      <dgm:prSet presAssocID="{081618BC-97E6-4952-B30C-F87CB858168D}" presName="composite2" presStyleCnt="0"/>
      <dgm:spPr/>
    </dgm:pt>
    <dgm:pt modelId="{199C5B67-5F1A-4E39-9060-1F4597C59531}" type="pres">
      <dgm:prSet presAssocID="{081618BC-97E6-4952-B30C-F87CB858168D}" presName="background2" presStyleLbl="node2" presStyleIdx="0" presStyleCnt="3"/>
      <dgm:spPr/>
    </dgm:pt>
    <dgm:pt modelId="{AD36DE7A-EA8A-41ED-BA30-C6C6505CFA08}" type="pres">
      <dgm:prSet presAssocID="{081618BC-97E6-4952-B30C-F87CB858168D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52681EA-AF96-4027-A5EE-F5C2A436148D}" type="pres">
      <dgm:prSet presAssocID="{081618BC-97E6-4952-B30C-F87CB858168D}" presName="hierChild3" presStyleCnt="0"/>
      <dgm:spPr/>
    </dgm:pt>
    <dgm:pt modelId="{DB2C5971-7A98-400C-A3DA-8B8A46F8D06F}" type="pres">
      <dgm:prSet presAssocID="{D9FB30A8-77EF-46E5-A312-7A404EBF904D}" presName="Name10" presStyleLbl="parChTrans1D2" presStyleIdx="1" presStyleCnt="3"/>
      <dgm:spPr/>
    </dgm:pt>
    <dgm:pt modelId="{04ED0258-0250-4E90-B43E-EB26D5262C70}" type="pres">
      <dgm:prSet presAssocID="{53ADDD53-25CA-40A4-953D-1F3878E1D6C0}" presName="hierRoot2" presStyleCnt="0"/>
      <dgm:spPr/>
    </dgm:pt>
    <dgm:pt modelId="{B8BBCF84-D4D3-4D57-B350-641F839F6544}" type="pres">
      <dgm:prSet presAssocID="{53ADDD53-25CA-40A4-953D-1F3878E1D6C0}" presName="composite2" presStyleCnt="0"/>
      <dgm:spPr/>
    </dgm:pt>
    <dgm:pt modelId="{E3120E9C-B0CE-4048-9D5D-E900864E277D}" type="pres">
      <dgm:prSet presAssocID="{53ADDD53-25CA-40A4-953D-1F3878E1D6C0}" presName="background2" presStyleLbl="node2" presStyleIdx="1" presStyleCnt="3"/>
      <dgm:spPr/>
    </dgm:pt>
    <dgm:pt modelId="{5D44CC7A-9317-4CE4-A76D-A17FCE80AD18}" type="pres">
      <dgm:prSet presAssocID="{53ADDD53-25CA-40A4-953D-1F3878E1D6C0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866DFAA-5676-4622-902F-3B77722E6023}" type="pres">
      <dgm:prSet presAssocID="{53ADDD53-25CA-40A4-953D-1F3878E1D6C0}" presName="hierChild3" presStyleCnt="0"/>
      <dgm:spPr/>
    </dgm:pt>
    <dgm:pt modelId="{C7E63D66-296F-467C-BD5B-BD632309C4E9}" type="pres">
      <dgm:prSet presAssocID="{9C6CA928-E141-454F-B3B2-659B0749DE55}" presName="Name10" presStyleLbl="parChTrans1D2" presStyleIdx="2" presStyleCnt="3"/>
      <dgm:spPr/>
    </dgm:pt>
    <dgm:pt modelId="{5CDD863D-F71D-42DD-B8EF-59A68492AC44}" type="pres">
      <dgm:prSet presAssocID="{A8748EC6-62A2-4725-BEE0-BC0CF3050B9D}" presName="hierRoot2" presStyleCnt="0"/>
      <dgm:spPr/>
    </dgm:pt>
    <dgm:pt modelId="{94F927A1-3536-425A-B712-7C450EBAB9A0}" type="pres">
      <dgm:prSet presAssocID="{A8748EC6-62A2-4725-BEE0-BC0CF3050B9D}" presName="composite2" presStyleCnt="0"/>
      <dgm:spPr/>
    </dgm:pt>
    <dgm:pt modelId="{6E1101A2-D5BB-4550-85BC-8E5EAA9F4776}" type="pres">
      <dgm:prSet presAssocID="{A8748EC6-62A2-4725-BEE0-BC0CF3050B9D}" presName="background2" presStyleLbl="node2" presStyleIdx="2" presStyleCnt="3"/>
      <dgm:spPr/>
    </dgm:pt>
    <dgm:pt modelId="{9D45720F-B724-433F-B683-6A38EE4468A3}" type="pres">
      <dgm:prSet presAssocID="{A8748EC6-62A2-4725-BEE0-BC0CF3050B9D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797643B-C9B7-40A9-9878-8057B08F8DF1}" type="pres">
      <dgm:prSet presAssocID="{A8748EC6-62A2-4725-BEE0-BC0CF3050B9D}" presName="hierChild3" presStyleCnt="0"/>
      <dgm:spPr/>
    </dgm:pt>
  </dgm:ptLst>
  <dgm:cxnLst>
    <dgm:cxn modelId="{761D17F6-66E9-48E3-A855-E2B9925F7088}" srcId="{1FBBDCC2-4BBC-449D-83C4-BB642B74D43C}" destId="{181099EA-DD0A-4F21-B9AB-7B43D00C44AA}" srcOrd="0" destOrd="0" parTransId="{2432F234-1497-4D7A-A9DA-D672AE5E0DCF}" sibTransId="{38D377DA-B7B3-4C8D-840E-51D7BA78578E}"/>
    <dgm:cxn modelId="{B2234276-2320-4591-8A1F-E4E2E25D7BB2}" srcId="{181099EA-DD0A-4F21-B9AB-7B43D00C44AA}" destId="{53ADDD53-25CA-40A4-953D-1F3878E1D6C0}" srcOrd="1" destOrd="0" parTransId="{D9FB30A8-77EF-46E5-A312-7A404EBF904D}" sibTransId="{498D0982-A81F-4221-BD2B-A20A7020164A}"/>
    <dgm:cxn modelId="{1B814B74-4CC8-4FE0-9ABF-7C1F9B186BAF}" type="presOf" srcId="{1FBBDCC2-4BBC-449D-83C4-BB642B74D43C}" destId="{FBD7B7BD-0F7C-4F9F-A81A-DC6D28EB41CB}" srcOrd="0" destOrd="0" presId="urn:microsoft.com/office/officeart/2005/8/layout/hierarchy1"/>
    <dgm:cxn modelId="{692A127E-A40B-4011-9308-0EB211E8B788}" srcId="{181099EA-DD0A-4F21-B9AB-7B43D00C44AA}" destId="{081618BC-97E6-4952-B30C-F87CB858168D}" srcOrd="0" destOrd="0" parTransId="{7170452D-3D4E-440A-8CA7-C3B496F02500}" sibTransId="{6AE4E48A-BA85-4E51-85F6-469DE46A7163}"/>
    <dgm:cxn modelId="{0038A1DC-2EC8-4F60-B3E8-6B30BD37B8C3}" type="presOf" srcId="{9C6CA928-E141-454F-B3B2-659B0749DE55}" destId="{C7E63D66-296F-467C-BD5B-BD632309C4E9}" srcOrd="0" destOrd="0" presId="urn:microsoft.com/office/officeart/2005/8/layout/hierarchy1"/>
    <dgm:cxn modelId="{245BFE57-CE73-4DFE-AB26-14F2FACFE608}" type="presOf" srcId="{53ADDD53-25CA-40A4-953D-1F3878E1D6C0}" destId="{5D44CC7A-9317-4CE4-A76D-A17FCE80AD18}" srcOrd="0" destOrd="0" presId="urn:microsoft.com/office/officeart/2005/8/layout/hierarchy1"/>
    <dgm:cxn modelId="{758C03B3-BB05-4732-831B-C99C7DDCFEFA}" type="presOf" srcId="{181099EA-DD0A-4F21-B9AB-7B43D00C44AA}" destId="{A926B8B2-830A-41E6-AF26-9ADF70E500A2}" srcOrd="0" destOrd="0" presId="urn:microsoft.com/office/officeart/2005/8/layout/hierarchy1"/>
    <dgm:cxn modelId="{21A3CE4F-408D-4E48-955E-F62EA583D02B}" srcId="{181099EA-DD0A-4F21-B9AB-7B43D00C44AA}" destId="{A8748EC6-62A2-4725-BEE0-BC0CF3050B9D}" srcOrd="2" destOrd="0" parTransId="{9C6CA928-E141-454F-B3B2-659B0749DE55}" sibTransId="{2496FD7B-0E7D-4512-925D-671CA7143478}"/>
    <dgm:cxn modelId="{F36BCE55-0917-450C-AB8E-ACE555069373}" type="presOf" srcId="{081618BC-97E6-4952-B30C-F87CB858168D}" destId="{AD36DE7A-EA8A-41ED-BA30-C6C6505CFA08}" srcOrd="0" destOrd="0" presId="urn:microsoft.com/office/officeart/2005/8/layout/hierarchy1"/>
    <dgm:cxn modelId="{15B7833E-2E97-4E24-8497-A601DF3DC289}" type="presOf" srcId="{D9FB30A8-77EF-46E5-A312-7A404EBF904D}" destId="{DB2C5971-7A98-400C-A3DA-8B8A46F8D06F}" srcOrd="0" destOrd="0" presId="urn:microsoft.com/office/officeart/2005/8/layout/hierarchy1"/>
    <dgm:cxn modelId="{BA3668AE-1475-40FA-8B03-2DF3D18C4352}" type="presOf" srcId="{A8748EC6-62A2-4725-BEE0-BC0CF3050B9D}" destId="{9D45720F-B724-433F-B683-6A38EE4468A3}" srcOrd="0" destOrd="0" presId="urn:microsoft.com/office/officeart/2005/8/layout/hierarchy1"/>
    <dgm:cxn modelId="{628857F9-2738-4C9D-944E-AA8FFD6DF309}" type="presOf" srcId="{7170452D-3D4E-440A-8CA7-C3B496F02500}" destId="{E766F9F9-A0B0-40D5-8C74-86EA8D814C89}" srcOrd="0" destOrd="0" presId="urn:microsoft.com/office/officeart/2005/8/layout/hierarchy1"/>
    <dgm:cxn modelId="{B9BD102E-BF29-4C86-B6C4-E2B57C0B83FD}" type="presParOf" srcId="{FBD7B7BD-0F7C-4F9F-A81A-DC6D28EB41CB}" destId="{76D929DD-BDA4-4F43-A125-DAE0BCC8BD25}" srcOrd="0" destOrd="0" presId="urn:microsoft.com/office/officeart/2005/8/layout/hierarchy1"/>
    <dgm:cxn modelId="{72022C47-17C2-49B4-A178-EA9CD6B995E8}" type="presParOf" srcId="{76D929DD-BDA4-4F43-A125-DAE0BCC8BD25}" destId="{6010799F-1717-49BC-B1DC-90DAB28FDE74}" srcOrd="0" destOrd="0" presId="urn:microsoft.com/office/officeart/2005/8/layout/hierarchy1"/>
    <dgm:cxn modelId="{D5BCAFE5-7D31-47DC-BC80-4420F5CA3922}" type="presParOf" srcId="{6010799F-1717-49BC-B1DC-90DAB28FDE74}" destId="{07204ADB-0793-462F-92C9-CA3EEB6C7BA8}" srcOrd="0" destOrd="0" presId="urn:microsoft.com/office/officeart/2005/8/layout/hierarchy1"/>
    <dgm:cxn modelId="{27DAF04A-1E92-4822-AF8F-676D88A58005}" type="presParOf" srcId="{6010799F-1717-49BC-B1DC-90DAB28FDE74}" destId="{A926B8B2-830A-41E6-AF26-9ADF70E500A2}" srcOrd="1" destOrd="0" presId="urn:microsoft.com/office/officeart/2005/8/layout/hierarchy1"/>
    <dgm:cxn modelId="{46404FBD-574C-4A8B-AFE7-BFD3ADC15868}" type="presParOf" srcId="{76D929DD-BDA4-4F43-A125-DAE0BCC8BD25}" destId="{ACEE72DC-BBE0-4116-8808-D6DAD213D886}" srcOrd="1" destOrd="0" presId="urn:microsoft.com/office/officeart/2005/8/layout/hierarchy1"/>
    <dgm:cxn modelId="{E54B464A-0D6D-4ACE-996C-A0DBA5F8D537}" type="presParOf" srcId="{ACEE72DC-BBE0-4116-8808-D6DAD213D886}" destId="{E766F9F9-A0B0-40D5-8C74-86EA8D814C89}" srcOrd="0" destOrd="0" presId="urn:microsoft.com/office/officeart/2005/8/layout/hierarchy1"/>
    <dgm:cxn modelId="{0C82E2E8-D768-411C-BAA1-2F7EF458B90B}" type="presParOf" srcId="{ACEE72DC-BBE0-4116-8808-D6DAD213D886}" destId="{9EA7F53C-DB2D-4C8E-A1AF-DF7F995FE091}" srcOrd="1" destOrd="0" presId="urn:microsoft.com/office/officeart/2005/8/layout/hierarchy1"/>
    <dgm:cxn modelId="{2BF6D486-7B61-41D7-863C-A94FDCB3A956}" type="presParOf" srcId="{9EA7F53C-DB2D-4C8E-A1AF-DF7F995FE091}" destId="{7640D4B6-DE41-4583-8D86-023BBC4E9DE8}" srcOrd="0" destOrd="0" presId="urn:microsoft.com/office/officeart/2005/8/layout/hierarchy1"/>
    <dgm:cxn modelId="{526E7F87-A228-4DC8-8D54-A85FAEACCEA1}" type="presParOf" srcId="{7640D4B6-DE41-4583-8D86-023BBC4E9DE8}" destId="{199C5B67-5F1A-4E39-9060-1F4597C59531}" srcOrd="0" destOrd="0" presId="urn:microsoft.com/office/officeart/2005/8/layout/hierarchy1"/>
    <dgm:cxn modelId="{6F4A4F84-EC6D-4EE0-A189-B45B34063B96}" type="presParOf" srcId="{7640D4B6-DE41-4583-8D86-023BBC4E9DE8}" destId="{AD36DE7A-EA8A-41ED-BA30-C6C6505CFA08}" srcOrd="1" destOrd="0" presId="urn:microsoft.com/office/officeart/2005/8/layout/hierarchy1"/>
    <dgm:cxn modelId="{614CA804-5CA2-4105-A102-584330363B13}" type="presParOf" srcId="{9EA7F53C-DB2D-4C8E-A1AF-DF7F995FE091}" destId="{E52681EA-AF96-4027-A5EE-F5C2A436148D}" srcOrd="1" destOrd="0" presId="urn:microsoft.com/office/officeart/2005/8/layout/hierarchy1"/>
    <dgm:cxn modelId="{9A8C5F0C-397A-4FB3-AC41-BF7B2FA7A89D}" type="presParOf" srcId="{ACEE72DC-BBE0-4116-8808-D6DAD213D886}" destId="{DB2C5971-7A98-400C-A3DA-8B8A46F8D06F}" srcOrd="2" destOrd="0" presId="urn:microsoft.com/office/officeart/2005/8/layout/hierarchy1"/>
    <dgm:cxn modelId="{928AA561-6C28-4642-9568-92B46C22F49D}" type="presParOf" srcId="{ACEE72DC-BBE0-4116-8808-D6DAD213D886}" destId="{04ED0258-0250-4E90-B43E-EB26D5262C70}" srcOrd="3" destOrd="0" presId="urn:microsoft.com/office/officeart/2005/8/layout/hierarchy1"/>
    <dgm:cxn modelId="{C015FEFB-0D5F-465C-AC7C-39BC78ABF6D1}" type="presParOf" srcId="{04ED0258-0250-4E90-B43E-EB26D5262C70}" destId="{B8BBCF84-D4D3-4D57-B350-641F839F6544}" srcOrd="0" destOrd="0" presId="urn:microsoft.com/office/officeart/2005/8/layout/hierarchy1"/>
    <dgm:cxn modelId="{FA0CB625-3B57-4778-89A8-9E9E6347FFBF}" type="presParOf" srcId="{B8BBCF84-D4D3-4D57-B350-641F839F6544}" destId="{E3120E9C-B0CE-4048-9D5D-E900864E277D}" srcOrd="0" destOrd="0" presId="urn:microsoft.com/office/officeart/2005/8/layout/hierarchy1"/>
    <dgm:cxn modelId="{A5CD1A06-D6AD-4B13-9F57-A057251FA379}" type="presParOf" srcId="{B8BBCF84-D4D3-4D57-B350-641F839F6544}" destId="{5D44CC7A-9317-4CE4-A76D-A17FCE80AD18}" srcOrd="1" destOrd="0" presId="urn:microsoft.com/office/officeart/2005/8/layout/hierarchy1"/>
    <dgm:cxn modelId="{92F8D984-7597-4785-BF8D-9DE6F2A8E4A4}" type="presParOf" srcId="{04ED0258-0250-4E90-B43E-EB26D5262C70}" destId="{F866DFAA-5676-4622-902F-3B77722E6023}" srcOrd="1" destOrd="0" presId="urn:microsoft.com/office/officeart/2005/8/layout/hierarchy1"/>
    <dgm:cxn modelId="{4E813813-0D16-4F0B-AE21-F62C9F36E433}" type="presParOf" srcId="{ACEE72DC-BBE0-4116-8808-D6DAD213D886}" destId="{C7E63D66-296F-467C-BD5B-BD632309C4E9}" srcOrd="4" destOrd="0" presId="urn:microsoft.com/office/officeart/2005/8/layout/hierarchy1"/>
    <dgm:cxn modelId="{EF4D9C9E-897A-4A27-9866-E21800C703B1}" type="presParOf" srcId="{ACEE72DC-BBE0-4116-8808-D6DAD213D886}" destId="{5CDD863D-F71D-42DD-B8EF-59A68492AC44}" srcOrd="5" destOrd="0" presId="urn:microsoft.com/office/officeart/2005/8/layout/hierarchy1"/>
    <dgm:cxn modelId="{2C5D51C9-1272-4B33-B3EC-2B70AE38102C}" type="presParOf" srcId="{5CDD863D-F71D-42DD-B8EF-59A68492AC44}" destId="{94F927A1-3536-425A-B712-7C450EBAB9A0}" srcOrd="0" destOrd="0" presId="urn:microsoft.com/office/officeart/2005/8/layout/hierarchy1"/>
    <dgm:cxn modelId="{6F71BA6B-714A-4A56-A7A5-63177CE96C72}" type="presParOf" srcId="{94F927A1-3536-425A-B712-7C450EBAB9A0}" destId="{6E1101A2-D5BB-4550-85BC-8E5EAA9F4776}" srcOrd="0" destOrd="0" presId="urn:microsoft.com/office/officeart/2005/8/layout/hierarchy1"/>
    <dgm:cxn modelId="{A812958E-AE4F-451D-A090-A867FB8F90DF}" type="presParOf" srcId="{94F927A1-3536-425A-B712-7C450EBAB9A0}" destId="{9D45720F-B724-433F-B683-6A38EE4468A3}" srcOrd="1" destOrd="0" presId="urn:microsoft.com/office/officeart/2005/8/layout/hierarchy1"/>
    <dgm:cxn modelId="{055CBD21-C963-4CA5-BE19-89C253975634}" type="presParOf" srcId="{5CDD863D-F71D-42DD-B8EF-59A68492AC44}" destId="{9797643B-C9B7-40A9-9878-8057B08F8DF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47E44D6-73C1-4884-950F-6D07CD1595A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E4BC2AC-2B58-4F3C-B430-5535755D8E3B}">
      <dgm:prSet phldrT="[Текст]"/>
      <dgm:spPr/>
      <dgm:t>
        <a:bodyPr/>
        <a:lstStyle/>
        <a:p>
          <a:r>
            <a:rPr lang="ru-RU" dirty="0" smtClean="0"/>
            <a:t>Обязанность по уплате налога или сбора</a:t>
          </a:r>
          <a:endParaRPr lang="ru-RU" dirty="0"/>
        </a:p>
      </dgm:t>
    </dgm:pt>
    <dgm:pt modelId="{3F556C14-4730-425B-8C23-E3A0D6016B32}" type="parTrans" cxnId="{92B6C851-3954-4C1F-90FC-4B6D5D07E774}">
      <dgm:prSet/>
      <dgm:spPr/>
      <dgm:t>
        <a:bodyPr/>
        <a:lstStyle/>
        <a:p>
          <a:endParaRPr lang="ru-RU"/>
        </a:p>
      </dgm:t>
    </dgm:pt>
    <dgm:pt modelId="{D49D1320-B82C-4750-BB51-81CC7A33B4FA}" type="sibTrans" cxnId="{92B6C851-3954-4C1F-90FC-4B6D5D07E774}">
      <dgm:prSet/>
      <dgm:spPr/>
      <dgm:t>
        <a:bodyPr/>
        <a:lstStyle/>
        <a:p>
          <a:endParaRPr lang="ru-RU"/>
        </a:p>
      </dgm:t>
    </dgm:pt>
    <dgm:pt modelId="{7CB51B3D-F53C-4ECF-8DE9-145757DD321F}">
      <dgm:prSet phldrT="[Текст]"/>
      <dgm:spPr/>
      <dgm:t>
        <a:bodyPr/>
        <a:lstStyle/>
        <a:p>
          <a:r>
            <a:rPr lang="ru-RU" dirty="0" smtClean="0"/>
            <a:t>возникает, изменяется и прекращается при наличии оснований, установленных НК РФ или иным актом законодательства о налогах и сборах</a:t>
          </a:r>
          <a:endParaRPr lang="ru-RU" dirty="0"/>
        </a:p>
      </dgm:t>
    </dgm:pt>
    <dgm:pt modelId="{13BE555E-2A52-4B5C-B98D-D29E4C8D1E60}" type="parTrans" cxnId="{1E217B9A-1740-4D66-9FA1-82F17BD070B5}">
      <dgm:prSet/>
      <dgm:spPr/>
      <dgm:t>
        <a:bodyPr/>
        <a:lstStyle/>
        <a:p>
          <a:endParaRPr lang="ru-RU"/>
        </a:p>
      </dgm:t>
    </dgm:pt>
    <dgm:pt modelId="{740CA120-F504-4074-9A59-1906ACE3A6D4}" type="sibTrans" cxnId="{1E217B9A-1740-4D66-9FA1-82F17BD070B5}">
      <dgm:prSet/>
      <dgm:spPr/>
      <dgm:t>
        <a:bodyPr/>
        <a:lstStyle/>
        <a:p>
          <a:endParaRPr lang="ru-RU"/>
        </a:p>
      </dgm:t>
    </dgm:pt>
    <dgm:pt modelId="{DDEC7DE1-9987-495B-9087-FF2EC091A8D4}">
      <dgm:prSet phldrT="[Текст]"/>
      <dgm:spPr/>
      <dgm:t>
        <a:bodyPr/>
        <a:lstStyle/>
        <a:p>
          <a:r>
            <a:rPr lang="ru-RU" dirty="0" smtClean="0"/>
            <a:t>Обязанность по уплате конкретного налога или сбора возлагается</a:t>
          </a:r>
          <a:endParaRPr lang="ru-RU" dirty="0"/>
        </a:p>
      </dgm:t>
    </dgm:pt>
    <dgm:pt modelId="{3C91ACDE-9A35-4BD5-98CF-BC80FED356B8}" type="parTrans" cxnId="{87A74232-F170-4567-B487-5ABE1ABED5B7}">
      <dgm:prSet/>
      <dgm:spPr/>
      <dgm:t>
        <a:bodyPr/>
        <a:lstStyle/>
        <a:p>
          <a:endParaRPr lang="ru-RU"/>
        </a:p>
      </dgm:t>
    </dgm:pt>
    <dgm:pt modelId="{BEB7673D-C086-449B-AC2F-A67D9C4C1889}" type="sibTrans" cxnId="{87A74232-F170-4567-B487-5ABE1ABED5B7}">
      <dgm:prSet/>
      <dgm:spPr/>
      <dgm:t>
        <a:bodyPr/>
        <a:lstStyle/>
        <a:p>
          <a:endParaRPr lang="ru-RU"/>
        </a:p>
      </dgm:t>
    </dgm:pt>
    <dgm:pt modelId="{8B37429A-AEAB-485E-8587-B88B6845BD9C}">
      <dgm:prSet phldrT="[Текст]"/>
      <dgm:spPr/>
      <dgm:t>
        <a:bodyPr/>
        <a:lstStyle/>
        <a:p>
          <a:r>
            <a:rPr lang="ru-RU" dirty="0" smtClean="0"/>
            <a:t>на налогоплательщика и плательщика сбора с момента возникновения установленных законодательством о налогах и сборах обстоятельств, предусматривающих уплату данного налога или сбора</a:t>
          </a:r>
          <a:endParaRPr lang="ru-RU" dirty="0"/>
        </a:p>
      </dgm:t>
    </dgm:pt>
    <dgm:pt modelId="{325ADBDE-719B-4AF3-85C8-3B6E21C6F543}" type="parTrans" cxnId="{EB48E2CC-E74B-4639-A8AF-1967791B13A7}">
      <dgm:prSet/>
      <dgm:spPr/>
      <dgm:t>
        <a:bodyPr/>
        <a:lstStyle/>
        <a:p>
          <a:endParaRPr lang="ru-RU"/>
        </a:p>
      </dgm:t>
    </dgm:pt>
    <dgm:pt modelId="{008F2A23-F7CA-45B2-9410-005E900A9021}" type="sibTrans" cxnId="{EB48E2CC-E74B-4639-A8AF-1967791B13A7}">
      <dgm:prSet/>
      <dgm:spPr/>
      <dgm:t>
        <a:bodyPr/>
        <a:lstStyle/>
        <a:p>
          <a:endParaRPr lang="ru-RU"/>
        </a:p>
      </dgm:t>
    </dgm:pt>
    <dgm:pt modelId="{7496AE5E-8D52-46AD-B3E6-A4A9423AAD4E}" type="pres">
      <dgm:prSet presAssocID="{B47E44D6-73C1-4884-950F-6D07CD1595A4}" presName="linear" presStyleCnt="0">
        <dgm:presLayoutVars>
          <dgm:animLvl val="lvl"/>
          <dgm:resizeHandles val="exact"/>
        </dgm:presLayoutVars>
      </dgm:prSet>
      <dgm:spPr/>
    </dgm:pt>
    <dgm:pt modelId="{2EF7D7E0-4627-493F-8F1A-D8DE6707A955}" type="pres">
      <dgm:prSet presAssocID="{2E4BC2AC-2B58-4F3C-B430-5535755D8E3B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BF7155-C2E8-4876-8107-FDC0806F225D}" type="pres">
      <dgm:prSet presAssocID="{2E4BC2AC-2B58-4F3C-B430-5535755D8E3B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CB9AA3-A6FF-46C3-A803-0E0710A0B9B8}" type="pres">
      <dgm:prSet presAssocID="{DDEC7DE1-9987-495B-9087-FF2EC091A8D4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C58989-48EC-4445-B564-841796A1B56E}" type="pres">
      <dgm:prSet presAssocID="{DDEC7DE1-9987-495B-9087-FF2EC091A8D4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B59A8E5-10D2-4203-86C8-DFE131B1C368}" type="presOf" srcId="{B47E44D6-73C1-4884-950F-6D07CD1595A4}" destId="{7496AE5E-8D52-46AD-B3E6-A4A9423AAD4E}" srcOrd="0" destOrd="0" presId="urn:microsoft.com/office/officeart/2005/8/layout/vList2"/>
    <dgm:cxn modelId="{9E23647B-9465-4297-ACA7-BA57E9B311CC}" type="presOf" srcId="{2E4BC2AC-2B58-4F3C-B430-5535755D8E3B}" destId="{2EF7D7E0-4627-493F-8F1A-D8DE6707A955}" srcOrd="0" destOrd="0" presId="urn:microsoft.com/office/officeart/2005/8/layout/vList2"/>
    <dgm:cxn modelId="{EB48E2CC-E74B-4639-A8AF-1967791B13A7}" srcId="{DDEC7DE1-9987-495B-9087-FF2EC091A8D4}" destId="{8B37429A-AEAB-485E-8587-B88B6845BD9C}" srcOrd="0" destOrd="0" parTransId="{325ADBDE-719B-4AF3-85C8-3B6E21C6F543}" sibTransId="{008F2A23-F7CA-45B2-9410-005E900A9021}"/>
    <dgm:cxn modelId="{99359473-C2ED-4B18-A446-C7139C8B6C4B}" type="presOf" srcId="{7CB51B3D-F53C-4ECF-8DE9-145757DD321F}" destId="{8DBF7155-C2E8-4876-8107-FDC0806F225D}" srcOrd="0" destOrd="0" presId="urn:microsoft.com/office/officeart/2005/8/layout/vList2"/>
    <dgm:cxn modelId="{1E217B9A-1740-4D66-9FA1-82F17BD070B5}" srcId="{2E4BC2AC-2B58-4F3C-B430-5535755D8E3B}" destId="{7CB51B3D-F53C-4ECF-8DE9-145757DD321F}" srcOrd="0" destOrd="0" parTransId="{13BE555E-2A52-4B5C-B98D-D29E4C8D1E60}" sibTransId="{740CA120-F504-4074-9A59-1906ACE3A6D4}"/>
    <dgm:cxn modelId="{92B6C851-3954-4C1F-90FC-4B6D5D07E774}" srcId="{B47E44D6-73C1-4884-950F-6D07CD1595A4}" destId="{2E4BC2AC-2B58-4F3C-B430-5535755D8E3B}" srcOrd="0" destOrd="0" parTransId="{3F556C14-4730-425B-8C23-E3A0D6016B32}" sibTransId="{D49D1320-B82C-4750-BB51-81CC7A33B4FA}"/>
    <dgm:cxn modelId="{115013AE-4386-4B4F-9C35-BAA8BE54B237}" type="presOf" srcId="{8B37429A-AEAB-485E-8587-B88B6845BD9C}" destId="{AAC58989-48EC-4445-B564-841796A1B56E}" srcOrd="0" destOrd="0" presId="urn:microsoft.com/office/officeart/2005/8/layout/vList2"/>
    <dgm:cxn modelId="{87A74232-F170-4567-B487-5ABE1ABED5B7}" srcId="{B47E44D6-73C1-4884-950F-6D07CD1595A4}" destId="{DDEC7DE1-9987-495B-9087-FF2EC091A8D4}" srcOrd="1" destOrd="0" parTransId="{3C91ACDE-9A35-4BD5-98CF-BC80FED356B8}" sibTransId="{BEB7673D-C086-449B-AC2F-A67D9C4C1889}"/>
    <dgm:cxn modelId="{2C73AB34-9752-42F7-B5AD-E55CEEADCEBE}" type="presOf" srcId="{DDEC7DE1-9987-495B-9087-FF2EC091A8D4}" destId="{1FCB9AA3-A6FF-46C3-A803-0E0710A0B9B8}" srcOrd="0" destOrd="0" presId="urn:microsoft.com/office/officeart/2005/8/layout/vList2"/>
    <dgm:cxn modelId="{F00943BA-039D-497A-90B3-8454C0FB2129}" type="presParOf" srcId="{7496AE5E-8D52-46AD-B3E6-A4A9423AAD4E}" destId="{2EF7D7E0-4627-493F-8F1A-D8DE6707A955}" srcOrd="0" destOrd="0" presId="urn:microsoft.com/office/officeart/2005/8/layout/vList2"/>
    <dgm:cxn modelId="{B5362945-BBAA-49A3-B615-138C88499E07}" type="presParOf" srcId="{7496AE5E-8D52-46AD-B3E6-A4A9423AAD4E}" destId="{8DBF7155-C2E8-4876-8107-FDC0806F225D}" srcOrd="1" destOrd="0" presId="urn:microsoft.com/office/officeart/2005/8/layout/vList2"/>
    <dgm:cxn modelId="{578D47E5-7736-46F3-A152-60CE4D42FF1B}" type="presParOf" srcId="{7496AE5E-8D52-46AD-B3E6-A4A9423AAD4E}" destId="{1FCB9AA3-A6FF-46C3-A803-0E0710A0B9B8}" srcOrd="2" destOrd="0" presId="urn:microsoft.com/office/officeart/2005/8/layout/vList2"/>
    <dgm:cxn modelId="{1E4F315E-D4F1-44BA-8677-FCB061CEAA04}" type="presParOf" srcId="{7496AE5E-8D52-46AD-B3E6-A4A9423AAD4E}" destId="{AAC58989-48EC-4445-B564-841796A1B56E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165D63A-3284-4B11-AD1C-AD0F52D6E2A9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09E78314-599B-4F55-ACFA-BE816F2D723D}">
      <dgm:prSet phldrT="[Текст]"/>
      <dgm:spPr/>
      <dgm:t>
        <a:bodyPr/>
        <a:lstStyle/>
        <a:p>
          <a:r>
            <a:rPr lang="ru-RU" dirty="0" smtClean="0"/>
            <a:t>с уплатой налога и (или) сбора</a:t>
          </a:r>
          <a:endParaRPr lang="ru-RU" dirty="0"/>
        </a:p>
      </dgm:t>
    </dgm:pt>
    <dgm:pt modelId="{3B2FF86D-7493-4830-9A6B-73DF65692784}" type="parTrans" cxnId="{50D41D47-A1D3-4307-8236-7B5DC150149E}">
      <dgm:prSet/>
      <dgm:spPr/>
      <dgm:t>
        <a:bodyPr/>
        <a:lstStyle/>
        <a:p>
          <a:endParaRPr lang="ru-RU"/>
        </a:p>
      </dgm:t>
    </dgm:pt>
    <dgm:pt modelId="{38ABF9D9-28E0-4082-B96C-32B7612276CB}" type="sibTrans" cxnId="{50D41D47-A1D3-4307-8236-7B5DC150149E}">
      <dgm:prSet/>
      <dgm:spPr/>
      <dgm:t>
        <a:bodyPr/>
        <a:lstStyle/>
        <a:p>
          <a:endParaRPr lang="ru-RU"/>
        </a:p>
      </dgm:t>
    </dgm:pt>
    <dgm:pt modelId="{0AE7D35A-950A-474F-ABAD-D79056F0978B}">
      <dgm:prSet phldrT="[Текст]"/>
      <dgm:spPr/>
      <dgm:t>
        <a:bodyPr/>
        <a:lstStyle/>
        <a:p>
          <a:r>
            <a:rPr lang="ru-RU" dirty="0" smtClean="0"/>
            <a:t>со смертью физического лица - налогоплательщика или с объявлением его умершим</a:t>
          </a:r>
          <a:endParaRPr lang="ru-RU" dirty="0"/>
        </a:p>
      </dgm:t>
    </dgm:pt>
    <dgm:pt modelId="{7BDA25BE-0CFE-420C-933A-9700E5BCBB7B}" type="parTrans" cxnId="{C3AFFE2D-9478-4094-B98C-AF12B6DE979D}">
      <dgm:prSet/>
      <dgm:spPr/>
      <dgm:t>
        <a:bodyPr/>
        <a:lstStyle/>
        <a:p>
          <a:endParaRPr lang="ru-RU"/>
        </a:p>
      </dgm:t>
    </dgm:pt>
    <dgm:pt modelId="{EF58CA57-E53F-4EA9-86B5-2919D16019A8}" type="sibTrans" cxnId="{C3AFFE2D-9478-4094-B98C-AF12B6DE979D}">
      <dgm:prSet/>
      <dgm:spPr/>
      <dgm:t>
        <a:bodyPr/>
        <a:lstStyle/>
        <a:p>
          <a:endParaRPr lang="ru-RU"/>
        </a:p>
      </dgm:t>
    </dgm:pt>
    <dgm:pt modelId="{BF72A48E-FD3C-4C96-92E5-A4FBE93F448D}">
      <dgm:prSet phldrT="[Текст]"/>
      <dgm:spPr/>
      <dgm:t>
        <a:bodyPr/>
        <a:lstStyle/>
        <a:p>
          <a:r>
            <a:rPr lang="ru-RU" dirty="0" smtClean="0"/>
            <a:t>с ликвидацией организации-налогоплательщика после проведения всех расчетов с бюджетной системой Российской Федерации</a:t>
          </a:r>
          <a:endParaRPr lang="ru-RU" dirty="0"/>
        </a:p>
      </dgm:t>
    </dgm:pt>
    <dgm:pt modelId="{CCC74E16-C851-486E-93A0-0E385F59050A}" type="parTrans" cxnId="{755DD3F5-FFDC-430C-AE1D-D1FBA7D5B5A9}">
      <dgm:prSet/>
      <dgm:spPr/>
      <dgm:t>
        <a:bodyPr/>
        <a:lstStyle/>
        <a:p>
          <a:endParaRPr lang="ru-RU"/>
        </a:p>
      </dgm:t>
    </dgm:pt>
    <dgm:pt modelId="{DF9E4A49-7253-4534-A5D5-8F2C52D0B523}" type="sibTrans" cxnId="{755DD3F5-FFDC-430C-AE1D-D1FBA7D5B5A9}">
      <dgm:prSet/>
      <dgm:spPr/>
      <dgm:t>
        <a:bodyPr/>
        <a:lstStyle/>
        <a:p>
          <a:endParaRPr lang="ru-RU"/>
        </a:p>
      </dgm:t>
    </dgm:pt>
    <dgm:pt modelId="{B7A52C1B-19C6-4087-B82D-B9E2D2F751AB}">
      <dgm:prSet phldrT="[Текст]"/>
      <dgm:spPr/>
      <dgm:t>
        <a:bodyPr/>
        <a:lstStyle/>
        <a:p>
          <a:r>
            <a:rPr lang="ru-RU" dirty="0" smtClean="0"/>
            <a:t>с возникновением иных обстоятельств, с которыми законодательство о налогах и сборах связывает прекращение обязанности по уплате соответствующего налога или сбора</a:t>
          </a:r>
          <a:endParaRPr lang="ru-RU" dirty="0"/>
        </a:p>
      </dgm:t>
    </dgm:pt>
    <dgm:pt modelId="{2B1BB967-EE6A-487D-87C8-D02FC7A488E8}" type="parTrans" cxnId="{0AEB70F8-0CC3-445D-B8FD-0BC4BB4CF26B}">
      <dgm:prSet/>
      <dgm:spPr/>
      <dgm:t>
        <a:bodyPr/>
        <a:lstStyle/>
        <a:p>
          <a:endParaRPr lang="ru-RU"/>
        </a:p>
      </dgm:t>
    </dgm:pt>
    <dgm:pt modelId="{7CC9333B-216E-4772-97D7-73AD7D09AD03}" type="sibTrans" cxnId="{0AEB70F8-0CC3-445D-B8FD-0BC4BB4CF26B}">
      <dgm:prSet/>
      <dgm:spPr/>
      <dgm:t>
        <a:bodyPr/>
        <a:lstStyle/>
        <a:p>
          <a:endParaRPr lang="ru-RU"/>
        </a:p>
      </dgm:t>
    </dgm:pt>
    <dgm:pt modelId="{4BEED0C6-BB24-4618-AA4B-9ED029BD81A2}" type="pres">
      <dgm:prSet presAssocID="{1165D63A-3284-4B11-AD1C-AD0F52D6E2A9}" presName="Name0" presStyleCnt="0">
        <dgm:presLayoutVars>
          <dgm:chMax val="7"/>
          <dgm:chPref val="7"/>
          <dgm:dir/>
        </dgm:presLayoutVars>
      </dgm:prSet>
      <dgm:spPr/>
    </dgm:pt>
    <dgm:pt modelId="{707A968A-E3A1-48A5-A4B0-FF6EA641A3A4}" type="pres">
      <dgm:prSet presAssocID="{1165D63A-3284-4B11-AD1C-AD0F52D6E2A9}" presName="Name1" presStyleCnt="0"/>
      <dgm:spPr/>
    </dgm:pt>
    <dgm:pt modelId="{7B1B7A67-2462-435F-A6C6-3276CEBB94E0}" type="pres">
      <dgm:prSet presAssocID="{1165D63A-3284-4B11-AD1C-AD0F52D6E2A9}" presName="cycle" presStyleCnt="0"/>
      <dgm:spPr/>
    </dgm:pt>
    <dgm:pt modelId="{9376E1DA-1A97-4016-A9AF-D7AD2D4FDC0C}" type="pres">
      <dgm:prSet presAssocID="{1165D63A-3284-4B11-AD1C-AD0F52D6E2A9}" presName="srcNode" presStyleLbl="node1" presStyleIdx="0" presStyleCnt="4"/>
      <dgm:spPr/>
    </dgm:pt>
    <dgm:pt modelId="{D33B64B0-C085-4B40-8F54-91F3FADA26C7}" type="pres">
      <dgm:prSet presAssocID="{1165D63A-3284-4B11-AD1C-AD0F52D6E2A9}" presName="conn" presStyleLbl="parChTrans1D2" presStyleIdx="0" presStyleCnt="1"/>
      <dgm:spPr/>
    </dgm:pt>
    <dgm:pt modelId="{AA7D96FE-0385-41B7-8C13-E00B4A16A18F}" type="pres">
      <dgm:prSet presAssocID="{1165D63A-3284-4B11-AD1C-AD0F52D6E2A9}" presName="extraNode" presStyleLbl="node1" presStyleIdx="0" presStyleCnt="4"/>
      <dgm:spPr/>
    </dgm:pt>
    <dgm:pt modelId="{F55470F4-1863-48D4-A657-A145F754B274}" type="pres">
      <dgm:prSet presAssocID="{1165D63A-3284-4B11-AD1C-AD0F52D6E2A9}" presName="dstNode" presStyleLbl="node1" presStyleIdx="0" presStyleCnt="4"/>
      <dgm:spPr/>
    </dgm:pt>
    <dgm:pt modelId="{CC328007-FECE-4D22-8C8E-66780109EEA7}" type="pres">
      <dgm:prSet presAssocID="{09E78314-599B-4F55-ACFA-BE816F2D723D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F4DC56-93B9-48BD-9E92-477C2D8FC62E}" type="pres">
      <dgm:prSet presAssocID="{09E78314-599B-4F55-ACFA-BE816F2D723D}" presName="accent_1" presStyleCnt="0"/>
      <dgm:spPr/>
    </dgm:pt>
    <dgm:pt modelId="{E9FA5AE6-7F54-4354-A905-773E32720416}" type="pres">
      <dgm:prSet presAssocID="{09E78314-599B-4F55-ACFA-BE816F2D723D}" presName="accentRepeatNode" presStyleLbl="solidFgAcc1" presStyleIdx="0" presStyleCnt="4"/>
      <dgm:spPr/>
    </dgm:pt>
    <dgm:pt modelId="{A9883F39-AE15-43FE-A366-EB4FCED51088}" type="pres">
      <dgm:prSet presAssocID="{0AE7D35A-950A-474F-ABAD-D79056F0978B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DA9085-135C-4E26-886E-2B4EA093D1EF}" type="pres">
      <dgm:prSet presAssocID="{0AE7D35A-950A-474F-ABAD-D79056F0978B}" presName="accent_2" presStyleCnt="0"/>
      <dgm:spPr/>
    </dgm:pt>
    <dgm:pt modelId="{06EA06A5-AF8A-4DAE-9632-296720586A9B}" type="pres">
      <dgm:prSet presAssocID="{0AE7D35A-950A-474F-ABAD-D79056F0978B}" presName="accentRepeatNode" presStyleLbl="solidFgAcc1" presStyleIdx="1" presStyleCnt="4"/>
      <dgm:spPr/>
    </dgm:pt>
    <dgm:pt modelId="{41396381-FBD8-4003-9EC4-D00D47EC4D3F}" type="pres">
      <dgm:prSet presAssocID="{BF72A48E-FD3C-4C96-92E5-A4FBE93F448D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6C1DEC-0EDA-4516-AD03-A61A4D898B06}" type="pres">
      <dgm:prSet presAssocID="{BF72A48E-FD3C-4C96-92E5-A4FBE93F448D}" presName="accent_3" presStyleCnt="0"/>
      <dgm:spPr/>
    </dgm:pt>
    <dgm:pt modelId="{B3318C2F-D692-4D8E-9FBE-2D4832EA6349}" type="pres">
      <dgm:prSet presAssocID="{BF72A48E-FD3C-4C96-92E5-A4FBE93F448D}" presName="accentRepeatNode" presStyleLbl="solidFgAcc1" presStyleIdx="2" presStyleCnt="4"/>
      <dgm:spPr/>
    </dgm:pt>
    <dgm:pt modelId="{C29BE42B-3D92-4726-A592-E923E5B9E1E0}" type="pres">
      <dgm:prSet presAssocID="{B7A52C1B-19C6-4087-B82D-B9E2D2F751AB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2010D2-0369-4296-ACEF-1F42B68F2444}" type="pres">
      <dgm:prSet presAssocID="{B7A52C1B-19C6-4087-B82D-B9E2D2F751AB}" presName="accent_4" presStyleCnt="0"/>
      <dgm:spPr/>
    </dgm:pt>
    <dgm:pt modelId="{2363E740-EC50-4035-BA13-53BB62FC81C4}" type="pres">
      <dgm:prSet presAssocID="{B7A52C1B-19C6-4087-B82D-B9E2D2F751AB}" presName="accentRepeatNode" presStyleLbl="solidFgAcc1" presStyleIdx="3" presStyleCnt="4"/>
      <dgm:spPr/>
    </dgm:pt>
  </dgm:ptLst>
  <dgm:cxnLst>
    <dgm:cxn modelId="{94FD0D1B-7453-4D38-8AA9-481D9221DC97}" type="presOf" srcId="{BF72A48E-FD3C-4C96-92E5-A4FBE93F448D}" destId="{41396381-FBD8-4003-9EC4-D00D47EC4D3F}" srcOrd="0" destOrd="0" presId="urn:microsoft.com/office/officeart/2008/layout/VerticalCurvedList"/>
    <dgm:cxn modelId="{6857A806-0DEB-4B80-BDF9-20623D22830D}" type="presOf" srcId="{0AE7D35A-950A-474F-ABAD-D79056F0978B}" destId="{A9883F39-AE15-43FE-A366-EB4FCED51088}" srcOrd="0" destOrd="0" presId="urn:microsoft.com/office/officeart/2008/layout/VerticalCurvedList"/>
    <dgm:cxn modelId="{50D41D47-A1D3-4307-8236-7B5DC150149E}" srcId="{1165D63A-3284-4B11-AD1C-AD0F52D6E2A9}" destId="{09E78314-599B-4F55-ACFA-BE816F2D723D}" srcOrd="0" destOrd="0" parTransId="{3B2FF86D-7493-4830-9A6B-73DF65692784}" sibTransId="{38ABF9D9-28E0-4082-B96C-32B7612276CB}"/>
    <dgm:cxn modelId="{C3AFFE2D-9478-4094-B98C-AF12B6DE979D}" srcId="{1165D63A-3284-4B11-AD1C-AD0F52D6E2A9}" destId="{0AE7D35A-950A-474F-ABAD-D79056F0978B}" srcOrd="1" destOrd="0" parTransId="{7BDA25BE-0CFE-420C-933A-9700E5BCBB7B}" sibTransId="{EF58CA57-E53F-4EA9-86B5-2919D16019A8}"/>
    <dgm:cxn modelId="{B2D53658-8004-4929-B08C-0097D3758BD5}" type="presOf" srcId="{B7A52C1B-19C6-4087-B82D-B9E2D2F751AB}" destId="{C29BE42B-3D92-4726-A592-E923E5B9E1E0}" srcOrd="0" destOrd="0" presId="urn:microsoft.com/office/officeart/2008/layout/VerticalCurvedList"/>
    <dgm:cxn modelId="{A58E9E2E-F6E2-4F50-A173-64C8A3843747}" type="presOf" srcId="{09E78314-599B-4F55-ACFA-BE816F2D723D}" destId="{CC328007-FECE-4D22-8C8E-66780109EEA7}" srcOrd="0" destOrd="0" presId="urn:microsoft.com/office/officeart/2008/layout/VerticalCurvedList"/>
    <dgm:cxn modelId="{84548184-CCB9-4169-9DF5-8ABBCA736B28}" type="presOf" srcId="{38ABF9D9-28E0-4082-B96C-32B7612276CB}" destId="{D33B64B0-C085-4B40-8F54-91F3FADA26C7}" srcOrd="0" destOrd="0" presId="urn:microsoft.com/office/officeart/2008/layout/VerticalCurvedList"/>
    <dgm:cxn modelId="{0AEB70F8-0CC3-445D-B8FD-0BC4BB4CF26B}" srcId="{1165D63A-3284-4B11-AD1C-AD0F52D6E2A9}" destId="{B7A52C1B-19C6-4087-B82D-B9E2D2F751AB}" srcOrd="3" destOrd="0" parTransId="{2B1BB967-EE6A-487D-87C8-D02FC7A488E8}" sibTransId="{7CC9333B-216E-4772-97D7-73AD7D09AD03}"/>
    <dgm:cxn modelId="{755DD3F5-FFDC-430C-AE1D-D1FBA7D5B5A9}" srcId="{1165D63A-3284-4B11-AD1C-AD0F52D6E2A9}" destId="{BF72A48E-FD3C-4C96-92E5-A4FBE93F448D}" srcOrd="2" destOrd="0" parTransId="{CCC74E16-C851-486E-93A0-0E385F59050A}" sibTransId="{DF9E4A49-7253-4534-A5D5-8F2C52D0B523}"/>
    <dgm:cxn modelId="{4BB2A42A-1120-4B13-9660-EF60F9EB6BBA}" type="presOf" srcId="{1165D63A-3284-4B11-AD1C-AD0F52D6E2A9}" destId="{4BEED0C6-BB24-4618-AA4B-9ED029BD81A2}" srcOrd="0" destOrd="0" presId="urn:microsoft.com/office/officeart/2008/layout/VerticalCurvedList"/>
    <dgm:cxn modelId="{7E0B4EF7-6AB2-4B9E-8B6E-0E5A8648A000}" type="presParOf" srcId="{4BEED0C6-BB24-4618-AA4B-9ED029BD81A2}" destId="{707A968A-E3A1-48A5-A4B0-FF6EA641A3A4}" srcOrd="0" destOrd="0" presId="urn:microsoft.com/office/officeart/2008/layout/VerticalCurvedList"/>
    <dgm:cxn modelId="{F2483767-009A-462E-B624-D3448BF09A07}" type="presParOf" srcId="{707A968A-E3A1-48A5-A4B0-FF6EA641A3A4}" destId="{7B1B7A67-2462-435F-A6C6-3276CEBB94E0}" srcOrd="0" destOrd="0" presId="urn:microsoft.com/office/officeart/2008/layout/VerticalCurvedList"/>
    <dgm:cxn modelId="{3F29F37E-B395-43BB-A90E-7CD4687D1B62}" type="presParOf" srcId="{7B1B7A67-2462-435F-A6C6-3276CEBB94E0}" destId="{9376E1DA-1A97-4016-A9AF-D7AD2D4FDC0C}" srcOrd="0" destOrd="0" presId="urn:microsoft.com/office/officeart/2008/layout/VerticalCurvedList"/>
    <dgm:cxn modelId="{0490C241-3651-452A-AF4F-3D47FB61F810}" type="presParOf" srcId="{7B1B7A67-2462-435F-A6C6-3276CEBB94E0}" destId="{D33B64B0-C085-4B40-8F54-91F3FADA26C7}" srcOrd="1" destOrd="0" presId="urn:microsoft.com/office/officeart/2008/layout/VerticalCurvedList"/>
    <dgm:cxn modelId="{75074A3E-6FA9-4157-B1F6-4E898952DC04}" type="presParOf" srcId="{7B1B7A67-2462-435F-A6C6-3276CEBB94E0}" destId="{AA7D96FE-0385-41B7-8C13-E00B4A16A18F}" srcOrd="2" destOrd="0" presId="urn:microsoft.com/office/officeart/2008/layout/VerticalCurvedList"/>
    <dgm:cxn modelId="{0A551F76-6495-423D-A196-CD2959D62305}" type="presParOf" srcId="{7B1B7A67-2462-435F-A6C6-3276CEBB94E0}" destId="{F55470F4-1863-48D4-A657-A145F754B274}" srcOrd="3" destOrd="0" presId="urn:microsoft.com/office/officeart/2008/layout/VerticalCurvedList"/>
    <dgm:cxn modelId="{79645CE8-F26D-45DB-A579-4944E79B7079}" type="presParOf" srcId="{707A968A-E3A1-48A5-A4B0-FF6EA641A3A4}" destId="{CC328007-FECE-4D22-8C8E-66780109EEA7}" srcOrd="1" destOrd="0" presId="urn:microsoft.com/office/officeart/2008/layout/VerticalCurvedList"/>
    <dgm:cxn modelId="{772E7570-33E1-49B8-8931-541ABDB65DD6}" type="presParOf" srcId="{707A968A-E3A1-48A5-A4B0-FF6EA641A3A4}" destId="{44F4DC56-93B9-48BD-9E92-477C2D8FC62E}" srcOrd="2" destOrd="0" presId="urn:microsoft.com/office/officeart/2008/layout/VerticalCurvedList"/>
    <dgm:cxn modelId="{CB5B2EFD-2302-4E92-8674-1255110D4B11}" type="presParOf" srcId="{44F4DC56-93B9-48BD-9E92-477C2D8FC62E}" destId="{E9FA5AE6-7F54-4354-A905-773E32720416}" srcOrd="0" destOrd="0" presId="urn:microsoft.com/office/officeart/2008/layout/VerticalCurvedList"/>
    <dgm:cxn modelId="{8196F215-7663-4DAE-AAFD-B2BC4C39230B}" type="presParOf" srcId="{707A968A-E3A1-48A5-A4B0-FF6EA641A3A4}" destId="{A9883F39-AE15-43FE-A366-EB4FCED51088}" srcOrd="3" destOrd="0" presId="urn:microsoft.com/office/officeart/2008/layout/VerticalCurvedList"/>
    <dgm:cxn modelId="{338DCE60-AE8F-4F93-B361-928F2A38769B}" type="presParOf" srcId="{707A968A-E3A1-48A5-A4B0-FF6EA641A3A4}" destId="{80DA9085-135C-4E26-886E-2B4EA093D1EF}" srcOrd="4" destOrd="0" presId="urn:microsoft.com/office/officeart/2008/layout/VerticalCurvedList"/>
    <dgm:cxn modelId="{EFDA3365-B13B-42E4-B517-73DF378D58E8}" type="presParOf" srcId="{80DA9085-135C-4E26-886E-2B4EA093D1EF}" destId="{06EA06A5-AF8A-4DAE-9632-296720586A9B}" srcOrd="0" destOrd="0" presId="urn:microsoft.com/office/officeart/2008/layout/VerticalCurvedList"/>
    <dgm:cxn modelId="{F4F5A625-FC0E-4A25-9B7E-2B1A758C1376}" type="presParOf" srcId="{707A968A-E3A1-48A5-A4B0-FF6EA641A3A4}" destId="{41396381-FBD8-4003-9EC4-D00D47EC4D3F}" srcOrd="5" destOrd="0" presId="urn:microsoft.com/office/officeart/2008/layout/VerticalCurvedList"/>
    <dgm:cxn modelId="{60D18FB8-6FDA-420F-B508-49261EE2AE6B}" type="presParOf" srcId="{707A968A-E3A1-48A5-A4B0-FF6EA641A3A4}" destId="{4D6C1DEC-0EDA-4516-AD03-A61A4D898B06}" srcOrd="6" destOrd="0" presId="urn:microsoft.com/office/officeart/2008/layout/VerticalCurvedList"/>
    <dgm:cxn modelId="{7B8A6DBC-82A8-4855-8AD7-971E9190A135}" type="presParOf" srcId="{4D6C1DEC-0EDA-4516-AD03-A61A4D898B06}" destId="{B3318C2F-D692-4D8E-9FBE-2D4832EA6349}" srcOrd="0" destOrd="0" presId="urn:microsoft.com/office/officeart/2008/layout/VerticalCurvedList"/>
    <dgm:cxn modelId="{8391BAED-D778-4989-91D9-17E905A52756}" type="presParOf" srcId="{707A968A-E3A1-48A5-A4B0-FF6EA641A3A4}" destId="{C29BE42B-3D92-4726-A592-E923E5B9E1E0}" srcOrd="7" destOrd="0" presId="urn:microsoft.com/office/officeart/2008/layout/VerticalCurvedList"/>
    <dgm:cxn modelId="{1E13B8AB-64F6-4344-A0BE-BB2DA6F3AEBD}" type="presParOf" srcId="{707A968A-E3A1-48A5-A4B0-FF6EA641A3A4}" destId="{C92010D2-0369-4296-ACEF-1F42B68F2444}" srcOrd="8" destOrd="0" presId="urn:microsoft.com/office/officeart/2008/layout/VerticalCurvedList"/>
    <dgm:cxn modelId="{30151914-9E94-4D73-94C0-D1AEB19F9C52}" type="presParOf" srcId="{C92010D2-0369-4296-ACEF-1F42B68F2444}" destId="{2363E740-EC50-4035-BA13-53BB62FC81C4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D014460-7DA3-4DC4-A124-5AEA7139EDA4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A5491C36-7B69-4833-AC15-4F768B1E5A89}">
      <dgm:prSet phldrT="[Текст]"/>
      <dgm:spPr/>
      <dgm:t>
        <a:bodyPr/>
        <a:lstStyle/>
        <a:p>
          <a:r>
            <a:rPr lang="ru-RU" dirty="0" smtClean="0"/>
            <a:t>Налогоплательщик обязан самостоятельно исполнить обязанность по уплате налога посредством перечисления денежных средств в качестве единого налогового платежа</a:t>
          </a:r>
          <a:endParaRPr lang="ru-RU" dirty="0"/>
        </a:p>
      </dgm:t>
    </dgm:pt>
    <dgm:pt modelId="{EAEAE984-9EE9-4BC5-865E-CC5F45948B6C}" type="parTrans" cxnId="{2E9F5CA2-C158-44EC-8E1C-D9D63F642E10}">
      <dgm:prSet/>
      <dgm:spPr/>
      <dgm:t>
        <a:bodyPr/>
        <a:lstStyle/>
        <a:p>
          <a:endParaRPr lang="ru-RU"/>
        </a:p>
      </dgm:t>
    </dgm:pt>
    <dgm:pt modelId="{070EA08F-E29F-48C7-ACCE-17CD5AF3A4CE}" type="sibTrans" cxnId="{2E9F5CA2-C158-44EC-8E1C-D9D63F642E10}">
      <dgm:prSet/>
      <dgm:spPr/>
      <dgm:t>
        <a:bodyPr/>
        <a:lstStyle/>
        <a:p>
          <a:endParaRPr lang="ru-RU"/>
        </a:p>
      </dgm:t>
    </dgm:pt>
    <dgm:pt modelId="{F7CE9779-0CE6-4E2F-BADF-3D583503EDB7}">
      <dgm:prSet phldrT="[Текст]"/>
      <dgm:spPr/>
      <dgm:t>
        <a:bodyPr/>
        <a:lstStyle/>
        <a:p>
          <a:r>
            <a:rPr lang="ru-RU" dirty="0" smtClean="0"/>
            <a:t>Обязанность по уплате налога должна быть исполнена в срок, установленный НК РФ</a:t>
          </a:r>
          <a:endParaRPr lang="ru-RU" dirty="0"/>
        </a:p>
      </dgm:t>
    </dgm:pt>
    <dgm:pt modelId="{9F51686C-0B57-4CA5-965E-228471C7FC5B}" type="parTrans" cxnId="{8E88EF68-1C41-4608-BB62-A09F48A63196}">
      <dgm:prSet/>
      <dgm:spPr/>
      <dgm:t>
        <a:bodyPr/>
        <a:lstStyle/>
        <a:p>
          <a:endParaRPr lang="ru-RU"/>
        </a:p>
      </dgm:t>
    </dgm:pt>
    <dgm:pt modelId="{74FADEB3-44CE-40A9-A8AD-BE5AEAE7A0E5}" type="sibTrans" cxnId="{8E88EF68-1C41-4608-BB62-A09F48A63196}">
      <dgm:prSet/>
      <dgm:spPr/>
      <dgm:t>
        <a:bodyPr/>
        <a:lstStyle/>
        <a:p>
          <a:endParaRPr lang="ru-RU"/>
        </a:p>
      </dgm:t>
    </dgm:pt>
    <dgm:pt modelId="{2C2C05BA-424C-47FF-809B-7C7831B631EC}">
      <dgm:prSet phldrT="[Текст]"/>
      <dgm:spPr/>
      <dgm:t>
        <a:bodyPr/>
        <a:lstStyle/>
        <a:p>
          <a:r>
            <a:rPr lang="ru-RU" dirty="0" smtClean="0"/>
            <a:t>Налогоплательщик вправе перечислить денежные средства в качестве единого налогового платежа до наступления установленного срока</a:t>
          </a:r>
          <a:endParaRPr lang="ru-RU" dirty="0"/>
        </a:p>
      </dgm:t>
    </dgm:pt>
    <dgm:pt modelId="{80BBAD88-D5F6-4495-9A63-2FC3CF959727}" type="parTrans" cxnId="{B2738D0B-1CED-4F2D-8844-DBA5878B9B9B}">
      <dgm:prSet/>
      <dgm:spPr/>
      <dgm:t>
        <a:bodyPr/>
        <a:lstStyle/>
        <a:p>
          <a:endParaRPr lang="ru-RU"/>
        </a:p>
      </dgm:t>
    </dgm:pt>
    <dgm:pt modelId="{1D88216A-6219-4519-B259-99B822E5055C}" type="sibTrans" cxnId="{B2738D0B-1CED-4F2D-8844-DBA5878B9B9B}">
      <dgm:prSet/>
      <dgm:spPr/>
      <dgm:t>
        <a:bodyPr/>
        <a:lstStyle/>
        <a:p>
          <a:endParaRPr lang="ru-RU"/>
        </a:p>
      </dgm:t>
    </dgm:pt>
    <dgm:pt modelId="{28D28380-B279-476D-9725-FC8B2143D111}">
      <dgm:prSet phldrT="[Текст]"/>
      <dgm:spPr/>
      <dgm:t>
        <a:bodyPr/>
        <a:lstStyle/>
        <a:p>
          <a:r>
            <a:rPr lang="ru-RU" dirty="0" smtClean="0"/>
            <a:t>Перечисление денежных средств в качестве единого налогового платежа в счет исполнения обязанности налогоплательщика по уплате налога может быть произведено иным лицом</a:t>
          </a:r>
          <a:endParaRPr lang="ru-RU" dirty="0"/>
        </a:p>
      </dgm:t>
    </dgm:pt>
    <dgm:pt modelId="{623F63AD-7292-4220-9768-7F1B8B280425}" type="parTrans" cxnId="{5CED62B4-D18A-4E0B-BB83-57E793E66E40}">
      <dgm:prSet/>
      <dgm:spPr/>
      <dgm:t>
        <a:bodyPr/>
        <a:lstStyle/>
        <a:p>
          <a:endParaRPr lang="ru-RU"/>
        </a:p>
      </dgm:t>
    </dgm:pt>
    <dgm:pt modelId="{BCD4FEFC-CAB4-46F9-A53D-20C36C9A16D0}" type="sibTrans" cxnId="{5CED62B4-D18A-4E0B-BB83-57E793E66E40}">
      <dgm:prSet/>
      <dgm:spPr/>
      <dgm:t>
        <a:bodyPr/>
        <a:lstStyle/>
        <a:p>
          <a:endParaRPr lang="ru-RU"/>
        </a:p>
      </dgm:t>
    </dgm:pt>
    <dgm:pt modelId="{B69A2580-C312-4832-9B27-BDAB17A2F339}" type="pres">
      <dgm:prSet presAssocID="{9D014460-7DA3-4DC4-A124-5AEA7139EDA4}" presName="diagram" presStyleCnt="0">
        <dgm:presLayoutVars>
          <dgm:dir/>
          <dgm:resizeHandles val="exact"/>
        </dgm:presLayoutVars>
      </dgm:prSet>
      <dgm:spPr/>
    </dgm:pt>
    <dgm:pt modelId="{0F22C413-776A-4D9A-8968-47DDB0BE0482}" type="pres">
      <dgm:prSet presAssocID="{A5491C36-7B69-4833-AC15-4F768B1E5A89}" presName="node" presStyleLbl="node1" presStyleIdx="0" presStyleCnt="4" custScaleX="1151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D8F535-DF05-48B0-9053-C8AA10049BDF}" type="pres">
      <dgm:prSet presAssocID="{070EA08F-E29F-48C7-ACCE-17CD5AF3A4CE}" presName="sibTrans" presStyleCnt="0"/>
      <dgm:spPr/>
    </dgm:pt>
    <dgm:pt modelId="{4507B3F2-6BA5-4A68-AA68-4BF8C5C707E9}" type="pres">
      <dgm:prSet presAssocID="{F7CE9779-0CE6-4E2F-BADF-3D583503EDB7}" presName="node" presStyleLbl="node1" presStyleIdx="1" presStyleCnt="4" custScaleX="1099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5D2226-D3B6-4E83-BC85-48969C8DC635}" type="pres">
      <dgm:prSet presAssocID="{74FADEB3-44CE-40A9-A8AD-BE5AEAE7A0E5}" presName="sibTrans" presStyleCnt="0"/>
      <dgm:spPr/>
    </dgm:pt>
    <dgm:pt modelId="{F8AFFDD6-71A8-436A-9E6F-CD258D2066C8}" type="pres">
      <dgm:prSet presAssocID="{2C2C05BA-424C-47FF-809B-7C7831B631EC}" presName="node" presStyleLbl="node1" presStyleIdx="2" presStyleCnt="4" custScaleX="1083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C850D8-D25C-4434-9EFC-E4B7389BE9BB}" type="pres">
      <dgm:prSet presAssocID="{1D88216A-6219-4519-B259-99B822E5055C}" presName="sibTrans" presStyleCnt="0"/>
      <dgm:spPr/>
    </dgm:pt>
    <dgm:pt modelId="{8F39FA23-C685-4A78-ACF1-855291B99540}" type="pres">
      <dgm:prSet presAssocID="{28D28380-B279-476D-9725-FC8B2143D111}" presName="node" presStyleLbl="node1" presStyleIdx="3" presStyleCnt="4" custScaleX="1107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56E07BE-51BF-4F9F-AB15-B936D47E88A8}" type="presOf" srcId="{F7CE9779-0CE6-4E2F-BADF-3D583503EDB7}" destId="{4507B3F2-6BA5-4A68-AA68-4BF8C5C707E9}" srcOrd="0" destOrd="0" presId="urn:microsoft.com/office/officeart/2005/8/layout/default"/>
    <dgm:cxn modelId="{2E9F5CA2-C158-44EC-8E1C-D9D63F642E10}" srcId="{9D014460-7DA3-4DC4-A124-5AEA7139EDA4}" destId="{A5491C36-7B69-4833-AC15-4F768B1E5A89}" srcOrd="0" destOrd="0" parTransId="{EAEAE984-9EE9-4BC5-865E-CC5F45948B6C}" sibTransId="{070EA08F-E29F-48C7-ACCE-17CD5AF3A4CE}"/>
    <dgm:cxn modelId="{F1BCBC63-A21B-4E32-98E7-FB0FFC3ABAB5}" type="presOf" srcId="{9D014460-7DA3-4DC4-A124-5AEA7139EDA4}" destId="{B69A2580-C312-4832-9B27-BDAB17A2F339}" srcOrd="0" destOrd="0" presId="urn:microsoft.com/office/officeart/2005/8/layout/default"/>
    <dgm:cxn modelId="{5CED62B4-D18A-4E0B-BB83-57E793E66E40}" srcId="{9D014460-7DA3-4DC4-A124-5AEA7139EDA4}" destId="{28D28380-B279-476D-9725-FC8B2143D111}" srcOrd="3" destOrd="0" parTransId="{623F63AD-7292-4220-9768-7F1B8B280425}" sibTransId="{BCD4FEFC-CAB4-46F9-A53D-20C36C9A16D0}"/>
    <dgm:cxn modelId="{8E3274BD-2892-40DF-9F1B-5A1051EC683D}" type="presOf" srcId="{2C2C05BA-424C-47FF-809B-7C7831B631EC}" destId="{F8AFFDD6-71A8-436A-9E6F-CD258D2066C8}" srcOrd="0" destOrd="0" presId="urn:microsoft.com/office/officeart/2005/8/layout/default"/>
    <dgm:cxn modelId="{8E88EF68-1C41-4608-BB62-A09F48A63196}" srcId="{9D014460-7DA3-4DC4-A124-5AEA7139EDA4}" destId="{F7CE9779-0CE6-4E2F-BADF-3D583503EDB7}" srcOrd="1" destOrd="0" parTransId="{9F51686C-0B57-4CA5-965E-228471C7FC5B}" sibTransId="{74FADEB3-44CE-40A9-A8AD-BE5AEAE7A0E5}"/>
    <dgm:cxn modelId="{1B7FDAE2-72E2-4947-B72E-EAD0D1234CB8}" type="presOf" srcId="{28D28380-B279-476D-9725-FC8B2143D111}" destId="{8F39FA23-C685-4A78-ACF1-855291B99540}" srcOrd="0" destOrd="0" presId="urn:microsoft.com/office/officeart/2005/8/layout/default"/>
    <dgm:cxn modelId="{CDB1DCA4-4559-49C5-93D9-8BC12810D833}" type="presOf" srcId="{A5491C36-7B69-4833-AC15-4F768B1E5A89}" destId="{0F22C413-776A-4D9A-8968-47DDB0BE0482}" srcOrd="0" destOrd="0" presId="urn:microsoft.com/office/officeart/2005/8/layout/default"/>
    <dgm:cxn modelId="{B2738D0B-1CED-4F2D-8844-DBA5878B9B9B}" srcId="{9D014460-7DA3-4DC4-A124-5AEA7139EDA4}" destId="{2C2C05BA-424C-47FF-809B-7C7831B631EC}" srcOrd="2" destOrd="0" parTransId="{80BBAD88-D5F6-4495-9A63-2FC3CF959727}" sibTransId="{1D88216A-6219-4519-B259-99B822E5055C}"/>
    <dgm:cxn modelId="{77557A70-D66F-4E6A-8953-80E1DCA238C2}" type="presParOf" srcId="{B69A2580-C312-4832-9B27-BDAB17A2F339}" destId="{0F22C413-776A-4D9A-8968-47DDB0BE0482}" srcOrd="0" destOrd="0" presId="urn:microsoft.com/office/officeart/2005/8/layout/default"/>
    <dgm:cxn modelId="{86BCB6D3-E115-44BA-BDD1-D013D61E738C}" type="presParOf" srcId="{B69A2580-C312-4832-9B27-BDAB17A2F339}" destId="{F3D8F535-DF05-48B0-9053-C8AA10049BDF}" srcOrd="1" destOrd="0" presId="urn:microsoft.com/office/officeart/2005/8/layout/default"/>
    <dgm:cxn modelId="{198D2A02-1544-469E-8280-3DC9E5B1301B}" type="presParOf" srcId="{B69A2580-C312-4832-9B27-BDAB17A2F339}" destId="{4507B3F2-6BA5-4A68-AA68-4BF8C5C707E9}" srcOrd="2" destOrd="0" presId="urn:microsoft.com/office/officeart/2005/8/layout/default"/>
    <dgm:cxn modelId="{98B528CF-B181-47D6-B7C8-FF079E010171}" type="presParOf" srcId="{B69A2580-C312-4832-9B27-BDAB17A2F339}" destId="{945D2226-D3B6-4E83-BC85-48969C8DC635}" srcOrd="3" destOrd="0" presId="urn:microsoft.com/office/officeart/2005/8/layout/default"/>
    <dgm:cxn modelId="{950201D7-A549-4F0B-B6B1-32236DC5D970}" type="presParOf" srcId="{B69A2580-C312-4832-9B27-BDAB17A2F339}" destId="{F8AFFDD6-71A8-436A-9E6F-CD258D2066C8}" srcOrd="4" destOrd="0" presId="urn:microsoft.com/office/officeart/2005/8/layout/default"/>
    <dgm:cxn modelId="{4A14E093-8870-4E89-82D1-AAC2456954D0}" type="presParOf" srcId="{B69A2580-C312-4832-9B27-BDAB17A2F339}" destId="{1FC850D8-D25C-4434-9EFC-E4B7389BE9BB}" srcOrd="5" destOrd="0" presId="urn:microsoft.com/office/officeart/2005/8/layout/default"/>
    <dgm:cxn modelId="{7FC49BB7-4F1D-464C-80FB-E09AB6D5F237}" type="presParOf" srcId="{B69A2580-C312-4832-9B27-BDAB17A2F339}" destId="{8F39FA23-C685-4A78-ACF1-855291B99540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846F916-F79B-4820-A097-0BB212B36989}" type="doc">
      <dgm:prSet loTypeId="urn:microsoft.com/office/officeart/2005/8/layout/hierarchy3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DCA5759D-3003-4EDC-9C42-C8D63590ED13}">
      <dgm:prSet phldrT="[Текст]"/>
      <dgm:spPr/>
      <dgm:t>
        <a:bodyPr/>
        <a:lstStyle/>
        <a:p>
          <a:r>
            <a:rPr lang="ru-RU" dirty="0" smtClean="0"/>
            <a:t>Исполнение налоговой обязанности </a:t>
          </a:r>
          <a:endParaRPr lang="ru-RU" dirty="0"/>
        </a:p>
      </dgm:t>
    </dgm:pt>
    <dgm:pt modelId="{548AAE3C-C424-48B0-A9F0-14E503DA7E18}" type="parTrans" cxnId="{07CE68C7-3D7E-46B5-A667-C8187C1D3F4D}">
      <dgm:prSet/>
      <dgm:spPr/>
      <dgm:t>
        <a:bodyPr/>
        <a:lstStyle/>
        <a:p>
          <a:endParaRPr lang="ru-RU"/>
        </a:p>
      </dgm:t>
    </dgm:pt>
    <dgm:pt modelId="{9A62B07C-F8FA-4D68-91AB-B8D0392AEFC4}" type="sibTrans" cxnId="{07CE68C7-3D7E-46B5-A667-C8187C1D3F4D}">
      <dgm:prSet/>
      <dgm:spPr/>
      <dgm:t>
        <a:bodyPr/>
        <a:lstStyle/>
        <a:p>
          <a:endParaRPr lang="ru-RU"/>
        </a:p>
      </dgm:t>
    </dgm:pt>
    <dgm:pt modelId="{034A9D93-81ED-432B-BF2B-BF6800F41F5C}">
      <dgm:prSet phldrT="[Текст]"/>
      <dgm:spPr/>
      <dgm:t>
        <a:bodyPr/>
        <a:lstStyle/>
        <a:p>
          <a:r>
            <a:rPr lang="ru-RU" dirty="0" smtClean="0"/>
            <a:t>добровольное действие самого налогоплательщика</a:t>
          </a:r>
          <a:endParaRPr lang="ru-RU" dirty="0"/>
        </a:p>
      </dgm:t>
    </dgm:pt>
    <dgm:pt modelId="{9726B0C0-F4B3-472A-8C85-A0C45B91F7A6}" type="parTrans" cxnId="{B2665223-5061-408B-AA3E-2483852290CC}">
      <dgm:prSet/>
      <dgm:spPr/>
      <dgm:t>
        <a:bodyPr/>
        <a:lstStyle/>
        <a:p>
          <a:endParaRPr lang="ru-RU"/>
        </a:p>
      </dgm:t>
    </dgm:pt>
    <dgm:pt modelId="{B84BAE13-159E-41A4-A439-6302F47A350B}" type="sibTrans" cxnId="{B2665223-5061-408B-AA3E-2483852290CC}">
      <dgm:prSet/>
      <dgm:spPr/>
      <dgm:t>
        <a:bodyPr/>
        <a:lstStyle/>
        <a:p>
          <a:endParaRPr lang="ru-RU"/>
        </a:p>
      </dgm:t>
    </dgm:pt>
    <dgm:pt modelId="{2F3BF743-8946-4B2A-A0EC-F1CF0AA6535C}">
      <dgm:prSet phldrT="[Текст]"/>
      <dgm:spPr/>
      <dgm:t>
        <a:bodyPr/>
        <a:lstStyle/>
        <a:p>
          <a:r>
            <a:rPr lang="ru-RU" dirty="0" smtClean="0"/>
            <a:t>действие налогового органа по взысканию неуплаченного налога</a:t>
          </a:r>
          <a:endParaRPr lang="ru-RU" dirty="0"/>
        </a:p>
      </dgm:t>
    </dgm:pt>
    <dgm:pt modelId="{09B57287-ACE8-4917-B4B2-0F4B4938B8EA}" type="parTrans" cxnId="{69DC68E9-4E05-4287-8F63-6B10C3BA86A5}">
      <dgm:prSet/>
      <dgm:spPr/>
      <dgm:t>
        <a:bodyPr/>
        <a:lstStyle/>
        <a:p>
          <a:endParaRPr lang="ru-RU"/>
        </a:p>
      </dgm:t>
    </dgm:pt>
    <dgm:pt modelId="{20A77D6A-0342-4FD8-878C-1AA6B051EC63}" type="sibTrans" cxnId="{69DC68E9-4E05-4287-8F63-6B10C3BA86A5}">
      <dgm:prSet/>
      <dgm:spPr/>
      <dgm:t>
        <a:bodyPr/>
        <a:lstStyle/>
        <a:p>
          <a:endParaRPr lang="ru-RU"/>
        </a:p>
      </dgm:t>
    </dgm:pt>
    <dgm:pt modelId="{39497F57-FBBD-4180-882A-49595369748A}">
      <dgm:prSet phldrT="[Текст]"/>
      <dgm:spPr/>
      <dgm:t>
        <a:bodyPr/>
        <a:lstStyle/>
        <a:p>
          <a:r>
            <a:rPr lang="ru-RU" dirty="0" smtClean="0"/>
            <a:t>Налоговое законодательство выделяет два способа уплаты налога</a:t>
          </a:r>
          <a:endParaRPr lang="ru-RU" dirty="0"/>
        </a:p>
      </dgm:t>
    </dgm:pt>
    <dgm:pt modelId="{622A7E28-9C3E-4205-B3D6-B8B9D16E7364}" type="parTrans" cxnId="{C339331A-1C08-4229-B006-F7C6B350FF06}">
      <dgm:prSet/>
      <dgm:spPr/>
      <dgm:t>
        <a:bodyPr/>
        <a:lstStyle/>
        <a:p>
          <a:endParaRPr lang="ru-RU"/>
        </a:p>
      </dgm:t>
    </dgm:pt>
    <dgm:pt modelId="{E3408255-33AC-4759-90C4-7C5A778B9C72}" type="sibTrans" cxnId="{C339331A-1C08-4229-B006-F7C6B350FF06}">
      <dgm:prSet/>
      <dgm:spPr/>
      <dgm:t>
        <a:bodyPr/>
        <a:lstStyle/>
        <a:p>
          <a:endParaRPr lang="ru-RU"/>
        </a:p>
      </dgm:t>
    </dgm:pt>
    <dgm:pt modelId="{BCD60DEF-FABB-4C44-938A-0D754DEDD0AA}">
      <dgm:prSet phldrT="[Текст]"/>
      <dgm:spPr/>
      <dgm:t>
        <a:bodyPr/>
        <a:lstStyle/>
        <a:p>
          <a:r>
            <a:rPr lang="ru-RU" dirty="0" smtClean="0"/>
            <a:t>действие самого налогоплательщика и реальное перечисление налога в бюджет</a:t>
          </a:r>
          <a:endParaRPr lang="ru-RU" dirty="0"/>
        </a:p>
      </dgm:t>
    </dgm:pt>
    <dgm:pt modelId="{0F976C33-7275-488F-8D54-F29544882337}" type="parTrans" cxnId="{40AC64CD-39F5-4C9A-81D2-1BCF178E44E8}">
      <dgm:prSet/>
      <dgm:spPr/>
      <dgm:t>
        <a:bodyPr/>
        <a:lstStyle/>
        <a:p>
          <a:endParaRPr lang="ru-RU"/>
        </a:p>
      </dgm:t>
    </dgm:pt>
    <dgm:pt modelId="{20E23C3C-3E85-4167-AF5D-C4165CAAE5B4}" type="sibTrans" cxnId="{40AC64CD-39F5-4C9A-81D2-1BCF178E44E8}">
      <dgm:prSet/>
      <dgm:spPr/>
      <dgm:t>
        <a:bodyPr/>
        <a:lstStyle/>
        <a:p>
          <a:endParaRPr lang="ru-RU"/>
        </a:p>
      </dgm:t>
    </dgm:pt>
    <dgm:pt modelId="{4F4A2DAA-FF2D-4EA2-9A55-B85DD8D48B57}">
      <dgm:prSet phldrT="[Текст]"/>
      <dgm:spPr/>
      <dgm:t>
        <a:bodyPr/>
        <a:lstStyle/>
        <a:p>
          <a:r>
            <a:rPr lang="ru-RU" dirty="0" smtClean="0"/>
            <a:t>действие банка, обслуживающего плательщика налога (сбора)</a:t>
          </a:r>
          <a:endParaRPr lang="ru-RU" dirty="0"/>
        </a:p>
      </dgm:t>
    </dgm:pt>
    <dgm:pt modelId="{AFED1E67-8531-4E7D-8F86-CD33D06A5D2B}" type="parTrans" cxnId="{13E001AC-B492-45F9-9996-3C5914D62D64}">
      <dgm:prSet/>
      <dgm:spPr/>
      <dgm:t>
        <a:bodyPr/>
        <a:lstStyle/>
        <a:p>
          <a:endParaRPr lang="ru-RU"/>
        </a:p>
      </dgm:t>
    </dgm:pt>
    <dgm:pt modelId="{EA516F9A-2E44-4131-8E5A-C893B8B50FDC}" type="sibTrans" cxnId="{13E001AC-B492-45F9-9996-3C5914D62D64}">
      <dgm:prSet/>
      <dgm:spPr/>
      <dgm:t>
        <a:bodyPr/>
        <a:lstStyle/>
        <a:p>
          <a:endParaRPr lang="ru-RU"/>
        </a:p>
      </dgm:t>
    </dgm:pt>
    <dgm:pt modelId="{6E329B81-FD2C-4353-9611-F130767D7289}" type="pres">
      <dgm:prSet presAssocID="{1846F916-F79B-4820-A097-0BB212B36989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5232005-2D45-4D6E-AB91-E23E034DBF9D}" type="pres">
      <dgm:prSet presAssocID="{DCA5759D-3003-4EDC-9C42-C8D63590ED13}" presName="root" presStyleCnt="0"/>
      <dgm:spPr/>
    </dgm:pt>
    <dgm:pt modelId="{7D607A3A-ADB1-4C0E-B898-921A41E5326A}" type="pres">
      <dgm:prSet presAssocID="{DCA5759D-3003-4EDC-9C42-C8D63590ED13}" presName="rootComposite" presStyleCnt="0"/>
      <dgm:spPr/>
    </dgm:pt>
    <dgm:pt modelId="{82EAD6D3-B8CB-4D19-9964-C5496C3636BB}" type="pres">
      <dgm:prSet presAssocID="{DCA5759D-3003-4EDC-9C42-C8D63590ED13}" presName="rootText" presStyleLbl="node1" presStyleIdx="0" presStyleCnt="2"/>
      <dgm:spPr/>
      <dgm:t>
        <a:bodyPr/>
        <a:lstStyle/>
        <a:p>
          <a:endParaRPr lang="ru-RU"/>
        </a:p>
      </dgm:t>
    </dgm:pt>
    <dgm:pt modelId="{6CBBB919-34AF-4EDF-AE70-C84ECC74667F}" type="pres">
      <dgm:prSet presAssocID="{DCA5759D-3003-4EDC-9C42-C8D63590ED13}" presName="rootConnector" presStyleLbl="node1" presStyleIdx="0" presStyleCnt="2"/>
      <dgm:spPr/>
    </dgm:pt>
    <dgm:pt modelId="{6379A46D-C2DE-477E-AEB3-192003ECBF70}" type="pres">
      <dgm:prSet presAssocID="{DCA5759D-3003-4EDC-9C42-C8D63590ED13}" presName="childShape" presStyleCnt="0"/>
      <dgm:spPr/>
    </dgm:pt>
    <dgm:pt modelId="{81671596-0DC4-47DD-9071-9BF8DDEAAAA7}" type="pres">
      <dgm:prSet presAssocID="{9726B0C0-F4B3-472A-8C85-A0C45B91F7A6}" presName="Name13" presStyleLbl="parChTrans1D2" presStyleIdx="0" presStyleCnt="4"/>
      <dgm:spPr/>
    </dgm:pt>
    <dgm:pt modelId="{6195D0B6-0933-4A08-95C6-653C5EA9BBE5}" type="pres">
      <dgm:prSet presAssocID="{034A9D93-81ED-432B-BF2B-BF6800F41F5C}" presName="childText" presStyleLbl="bgAcc1" presStyleIdx="0" presStyleCnt="4" custScaleX="1221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065AF6-1133-4C94-9B42-5AEEA5770146}" type="pres">
      <dgm:prSet presAssocID="{09B57287-ACE8-4917-B4B2-0F4B4938B8EA}" presName="Name13" presStyleLbl="parChTrans1D2" presStyleIdx="1" presStyleCnt="4"/>
      <dgm:spPr/>
    </dgm:pt>
    <dgm:pt modelId="{8FB10A17-A113-4FA8-991C-FFFA184C7AE7}" type="pres">
      <dgm:prSet presAssocID="{2F3BF743-8946-4B2A-A0EC-F1CF0AA6535C}" presName="childText" presStyleLbl="bgAcc1" presStyleIdx="1" presStyleCnt="4" custScaleX="1363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1F5490-A9F0-4702-9DFD-CB1E3A4DE4E4}" type="pres">
      <dgm:prSet presAssocID="{39497F57-FBBD-4180-882A-49595369748A}" presName="root" presStyleCnt="0"/>
      <dgm:spPr/>
    </dgm:pt>
    <dgm:pt modelId="{836BA920-1A56-4A54-865C-3BE94A246F5C}" type="pres">
      <dgm:prSet presAssocID="{39497F57-FBBD-4180-882A-49595369748A}" presName="rootComposite" presStyleCnt="0"/>
      <dgm:spPr/>
    </dgm:pt>
    <dgm:pt modelId="{2593F770-23E2-4E2F-BC36-F5BF2DBFF68B}" type="pres">
      <dgm:prSet presAssocID="{39497F57-FBBD-4180-882A-49595369748A}" presName="rootText" presStyleLbl="node1" presStyleIdx="1" presStyleCnt="2"/>
      <dgm:spPr/>
      <dgm:t>
        <a:bodyPr/>
        <a:lstStyle/>
        <a:p>
          <a:endParaRPr lang="ru-RU"/>
        </a:p>
      </dgm:t>
    </dgm:pt>
    <dgm:pt modelId="{056CB8B4-372B-48A0-A47E-7D975CDB343B}" type="pres">
      <dgm:prSet presAssocID="{39497F57-FBBD-4180-882A-49595369748A}" presName="rootConnector" presStyleLbl="node1" presStyleIdx="1" presStyleCnt="2"/>
      <dgm:spPr/>
    </dgm:pt>
    <dgm:pt modelId="{C06DE36A-10E0-4C1E-95DD-DA806ED79BDF}" type="pres">
      <dgm:prSet presAssocID="{39497F57-FBBD-4180-882A-49595369748A}" presName="childShape" presStyleCnt="0"/>
      <dgm:spPr/>
    </dgm:pt>
    <dgm:pt modelId="{5E81ABC9-E346-4004-A1CC-67ED607ECD8C}" type="pres">
      <dgm:prSet presAssocID="{0F976C33-7275-488F-8D54-F29544882337}" presName="Name13" presStyleLbl="parChTrans1D2" presStyleIdx="2" presStyleCnt="4"/>
      <dgm:spPr/>
    </dgm:pt>
    <dgm:pt modelId="{75AD17D7-74AF-46A4-B6D8-7C5A566A2F79}" type="pres">
      <dgm:prSet presAssocID="{BCD60DEF-FABB-4C44-938A-0D754DEDD0AA}" presName="childText" presStyleLbl="bgAcc1" presStyleIdx="2" presStyleCnt="4" custScaleX="1362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18D56B-240E-4810-A82C-7BD5FC2B9333}" type="pres">
      <dgm:prSet presAssocID="{AFED1E67-8531-4E7D-8F86-CD33D06A5D2B}" presName="Name13" presStyleLbl="parChTrans1D2" presStyleIdx="3" presStyleCnt="4"/>
      <dgm:spPr/>
    </dgm:pt>
    <dgm:pt modelId="{7336B198-3B2F-4EB2-8FA3-75854D92A16D}" type="pres">
      <dgm:prSet presAssocID="{4F4A2DAA-FF2D-4EA2-9A55-B85DD8D48B57}" presName="childText" presStyleLbl="bgAcc1" presStyleIdx="3" presStyleCnt="4" custScaleX="1345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D353F63-7C9C-42A5-A6FA-365D17A95998}" type="presOf" srcId="{BCD60DEF-FABB-4C44-938A-0D754DEDD0AA}" destId="{75AD17D7-74AF-46A4-B6D8-7C5A566A2F79}" srcOrd="0" destOrd="0" presId="urn:microsoft.com/office/officeart/2005/8/layout/hierarchy3"/>
    <dgm:cxn modelId="{D9299BA8-C9EC-4C82-A2C0-F49579652200}" type="presOf" srcId="{4F4A2DAA-FF2D-4EA2-9A55-B85DD8D48B57}" destId="{7336B198-3B2F-4EB2-8FA3-75854D92A16D}" srcOrd="0" destOrd="0" presId="urn:microsoft.com/office/officeart/2005/8/layout/hierarchy3"/>
    <dgm:cxn modelId="{40AC64CD-39F5-4C9A-81D2-1BCF178E44E8}" srcId="{39497F57-FBBD-4180-882A-49595369748A}" destId="{BCD60DEF-FABB-4C44-938A-0D754DEDD0AA}" srcOrd="0" destOrd="0" parTransId="{0F976C33-7275-488F-8D54-F29544882337}" sibTransId="{20E23C3C-3E85-4167-AF5D-C4165CAAE5B4}"/>
    <dgm:cxn modelId="{66110524-8250-4CB9-945D-2887A89C52D2}" type="presOf" srcId="{034A9D93-81ED-432B-BF2B-BF6800F41F5C}" destId="{6195D0B6-0933-4A08-95C6-653C5EA9BBE5}" srcOrd="0" destOrd="0" presId="urn:microsoft.com/office/officeart/2005/8/layout/hierarchy3"/>
    <dgm:cxn modelId="{13E001AC-B492-45F9-9996-3C5914D62D64}" srcId="{39497F57-FBBD-4180-882A-49595369748A}" destId="{4F4A2DAA-FF2D-4EA2-9A55-B85DD8D48B57}" srcOrd="1" destOrd="0" parTransId="{AFED1E67-8531-4E7D-8F86-CD33D06A5D2B}" sibTransId="{EA516F9A-2E44-4131-8E5A-C893B8B50FDC}"/>
    <dgm:cxn modelId="{C339331A-1C08-4229-B006-F7C6B350FF06}" srcId="{1846F916-F79B-4820-A097-0BB212B36989}" destId="{39497F57-FBBD-4180-882A-49595369748A}" srcOrd="1" destOrd="0" parTransId="{622A7E28-9C3E-4205-B3D6-B8B9D16E7364}" sibTransId="{E3408255-33AC-4759-90C4-7C5A778B9C72}"/>
    <dgm:cxn modelId="{939969B9-D161-4125-8993-49476E3AC84A}" type="presOf" srcId="{DCA5759D-3003-4EDC-9C42-C8D63590ED13}" destId="{6CBBB919-34AF-4EDF-AE70-C84ECC74667F}" srcOrd="1" destOrd="0" presId="urn:microsoft.com/office/officeart/2005/8/layout/hierarchy3"/>
    <dgm:cxn modelId="{DDD3F70F-3BDD-4697-B196-B5E9D76E18FC}" type="presOf" srcId="{2F3BF743-8946-4B2A-A0EC-F1CF0AA6535C}" destId="{8FB10A17-A113-4FA8-991C-FFFA184C7AE7}" srcOrd="0" destOrd="0" presId="urn:microsoft.com/office/officeart/2005/8/layout/hierarchy3"/>
    <dgm:cxn modelId="{B2665223-5061-408B-AA3E-2483852290CC}" srcId="{DCA5759D-3003-4EDC-9C42-C8D63590ED13}" destId="{034A9D93-81ED-432B-BF2B-BF6800F41F5C}" srcOrd="0" destOrd="0" parTransId="{9726B0C0-F4B3-472A-8C85-A0C45B91F7A6}" sibTransId="{B84BAE13-159E-41A4-A439-6302F47A350B}"/>
    <dgm:cxn modelId="{41627754-6BBA-4FD0-B93D-13E6D036E38B}" type="presOf" srcId="{AFED1E67-8531-4E7D-8F86-CD33D06A5D2B}" destId="{2D18D56B-240E-4810-A82C-7BD5FC2B9333}" srcOrd="0" destOrd="0" presId="urn:microsoft.com/office/officeart/2005/8/layout/hierarchy3"/>
    <dgm:cxn modelId="{69DC68E9-4E05-4287-8F63-6B10C3BA86A5}" srcId="{DCA5759D-3003-4EDC-9C42-C8D63590ED13}" destId="{2F3BF743-8946-4B2A-A0EC-F1CF0AA6535C}" srcOrd="1" destOrd="0" parTransId="{09B57287-ACE8-4917-B4B2-0F4B4938B8EA}" sibTransId="{20A77D6A-0342-4FD8-878C-1AA6B051EC63}"/>
    <dgm:cxn modelId="{296FDDB2-3560-41CC-B086-21F3137D5201}" type="presOf" srcId="{DCA5759D-3003-4EDC-9C42-C8D63590ED13}" destId="{82EAD6D3-B8CB-4D19-9964-C5496C3636BB}" srcOrd="0" destOrd="0" presId="urn:microsoft.com/office/officeart/2005/8/layout/hierarchy3"/>
    <dgm:cxn modelId="{B673197C-038A-429A-9DE3-406368F46DA2}" type="presOf" srcId="{09B57287-ACE8-4917-B4B2-0F4B4938B8EA}" destId="{B0065AF6-1133-4C94-9B42-5AEEA5770146}" srcOrd="0" destOrd="0" presId="urn:microsoft.com/office/officeart/2005/8/layout/hierarchy3"/>
    <dgm:cxn modelId="{BFD77CFD-6252-4AD3-B808-C9C566148A1D}" type="presOf" srcId="{9726B0C0-F4B3-472A-8C85-A0C45B91F7A6}" destId="{81671596-0DC4-47DD-9071-9BF8DDEAAAA7}" srcOrd="0" destOrd="0" presId="urn:microsoft.com/office/officeart/2005/8/layout/hierarchy3"/>
    <dgm:cxn modelId="{07CE68C7-3D7E-46B5-A667-C8187C1D3F4D}" srcId="{1846F916-F79B-4820-A097-0BB212B36989}" destId="{DCA5759D-3003-4EDC-9C42-C8D63590ED13}" srcOrd="0" destOrd="0" parTransId="{548AAE3C-C424-48B0-A9F0-14E503DA7E18}" sibTransId="{9A62B07C-F8FA-4D68-91AB-B8D0392AEFC4}"/>
    <dgm:cxn modelId="{2B07EE87-14A2-42AF-AEBE-0D4626116B65}" type="presOf" srcId="{0F976C33-7275-488F-8D54-F29544882337}" destId="{5E81ABC9-E346-4004-A1CC-67ED607ECD8C}" srcOrd="0" destOrd="0" presId="urn:microsoft.com/office/officeart/2005/8/layout/hierarchy3"/>
    <dgm:cxn modelId="{4B7204BC-F647-4526-9AEF-C1384B1D791A}" type="presOf" srcId="{39497F57-FBBD-4180-882A-49595369748A}" destId="{056CB8B4-372B-48A0-A47E-7D975CDB343B}" srcOrd="1" destOrd="0" presId="urn:microsoft.com/office/officeart/2005/8/layout/hierarchy3"/>
    <dgm:cxn modelId="{598DECBB-A796-438B-9067-1C849C34B6A4}" type="presOf" srcId="{1846F916-F79B-4820-A097-0BB212B36989}" destId="{6E329B81-FD2C-4353-9611-F130767D7289}" srcOrd="0" destOrd="0" presId="urn:microsoft.com/office/officeart/2005/8/layout/hierarchy3"/>
    <dgm:cxn modelId="{4D2269AC-4027-4FC6-91E4-D9E0C02316ED}" type="presOf" srcId="{39497F57-FBBD-4180-882A-49595369748A}" destId="{2593F770-23E2-4E2F-BC36-F5BF2DBFF68B}" srcOrd="0" destOrd="0" presId="urn:microsoft.com/office/officeart/2005/8/layout/hierarchy3"/>
    <dgm:cxn modelId="{0790750C-C8DA-4225-8DA1-5D5FE0795B52}" type="presParOf" srcId="{6E329B81-FD2C-4353-9611-F130767D7289}" destId="{A5232005-2D45-4D6E-AB91-E23E034DBF9D}" srcOrd="0" destOrd="0" presId="urn:microsoft.com/office/officeart/2005/8/layout/hierarchy3"/>
    <dgm:cxn modelId="{6EA73C9F-9044-4A86-A7A2-D9FAEFCAE520}" type="presParOf" srcId="{A5232005-2D45-4D6E-AB91-E23E034DBF9D}" destId="{7D607A3A-ADB1-4C0E-B898-921A41E5326A}" srcOrd="0" destOrd="0" presId="urn:microsoft.com/office/officeart/2005/8/layout/hierarchy3"/>
    <dgm:cxn modelId="{49489182-96B3-4674-82A1-3254097459FC}" type="presParOf" srcId="{7D607A3A-ADB1-4C0E-B898-921A41E5326A}" destId="{82EAD6D3-B8CB-4D19-9964-C5496C3636BB}" srcOrd="0" destOrd="0" presId="urn:microsoft.com/office/officeart/2005/8/layout/hierarchy3"/>
    <dgm:cxn modelId="{7F10C315-E5F4-4E42-BDA3-2325276F639B}" type="presParOf" srcId="{7D607A3A-ADB1-4C0E-B898-921A41E5326A}" destId="{6CBBB919-34AF-4EDF-AE70-C84ECC74667F}" srcOrd="1" destOrd="0" presId="urn:microsoft.com/office/officeart/2005/8/layout/hierarchy3"/>
    <dgm:cxn modelId="{CCE5128C-AABF-4C3A-B3F7-BA097F95134B}" type="presParOf" srcId="{A5232005-2D45-4D6E-AB91-E23E034DBF9D}" destId="{6379A46D-C2DE-477E-AEB3-192003ECBF70}" srcOrd="1" destOrd="0" presId="urn:microsoft.com/office/officeart/2005/8/layout/hierarchy3"/>
    <dgm:cxn modelId="{BF1FB422-A596-4CF1-930E-8A183D7C8851}" type="presParOf" srcId="{6379A46D-C2DE-477E-AEB3-192003ECBF70}" destId="{81671596-0DC4-47DD-9071-9BF8DDEAAAA7}" srcOrd="0" destOrd="0" presId="urn:microsoft.com/office/officeart/2005/8/layout/hierarchy3"/>
    <dgm:cxn modelId="{FF6CF852-915C-46D2-A410-AA1DA5232621}" type="presParOf" srcId="{6379A46D-C2DE-477E-AEB3-192003ECBF70}" destId="{6195D0B6-0933-4A08-95C6-653C5EA9BBE5}" srcOrd="1" destOrd="0" presId="urn:microsoft.com/office/officeart/2005/8/layout/hierarchy3"/>
    <dgm:cxn modelId="{505339C7-FD0A-47E1-AEED-3367513EF2CE}" type="presParOf" srcId="{6379A46D-C2DE-477E-AEB3-192003ECBF70}" destId="{B0065AF6-1133-4C94-9B42-5AEEA5770146}" srcOrd="2" destOrd="0" presId="urn:microsoft.com/office/officeart/2005/8/layout/hierarchy3"/>
    <dgm:cxn modelId="{D3E1CBAD-87E8-4EB0-8C91-952D2829B933}" type="presParOf" srcId="{6379A46D-C2DE-477E-AEB3-192003ECBF70}" destId="{8FB10A17-A113-4FA8-991C-FFFA184C7AE7}" srcOrd="3" destOrd="0" presId="urn:microsoft.com/office/officeart/2005/8/layout/hierarchy3"/>
    <dgm:cxn modelId="{91851A76-AE6A-4822-92CF-09215C209FBD}" type="presParOf" srcId="{6E329B81-FD2C-4353-9611-F130767D7289}" destId="{D51F5490-A9F0-4702-9DFD-CB1E3A4DE4E4}" srcOrd="1" destOrd="0" presId="urn:microsoft.com/office/officeart/2005/8/layout/hierarchy3"/>
    <dgm:cxn modelId="{F936F61E-C21F-4918-A736-A4B72DE88D41}" type="presParOf" srcId="{D51F5490-A9F0-4702-9DFD-CB1E3A4DE4E4}" destId="{836BA920-1A56-4A54-865C-3BE94A246F5C}" srcOrd="0" destOrd="0" presId="urn:microsoft.com/office/officeart/2005/8/layout/hierarchy3"/>
    <dgm:cxn modelId="{013FA954-D995-4C62-BDE7-6C3F5CB9AA18}" type="presParOf" srcId="{836BA920-1A56-4A54-865C-3BE94A246F5C}" destId="{2593F770-23E2-4E2F-BC36-F5BF2DBFF68B}" srcOrd="0" destOrd="0" presId="urn:microsoft.com/office/officeart/2005/8/layout/hierarchy3"/>
    <dgm:cxn modelId="{31773D62-469C-44A6-ACD5-ECF1C7AD3A83}" type="presParOf" srcId="{836BA920-1A56-4A54-865C-3BE94A246F5C}" destId="{056CB8B4-372B-48A0-A47E-7D975CDB343B}" srcOrd="1" destOrd="0" presId="urn:microsoft.com/office/officeart/2005/8/layout/hierarchy3"/>
    <dgm:cxn modelId="{2778EE9B-5F19-4199-A690-16CDCC8624F7}" type="presParOf" srcId="{D51F5490-A9F0-4702-9DFD-CB1E3A4DE4E4}" destId="{C06DE36A-10E0-4C1E-95DD-DA806ED79BDF}" srcOrd="1" destOrd="0" presId="urn:microsoft.com/office/officeart/2005/8/layout/hierarchy3"/>
    <dgm:cxn modelId="{8CA9AAB1-74AF-4192-92E6-245167FBA6E8}" type="presParOf" srcId="{C06DE36A-10E0-4C1E-95DD-DA806ED79BDF}" destId="{5E81ABC9-E346-4004-A1CC-67ED607ECD8C}" srcOrd="0" destOrd="0" presId="urn:microsoft.com/office/officeart/2005/8/layout/hierarchy3"/>
    <dgm:cxn modelId="{4B831EDE-7854-4836-8786-0BC7A3129AD6}" type="presParOf" srcId="{C06DE36A-10E0-4C1E-95DD-DA806ED79BDF}" destId="{75AD17D7-74AF-46A4-B6D8-7C5A566A2F79}" srcOrd="1" destOrd="0" presId="urn:microsoft.com/office/officeart/2005/8/layout/hierarchy3"/>
    <dgm:cxn modelId="{135AA9CB-7627-4A7E-86AE-7129C4435BEB}" type="presParOf" srcId="{C06DE36A-10E0-4C1E-95DD-DA806ED79BDF}" destId="{2D18D56B-240E-4810-A82C-7BD5FC2B9333}" srcOrd="2" destOrd="0" presId="urn:microsoft.com/office/officeart/2005/8/layout/hierarchy3"/>
    <dgm:cxn modelId="{EDD2EBD6-B8AB-4930-ABBA-91AA315F20F5}" type="presParOf" srcId="{C06DE36A-10E0-4C1E-95DD-DA806ED79BDF}" destId="{7336B198-3B2F-4EB2-8FA3-75854D92A16D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7977B16-0305-4776-A5CE-D08A9DD5A61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F214CBC-A128-4123-B37A-3D5CE2C5DB0F}">
      <dgm:prSet phldrT="[Текст]"/>
      <dgm:spPr/>
      <dgm:t>
        <a:bodyPr/>
        <a:lstStyle/>
        <a:p>
          <a:r>
            <a:rPr lang="ru-RU" dirty="0" smtClean="0"/>
            <a:t>Взыскание налога с организации или индивидуального предпринимателя</a:t>
          </a:r>
          <a:endParaRPr lang="ru-RU" dirty="0"/>
        </a:p>
      </dgm:t>
    </dgm:pt>
    <dgm:pt modelId="{99DDE499-8B2F-4B37-8B7E-4069579D4BD8}" type="parTrans" cxnId="{CA4E3CA8-CEEF-4839-A17F-F8E0C47E8EF3}">
      <dgm:prSet/>
      <dgm:spPr/>
      <dgm:t>
        <a:bodyPr/>
        <a:lstStyle/>
        <a:p>
          <a:endParaRPr lang="ru-RU"/>
        </a:p>
      </dgm:t>
    </dgm:pt>
    <dgm:pt modelId="{A527BD5E-F503-4187-AA3D-3E26CC340A3F}" type="sibTrans" cxnId="{CA4E3CA8-CEEF-4839-A17F-F8E0C47E8EF3}">
      <dgm:prSet/>
      <dgm:spPr/>
      <dgm:t>
        <a:bodyPr/>
        <a:lstStyle/>
        <a:p>
          <a:endParaRPr lang="ru-RU"/>
        </a:p>
      </dgm:t>
    </dgm:pt>
    <dgm:pt modelId="{D599FD5D-ECFE-4D27-9B0B-1806ACB7CBD3}">
      <dgm:prSet phldrT="[Текст]"/>
      <dgm:spPr/>
      <dgm:t>
        <a:bodyPr/>
        <a:lstStyle/>
        <a:p>
          <a:r>
            <a:rPr lang="ru-RU" dirty="0" smtClean="0"/>
            <a:t>производится в порядке, предусмотренном ст. ст. 46 и 47 НК РФ</a:t>
          </a:r>
          <a:endParaRPr lang="ru-RU" dirty="0"/>
        </a:p>
      </dgm:t>
    </dgm:pt>
    <dgm:pt modelId="{BD38D5F1-0F26-4A9C-B416-46BF9C0F5A91}" type="parTrans" cxnId="{577D5B47-34CE-4C25-AB81-0B2F27DB47F9}">
      <dgm:prSet/>
      <dgm:spPr/>
      <dgm:t>
        <a:bodyPr/>
        <a:lstStyle/>
        <a:p>
          <a:endParaRPr lang="ru-RU"/>
        </a:p>
      </dgm:t>
    </dgm:pt>
    <dgm:pt modelId="{20EAAFD2-B422-4BCE-B457-4FBF656A701B}" type="sibTrans" cxnId="{577D5B47-34CE-4C25-AB81-0B2F27DB47F9}">
      <dgm:prSet/>
      <dgm:spPr/>
      <dgm:t>
        <a:bodyPr/>
        <a:lstStyle/>
        <a:p>
          <a:endParaRPr lang="ru-RU"/>
        </a:p>
      </dgm:t>
    </dgm:pt>
    <dgm:pt modelId="{F11B477E-05EE-47DF-9F93-BBF53E4796D4}">
      <dgm:prSet phldrT="[Текст]"/>
      <dgm:spPr/>
      <dgm:t>
        <a:bodyPr/>
        <a:lstStyle/>
        <a:p>
          <a:r>
            <a:rPr lang="ru-RU" dirty="0" smtClean="0"/>
            <a:t>Взыскание налога с физического лица, не являющегося индивидуальным предпринимателем</a:t>
          </a:r>
          <a:endParaRPr lang="ru-RU" dirty="0"/>
        </a:p>
      </dgm:t>
    </dgm:pt>
    <dgm:pt modelId="{D4498D0A-4663-4FC1-AB91-E86F105201CF}" type="parTrans" cxnId="{BBC5A8C3-E17E-4107-BDB9-3014DA6E575B}">
      <dgm:prSet/>
      <dgm:spPr/>
      <dgm:t>
        <a:bodyPr/>
        <a:lstStyle/>
        <a:p>
          <a:endParaRPr lang="ru-RU"/>
        </a:p>
      </dgm:t>
    </dgm:pt>
    <dgm:pt modelId="{106591DD-8D4B-4E43-BA0B-78183E7C771B}" type="sibTrans" cxnId="{BBC5A8C3-E17E-4107-BDB9-3014DA6E575B}">
      <dgm:prSet/>
      <dgm:spPr/>
      <dgm:t>
        <a:bodyPr/>
        <a:lstStyle/>
        <a:p>
          <a:endParaRPr lang="ru-RU"/>
        </a:p>
      </dgm:t>
    </dgm:pt>
    <dgm:pt modelId="{64DE5D05-824A-4FD0-9661-3D13CA8BC73C}">
      <dgm:prSet phldrT="[Текст]"/>
      <dgm:spPr/>
      <dgm:t>
        <a:bodyPr/>
        <a:lstStyle/>
        <a:p>
          <a:r>
            <a:rPr lang="ru-RU" dirty="0" smtClean="0"/>
            <a:t>производится в порядке, предусмотренном ст. 48 НК РФ</a:t>
          </a:r>
          <a:endParaRPr lang="ru-RU" dirty="0"/>
        </a:p>
      </dgm:t>
    </dgm:pt>
    <dgm:pt modelId="{F48FC500-92A8-4366-BF7B-1BCD51C4594F}" type="parTrans" cxnId="{D4C93016-9B91-43EC-BDE1-A21BF46E1853}">
      <dgm:prSet/>
      <dgm:spPr/>
      <dgm:t>
        <a:bodyPr/>
        <a:lstStyle/>
        <a:p>
          <a:endParaRPr lang="ru-RU"/>
        </a:p>
      </dgm:t>
    </dgm:pt>
    <dgm:pt modelId="{E933CFF8-1BF3-4B6E-A095-698290A583D1}" type="sibTrans" cxnId="{D4C93016-9B91-43EC-BDE1-A21BF46E1853}">
      <dgm:prSet/>
      <dgm:spPr/>
      <dgm:t>
        <a:bodyPr/>
        <a:lstStyle/>
        <a:p>
          <a:endParaRPr lang="ru-RU"/>
        </a:p>
      </dgm:t>
    </dgm:pt>
    <dgm:pt modelId="{1AB7173C-B7AE-4927-8CB8-E7B3AC1F1329}">
      <dgm:prSet phldrT="[Текст]"/>
      <dgm:spPr/>
      <dgm:t>
        <a:bodyPr/>
        <a:lstStyle/>
        <a:p>
          <a:r>
            <a:rPr lang="ru-RU" dirty="0" smtClean="0"/>
            <a:t>Налоговое законодательство регламентирует также взыскание налога в судебном порядке</a:t>
          </a:r>
          <a:endParaRPr lang="ru-RU" dirty="0"/>
        </a:p>
      </dgm:t>
    </dgm:pt>
    <dgm:pt modelId="{9ED58AA2-D723-4341-AA14-D7F6EE71A633}" type="parTrans" cxnId="{3CFF79D7-2630-4095-8E2A-0A74CBAECBD3}">
      <dgm:prSet/>
      <dgm:spPr/>
      <dgm:t>
        <a:bodyPr/>
        <a:lstStyle/>
        <a:p>
          <a:endParaRPr lang="ru-RU"/>
        </a:p>
      </dgm:t>
    </dgm:pt>
    <dgm:pt modelId="{95F9D58B-43F9-443D-B365-35E741EB64A9}" type="sibTrans" cxnId="{3CFF79D7-2630-4095-8E2A-0A74CBAECBD3}">
      <dgm:prSet/>
      <dgm:spPr/>
      <dgm:t>
        <a:bodyPr/>
        <a:lstStyle/>
        <a:p>
          <a:endParaRPr lang="ru-RU"/>
        </a:p>
      </dgm:t>
    </dgm:pt>
    <dgm:pt modelId="{3F7AC59C-93E5-416F-8B97-6D8406154872}">
      <dgm:prSet phldrT="[Текст]"/>
      <dgm:spPr/>
      <dgm:t>
        <a:bodyPr/>
        <a:lstStyle/>
        <a:p>
          <a:r>
            <a:rPr lang="ru-RU" dirty="0" smtClean="0"/>
            <a:t>Производится в соответствии с правилами подп. 2 п. 2 ст. 45 НК РФ </a:t>
          </a:r>
          <a:endParaRPr lang="ru-RU" dirty="0"/>
        </a:p>
      </dgm:t>
    </dgm:pt>
    <dgm:pt modelId="{3DF57A04-C377-4B2E-B811-A06384E457B8}" type="parTrans" cxnId="{2B669826-F79A-458E-A786-185C0E8C895B}">
      <dgm:prSet/>
      <dgm:spPr/>
      <dgm:t>
        <a:bodyPr/>
        <a:lstStyle/>
        <a:p>
          <a:endParaRPr lang="ru-RU"/>
        </a:p>
      </dgm:t>
    </dgm:pt>
    <dgm:pt modelId="{50F90E9C-B44D-4CEA-BCB0-A8EFEB6D8CE3}" type="sibTrans" cxnId="{2B669826-F79A-458E-A786-185C0E8C895B}">
      <dgm:prSet/>
      <dgm:spPr/>
      <dgm:t>
        <a:bodyPr/>
        <a:lstStyle/>
        <a:p>
          <a:endParaRPr lang="ru-RU"/>
        </a:p>
      </dgm:t>
    </dgm:pt>
    <dgm:pt modelId="{6D7A54C2-9EF3-4C51-9C32-6DB6D5E8EE61}" type="pres">
      <dgm:prSet presAssocID="{57977B16-0305-4776-A5CE-D08A9DD5A61F}" presName="linear" presStyleCnt="0">
        <dgm:presLayoutVars>
          <dgm:animLvl val="lvl"/>
          <dgm:resizeHandles val="exact"/>
        </dgm:presLayoutVars>
      </dgm:prSet>
      <dgm:spPr/>
    </dgm:pt>
    <dgm:pt modelId="{87C0807F-F437-4AEE-AAC4-4CF7AEDCA2B0}" type="pres">
      <dgm:prSet presAssocID="{1F214CBC-A128-4123-B37A-3D5CE2C5DB0F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D33830-72D4-4364-9E16-CAAD5E5CE841}" type="pres">
      <dgm:prSet presAssocID="{1F214CBC-A128-4123-B37A-3D5CE2C5DB0F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368B52-7530-4828-A36D-CA755C83C250}" type="pres">
      <dgm:prSet presAssocID="{F11B477E-05EE-47DF-9F93-BBF53E4796D4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5197C4-6ED1-4030-8DD8-9D6A43728A3C}" type="pres">
      <dgm:prSet presAssocID="{F11B477E-05EE-47DF-9F93-BBF53E4796D4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4D42FC-AF9A-4489-A2B6-6C13199E61E8}" type="pres">
      <dgm:prSet presAssocID="{1AB7173C-B7AE-4927-8CB8-E7B3AC1F1329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2A4E0F-F0EF-4A0D-A3DA-550F736CA88B}" type="pres">
      <dgm:prSet presAssocID="{1AB7173C-B7AE-4927-8CB8-E7B3AC1F1329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2E6DDCA-27E6-4142-B280-37E1807122C0}" type="presOf" srcId="{3F7AC59C-93E5-416F-8B97-6D8406154872}" destId="{CD2A4E0F-F0EF-4A0D-A3DA-550F736CA88B}" srcOrd="0" destOrd="0" presId="urn:microsoft.com/office/officeart/2005/8/layout/vList2"/>
    <dgm:cxn modelId="{57497955-5906-4B49-BBEE-3163ADE8D77A}" type="presOf" srcId="{F11B477E-05EE-47DF-9F93-BBF53E4796D4}" destId="{CF368B52-7530-4828-A36D-CA755C83C250}" srcOrd="0" destOrd="0" presId="urn:microsoft.com/office/officeart/2005/8/layout/vList2"/>
    <dgm:cxn modelId="{88AF6C21-3A0F-4627-8C71-5B206ABDC1D3}" type="presOf" srcId="{1F214CBC-A128-4123-B37A-3D5CE2C5DB0F}" destId="{87C0807F-F437-4AEE-AAC4-4CF7AEDCA2B0}" srcOrd="0" destOrd="0" presId="urn:microsoft.com/office/officeart/2005/8/layout/vList2"/>
    <dgm:cxn modelId="{CA4E3CA8-CEEF-4839-A17F-F8E0C47E8EF3}" srcId="{57977B16-0305-4776-A5CE-D08A9DD5A61F}" destId="{1F214CBC-A128-4123-B37A-3D5CE2C5DB0F}" srcOrd="0" destOrd="0" parTransId="{99DDE499-8B2F-4B37-8B7E-4069579D4BD8}" sibTransId="{A527BD5E-F503-4187-AA3D-3E26CC340A3F}"/>
    <dgm:cxn modelId="{BBC5A8C3-E17E-4107-BDB9-3014DA6E575B}" srcId="{57977B16-0305-4776-A5CE-D08A9DD5A61F}" destId="{F11B477E-05EE-47DF-9F93-BBF53E4796D4}" srcOrd="1" destOrd="0" parTransId="{D4498D0A-4663-4FC1-AB91-E86F105201CF}" sibTransId="{106591DD-8D4B-4E43-BA0B-78183E7C771B}"/>
    <dgm:cxn modelId="{A3B7F104-E97A-4603-9E46-AC039307E93E}" type="presOf" srcId="{D599FD5D-ECFE-4D27-9B0B-1806ACB7CBD3}" destId="{7FD33830-72D4-4364-9E16-CAAD5E5CE841}" srcOrd="0" destOrd="0" presId="urn:microsoft.com/office/officeart/2005/8/layout/vList2"/>
    <dgm:cxn modelId="{2B669826-F79A-458E-A786-185C0E8C895B}" srcId="{1AB7173C-B7AE-4927-8CB8-E7B3AC1F1329}" destId="{3F7AC59C-93E5-416F-8B97-6D8406154872}" srcOrd="0" destOrd="0" parTransId="{3DF57A04-C377-4B2E-B811-A06384E457B8}" sibTransId="{50F90E9C-B44D-4CEA-BCB0-A8EFEB6D8CE3}"/>
    <dgm:cxn modelId="{577D5B47-34CE-4C25-AB81-0B2F27DB47F9}" srcId="{1F214CBC-A128-4123-B37A-3D5CE2C5DB0F}" destId="{D599FD5D-ECFE-4D27-9B0B-1806ACB7CBD3}" srcOrd="0" destOrd="0" parTransId="{BD38D5F1-0F26-4A9C-B416-46BF9C0F5A91}" sibTransId="{20EAAFD2-B422-4BCE-B457-4FBF656A701B}"/>
    <dgm:cxn modelId="{4400F1C9-2DF9-4A0A-AAA2-86B6B1D7E50F}" type="presOf" srcId="{1AB7173C-B7AE-4927-8CB8-E7B3AC1F1329}" destId="{5E4D42FC-AF9A-4489-A2B6-6C13199E61E8}" srcOrd="0" destOrd="0" presId="urn:microsoft.com/office/officeart/2005/8/layout/vList2"/>
    <dgm:cxn modelId="{4729985D-66E0-4594-96F4-A8039E703F1B}" type="presOf" srcId="{57977B16-0305-4776-A5CE-D08A9DD5A61F}" destId="{6D7A54C2-9EF3-4C51-9C32-6DB6D5E8EE61}" srcOrd="0" destOrd="0" presId="urn:microsoft.com/office/officeart/2005/8/layout/vList2"/>
    <dgm:cxn modelId="{3CFF79D7-2630-4095-8E2A-0A74CBAECBD3}" srcId="{57977B16-0305-4776-A5CE-D08A9DD5A61F}" destId="{1AB7173C-B7AE-4927-8CB8-E7B3AC1F1329}" srcOrd="2" destOrd="0" parTransId="{9ED58AA2-D723-4341-AA14-D7F6EE71A633}" sibTransId="{95F9D58B-43F9-443D-B365-35E741EB64A9}"/>
    <dgm:cxn modelId="{D4C93016-9B91-43EC-BDE1-A21BF46E1853}" srcId="{F11B477E-05EE-47DF-9F93-BBF53E4796D4}" destId="{64DE5D05-824A-4FD0-9661-3D13CA8BC73C}" srcOrd="0" destOrd="0" parTransId="{F48FC500-92A8-4366-BF7B-1BCD51C4594F}" sibTransId="{E933CFF8-1BF3-4B6E-A095-698290A583D1}"/>
    <dgm:cxn modelId="{AE3F9487-5655-4F8E-83F2-DD53A0BAA46E}" type="presOf" srcId="{64DE5D05-824A-4FD0-9661-3D13CA8BC73C}" destId="{D05197C4-6ED1-4030-8DD8-9D6A43728A3C}" srcOrd="0" destOrd="0" presId="urn:microsoft.com/office/officeart/2005/8/layout/vList2"/>
    <dgm:cxn modelId="{27F96715-DC8B-4009-A071-4CD16FF58547}" type="presParOf" srcId="{6D7A54C2-9EF3-4C51-9C32-6DB6D5E8EE61}" destId="{87C0807F-F437-4AEE-AAC4-4CF7AEDCA2B0}" srcOrd="0" destOrd="0" presId="urn:microsoft.com/office/officeart/2005/8/layout/vList2"/>
    <dgm:cxn modelId="{7534BF1A-8E94-416A-871A-2A47C7F6CC06}" type="presParOf" srcId="{6D7A54C2-9EF3-4C51-9C32-6DB6D5E8EE61}" destId="{7FD33830-72D4-4364-9E16-CAAD5E5CE841}" srcOrd="1" destOrd="0" presId="urn:microsoft.com/office/officeart/2005/8/layout/vList2"/>
    <dgm:cxn modelId="{C153600C-94F8-4E9D-B73F-088FF2DB7A1F}" type="presParOf" srcId="{6D7A54C2-9EF3-4C51-9C32-6DB6D5E8EE61}" destId="{CF368B52-7530-4828-A36D-CA755C83C250}" srcOrd="2" destOrd="0" presId="urn:microsoft.com/office/officeart/2005/8/layout/vList2"/>
    <dgm:cxn modelId="{BBED1BF7-3871-41FF-8F29-4B1AF775535B}" type="presParOf" srcId="{6D7A54C2-9EF3-4C51-9C32-6DB6D5E8EE61}" destId="{D05197C4-6ED1-4030-8DD8-9D6A43728A3C}" srcOrd="3" destOrd="0" presId="urn:microsoft.com/office/officeart/2005/8/layout/vList2"/>
    <dgm:cxn modelId="{8E7A8775-F0ED-4037-8C1B-2538249DD7BB}" type="presParOf" srcId="{6D7A54C2-9EF3-4C51-9C32-6DB6D5E8EE61}" destId="{5E4D42FC-AF9A-4489-A2B6-6C13199E61E8}" srcOrd="4" destOrd="0" presId="urn:microsoft.com/office/officeart/2005/8/layout/vList2"/>
    <dgm:cxn modelId="{548A1C4A-639C-4FDC-B66B-612D32192A04}" type="presParOf" srcId="{6D7A54C2-9EF3-4C51-9C32-6DB6D5E8EE61}" destId="{CD2A4E0F-F0EF-4A0D-A3DA-550F736CA88B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EEBF6DB-FEAF-4783-9FFC-863EC231AEB1}" type="doc">
      <dgm:prSet loTypeId="urn:microsoft.com/office/officeart/2005/8/layout/orgChart1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B85F188A-FC65-4B55-829E-FB7853F004DA}">
      <dgm:prSet phldrT="[Текст]"/>
      <dgm:spPr/>
      <dgm:t>
        <a:bodyPr/>
        <a:lstStyle/>
        <a:p>
          <a:r>
            <a:rPr lang="ru-RU" dirty="0" smtClean="0"/>
            <a:t>Налогоплательщик, плательщик сбора, плательщик страховых взносов и (или) налоговый агент вправе распорядиться суммой денежных средств, формирующих положительное сальдо его единого налогового счета, путем зачета</a:t>
          </a:r>
          <a:endParaRPr lang="ru-RU" dirty="0"/>
        </a:p>
      </dgm:t>
    </dgm:pt>
    <dgm:pt modelId="{3E932C7C-81A1-4B8C-BA66-AA1D6FE42614}" type="parTrans" cxnId="{68BC75BC-F260-4500-9127-CA356AF1491F}">
      <dgm:prSet/>
      <dgm:spPr/>
      <dgm:t>
        <a:bodyPr/>
        <a:lstStyle/>
        <a:p>
          <a:endParaRPr lang="ru-RU"/>
        </a:p>
      </dgm:t>
    </dgm:pt>
    <dgm:pt modelId="{35BBF874-C41F-4F68-982E-3D3E65E1B006}" type="sibTrans" cxnId="{68BC75BC-F260-4500-9127-CA356AF1491F}">
      <dgm:prSet/>
      <dgm:spPr/>
      <dgm:t>
        <a:bodyPr/>
        <a:lstStyle/>
        <a:p>
          <a:endParaRPr lang="ru-RU"/>
        </a:p>
      </dgm:t>
    </dgm:pt>
    <dgm:pt modelId="{B5FAC766-B557-44A7-9662-30E438A27B8C}">
      <dgm:prSet phldrT="[Текст]"/>
      <dgm:spPr/>
      <dgm:t>
        <a:bodyPr/>
        <a:lstStyle/>
        <a:p>
          <a:r>
            <a:rPr lang="ru-RU" dirty="0" smtClean="0"/>
            <a:t>в счет исполнения обязанности другого лица по уплате налогов, сборов, страховых взносов, пеней, штрафов и (или) процентов</a:t>
          </a:r>
          <a:endParaRPr lang="ru-RU" dirty="0"/>
        </a:p>
      </dgm:t>
    </dgm:pt>
    <dgm:pt modelId="{1EDDE56D-5BC1-4F15-BCC3-211A19214C4B}" type="parTrans" cxnId="{64E93525-4678-46FE-AA91-08BBF5A8AB75}">
      <dgm:prSet/>
      <dgm:spPr/>
      <dgm:t>
        <a:bodyPr/>
        <a:lstStyle/>
        <a:p>
          <a:endParaRPr lang="ru-RU"/>
        </a:p>
      </dgm:t>
    </dgm:pt>
    <dgm:pt modelId="{2EB51C93-A3E0-4105-97B4-A2DCA3936332}" type="sibTrans" cxnId="{64E93525-4678-46FE-AA91-08BBF5A8AB75}">
      <dgm:prSet/>
      <dgm:spPr/>
      <dgm:t>
        <a:bodyPr/>
        <a:lstStyle/>
        <a:p>
          <a:endParaRPr lang="ru-RU"/>
        </a:p>
      </dgm:t>
    </dgm:pt>
    <dgm:pt modelId="{9A3F3924-B566-41D1-85D1-547206C2EDC0}">
      <dgm:prSet phldrT="[Текст]"/>
      <dgm:spPr/>
      <dgm:t>
        <a:bodyPr/>
        <a:lstStyle/>
        <a:p>
          <a:r>
            <a:rPr lang="ru-RU" dirty="0" smtClean="0"/>
            <a:t>в счет исполнения предстоящей обязанности по уплате конкретного налога (сбора, страхового взноса)</a:t>
          </a:r>
          <a:endParaRPr lang="ru-RU" dirty="0"/>
        </a:p>
      </dgm:t>
    </dgm:pt>
    <dgm:pt modelId="{09C46598-EA04-42E5-9897-E16F159C8D7C}" type="parTrans" cxnId="{1700F581-8346-4A70-9009-1BFF5433642D}">
      <dgm:prSet/>
      <dgm:spPr/>
      <dgm:t>
        <a:bodyPr/>
        <a:lstStyle/>
        <a:p>
          <a:endParaRPr lang="ru-RU"/>
        </a:p>
      </dgm:t>
    </dgm:pt>
    <dgm:pt modelId="{7BF24774-738A-424C-B63F-1570D6997F1B}" type="sibTrans" cxnId="{1700F581-8346-4A70-9009-1BFF5433642D}">
      <dgm:prSet/>
      <dgm:spPr/>
      <dgm:t>
        <a:bodyPr/>
        <a:lstStyle/>
        <a:p>
          <a:endParaRPr lang="ru-RU"/>
        </a:p>
      </dgm:t>
    </dgm:pt>
    <dgm:pt modelId="{379052B6-E8D8-4189-B4B4-8354151E1725}">
      <dgm:prSet phldrT="[Текст]"/>
      <dgm:spPr/>
      <dgm:t>
        <a:bodyPr/>
        <a:lstStyle/>
        <a:p>
          <a:r>
            <a:rPr lang="ru-RU" dirty="0" smtClean="0"/>
            <a:t>в счет исполнения решений налоговых органов</a:t>
          </a:r>
          <a:endParaRPr lang="ru-RU" dirty="0"/>
        </a:p>
      </dgm:t>
    </dgm:pt>
    <dgm:pt modelId="{5E2889A4-5B8F-49FF-BC21-6E5063D13AF2}" type="parTrans" cxnId="{930340E1-6EF2-431F-9ECC-3FE601738BF3}">
      <dgm:prSet/>
      <dgm:spPr/>
      <dgm:t>
        <a:bodyPr/>
        <a:lstStyle/>
        <a:p>
          <a:endParaRPr lang="ru-RU"/>
        </a:p>
      </dgm:t>
    </dgm:pt>
    <dgm:pt modelId="{FCA0116E-849D-4B99-A27D-1839463C9D95}" type="sibTrans" cxnId="{930340E1-6EF2-431F-9ECC-3FE601738BF3}">
      <dgm:prSet/>
      <dgm:spPr/>
      <dgm:t>
        <a:bodyPr/>
        <a:lstStyle/>
        <a:p>
          <a:endParaRPr lang="ru-RU"/>
        </a:p>
      </dgm:t>
    </dgm:pt>
    <dgm:pt modelId="{6FD274E9-BDD0-4782-B584-76406B327F1F}" type="pres">
      <dgm:prSet presAssocID="{AEEBF6DB-FEAF-4783-9FFC-863EC231AEB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CDDE40C-7FE3-405B-AF10-EC53367B5012}" type="pres">
      <dgm:prSet presAssocID="{B85F188A-FC65-4B55-829E-FB7853F004DA}" presName="hierRoot1" presStyleCnt="0">
        <dgm:presLayoutVars>
          <dgm:hierBranch val="init"/>
        </dgm:presLayoutVars>
      </dgm:prSet>
      <dgm:spPr/>
    </dgm:pt>
    <dgm:pt modelId="{FF395AE0-486E-43D5-9768-E816F5858181}" type="pres">
      <dgm:prSet presAssocID="{B85F188A-FC65-4B55-829E-FB7853F004DA}" presName="rootComposite1" presStyleCnt="0"/>
      <dgm:spPr/>
    </dgm:pt>
    <dgm:pt modelId="{92A1475A-0DDF-44BD-8156-7102F7309C63}" type="pres">
      <dgm:prSet presAssocID="{B85F188A-FC65-4B55-829E-FB7853F004DA}" presName="rootText1" presStyleLbl="node0" presStyleIdx="0" presStyleCnt="1" custScaleX="16670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C72A299-E6F6-4A63-979A-F25A5AF00A34}" type="pres">
      <dgm:prSet presAssocID="{B85F188A-FC65-4B55-829E-FB7853F004DA}" presName="rootConnector1" presStyleLbl="node1" presStyleIdx="0" presStyleCnt="0"/>
      <dgm:spPr/>
    </dgm:pt>
    <dgm:pt modelId="{C786C979-2823-4B49-80B2-D609C7612052}" type="pres">
      <dgm:prSet presAssocID="{B85F188A-FC65-4B55-829E-FB7853F004DA}" presName="hierChild2" presStyleCnt="0"/>
      <dgm:spPr/>
    </dgm:pt>
    <dgm:pt modelId="{AEC5218D-6322-46AC-9291-4E9013673E77}" type="pres">
      <dgm:prSet presAssocID="{1EDDE56D-5BC1-4F15-BCC3-211A19214C4B}" presName="Name37" presStyleLbl="parChTrans1D2" presStyleIdx="0" presStyleCnt="3"/>
      <dgm:spPr/>
    </dgm:pt>
    <dgm:pt modelId="{B74B21F3-764D-404C-8552-16285C01645F}" type="pres">
      <dgm:prSet presAssocID="{B5FAC766-B557-44A7-9662-30E438A27B8C}" presName="hierRoot2" presStyleCnt="0">
        <dgm:presLayoutVars>
          <dgm:hierBranch val="init"/>
        </dgm:presLayoutVars>
      </dgm:prSet>
      <dgm:spPr/>
    </dgm:pt>
    <dgm:pt modelId="{F838490A-19F4-4E05-8EEC-6E7879B270D6}" type="pres">
      <dgm:prSet presAssocID="{B5FAC766-B557-44A7-9662-30E438A27B8C}" presName="rootComposite" presStyleCnt="0"/>
      <dgm:spPr/>
    </dgm:pt>
    <dgm:pt modelId="{39B01E4F-9782-4553-AE3C-9D1BF25B3F8E}" type="pres">
      <dgm:prSet presAssocID="{B5FAC766-B557-44A7-9662-30E438A27B8C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BBC8E09-8CAB-48A7-A2D7-2F8E84DB8CD9}" type="pres">
      <dgm:prSet presAssocID="{B5FAC766-B557-44A7-9662-30E438A27B8C}" presName="rootConnector" presStyleLbl="node2" presStyleIdx="0" presStyleCnt="3"/>
      <dgm:spPr/>
    </dgm:pt>
    <dgm:pt modelId="{DD3E8E46-5762-4D11-9605-8A6A90DFB250}" type="pres">
      <dgm:prSet presAssocID="{B5FAC766-B557-44A7-9662-30E438A27B8C}" presName="hierChild4" presStyleCnt="0"/>
      <dgm:spPr/>
    </dgm:pt>
    <dgm:pt modelId="{9D181588-41FA-4A81-A8AD-5253521988AB}" type="pres">
      <dgm:prSet presAssocID="{B5FAC766-B557-44A7-9662-30E438A27B8C}" presName="hierChild5" presStyleCnt="0"/>
      <dgm:spPr/>
    </dgm:pt>
    <dgm:pt modelId="{C896EE96-AEA4-4254-8B0A-C7420A568E00}" type="pres">
      <dgm:prSet presAssocID="{09C46598-EA04-42E5-9897-E16F159C8D7C}" presName="Name37" presStyleLbl="parChTrans1D2" presStyleIdx="1" presStyleCnt="3"/>
      <dgm:spPr/>
    </dgm:pt>
    <dgm:pt modelId="{D5962EC4-7A33-425E-B631-471AA2C55659}" type="pres">
      <dgm:prSet presAssocID="{9A3F3924-B566-41D1-85D1-547206C2EDC0}" presName="hierRoot2" presStyleCnt="0">
        <dgm:presLayoutVars>
          <dgm:hierBranch val="init"/>
        </dgm:presLayoutVars>
      </dgm:prSet>
      <dgm:spPr/>
    </dgm:pt>
    <dgm:pt modelId="{C04F6695-0433-45AB-B72C-2A934F7CAA29}" type="pres">
      <dgm:prSet presAssocID="{9A3F3924-B566-41D1-85D1-547206C2EDC0}" presName="rootComposite" presStyleCnt="0"/>
      <dgm:spPr/>
    </dgm:pt>
    <dgm:pt modelId="{38E3A465-4D30-481B-801E-50FD520668AD}" type="pres">
      <dgm:prSet presAssocID="{9A3F3924-B566-41D1-85D1-547206C2EDC0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A791CD1-7423-40AF-91D7-8039427100C3}" type="pres">
      <dgm:prSet presAssocID="{9A3F3924-B566-41D1-85D1-547206C2EDC0}" presName="rootConnector" presStyleLbl="node2" presStyleIdx="1" presStyleCnt="3"/>
      <dgm:spPr/>
    </dgm:pt>
    <dgm:pt modelId="{8A82C2D2-F569-4203-A792-AB0E65D076E8}" type="pres">
      <dgm:prSet presAssocID="{9A3F3924-B566-41D1-85D1-547206C2EDC0}" presName="hierChild4" presStyleCnt="0"/>
      <dgm:spPr/>
    </dgm:pt>
    <dgm:pt modelId="{5D692A41-302E-4682-BAA0-4C33A4C20FF4}" type="pres">
      <dgm:prSet presAssocID="{9A3F3924-B566-41D1-85D1-547206C2EDC0}" presName="hierChild5" presStyleCnt="0"/>
      <dgm:spPr/>
    </dgm:pt>
    <dgm:pt modelId="{9BBC31A9-CAF1-4808-A845-FE34B36D9729}" type="pres">
      <dgm:prSet presAssocID="{5E2889A4-5B8F-49FF-BC21-6E5063D13AF2}" presName="Name37" presStyleLbl="parChTrans1D2" presStyleIdx="2" presStyleCnt="3"/>
      <dgm:spPr/>
    </dgm:pt>
    <dgm:pt modelId="{B315E740-B7FF-4A9A-8FBB-0E0BC30ABC6A}" type="pres">
      <dgm:prSet presAssocID="{379052B6-E8D8-4189-B4B4-8354151E1725}" presName="hierRoot2" presStyleCnt="0">
        <dgm:presLayoutVars>
          <dgm:hierBranch val="init"/>
        </dgm:presLayoutVars>
      </dgm:prSet>
      <dgm:spPr/>
    </dgm:pt>
    <dgm:pt modelId="{FD8669FC-4DD1-4942-905E-FDBB22AC801E}" type="pres">
      <dgm:prSet presAssocID="{379052B6-E8D8-4189-B4B4-8354151E1725}" presName="rootComposite" presStyleCnt="0"/>
      <dgm:spPr/>
    </dgm:pt>
    <dgm:pt modelId="{244E04C2-E036-4998-A06B-E8ABA75B01D5}" type="pres">
      <dgm:prSet presAssocID="{379052B6-E8D8-4189-B4B4-8354151E1725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0BD31CF-2287-41F1-B346-A24F1AC371FD}" type="pres">
      <dgm:prSet presAssocID="{379052B6-E8D8-4189-B4B4-8354151E1725}" presName="rootConnector" presStyleLbl="node2" presStyleIdx="2" presStyleCnt="3"/>
      <dgm:spPr/>
    </dgm:pt>
    <dgm:pt modelId="{86B03852-FD96-48C0-887D-49305C6A2422}" type="pres">
      <dgm:prSet presAssocID="{379052B6-E8D8-4189-B4B4-8354151E1725}" presName="hierChild4" presStyleCnt="0"/>
      <dgm:spPr/>
    </dgm:pt>
    <dgm:pt modelId="{33B8E8FB-ACC7-4C64-A1A2-33B33287CBED}" type="pres">
      <dgm:prSet presAssocID="{379052B6-E8D8-4189-B4B4-8354151E1725}" presName="hierChild5" presStyleCnt="0"/>
      <dgm:spPr/>
    </dgm:pt>
    <dgm:pt modelId="{6FB162EE-03D4-4626-BD38-8246C4633C2C}" type="pres">
      <dgm:prSet presAssocID="{B85F188A-FC65-4B55-829E-FB7853F004DA}" presName="hierChild3" presStyleCnt="0"/>
      <dgm:spPr/>
    </dgm:pt>
  </dgm:ptLst>
  <dgm:cxnLst>
    <dgm:cxn modelId="{602220F1-41DA-4060-9BEF-30618DF63D7A}" type="presOf" srcId="{B85F188A-FC65-4B55-829E-FB7853F004DA}" destId="{AC72A299-E6F6-4A63-979A-F25A5AF00A34}" srcOrd="1" destOrd="0" presId="urn:microsoft.com/office/officeart/2005/8/layout/orgChart1"/>
    <dgm:cxn modelId="{6E7C31B0-EEC7-48BE-B514-B44BC8CCD68C}" type="presOf" srcId="{9A3F3924-B566-41D1-85D1-547206C2EDC0}" destId="{AA791CD1-7423-40AF-91D7-8039427100C3}" srcOrd="1" destOrd="0" presId="urn:microsoft.com/office/officeart/2005/8/layout/orgChart1"/>
    <dgm:cxn modelId="{68BC75BC-F260-4500-9127-CA356AF1491F}" srcId="{AEEBF6DB-FEAF-4783-9FFC-863EC231AEB1}" destId="{B85F188A-FC65-4B55-829E-FB7853F004DA}" srcOrd="0" destOrd="0" parTransId="{3E932C7C-81A1-4B8C-BA66-AA1D6FE42614}" sibTransId="{35BBF874-C41F-4F68-982E-3D3E65E1B006}"/>
    <dgm:cxn modelId="{64E93525-4678-46FE-AA91-08BBF5A8AB75}" srcId="{B85F188A-FC65-4B55-829E-FB7853F004DA}" destId="{B5FAC766-B557-44A7-9662-30E438A27B8C}" srcOrd="0" destOrd="0" parTransId="{1EDDE56D-5BC1-4F15-BCC3-211A19214C4B}" sibTransId="{2EB51C93-A3E0-4105-97B4-A2DCA3936332}"/>
    <dgm:cxn modelId="{E01B5BD1-B12E-4AD9-86FB-F29C79562693}" type="presOf" srcId="{09C46598-EA04-42E5-9897-E16F159C8D7C}" destId="{C896EE96-AEA4-4254-8B0A-C7420A568E00}" srcOrd="0" destOrd="0" presId="urn:microsoft.com/office/officeart/2005/8/layout/orgChart1"/>
    <dgm:cxn modelId="{5C6D5816-CE3D-45EA-B54C-20F49E6791B1}" type="presOf" srcId="{379052B6-E8D8-4189-B4B4-8354151E1725}" destId="{F0BD31CF-2287-41F1-B346-A24F1AC371FD}" srcOrd="1" destOrd="0" presId="urn:microsoft.com/office/officeart/2005/8/layout/orgChart1"/>
    <dgm:cxn modelId="{E696DD6F-5267-4B71-AB9E-9607835A1E22}" type="presOf" srcId="{9A3F3924-B566-41D1-85D1-547206C2EDC0}" destId="{38E3A465-4D30-481B-801E-50FD520668AD}" srcOrd="0" destOrd="0" presId="urn:microsoft.com/office/officeart/2005/8/layout/orgChart1"/>
    <dgm:cxn modelId="{78E3ED13-23CA-4A50-93E4-29C8AC800805}" type="presOf" srcId="{1EDDE56D-5BC1-4F15-BCC3-211A19214C4B}" destId="{AEC5218D-6322-46AC-9291-4E9013673E77}" srcOrd="0" destOrd="0" presId="urn:microsoft.com/office/officeart/2005/8/layout/orgChart1"/>
    <dgm:cxn modelId="{C46E6AEA-BDDA-48BA-8ECC-4433E35DAD2A}" type="presOf" srcId="{B85F188A-FC65-4B55-829E-FB7853F004DA}" destId="{92A1475A-0DDF-44BD-8156-7102F7309C63}" srcOrd="0" destOrd="0" presId="urn:microsoft.com/office/officeart/2005/8/layout/orgChart1"/>
    <dgm:cxn modelId="{1700F581-8346-4A70-9009-1BFF5433642D}" srcId="{B85F188A-FC65-4B55-829E-FB7853F004DA}" destId="{9A3F3924-B566-41D1-85D1-547206C2EDC0}" srcOrd="1" destOrd="0" parTransId="{09C46598-EA04-42E5-9897-E16F159C8D7C}" sibTransId="{7BF24774-738A-424C-B63F-1570D6997F1B}"/>
    <dgm:cxn modelId="{26DB3B17-DB0B-45A9-9D70-5D4EC7AABDF8}" type="presOf" srcId="{B5FAC766-B557-44A7-9662-30E438A27B8C}" destId="{39B01E4F-9782-4553-AE3C-9D1BF25B3F8E}" srcOrd="0" destOrd="0" presId="urn:microsoft.com/office/officeart/2005/8/layout/orgChart1"/>
    <dgm:cxn modelId="{7F261576-9884-4CDE-817E-972DC8C31C87}" type="presOf" srcId="{B5FAC766-B557-44A7-9662-30E438A27B8C}" destId="{CBBC8E09-8CAB-48A7-A2D7-2F8E84DB8CD9}" srcOrd="1" destOrd="0" presId="urn:microsoft.com/office/officeart/2005/8/layout/orgChart1"/>
    <dgm:cxn modelId="{44DE6290-9B23-4B6C-902D-F3ABD60E4121}" type="presOf" srcId="{AEEBF6DB-FEAF-4783-9FFC-863EC231AEB1}" destId="{6FD274E9-BDD0-4782-B584-76406B327F1F}" srcOrd="0" destOrd="0" presId="urn:microsoft.com/office/officeart/2005/8/layout/orgChart1"/>
    <dgm:cxn modelId="{3F40843F-0FA9-44F9-91FB-FC2317BEE3B1}" type="presOf" srcId="{5E2889A4-5B8F-49FF-BC21-6E5063D13AF2}" destId="{9BBC31A9-CAF1-4808-A845-FE34B36D9729}" srcOrd="0" destOrd="0" presId="urn:microsoft.com/office/officeart/2005/8/layout/orgChart1"/>
    <dgm:cxn modelId="{6B11622E-803F-4958-919C-863DF7B6961E}" type="presOf" srcId="{379052B6-E8D8-4189-B4B4-8354151E1725}" destId="{244E04C2-E036-4998-A06B-E8ABA75B01D5}" srcOrd="0" destOrd="0" presId="urn:microsoft.com/office/officeart/2005/8/layout/orgChart1"/>
    <dgm:cxn modelId="{930340E1-6EF2-431F-9ECC-3FE601738BF3}" srcId="{B85F188A-FC65-4B55-829E-FB7853F004DA}" destId="{379052B6-E8D8-4189-B4B4-8354151E1725}" srcOrd="2" destOrd="0" parTransId="{5E2889A4-5B8F-49FF-BC21-6E5063D13AF2}" sibTransId="{FCA0116E-849D-4B99-A27D-1839463C9D95}"/>
    <dgm:cxn modelId="{B7660E24-F072-42C3-B6F5-FA792E9554C1}" type="presParOf" srcId="{6FD274E9-BDD0-4782-B584-76406B327F1F}" destId="{9CDDE40C-7FE3-405B-AF10-EC53367B5012}" srcOrd="0" destOrd="0" presId="urn:microsoft.com/office/officeart/2005/8/layout/orgChart1"/>
    <dgm:cxn modelId="{617F8901-77D2-4E36-8A3E-12AF7788D3DE}" type="presParOf" srcId="{9CDDE40C-7FE3-405B-AF10-EC53367B5012}" destId="{FF395AE0-486E-43D5-9768-E816F5858181}" srcOrd="0" destOrd="0" presId="urn:microsoft.com/office/officeart/2005/8/layout/orgChart1"/>
    <dgm:cxn modelId="{2C3E2878-804A-4B49-8AA1-3B8AAA1BC430}" type="presParOf" srcId="{FF395AE0-486E-43D5-9768-E816F5858181}" destId="{92A1475A-0DDF-44BD-8156-7102F7309C63}" srcOrd="0" destOrd="0" presId="urn:microsoft.com/office/officeart/2005/8/layout/orgChart1"/>
    <dgm:cxn modelId="{1D923E3E-3249-4EFC-B586-86424E814139}" type="presParOf" srcId="{FF395AE0-486E-43D5-9768-E816F5858181}" destId="{AC72A299-E6F6-4A63-979A-F25A5AF00A34}" srcOrd="1" destOrd="0" presId="urn:microsoft.com/office/officeart/2005/8/layout/orgChart1"/>
    <dgm:cxn modelId="{51B70FEE-6EC5-4F1C-8C84-0D5E137B6882}" type="presParOf" srcId="{9CDDE40C-7FE3-405B-AF10-EC53367B5012}" destId="{C786C979-2823-4B49-80B2-D609C7612052}" srcOrd="1" destOrd="0" presId="urn:microsoft.com/office/officeart/2005/8/layout/orgChart1"/>
    <dgm:cxn modelId="{EE8FD88C-8029-470F-8589-D46116768AD7}" type="presParOf" srcId="{C786C979-2823-4B49-80B2-D609C7612052}" destId="{AEC5218D-6322-46AC-9291-4E9013673E77}" srcOrd="0" destOrd="0" presId="urn:microsoft.com/office/officeart/2005/8/layout/orgChart1"/>
    <dgm:cxn modelId="{4EFC47F8-1C1E-4168-BD67-900C460AD534}" type="presParOf" srcId="{C786C979-2823-4B49-80B2-D609C7612052}" destId="{B74B21F3-764D-404C-8552-16285C01645F}" srcOrd="1" destOrd="0" presId="urn:microsoft.com/office/officeart/2005/8/layout/orgChart1"/>
    <dgm:cxn modelId="{14921326-00FC-4857-BFF3-114E3443BEDC}" type="presParOf" srcId="{B74B21F3-764D-404C-8552-16285C01645F}" destId="{F838490A-19F4-4E05-8EEC-6E7879B270D6}" srcOrd="0" destOrd="0" presId="urn:microsoft.com/office/officeart/2005/8/layout/orgChart1"/>
    <dgm:cxn modelId="{51246309-F6F5-4386-84FB-970E7A991821}" type="presParOf" srcId="{F838490A-19F4-4E05-8EEC-6E7879B270D6}" destId="{39B01E4F-9782-4553-AE3C-9D1BF25B3F8E}" srcOrd="0" destOrd="0" presId="urn:microsoft.com/office/officeart/2005/8/layout/orgChart1"/>
    <dgm:cxn modelId="{7A8C0C29-0EF6-4495-B5F0-9375C932B11D}" type="presParOf" srcId="{F838490A-19F4-4E05-8EEC-6E7879B270D6}" destId="{CBBC8E09-8CAB-48A7-A2D7-2F8E84DB8CD9}" srcOrd="1" destOrd="0" presId="urn:microsoft.com/office/officeart/2005/8/layout/orgChart1"/>
    <dgm:cxn modelId="{E693945F-0E9C-43CA-B8C3-6F4DAE9BB70E}" type="presParOf" srcId="{B74B21F3-764D-404C-8552-16285C01645F}" destId="{DD3E8E46-5762-4D11-9605-8A6A90DFB250}" srcOrd="1" destOrd="0" presId="urn:microsoft.com/office/officeart/2005/8/layout/orgChart1"/>
    <dgm:cxn modelId="{ADBC01CE-D707-4C69-903B-0D897A9D74A4}" type="presParOf" srcId="{B74B21F3-764D-404C-8552-16285C01645F}" destId="{9D181588-41FA-4A81-A8AD-5253521988AB}" srcOrd="2" destOrd="0" presId="urn:microsoft.com/office/officeart/2005/8/layout/orgChart1"/>
    <dgm:cxn modelId="{5FFA18E4-01E3-4F15-88A3-0EC60180DAB8}" type="presParOf" srcId="{C786C979-2823-4B49-80B2-D609C7612052}" destId="{C896EE96-AEA4-4254-8B0A-C7420A568E00}" srcOrd="2" destOrd="0" presId="urn:microsoft.com/office/officeart/2005/8/layout/orgChart1"/>
    <dgm:cxn modelId="{84087CE0-F88E-4E44-83A5-46080D40C303}" type="presParOf" srcId="{C786C979-2823-4B49-80B2-D609C7612052}" destId="{D5962EC4-7A33-425E-B631-471AA2C55659}" srcOrd="3" destOrd="0" presId="urn:microsoft.com/office/officeart/2005/8/layout/orgChart1"/>
    <dgm:cxn modelId="{DAFDB213-1F75-4614-B9FA-8528F058E5F7}" type="presParOf" srcId="{D5962EC4-7A33-425E-B631-471AA2C55659}" destId="{C04F6695-0433-45AB-B72C-2A934F7CAA29}" srcOrd="0" destOrd="0" presId="urn:microsoft.com/office/officeart/2005/8/layout/orgChart1"/>
    <dgm:cxn modelId="{70F05DE1-D1B2-4A89-8B30-2AF88F1D90C4}" type="presParOf" srcId="{C04F6695-0433-45AB-B72C-2A934F7CAA29}" destId="{38E3A465-4D30-481B-801E-50FD520668AD}" srcOrd="0" destOrd="0" presId="urn:microsoft.com/office/officeart/2005/8/layout/orgChart1"/>
    <dgm:cxn modelId="{0B29E52D-6C51-4DAB-AAF8-6CF683B23AAE}" type="presParOf" srcId="{C04F6695-0433-45AB-B72C-2A934F7CAA29}" destId="{AA791CD1-7423-40AF-91D7-8039427100C3}" srcOrd="1" destOrd="0" presId="urn:microsoft.com/office/officeart/2005/8/layout/orgChart1"/>
    <dgm:cxn modelId="{0702CE31-5980-45A1-B3A0-45760E683227}" type="presParOf" srcId="{D5962EC4-7A33-425E-B631-471AA2C55659}" destId="{8A82C2D2-F569-4203-A792-AB0E65D076E8}" srcOrd="1" destOrd="0" presId="urn:microsoft.com/office/officeart/2005/8/layout/orgChart1"/>
    <dgm:cxn modelId="{271B9912-E970-4464-8C80-F1DE2AF9E8E6}" type="presParOf" srcId="{D5962EC4-7A33-425E-B631-471AA2C55659}" destId="{5D692A41-302E-4682-BAA0-4C33A4C20FF4}" srcOrd="2" destOrd="0" presId="urn:microsoft.com/office/officeart/2005/8/layout/orgChart1"/>
    <dgm:cxn modelId="{7EE2C1A4-9FCD-46FD-B246-3216C2525D22}" type="presParOf" srcId="{C786C979-2823-4B49-80B2-D609C7612052}" destId="{9BBC31A9-CAF1-4808-A845-FE34B36D9729}" srcOrd="4" destOrd="0" presId="urn:microsoft.com/office/officeart/2005/8/layout/orgChart1"/>
    <dgm:cxn modelId="{D3912D1D-AE6B-49A1-BDE1-725E045C0272}" type="presParOf" srcId="{C786C979-2823-4B49-80B2-D609C7612052}" destId="{B315E740-B7FF-4A9A-8FBB-0E0BC30ABC6A}" srcOrd="5" destOrd="0" presId="urn:microsoft.com/office/officeart/2005/8/layout/orgChart1"/>
    <dgm:cxn modelId="{40C56FC2-91D3-4A08-8B5D-8301A6BF44D3}" type="presParOf" srcId="{B315E740-B7FF-4A9A-8FBB-0E0BC30ABC6A}" destId="{FD8669FC-4DD1-4942-905E-FDBB22AC801E}" srcOrd="0" destOrd="0" presId="urn:microsoft.com/office/officeart/2005/8/layout/orgChart1"/>
    <dgm:cxn modelId="{302B9320-E501-456D-A4EC-E28CA7FE1A1B}" type="presParOf" srcId="{FD8669FC-4DD1-4942-905E-FDBB22AC801E}" destId="{244E04C2-E036-4998-A06B-E8ABA75B01D5}" srcOrd="0" destOrd="0" presId="urn:microsoft.com/office/officeart/2005/8/layout/orgChart1"/>
    <dgm:cxn modelId="{88B2FE86-28BF-41AD-AF52-E71375EC7708}" type="presParOf" srcId="{FD8669FC-4DD1-4942-905E-FDBB22AC801E}" destId="{F0BD31CF-2287-41F1-B346-A24F1AC371FD}" srcOrd="1" destOrd="0" presId="urn:microsoft.com/office/officeart/2005/8/layout/orgChart1"/>
    <dgm:cxn modelId="{8FCD4FF8-473D-4CAF-9BE7-C32A1DAAC4AC}" type="presParOf" srcId="{B315E740-B7FF-4A9A-8FBB-0E0BC30ABC6A}" destId="{86B03852-FD96-48C0-887D-49305C6A2422}" srcOrd="1" destOrd="0" presId="urn:microsoft.com/office/officeart/2005/8/layout/orgChart1"/>
    <dgm:cxn modelId="{264C72B3-EDB5-41C8-A2B9-4FFFD6E5DC53}" type="presParOf" srcId="{B315E740-B7FF-4A9A-8FBB-0E0BC30ABC6A}" destId="{33B8E8FB-ACC7-4C64-A1A2-33B33287CBED}" srcOrd="2" destOrd="0" presId="urn:microsoft.com/office/officeart/2005/8/layout/orgChart1"/>
    <dgm:cxn modelId="{8B0AC628-3FD9-4193-9D38-AEDE140B223E}" type="presParOf" srcId="{9CDDE40C-7FE3-405B-AF10-EC53367B5012}" destId="{6FB162EE-03D4-4626-BD38-8246C4633C2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09998E9-BDD4-402B-BA2D-B2AD913FC9D7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89B75922-1278-476B-AD46-97D81BF4CFE6}">
      <dgm:prSet phldrT="[Текст]"/>
      <dgm:spPr/>
      <dgm:t>
        <a:bodyPr/>
        <a:lstStyle/>
        <a:p>
          <a:r>
            <a:rPr lang="ru-RU" dirty="0" smtClean="0"/>
            <a:t>налогоплательщик состоит на учете в налоговом органе, принимающем решение о зачете (возврате)</a:t>
          </a:r>
          <a:endParaRPr lang="ru-RU" dirty="0"/>
        </a:p>
      </dgm:t>
    </dgm:pt>
    <dgm:pt modelId="{2AAA07E0-CAB0-4D8B-A999-7694DFD9CA9D}" type="parTrans" cxnId="{6415F39C-1CDA-4341-9210-1D8C5DF2CDDA}">
      <dgm:prSet/>
      <dgm:spPr/>
      <dgm:t>
        <a:bodyPr/>
        <a:lstStyle/>
        <a:p>
          <a:endParaRPr lang="ru-RU"/>
        </a:p>
      </dgm:t>
    </dgm:pt>
    <dgm:pt modelId="{6EE131BB-293B-4BC3-9442-E081E8ECCCB3}" type="sibTrans" cxnId="{6415F39C-1CDA-4341-9210-1D8C5DF2CDDA}">
      <dgm:prSet/>
      <dgm:spPr/>
      <dgm:t>
        <a:bodyPr/>
        <a:lstStyle/>
        <a:p>
          <a:endParaRPr lang="ru-RU"/>
        </a:p>
      </dgm:t>
    </dgm:pt>
    <dgm:pt modelId="{3E8E061E-A972-4EF5-8B11-6497BEF30714}">
      <dgm:prSet phldrT="[Текст]"/>
      <dgm:spPr/>
      <dgm:t>
        <a:bodyPr/>
        <a:lstStyle/>
        <a:p>
          <a:r>
            <a:rPr lang="ru-RU" dirty="0" smtClean="0"/>
            <a:t>суммы излишне уплаченных (излишне взысканных) налоговых платежей фактически зачислены на счета </a:t>
          </a:r>
          <a:endParaRPr lang="ru-RU" dirty="0"/>
        </a:p>
      </dgm:t>
    </dgm:pt>
    <dgm:pt modelId="{CB8FF9F2-D5CA-4D2E-8373-B8AF5D13B605}" type="parTrans" cxnId="{CBB1BDA4-4763-41C0-A401-8A0D2A22FC9F}">
      <dgm:prSet/>
      <dgm:spPr/>
      <dgm:t>
        <a:bodyPr/>
        <a:lstStyle/>
        <a:p>
          <a:endParaRPr lang="ru-RU"/>
        </a:p>
      </dgm:t>
    </dgm:pt>
    <dgm:pt modelId="{B94892B4-13F5-4FA0-A4F9-05BCC51DEBF7}" type="sibTrans" cxnId="{CBB1BDA4-4763-41C0-A401-8A0D2A22FC9F}">
      <dgm:prSet/>
      <dgm:spPr/>
      <dgm:t>
        <a:bodyPr/>
        <a:lstStyle/>
        <a:p>
          <a:endParaRPr lang="ru-RU"/>
        </a:p>
      </dgm:t>
    </dgm:pt>
    <dgm:pt modelId="{6BE8FBED-851B-4EB4-88D5-5060000D4391}">
      <dgm:prSet phldrT="[Текст]"/>
      <dgm:spPr/>
      <dgm:t>
        <a:bodyPr/>
        <a:lstStyle/>
        <a:p>
          <a:r>
            <a:rPr lang="ru-RU" dirty="0" smtClean="0"/>
            <a:t>у налогоплательщика отсутствует задолженность по налоговым платежам </a:t>
          </a:r>
          <a:endParaRPr lang="ru-RU" dirty="0"/>
        </a:p>
      </dgm:t>
    </dgm:pt>
    <dgm:pt modelId="{ECA849A0-DC1C-4F39-806B-9E23AD231D67}" type="parTrans" cxnId="{77F6DCE6-336A-49B0-86DD-09C941905AC8}">
      <dgm:prSet/>
      <dgm:spPr/>
      <dgm:t>
        <a:bodyPr/>
        <a:lstStyle/>
        <a:p>
          <a:endParaRPr lang="ru-RU"/>
        </a:p>
      </dgm:t>
    </dgm:pt>
    <dgm:pt modelId="{9EFE4E19-2929-443D-B2B0-FF78A94E1387}" type="sibTrans" cxnId="{77F6DCE6-336A-49B0-86DD-09C941905AC8}">
      <dgm:prSet/>
      <dgm:spPr/>
      <dgm:t>
        <a:bodyPr/>
        <a:lstStyle/>
        <a:p>
          <a:endParaRPr lang="ru-RU"/>
        </a:p>
      </dgm:t>
    </dgm:pt>
    <dgm:pt modelId="{F05987A3-F6F3-4673-823F-E45EFA5ED4C3}">
      <dgm:prSet phldrT="[Текст]"/>
      <dgm:spPr/>
      <dgm:t>
        <a:bodyPr/>
        <a:lstStyle/>
        <a:p>
          <a:r>
            <a:rPr lang="ru-RU" dirty="0" smtClean="0"/>
            <a:t>обеспечено соответствие принятия налоговым органом решения о зачете переплаты по налоговым платежам юридического лица как налогоплательщика</a:t>
          </a:r>
          <a:endParaRPr lang="ru-RU" dirty="0"/>
        </a:p>
      </dgm:t>
    </dgm:pt>
    <dgm:pt modelId="{55308D2E-B665-4C55-B28B-D0768495E38D}" type="parTrans" cxnId="{B69AD2DF-36E3-46C7-ADDC-149F8B1D51A3}">
      <dgm:prSet/>
      <dgm:spPr/>
      <dgm:t>
        <a:bodyPr/>
        <a:lstStyle/>
        <a:p>
          <a:endParaRPr lang="ru-RU"/>
        </a:p>
      </dgm:t>
    </dgm:pt>
    <dgm:pt modelId="{92370564-D59A-4E44-A78F-6763019023E1}" type="sibTrans" cxnId="{B69AD2DF-36E3-46C7-ADDC-149F8B1D51A3}">
      <dgm:prSet/>
      <dgm:spPr/>
      <dgm:t>
        <a:bodyPr/>
        <a:lstStyle/>
        <a:p>
          <a:endParaRPr lang="ru-RU"/>
        </a:p>
      </dgm:t>
    </dgm:pt>
    <dgm:pt modelId="{A5C65A68-0FA5-4674-AD73-347A11A1303A}">
      <dgm:prSet phldrT="[Текст]"/>
      <dgm:spPr/>
      <dgm:t>
        <a:bodyPr/>
        <a:lstStyle/>
        <a:p>
          <a:r>
            <a:rPr lang="ru-RU" dirty="0" smtClean="0"/>
            <a:t>факт излишнего взыскания налога (сбора) подтвержден документами</a:t>
          </a:r>
          <a:endParaRPr lang="ru-RU" dirty="0"/>
        </a:p>
      </dgm:t>
    </dgm:pt>
    <dgm:pt modelId="{3903804E-BB8E-4336-93B0-32B2A79B53C8}" type="parTrans" cxnId="{19E8DEEF-2636-431B-9202-F79263F0A7E2}">
      <dgm:prSet/>
      <dgm:spPr/>
      <dgm:t>
        <a:bodyPr/>
        <a:lstStyle/>
        <a:p>
          <a:endParaRPr lang="ru-RU"/>
        </a:p>
      </dgm:t>
    </dgm:pt>
    <dgm:pt modelId="{ADB87D35-A176-4E21-A172-FB101D1E82ED}" type="sibTrans" cxnId="{19E8DEEF-2636-431B-9202-F79263F0A7E2}">
      <dgm:prSet/>
      <dgm:spPr/>
      <dgm:t>
        <a:bodyPr/>
        <a:lstStyle/>
        <a:p>
          <a:endParaRPr lang="ru-RU"/>
        </a:p>
      </dgm:t>
    </dgm:pt>
    <dgm:pt modelId="{5342E283-4F2A-4A8B-8281-999BA63D5829}" type="pres">
      <dgm:prSet presAssocID="{F09998E9-BDD4-402B-BA2D-B2AD913FC9D7}" presName="Name0" presStyleCnt="0">
        <dgm:presLayoutVars>
          <dgm:chMax val="7"/>
          <dgm:chPref val="7"/>
          <dgm:dir/>
        </dgm:presLayoutVars>
      </dgm:prSet>
      <dgm:spPr/>
    </dgm:pt>
    <dgm:pt modelId="{1FF401AB-FC8A-43BE-A0A0-E86784ED0EEE}" type="pres">
      <dgm:prSet presAssocID="{F09998E9-BDD4-402B-BA2D-B2AD913FC9D7}" presName="Name1" presStyleCnt="0"/>
      <dgm:spPr/>
    </dgm:pt>
    <dgm:pt modelId="{721C7B2F-E37D-48A6-A412-BC81D4709F0A}" type="pres">
      <dgm:prSet presAssocID="{F09998E9-BDD4-402B-BA2D-B2AD913FC9D7}" presName="cycle" presStyleCnt="0"/>
      <dgm:spPr/>
    </dgm:pt>
    <dgm:pt modelId="{42E1CD35-22F3-4D50-B57E-FC442A6082F9}" type="pres">
      <dgm:prSet presAssocID="{F09998E9-BDD4-402B-BA2D-B2AD913FC9D7}" presName="srcNode" presStyleLbl="node1" presStyleIdx="0" presStyleCnt="5"/>
      <dgm:spPr/>
    </dgm:pt>
    <dgm:pt modelId="{CA9AD065-1A05-415A-A861-E61F81A36C31}" type="pres">
      <dgm:prSet presAssocID="{F09998E9-BDD4-402B-BA2D-B2AD913FC9D7}" presName="conn" presStyleLbl="parChTrans1D2" presStyleIdx="0" presStyleCnt="1"/>
      <dgm:spPr/>
    </dgm:pt>
    <dgm:pt modelId="{2134ED60-24E0-4968-931E-B4265F4D6F0B}" type="pres">
      <dgm:prSet presAssocID="{F09998E9-BDD4-402B-BA2D-B2AD913FC9D7}" presName="extraNode" presStyleLbl="node1" presStyleIdx="0" presStyleCnt="5"/>
      <dgm:spPr/>
    </dgm:pt>
    <dgm:pt modelId="{451A6BBF-209E-4B00-936F-F4585B53E7AD}" type="pres">
      <dgm:prSet presAssocID="{F09998E9-BDD4-402B-BA2D-B2AD913FC9D7}" presName="dstNode" presStyleLbl="node1" presStyleIdx="0" presStyleCnt="5"/>
      <dgm:spPr/>
    </dgm:pt>
    <dgm:pt modelId="{99DBD7A3-14FF-4104-80DC-247A13871E9A}" type="pres">
      <dgm:prSet presAssocID="{89B75922-1278-476B-AD46-97D81BF4CFE6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3B8DAC-47B4-4C1E-8421-31231A6BA9AA}" type="pres">
      <dgm:prSet presAssocID="{89B75922-1278-476B-AD46-97D81BF4CFE6}" presName="accent_1" presStyleCnt="0"/>
      <dgm:spPr/>
    </dgm:pt>
    <dgm:pt modelId="{87786938-F5F0-47A7-88F0-A77CB0DD54B5}" type="pres">
      <dgm:prSet presAssocID="{89B75922-1278-476B-AD46-97D81BF4CFE6}" presName="accentRepeatNode" presStyleLbl="solidFgAcc1" presStyleIdx="0" presStyleCnt="5"/>
      <dgm:spPr/>
    </dgm:pt>
    <dgm:pt modelId="{931451CB-6F79-4810-8FAA-147238BAA64C}" type="pres">
      <dgm:prSet presAssocID="{3E8E061E-A972-4EF5-8B11-6497BEF30714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47D356-9539-46B2-AD6E-525A8CF51BE0}" type="pres">
      <dgm:prSet presAssocID="{3E8E061E-A972-4EF5-8B11-6497BEF30714}" presName="accent_2" presStyleCnt="0"/>
      <dgm:spPr/>
    </dgm:pt>
    <dgm:pt modelId="{7897AB82-E6F3-45BD-9F6B-11AE6E15CD3C}" type="pres">
      <dgm:prSet presAssocID="{3E8E061E-A972-4EF5-8B11-6497BEF30714}" presName="accentRepeatNode" presStyleLbl="solidFgAcc1" presStyleIdx="1" presStyleCnt="5"/>
      <dgm:spPr/>
    </dgm:pt>
    <dgm:pt modelId="{5C66EA46-3F97-4270-A3D6-BA17F59A6222}" type="pres">
      <dgm:prSet presAssocID="{6BE8FBED-851B-4EB4-88D5-5060000D4391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B2F3A7-F254-44D2-871C-3BB4B7539521}" type="pres">
      <dgm:prSet presAssocID="{6BE8FBED-851B-4EB4-88D5-5060000D4391}" presName="accent_3" presStyleCnt="0"/>
      <dgm:spPr/>
    </dgm:pt>
    <dgm:pt modelId="{63AE2C25-D9F8-40B5-B4FE-8019CFB89630}" type="pres">
      <dgm:prSet presAssocID="{6BE8FBED-851B-4EB4-88D5-5060000D4391}" presName="accentRepeatNode" presStyleLbl="solidFgAcc1" presStyleIdx="2" presStyleCnt="5"/>
      <dgm:spPr/>
    </dgm:pt>
    <dgm:pt modelId="{F478BFDD-9C89-41C2-A324-CC6BA8A125C5}" type="pres">
      <dgm:prSet presAssocID="{F05987A3-F6F3-4673-823F-E45EFA5ED4C3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E72407-D98F-4AAC-AF73-7EF7EB743DFA}" type="pres">
      <dgm:prSet presAssocID="{F05987A3-F6F3-4673-823F-E45EFA5ED4C3}" presName="accent_4" presStyleCnt="0"/>
      <dgm:spPr/>
    </dgm:pt>
    <dgm:pt modelId="{5491E8A8-4555-4073-BA63-9155C2731719}" type="pres">
      <dgm:prSet presAssocID="{F05987A3-F6F3-4673-823F-E45EFA5ED4C3}" presName="accentRepeatNode" presStyleLbl="solidFgAcc1" presStyleIdx="3" presStyleCnt="5"/>
      <dgm:spPr/>
    </dgm:pt>
    <dgm:pt modelId="{823A6961-A945-477F-B4A5-CA62B88CF80F}" type="pres">
      <dgm:prSet presAssocID="{A5C65A68-0FA5-4674-AD73-347A11A1303A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26DB2B-06B1-4C27-BD23-694A4C1BED28}" type="pres">
      <dgm:prSet presAssocID="{A5C65A68-0FA5-4674-AD73-347A11A1303A}" presName="accent_5" presStyleCnt="0"/>
      <dgm:spPr/>
    </dgm:pt>
    <dgm:pt modelId="{72991B4C-1E95-4369-AA47-3A5DDDAE10A5}" type="pres">
      <dgm:prSet presAssocID="{A5C65A68-0FA5-4674-AD73-347A11A1303A}" presName="accentRepeatNode" presStyleLbl="solidFgAcc1" presStyleIdx="4" presStyleCnt="5"/>
      <dgm:spPr/>
    </dgm:pt>
  </dgm:ptLst>
  <dgm:cxnLst>
    <dgm:cxn modelId="{19E8DEEF-2636-431B-9202-F79263F0A7E2}" srcId="{F09998E9-BDD4-402B-BA2D-B2AD913FC9D7}" destId="{A5C65A68-0FA5-4674-AD73-347A11A1303A}" srcOrd="4" destOrd="0" parTransId="{3903804E-BB8E-4336-93B0-32B2A79B53C8}" sibTransId="{ADB87D35-A176-4E21-A172-FB101D1E82ED}"/>
    <dgm:cxn modelId="{1FA42FB1-A060-4AF6-A6FA-D898CAE5E25A}" type="presOf" srcId="{A5C65A68-0FA5-4674-AD73-347A11A1303A}" destId="{823A6961-A945-477F-B4A5-CA62B88CF80F}" srcOrd="0" destOrd="0" presId="urn:microsoft.com/office/officeart/2008/layout/VerticalCurvedList"/>
    <dgm:cxn modelId="{264C0F33-CCCF-487C-BE27-C49C30DC50DA}" type="presOf" srcId="{F09998E9-BDD4-402B-BA2D-B2AD913FC9D7}" destId="{5342E283-4F2A-4A8B-8281-999BA63D5829}" srcOrd="0" destOrd="0" presId="urn:microsoft.com/office/officeart/2008/layout/VerticalCurvedList"/>
    <dgm:cxn modelId="{DA78BA6E-FF69-4415-95AF-72BD25C869CB}" type="presOf" srcId="{3E8E061E-A972-4EF5-8B11-6497BEF30714}" destId="{931451CB-6F79-4810-8FAA-147238BAA64C}" srcOrd="0" destOrd="0" presId="urn:microsoft.com/office/officeart/2008/layout/VerticalCurvedList"/>
    <dgm:cxn modelId="{06F832FE-042E-4FE9-B03B-23A01A2B6BDA}" type="presOf" srcId="{6EE131BB-293B-4BC3-9442-E081E8ECCCB3}" destId="{CA9AD065-1A05-415A-A861-E61F81A36C31}" srcOrd="0" destOrd="0" presId="urn:microsoft.com/office/officeart/2008/layout/VerticalCurvedList"/>
    <dgm:cxn modelId="{643643E2-D4F5-4E8E-961C-3535ECD27606}" type="presOf" srcId="{89B75922-1278-476B-AD46-97D81BF4CFE6}" destId="{99DBD7A3-14FF-4104-80DC-247A13871E9A}" srcOrd="0" destOrd="0" presId="urn:microsoft.com/office/officeart/2008/layout/VerticalCurvedList"/>
    <dgm:cxn modelId="{63CCDC60-4D2E-4196-90B1-6272611D6FA0}" type="presOf" srcId="{F05987A3-F6F3-4673-823F-E45EFA5ED4C3}" destId="{F478BFDD-9C89-41C2-A324-CC6BA8A125C5}" srcOrd="0" destOrd="0" presId="urn:microsoft.com/office/officeart/2008/layout/VerticalCurvedList"/>
    <dgm:cxn modelId="{A4272635-4351-46A8-AEE5-2E001B1F500A}" type="presOf" srcId="{6BE8FBED-851B-4EB4-88D5-5060000D4391}" destId="{5C66EA46-3F97-4270-A3D6-BA17F59A6222}" srcOrd="0" destOrd="0" presId="urn:microsoft.com/office/officeart/2008/layout/VerticalCurvedList"/>
    <dgm:cxn modelId="{6415F39C-1CDA-4341-9210-1D8C5DF2CDDA}" srcId="{F09998E9-BDD4-402B-BA2D-B2AD913FC9D7}" destId="{89B75922-1278-476B-AD46-97D81BF4CFE6}" srcOrd="0" destOrd="0" parTransId="{2AAA07E0-CAB0-4D8B-A999-7694DFD9CA9D}" sibTransId="{6EE131BB-293B-4BC3-9442-E081E8ECCCB3}"/>
    <dgm:cxn modelId="{CBB1BDA4-4763-41C0-A401-8A0D2A22FC9F}" srcId="{F09998E9-BDD4-402B-BA2D-B2AD913FC9D7}" destId="{3E8E061E-A972-4EF5-8B11-6497BEF30714}" srcOrd="1" destOrd="0" parTransId="{CB8FF9F2-D5CA-4D2E-8373-B8AF5D13B605}" sibTransId="{B94892B4-13F5-4FA0-A4F9-05BCC51DEBF7}"/>
    <dgm:cxn modelId="{77F6DCE6-336A-49B0-86DD-09C941905AC8}" srcId="{F09998E9-BDD4-402B-BA2D-B2AD913FC9D7}" destId="{6BE8FBED-851B-4EB4-88D5-5060000D4391}" srcOrd="2" destOrd="0" parTransId="{ECA849A0-DC1C-4F39-806B-9E23AD231D67}" sibTransId="{9EFE4E19-2929-443D-B2B0-FF78A94E1387}"/>
    <dgm:cxn modelId="{B69AD2DF-36E3-46C7-ADDC-149F8B1D51A3}" srcId="{F09998E9-BDD4-402B-BA2D-B2AD913FC9D7}" destId="{F05987A3-F6F3-4673-823F-E45EFA5ED4C3}" srcOrd="3" destOrd="0" parTransId="{55308D2E-B665-4C55-B28B-D0768495E38D}" sibTransId="{92370564-D59A-4E44-A78F-6763019023E1}"/>
    <dgm:cxn modelId="{60A0468C-89DE-4B0C-A360-17D8AB19FC70}" type="presParOf" srcId="{5342E283-4F2A-4A8B-8281-999BA63D5829}" destId="{1FF401AB-FC8A-43BE-A0A0-E86784ED0EEE}" srcOrd="0" destOrd="0" presId="urn:microsoft.com/office/officeart/2008/layout/VerticalCurvedList"/>
    <dgm:cxn modelId="{7E90004E-6A3C-41CE-8F97-EC495DF3148B}" type="presParOf" srcId="{1FF401AB-FC8A-43BE-A0A0-E86784ED0EEE}" destId="{721C7B2F-E37D-48A6-A412-BC81D4709F0A}" srcOrd="0" destOrd="0" presId="urn:microsoft.com/office/officeart/2008/layout/VerticalCurvedList"/>
    <dgm:cxn modelId="{54FD459D-3E3F-4E49-BC0B-CFA9183D1D4B}" type="presParOf" srcId="{721C7B2F-E37D-48A6-A412-BC81D4709F0A}" destId="{42E1CD35-22F3-4D50-B57E-FC442A6082F9}" srcOrd="0" destOrd="0" presId="urn:microsoft.com/office/officeart/2008/layout/VerticalCurvedList"/>
    <dgm:cxn modelId="{B60B2045-77A6-46B3-91E5-278ED36B3A6D}" type="presParOf" srcId="{721C7B2F-E37D-48A6-A412-BC81D4709F0A}" destId="{CA9AD065-1A05-415A-A861-E61F81A36C31}" srcOrd="1" destOrd="0" presId="urn:microsoft.com/office/officeart/2008/layout/VerticalCurvedList"/>
    <dgm:cxn modelId="{94B1B4EB-58B3-4EC8-AA5E-1BB3962D5823}" type="presParOf" srcId="{721C7B2F-E37D-48A6-A412-BC81D4709F0A}" destId="{2134ED60-24E0-4968-931E-B4265F4D6F0B}" srcOrd="2" destOrd="0" presId="urn:microsoft.com/office/officeart/2008/layout/VerticalCurvedList"/>
    <dgm:cxn modelId="{F53CF522-4F0E-452E-A5B0-A24EEBF55911}" type="presParOf" srcId="{721C7B2F-E37D-48A6-A412-BC81D4709F0A}" destId="{451A6BBF-209E-4B00-936F-F4585B53E7AD}" srcOrd="3" destOrd="0" presId="urn:microsoft.com/office/officeart/2008/layout/VerticalCurvedList"/>
    <dgm:cxn modelId="{21001A55-3333-4C8C-968A-A92451947A9E}" type="presParOf" srcId="{1FF401AB-FC8A-43BE-A0A0-E86784ED0EEE}" destId="{99DBD7A3-14FF-4104-80DC-247A13871E9A}" srcOrd="1" destOrd="0" presId="urn:microsoft.com/office/officeart/2008/layout/VerticalCurvedList"/>
    <dgm:cxn modelId="{851CE0FA-1357-497C-A04E-FDEB72054879}" type="presParOf" srcId="{1FF401AB-FC8A-43BE-A0A0-E86784ED0EEE}" destId="{B43B8DAC-47B4-4C1E-8421-31231A6BA9AA}" srcOrd="2" destOrd="0" presId="urn:microsoft.com/office/officeart/2008/layout/VerticalCurvedList"/>
    <dgm:cxn modelId="{36A58684-D665-49A4-A037-68B4DF49DCD7}" type="presParOf" srcId="{B43B8DAC-47B4-4C1E-8421-31231A6BA9AA}" destId="{87786938-F5F0-47A7-88F0-A77CB0DD54B5}" srcOrd="0" destOrd="0" presId="urn:microsoft.com/office/officeart/2008/layout/VerticalCurvedList"/>
    <dgm:cxn modelId="{6B3F00C4-F370-4C34-BDF1-4C9D9ADDC464}" type="presParOf" srcId="{1FF401AB-FC8A-43BE-A0A0-E86784ED0EEE}" destId="{931451CB-6F79-4810-8FAA-147238BAA64C}" srcOrd="3" destOrd="0" presId="urn:microsoft.com/office/officeart/2008/layout/VerticalCurvedList"/>
    <dgm:cxn modelId="{E5EE9164-6DB1-4CD2-960B-1123BA648FBA}" type="presParOf" srcId="{1FF401AB-FC8A-43BE-A0A0-E86784ED0EEE}" destId="{CB47D356-9539-46B2-AD6E-525A8CF51BE0}" srcOrd="4" destOrd="0" presId="urn:microsoft.com/office/officeart/2008/layout/VerticalCurvedList"/>
    <dgm:cxn modelId="{ABDEB7A6-4D7C-4CCA-9EC2-EFC36EE25F3A}" type="presParOf" srcId="{CB47D356-9539-46B2-AD6E-525A8CF51BE0}" destId="{7897AB82-E6F3-45BD-9F6B-11AE6E15CD3C}" srcOrd="0" destOrd="0" presId="urn:microsoft.com/office/officeart/2008/layout/VerticalCurvedList"/>
    <dgm:cxn modelId="{DA881EC9-5D5F-479A-A64C-D3C55634610E}" type="presParOf" srcId="{1FF401AB-FC8A-43BE-A0A0-E86784ED0EEE}" destId="{5C66EA46-3F97-4270-A3D6-BA17F59A6222}" srcOrd="5" destOrd="0" presId="urn:microsoft.com/office/officeart/2008/layout/VerticalCurvedList"/>
    <dgm:cxn modelId="{8CD78972-6E97-44FF-B912-EA4FD9234023}" type="presParOf" srcId="{1FF401AB-FC8A-43BE-A0A0-E86784ED0EEE}" destId="{26B2F3A7-F254-44D2-871C-3BB4B7539521}" srcOrd="6" destOrd="0" presId="urn:microsoft.com/office/officeart/2008/layout/VerticalCurvedList"/>
    <dgm:cxn modelId="{5237BF66-B07F-4E3C-A9DF-471D98D62D66}" type="presParOf" srcId="{26B2F3A7-F254-44D2-871C-3BB4B7539521}" destId="{63AE2C25-D9F8-40B5-B4FE-8019CFB89630}" srcOrd="0" destOrd="0" presId="urn:microsoft.com/office/officeart/2008/layout/VerticalCurvedList"/>
    <dgm:cxn modelId="{32318A6B-2D7E-478F-88D8-25305B88D433}" type="presParOf" srcId="{1FF401AB-FC8A-43BE-A0A0-E86784ED0EEE}" destId="{F478BFDD-9C89-41C2-A324-CC6BA8A125C5}" srcOrd="7" destOrd="0" presId="urn:microsoft.com/office/officeart/2008/layout/VerticalCurvedList"/>
    <dgm:cxn modelId="{108EB2B5-0D5B-46C0-9E5C-74BF0FB1663D}" type="presParOf" srcId="{1FF401AB-FC8A-43BE-A0A0-E86784ED0EEE}" destId="{63E72407-D98F-4AAC-AF73-7EF7EB743DFA}" srcOrd="8" destOrd="0" presId="urn:microsoft.com/office/officeart/2008/layout/VerticalCurvedList"/>
    <dgm:cxn modelId="{EEEAE137-2D1D-4D27-BCD6-5340BEC1253C}" type="presParOf" srcId="{63E72407-D98F-4AAC-AF73-7EF7EB743DFA}" destId="{5491E8A8-4555-4073-BA63-9155C2731719}" srcOrd="0" destOrd="0" presId="urn:microsoft.com/office/officeart/2008/layout/VerticalCurvedList"/>
    <dgm:cxn modelId="{E27519AD-E2B2-4FAE-A09C-15ABE0BBAF5C}" type="presParOf" srcId="{1FF401AB-FC8A-43BE-A0A0-E86784ED0EEE}" destId="{823A6961-A945-477F-B4A5-CA62B88CF80F}" srcOrd="9" destOrd="0" presId="urn:microsoft.com/office/officeart/2008/layout/VerticalCurvedList"/>
    <dgm:cxn modelId="{1574D167-A906-40B3-A320-7CBA2A88B231}" type="presParOf" srcId="{1FF401AB-FC8A-43BE-A0A0-E86784ED0EEE}" destId="{FC26DB2B-06B1-4C27-BD23-694A4C1BED28}" srcOrd="10" destOrd="0" presId="urn:microsoft.com/office/officeart/2008/layout/VerticalCurvedList"/>
    <dgm:cxn modelId="{40179416-7708-454D-830B-9B2C9DC15134}" type="presParOf" srcId="{FC26DB2B-06B1-4C27-BD23-694A4C1BED28}" destId="{72991B4C-1E95-4369-AA47-3A5DDDAE10A5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C48843-F6E9-49CA-8775-4133BE6EA6DD}">
      <dsp:nvSpPr>
        <dsp:cNvPr id="0" name=""/>
        <dsp:cNvSpPr/>
      </dsp:nvSpPr>
      <dsp:spPr>
        <a:xfrm>
          <a:off x="5193953" y="1103583"/>
          <a:ext cx="339742" cy="1488396"/>
        </a:xfrm>
        <a:custGeom>
          <a:avLst/>
          <a:gdLst/>
          <a:ahLst/>
          <a:cxnLst/>
          <a:rect l="0" t="0" r="0" b="0"/>
          <a:pathLst>
            <a:path>
              <a:moveTo>
                <a:pt x="339742" y="0"/>
              </a:moveTo>
              <a:lnTo>
                <a:pt x="339742" y="1488396"/>
              </a:lnTo>
              <a:lnTo>
                <a:pt x="0" y="1488396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7037E8-546F-4C98-91EF-62F68059E7A9}">
      <dsp:nvSpPr>
        <dsp:cNvPr id="0" name=""/>
        <dsp:cNvSpPr/>
      </dsp:nvSpPr>
      <dsp:spPr>
        <a:xfrm>
          <a:off x="5533696" y="1103583"/>
          <a:ext cx="3915130" cy="29767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37050"/>
              </a:lnTo>
              <a:lnTo>
                <a:pt x="3915130" y="2637050"/>
              </a:lnTo>
              <a:lnTo>
                <a:pt x="3915130" y="2976793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DC4DB0-2DEA-46E7-A082-FA7C4FF7C6DF}">
      <dsp:nvSpPr>
        <dsp:cNvPr id="0" name=""/>
        <dsp:cNvSpPr/>
      </dsp:nvSpPr>
      <dsp:spPr>
        <a:xfrm>
          <a:off x="5487976" y="1103583"/>
          <a:ext cx="91440" cy="297679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76793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C3D360-868B-40B0-A6C6-D1BEF1E76DD7}">
      <dsp:nvSpPr>
        <dsp:cNvPr id="0" name=""/>
        <dsp:cNvSpPr/>
      </dsp:nvSpPr>
      <dsp:spPr>
        <a:xfrm>
          <a:off x="1618565" y="1103583"/>
          <a:ext cx="3915130" cy="2976793"/>
        </a:xfrm>
        <a:custGeom>
          <a:avLst/>
          <a:gdLst/>
          <a:ahLst/>
          <a:cxnLst/>
          <a:rect l="0" t="0" r="0" b="0"/>
          <a:pathLst>
            <a:path>
              <a:moveTo>
                <a:pt x="3915130" y="0"/>
              </a:moveTo>
              <a:lnTo>
                <a:pt x="3915130" y="2637050"/>
              </a:lnTo>
              <a:lnTo>
                <a:pt x="0" y="2637050"/>
              </a:lnTo>
              <a:lnTo>
                <a:pt x="0" y="2976793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29EFB9-D9A4-4247-8F48-69ED84E9FD8F}">
      <dsp:nvSpPr>
        <dsp:cNvPr id="0" name=""/>
        <dsp:cNvSpPr/>
      </dsp:nvSpPr>
      <dsp:spPr>
        <a:xfrm>
          <a:off x="3915873" y="179709"/>
          <a:ext cx="3235645" cy="9238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Налоговая обязанность </a:t>
          </a:r>
          <a:endParaRPr lang="ru-RU" sz="1900" kern="1200" dirty="0"/>
        </a:p>
      </dsp:txBody>
      <dsp:txXfrm>
        <a:off x="3915873" y="179709"/>
        <a:ext cx="3235645" cy="923873"/>
      </dsp:txXfrm>
    </dsp:sp>
    <dsp:sp modelId="{5EB904B6-8DC4-4B0E-B6D1-227FACE25F39}">
      <dsp:nvSpPr>
        <dsp:cNvPr id="0" name=""/>
        <dsp:cNvSpPr/>
      </dsp:nvSpPr>
      <dsp:spPr>
        <a:xfrm>
          <a:off x="743" y="4080377"/>
          <a:ext cx="3235645" cy="161782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сущность исполнения заключается в уплате налога или сбора</a:t>
          </a:r>
          <a:endParaRPr lang="ru-RU" sz="1900" kern="1200" dirty="0"/>
        </a:p>
      </dsp:txBody>
      <dsp:txXfrm>
        <a:off x="743" y="4080377"/>
        <a:ext cx="3235645" cy="1617822"/>
      </dsp:txXfrm>
    </dsp:sp>
    <dsp:sp modelId="{D97411F8-6D2C-4C62-92D7-AED57B5470A8}">
      <dsp:nvSpPr>
        <dsp:cNvPr id="0" name=""/>
        <dsp:cNvSpPr/>
      </dsp:nvSpPr>
      <dsp:spPr>
        <a:xfrm>
          <a:off x="3915873" y="4080377"/>
          <a:ext cx="3235645" cy="161782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содержание составляют императивные нормы-требования государства об уплате соответствующих налогов или сборов</a:t>
          </a:r>
          <a:endParaRPr lang="ru-RU" sz="1900" kern="1200" dirty="0"/>
        </a:p>
      </dsp:txBody>
      <dsp:txXfrm>
        <a:off x="3915873" y="4080377"/>
        <a:ext cx="3235645" cy="1617822"/>
      </dsp:txXfrm>
    </dsp:sp>
    <dsp:sp modelId="{D9DB7471-8EAD-44F3-998F-78331C13619F}">
      <dsp:nvSpPr>
        <dsp:cNvPr id="0" name=""/>
        <dsp:cNvSpPr/>
      </dsp:nvSpPr>
      <dsp:spPr>
        <a:xfrm>
          <a:off x="7831004" y="4080377"/>
          <a:ext cx="3235645" cy="161782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механизм реализации исполнения налоговой обязанности допускает и элементы диспозитивности</a:t>
          </a:r>
          <a:endParaRPr lang="ru-RU" sz="1900" kern="1200" dirty="0"/>
        </a:p>
      </dsp:txBody>
      <dsp:txXfrm>
        <a:off x="7831004" y="4080377"/>
        <a:ext cx="3235645" cy="1617822"/>
      </dsp:txXfrm>
    </dsp:sp>
    <dsp:sp modelId="{BCBF0124-666C-4CE9-BCEE-2B47AC01BD74}">
      <dsp:nvSpPr>
        <dsp:cNvPr id="0" name=""/>
        <dsp:cNvSpPr/>
      </dsp:nvSpPr>
      <dsp:spPr>
        <a:xfrm>
          <a:off x="673886" y="1783069"/>
          <a:ext cx="4520067" cy="161782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конституционная обязанность граждан своевременно и в полном объеме уплачивать законно установленные налоги и сборы в пользу государства и муниципальных образований</a:t>
          </a:r>
          <a:endParaRPr lang="ru-RU" sz="1900" kern="1200" dirty="0"/>
        </a:p>
      </dsp:txBody>
      <dsp:txXfrm>
        <a:off x="673886" y="1783069"/>
        <a:ext cx="4520067" cy="161782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D7FEF7-88B0-4CE7-BA30-C7F67E3A66A6}">
      <dsp:nvSpPr>
        <dsp:cNvPr id="0" name=""/>
        <dsp:cNvSpPr/>
      </dsp:nvSpPr>
      <dsp:spPr>
        <a:xfrm>
          <a:off x="5334751" y="1593427"/>
          <a:ext cx="183178" cy="1037703"/>
        </a:xfrm>
        <a:custGeom>
          <a:avLst/>
          <a:gdLst/>
          <a:ahLst/>
          <a:cxnLst/>
          <a:rect l="0" t="0" r="0" b="0"/>
          <a:pathLst>
            <a:path>
              <a:moveTo>
                <a:pt x="183178" y="0"/>
              </a:moveTo>
              <a:lnTo>
                <a:pt x="183178" y="1037703"/>
              </a:lnTo>
              <a:lnTo>
                <a:pt x="0" y="1037703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C92EDD-89CD-4FF5-BF74-F864E08FAE19}">
      <dsp:nvSpPr>
        <dsp:cNvPr id="0" name=""/>
        <dsp:cNvSpPr/>
      </dsp:nvSpPr>
      <dsp:spPr>
        <a:xfrm>
          <a:off x="5517930" y="1593427"/>
          <a:ext cx="4640086" cy="20754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92228"/>
              </a:lnTo>
              <a:lnTo>
                <a:pt x="4640086" y="1892228"/>
              </a:lnTo>
              <a:lnTo>
                <a:pt x="4640086" y="2075407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2C55A5-42C6-45E5-ADB3-E43039F77021}">
      <dsp:nvSpPr>
        <dsp:cNvPr id="0" name=""/>
        <dsp:cNvSpPr/>
      </dsp:nvSpPr>
      <dsp:spPr>
        <a:xfrm>
          <a:off x="5517930" y="1593427"/>
          <a:ext cx="2110918" cy="20754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92228"/>
              </a:lnTo>
              <a:lnTo>
                <a:pt x="2110918" y="1892228"/>
              </a:lnTo>
              <a:lnTo>
                <a:pt x="2110918" y="2075407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5C4872-32DC-496B-9919-46350A04C2D2}">
      <dsp:nvSpPr>
        <dsp:cNvPr id="0" name=""/>
        <dsp:cNvSpPr/>
      </dsp:nvSpPr>
      <dsp:spPr>
        <a:xfrm>
          <a:off x="5099680" y="1593427"/>
          <a:ext cx="418249" cy="2075407"/>
        </a:xfrm>
        <a:custGeom>
          <a:avLst/>
          <a:gdLst/>
          <a:ahLst/>
          <a:cxnLst/>
          <a:rect l="0" t="0" r="0" b="0"/>
          <a:pathLst>
            <a:path>
              <a:moveTo>
                <a:pt x="418249" y="0"/>
              </a:moveTo>
              <a:lnTo>
                <a:pt x="418249" y="1892228"/>
              </a:lnTo>
              <a:lnTo>
                <a:pt x="0" y="1892228"/>
              </a:lnTo>
              <a:lnTo>
                <a:pt x="0" y="2075407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33739E-DEE6-42E3-AEF4-258D47AB3204}">
      <dsp:nvSpPr>
        <dsp:cNvPr id="0" name=""/>
        <dsp:cNvSpPr/>
      </dsp:nvSpPr>
      <dsp:spPr>
        <a:xfrm>
          <a:off x="2988762" y="1593427"/>
          <a:ext cx="2529167" cy="2075407"/>
        </a:xfrm>
        <a:custGeom>
          <a:avLst/>
          <a:gdLst/>
          <a:ahLst/>
          <a:cxnLst/>
          <a:rect l="0" t="0" r="0" b="0"/>
          <a:pathLst>
            <a:path>
              <a:moveTo>
                <a:pt x="2529167" y="0"/>
              </a:moveTo>
              <a:lnTo>
                <a:pt x="2529167" y="1892228"/>
              </a:lnTo>
              <a:lnTo>
                <a:pt x="0" y="1892228"/>
              </a:lnTo>
              <a:lnTo>
                <a:pt x="0" y="2075407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2DA90F-DF06-4203-9E93-FD73E6492826}">
      <dsp:nvSpPr>
        <dsp:cNvPr id="0" name=""/>
        <dsp:cNvSpPr/>
      </dsp:nvSpPr>
      <dsp:spPr>
        <a:xfrm>
          <a:off x="877844" y="1593427"/>
          <a:ext cx="4640086" cy="2075407"/>
        </a:xfrm>
        <a:custGeom>
          <a:avLst/>
          <a:gdLst/>
          <a:ahLst/>
          <a:cxnLst/>
          <a:rect l="0" t="0" r="0" b="0"/>
          <a:pathLst>
            <a:path>
              <a:moveTo>
                <a:pt x="4640086" y="0"/>
              </a:moveTo>
              <a:lnTo>
                <a:pt x="4640086" y="1892228"/>
              </a:lnTo>
              <a:lnTo>
                <a:pt x="0" y="1892228"/>
              </a:lnTo>
              <a:lnTo>
                <a:pt x="0" y="2075407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91EF26-2AEE-4A46-BD2D-F863872E2ECB}">
      <dsp:nvSpPr>
        <dsp:cNvPr id="0" name=""/>
        <dsp:cNvSpPr/>
      </dsp:nvSpPr>
      <dsp:spPr>
        <a:xfrm>
          <a:off x="2795753" y="721147"/>
          <a:ext cx="5444354" cy="8722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Способы обеспечения исполнения обязанностей по уплате налогов и сборов</a:t>
          </a:r>
          <a:endParaRPr lang="ru-RU" sz="1800" b="1" kern="1200" dirty="0"/>
        </a:p>
      </dsp:txBody>
      <dsp:txXfrm>
        <a:off x="2795753" y="721147"/>
        <a:ext cx="5444354" cy="872280"/>
      </dsp:txXfrm>
    </dsp:sp>
    <dsp:sp modelId="{976A7D8B-4408-4282-B875-2AA6CE8AD284}">
      <dsp:nvSpPr>
        <dsp:cNvPr id="0" name=""/>
        <dsp:cNvSpPr/>
      </dsp:nvSpPr>
      <dsp:spPr>
        <a:xfrm>
          <a:off x="5564" y="3668835"/>
          <a:ext cx="1744560" cy="87228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залог имущества (ст. 73 НК РФ)</a:t>
          </a:r>
          <a:endParaRPr lang="ru-RU" sz="1800" kern="1200" dirty="0"/>
        </a:p>
      </dsp:txBody>
      <dsp:txXfrm>
        <a:off x="5564" y="3668835"/>
        <a:ext cx="1744560" cy="872280"/>
      </dsp:txXfrm>
    </dsp:sp>
    <dsp:sp modelId="{A3110458-BB53-4EA3-AAD9-62933794D074}">
      <dsp:nvSpPr>
        <dsp:cNvPr id="0" name=""/>
        <dsp:cNvSpPr/>
      </dsp:nvSpPr>
      <dsp:spPr>
        <a:xfrm>
          <a:off x="2116482" y="3668835"/>
          <a:ext cx="1744560" cy="87228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поручительство (ст. 74 НК РФ)</a:t>
          </a:r>
          <a:endParaRPr lang="ru-RU" sz="1800" kern="1200" dirty="0"/>
        </a:p>
      </dsp:txBody>
      <dsp:txXfrm>
        <a:off x="2116482" y="3668835"/>
        <a:ext cx="1744560" cy="872280"/>
      </dsp:txXfrm>
    </dsp:sp>
    <dsp:sp modelId="{C080EC19-5DF6-4248-87F0-F01DF2348DB4}">
      <dsp:nvSpPr>
        <dsp:cNvPr id="0" name=""/>
        <dsp:cNvSpPr/>
      </dsp:nvSpPr>
      <dsp:spPr>
        <a:xfrm>
          <a:off x="4227400" y="3668835"/>
          <a:ext cx="1744560" cy="87228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пеня (ст. 75 НК РФ)</a:t>
          </a:r>
          <a:endParaRPr lang="ru-RU" sz="1800" kern="1200" dirty="0"/>
        </a:p>
      </dsp:txBody>
      <dsp:txXfrm>
        <a:off x="4227400" y="3668835"/>
        <a:ext cx="1744560" cy="872280"/>
      </dsp:txXfrm>
    </dsp:sp>
    <dsp:sp modelId="{0126B87E-1EBE-4612-9008-9645A3EFBC8D}">
      <dsp:nvSpPr>
        <dsp:cNvPr id="0" name=""/>
        <dsp:cNvSpPr/>
      </dsp:nvSpPr>
      <dsp:spPr>
        <a:xfrm>
          <a:off x="6338318" y="3668835"/>
          <a:ext cx="2581059" cy="150894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приостановление операций по счетам в банке и наложение ареста на имущество (ст. 76 НК РФ)</a:t>
          </a:r>
          <a:endParaRPr lang="ru-RU" sz="1800" kern="1200" dirty="0"/>
        </a:p>
      </dsp:txBody>
      <dsp:txXfrm>
        <a:off x="6338318" y="3668835"/>
        <a:ext cx="2581059" cy="1508948"/>
      </dsp:txXfrm>
    </dsp:sp>
    <dsp:sp modelId="{F535C586-5632-4954-9D7F-D9C1ED37BA2E}">
      <dsp:nvSpPr>
        <dsp:cNvPr id="0" name=""/>
        <dsp:cNvSpPr/>
      </dsp:nvSpPr>
      <dsp:spPr>
        <a:xfrm>
          <a:off x="9285736" y="3668835"/>
          <a:ext cx="1744560" cy="87228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банковская гарантия (ст. 74.1 НК РФ)</a:t>
          </a:r>
          <a:endParaRPr lang="ru-RU" sz="1800" kern="1200" dirty="0"/>
        </a:p>
      </dsp:txBody>
      <dsp:txXfrm>
        <a:off x="9285736" y="3668835"/>
        <a:ext cx="1744560" cy="872280"/>
      </dsp:txXfrm>
    </dsp:sp>
    <dsp:sp modelId="{E3DBE95E-D150-45C7-9315-F8EC2A5F0DC1}">
      <dsp:nvSpPr>
        <dsp:cNvPr id="0" name=""/>
        <dsp:cNvSpPr/>
      </dsp:nvSpPr>
      <dsp:spPr>
        <a:xfrm>
          <a:off x="1021133" y="1959785"/>
          <a:ext cx="4313617" cy="134269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правовые ограничения имущественного характера, создающие условия для обеспечения фискальных интересов государства</a:t>
          </a:r>
          <a:endParaRPr lang="ru-RU" sz="1800" b="1" kern="1200" dirty="0"/>
        </a:p>
      </dsp:txBody>
      <dsp:txXfrm>
        <a:off x="1021133" y="1959785"/>
        <a:ext cx="4313617" cy="134269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E63D66-296F-467C-BD5B-BD632309C4E9}">
      <dsp:nvSpPr>
        <dsp:cNvPr id="0" name=""/>
        <dsp:cNvSpPr/>
      </dsp:nvSpPr>
      <dsp:spPr>
        <a:xfrm>
          <a:off x="5285411" y="2371434"/>
          <a:ext cx="3750937" cy="8925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8248"/>
              </a:lnTo>
              <a:lnTo>
                <a:pt x="3750937" y="608248"/>
              </a:lnTo>
              <a:lnTo>
                <a:pt x="3750937" y="89255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2C5971-7A98-400C-A3DA-8B8A46F8D06F}">
      <dsp:nvSpPr>
        <dsp:cNvPr id="0" name=""/>
        <dsp:cNvSpPr/>
      </dsp:nvSpPr>
      <dsp:spPr>
        <a:xfrm>
          <a:off x="5239691" y="2371434"/>
          <a:ext cx="91440" cy="89255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89255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66F9F9-A0B0-40D5-8C74-86EA8D814C89}">
      <dsp:nvSpPr>
        <dsp:cNvPr id="0" name=""/>
        <dsp:cNvSpPr/>
      </dsp:nvSpPr>
      <dsp:spPr>
        <a:xfrm>
          <a:off x="1534474" y="2371434"/>
          <a:ext cx="3750937" cy="892552"/>
        </a:xfrm>
        <a:custGeom>
          <a:avLst/>
          <a:gdLst/>
          <a:ahLst/>
          <a:cxnLst/>
          <a:rect l="0" t="0" r="0" b="0"/>
          <a:pathLst>
            <a:path>
              <a:moveTo>
                <a:pt x="3750937" y="0"/>
              </a:moveTo>
              <a:lnTo>
                <a:pt x="3750937" y="608248"/>
              </a:lnTo>
              <a:lnTo>
                <a:pt x="0" y="608248"/>
              </a:lnTo>
              <a:lnTo>
                <a:pt x="0" y="89255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204ADB-0793-462F-92C9-CA3EEB6C7BA8}">
      <dsp:nvSpPr>
        <dsp:cNvPr id="0" name=""/>
        <dsp:cNvSpPr/>
      </dsp:nvSpPr>
      <dsp:spPr>
        <a:xfrm>
          <a:off x="3750937" y="422651"/>
          <a:ext cx="3068948" cy="19487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26B8B2-830A-41E6-AF26-9ADF70E500A2}">
      <dsp:nvSpPr>
        <dsp:cNvPr id="0" name=""/>
        <dsp:cNvSpPr/>
      </dsp:nvSpPr>
      <dsp:spPr>
        <a:xfrm>
          <a:off x="4091931" y="746596"/>
          <a:ext cx="3068948" cy="19487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Основаниям возникновения налоговой обязанности </a:t>
          </a:r>
          <a:endParaRPr lang="ru-RU" sz="2000" kern="1200" dirty="0"/>
        </a:p>
      </dsp:txBody>
      <dsp:txXfrm>
        <a:off x="4149009" y="803674"/>
        <a:ext cx="2954792" cy="1834626"/>
      </dsp:txXfrm>
    </dsp:sp>
    <dsp:sp modelId="{199C5B67-5F1A-4E39-9060-1F4597C59531}">
      <dsp:nvSpPr>
        <dsp:cNvPr id="0" name=""/>
        <dsp:cNvSpPr/>
      </dsp:nvSpPr>
      <dsp:spPr>
        <a:xfrm>
          <a:off x="0" y="3263987"/>
          <a:ext cx="3068948" cy="19487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36DE7A-EA8A-41ED-BA30-C6C6505CFA08}">
      <dsp:nvSpPr>
        <dsp:cNvPr id="0" name=""/>
        <dsp:cNvSpPr/>
      </dsp:nvSpPr>
      <dsp:spPr>
        <a:xfrm>
          <a:off x="340994" y="3587931"/>
          <a:ext cx="3068948" cy="19487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наличие объекта конкретного налога или сбора</a:t>
          </a:r>
          <a:endParaRPr lang="ru-RU" sz="2000" kern="1200" dirty="0"/>
        </a:p>
      </dsp:txBody>
      <dsp:txXfrm>
        <a:off x="398072" y="3645009"/>
        <a:ext cx="2954792" cy="1834626"/>
      </dsp:txXfrm>
    </dsp:sp>
    <dsp:sp modelId="{E3120E9C-B0CE-4048-9D5D-E900864E277D}">
      <dsp:nvSpPr>
        <dsp:cNvPr id="0" name=""/>
        <dsp:cNvSpPr/>
      </dsp:nvSpPr>
      <dsp:spPr>
        <a:xfrm>
          <a:off x="3750937" y="3263987"/>
          <a:ext cx="3068948" cy="19487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44CC7A-9317-4CE4-A76D-A17FCE80AD18}">
      <dsp:nvSpPr>
        <dsp:cNvPr id="0" name=""/>
        <dsp:cNvSpPr/>
      </dsp:nvSpPr>
      <dsp:spPr>
        <a:xfrm>
          <a:off x="4091931" y="3587931"/>
          <a:ext cx="3068948" cy="19487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наличие непосредственной связи между объектом налога или сбора и субъектом (налогоплательщиком)</a:t>
          </a:r>
          <a:endParaRPr lang="ru-RU" sz="2000" kern="1200" dirty="0"/>
        </a:p>
      </dsp:txBody>
      <dsp:txXfrm>
        <a:off x="4149009" y="3645009"/>
        <a:ext cx="2954792" cy="1834626"/>
      </dsp:txXfrm>
    </dsp:sp>
    <dsp:sp modelId="{6E1101A2-D5BB-4550-85BC-8E5EAA9F4776}">
      <dsp:nvSpPr>
        <dsp:cNvPr id="0" name=""/>
        <dsp:cNvSpPr/>
      </dsp:nvSpPr>
      <dsp:spPr>
        <a:xfrm>
          <a:off x="7501874" y="3263987"/>
          <a:ext cx="3068948" cy="19487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45720F-B724-433F-B683-6A38EE4468A3}">
      <dsp:nvSpPr>
        <dsp:cNvPr id="0" name=""/>
        <dsp:cNvSpPr/>
      </dsp:nvSpPr>
      <dsp:spPr>
        <a:xfrm>
          <a:off x="7842869" y="3587931"/>
          <a:ext cx="3068948" cy="19487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наступление срока уплаты налога или сбора</a:t>
          </a:r>
          <a:endParaRPr lang="ru-RU" sz="2000" kern="1200" dirty="0"/>
        </a:p>
      </dsp:txBody>
      <dsp:txXfrm>
        <a:off x="7899947" y="3645009"/>
        <a:ext cx="2954792" cy="183462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F7D7E0-4627-493F-8F1A-D8DE6707A955}">
      <dsp:nvSpPr>
        <dsp:cNvPr id="0" name=""/>
        <dsp:cNvSpPr/>
      </dsp:nvSpPr>
      <dsp:spPr>
        <a:xfrm>
          <a:off x="0" y="9944"/>
          <a:ext cx="10972800" cy="11027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Обязанность по уплате налога или сбора</a:t>
          </a:r>
          <a:endParaRPr lang="ru-RU" sz="2900" kern="1200" dirty="0"/>
        </a:p>
      </dsp:txBody>
      <dsp:txXfrm>
        <a:off x="53831" y="63775"/>
        <a:ext cx="10865138" cy="995063"/>
      </dsp:txXfrm>
    </dsp:sp>
    <dsp:sp modelId="{8DBF7155-C2E8-4876-8107-FDC0806F225D}">
      <dsp:nvSpPr>
        <dsp:cNvPr id="0" name=""/>
        <dsp:cNvSpPr/>
      </dsp:nvSpPr>
      <dsp:spPr>
        <a:xfrm>
          <a:off x="0" y="1112669"/>
          <a:ext cx="10972800" cy="9904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8386" tIns="36830" rIns="206248" bIns="3683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300" kern="1200" dirty="0" smtClean="0"/>
            <a:t>возникает, изменяется и прекращается при наличии оснований, установленных НК РФ или иным актом законодательства о налогах и сборах</a:t>
          </a:r>
          <a:endParaRPr lang="ru-RU" sz="2300" kern="1200" dirty="0"/>
        </a:p>
      </dsp:txBody>
      <dsp:txXfrm>
        <a:off x="0" y="1112669"/>
        <a:ext cx="10972800" cy="990494"/>
      </dsp:txXfrm>
    </dsp:sp>
    <dsp:sp modelId="{1FCB9AA3-A6FF-46C3-A803-0E0710A0B9B8}">
      <dsp:nvSpPr>
        <dsp:cNvPr id="0" name=""/>
        <dsp:cNvSpPr/>
      </dsp:nvSpPr>
      <dsp:spPr>
        <a:xfrm>
          <a:off x="0" y="2103164"/>
          <a:ext cx="10972800" cy="11027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Обязанность по уплате конкретного налога или сбора возлагается</a:t>
          </a:r>
          <a:endParaRPr lang="ru-RU" sz="2900" kern="1200" dirty="0"/>
        </a:p>
      </dsp:txBody>
      <dsp:txXfrm>
        <a:off x="53831" y="2156995"/>
        <a:ext cx="10865138" cy="995063"/>
      </dsp:txXfrm>
    </dsp:sp>
    <dsp:sp modelId="{AAC58989-48EC-4445-B564-841796A1B56E}">
      <dsp:nvSpPr>
        <dsp:cNvPr id="0" name=""/>
        <dsp:cNvSpPr/>
      </dsp:nvSpPr>
      <dsp:spPr>
        <a:xfrm>
          <a:off x="0" y="3205889"/>
          <a:ext cx="10972800" cy="9904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8386" tIns="36830" rIns="206248" bIns="3683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300" kern="1200" dirty="0" smtClean="0"/>
            <a:t>на налогоплательщика и плательщика сбора с момента возникновения установленных законодательством о налогах и сборах обстоятельств, предусматривающих уплату данного налога или сбора</a:t>
          </a:r>
          <a:endParaRPr lang="ru-RU" sz="2300" kern="1200" dirty="0"/>
        </a:p>
      </dsp:txBody>
      <dsp:txXfrm>
        <a:off x="0" y="3205889"/>
        <a:ext cx="10972800" cy="99049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3B64B0-C085-4B40-8F54-91F3FADA26C7}">
      <dsp:nvSpPr>
        <dsp:cNvPr id="0" name=""/>
        <dsp:cNvSpPr/>
      </dsp:nvSpPr>
      <dsp:spPr>
        <a:xfrm>
          <a:off x="-5276097" y="-808053"/>
          <a:ext cx="6282699" cy="6282699"/>
        </a:xfrm>
        <a:prstGeom prst="blockArc">
          <a:avLst>
            <a:gd name="adj1" fmla="val 18900000"/>
            <a:gd name="adj2" fmla="val 2700000"/>
            <a:gd name="adj3" fmla="val 344"/>
          </a:avLst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328007-FECE-4D22-8C8E-66780109EEA7}">
      <dsp:nvSpPr>
        <dsp:cNvPr id="0" name=""/>
        <dsp:cNvSpPr/>
      </dsp:nvSpPr>
      <dsp:spPr>
        <a:xfrm>
          <a:off x="527019" y="358767"/>
          <a:ext cx="10381076" cy="71790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9840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с уплатой налога и (или) сбора</a:t>
          </a:r>
          <a:endParaRPr lang="ru-RU" sz="1800" kern="1200" dirty="0"/>
        </a:p>
      </dsp:txBody>
      <dsp:txXfrm>
        <a:off x="527019" y="358767"/>
        <a:ext cx="10381076" cy="717908"/>
      </dsp:txXfrm>
    </dsp:sp>
    <dsp:sp modelId="{E9FA5AE6-7F54-4354-A905-773E32720416}">
      <dsp:nvSpPr>
        <dsp:cNvPr id="0" name=""/>
        <dsp:cNvSpPr/>
      </dsp:nvSpPr>
      <dsp:spPr>
        <a:xfrm>
          <a:off x="78327" y="269029"/>
          <a:ext cx="897385" cy="89738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883F39-AE15-43FE-A366-EB4FCED51088}">
      <dsp:nvSpPr>
        <dsp:cNvPr id="0" name=""/>
        <dsp:cNvSpPr/>
      </dsp:nvSpPr>
      <dsp:spPr>
        <a:xfrm>
          <a:off x="938613" y="1435817"/>
          <a:ext cx="9969482" cy="71790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9840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со смертью физического лица - налогоплательщика или с объявлением его умершим</a:t>
          </a:r>
          <a:endParaRPr lang="ru-RU" sz="1800" kern="1200" dirty="0"/>
        </a:p>
      </dsp:txBody>
      <dsp:txXfrm>
        <a:off x="938613" y="1435817"/>
        <a:ext cx="9969482" cy="717908"/>
      </dsp:txXfrm>
    </dsp:sp>
    <dsp:sp modelId="{06EA06A5-AF8A-4DAE-9632-296720586A9B}">
      <dsp:nvSpPr>
        <dsp:cNvPr id="0" name=""/>
        <dsp:cNvSpPr/>
      </dsp:nvSpPr>
      <dsp:spPr>
        <a:xfrm>
          <a:off x="489920" y="1346078"/>
          <a:ext cx="897385" cy="89738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396381-FBD8-4003-9EC4-D00D47EC4D3F}">
      <dsp:nvSpPr>
        <dsp:cNvPr id="0" name=""/>
        <dsp:cNvSpPr/>
      </dsp:nvSpPr>
      <dsp:spPr>
        <a:xfrm>
          <a:off x="938613" y="2512866"/>
          <a:ext cx="9969482" cy="71790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9840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с ликвидацией организации-налогоплательщика после проведения всех расчетов с бюджетной системой Российской Федерации</a:t>
          </a:r>
          <a:endParaRPr lang="ru-RU" sz="1800" kern="1200" dirty="0"/>
        </a:p>
      </dsp:txBody>
      <dsp:txXfrm>
        <a:off x="938613" y="2512866"/>
        <a:ext cx="9969482" cy="717908"/>
      </dsp:txXfrm>
    </dsp:sp>
    <dsp:sp modelId="{B3318C2F-D692-4D8E-9FBE-2D4832EA6349}">
      <dsp:nvSpPr>
        <dsp:cNvPr id="0" name=""/>
        <dsp:cNvSpPr/>
      </dsp:nvSpPr>
      <dsp:spPr>
        <a:xfrm>
          <a:off x="489920" y="2423127"/>
          <a:ext cx="897385" cy="89738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9BE42B-3D92-4726-A592-E923E5B9E1E0}">
      <dsp:nvSpPr>
        <dsp:cNvPr id="0" name=""/>
        <dsp:cNvSpPr/>
      </dsp:nvSpPr>
      <dsp:spPr>
        <a:xfrm>
          <a:off x="527019" y="3589915"/>
          <a:ext cx="10381076" cy="71790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9840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с возникновением иных обстоятельств, с которыми законодательство о налогах и сборах связывает прекращение обязанности по уплате соответствующего налога или сбора</a:t>
          </a:r>
          <a:endParaRPr lang="ru-RU" sz="1800" kern="1200" dirty="0"/>
        </a:p>
      </dsp:txBody>
      <dsp:txXfrm>
        <a:off x="527019" y="3589915"/>
        <a:ext cx="10381076" cy="717908"/>
      </dsp:txXfrm>
    </dsp:sp>
    <dsp:sp modelId="{2363E740-EC50-4035-BA13-53BB62FC81C4}">
      <dsp:nvSpPr>
        <dsp:cNvPr id="0" name=""/>
        <dsp:cNvSpPr/>
      </dsp:nvSpPr>
      <dsp:spPr>
        <a:xfrm>
          <a:off x="78327" y="3500177"/>
          <a:ext cx="897385" cy="89738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22C413-776A-4D9A-8968-47DDB0BE0482}">
      <dsp:nvSpPr>
        <dsp:cNvPr id="0" name=""/>
        <dsp:cNvSpPr/>
      </dsp:nvSpPr>
      <dsp:spPr>
        <a:xfrm>
          <a:off x="1271755" y="749"/>
          <a:ext cx="3891119" cy="202820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Налогоплательщик обязан самостоятельно исполнить обязанность по уплате налога посредством перечисления денежных средств в качестве единого налогового платежа</a:t>
          </a:r>
          <a:endParaRPr lang="ru-RU" sz="2000" kern="1200" dirty="0"/>
        </a:p>
      </dsp:txBody>
      <dsp:txXfrm>
        <a:off x="1271755" y="749"/>
        <a:ext cx="3891119" cy="2028209"/>
      </dsp:txXfrm>
    </dsp:sp>
    <dsp:sp modelId="{4507B3F2-6BA5-4A68-AA68-4BF8C5C707E9}">
      <dsp:nvSpPr>
        <dsp:cNvPr id="0" name=""/>
        <dsp:cNvSpPr/>
      </dsp:nvSpPr>
      <dsp:spPr>
        <a:xfrm>
          <a:off x="5500909" y="749"/>
          <a:ext cx="3716659" cy="202820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Обязанность по уплате налога должна быть исполнена в срок, установленный НК РФ</a:t>
          </a:r>
          <a:endParaRPr lang="ru-RU" sz="2000" kern="1200" dirty="0"/>
        </a:p>
      </dsp:txBody>
      <dsp:txXfrm>
        <a:off x="5500909" y="749"/>
        <a:ext cx="3716659" cy="2028209"/>
      </dsp:txXfrm>
    </dsp:sp>
    <dsp:sp modelId="{F8AFFDD6-71A8-436A-9E6F-CD258D2066C8}">
      <dsp:nvSpPr>
        <dsp:cNvPr id="0" name=""/>
        <dsp:cNvSpPr/>
      </dsp:nvSpPr>
      <dsp:spPr>
        <a:xfrm>
          <a:off x="1372861" y="2366993"/>
          <a:ext cx="3661593" cy="202820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Налогоплательщик вправе перечислить денежные средства в качестве единого налогового платежа до наступления установленного срока</a:t>
          </a:r>
          <a:endParaRPr lang="ru-RU" sz="2000" kern="1200" dirty="0"/>
        </a:p>
      </dsp:txBody>
      <dsp:txXfrm>
        <a:off x="1372861" y="2366993"/>
        <a:ext cx="3661593" cy="2028209"/>
      </dsp:txXfrm>
    </dsp:sp>
    <dsp:sp modelId="{8F39FA23-C685-4A78-ACF1-855291B99540}">
      <dsp:nvSpPr>
        <dsp:cNvPr id="0" name=""/>
        <dsp:cNvSpPr/>
      </dsp:nvSpPr>
      <dsp:spPr>
        <a:xfrm>
          <a:off x="5372489" y="2366993"/>
          <a:ext cx="3743972" cy="202820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Перечисление денежных средств в качестве единого налогового платежа в счет исполнения обязанности налогоплательщика по уплате налога может быть произведено иным лицом</a:t>
          </a:r>
          <a:endParaRPr lang="ru-RU" sz="2000" kern="1200" dirty="0"/>
        </a:p>
      </dsp:txBody>
      <dsp:txXfrm>
        <a:off x="5372489" y="2366993"/>
        <a:ext cx="3743972" cy="202820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EAD6D3-B8CB-4D19-9964-C5496C3636BB}">
      <dsp:nvSpPr>
        <dsp:cNvPr id="0" name=""/>
        <dsp:cNvSpPr/>
      </dsp:nvSpPr>
      <dsp:spPr>
        <a:xfrm>
          <a:off x="887428" y="382"/>
          <a:ext cx="3148161" cy="157408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Исполнение налоговой обязанности </a:t>
          </a:r>
          <a:endParaRPr lang="ru-RU" sz="2200" kern="1200" dirty="0"/>
        </a:p>
      </dsp:txBody>
      <dsp:txXfrm>
        <a:off x="933531" y="46485"/>
        <a:ext cx="3055955" cy="1481874"/>
      </dsp:txXfrm>
    </dsp:sp>
    <dsp:sp modelId="{81671596-0DC4-47DD-9071-9BF8DDEAAAA7}">
      <dsp:nvSpPr>
        <dsp:cNvPr id="0" name=""/>
        <dsp:cNvSpPr/>
      </dsp:nvSpPr>
      <dsp:spPr>
        <a:xfrm>
          <a:off x="1202244" y="1574463"/>
          <a:ext cx="314816" cy="11805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80560"/>
              </a:lnTo>
              <a:lnTo>
                <a:pt x="314816" y="118056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95D0B6-0933-4A08-95C6-653C5EA9BBE5}">
      <dsp:nvSpPr>
        <dsp:cNvPr id="0" name=""/>
        <dsp:cNvSpPr/>
      </dsp:nvSpPr>
      <dsp:spPr>
        <a:xfrm>
          <a:off x="1517060" y="1967983"/>
          <a:ext cx="3077541" cy="15740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добровольное действие самого налогоплательщика</a:t>
          </a:r>
          <a:endParaRPr lang="ru-RU" sz="2200" kern="1200" dirty="0"/>
        </a:p>
      </dsp:txBody>
      <dsp:txXfrm>
        <a:off x="1563163" y="2014086"/>
        <a:ext cx="2985335" cy="1481874"/>
      </dsp:txXfrm>
    </dsp:sp>
    <dsp:sp modelId="{B0065AF6-1133-4C94-9B42-5AEEA5770146}">
      <dsp:nvSpPr>
        <dsp:cNvPr id="0" name=""/>
        <dsp:cNvSpPr/>
      </dsp:nvSpPr>
      <dsp:spPr>
        <a:xfrm>
          <a:off x="1202244" y="1574463"/>
          <a:ext cx="314816" cy="31481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48161"/>
              </a:lnTo>
              <a:lnTo>
                <a:pt x="314816" y="3148161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B10A17-A113-4FA8-991C-FFFA184C7AE7}">
      <dsp:nvSpPr>
        <dsp:cNvPr id="0" name=""/>
        <dsp:cNvSpPr/>
      </dsp:nvSpPr>
      <dsp:spPr>
        <a:xfrm>
          <a:off x="1517060" y="3935584"/>
          <a:ext cx="3434895" cy="15740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3327248"/>
              <a:satOff val="-5151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действие налогового органа по взысканию неуплаченного налога</a:t>
          </a:r>
          <a:endParaRPr lang="ru-RU" sz="2200" kern="1200" dirty="0"/>
        </a:p>
      </dsp:txBody>
      <dsp:txXfrm>
        <a:off x="1563163" y="3981687"/>
        <a:ext cx="3342689" cy="1481874"/>
      </dsp:txXfrm>
    </dsp:sp>
    <dsp:sp modelId="{2593F770-23E2-4E2F-BC36-F5BF2DBFF68B}">
      <dsp:nvSpPr>
        <dsp:cNvPr id="0" name=""/>
        <dsp:cNvSpPr/>
      </dsp:nvSpPr>
      <dsp:spPr>
        <a:xfrm>
          <a:off x="5109364" y="382"/>
          <a:ext cx="3148161" cy="1574080"/>
        </a:xfrm>
        <a:prstGeom prst="roundRect">
          <a:avLst>
            <a:gd name="adj" fmla="val 10000"/>
          </a:avLst>
        </a:prstGeom>
        <a:solidFill>
          <a:schemeClr val="accent5">
            <a:hueOff val="-9981745"/>
            <a:satOff val="-15454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Налоговое законодательство выделяет два способа уплаты налога</a:t>
          </a:r>
          <a:endParaRPr lang="ru-RU" sz="2200" kern="1200" dirty="0"/>
        </a:p>
      </dsp:txBody>
      <dsp:txXfrm>
        <a:off x="5155467" y="46485"/>
        <a:ext cx="3055955" cy="1481874"/>
      </dsp:txXfrm>
    </dsp:sp>
    <dsp:sp modelId="{5E81ABC9-E346-4004-A1CC-67ED607ECD8C}">
      <dsp:nvSpPr>
        <dsp:cNvPr id="0" name=""/>
        <dsp:cNvSpPr/>
      </dsp:nvSpPr>
      <dsp:spPr>
        <a:xfrm>
          <a:off x="5424180" y="1574463"/>
          <a:ext cx="314816" cy="11805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80560"/>
              </a:lnTo>
              <a:lnTo>
                <a:pt x="314816" y="118056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AD17D7-74AF-46A4-B6D8-7C5A566A2F79}">
      <dsp:nvSpPr>
        <dsp:cNvPr id="0" name=""/>
        <dsp:cNvSpPr/>
      </dsp:nvSpPr>
      <dsp:spPr>
        <a:xfrm>
          <a:off x="5738997" y="1967983"/>
          <a:ext cx="3431974" cy="15740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6654497"/>
              <a:satOff val="-10303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действие самого налогоплательщика и реальное перечисление налога в бюджет</a:t>
          </a:r>
          <a:endParaRPr lang="ru-RU" sz="2200" kern="1200" dirty="0"/>
        </a:p>
      </dsp:txBody>
      <dsp:txXfrm>
        <a:off x="5785100" y="2014086"/>
        <a:ext cx="3339768" cy="1481874"/>
      </dsp:txXfrm>
    </dsp:sp>
    <dsp:sp modelId="{2D18D56B-240E-4810-A82C-7BD5FC2B9333}">
      <dsp:nvSpPr>
        <dsp:cNvPr id="0" name=""/>
        <dsp:cNvSpPr/>
      </dsp:nvSpPr>
      <dsp:spPr>
        <a:xfrm>
          <a:off x="5424180" y="1574463"/>
          <a:ext cx="314816" cy="31481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48161"/>
              </a:lnTo>
              <a:lnTo>
                <a:pt x="314816" y="3148161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36B198-3B2F-4EB2-8FA3-75854D92A16D}">
      <dsp:nvSpPr>
        <dsp:cNvPr id="0" name=""/>
        <dsp:cNvSpPr/>
      </dsp:nvSpPr>
      <dsp:spPr>
        <a:xfrm>
          <a:off x="5738997" y="3935584"/>
          <a:ext cx="3389914" cy="15740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9981745"/>
              <a:satOff val="-15454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действие банка, обслуживающего плательщика налога (сбора)</a:t>
          </a:r>
          <a:endParaRPr lang="ru-RU" sz="2200" kern="1200" dirty="0"/>
        </a:p>
      </dsp:txBody>
      <dsp:txXfrm>
        <a:off x="5785100" y="3981687"/>
        <a:ext cx="3297708" cy="148187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C0807F-F437-4AEE-AAC4-4CF7AEDCA2B0}">
      <dsp:nvSpPr>
        <dsp:cNvPr id="0" name=""/>
        <dsp:cNvSpPr/>
      </dsp:nvSpPr>
      <dsp:spPr>
        <a:xfrm>
          <a:off x="0" y="39530"/>
          <a:ext cx="10058399" cy="9266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Взыскание налога с организации или индивидуального предпринимателя</a:t>
          </a:r>
          <a:endParaRPr lang="ru-RU" sz="2400" kern="1200" dirty="0"/>
        </a:p>
      </dsp:txBody>
      <dsp:txXfrm>
        <a:off x="45235" y="84765"/>
        <a:ext cx="9967929" cy="836169"/>
      </dsp:txXfrm>
    </dsp:sp>
    <dsp:sp modelId="{7FD33830-72D4-4364-9E16-CAAD5E5CE841}">
      <dsp:nvSpPr>
        <dsp:cNvPr id="0" name=""/>
        <dsp:cNvSpPr/>
      </dsp:nvSpPr>
      <dsp:spPr>
        <a:xfrm>
          <a:off x="0" y="966170"/>
          <a:ext cx="10058399" cy="3974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9354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900" kern="1200" dirty="0" smtClean="0"/>
            <a:t>производится в порядке, предусмотренном ст. ст. 46 и 47 НК РФ</a:t>
          </a:r>
          <a:endParaRPr lang="ru-RU" sz="1900" kern="1200" dirty="0"/>
        </a:p>
      </dsp:txBody>
      <dsp:txXfrm>
        <a:off x="0" y="966170"/>
        <a:ext cx="10058399" cy="397440"/>
      </dsp:txXfrm>
    </dsp:sp>
    <dsp:sp modelId="{CF368B52-7530-4828-A36D-CA755C83C250}">
      <dsp:nvSpPr>
        <dsp:cNvPr id="0" name=""/>
        <dsp:cNvSpPr/>
      </dsp:nvSpPr>
      <dsp:spPr>
        <a:xfrm>
          <a:off x="0" y="1363610"/>
          <a:ext cx="10058399" cy="9266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Взыскание налога с физического лица, не являющегося индивидуальным предпринимателем</a:t>
          </a:r>
          <a:endParaRPr lang="ru-RU" sz="2400" kern="1200" dirty="0"/>
        </a:p>
      </dsp:txBody>
      <dsp:txXfrm>
        <a:off x="45235" y="1408845"/>
        <a:ext cx="9967929" cy="836169"/>
      </dsp:txXfrm>
    </dsp:sp>
    <dsp:sp modelId="{D05197C4-6ED1-4030-8DD8-9D6A43728A3C}">
      <dsp:nvSpPr>
        <dsp:cNvPr id="0" name=""/>
        <dsp:cNvSpPr/>
      </dsp:nvSpPr>
      <dsp:spPr>
        <a:xfrm>
          <a:off x="0" y="2290249"/>
          <a:ext cx="10058399" cy="3974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9354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900" kern="1200" dirty="0" smtClean="0"/>
            <a:t>производится в порядке, предусмотренном ст. 48 НК РФ</a:t>
          </a:r>
          <a:endParaRPr lang="ru-RU" sz="1900" kern="1200" dirty="0"/>
        </a:p>
      </dsp:txBody>
      <dsp:txXfrm>
        <a:off x="0" y="2290249"/>
        <a:ext cx="10058399" cy="397440"/>
      </dsp:txXfrm>
    </dsp:sp>
    <dsp:sp modelId="{5E4D42FC-AF9A-4489-A2B6-6C13199E61E8}">
      <dsp:nvSpPr>
        <dsp:cNvPr id="0" name=""/>
        <dsp:cNvSpPr/>
      </dsp:nvSpPr>
      <dsp:spPr>
        <a:xfrm>
          <a:off x="0" y="2687689"/>
          <a:ext cx="10058399" cy="9266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Налоговое законодательство регламентирует также взыскание налога в судебном порядке</a:t>
          </a:r>
          <a:endParaRPr lang="ru-RU" sz="2400" kern="1200" dirty="0"/>
        </a:p>
      </dsp:txBody>
      <dsp:txXfrm>
        <a:off x="45235" y="2732924"/>
        <a:ext cx="9967929" cy="836169"/>
      </dsp:txXfrm>
    </dsp:sp>
    <dsp:sp modelId="{CD2A4E0F-F0EF-4A0D-A3DA-550F736CA88B}">
      <dsp:nvSpPr>
        <dsp:cNvPr id="0" name=""/>
        <dsp:cNvSpPr/>
      </dsp:nvSpPr>
      <dsp:spPr>
        <a:xfrm>
          <a:off x="0" y="3614329"/>
          <a:ext cx="10058399" cy="3974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9354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900" kern="1200" dirty="0" smtClean="0"/>
            <a:t>Производится в соответствии с правилами подп. 2 п. 2 ст. 45 НК РФ </a:t>
          </a:r>
          <a:endParaRPr lang="ru-RU" sz="1900" kern="1200" dirty="0"/>
        </a:p>
      </dsp:txBody>
      <dsp:txXfrm>
        <a:off x="0" y="3614329"/>
        <a:ext cx="10058399" cy="39744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BC31A9-CAF1-4808-A845-FE34B36D9729}">
      <dsp:nvSpPr>
        <dsp:cNvPr id="0" name=""/>
        <dsp:cNvSpPr/>
      </dsp:nvSpPr>
      <dsp:spPr>
        <a:xfrm>
          <a:off x="5412827" y="1693328"/>
          <a:ext cx="3829615" cy="6646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2321"/>
              </a:lnTo>
              <a:lnTo>
                <a:pt x="3829615" y="332321"/>
              </a:lnTo>
              <a:lnTo>
                <a:pt x="3829615" y="664643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96EE96-AEA4-4254-8B0A-C7420A568E00}">
      <dsp:nvSpPr>
        <dsp:cNvPr id="0" name=""/>
        <dsp:cNvSpPr/>
      </dsp:nvSpPr>
      <dsp:spPr>
        <a:xfrm>
          <a:off x="5367107" y="1693328"/>
          <a:ext cx="91440" cy="66464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64643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C5218D-6322-46AC-9291-4E9013673E77}">
      <dsp:nvSpPr>
        <dsp:cNvPr id="0" name=""/>
        <dsp:cNvSpPr/>
      </dsp:nvSpPr>
      <dsp:spPr>
        <a:xfrm>
          <a:off x="1583212" y="1693328"/>
          <a:ext cx="3829615" cy="664643"/>
        </a:xfrm>
        <a:custGeom>
          <a:avLst/>
          <a:gdLst/>
          <a:ahLst/>
          <a:cxnLst/>
          <a:rect l="0" t="0" r="0" b="0"/>
          <a:pathLst>
            <a:path>
              <a:moveTo>
                <a:pt x="3829615" y="0"/>
              </a:moveTo>
              <a:lnTo>
                <a:pt x="3829615" y="332321"/>
              </a:lnTo>
              <a:lnTo>
                <a:pt x="0" y="332321"/>
              </a:lnTo>
              <a:lnTo>
                <a:pt x="0" y="664643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A1475A-0DDF-44BD-8156-7102F7309C63}">
      <dsp:nvSpPr>
        <dsp:cNvPr id="0" name=""/>
        <dsp:cNvSpPr/>
      </dsp:nvSpPr>
      <dsp:spPr>
        <a:xfrm>
          <a:off x="2774729" y="110842"/>
          <a:ext cx="5276196" cy="15824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Налогоплательщик, плательщик сбора, плательщик страховых взносов и (или) налоговый агент вправе распорядиться суммой денежных средств, формирующих положительное сальдо его единого налогового счета, путем зачета</a:t>
          </a:r>
          <a:endParaRPr lang="ru-RU" sz="1900" kern="1200" dirty="0"/>
        </a:p>
      </dsp:txBody>
      <dsp:txXfrm>
        <a:off x="2774729" y="110842"/>
        <a:ext cx="5276196" cy="1582485"/>
      </dsp:txXfrm>
    </dsp:sp>
    <dsp:sp modelId="{39B01E4F-9782-4553-AE3C-9D1BF25B3F8E}">
      <dsp:nvSpPr>
        <dsp:cNvPr id="0" name=""/>
        <dsp:cNvSpPr/>
      </dsp:nvSpPr>
      <dsp:spPr>
        <a:xfrm>
          <a:off x="726" y="2357971"/>
          <a:ext cx="3164971" cy="158248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в счет исполнения обязанности другого лица по уплате налогов, сборов, страховых взносов, пеней, штрафов и (или) процентов</a:t>
          </a:r>
          <a:endParaRPr lang="ru-RU" sz="1900" kern="1200" dirty="0"/>
        </a:p>
      </dsp:txBody>
      <dsp:txXfrm>
        <a:off x="726" y="2357971"/>
        <a:ext cx="3164971" cy="1582485"/>
      </dsp:txXfrm>
    </dsp:sp>
    <dsp:sp modelId="{38E3A465-4D30-481B-801E-50FD520668AD}">
      <dsp:nvSpPr>
        <dsp:cNvPr id="0" name=""/>
        <dsp:cNvSpPr/>
      </dsp:nvSpPr>
      <dsp:spPr>
        <a:xfrm>
          <a:off x="3830341" y="2357971"/>
          <a:ext cx="3164971" cy="158248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в счет исполнения предстоящей обязанности по уплате конкретного налога (сбора, страхового взноса)</a:t>
          </a:r>
          <a:endParaRPr lang="ru-RU" sz="1900" kern="1200" dirty="0"/>
        </a:p>
      </dsp:txBody>
      <dsp:txXfrm>
        <a:off x="3830341" y="2357971"/>
        <a:ext cx="3164971" cy="1582485"/>
      </dsp:txXfrm>
    </dsp:sp>
    <dsp:sp modelId="{244E04C2-E036-4998-A06B-E8ABA75B01D5}">
      <dsp:nvSpPr>
        <dsp:cNvPr id="0" name=""/>
        <dsp:cNvSpPr/>
      </dsp:nvSpPr>
      <dsp:spPr>
        <a:xfrm>
          <a:off x="7659957" y="2357971"/>
          <a:ext cx="3164971" cy="158248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в счет исполнения решений налоговых органов</a:t>
          </a:r>
          <a:endParaRPr lang="ru-RU" sz="1900" kern="1200" dirty="0"/>
        </a:p>
      </dsp:txBody>
      <dsp:txXfrm>
        <a:off x="7659957" y="2357971"/>
        <a:ext cx="3164971" cy="158248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9AD065-1A05-415A-A861-E61F81A36C31}">
      <dsp:nvSpPr>
        <dsp:cNvPr id="0" name=""/>
        <dsp:cNvSpPr/>
      </dsp:nvSpPr>
      <dsp:spPr>
        <a:xfrm>
          <a:off x="-5050164" y="-773706"/>
          <a:ext cx="6014308" cy="6014308"/>
        </a:xfrm>
        <a:prstGeom prst="blockArc">
          <a:avLst>
            <a:gd name="adj1" fmla="val 18900000"/>
            <a:gd name="adj2" fmla="val 2700000"/>
            <a:gd name="adj3" fmla="val 359"/>
          </a:avLst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DBD7A3-14FF-4104-80DC-247A13871E9A}">
      <dsp:nvSpPr>
        <dsp:cNvPr id="0" name=""/>
        <dsp:cNvSpPr/>
      </dsp:nvSpPr>
      <dsp:spPr>
        <a:xfrm>
          <a:off x="421768" y="279091"/>
          <a:ext cx="9783208" cy="55854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3342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налогоплательщик состоит на учете в налоговом органе, принимающем решение о зачете (возврате)</a:t>
          </a:r>
          <a:endParaRPr lang="ru-RU" sz="1700" kern="1200" dirty="0"/>
        </a:p>
      </dsp:txBody>
      <dsp:txXfrm>
        <a:off x="421768" y="279091"/>
        <a:ext cx="9783208" cy="558540"/>
      </dsp:txXfrm>
    </dsp:sp>
    <dsp:sp modelId="{87786938-F5F0-47A7-88F0-A77CB0DD54B5}">
      <dsp:nvSpPr>
        <dsp:cNvPr id="0" name=""/>
        <dsp:cNvSpPr/>
      </dsp:nvSpPr>
      <dsp:spPr>
        <a:xfrm>
          <a:off x="72680" y="209274"/>
          <a:ext cx="698175" cy="69817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1451CB-6F79-4810-8FAA-147238BAA64C}">
      <dsp:nvSpPr>
        <dsp:cNvPr id="0" name=""/>
        <dsp:cNvSpPr/>
      </dsp:nvSpPr>
      <dsp:spPr>
        <a:xfrm>
          <a:off x="822002" y="1116634"/>
          <a:ext cx="9382974" cy="55854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3342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суммы излишне уплаченных (излишне взысканных) налоговых платежей фактически зачислены на счета </a:t>
          </a:r>
          <a:endParaRPr lang="ru-RU" sz="1700" kern="1200" dirty="0"/>
        </a:p>
      </dsp:txBody>
      <dsp:txXfrm>
        <a:off x="822002" y="1116634"/>
        <a:ext cx="9382974" cy="558540"/>
      </dsp:txXfrm>
    </dsp:sp>
    <dsp:sp modelId="{7897AB82-E6F3-45BD-9F6B-11AE6E15CD3C}">
      <dsp:nvSpPr>
        <dsp:cNvPr id="0" name=""/>
        <dsp:cNvSpPr/>
      </dsp:nvSpPr>
      <dsp:spPr>
        <a:xfrm>
          <a:off x="472914" y="1046817"/>
          <a:ext cx="698175" cy="69817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66EA46-3F97-4270-A3D6-BA17F59A6222}">
      <dsp:nvSpPr>
        <dsp:cNvPr id="0" name=""/>
        <dsp:cNvSpPr/>
      </dsp:nvSpPr>
      <dsp:spPr>
        <a:xfrm>
          <a:off x="944841" y="1954177"/>
          <a:ext cx="9260135" cy="55854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3342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у налогоплательщика отсутствует задолженность по налоговым платежам </a:t>
          </a:r>
          <a:endParaRPr lang="ru-RU" sz="1700" kern="1200" dirty="0"/>
        </a:p>
      </dsp:txBody>
      <dsp:txXfrm>
        <a:off x="944841" y="1954177"/>
        <a:ext cx="9260135" cy="558540"/>
      </dsp:txXfrm>
    </dsp:sp>
    <dsp:sp modelId="{63AE2C25-D9F8-40B5-B4FE-8019CFB89630}">
      <dsp:nvSpPr>
        <dsp:cNvPr id="0" name=""/>
        <dsp:cNvSpPr/>
      </dsp:nvSpPr>
      <dsp:spPr>
        <a:xfrm>
          <a:off x="595753" y="1884360"/>
          <a:ext cx="698175" cy="69817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78BFDD-9C89-41C2-A324-CC6BA8A125C5}">
      <dsp:nvSpPr>
        <dsp:cNvPr id="0" name=""/>
        <dsp:cNvSpPr/>
      </dsp:nvSpPr>
      <dsp:spPr>
        <a:xfrm>
          <a:off x="822002" y="2791720"/>
          <a:ext cx="9382974" cy="55854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3342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обеспечено соответствие принятия налоговым органом решения о зачете переплаты по налоговым платежам юридического лица как налогоплательщика</a:t>
          </a:r>
          <a:endParaRPr lang="ru-RU" sz="1700" kern="1200" dirty="0"/>
        </a:p>
      </dsp:txBody>
      <dsp:txXfrm>
        <a:off x="822002" y="2791720"/>
        <a:ext cx="9382974" cy="558540"/>
      </dsp:txXfrm>
    </dsp:sp>
    <dsp:sp modelId="{5491E8A8-4555-4073-BA63-9155C2731719}">
      <dsp:nvSpPr>
        <dsp:cNvPr id="0" name=""/>
        <dsp:cNvSpPr/>
      </dsp:nvSpPr>
      <dsp:spPr>
        <a:xfrm>
          <a:off x="472914" y="2721903"/>
          <a:ext cx="698175" cy="69817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3A6961-A945-477F-B4A5-CA62B88CF80F}">
      <dsp:nvSpPr>
        <dsp:cNvPr id="0" name=""/>
        <dsp:cNvSpPr/>
      </dsp:nvSpPr>
      <dsp:spPr>
        <a:xfrm>
          <a:off x="421768" y="3629263"/>
          <a:ext cx="9783208" cy="558540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3342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факт излишнего взыскания налога (сбора) подтвержден документами</a:t>
          </a:r>
          <a:endParaRPr lang="ru-RU" sz="1700" kern="1200" dirty="0"/>
        </a:p>
      </dsp:txBody>
      <dsp:txXfrm>
        <a:off x="421768" y="3629263"/>
        <a:ext cx="9783208" cy="558540"/>
      </dsp:txXfrm>
    </dsp:sp>
    <dsp:sp modelId="{72991B4C-1E95-4369-AA47-3A5DDDAE10A5}">
      <dsp:nvSpPr>
        <dsp:cNvPr id="0" name=""/>
        <dsp:cNvSpPr/>
      </dsp:nvSpPr>
      <dsp:spPr>
        <a:xfrm>
          <a:off x="72680" y="3559446"/>
          <a:ext cx="698175" cy="69817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5000"/>
              </a:lnSpc>
              <a:defRPr sz="7200" b="1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7FBDC-440F-4850-8AEE-4C7E43C83564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1"/>
            </a:lvl1pPr>
          </a:lstStyle>
          <a:p>
            <a:fld id="{C083AF15-CE48-4216-9F0A-E983D5445D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1281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7FBDC-440F-4850-8AEE-4C7E43C83564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3AF15-CE48-4216-9F0A-E983D5445D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9111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7FBDC-440F-4850-8AEE-4C7E43C83564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3AF15-CE48-4216-9F0A-E983D5445D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2939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7FBDC-440F-4850-8AEE-4C7E43C83564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3AF15-CE48-4216-9F0A-E983D5445D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9761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A457FBDC-440F-4850-8AEE-4C7E43C83564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C083AF15-CE48-4216-9F0A-E983D5445D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050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7FBDC-440F-4850-8AEE-4C7E43C83564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3AF15-CE48-4216-9F0A-E983D5445D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2314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7FBDC-440F-4850-8AEE-4C7E43C83564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3AF15-CE48-4216-9F0A-E983D5445D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0327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7FBDC-440F-4850-8AEE-4C7E43C83564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3AF15-CE48-4216-9F0A-E983D5445D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7826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7FBDC-440F-4850-8AEE-4C7E43C83564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3AF15-CE48-4216-9F0A-E983D5445D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4532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7FBDC-440F-4850-8AEE-4C7E43C83564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3AF15-CE48-4216-9F0A-E983D5445D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6858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7FBDC-440F-4850-8AEE-4C7E43C83564}" type="datetimeFigureOut">
              <a:rPr lang="ru-RU" smtClean="0"/>
              <a:t>22.02.2023</a:t>
            </a:fld>
            <a:endParaRPr lang="ru-RU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3AF15-CE48-4216-9F0A-E983D5445D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0240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A457FBDC-440F-4850-8AEE-4C7E43C83564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n-lt"/>
              </a:defRPr>
            </a:lvl1pPr>
          </a:lstStyle>
          <a:p>
            <a:fld id="{C083AF15-CE48-4216-9F0A-E983D5445D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278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altLang="ru-RU" sz="3200" cap="all" dirty="0"/>
              <a:t>Налоговая обязанность и ее исполнение</a:t>
            </a:r>
            <a:endParaRPr lang="en-US" altLang="ru-RU" cap="all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21489" y="4651878"/>
            <a:ext cx="7891272" cy="1069848"/>
          </a:xfrm>
        </p:spPr>
        <p:txBody>
          <a:bodyPr/>
          <a:lstStyle/>
          <a:p>
            <a:pPr algn="ctr"/>
            <a:r>
              <a:rPr lang="ru-RU" altLang="ru-RU" dirty="0" smtClean="0"/>
              <a:t>Лекция </a:t>
            </a:r>
            <a:r>
              <a:rPr lang="ru-RU" altLang="ru-RU" dirty="0" smtClean="0"/>
              <a:t>3</a:t>
            </a:r>
            <a:endParaRPr lang="en-US" altLang="ru-RU" dirty="0"/>
          </a:p>
        </p:txBody>
      </p:sp>
    </p:spTree>
    <p:extLst>
      <p:ext uri="{BB962C8B-B14F-4D97-AF65-F5344CB8AC3E}">
        <p14:creationId xmlns:p14="http://schemas.microsoft.com/office/powerpoint/2010/main" val="1713841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9808" y="379529"/>
            <a:ext cx="10731062" cy="1407230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Обязательные условия </a:t>
            </a:r>
            <a:r>
              <a:rPr lang="ru-RU" sz="2800" dirty="0"/>
              <a:t>принятия положительного решения о зачете (возврате) излишне уплаченных (излишне взысканных) сумм налога 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9141100"/>
              </p:ext>
            </p:extLst>
          </p:nvPr>
        </p:nvGraphicFramePr>
        <p:xfrm>
          <a:off x="861848" y="1954925"/>
          <a:ext cx="10266527" cy="44668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437184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2214540"/>
              </p:ext>
            </p:extLst>
          </p:nvPr>
        </p:nvGraphicFramePr>
        <p:xfrm>
          <a:off x="599090" y="409904"/>
          <a:ext cx="11035861" cy="58989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25188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728902"/>
              </p:ext>
            </p:extLst>
          </p:nvPr>
        </p:nvGraphicFramePr>
        <p:xfrm>
          <a:off x="462454" y="262759"/>
          <a:ext cx="11067393" cy="58779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33007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8016397"/>
              </p:ext>
            </p:extLst>
          </p:nvPr>
        </p:nvGraphicFramePr>
        <p:xfrm>
          <a:off x="544458" y="430924"/>
          <a:ext cx="10911818" cy="59593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5521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197023"/>
          </a:xfrm>
        </p:spPr>
        <p:txBody>
          <a:bodyPr>
            <a:normAutofit/>
          </a:bodyPr>
          <a:lstStyle/>
          <a:p>
            <a:pPr algn="ctr"/>
            <a:r>
              <a:rPr lang="ru-RU" sz="2400" dirty="0"/>
              <a:t>Возникновение, изменение и прекращение обязанности по уплате налога, сбора, страховых </a:t>
            </a:r>
            <a:r>
              <a:rPr lang="ru-RU" sz="2400" dirty="0" smtClean="0"/>
              <a:t>взносов (ст. 44 НК РФ)</a:t>
            </a:r>
            <a:endParaRPr lang="ru-RU" sz="2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8536552"/>
              </p:ext>
            </p:extLst>
          </p:nvPr>
        </p:nvGraphicFramePr>
        <p:xfrm>
          <a:off x="662152" y="2120900"/>
          <a:ext cx="10972800" cy="4206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202095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976306"/>
          </a:xfrm>
        </p:spPr>
        <p:txBody>
          <a:bodyPr>
            <a:normAutofit/>
          </a:bodyPr>
          <a:lstStyle/>
          <a:p>
            <a:pPr algn="ctr"/>
            <a:r>
              <a:rPr lang="ru-RU" sz="2800" dirty="0"/>
              <a:t>Обязанность по уплате налога и (или) сбора прекращается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241311"/>
              </p:ext>
            </p:extLst>
          </p:nvPr>
        </p:nvGraphicFramePr>
        <p:xfrm>
          <a:off x="735724" y="1776249"/>
          <a:ext cx="10972800" cy="4666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326266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154982"/>
          </a:xfrm>
        </p:spPr>
        <p:txBody>
          <a:bodyPr>
            <a:normAutofit/>
          </a:bodyPr>
          <a:lstStyle/>
          <a:p>
            <a:pPr algn="ctr"/>
            <a:r>
              <a:rPr lang="ru-RU" sz="2800" dirty="0"/>
              <a:t>Исполнение обязанности по уплате налога, сбора, страховых </a:t>
            </a:r>
            <a:r>
              <a:rPr lang="ru-RU" sz="2800" dirty="0" smtClean="0"/>
              <a:t>взносов (ст. 45 НК РФ)</a:t>
            </a:r>
            <a:endParaRPr lang="ru-RU" sz="2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4508128"/>
              </p:ext>
            </p:extLst>
          </p:nvPr>
        </p:nvGraphicFramePr>
        <p:xfrm>
          <a:off x="872359" y="1776248"/>
          <a:ext cx="10489324" cy="4395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695101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2600444"/>
              </p:ext>
            </p:extLst>
          </p:nvPr>
        </p:nvGraphicFramePr>
        <p:xfrm>
          <a:off x="1069975" y="662152"/>
          <a:ext cx="10058400" cy="5510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89225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9104313"/>
              </p:ext>
            </p:extLst>
          </p:nvPr>
        </p:nvGraphicFramePr>
        <p:xfrm>
          <a:off x="1069975" y="2120900"/>
          <a:ext cx="10058400" cy="4051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51338" y="588579"/>
            <a:ext cx="105208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В случае 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</a:rPr>
              <a:t>неуплаты или неполной уплаты налога в установленный срок производится взыскание задолженности в порядке, предусмотренном 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НК РФ</a:t>
            </a:r>
            <a:endParaRPr lang="ru-RU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76731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9848" y="369018"/>
            <a:ext cx="10058400" cy="1609344"/>
          </a:xfrm>
        </p:spPr>
        <p:txBody>
          <a:bodyPr>
            <a:normAutofit/>
          </a:bodyPr>
          <a:lstStyle/>
          <a:p>
            <a:pPr algn="ctr"/>
            <a:r>
              <a:rPr lang="ru-RU" sz="2800" dirty="0"/>
              <a:t>Зачет сумм денежных средств, формирующих положительное сальдо единого налогового </a:t>
            </a:r>
            <a:r>
              <a:rPr lang="ru-RU" sz="2800" dirty="0" smtClean="0"/>
              <a:t>счета (ст. 78 НК РФ)</a:t>
            </a:r>
            <a:endParaRPr lang="ru-RU" sz="2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3072667"/>
              </p:ext>
            </p:extLst>
          </p:nvPr>
        </p:nvGraphicFramePr>
        <p:xfrm>
          <a:off x="735724" y="2120900"/>
          <a:ext cx="10825655" cy="4051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338356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Дерево">
  <a:themeElements>
    <a:clrScheme name="Дерево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Дерево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Дерево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ood Type" id="{7ACABC62-BF99-48CF-A9DC-4DB89C7B13DC}" vid="{C6AE0645-98FF-411B-B0E9-59ABD78A0CC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Дерево</Template>
  <TotalTime>118</TotalTime>
  <Words>674</Words>
  <Application>Microsoft Office PowerPoint</Application>
  <PresentationFormat>Произвольный</PresentationFormat>
  <Paragraphs>57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Дерево</vt:lpstr>
      <vt:lpstr>Налоговая обязанность и ее исполнение</vt:lpstr>
      <vt:lpstr>Презентация PowerPoint</vt:lpstr>
      <vt:lpstr>Презентация PowerPoint</vt:lpstr>
      <vt:lpstr>Возникновение, изменение и прекращение обязанности по уплате налога, сбора, страховых взносов (ст. 44 НК РФ)</vt:lpstr>
      <vt:lpstr>Обязанность по уплате налога и (или) сбора прекращается</vt:lpstr>
      <vt:lpstr>Исполнение обязанности по уплате налога, сбора, страховых взносов (ст. 45 НК РФ)</vt:lpstr>
      <vt:lpstr>Презентация PowerPoint</vt:lpstr>
      <vt:lpstr>Презентация PowerPoint</vt:lpstr>
      <vt:lpstr>Зачет сумм денежных средств, формирующих положительное сальдо единого налогового счета (ст. 78 НК РФ)</vt:lpstr>
      <vt:lpstr>Обязательные условия принятия положительного решения о зачете (возврате) излишне уплаченных (излишне взысканных) сумм налога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Федеральные налоги</dc:title>
  <dc:creator>Иван Баскаков</dc:creator>
  <cp:lastModifiedBy>кю</cp:lastModifiedBy>
  <cp:revision>16</cp:revision>
  <dcterms:created xsi:type="dcterms:W3CDTF">2022-11-07T01:09:19Z</dcterms:created>
  <dcterms:modified xsi:type="dcterms:W3CDTF">2023-02-22T08:20:07Z</dcterms:modified>
</cp:coreProperties>
</file>