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EADDE-E3F8-4D3E-B552-42872BEF5C06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893E4E8-3A70-4191-8097-C57DD5E83456}">
      <dgm:prSet phldrT="[Текст]"/>
      <dgm:spPr/>
      <dgm:t>
        <a:bodyPr/>
        <a:lstStyle/>
        <a:p>
          <a:r>
            <a:rPr lang="ru-RU" dirty="0" smtClean="0"/>
            <a:t>Налоговое администрирование </a:t>
          </a:r>
          <a:endParaRPr lang="ru-RU" dirty="0"/>
        </a:p>
      </dgm:t>
    </dgm:pt>
    <dgm:pt modelId="{BF674FFC-5531-47D7-AC4F-69B69D72DAEF}" type="parTrans" cxnId="{6BCC540B-08F3-42DE-826A-9448930208DE}">
      <dgm:prSet/>
      <dgm:spPr/>
      <dgm:t>
        <a:bodyPr/>
        <a:lstStyle/>
        <a:p>
          <a:endParaRPr lang="ru-RU"/>
        </a:p>
      </dgm:t>
    </dgm:pt>
    <dgm:pt modelId="{31859F64-CF1A-4FD1-89F7-C4822378A7DA}" type="sibTrans" cxnId="{6BCC540B-08F3-42DE-826A-9448930208DE}">
      <dgm:prSet/>
      <dgm:spPr/>
      <dgm:t>
        <a:bodyPr/>
        <a:lstStyle/>
        <a:p>
          <a:endParaRPr lang="ru-RU"/>
        </a:p>
      </dgm:t>
    </dgm:pt>
    <dgm:pt modelId="{F346587E-1B51-4FEA-84AE-854DC4F4502B}" type="asst">
      <dgm:prSet phldrT="[Текст]"/>
      <dgm:spPr/>
      <dgm:t>
        <a:bodyPr/>
        <a:lstStyle/>
        <a:p>
          <a:r>
            <a:rPr lang="ru-RU" dirty="0" smtClean="0"/>
            <a:t>это организация и осуществление эффективной деятельности субъектов налогового контроля - налоговых инспекций, система управления налоговыми отношениями</a:t>
          </a:r>
          <a:endParaRPr lang="ru-RU" dirty="0"/>
        </a:p>
      </dgm:t>
    </dgm:pt>
    <dgm:pt modelId="{9D120C38-7B62-49CD-83F4-C06EE6191FE2}" type="parTrans" cxnId="{7DB7FE56-4951-43A5-9EE6-868739FDFEF8}">
      <dgm:prSet/>
      <dgm:spPr/>
      <dgm:t>
        <a:bodyPr/>
        <a:lstStyle/>
        <a:p>
          <a:endParaRPr lang="ru-RU"/>
        </a:p>
      </dgm:t>
    </dgm:pt>
    <dgm:pt modelId="{EEF59072-E287-493E-940D-62425CC5118F}" type="sibTrans" cxnId="{7DB7FE56-4951-43A5-9EE6-868739FDFEF8}">
      <dgm:prSet/>
      <dgm:spPr/>
      <dgm:t>
        <a:bodyPr/>
        <a:lstStyle/>
        <a:p>
          <a:endParaRPr lang="ru-RU"/>
        </a:p>
      </dgm:t>
    </dgm:pt>
    <dgm:pt modelId="{F5AB44CF-55D3-4277-B57F-5AF2B74F2FA9}">
      <dgm:prSet phldrT="[Текст]"/>
      <dgm:spPr/>
      <dgm:t>
        <a:bodyPr/>
        <a:lstStyle/>
        <a:p>
          <a:r>
            <a:rPr lang="ru-RU" dirty="0" smtClean="0"/>
            <a:t>Федеральная налоговая служба РФ, </a:t>
          </a:r>
        </a:p>
        <a:p>
          <a:r>
            <a:rPr lang="ru-RU" dirty="0" smtClean="0"/>
            <a:t>Федеральная таможенная служба РФ</a:t>
          </a:r>
          <a:endParaRPr lang="ru-RU" dirty="0"/>
        </a:p>
      </dgm:t>
    </dgm:pt>
    <dgm:pt modelId="{35CF996A-D962-494B-982A-7BF5B9ACFC97}" type="parTrans" cxnId="{2790275A-5616-474A-BE02-ADC1034D39D7}">
      <dgm:prSet/>
      <dgm:spPr/>
      <dgm:t>
        <a:bodyPr/>
        <a:lstStyle/>
        <a:p>
          <a:endParaRPr lang="ru-RU"/>
        </a:p>
      </dgm:t>
    </dgm:pt>
    <dgm:pt modelId="{21EC9922-ABB3-4142-8E29-6DD5304C3665}" type="sibTrans" cxnId="{2790275A-5616-474A-BE02-ADC1034D39D7}">
      <dgm:prSet/>
      <dgm:spPr/>
      <dgm:t>
        <a:bodyPr/>
        <a:lstStyle/>
        <a:p>
          <a:endParaRPr lang="ru-RU"/>
        </a:p>
      </dgm:t>
    </dgm:pt>
    <dgm:pt modelId="{6F04E5F0-06DA-4587-A1B8-60DE93E3F9F8}">
      <dgm:prSet phldrT="[Текст]"/>
      <dgm:spPr/>
      <dgm:t>
        <a:bodyPr/>
        <a:lstStyle/>
        <a:p>
          <a:r>
            <a:rPr lang="ru-RU" dirty="0" smtClean="0"/>
            <a:t>государственная налоговая администрация</a:t>
          </a:r>
          <a:endParaRPr lang="ru-RU" dirty="0"/>
        </a:p>
      </dgm:t>
    </dgm:pt>
    <dgm:pt modelId="{9EEDCC30-1C6C-4ACD-808B-B3B8D52279F6}" type="parTrans" cxnId="{EFAFF80E-7331-4CD1-BBBB-F0711B391E45}">
      <dgm:prSet/>
      <dgm:spPr/>
      <dgm:t>
        <a:bodyPr/>
        <a:lstStyle/>
        <a:p>
          <a:endParaRPr lang="ru-RU"/>
        </a:p>
      </dgm:t>
    </dgm:pt>
    <dgm:pt modelId="{3C6CAF4E-B40E-4361-84C6-5C5978D8398C}" type="sibTrans" cxnId="{EFAFF80E-7331-4CD1-BBBB-F0711B391E45}">
      <dgm:prSet/>
      <dgm:spPr/>
      <dgm:t>
        <a:bodyPr/>
        <a:lstStyle/>
        <a:p>
          <a:endParaRPr lang="ru-RU"/>
        </a:p>
      </dgm:t>
    </dgm:pt>
    <dgm:pt modelId="{A337E850-1243-453A-A843-0F990A9CA557}">
      <dgm:prSet phldrT="[Текст]"/>
      <dgm:spPr/>
      <dgm:t>
        <a:bodyPr/>
        <a:lstStyle/>
        <a:p>
          <a:r>
            <a:rPr lang="ru-RU" dirty="0" smtClean="0"/>
            <a:t>выявление фактов нестандартного, отклоняющегося поведения налоговых субъектов</a:t>
          </a:r>
          <a:endParaRPr lang="ru-RU" dirty="0"/>
        </a:p>
      </dgm:t>
    </dgm:pt>
    <dgm:pt modelId="{31E8C763-99B2-430A-ABE9-43FB035F00C7}" type="parTrans" cxnId="{5ED75F55-E937-4C52-B257-F19EAFE89327}">
      <dgm:prSet/>
      <dgm:spPr/>
      <dgm:t>
        <a:bodyPr/>
        <a:lstStyle/>
        <a:p>
          <a:endParaRPr lang="ru-RU"/>
        </a:p>
      </dgm:t>
    </dgm:pt>
    <dgm:pt modelId="{3C243AA4-2BAE-461C-85A4-6CA4ED667F3D}" type="sibTrans" cxnId="{5ED75F55-E937-4C52-B257-F19EAFE89327}">
      <dgm:prSet/>
      <dgm:spPr/>
      <dgm:t>
        <a:bodyPr/>
        <a:lstStyle/>
        <a:p>
          <a:endParaRPr lang="ru-RU"/>
        </a:p>
      </dgm:t>
    </dgm:pt>
    <dgm:pt modelId="{15A00AC5-F4E5-4666-8E7B-02A292DA050A}">
      <dgm:prSet phldrT="[Текст]"/>
      <dgm:spPr/>
      <dgm:t>
        <a:bodyPr/>
        <a:lstStyle/>
        <a:p>
          <a:r>
            <a:rPr lang="ru-RU" dirty="0" smtClean="0"/>
            <a:t>всесторонний анализ имеющейся в ее распоряжении информации</a:t>
          </a:r>
          <a:endParaRPr lang="ru-RU" dirty="0"/>
        </a:p>
      </dgm:t>
    </dgm:pt>
    <dgm:pt modelId="{DF9C8E15-0DAD-41EA-8070-868F4C0F81B4}" type="parTrans" cxnId="{05D1E64A-F03B-4C90-9E6C-BBBA225BECC3}">
      <dgm:prSet/>
      <dgm:spPr/>
      <dgm:t>
        <a:bodyPr/>
        <a:lstStyle/>
        <a:p>
          <a:endParaRPr lang="ru-RU"/>
        </a:p>
      </dgm:t>
    </dgm:pt>
    <dgm:pt modelId="{CD13A917-4478-4C2C-83CE-0D160D8FB888}" type="sibTrans" cxnId="{05D1E64A-F03B-4C90-9E6C-BBBA225BECC3}">
      <dgm:prSet/>
      <dgm:spPr/>
      <dgm:t>
        <a:bodyPr/>
        <a:lstStyle/>
        <a:p>
          <a:endParaRPr lang="ru-RU"/>
        </a:p>
      </dgm:t>
    </dgm:pt>
    <dgm:pt modelId="{C44468F1-876E-4741-A3EB-F03B5F038726}" type="pres">
      <dgm:prSet presAssocID="{E15EADDE-E3F8-4D3E-B552-42872BEF5C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A1CFF4-C3E3-47B0-85D7-BE9F2A83B0CE}" type="pres">
      <dgm:prSet presAssocID="{E893E4E8-3A70-4191-8097-C57DD5E83456}" presName="hierRoot1" presStyleCnt="0">
        <dgm:presLayoutVars>
          <dgm:hierBranch val="init"/>
        </dgm:presLayoutVars>
      </dgm:prSet>
      <dgm:spPr/>
    </dgm:pt>
    <dgm:pt modelId="{6441BC08-8971-4384-A3A7-FDA2891162E9}" type="pres">
      <dgm:prSet presAssocID="{E893E4E8-3A70-4191-8097-C57DD5E83456}" presName="rootComposite1" presStyleCnt="0"/>
      <dgm:spPr/>
    </dgm:pt>
    <dgm:pt modelId="{66EED71D-99A4-4A15-8BCF-0F07783C31E0}" type="pres">
      <dgm:prSet presAssocID="{E893E4E8-3A70-4191-8097-C57DD5E83456}" presName="rootText1" presStyleLbl="node0" presStyleIdx="0" presStyleCnt="1" custScaleX="217613" custLinFactNeighborX="1994" custLinFactNeighborY="-59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E1F298-DF64-44CE-9F6A-234DD09E34EA}" type="pres">
      <dgm:prSet presAssocID="{E893E4E8-3A70-4191-8097-C57DD5E83456}" presName="rootConnector1" presStyleLbl="node1" presStyleIdx="0" presStyleCnt="0"/>
      <dgm:spPr/>
    </dgm:pt>
    <dgm:pt modelId="{AA778ACD-67C0-4909-92DD-DA79258E5933}" type="pres">
      <dgm:prSet presAssocID="{E893E4E8-3A70-4191-8097-C57DD5E83456}" presName="hierChild2" presStyleCnt="0"/>
      <dgm:spPr/>
    </dgm:pt>
    <dgm:pt modelId="{22D76D8F-7B45-4B10-9ADF-D23E44A2DBB7}" type="pres">
      <dgm:prSet presAssocID="{35CF996A-D962-494B-982A-7BF5B9ACFC97}" presName="Name37" presStyleLbl="parChTrans1D2" presStyleIdx="0" presStyleCnt="3"/>
      <dgm:spPr/>
    </dgm:pt>
    <dgm:pt modelId="{58AFCDF0-6CA5-4612-9B48-8A3B0030A3B9}" type="pres">
      <dgm:prSet presAssocID="{F5AB44CF-55D3-4277-B57F-5AF2B74F2FA9}" presName="hierRoot2" presStyleCnt="0">
        <dgm:presLayoutVars>
          <dgm:hierBranch val="init"/>
        </dgm:presLayoutVars>
      </dgm:prSet>
      <dgm:spPr/>
    </dgm:pt>
    <dgm:pt modelId="{9D1A6B29-2165-4328-8C3E-17A398BF0096}" type="pres">
      <dgm:prSet presAssocID="{F5AB44CF-55D3-4277-B57F-5AF2B74F2FA9}" presName="rootComposite" presStyleCnt="0"/>
      <dgm:spPr/>
    </dgm:pt>
    <dgm:pt modelId="{854B591D-59DB-4670-9617-E2EDEBD7D897}" type="pres">
      <dgm:prSet presAssocID="{F5AB44CF-55D3-4277-B57F-5AF2B74F2FA9}" presName="rootText" presStyleLbl="node2" presStyleIdx="0" presStyleCnt="2" custScaleX="246387" custLinFactNeighborX="-607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1E432E-24BE-4F9C-B9A3-4A3C4AA7126A}" type="pres">
      <dgm:prSet presAssocID="{F5AB44CF-55D3-4277-B57F-5AF2B74F2FA9}" presName="rootConnector" presStyleLbl="node2" presStyleIdx="0" presStyleCnt="2"/>
      <dgm:spPr/>
    </dgm:pt>
    <dgm:pt modelId="{213F014B-3D9A-427D-B8D0-D9DE9961066B}" type="pres">
      <dgm:prSet presAssocID="{F5AB44CF-55D3-4277-B57F-5AF2B74F2FA9}" presName="hierChild4" presStyleCnt="0"/>
      <dgm:spPr/>
    </dgm:pt>
    <dgm:pt modelId="{3961B740-15E2-40D3-ADAB-7172DFE12502}" type="pres">
      <dgm:prSet presAssocID="{F5AB44CF-55D3-4277-B57F-5AF2B74F2FA9}" presName="hierChild5" presStyleCnt="0"/>
      <dgm:spPr/>
    </dgm:pt>
    <dgm:pt modelId="{B0D809AA-6F94-4C92-B77A-A8F646486FEF}" type="pres">
      <dgm:prSet presAssocID="{9EEDCC30-1C6C-4ACD-808B-B3B8D52279F6}" presName="Name37" presStyleLbl="parChTrans1D2" presStyleIdx="1" presStyleCnt="3"/>
      <dgm:spPr/>
    </dgm:pt>
    <dgm:pt modelId="{230C11A7-6CF7-4355-8B13-84200AA69AEE}" type="pres">
      <dgm:prSet presAssocID="{6F04E5F0-06DA-4587-A1B8-60DE93E3F9F8}" presName="hierRoot2" presStyleCnt="0">
        <dgm:presLayoutVars>
          <dgm:hierBranch val="init"/>
        </dgm:presLayoutVars>
      </dgm:prSet>
      <dgm:spPr/>
    </dgm:pt>
    <dgm:pt modelId="{C9C27014-43E5-4E19-9E2F-8B3D0CAE85B7}" type="pres">
      <dgm:prSet presAssocID="{6F04E5F0-06DA-4587-A1B8-60DE93E3F9F8}" presName="rootComposite" presStyleCnt="0"/>
      <dgm:spPr/>
    </dgm:pt>
    <dgm:pt modelId="{069C6D77-55BB-4393-B992-6E2FD31F909A}" type="pres">
      <dgm:prSet presAssocID="{6F04E5F0-06DA-4587-A1B8-60DE93E3F9F8}" presName="rootText" presStyleLbl="node2" presStyleIdx="1" presStyleCnt="2" custScaleX="138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77B146-B7BC-4A5F-AFE4-69A6B4E65D43}" type="pres">
      <dgm:prSet presAssocID="{6F04E5F0-06DA-4587-A1B8-60DE93E3F9F8}" presName="rootConnector" presStyleLbl="node2" presStyleIdx="1" presStyleCnt="2"/>
      <dgm:spPr/>
    </dgm:pt>
    <dgm:pt modelId="{EA955B62-B26F-4808-A34C-797F45F659E1}" type="pres">
      <dgm:prSet presAssocID="{6F04E5F0-06DA-4587-A1B8-60DE93E3F9F8}" presName="hierChild4" presStyleCnt="0"/>
      <dgm:spPr/>
    </dgm:pt>
    <dgm:pt modelId="{963C5F47-F930-42F4-BBF9-B12FE94B81C3}" type="pres">
      <dgm:prSet presAssocID="{31E8C763-99B2-430A-ABE9-43FB035F00C7}" presName="Name37" presStyleLbl="parChTrans1D3" presStyleIdx="0" presStyleCnt="2"/>
      <dgm:spPr/>
    </dgm:pt>
    <dgm:pt modelId="{BF96CD84-A818-47CB-9047-495E27BA28E5}" type="pres">
      <dgm:prSet presAssocID="{A337E850-1243-453A-A843-0F990A9CA557}" presName="hierRoot2" presStyleCnt="0">
        <dgm:presLayoutVars>
          <dgm:hierBranch val="init"/>
        </dgm:presLayoutVars>
      </dgm:prSet>
      <dgm:spPr/>
    </dgm:pt>
    <dgm:pt modelId="{BE0154C2-8C4A-45DC-AC33-DE9E8B6312A4}" type="pres">
      <dgm:prSet presAssocID="{A337E850-1243-453A-A843-0F990A9CA557}" presName="rootComposite" presStyleCnt="0"/>
      <dgm:spPr/>
    </dgm:pt>
    <dgm:pt modelId="{08C25F1C-2C72-47D7-97F9-2BC49345F397}" type="pres">
      <dgm:prSet presAssocID="{A337E850-1243-453A-A843-0F990A9CA557}" presName="rootText" presStyleLbl="node3" presStyleIdx="0" presStyleCnt="2" custScaleX="1815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171273-09C0-4518-AFA2-CB0E37E24520}" type="pres">
      <dgm:prSet presAssocID="{A337E850-1243-453A-A843-0F990A9CA557}" presName="rootConnector" presStyleLbl="node3" presStyleIdx="0" presStyleCnt="2"/>
      <dgm:spPr/>
    </dgm:pt>
    <dgm:pt modelId="{58B971B8-0942-487C-ADE0-7BB316B3591F}" type="pres">
      <dgm:prSet presAssocID="{A337E850-1243-453A-A843-0F990A9CA557}" presName="hierChild4" presStyleCnt="0"/>
      <dgm:spPr/>
    </dgm:pt>
    <dgm:pt modelId="{E43D7EFA-3786-4D84-8E01-EFB942910EFC}" type="pres">
      <dgm:prSet presAssocID="{A337E850-1243-453A-A843-0F990A9CA557}" presName="hierChild5" presStyleCnt="0"/>
      <dgm:spPr/>
    </dgm:pt>
    <dgm:pt modelId="{7B5F1882-CC57-4A11-B525-431E34EC25DA}" type="pres">
      <dgm:prSet presAssocID="{DF9C8E15-0DAD-41EA-8070-868F4C0F81B4}" presName="Name37" presStyleLbl="parChTrans1D3" presStyleIdx="1" presStyleCnt="2"/>
      <dgm:spPr/>
    </dgm:pt>
    <dgm:pt modelId="{FCC48E70-90F2-4ABF-8479-C4E8B08857A4}" type="pres">
      <dgm:prSet presAssocID="{15A00AC5-F4E5-4666-8E7B-02A292DA050A}" presName="hierRoot2" presStyleCnt="0">
        <dgm:presLayoutVars>
          <dgm:hierBranch val="init"/>
        </dgm:presLayoutVars>
      </dgm:prSet>
      <dgm:spPr/>
    </dgm:pt>
    <dgm:pt modelId="{E6CEE329-1B58-403F-AFDA-77BAB88F35A0}" type="pres">
      <dgm:prSet presAssocID="{15A00AC5-F4E5-4666-8E7B-02A292DA050A}" presName="rootComposite" presStyleCnt="0"/>
      <dgm:spPr/>
    </dgm:pt>
    <dgm:pt modelId="{4AAF0876-9ACB-4C56-B1FC-A1057E544DD4}" type="pres">
      <dgm:prSet presAssocID="{15A00AC5-F4E5-4666-8E7B-02A292DA050A}" presName="rootText" presStyleLbl="node3" presStyleIdx="1" presStyleCnt="2" custScaleX="1862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583203-4425-4251-B1A4-7BFEC1AFC539}" type="pres">
      <dgm:prSet presAssocID="{15A00AC5-F4E5-4666-8E7B-02A292DA050A}" presName="rootConnector" presStyleLbl="node3" presStyleIdx="1" presStyleCnt="2"/>
      <dgm:spPr/>
    </dgm:pt>
    <dgm:pt modelId="{07C86367-D0E5-49F9-89F0-A44B604957A7}" type="pres">
      <dgm:prSet presAssocID="{15A00AC5-F4E5-4666-8E7B-02A292DA050A}" presName="hierChild4" presStyleCnt="0"/>
      <dgm:spPr/>
    </dgm:pt>
    <dgm:pt modelId="{6CE67F3B-E2CB-477B-B23E-6A2A3746250C}" type="pres">
      <dgm:prSet presAssocID="{15A00AC5-F4E5-4666-8E7B-02A292DA050A}" presName="hierChild5" presStyleCnt="0"/>
      <dgm:spPr/>
    </dgm:pt>
    <dgm:pt modelId="{CC7A04F4-667E-458E-8586-B09F648FD28A}" type="pres">
      <dgm:prSet presAssocID="{6F04E5F0-06DA-4587-A1B8-60DE93E3F9F8}" presName="hierChild5" presStyleCnt="0"/>
      <dgm:spPr/>
    </dgm:pt>
    <dgm:pt modelId="{C31F3854-8DD8-4580-8324-A09E5E7DB03E}" type="pres">
      <dgm:prSet presAssocID="{E893E4E8-3A70-4191-8097-C57DD5E83456}" presName="hierChild3" presStyleCnt="0"/>
      <dgm:spPr/>
    </dgm:pt>
    <dgm:pt modelId="{1ECC0366-096D-4531-B9D6-23EB637E298E}" type="pres">
      <dgm:prSet presAssocID="{9D120C38-7B62-49CD-83F4-C06EE6191FE2}" presName="Name111" presStyleLbl="parChTrans1D2" presStyleIdx="2" presStyleCnt="3"/>
      <dgm:spPr/>
    </dgm:pt>
    <dgm:pt modelId="{C0F500EE-5A95-4158-98AE-40C5603E2D3B}" type="pres">
      <dgm:prSet presAssocID="{F346587E-1B51-4FEA-84AE-854DC4F4502B}" presName="hierRoot3" presStyleCnt="0">
        <dgm:presLayoutVars>
          <dgm:hierBranch val="init"/>
        </dgm:presLayoutVars>
      </dgm:prSet>
      <dgm:spPr/>
    </dgm:pt>
    <dgm:pt modelId="{374FAB3A-1F45-4457-94C4-2F8C7E020E44}" type="pres">
      <dgm:prSet presAssocID="{F346587E-1B51-4FEA-84AE-854DC4F4502B}" presName="rootComposite3" presStyleCnt="0"/>
      <dgm:spPr/>
    </dgm:pt>
    <dgm:pt modelId="{B5F8408C-A5C0-4BA7-A4B4-B9170164F71C}" type="pres">
      <dgm:prSet presAssocID="{F346587E-1B51-4FEA-84AE-854DC4F4502B}" presName="rootText3" presStyleLbl="asst1" presStyleIdx="0" presStyleCnt="1" custScaleX="333936" custLinFactNeighborX="-498" custLinFactNeighborY="-88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1D7E18-D822-4DA7-B93A-15BAC6884323}" type="pres">
      <dgm:prSet presAssocID="{F346587E-1B51-4FEA-84AE-854DC4F4502B}" presName="rootConnector3" presStyleLbl="asst1" presStyleIdx="0" presStyleCnt="1"/>
      <dgm:spPr/>
    </dgm:pt>
    <dgm:pt modelId="{BB8BC7E9-440B-4360-967B-A7599D8ED65B}" type="pres">
      <dgm:prSet presAssocID="{F346587E-1B51-4FEA-84AE-854DC4F4502B}" presName="hierChild6" presStyleCnt="0"/>
      <dgm:spPr/>
    </dgm:pt>
    <dgm:pt modelId="{68A2C067-97DC-4600-81F0-1E6A24C781C7}" type="pres">
      <dgm:prSet presAssocID="{F346587E-1B51-4FEA-84AE-854DC4F4502B}" presName="hierChild7" presStyleCnt="0"/>
      <dgm:spPr/>
    </dgm:pt>
  </dgm:ptLst>
  <dgm:cxnLst>
    <dgm:cxn modelId="{05D1E64A-F03B-4C90-9E6C-BBBA225BECC3}" srcId="{6F04E5F0-06DA-4587-A1B8-60DE93E3F9F8}" destId="{15A00AC5-F4E5-4666-8E7B-02A292DA050A}" srcOrd="1" destOrd="0" parTransId="{DF9C8E15-0DAD-41EA-8070-868F4C0F81B4}" sibTransId="{CD13A917-4478-4C2C-83CE-0D160D8FB888}"/>
    <dgm:cxn modelId="{F80151E0-4FE6-4414-BB86-9324374E0366}" type="presOf" srcId="{31E8C763-99B2-430A-ABE9-43FB035F00C7}" destId="{963C5F47-F930-42F4-BBF9-B12FE94B81C3}" srcOrd="0" destOrd="0" presId="urn:microsoft.com/office/officeart/2005/8/layout/orgChart1"/>
    <dgm:cxn modelId="{9F6CB0EA-6774-4124-ABA1-76904A309549}" type="presOf" srcId="{F5AB44CF-55D3-4277-B57F-5AF2B74F2FA9}" destId="{B61E432E-24BE-4F9C-B9A3-4A3C4AA7126A}" srcOrd="1" destOrd="0" presId="urn:microsoft.com/office/officeart/2005/8/layout/orgChart1"/>
    <dgm:cxn modelId="{F17D59D3-8683-47B7-A0E0-BD3316E96A10}" type="presOf" srcId="{15A00AC5-F4E5-4666-8E7B-02A292DA050A}" destId="{72583203-4425-4251-B1A4-7BFEC1AFC539}" srcOrd="1" destOrd="0" presId="urn:microsoft.com/office/officeart/2005/8/layout/orgChart1"/>
    <dgm:cxn modelId="{E0D7B15D-D29A-4154-9B02-716A0624FC82}" type="presOf" srcId="{A337E850-1243-453A-A843-0F990A9CA557}" destId="{08C25F1C-2C72-47D7-97F9-2BC49345F397}" srcOrd="0" destOrd="0" presId="urn:microsoft.com/office/officeart/2005/8/layout/orgChart1"/>
    <dgm:cxn modelId="{1BA45C36-1AE0-4021-9874-6AE199E3929C}" type="presOf" srcId="{15A00AC5-F4E5-4666-8E7B-02A292DA050A}" destId="{4AAF0876-9ACB-4C56-B1FC-A1057E544DD4}" srcOrd="0" destOrd="0" presId="urn:microsoft.com/office/officeart/2005/8/layout/orgChart1"/>
    <dgm:cxn modelId="{9361E4A3-FA9F-424B-9438-D4EF2794C779}" type="presOf" srcId="{F346587E-1B51-4FEA-84AE-854DC4F4502B}" destId="{B5F8408C-A5C0-4BA7-A4B4-B9170164F71C}" srcOrd="0" destOrd="0" presId="urn:microsoft.com/office/officeart/2005/8/layout/orgChart1"/>
    <dgm:cxn modelId="{394390EE-715E-4411-9A5B-EBFE2CFBA76A}" type="presOf" srcId="{F346587E-1B51-4FEA-84AE-854DC4F4502B}" destId="{A31D7E18-D822-4DA7-B93A-15BAC6884323}" srcOrd="1" destOrd="0" presId="urn:microsoft.com/office/officeart/2005/8/layout/orgChart1"/>
    <dgm:cxn modelId="{1E9EA57F-969C-4E6A-869F-7238BA30CD7F}" type="presOf" srcId="{DF9C8E15-0DAD-41EA-8070-868F4C0F81B4}" destId="{7B5F1882-CC57-4A11-B525-431E34EC25DA}" srcOrd="0" destOrd="0" presId="urn:microsoft.com/office/officeart/2005/8/layout/orgChart1"/>
    <dgm:cxn modelId="{5ED75F55-E937-4C52-B257-F19EAFE89327}" srcId="{6F04E5F0-06DA-4587-A1B8-60DE93E3F9F8}" destId="{A337E850-1243-453A-A843-0F990A9CA557}" srcOrd="0" destOrd="0" parTransId="{31E8C763-99B2-430A-ABE9-43FB035F00C7}" sibTransId="{3C243AA4-2BAE-461C-85A4-6CA4ED667F3D}"/>
    <dgm:cxn modelId="{6BCC540B-08F3-42DE-826A-9448930208DE}" srcId="{E15EADDE-E3F8-4D3E-B552-42872BEF5C06}" destId="{E893E4E8-3A70-4191-8097-C57DD5E83456}" srcOrd="0" destOrd="0" parTransId="{BF674FFC-5531-47D7-AC4F-69B69D72DAEF}" sibTransId="{31859F64-CF1A-4FD1-89F7-C4822378A7DA}"/>
    <dgm:cxn modelId="{7A702B4B-9901-4395-A56A-6B51037CF59B}" type="presOf" srcId="{6F04E5F0-06DA-4587-A1B8-60DE93E3F9F8}" destId="{9477B146-B7BC-4A5F-AFE4-69A6B4E65D43}" srcOrd="1" destOrd="0" presId="urn:microsoft.com/office/officeart/2005/8/layout/orgChart1"/>
    <dgm:cxn modelId="{53DE5343-F978-4CD2-834A-33F77F28B1B2}" type="presOf" srcId="{E15EADDE-E3F8-4D3E-B552-42872BEF5C06}" destId="{C44468F1-876E-4741-A3EB-F03B5F038726}" srcOrd="0" destOrd="0" presId="urn:microsoft.com/office/officeart/2005/8/layout/orgChart1"/>
    <dgm:cxn modelId="{2790275A-5616-474A-BE02-ADC1034D39D7}" srcId="{E893E4E8-3A70-4191-8097-C57DD5E83456}" destId="{F5AB44CF-55D3-4277-B57F-5AF2B74F2FA9}" srcOrd="1" destOrd="0" parTransId="{35CF996A-D962-494B-982A-7BF5B9ACFC97}" sibTransId="{21EC9922-ABB3-4142-8E29-6DD5304C3665}"/>
    <dgm:cxn modelId="{2000C049-96D4-43C9-A4E1-0A95BDFA4D82}" type="presOf" srcId="{6F04E5F0-06DA-4587-A1B8-60DE93E3F9F8}" destId="{069C6D77-55BB-4393-B992-6E2FD31F909A}" srcOrd="0" destOrd="0" presId="urn:microsoft.com/office/officeart/2005/8/layout/orgChart1"/>
    <dgm:cxn modelId="{AA21F83C-CF05-445F-98A5-03DE087AEA2C}" type="presOf" srcId="{E893E4E8-3A70-4191-8097-C57DD5E83456}" destId="{66EED71D-99A4-4A15-8BCF-0F07783C31E0}" srcOrd="0" destOrd="0" presId="urn:microsoft.com/office/officeart/2005/8/layout/orgChart1"/>
    <dgm:cxn modelId="{A083628F-B66A-4F7F-906A-A802DCEC6E1B}" type="presOf" srcId="{35CF996A-D962-494B-982A-7BF5B9ACFC97}" destId="{22D76D8F-7B45-4B10-9ADF-D23E44A2DBB7}" srcOrd="0" destOrd="0" presId="urn:microsoft.com/office/officeart/2005/8/layout/orgChart1"/>
    <dgm:cxn modelId="{C5EF882D-31C5-4F3C-9CEB-FCF953620E3D}" type="presOf" srcId="{9D120C38-7B62-49CD-83F4-C06EE6191FE2}" destId="{1ECC0366-096D-4531-B9D6-23EB637E298E}" srcOrd="0" destOrd="0" presId="urn:microsoft.com/office/officeart/2005/8/layout/orgChart1"/>
    <dgm:cxn modelId="{88AE3F50-604B-4E74-9C48-D08C26F46987}" type="presOf" srcId="{A337E850-1243-453A-A843-0F990A9CA557}" destId="{EB171273-09C0-4518-AFA2-CB0E37E24520}" srcOrd="1" destOrd="0" presId="urn:microsoft.com/office/officeart/2005/8/layout/orgChart1"/>
    <dgm:cxn modelId="{50E2D278-C6DE-40BA-A2D6-715B8DD18550}" type="presOf" srcId="{9EEDCC30-1C6C-4ACD-808B-B3B8D52279F6}" destId="{B0D809AA-6F94-4C92-B77A-A8F646486FEF}" srcOrd="0" destOrd="0" presId="urn:microsoft.com/office/officeart/2005/8/layout/orgChart1"/>
    <dgm:cxn modelId="{2887CAB2-BF3F-4A79-A850-66493C6002A7}" type="presOf" srcId="{E893E4E8-3A70-4191-8097-C57DD5E83456}" destId="{B6E1F298-DF64-44CE-9F6A-234DD09E34EA}" srcOrd="1" destOrd="0" presId="urn:microsoft.com/office/officeart/2005/8/layout/orgChart1"/>
    <dgm:cxn modelId="{7E8A565C-A032-415D-BFBB-A7BE219F5F73}" type="presOf" srcId="{F5AB44CF-55D3-4277-B57F-5AF2B74F2FA9}" destId="{854B591D-59DB-4670-9617-E2EDEBD7D897}" srcOrd="0" destOrd="0" presId="urn:microsoft.com/office/officeart/2005/8/layout/orgChart1"/>
    <dgm:cxn modelId="{EFAFF80E-7331-4CD1-BBBB-F0711B391E45}" srcId="{E893E4E8-3A70-4191-8097-C57DD5E83456}" destId="{6F04E5F0-06DA-4587-A1B8-60DE93E3F9F8}" srcOrd="2" destOrd="0" parTransId="{9EEDCC30-1C6C-4ACD-808B-B3B8D52279F6}" sibTransId="{3C6CAF4E-B40E-4361-84C6-5C5978D8398C}"/>
    <dgm:cxn modelId="{7DB7FE56-4951-43A5-9EE6-868739FDFEF8}" srcId="{E893E4E8-3A70-4191-8097-C57DD5E83456}" destId="{F346587E-1B51-4FEA-84AE-854DC4F4502B}" srcOrd="0" destOrd="0" parTransId="{9D120C38-7B62-49CD-83F4-C06EE6191FE2}" sibTransId="{EEF59072-E287-493E-940D-62425CC5118F}"/>
    <dgm:cxn modelId="{A2B26C37-B922-431C-A6B5-E3C5C6963BD4}" type="presParOf" srcId="{C44468F1-876E-4741-A3EB-F03B5F038726}" destId="{20A1CFF4-C3E3-47B0-85D7-BE9F2A83B0CE}" srcOrd="0" destOrd="0" presId="urn:microsoft.com/office/officeart/2005/8/layout/orgChart1"/>
    <dgm:cxn modelId="{E09723F5-F01C-4363-9004-93CD6772D88A}" type="presParOf" srcId="{20A1CFF4-C3E3-47B0-85D7-BE9F2A83B0CE}" destId="{6441BC08-8971-4384-A3A7-FDA2891162E9}" srcOrd="0" destOrd="0" presId="urn:microsoft.com/office/officeart/2005/8/layout/orgChart1"/>
    <dgm:cxn modelId="{F2249780-7A75-4E1D-BC3D-FBBE8E80A718}" type="presParOf" srcId="{6441BC08-8971-4384-A3A7-FDA2891162E9}" destId="{66EED71D-99A4-4A15-8BCF-0F07783C31E0}" srcOrd="0" destOrd="0" presId="urn:microsoft.com/office/officeart/2005/8/layout/orgChart1"/>
    <dgm:cxn modelId="{2D0730FA-C95F-42D5-9CB2-EB813E5783C7}" type="presParOf" srcId="{6441BC08-8971-4384-A3A7-FDA2891162E9}" destId="{B6E1F298-DF64-44CE-9F6A-234DD09E34EA}" srcOrd="1" destOrd="0" presId="urn:microsoft.com/office/officeart/2005/8/layout/orgChart1"/>
    <dgm:cxn modelId="{3271F047-A06D-423B-AA57-47BCEBA5E3C0}" type="presParOf" srcId="{20A1CFF4-C3E3-47B0-85D7-BE9F2A83B0CE}" destId="{AA778ACD-67C0-4909-92DD-DA79258E5933}" srcOrd="1" destOrd="0" presId="urn:microsoft.com/office/officeart/2005/8/layout/orgChart1"/>
    <dgm:cxn modelId="{B65314F6-2CA7-4A6F-AF85-94243531E9B8}" type="presParOf" srcId="{AA778ACD-67C0-4909-92DD-DA79258E5933}" destId="{22D76D8F-7B45-4B10-9ADF-D23E44A2DBB7}" srcOrd="0" destOrd="0" presId="urn:microsoft.com/office/officeart/2005/8/layout/orgChart1"/>
    <dgm:cxn modelId="{6D6D8672-9FA7-4429-89C3-FE18EBE25742}" type="presParOf" srcId="{AA778ACD-67C0-4909-92DD-DA79258E5933}" destId="{58AFCDF0-6CA5-4612-9B48-8A3B0030A3B9}" srcOrd="1" destOrd="0" presId="urn:microsoft.com/office/officeart/2005/8/layout/orgChart1"/>
    <dgm:cxn modelId="{F11BCBED-179C-4103-86C1-649AA8341627}" type="presParOf" srcId="{58AFCDF0-6CA5-4612-9B48-8A3B0030A3B9}" destId="{9D1A6B29-2165-4328-8C3E-17A398BF0096}" srcOrd="0" destOrd="0" presId="urn:microsoft.com/office/officeart/2005/8/layout/orgChart1"/>
    <dgm:cxn modelId="{AA654C38-C0F9-4630-8DF8-C636993B9373}" type="presParOf" srcId="{9D1A6B29-2165-4328-8C3E-17A398BF0096}" destId="{854B591D-59DB-4670-9617-E2EDEBD7D897}" srcOrd="0" destOrd="0" presId="urn:microsoft.com/office/officeart/2005/8/layout/orgChart1"/>
    <dgm:cxn modelId="{A453D7C3-A625-4048-8974-418558E7CA03}" type="presParOf" srcId="{9D1A6B29-2165-4328-8C3E-17A398BF0096}" destId="{B61E432E-24BE-4F9C-B9A3-4A3C4AA7126A}" srcOrd="1" destOrd="0" presId="urn:microsoft.com/office/officeart/2005/8/layout/orgChart1"/>
    <dgm:cxn modelId="{51D0C322-B868-46E5-8936-6182C0613D12}" type="presParOf" srcId="{58AFCDF0-6CA5-4612-9B48-8A3B0030A3B9}" destId="{213F014B-3D9A-427D-B8D0-D9DE9961066B}" srcOrd="1" destOrd="0" presId="urn:microsoft.com/office/officeart/2005/8/layout/orgChart1"/>
    <dgm:cxn modelId="{AAA0D47A-58B4-4D7B-9B9C-CE9FDA3643AF}" type="presParOf" srcId="{58AFCDF0-6CA5-4612-9B48-8A3B0030A3B9}" destId="{3961B740-15E2-40D3-ADAB-7172DFE12502}" srcOrd="2" destOrd="0" presId="urn:microsoft.com/office/officeart/2005/8/layout/orgChart1"/>
    <dgm:cxn modelId="{E5AED83F-0037-4E50-AC2B-9776F1C842A9}" type="presParOf" srcId="{AA778ACD-67C0-4909-92DD-DA79258E5933}" destId="{B0D809AA-6F94-4C92-B77A-A8F646486FEF}" srcOrd="2" destOrd="0" presId="urn:microsoft.com/office/officeart/2005/8/layout/orgChart1"/>
    <dgm:cxn modelId="{A265FA87-0908-44E5-96B2-83FE889E2A7B}" type="presParOf" srcId="{AA778ACD-67C0-4909-92DD-DA79258E5933}" destId="{230C11A7-6CF7-4355-8B13-84200AA69AEE}" srcOrd="3" destOrd="0" presId="urn:microsoft.com/office/officeart/2005/8/layout/orgChart1"/>
    <dgm:cxn modelId="{2BEF04F3-BB92-4341-9D13-CB9A1C3DDF50}" type="presParOf" srcId="{230C11A7-6CF7-4355-8B13-84200AA69AEE}" destId="{C9C27014-43E5-4E19-9E2F-8B3D0CAE85B7}" srcOrd="0" destOrd="0" presId="urn:microsoft.com/office/officeart/2005/8/layout/orgChart1"/>
    <dgm:cxn modelId="{2CA3CC25-2C2C-4824-9BDE-C2F3ECD68652}" type="presParOf" srcId="{C9C27014-43E5-4E19-9E2F-8B3D0CAE85B7}" destId="{069C6D77-55BB-4393-B992-6E2FD31F909A}" srcOrd="0" destOrd="0" presId="urn:microsoft.com/office/officeart/2005/8/layout/orgChart1"/>
    <dgm:cxn modelId="{61A368AF-22B6-4FE3-9EDF-17AD46536883}" type="presParOf" srcId="{C9C27014-43E5-4E19-9E2F-8B3D0CAE85B7}" destId="{9477B146-B7BC-4A5F-AFE4-69A6B4E65D43}" srcOrd="1" destOrd="0" presId="urn:microsoft.com/office/officeart/2005/8/layout/orgChart1"/>
    <dgm:cxn modelId="{C9427AB0-4AF9-4377-A613-064D8C8ED7A5}" type="presParOf" srcId="{230C11A7-6CF7-4355-8B13-84200AA69AEE}" destId="{EA955B62-B26F-4808-A34C-797F45F659E1}" srcOrd="1" destOrd="0" presId="urn:microsoft.com/office/officeart/2005/8/layout/orgChart1"/>
    <dgm:cxn modelId="{6F5AC21C-07BF-4021-8990-C9A5BC6690B4}" type="presParOf" srcId="{EA955B62-B26F-4808-A34C-797F45F659E1}" destId="{963C5F47-F930-42F4-BBF9-B12FE94B81C3}" srcOrd="0" destOrd="0" presId="urn:microsoft.com/office/officeart/2005/8/layout/orgChart1"/>
    <dgm:cxn modelId="{D95C65A0-81F2-4946-B478-14009F795D30}" type="presParOf" srcId="{EA955B62-B26F-4808-A34C-797F45F659E1}" destId="{BF96CD84-A818-47CB-9047-495E27BA28E5}" srcOrd="1" destOrd="0" presId="urn:microsoft.com/office/officeart/2005/8/layout/orgChart1"/>
    <dgm:cxn modelId="{D15C4B1B-467F-4DDE-9FBE-D666099791EB}" type="presParOf" srcId="{BF96CD84-A818-47CB-9047-495E27BA28E5}" destId="{BE0154C2-8C4A-45DC-AC33-DE9E8B6312A4}" srcOrd="0" destOrd="0" presId="urn:microsoft.com/office/officeart/2005/8/layout/orgChart1"/>
    <dgm:cxn modelId="{4420C26E-0667-4AE3-8720-65A0201E0E7D}" type="presParOf" srcId="{BE0154C2-8C4A-45DC-AC33-DE9E8B6312A4}" destId="{08C25F1C-2C72-47D7-97F9-2BC49345F397}" srcOrd="0" destOrd="0" presId="urn:microsoft.com/office/officeart/2005/8/layout/orgChart1"/>
    <dgm:cxn modelId="{0034D1B7-273E-4F7C-A7BC-F6FD67D85477}" type="presParOf" srcId="{BE0154C2-8C4A-45DC-AC33-DE9E8B6312A4}" destId="{EB171273-09C0-4518-AFA2-CB0E37E24520}" srcOrd="1" destOrd="0" presId="urn:microsoft.com/office/officeart/2005/8/layout/orgChart1"/>
    <dgm:cxn modelId="{A94BC183-9238-4192-84AC-04AF8A4C188B}" type="presParOf" srcId="{BF96CD84-A818-47CB-9047-495E27BA28E5}" destId="{58B971B8-0942-487C-ADE0-7BB316B3591F}" srcOrd="1" destOrd="0" presId="urn:microsoft.com/office/officeart/2005/8/layout/orgChart1"/>
    <dgm:cxn modelId="{6DEC48D4-026B-4745-A725-D924EF29ABC6}" type="presParOf" srcId="{BF96CD84-A818-47CB-9047-495E27BA28E5}" destId="{E43D7EFA-3786-4D84-8E01-EFB942910EFC}" srcOrd="2" destOrd="0" presId="urn:microsoft.com/office/officeart/2005/8/layout/orgChart1"/>
    <dgm:cxn modelId="{C928A72E-A428-4EF5-B1B0-938F24AD48FD}" type="presParOf" srcId="{EA955B62-B26F-4808-A34C-797F45F659E1}" destId="{7B5F1882-CC57-4A11-B525-431E34EC25DA}" srcOrd="2" destOrd="0" presId="urn:microsoft.com/office/officeart/2005/8/layout/orgChart1"/>
    <dgm:cxn modelId="{033B704C-F38F-4588-AB3A-29556D8B8CEF}" type="presParOf" srcId="{EA955B62-B26F-4808-A34C-797F45F659E1}" destId="{FCC48E70-90F2-4ABF-8479-C4E8B08857A4}" srcOrd="3" destOrd="0" presId="urn:microsoft.com/office/officeart/2005/8/layout/orgChart1"/>
    <dgm:cxn modelId="{06902E58-B63A-4629-AD3D-F2E77C6D31CC}" type="presParOf" srcId="{FCC48E70-90F2-4ABF-8479-C4E8B08857A4}" destId="{E6CEE329-1B58-403F-AFDA-77BAB88F35A0}" srcOrd="0" destOrd="0" presId="urn:microsoft.com/office/officeart/2005/8/layout/orgChart1"/>
    <dgm:cxn modelId="{D9697857-A9AB-453D-BE67-C4A8F66F677A}" type="presParOf" srcId="{E6CEE329-1B58-403F-AFDA-77BAB88F35A0}" destId="{4AAF0876-9ACB-4C56-B1FC-A1057E544DD4}" srcOrd="0" destOrd="0" presId="urn:microsoft.com/office/officeart/2005/8/layout/orgChart1"/>
    <dgm:cxn modelId="{0142E882-E631-4B91-B363-6CE291087FFB}" type="presParOf" srcId="{E6CEE329-1B58-403F-AFDA-77BAB88F35A0}" destId="{72583203-4425-4251-B1A4-7BFEC1AFC539}" srcOrd="1" destOrd="0" presId="urn:microsoft.com/office/officeart/2005/8/layout/orgChart1"/>
    <dgm:cxn modelId="{40F5C0C9-D2BF-45B8-B759-A0832AABDE43}" type="presParOf" srcId="{FCC48E70-90F2-4ABF-8479-C4E8B08857A4}" destId="{07C86367-D0E5-49F9-89F0-A44B604957A7}" srcOrd="1" destOrd="0" presId="urn:microsoft.com/office/officeart/2005/8/layout/orgChart1"/>
    <dgm:cxn modelId="{1549625C-C3B6-4DAE-8C70-153EF1F35FE6}" type="presParOf" srcId="{FCC48E70-90F2-4ABF-8479-C4E8B08857A4}" destId="{6CE67F3B-E2CB-477B-B23E-6A2A3746250C}" srcOrd="2" destOrd="0" presId="urn:microsoft.com/office/officeart/2005/8/layout/orgChart1"/>
    <dgm:cxn modelId="{791CD7D6-F7FB-4510-98B3-CEA14096BC70}" type="presParOf" srcId="{230C11A7-6CF7-4355-8B13-84200AA69AEE}" destId="{CC7A04F4-667E-458E-8586-B09F648FD28A}" srcOrd="2" destOrd="0" presId="urn:microsoft.com/office/officeart/2005/8/layout/orgChart1"/>
    <dgm:cxn modelId="{C8220533-CA7F-48C5-A2F7-C6081348DFFA}" type="presParOf" srcId="{20A1CFF4-C3E3-47B0-85D7-BE9F2A83B0CE}" destId="{C31F3854-8DD8-4580-8324-A09E5E7DB03E}" srcOrd="2" destOrd="0" presId="urn:microsoft.com/office/officeart/2005/8/layout/orgChart1"/>
    <dgm:cxn modelId="{88A189CF-7AE1-40FD-BC56-90A6765ECFBA}" type="presParOf" srcId="{C31F3854-8DD8-4580-8324-A09E5E7DB03E}" destId="{1ECC0366-096D-4531-B9D6-23EB637E298E}" srcOrd="0" destOrd="0" presId="urn:microsoft.com/office/officeart/2005/8/layout/orgChart1"/>
    <dgm:cxn modelId="{A1F21BDA-8BCD-41BB-A642-44A5C75989A6}" type="presParOf" srcId="{C31F3854-8DD8-4580-8324-A09E5E7DB03E}" destId="{C0F500EE-5A95-4158-98AE-40C5603E2D3B}" srcOrd="1" destOrd="0" presId="urn:microsoft.com/office/officeart/2005/8/layout/orgChart1"/>
    <dgm:cxn modelId="{CB480504-5373-4436-A754-EFA905839A2F}" type="presParOf" srcId="{C0F500EE-5A95-4158-98AE-40C5603E2D3B}" destId="{374FAB3A-1F45-4457-94C4-2F8C7E020E44}" srcOrd="0" destOrd="0" presId="urn:microsoft.com/office/officeart/2005/8/layout/orgChart1"/>
    <dgm:cxn modelId="{EDD3EBA8-F4CB-44DC-9725-2248C65F5EB9}" type="presParOf" srcId="{374FAB3A-1F45-4457-94C4-2F8C7E020E44}" destId="{B5F8408C-A5C0-4BA7-A4B4-B9170164F71C}" srcOrd="0" destOrd="0" presId="urn:microsoft.com/office/officeart/2005/8/layout/orgChart1"/>
    <dgm:cxn modelId="{503810CC-8338-430A-83BA-BD08AA5A390C}" type="presParOf" srcId="{374FAB3A-1F45-4457-94C4-2F8C7E020E44}" destId="{A31D7E18-D822-4DA7-B93A-15BAC6884323}" srcOrd="1" destOrd="0" presId="urn:microsoft.com/office/officeart/2005/8/layout/orgChart1"/>
    <dgm:cxn modelId="{E496AC19-C6EB-4B4A-8F2D-9AE1E06BB42B}" type="presParOf" srcId="{C0F500EE-5A95-4158-98AE-40C5603E2D3B}" destId="{BB8BC7E9-440B-4360-967B-A7599D8ED65B}" srcOrd="1" destOrd="0" presId="urn:microsoft.com/office/officeart/2005/8/layout/orgChart1"/>
    <dgm:cxn modelId="{60D2361A-F24D-4CCB-A053-6EB65ED2FFF9}" type="presParOf" srcId="{C0F500EE-5A95-4158-98AE-40C5603E2D3B}" destId="{68A2C067-97DC-4600-81F0-1E6A24C781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EC7BDF-3211-4790-877B-543439E2581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FDE6119-DB44-4FA9-AE60-6E347126A23B}">
      <dgm:prSet phldrT="[Текст]"/>
      <dgm:spPr/>
      <dgm:t>
        <a:bodyPr/>
        <a:lstStyle/>
        <a:p>
          <a:r>
            <a:rPr lang="ru-RU" dirty="0" smtClean="0"/>
            <a:t>производить проверку денежных документов, бухгалтерских книг, отчетов, планов, смет, деклараций и иных документов</a:t>
          </a:r>
          <a:endParaRPr lang="ru-RU" dirty="0"/>
        </a:p>
      </dgm:t>
    </dgm:pt>
    <dgm:pt modelId="{6FB81E70-FC06-456D-918C-D259807564F2}" type="parTrans" cxnId="{EF5A2ABC-46B0-4B75-A56B-0D1C09BD4D09}">
      <dgm:prSet/>
      <dgm:spPr/>
      <dgm:t>
        <a:bodyPr/>
        <a:lstStyle/>
        <a:p>
          <a:endParaRPr lang="ru-RU"/>
        </a:p>
      </dgm:t>
    </dgm:pt>
    <dgm:pt modelId="{4A70F092-031E-4DB2-9761-F0689D1B181F}" type="sibTrans" cxnId="{EF5A2ABC-46B0-4B75-A56B-0D1C09BD4D09}">
      <dgm:prSet/>
      <dgm:spPr/>
      <dgm:t>
        <a:bodyPr/>
        <a:lstStyle/>
        <a:p>
          <a:endParaRPr lang="ru-RU"/>
        </a:p>
      </dgm:t>
    </dgm:pt>
    <dgm:pt modelId="{605709B9-D00D-437E-A542-6DAD6297E2BC}">
      <dgm:prSet phldrT="[Текст]"/>
      <dgm:spPr/>
      <dgm:t>
        <a:bodyPr/>
        <a:lstStyle/>
        <a:p>
          <a:r>
            <a:rPr lang="ru-RU" dirty="0" smtClean="0"/>
            <a:t>контролировать соблюдение законодательства </a:t>
          </a:r>
          <a:endParaRPr lang="ru-RU" dirty="0"/>
        </a:p>
      </dgm:t>
    </dgm:pt>
    <dgm:pt modelId="{7EDEC1D7-2561-4998-97E2-A084F181A209}" type="parTrans" cxnId="{FC32EC35-11FE-4F54-8CC3-3DCBBA88E5DE}">
      <dgm:prSet/>
      <dgm:spPr/>
      <dgm:t>
        <a:bodyPr/>
        <a:lstStyle/>
        <a:p>
          <a:endParaRPr lang="ru-RU"/>
        </a:p>
      </dgm:t>
    </dgm:pt>
    <dgm:pt modelId="{F30BE06F-B484-46C0-BC64-5B38C21BDF9D}" type="sibTrans" cxnId="{FC32EC35-11FE-4F54-8CC3-3DCBBA88E5DE}">
      <dgm:prSet/>
      <dgm:spPr/>
      <dgm:t>
        <a:bodyPr/>
        <a:lstStyle/>
        <a:p>
          <a:endParaRPr lang="ru-RU"/>
        </a:p>
      </dgm:t>
    </dgm:pt>
    <dgm:pt modelId="{7B099C24-5FCB-4191-92C6-1BCE642CC2EC}">
      <dgm:prSet phldrT="[Текст]"/>
      <dgm:spPr/>
      <dgm:t>
        <a:bodyPr/>
        <a:lstStyle/>
        <a:p>
          <a:r>
            <a:rPr lang="ru-RU" dirty="0" smtClean="0"/>
            <a:t>получать справки, документы, касающиеся хозяйственной деятельности налогоплательщика </a:t>
          </a:r>
          <a:endParaRPr lang="ru-RU" dirty="0"/>
        </a:p>
      </dgm:t>
    </dgm:pt>
    <dgm:pt modelId="{59B428BC-D3C6-40EE-B674-DD3D24D9BB9F}" type="parTrans" cxnId="{F65D2229-8728-4840-9F9A-592C0D44AE62}">
      <dgm:prSet/>
      <dgm:spPr/>
      <dgm:t>
        <a:bodyPr/>
        <a:lstStyle/>
        <a:p>
          <a:endParaRPr lang="ru-RU"/>
        </a:p>
      </dgm:t>
    </dgm:pt>
    <dgm:pt modelId="{DFA16AAC-7446-4855-9A3D-E711B7CD582C}" type="sibTrans" cxnId="{F65D2229-8728-4840-9F9A-592C0D44AE62}">
      <dgm:prSet/>
      <dgm:spPr/>
      <dgm:t>
        <a:bodyPr/>
        <a:lstStyle/>
        <a:p>
          <a:endParaRPr lang="ru-RU"/>
        </a:p>
      </dgm:t>
    </dgm:pt>
    <dgm:pt modelId="{E96FFA93-8C8C-4702-B748-7875ADFFCCAA}">
      <dgm:prSet phldrT="[Текст]"/>
      <dgm:spPr/>
      <dgm:t>
        <a:bodyPr/>
        <a:lstStyle/>
        <a:p>
          <a:r>
            <a:rPr lang="ru-RU" dirty="0" smtClean="0"/>
            <a:t>беспрепятственно осуществлять доступ на территорию или в помещение (кроме жилого) налогоплательщика</a:t>
          </a:r>
          <a:endParaRPr lang="ru-RU" dirty="0"/>
        </a:p>
      </dgm:t>
    </dgm:pt>
    <dgm:pt modelId="{28B49068-CC62-4D9B-B592-02389A00BEA5}" type="parTrans" cxnId="{466E29AB-260C-40CF-B0C0-C6859C25CAE4}">
      <dgm:prSet/>
      <dgm:spPr/>
      <dgm:t>
        <a:bodyPr/>
        <a:lstStyle/>
        <a:p>
          <a:endParaRPr lang="ru-RU"/>
        </a:p>
      </dgm:t>
    </dgm:pt>
    <dgm:pt modelId="{7DFBB2AE-6541-4300-AFE1-7E6DF04DEB0D}" type="sibTrans" cxnId="{466E29AB-260C-40CF-B0C0-C6859C25CAE4}">
      <dgm:prSet/>
      <dgm:spPr/>
      <dgm:t>
        <a:bodyPr/>
        <a:lstStyle/>
        <a:p>
          <a:endParaRPr lang="ru-RU"/>
        </a:p>
      </dgm:t>
    </dgm:pt>
    <dgm:pt modelId="{A4AF9EB1-3993-4CB6-ACB9-07E1B7F42435}">
      <dgm:prSet phldrT="[Текст]"/>
      <dgm:spPr/>
      <dgm:t>
        <a:bodyPr/>
        <a:lstStyle/>
        <a:p>
          <a:r>
            <a:rPr lang="ru-RU" dirty="0" smtClean="0"/>
            <a:t>требовать устранения выявленных нарушений законодательства о налогах</a:t>
          </a:r>
          <a:endParaRPr lang="ru-RU" dirty="0"/>
        </a:p>
      </dgm:t>
    </dgm:pt>
    <dgm:pt modelId="{79C43094-261D-4B99-A167-497DAB40A21D}" type="parTrans" cxnId="{06EE43CF-48E6-4131-B1A0-F60DE9B72383}">
      <dgm:prSet/>
      <dgm:spPr/>
      <dgm:t>
        <a:bodyPr/>
        <a:lstStyle/>
        <a:p>
          <a:endParaRPr lang="ru-RU"/>
        </a:p>
      </dgm:t>
    </dgm:pt>
    <dgm:pt modelId="{87510094-B643-42C4-A419-A47678A46772}" type="sibTrans" cxnId="{06EE43CF-48E6-4131-B1A0-F60DE9B72383}">
      <dgm:prSet/>
      <dgm:spPr/>
      <dgm:t>
        <a:bodyPr/>
        <a:lstStyle/>
        <a:p>
          <a:endParaRPr lang="ru-RU"/>
        </a:p>
      </dgm:t>
    </dgm:pt>
    <dgm:pt modelId="{4B1596A5-73ED-42F1-B6D9-7D92892AFEE5}">
      <dgm:prSet phldrT="[Текст]"/>
      <dgm:spPr/>
      <dgm:t>
        <a:bodyPr/>
        <a:lstStyle/>
        <a:p>
          <a:r>
            <a:rPr lang="ru-RU" dirty="0" smtClean="0"/>
            <a:t>приостанавливать операции предприятий, учреждений, организаций и граждан</a:t>
          </a:r>
          <a:endParaRPr lang="ru-RU" dirty="0"/>
        </a:p>
      </dgm:t>
    </dgm:pt>
    <dgm:pt modelId="{D521311E-64DA-4AD8-9A09-FCF6EFC9363E}" type="parTrans" cxnId="{EAE8E032-A051-4DA3-830D-BEFF0DAA3C16}">
      <dgm:prSet/>
      <dgm:spPr/>
      <dgm:t>
        <a:bodyPr/>
        <a:lstStyle/>
        <a:p>
          <a:endParaRPr lang="ru-RU"/>
        </a:p>
      </dgm:t>
    </dgm:pt>
    <dgm:pt modelId="{0F0545C3-B5EF-4347-94C0-80EE3BBA8485}" type="sibTrans" cxnId="{EAE8E032-A051-4DA3-830D-BEFF0DAA3C16}">
      <dgm:prSet/>
      <dgm:spPr/>
      <dgm:t>
        <a:bodyPr/>
        <a:lstStyle/>
        <a:p>
          <a:endParaRPr lang="ru-RU"/>
        </a:p>
      </dgm:t>
    </dgm:pt>
    <dgm:pt modelId="{2A64BE28-6ABE-4DE9-A0D4-A2542BD2AC73}">
      <dgm:prSet phldrT="[Текст]"/>
      <dgm:spPr/>
      <dgm:t>
        <a:bodyPr/>
        <a:lstStyle/>
        <a:p>
          <a:r>
            <a:rPr lang="ru-RU" dirty="0" smtClean="0"/>
            <a:t>взыскивать недоимки по налогам и взыскивать пени  и др.</a:t>
          </a:r>
          <a:endParaRPr lang="ru-RU" dirty="0"/>
        </a:p>
      </dgm:t>
    </dgm:pt>
    <dgm:pt modelId="{6AA1FA89-906A-4881-9433-D4F8AC40E13A}" type="parTrans" cxnId="{B7816817-04AA-4234-A5B5-17ABE7F31C3E}">
      <dgm:prSet/>
      <dgm:spPr/>
      <dgm:t>
        <a:bodyPr/>
        <a:lstStyle/>
        <a:p>
          <a:endParaRPr lang="ru-RU"/>
        </a:p>
      </dgm:t>
    </dgm:pt>
    <dgm:pt modelId="{D5F8E49B-D848-4B8F-A24D-C2607910FD07}" type="sibTrans" cxnId="{B7816817-04AA-4234-A5B5-17ABE7F31C3E}">
      <dgm:prSet/>
      <dgm:spPr/>
      <dgm:t>
        <a:bodyPr/>
        <a:lstStyle/>
        <a:p>
          <a:endParaRPr lang="ru-RU"/>
        </a:p>
      </dgm:t>
    </dgm:pt>
    <dgm:pt modelId="{6E662033-F3FB-468C-BC78-E1BA918F1E33}" type="pres">
      <dgm:prSet presAssocID="{94EC7BDF-3211-4790-877B-543439E25818}" presName="Name0" presStyleCnt="0">
        <dgm:presLayoutVars>
          <dgm:chMax val="7"/>
          <dgm:chPref val="7"/>
          <dgm:dir/>
        </dgm:presLayoutVars>
      </dgm:prSet>
      <dgm:spPr/>
    </dgm:pt>
    <dgm:pt modelId="{452C3F94-B68D-45D4-87E2-67BA92BFFE60}" type="pres">
      <dgm:prSet presAssocID="{94EC7BDF-3211-4790-877B-543439E25818}" presName="Name1" presStyleCnt="0"/>
      <dgm:spPr/>
    </dgm:pt>
    <dgm:pt modelId="{242085CE-DF77-438E-A27D-9055C2583722}" type="pres">
      <dgm:prSet presAssocID="{94EC7BDF-3211-4790-877B-543439E25818}" presName="cycle" presStyleCnt="0"/>
      <dgm:spPr/>
    </dgm:pt>
    <dgm:pt modelId="{353B849D-71D7-490D-8BD6-58A28EF32C8C}" type="pres">
      <dgm:prSet presAssocID="{94EC7BDF-3211-4790-877B-543439E25818}" presName="srcNode" presStyleLbl="node1" presStyleIdx="0" presStyleCnt="7"/>
      <dgm:spPr/>
    </dgm:pt>
    <dgm:pt modelId="{08BD6053-693E-4C1F-9341-5C4AE022628C}" type="pres">
      <dgm:prSet presAssocID="{94EC7BDF-3211-4790-877B-543439E25818}" presName="conn" presStyleLbl="parChTrans1D2" presStyleIdx="0" presStyleCnt="1"/>
      <dgm:spPr/>
    </dgm:pt>
    <dgm:pt modelId="{30FD4CAD-AE48-491E-9E22-4914A9219260}" type="pres">
      <dgm:prSet presAssocID="{94EC7BDF-3211-4790-877B-543439E25818}" presName="extraNode" presStyleLbl="node1" presStyleIdx="0" presStyleCnt="7"/>
      <dgm:spPr/>
    </dgm:pt>
    <dgm:pt modelId="{14DD1626-18BE-4ACF-B92F-F825445FA2B3}" type="pres">
      <dgm:prSet presAssocID="{94EC7BDF-3211-4790-877B-543439E25818}" presName="dstNode" presStyleLbl="node1" presStyleIdx="0" presStyleCnt="7"/>
      <dgm:spPr/>
    </dgm:pt>
    <dgm:pt modelId="{F1F417E2-268F-4606-AC25-7CF9257BF3A3}" type="pres">
      <dgm:prSet presAssocID="{6FDE6119-DB44-4FA9-AE60-6E347126A23B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E1DD5-FD87-43EF-AC5A-409841920176}" type="pres">
      <dgm:prSet presAssocID="{6FDE6119-DB44-4FA9-AE60-6E347126A23B}" presName="accent_1" presStyleCnt="0"/>
      <dgm:spPr/>
    </dgm:pt>
    <dgm:pt modelId="{98C62B46-E24F-4436-8ABA-DAF601D9F8D1}" type="pres">
      <dgm:prSet presAssocID="{6FDE6119-DB44-4FA9-AE60-6E347126A23B}" presName="accentRepeatNode" presStyleLbl="solidFgAcc1" presStyleIdx="0" presStyleCnt="7"/>
      <dgm:spPr/>
    </dgm:pt>
    <dgm:pt modelId="{0ABA582E-F762-4FBF-A88D-609F6DF93D25}" type="pres">
      <dgm:prSet presAssocID="{605709B9-D00D-437E-A542-6DAD6297E2BC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F5914-9785-49A4-A04F-CD4196BD0C68}" type="pres">
      <dgm:prSet presAssocID="{605709B9-D00D-437E-A542-6DAD6297E2BC}" presName="accent_2" presStyleCnt="0"/>
      <dgm:spPr/>
    </dgm:pt>
    <dgm:pt modelId="{C9999F9E-9229-4994-A4CF-24348464DEEF}" type="pres">
      <dgm:prSet presAssocID="{605709B9-D00D-437E-A542-6DAD6297E2BC}" presName="accentRepeatNode" presStyleLbl="solidFgAcc1" presStyleIdx="1" presStyleCnt="7"/>
      <dgm:spPr/>
    </dgm:pt>
    <dgm:pt modelId="{1399B625-3CB7-4366-9E05-0D9859550DB4}" type="pres">
      <dgm:prSet presAssocID="{7B099C24-5FCB-4191-92C6-1BCE642CC2E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84D6C-9E7B-465C-AC1C-E353A343C28A}" type="pres">
      <dgm:prSet presAssocID="{7B099C24-5FCB-4191-92C6-1BCE642CC2EC}" presName="accent_3" presStyleCnt="0"/>
      <dgm:spPr/>
    </dgm:pt>
    <dgm:pt modelId="{D0AC5A94-0FB6-4362-98F6-9CB1EA9633AF}" type="pres">
      <dgm:prSet presAssocID="{7B099C24-5FCB-4191-92C6-1BCE642CC2EC}" presName="accentRepeatNode" presStyleLbl="solidFgAcc1" presStyleIdx="2" presStyleCnt="7"/>
      <dgm:spPr/>
    </dgm:pt>
    <dgm:pt modelId="{25BD6EEC-2110-4629-8A97-55E5536F29A8}" type="pres">
      <dgm:prSet presAssocID="{E96FFA93-8C8C-4702-B748-7875ADFFCCAA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3C556-0039-4D62-B754-26EE9CFE3B85}" type="pres">
      <dgm:prSet presAssocID="{E96FFA93-8C8C-4702-B748-7875ADFFCCAA}" presName="accent_4" presStyleCnt="0"/>
      <dgm:spPr/>
    </dgm:pt>
    <dgm:pt modelId="{D9E9CE59-2128-473F-A8FA-81A9E8DAAD01}" type="pres">
      <dgm:prSet presAssocID="{E96FFA93-8C8C-4702-B748-7875ADFFCCAA}" presName="accentRepeatNode" presStyleLbl="solidFgAcc1" presStyleIdx="3" presStyleCnt="7"/>
      <dgm:spPr/>
    </dgm:pt>
    <dgm:pt modelId="{C957FE2B-1C84-4CCC-8A5E-9C1D2420091C}" type="pres">
      <dgm:prSet presAssocID="{A4AF9EB1-3993-4CB6-ACB9-07E1B7F42435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613F-E6E2-4AC8-90B7-0890E0A0653E}" type="pres">
      <dgm:prSet presAssocID="{A4AF9EB1-3993-4CB6-ACB9-07E1B7F42435}" presName="accent_5" presStyleCnt="0"/>
      <dgm:spPr/>
    </dgm:pt>
    <dgm:pt modelId="{2B2D66E1-C4ED-4164-A7DE-1BB493DC7B14}" type="pres">
      <dgm:prSet presAssocID="{A4AF9EB1-3993-4CB6-ACB9-07E1B7F42435}" presName="accentRepeatNode" presStyleLbl="solidFgAcc1" presStyleIdx="4" presStyleCnt="7"/>
      <dgm:spPr/>
    </dgm:pt>
    <dgm:pt modelId="{04977606-1C3E-4027-B692-8F73689DD4AE}" type="pres">
      <dgm:prSet presAssocID="{4B1596A5-73ED-42F1-B6D9-7D92892AFEE5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B234D-D4AB-4B18-99D8-E3E013510C0A}" type="pres">
      <dgm:prSet presAssocID="{4B1596A5-73ED-42F1-B6D9-7D92892AFEE5}" presName="accent_6" presStyleCnt="0"/>
      <dgm:spPr/>
    </dgm:pt>
    <dgm:pt modelId="{D4247188-4F6B-4F97-88DE-D018C7FC68DD}" type="pres">
      <dgm:prSet presAssocID="{4B1596A5-73ED-42F1-B6D9-7D92892AFEE5}" presName="accentRepeatNode" presStyleLbl="solidFgAcc1" presStyleIdx="5" presStyleCnt="7"/>
      <dgm:spPr/>
    </dgm:pt>
    <dgm:pt modelId="{062F3653-C95A-42C9-BEAD-7A73742CEA23}" type="pres">
      <dgm:prSet presAssocID="{2A64BE28-6ABE-4DE9-A0D4-A2542BD2AC73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95759-FB98-4719-B0B2-B63374691E04}" type="pres">
      <dgm:prSet presAssocID="{2A64BE28-6ABE-4DE9-A0D4-A2542BD2AC73}" presName="accent_7" presStyleCnt="0"/>
      <dgm:spPr/>
    </dgm:pt>
    <dgm:pt modelId="{B7867234-D511-481E-9644-E0F23D34D179}" type="pres">
      <dgm:prSet presAssocID="{2A64BE28-6ABE-4DE9-A0D4-A2542BD2AC73}" presName="accentRepeatNode" presStyleLbl="solidFgAcc1" presStyleIdx="6" presStyleCnt="7"/>
      <dgm:spPr/>
    </dgm:pt>
  </dgm:ptLst>
  <dgm:cxnLst>
    <dgm:cxn modelId="{1E63721D-BBFF-4AD3-BEC6-465F5F4AACA5}" type="presOf" srcId="{605709B9-D00D-437E-A542-6DAD6297E2BC}" destId="{0ABA582E-F762-4FBF-A88D-609F6DF93D25}" srcOrd="0" destOrd="0" presId="urn:microsoft.com/office/officeart/2008/layout/VerticalCurvedList"/>
    <dgm:cxn modelId="{FC32EC35-11FE-4F54-8CC3-3DCBBA88E5DE}" srcId="{94EC7BDF-3211-4790-877B-543439E25818}" destId="{605709B9-D00D-437E-A542-6DAD6297E2BC}" srcOrd="1" destOrd="0" parTransId="{7EDEC1D7-2561-4998-97E2-A084F181A209}" sibTransId="{F30BE06F-B484-46C0-BC64-5B38C21BDF9D}"/>
    <dgm:cxn modelId="{C4F86BBD-B831-457E-8B83-9BB649278611}" type="presOf" srcId="{A4AF9EB1-3993-4CB6-ACB9-07E1B7F42435}" destId="{C957FE2B-1C84-4CCC-8A5E-9C1D2420091C}" srcOrd="0" destOrd="0" presId="urn:microsoft.com/office/officeart/2008/layout/VerticalCurvedList"/>
    <dgm:cxn modelId="{F1C59393-68A1-4DB0-83EB-E2798C08B65F}" type="presOf" srcId="{94EC7BDF-3211-4790-877B-543439E25818}" destId="{6E662033-F3FB-468C-BC78-E1BA918F1E33}" srcOrd="0" destOrd="0" presId="urn:microsoft.com/office/officeart/2008/layout/VerticalCurvedList"/>
    <dgm:cxn modelId="{B4414B56-90C2-49E4-B557-40B8B5D932C8}" type="presOf" srcId="{4B1596A5-73ED-42F1-B6D9-7D92892AFEE5}" destId="{04977606-1C3E-4027-B692-8F73689DD4AE}" srcOrd="0" destOrd="0" presId="urn:microsoft.com/office/officeart/2008/layout/VerticalCurvedList"/>
    <dgm:cxn modelId="{74E9769B-FB0D-49D8-B456-B55FBADD5BAC}" type="presOf" srcId="{E96FFA93-8C8C-4702-B748-7875ADFFCCAA}" destId="{25BD6EEC-2110-4629-8A97-55E5536F29A8}" srcOrd="0" destOrd="0" presId="urn:microsoft.com/office/officeart/2008/layout/VerticalCurvedList"/>
    <dgm:cxn modelId="{F65D2229-8728-4840-9F9A-592C0D44AE62}" srcId="{94EC7BDF-3211-4790-877B-543439E25818}" destId="{7B099C24-5FCB-4191-92C6-1BCE642CC2EC}" srcOrd="2" destOrd="0" parTransId="{59B428BC-D3C6-40EE-B674-DD3D24D9BB9F}" sibTransId="{DFA16AAC-7446-4855-9A3D-E711B7CD582C}"/>
    <dgm:cxn modelId="{466E29AB-260C-40CF-B0C0-C6859C25CAE4}" srcId="{94EC7BDF-3211-4790-877B-543439E25818}" destId="{E96FFA93-8C8C-4702-B748-7875ADFFCCAA}" srcOrd="3" destOrd="0" parTransId="{28B49068-CC62-4D9B-B592-02389A00BEA5}" sibTransId="{7DFBB2AE-6541-4300-AFE1-7E6DF04DEB0D}"/>
    <dgm:cxn modelId="{EF5A2ABC-46B0-4B75-A56B-0D1C09BD4D09}" srcId="{94EC7BDF-3211-4790-877B-543439E25818}" destId="{6FDE6119-DB44-4FA9-AE60-6E347126A23B}" srcOrd="0" destOrd="0" parTransId="{6FB81E70-FC06-456D-918C-D259807564F2}" sibTransId="{4A70F092-031E-4DB2-9761-F0689D1B181F}"/>
    <dgm:cxn modelId="{B7816817-04AA-4234-A5B5-17ABE7F31C3E}" srcId="{94EC7BDF-3211-4790-877B-543439E25818}" destId="{2A64BE28-6ABE-4DE9-A0D4-A2542BD2AC73}" srcOrd="6" destOrd="0" parTransId="{6AA1FA89-906A-4881-9433-D4F8AC40E13A}" sibTransId="{D5F8E49B-D848-4B8F-A24D-C2607910FD07}"/>
    <dgm:cxn modelId="{C9C3EB26-6B8A-4BD0-A089-03C53A97EC2E}" type="presOf" srcId="{2A64BE28-6ABE-4DE9-A0D4-A2542BD2AC73}" destId="{062F3653-C95A-42C9-BEAD-7A73742CEA23}" srcOrd="0" destOrd="0" presId="urn:microsoft.com/office/officeart/2008/layout/VerticalCurvedList"/>
    <dgm:cxn modelId="{A99B780E-EBA1-4F0C-B447-D2C6BE0560AC}" type="presOf" srcId="{7B099C24-5FCB-4191-92C6-1BCE642CC2EC}" destId="{1399B625-3CB7-4366-9E05-0D9859550DB4}" srcOrd="0" destOrd="0" presId="urn:microsoft.com/office/officeart/2008/layout/VerticalCurvedList"/>
    <dgm:cxn modelId="{06EE43CF-48E6-4131-B1A0-F60DE9B72383}" srcId="{94EC7BDF-3211-4790-877B-543439E25818}" destId="{A4AF9EB1-3993-4CB6-ACB9-07E1B7F42435}" srcOrd="4" destOrd="0" parTransId="{79C43094-261D-4B99-A167-497DAB40A21D}" sibTransId="{87510094-B643-42C4-A419-A47678A46772}"/>
    <dgm:cxn modelId="{EAE8E032-A051-4DA3-830D-BEFF0DAA3C16}" srcId="{94EC7BDF-3211-4790-877B-543439E25818}" destId="{4B1596A5-73ED-42F1-B6D9-7D92892AFEE5}" srcOrd="5" destOrd="0" parTransId="{D521311E-64DA-4AD8-9A09-FCF6EFC9363E}" sibTransId="{0F0545C3-B5EF-4347-94C0-80EE3BBA8485}"/>
    <dgm:cxn modelId="{C980C81D-4F7F-4499-9D18-FC38AF59647F}" type="presOf" srcId="{6FDE6119-DB44-4FA9-AE60-6E347126A23B}" destId="{F1F417E2-268F-4606-AC25-7CF9257BF3A3}" srcOrd="0" destOrd="0" presId="urn:microsoft.com/office/officeart/2008/layout/VerticalCurvedList"/>
    <dgm:cxn modelId="{D5BC1CE7-19FE-4489-9017-C26BCC0A6EBC}" type="presOf" srcId="{4A70F092-031E-4DB2-9761-F0689D1B181F}" destId="{08BD6053-693E-4C1F-9341-5C4AE022628C}" srcOrd="0" destOrd="0" presId="urn:microsoft.com/office/officeart/2008/layout/VerticalCurvedList"/>
    <dgm:cxn modelId="{77E70401-0484-4723-A49E-C1A679277EC9}" type="presParOf" srcId="{6E662033-F3FB-468C-BC78-E1BA918F1E33}" destId="{452C3F94-B68D-45D4-87E2-67BA92BFFE60}" srcOrd="0" destOrd="0" presId="urn:microsoft.com/office/officeart/2008/layout/VerticalCurvedList"/>
    <dgm:cxn modelId="{A3AB2E39-48A0-4AC3-868C-BED0A073B9A2}" type="presParOf" srcId="{452C3F94-B68D-45D4-87E2-67BA92BFFE60}" destId="{242085CE-DF77-438E-A27D-9055C2583722}" srcOrd="0" destOrd="0" presId="urn:microsoft.com/office/officeart/2008/layout/VerticalCurvedList"/>
    <dgm:cxn modelId="{4DAD29F1-0848-4E65-B98B-08A4AF95A6CE}" type="presParOf" srcId="{242085CE-DF77-438E-A27D-9055C2583722}" destId="{353B849D-71D7-490D-8BD6-58A28EF32C8C}" srcOrd="0" destOrd="0" presId="urn:microsoft.com/office/officeart/2008/layout/VerticalCurvedList"/>
    <dgm:cxn modelId="{6DB218E9-9BA1-4F96-9629-9E84CFAF87C1}" type="presParOf" srcId="{242085CE-DF77-438E-A27D-9055C2583722}" destId="{08BD6053-693E-4C1F-9341-5C4AE022628C}" srcOrd="1" destOrd="0" presId="urn:microsoft.com/office/officeart/2008/layout/VerticalCurvedList"/>
    <dgm:cxn modelId="{43F50222-C21C-4BE8-8F0E-F01B4F96BE95}" type="presParOf" srcId="{242085CE-DF77-438E-A27D-9055C2583722}" destId="{30FD4CAD-AE48-491E-9E22-4914A9219260}" srcOrd="2" destOrd="0" presId="urn:microsoft.com/office/officeart/2008/layout/VerticalCurvedList"/>
    <dgm:cxn modelId="{FD82B0C9-2AEB-4DAE-A0E8-89FD35F83F1C}" type="presParOf" srcId="{242085CE-DF77-438E-A27D-9055C2583722}" destId="{14DD1626-18BE-4ACF-B92F-F825445FA2B3}" srcOrd="3" destOrd="0" presId="urn:microsoft.com/office/officeart/2008/layout/VerticalCurvedList"/>
    <dgm:cxn modelId="{72907295-DD39-495F-9BB2-B26FB740F525}" type="presParOf" srcId="{452C3F94-B68D-45D4-87E2-67BA92BFFE60}" destId="{F1F417E2-268F-4606-AC25-7CF9257BF3A3}" srcOrd="1" destOrd="0" presId="urn:microsoft.com/office/officeart/2008/layout/VerticalCurvedList"/>
    <dgm:cxn modelId="{95CA0A98-3CC7-42D1-9572-8456D1DE1FE1}" type="presParOf" srcId="{452C3F94-B68D-45D4-87E2-67BA92BFFE60}" destId="{555E1DD5-FD87-43EF-AC5A-409841920176}" srcOrd="2" destOrd="0" presId="urn:microsoft.com/office/officeart/2008/layout/VerticalCurvedList"/>
    <dgm:cxn modelId="{69A6EC79-0E8D-4D19-935E-53FD02AA68E2}" type="presParOf" srcId="{555E1DD5-FD87-43EF-AC5A-409841920176}" destId="{98C62B46-E24F-4436-8ABA-DAF601D9F8D1}" srcOrd="0" destOrd="0" presId="urn:microsoft.com/office/officeart/2008/layout/VerticalCurvedList"/>
    <dgm:cxn modelId="{CFE21183-3EFD-44C6-B22A-C1950AE78B97}" type="presParOf" srcId="{452C3F94-B68D-45D4-87E2-67BA92BFFE60}" destId="{0ABA582E-F762-4FBF-A88D-609F6DF93D25}" srcOrd="3" destOrd="0" presId="urn:microsoft.com/office/officeart/2008/layout/VerticalCurvedList"/>
    <dgm:cxn modelId="{066A9F2A-43EB-48DD-B57C-C3A368EB4830}" type="presParOf" srcId="{452C3F94-B68D-45D4-87E2-67BA92BFFE60}" destId="{21EF5914-9785-49A4-A04F-CD4196BD0C68}" srcOrd="4" destOrd="0" presId="urn:microsoft.com/office/officeart/2008/layout/VerticalCurvedList"/>
    <dgm:cxn modelId="{DE050016-33C1-4094-B025-1F9E58205B4A}" type="presParOf" srcId="{21EF5914-9785-49A4-A04F-CD4196BD0C68}" destId="{C9999F9E-9229-4994-A4CF-24348464DEEF}" srcOrd="0" destOrd="0" presId="urn:microsoft.com/office/officeart/2008/layout/VerticalCurvedList"/>
    <dgm:cxn modelId="{A398574D-40D1-4F3B-A7E2-00D521494D6D}" type="presParOf" srcId="{452C3F94-B68D-45D4-87E2-67BA92BFFE60}" destId="{1399B625-3CB7-4366-9E05-0D9859550DB4}" srcOrd="5" destOrd="0" presId="urn:microsoft.com/office/officeart/2008/layout/VerticalCurvedList"/>
    <dgm:cxn modelId="{9C1F125D-215D-4780-A22C-929AC06DB1D6}" type="presParOf" srcId="{452C3F94-B68D-45D4-87E2-67BA92BFFE60}" destId="{7ED84D6C-9E7B-465C-AC1C-E353A343C28A}" srcOrd="6" destOrd="0" presId="urn:microsoft.com/office/officeart/2008/layout/VerticalCurvedList"/>
    <dgm:cxn modelId="{D7CC2122-9647-403A-B92B-DE21AF262763}" type="presParOf" srcId="{7ED84D6C-9E7B-465C-AC1C-E353A343C28A}" destId="{D0AC5A94-0FB6-4362-98F6-9CB1EA9633AF}" srcOrd="0" destOrd="0" presId="urn:microsoft.com/office/officeart/2008/layout/VerticalCurvedList"/>
    <dgm:cxn modelId="{66AF05E7-5712-46B4-ABD8-06EE8A01B1A6}" type="presParOf" srcId="{452C3F94-B68D-45D4-87E2-67BA92BFFE60}" destId="{25BD6EEC-2110-4629-8A97-55E5536F29A8}" srcOrd="7" destOrd="0" presId="urn:microsoft.com/office/officeart/2008/layout/VerticalCurvedList"/>
    <dgm:cxn modelId="{2D340CC4-0B1D-4744-8762-C2EF2A65B975}" type="presParOf" srcId="{452C3F94-B68D-45D4-87E2-67BA92BFFE60}" destId="{4613C556-0039-4D62-B754-26EE9CFE3B85}" srcOrd="8" destOrd="0" presId="urn:microsoft.com/office/officeart/2008/layout/VerticalCurvedList"/>
    <dgm:cxn modelId="{D7D3A18B-D4EB-4527-82B3-E4ED163DF3D3}" type="presParOf" srcId="{4613C556-0039-4D62-B754-26EE9CFE3B85}" destId="{D9E9CE59-2128-473F-A8FA-81A9E8DAAD01}" srcOrd="0" destOrd="0" presId="urn:microsoft.com/office/officeart/2008/layout/VerticalCurvedList"/>
    <dgm:cxn modelId="{3E58B8DE-19DB-44E9-8985-3588D9616027}" type="presParOf" srcId="{452C3F94-B68D-45D4-87E2-67BA92BFFE60}" destId="{C957FE2B-1C84-4CCC-8A5E-9C1D2420091C}" srcOrd="9" destOrd="0" presId="urn:microsoft.com/office/officeart/2008/layout/VerticalCurvedList"/>
    <dgm:cxn modelId="{09632F7E-B1BF-46E2-B3AE-3FB9C1756E13}" type="presParOf" srcId="{452C3F94-B68D-45D4-87E2-67BA92BFFE60}" destId="{0E6D613F-E6E2-4AC8-90B7-0890E0A0653E}" srcOrd="10" destOrd="0" presId="urn:microsoft.com/office/officeart/2008/layout/VerticalCurvedList"/>
    <dgm:cxn modelId="{2276F69B-AAC3-4128-8AA0-CB8512F818AA}" type="presParOf" srcId="{0E6D613F-E6E2-4AC8-90B7-0890E0A0653E}" destId="{2B2D66E1-C4ED-4164-A7DE-1BB493DC7B14}" srcOrd="0" destOrd="0" presId="urn:microsoft.com/office/officeart/2008/layout/VerticalCurvedList"/>
    <dgm:cxn modelId="{9D928481-965C-443B-8CDE-A1C98BFCC2CF}" type="presParOf" srcId="{452C3F94-B68D-45D4-87E2-67BA92BFFE60}" destId="{04977606-1C3E-4027-B692-8F73689DD4AE}" srcOrd="11" destOrd="0" presId="urn:microsoft.com/office/officeart/2008/layout/VerticalCurvedList"/>
    <dgm:cxn modelId="{88C6D851-3823-4726-853D-B1358204B117}" type="presParOf" srcId="{452C3F94-B68D-45D4-87E2-67BA92BFFE60}" destId="{564B234D-D4AB-4B18-99D8-E3E013510C0A}" srcOrd="12" destOrd="0" presId="urn:microsoft.com/office/officeart/2008/layout/VerticalCurvedList"/>
    <dgm:cxn modelId="{C4B1CC17-7EBE-45F8-93F9-0E4C588A8437}" type="presParOf" srcId="{564B234D-D4AB-4B18-99D8-E3E013510C0A}" destId="{D4247188-4F6B-4F97-88DE-D018C7FC68DD}" srcOrd="0" destOrd="0" presId="urn:microsoft.com/office/officeart/2008/layout/VerticalCurvedList"/>
    <dgm:cxn modelId="{958BAF99-3243-4421-9B2E-B4764F5181D8}" type="presParOf" srcId="{452C3F94-B68D-45D4-87E2-67BA92BFFE60}" destId="{062F3653-C95A-42C9-BEAD-7A73742CEA23}" srcOrd="13" destOrd="0" presId="urn:microsoft.com/office/officeart/2008/layout/VerticalCurvedList"/>
    <dgm:cxn modelId="{583E9E0F-9AE4-48EE-A7ED-055A7C30EB69}" type="presParOf" srcId="{452C3F94-B68D-45D4-87E2-67BA92BFFE60}" destId="{61A95759-FB98-4719-B0B2-B63374691E04}" srcOrd="14" destOrd="0" presId="urn:microsoft.com/office/officeart/2008/layout/VerticalCurvedList"/>
    <dgm:cxn modelId="{FF97D0C8-A537-4A36-8E54-4DCCC56DED96}" type="presParOf" srcId="{61A95759-FB98-4719-B0B2-B63374691E04}" destId="{B7867234-D511-481E-9644-E0F23D34D1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9548CD-CB42-469C-B178-40A2C0BC09E7}" type="doc">
      <dgm:prSet loTypeId="urn:microsoft.com/office/officeart/2005/8/layout/orgChart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2AB91F3-DD27-4242-A34C-93272B28D48E}">
      <dgm:prSet phldrT="[Текст]"/>
      <dgm:spPr/>
      <dgm:t>
        <a:bodyPr/>
        <a:lstStyle/>
        <a:p>
          <a:r>
            <a:rPr lang="ru-RU" dirty="0" smtClean="0"/>
            <a:t>Налоговый контроль </a:t>
          </a:r>
          <a:endParaRPr lang="ru-RU" dirty="0"/>
        </a:p>
      </dgm:t>
    </dgm:pt>
    <dgm:pt modelId="{0227F766-2E1C-426E-B357-1E198718524E}" type="parTrans" cxnId="{F094FFDE-36D4-46EC-A808-8A2BB5BED71B}">
      <dgm:prSet/>
      <dgm:spPr/>
      <dgm:t>
        <a:bodyPr/>
        <a:lstStyle/>
        <a:p>
          <a:endParaRPr lang="ru-RU"/>
        </a:p>
      </dgm:t>
    </dgm:pt>
    <dgm:pt modelId="{0782EEB4-866A-4A7A-A1F5-EAE9A82907BA}" type="sibTrans" cxnId="{F094FFDE-36D4-46EC-A808-8A2BB5BED71B}">
      <dgm:prSet/>
      <dgm:spPr/>
      <dgm:t>
        <a:bodyPr/>
        <a:lstStyle/>
        <a:p>
          <a:endParaRPr lang="ru-RU"/>
        </a:p>
      </dgm:t>
    </dgm:pt>
    <dgm:pt modelId="{490DE87C-DFA5-446D-9C95-822CD58DAFAD}" type="asst">
      <dgm:prSet phldrT="[Текст]"/>
      <dgm:spPr/>
      <dgm:t>
        <a:bodyPr/>
        <a:lstStyle/>
        <a:p>
          <a:r>
            <a:rPr lang="ru-RU" dirty="0" smtClean="0"/>
            <a:t>вид деятельности уполномоченных органов налоговой администрации, реализуемый в различных формах с целью получения информации о соблюдении норм налогового законодательства и проверки полноты и своевременности исполнения налоговых обязательств налогоплательщиками и иными обязанными лицами</a:t>
          </a:r>
          <a:endParaRPr lang="ru-RU" dirty="0"/>
        </a:p>
      </dgm:t>
    </dgm:pt>
    <dgm:pt modelId="{4DA0752F-3C2B-49A6-86A9-7328FE6454CA}" type="parTrans" cxnId="{33BB93DA-CC8A-47AC-B7A7-48E4C9F76BC1}">
      <dgm:prSet/>
      <dgm:spPr/>
      <dgm:t>
        <a:bodyPr/>
        <a:lstStyle/>
        <a:p>
          <a:endParaRPr lang="ru-RU"/>
        </a:p>
      </dgm:t>
    </dgm:pt>
    <dgm:pt modelId="{0D05FE62-15E2-4CC5-9795-D87F82DCBBE7}" type="sibTrans" cxnId="{33BB93DA-CC8A-47AC-B7A7-48E4C9F76BC1}">
      <dgm:prSet/>
      <dgm:spPr/>
      <dgm:t>
        <a:bodyPr/>
        <a:lstStyle/>
        <a:p>
          <a:endParaRPr lang="ru-RU"/>
        </a:p>
      </dgm:t>
    </dgm:pt>
    <dgm:pt modelId="{4D25665C-C291-4F88-BE98-D23DA2F80CFB}">
      <dgm:prSet phldrT="[Текст]"/>
      <dgm:spPr/>
      <dgm:t>
        <a:bodyPr/>
        <a:lstStyle/>
        <a:p>
          <a:r>
            <a:rPr lang="ru-RU" dirty="0" smtClean="0"/>
            <a:t>государственный налоговый учет </a:t>
          </a:r>
          <a:endParaRPr lang="ru-RU" dirty="0"/>
        </a:p>
      </dgm:t>
    </dgm:pt>
    <dgm:pt modelId="{BF5C700C-EC51-4BA3-9E4D-9F6FE92F9A19}" type="parTrans" cxnId="{22456030-9151-406A-A2F4-1016207E260A}">
      <dgm:prSet/>
      <dgm:spPr/>
      <dgm:t>
        <a:bodyPr/>
        <a:lstStyle/>
        <a:p>
          <a:endParaRPr lang="ru-RU"/>
        </a:p>
      </dgm:t>
    </dgm:pt>
    <dgm:pt modelId="{3C1404EB-123D-497E-B36E-EC1BE4E603BD}" type="sibTrans" cxnId="{22456030-9151-406A-A2F4-1016207E260A}">
      <dgm:prSet/>
      <dgm:spPr/>
      <dgm:t>
        <a:bodyPr/>
        <a:lstStyle/>
        <a:p>
          <a:endParaRPr lang="ru-RU"/>
        </a:p>
      </dgm:t>
    </dgm:pt>
    <dgm:pt modelId="{4B3E2FC3-A43C-4E61-A248-F420A1D60178}">
      <dgm:prSet phldrT="[Текст]"/>
      <dgm:spPr/>
      <dgm:t>
        <a:bodyPr/>
        <a:lstStyle/>
        <a:p>
          <a:r>
            <a:rPr lang="ru-RU" dirty="0" smtClean="0"/>
            <a:t>мониторинг и оперативный налоговый контроль </a:t>
          </a:r>
          <a:endParaRPr lang="ru-RU" dirty="0"/>
        </a:p>
      </dgm:t>
    </dgm:pt>
    <dgm:pt modelId="{667C9F26-C316-4BB1-9838-148ABC4D698F}" type="parTrans" cxnId="{E73C2BFA-8D47-40B4-A423-628B667FF3C6}">
      <dgm:prSet/>
      <dgm:spPr/>
      <dgm:t>
        <a:bodyPr/>
        <a:lstStyle/>
        <a:p>
          <a:endParaRPr lang="ru-RU"/>
        </a:p>
      </dgm:t>
    </dgm:pt>
    <dgm:pt modelId="{C4D3E67D-45B0-409E-A58D-E2F49C0F113B}" type="sibTrans" cxnId="{E73C2BFA-8D47-40B4-A423-628B667FF3C6}">
      <dgm:prSet/>
      <dgm:spPr/>
      <dgm:t>
        <a:bodyPr/>
        <a:lstStyle/>
        <a:p>
          <a:endParaRPr lang="ru-RU"/>
        </a:p>
      </dgm:t>
    </dgm:pt>
    <dgm:pt modelId="{61E520E9-1315-4CC2-9A83-4C5E9496314B}">
      <dgm:prSet phldrT="[Текст]"/>
      <dgm:spPr/>
      <dgm:t>
        <a:bodyPr/>
        <a:lstStyle/>
        <a:p>
          <a:r>
            <a:rPr lang="ru-RU" dirty="0" smtClean="0"/>
            <a:t>камеральный и выездной налоговый контроль </a:t>
          </a:r>
          <a:endParaRPr lang="ru-RU" dirty="0"/>
        </a:p>
      </dgm:t>
    </dgm:pt>
    <dgm:pt modelId="{0563F08F-185E-414F-BA79-7BC309C13A83}" type="parTrans" cxnId="{03B4953C-60D7-44C5-8B50-D675422E9666}">
      <dgm:prSet/>
      <dgm:spPr/>
      <dgm:t>
        <a:bodyPr/>
        <a:lstStyle/>
        <a:p>
          <a:endParaRPr lang="ru-RU"/>
        </a:p>
      </dgm:t>
    </dgm:pt>
    <dgm:pt modelId="{51142549-EF6E-4BCB-BCB8-AFF5CFE053C4}" type="sibTrans" cxnId="{03B4953C-60D7-44C5-8B50-D675422E9666}">
      <dgm:prSet/>
      <dgm:spPr/>
      <dgm:t>
        <a:bodyPr/>
        <a:lstStyle/>
        <a:p>
          <a:endParaRPr lang="ru-RU"/>
        </a:p>
      </dgm:t>
    </dgm:pt>
    <dgm:pt modelId="{C198804D-0E7F-4B11-9D09-C9FA23A00C4D}">
      <dgm:prSet phldrT="[Текст]"/>
      <dgm:spPr/>
      <dgm:t>
        <a:bodyPr/>
        <a:lstStyle/>
        <a:p>
          <a:r>
            <a:rPr lang="ru-RU" dirty="0" smtClean="0"/>
            <a:t>административно-налоговый контроль </a:t>
          </a:r>
          <a:endParaRPr lang="ru-RU" dirty="0"/>
        </a:p>
      </dgm:t>
    </dgm:pt>
    <dgm:pt modelId="{7FB7699A-1663-45B2-8505-A35862089E27}" type="parTrans" cxnId="{E993D3E5-F283-422B-B88D-0F0C91E8DA20}">
      <dgm:prSet/>
      <dgm:spPr/>
      <dgm:t>
        <a:bodyPr/>
        <a:lstStyle/>
        <a:p>
          <a:endParaRPr lang="ru-RU"/>
        </a:p>
      </dgm:t>
    </dgm:pt>
    <dgm:pt modelId="{A8419E8C-4BE4-40AB-BC7E-910169648240}" type="sibTrans" cxnId="{E993D3E5-F283-422B-B88D-0F0C91E8DA20}">
      <dgm:prSet/>
      <dgm:spPr/>
      <dgm:t>
        <a:bodyPr/>
        <a:lstStyle/>
        <a:p>
          <a:endParaRPr lang="ru-RU"/>
        </a:p>
      </dgm:t>
    </dgm:pt>
    <dgm:pt modelId="{44CE4F34-BE73-4144-80BA-60A8E0F29AA2}" type="pres">
      <dgm:prSet presAssocID="{C39548CD-CB42-469C-B178-40A2C0BC09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1DA7773-B32F-4538-9C55-5A6D59BF6F38}" type="pres">
      <dgm:prSet presAssocID="{02AB91F3-DD27-4242-A34C-93272B28D48E}" presName="hierRoot1" presStyleCnt="0">
        <dgm:presLayoutVars>
          <dgm:hierBranch val="init"/>
        </dgm:presLayoutVars>
      </dgm:prSet>
      <dgm:spPr/>
    </dgm:pt>
    <dgm:pt modelId="{3DFC633F-E6EC-4CE3-8B39-21BEADC9EC9E}" type="pres">
      <dgm:prSet presAssocID="{02AB91F3-DD27-4242-A34C-93272B28D48E}" presName="rootComposite1" presStyleCnt="0"/>
      <dgm:spPr/>
    </dgm:pt>
    <dgm:pt modelId="{04DCE54B-5917-4CCE-B677-F806C3287049}" type="pres">
      <dgm:prSet presAssocID="{02AB91F3-DD27-4242-A34C-93272B28D48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0CAAC9-E786-4F71-BA09-A0EC443FAE62}" type="pres">
      <dgm:prSet presAssocID="{02AB91F3-DD27-4242-A34C-93272B28D48E}" presName="rootConnector1" presStyleLbl="node1" presStyleIdx="0" presStyleCnt="0"/>
      <dgm:spPr/>
    </dgm:pt>
    <dgm:pt modelId="{CC15A8A0-09BF-4512-ADD6-878FC3288FEC}" type="pres">
      <dgm:prSet presAssocID="{02AB91F3-DD27-4242-A34C-93272B28D48E}" presName="hierChild2" presStyleCnt="0"/>
      <dgm:spPr/>
    </dgm:pt>
    <dgm:pt modelId="{8C8745B5-A6AD-48FE-86C0-56C8C9FE15F2}" type="pres">
      <dgm:prSet presAssocID="{BF5C700C-EC51-4BA3-9E4D-9F6FE92F9A19}" presName="Name37" presStyleLbl="parChTrans1D2" presStyleIdx="0" presStyleCnt="5"/>
      <dgm:spPr/>
    </dgm:pt>
    <dgm:pt modelId="{4B9F859E-ADF3-4D13-A77E-0D25CD0420B8}" type="pres">
      <dgm:prSet presAssocID="{4D25665C-C291-4F88-BE98-D23DA2F80CFB}" presName="hierRoot2" presStyleCnt="0">
        <dgm:presLayoutVars>
          <dgm:hierBranch val="init"/>
        </dgm:presLayoutVars>
      </dgm:prSet>
      <dgm:spPr/>
    </dgm:pt>
    <dgm:pt modelId="{D7D87FF8-7E26-483A-A7E3-9BB4CB6D3B65}" type="pres">
      <dgm:prSet presAssocID="{4D25665C-C291-4F88-BE98-D23DA2F80CFB}" presName="rootComposite" presStyleCnt="0"/>
      <dgm:spPr/>
    </dgm:pt>
    <dgm:pt modelId="{6DD51050-A63A-4FF7-8841-41CB40F58E1E}" type="pres">
      <dgm:prSet presAssocID="{4D25665C-C291-4F88-BE98-D23DA2F80CF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C20B09-7F8D-4D5D-8EFE-8142FBD02428}" type="pres">
      <dgm:prSet presAssocID="{4D25665C-C291-4F88-BE98-D23DA2F80CFB}" presName="rootConnector" presStyleLbl="node2" presStyleIdx="0" presStyleCnt="4"/>
      <dgm:spPr/>
    </dgm:pt>
    <dgm:pt modelId="{619B89C0-80C5-4932-B1A5-B607417C6F10}" type="pres">
      <dgm:prSet presAssocID="{4D25665C-C291-4F88-BE98-D23DA2F80CFB}" presName="hierChild4" presStyleCnt="0"/>
      <dgm:spPr/>
    </dgm:pt>
    <dgm:pt modelId="{7190DCD1-2D34-4970-BC3B-EB4B42938583}" type="pres">
      <dgm:prSet presAssocID="{4D25665C-C291-4F88-BE98-D23DA2F80CFB}" presName="hierChild5" presStyleCnt="0"/>
      <dgm:spPr/>
    </dgm:pt>
    <dgm:pt modelId="{DF2A84EA-C75A-4F34-8260-1BAA0A9081BA}" type="pres">
      <dgm:prSet presAssocID="{667C9F26-C316-4BB1-9838-148ABC4D698F}" presName="Name37" presStyleLbl="parChTrans1D2" presStyleIdx="1" presStyleCnt="5"/>
      <dgm:spPr/>
    </dgm:pt>
    <dgm:pt modelId="{8EC30BD6-2D81-400E-A943-98FBB6D25E64}" type="pres">
      <dgm:prSet presAssocID="{4B3E2FC3-A43C-4E61-A248-F420A1D60178}" presName="hierRoot2" presStyleCnt="0">
        <dgm:presLayoutVars>
          <dgm:hierBranch val="init"/>
        </dgm:presLayoutVars>
      </dgm:prSet>
      <dgm:spPr/>
    </dgm:pt>
    <dgm:pt modelId="{4D4CEEBE-8F3E-409C-AF49-456958AAA1B2}" type="pres">
      <dgm:prSet presAssocID="{4B3E2FC3-A43C-4E61-A248-F420A1D60178}" presName="rootComposite" presStyleCnt="0"/>
      <dgm:spPr/>
    </dgm:pt>
    <dgm:pt modelId="{FF535759-11FE-4912-8527-770850DDE1C0}" type="pres">
      <dgm:prSet presAssocID="{4B3E2FC3-A43C-4E61-A248-F420A1D60178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779AEA-748F-4240-AAF7-45580E8F2F33}" type="pres">
      <dgm:prSet presAssocID="{4B3E2FC3-A43C-4E61-A248-F420A1D60178}" presName="rootConnector" presStyleLbl="node2" presStyleIdx="1" presStyleCnt="4"/>
      <dgm:spPr/>
    </dgm:pt>
    <dgm:pt modelId="{B1F108F8-01B1-428E-8EB2-DC0EE86959DC}" type="pres">
      <dgm:prSet presAssocID="{4B3E2FC3-A43C-4E61-A248-F420A1D60178}" presName="hierChild4" presStyleCnt="0"/>
      <dgm:spPr/>
    </dgm:pt>
    <dgm:pt modelId="{4C6E4EE3-0485-4E1F-B546-0227AC1F0624}" type="pres">
      <dgm:prSet presAssocID="{4B3E2FC3-A43C-4E61-A248-F420A1D60178}" presName="hierChild5" presStyleCnt="0"/>
      <dgm:spPr/>
    </dgm:pt>
    <dgm:pt modelId="{FC7137B6-51F9-48EE-9D8C-FBB98442020D}" type="pres">
      <dgm:prSet presAssocID="{0563F08F-185E-414F-BA79-7BC309C13A83}" presName="Name37" presStyleLbl="parChTrans1D2" presStyleIdx="2" presStyleCnt="5"/>
      <dgm:spPr/>
    </dgm:pt>
    <dgm:pt modelId="{63815E3F-6686-4919-BBEF-9E138CC3C35B}" type="pres">
      <dgm:prSet presAssocID="{61E520E9-1315-4CC2-9A83-4C5E9496314B}" presName="hierRoot2" presStyleCnt="0">
        <dgm:presLayoutVars>
          <dgm:hierBranch val="init"/>
        </dgm:presLayoutVars>
      </dgm:prSet>
      <dgm:spPr/>
    </dgm:pt>
    <dgm:pt modelId="{203E1DBC-BA82-4CD8-B1AB-C94352476F1F}" type="pres">
      <dgm:prSet presAssocID="{61E520E9-1315-4CC2-9A83-4C5E9496314B}" presName="rootComposite" presStyleCnt="0"/>
      <dgm:spPr/>
    </dgm:pt>
    <dgm:pt modelId="{DBCBD79F-4591-4B81-891A-82D9728EE376}" type="pres">
      <dgm:prSet presAssocID="{61E520E9-1315-4CC2-9A83-4C5E9496314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E1EC38-8648-4121-A328-D74ACF8010CA}" type="pres">
      <dgm:prSet presAssocID="{61E520E9-1315-4CC2-9A83-4C5E9496314B}" presName="rootConnector" presStyleLbl="node2" presStyleIdx="2" presStyleCnt="4"/>
      <dgm:spPr/>
    </dgm:pt>
    <dgm:pt modelId="{2E68C332-6183-4B3A-BAD5-53E0B439D867}" type="pres">
      <dgm:prSet presAssocID="{61E520E9-1315-4CC2-9A83-4C5E9496314B}" presName="hierChild4" presStyleCnt="0"/>
      <dgm:spPr/>
    </dgm:pt>
    <dgm:pt modelId="{38968891-77B9-47FD-AAEA-9A9AE19E906E}" type="pres">
      <dgm:prSet presAssocID="{61E520E9-1315-4CC2-9A83-4C5E9496314B}" presName="hierChild5" presStyleCnt="0"/>
      <dgm:spPr/>
    </dgm:pt>
    <dgm:pt modelId="{8CBF464B-2637-4F9C-8BC1-FFC775B139F6}" type="pres">
      <dgm:prSet presAssocID="{7FB7699A-1663-45B2-8505-A35862089E27}" presName="Name37" presStyleLbl="parChTrans1D2" presStyleIdx="3" presStyleCnt="5"/>
      <dgm:spPr/>
    </dgm:pt>
    <dgm:pt modelId="{770EF102-314B-492E-AECF-9CC91329D41F}" type="pres">
      <dgm:prSet presAssocID="{C198804D-0E7F-4B11-9D09-C9FA23A00C4D}" presName="hierRoot2" presStyleCnt="0">
        <dgm:presLayoutVars>
          <dgm:hierBranch val="init"/>
        </dgm:presLayoutVars>
      </dgm:prSet>
      <dgm:spPr/>
    </dgm:pt>
    <dgm:pt modelId="{C5D95E01-FE2E-4140-A202-CC2E3DCE4DA4}" type="pres">
      <dgm:prSet presAssocID="{C198804D-0E7F-4B11-9D09-C9FA23A00C4D}" presName="rootComposite" presStyleCnt="0"/>
      <dgm:spPr/>
    </dgm:pt>
    <dgm:pt modelId="{123FD6D2-2ECA-48A2-BE48-FE4E5C4A34DE}" type="pres">
      <dgm:prSet presAssocID="{C198804D-0E7F-4B11-9D09-C9FA23A00C4D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AEA63E-31C1-433D-BCCB-8ECD42F06D2E}" type="pres">
      <dgm:prSet presAssocID="{C198804D-0E7F-4B11-9D09-C9FA23A00C4D}" presName="rootConnector" presStyleLbl="node2" presStyleIdx="3" presStyleCnt="4"/>
      <dgm:spPr/>
    </dgm:pt>
    <dgm:pt modelId="{66B0030B-AF90-4D93-8D17-A507F7881485}" type="pres">
      <dgm:prSet presAssocID="{C198804D-0E7F-4B11-9D09-C9FA23A00C4D}" presName="hierChild4" presStyleCnt="0"/>
      <dgm:spPr/>
    </dgm:pt>
    <dgm:pt modelId="{317E57AD-FC56-471F-83E2-0720729657E8}" type="pres">
      <dgm:prSet presAssocID="{C198804D-0E7F-4B11-9D09-C9FA23A00C4D}" presName="hierChild5" presStyleCnt="0"/>
      <dgm:spPr/>
    </dgm:pt>
    <dgm:pt modelId="{D7AFB30D-F4AF-435D-A2F9-75C71FF3F5C9}" type="pres">
      <dgm:prSet presAssocID="{02AB91F3-DD27-4242-A34C-93272B28D48E}" presName="hierChild3" presStyleCnt="0"/>
      <dgm:spPr/>
    </dgm:pt>
    <dgm:pt modelId="{B957B28A-B83A-412F-9213-6E91F598E8E8}" type="pres">
      <dgm:prSet presAssocID="{4DA0752F-3C2B-49A6-86A9-7328FE6454CA}" presName="Name111" presStyleLbl="parChTrans1D2" presStyleIdx="4" presStyleCnt="5"/>
      <dgm:spPr/>
    </dgm:pt>
    <dgm:pt modelId="{BDAAEFDA-C54A-4CCC-AAFC-68DABBA40EC3}" type="pres">
      <dgm:prSet presAssocID="{490DE87C-DFA5-446D-9C95-822CD58DAFAD}" presName="hierRoot3" presStyleCnt="0">
        <dgm:presLayoutVars>
          <dgm:hierBranch val="init"/>
        </dgm:presLayoutVars>
      </dgm:prSet>
      <dgm:spPr/>
    </dgm:pt>
    <dgm:pt modelId="{C83E9AAC-5F69-4CB4-9FF3-9F5CCAFD1C9B}" type="pres">
      <dgm:prSet presAssocID="{490DE87C-DFA5-446D-9C95-822CD58DAFAD}" presName="rootComposite3" presStyleCnt="0"/>
      <dgm:spPr/>
    </dgm:pt>
    <dgm:pt modelId="{6F54D044-748F-4FAC-87A9-08D15932FC88}" type="pres">
      <dgm:prSet presAssocID="{490DE87C-DFA5-446D-9C95-822CD58DAFAD}" presName="rootText3" presStyleLbl="asst1" presStyleIdx="0" presStyleCnt="1" custScaleX="213196" custScaleY="1624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272E7A-A4FF-431F-94D4-3C994978D1A4}" type="pres">
      <dgm:prSet presAssocID="{490DE87C-DFA5-446D-9C95-822CD58DAFAD}" presName="rootConnector3" presStyleLbl="asst1" presStyleIdx="0" presStyleCnt="1"/>
      <dgm:spPr/>
    </dgm:pt>
    <dgm:pt modelId="{2ED8271F-7941-4284-913E-3D951603695F}" type="pres">
      <dgm:prSet presAssocID="{490DE87C-DFA5-446D-9C95-822CD58DAFAD}" presName="hierChild6" presStyleCnt="0"/>
      <dgm:spPr/>
    </dgm:pt>
    <dgm:pt modelId="{0E335DB5-4266-42DC-8EE9-408D56689E4F}" type="pres">
      <dgm:prSet presAssocID="{490DE87C-DFA5-446D-9C95-822CD58DAFAD}" presName="hierChild7" presStyleCnt="0"/>
      <dgm:spPr/>
    </dgm:pt>
  </dgm:ptLst>
  <dgm:cxnLst>
    <dgm:cxn modelId="{CF08EF81-9CAA-44A4-BC34-99053A530B18}" type="presOf" srcId="{4B3E2FC3-A43C-4E61-A248-F420A1D60178}" destId="{FF535759-11FE-4912-8527-770850DDE1C0}" srcOrd="0" destOrd="0" presId="urn:microsoft.com/office/officeart/2005/8/layout/orgChart1"/>
    <dgm:cxn modelId="{33BA2621-B5F4-41AE-AB74-CC49E52F481A}" type="presOf" srcId="{02AB91F3-DD27-4242-A34C-93272B28D48E}" destId="{270CAAC9-E786-4F71-BA09-A0EC443FAE62}" srcOrd="1" destOrd="0" presId="urn:microsoft.com/office/officeart/2005/8/layout/orgChart1"/>
    <dgm:cxn modelId="{FF33BB16-7128-42B8-A0EA-ED8FA81715DE}" type="presOf" srcId="{667C9F26-C316-4BB1-9838-148ABC4D698F}" destId="{DF2A84EA-C75A-4F34-8260-1BAA0A9081BA}" srcOrd="0" destOrd="0" presId="urn:microsoft.com/office/officeart/2005/8/layout/orgChart1"/>
    <dgm:cxn modelId="{4009CC84-8FDB-4B94-ABF5-CCDAD3AA95F0}" type="presOf" srcId="{7FB7699A-1663-45B2-8505-A35862089E27}" destId="{8CBF464B-2637-4F9C-8BC1-FFC775B139F6}" srcOrd="0" destOrd="0" presId="urn:microsoft.com/office/officeart/2005/8/layout/orgChart1"/>
    <dgm:cxn modelId="{03B4953C-60D7-44C5-8B50-D675422E9666}" srcId="{02AB91F3-DD27-4242-A34C-93272B28D48E}" destId="{61E520E9-1315-4CC2-9A83-4C5E9496314B}" srcOrd="3" destOrd="0" parTransId="{0563F08F-185E-414F-BA79-7BC309C13A83}" sibTransId="{51142549-EF6E-4BCB-BCB8-AFF5CFE053C4}"/>
    <dgm:cxn modelId="{3E2D3CE8-DF96-41DA-BCB9-07C851115AD3}" type="presOf" srcId="{4D25665C-C291-4F88-BE98-D23DA2F80CFB}" destId="{B1C20B09-7F8D-4D5D-8EFE-8142FBD02428}" srcOrd="1" destOrd="0" presId="urn:microsoft.com/office/officeart/2005/8/layout/orgChart1"/>
    <dgm:cxn modelId="{DCB01326-C6A5-4160-90DA-B9783F4D65D7}" type="presOf" srcId="{02AB91F3-DD27-4242-A34C-93272B28D48E}" destId="{04DCE54B-5917-4CCE-B677-F806C3287049}" srcOrd="0" destOrd="0" presId="urn:microsoft.com/office/officeart/2005/8/layout/orgChart1"/>
    <dgm:cxn modelId="{5BF37888-2F24-4AC1-86A5-06377E9BC2E6}" type="presOf" srcId="{61E520E9-1315-4CC2-9A83-4C5E9496314B}" destId="{48E1EC38-8648-4121-A328-D74ACF8010CA}" srcOrd="1" destOrd="0" presId="urn:microsoft.com/office/officeart/2005/8/layout/orgChart1"/>
    <dgm:cxn modelId="{FDA46BCA-5AFC-4074-A908-3DF9B06A9989}" type="presOf" srcId="{0563F08F-185E-414F-BA79-7BC309C13A83}" destId="{FC7137B6-51F9-48EE-9D8C-FBB98442020D}" srcOrd="0" destOrd="0" presId="urn:microsoft.com/office/officeart/2005/8/layout/orgChart1"/>
    <dgm:cxn modelId="{B38E7AE0-EC38-4C92-A578-F45B1C5AAC95}" type="presOf" srcId="{C39548CD-CB42-469C-B178-40A2C0BC09E7}" destId="{44CE4F34-BE73-4144-80BA-60A8E0F29AA2}" srcOrd="0" destOrd="0" presId="urn:microsoft.com/office/officeart/2005/8/layout/orgChart1"/>
    <dgm:cxn modelId="{A0F8E903-9162-43FB-92BA-522229377079}" type="presOf" srcId="{61E520E9-1315-4CC2-9A83-4C5E9496314B}" destId="{DBCBD79F-4591-4B81-891A-82D9728EE376}" srcOrd="0" destOrd="0" presId="urn:microsoft.com/office/officeart/2005/8/layout/orgChart1"/>
    <dgm:cxn modelId="{0EA0D00D-EF0D-4778-86EA-20DBF3C11BE7}" type="presOf" srcId="{BF5C700C-EC51-4BA3-9E4D-9F6FE92F9A19}" destId="{8C8745B5-A6AD-48FE-86C0-56C8C9FE15F2}" srcOrd="0" destOrd="0" presId="urn:microsoft.com/office/officeart/2005/8/layout/orgChart1"/>
    <dgm:cxn modelId="{8CDAE31E-2BEE-492A-9B29-6511EF5B440A}" type="presOf" srcId="{4D25665C-C291-4F88-BE98-D23DA2F80CFB}" destId="{6DD51050-A63A-4FF7-8841-41CB40F58E1E}" srcOrd="0" destOrd="0" presId="urn:microsoft.com/office/officeart/2005/8/layout/orgChart1"/>
    <dgm:cxn modelId="{22456030-9151-406A-A2F4-1016207E260A}" srcId="{02AB91F3-DD27-4242-A34C-93272B28D48E}" destId="{4D25665C-C291-4F88-BE98-D23DA2F80CFB}" srcOrd="1" destOrd="0" parTransId="{BF5C700C-EC51-4BA3-9E4D-9F6FE92F9A19}" sibTransId="{3C1404EB-123D-497E-B36E-EC1BE4E603BD}"/>
    <dgm:cxn modelId="{B98F57BE-90DB-4327-8648-EECEBA15F554}" type="presOf" srcId="{4DA0752F-3C2B-49A6-86A9-7328FE6454CA}" destId="{B957B28A-B83A-412F-9213-6E91F598E8E8}" srcOrd="0" destOrd="0" presId="urn:microsoft.com/office/officeart/2005/8/layout/orgChart1"/>
    <dgm:cxn modelId="{E993D3E5-F283-422B-B88D-0F0C91E8DA20}" srcId="{02AB91F3-DD27-4242-A34C-93272B28D48E}" destId="{C198804D-0E7F-4B11-9D09-C9FA23A00C4D}" srcOrd="4" destOrd="0" parTransId="{7FB7699A-1663-45B2-8505-A35862089E27}" sibTransId="{A8419E8C-4BE4-40AB-BC7E-910169648240}"/>
    <dgm:cxn modelId="{EBCAF196-3426-40B9-B297-FD91FED0B93F}" type="presOf" srcId="{C198804D-0E7F-4B11-9D09-C9FA23A00C4D}" destId="{49AEA63E-31C1-433D-BCCB-8ECD42F06D2E}" srcOrd="1" destOrd="0" presId="urn:microsoft.com/office/officeart/2005/8/layout/orgChart1"/>
    <dgm:cxn modelId="{33BB93DA-CC8A-47AC-B7A7-48E4C9F76BC1}" srcId="{02AB91F3-DD27-4242-A34C-93272B28D48E}" destId="{490DE87C-DFA5-446D-9C95-822CD58DAFAD}" srcOrd="0" destOrd="0" parTransId="{4DA0752F-3C2B-49A6-86A9-7328FE6454CA}" sibTransId="{0D05FE62-15E2-4CC5-9795-D87F82DCBBE7}"/>
    <dgm:cxn modelId="{E80B46EE-6BF1-492E-BEDE-F3D358A69B68}" type="presOf" srcId="{490DE87C-DFA5-446D-9C95-822CD58DAFAD}" destId="{6F54D044-748F-4FAC-87A9-08D15932FC88}" srcOrd="0" destOrd="0" presId="urn:microsoft.com/office/officeart/2005/8/layout/orgChart1"/>
    <dgm:cxn modelId="{1202C576-320E-423F-A469-15D74A2F6BED}" type="presOf" srcId="{C198804D-0E7F-4B11-9D09-C9FA23A00C4D}" destId="{123FD6D2-2ECA-48A2-BE48-FE4E5C4A34DE}" srcOrd="0" destOrd="0" presId="urn:microsoft.com/office/officeart/2005/8/layout/orgChart1"/>
    <dgm:cxn modelId="{E73C2BFA-8D47-40B4-A423-628B667FF3C6}" srcId="{02AB91F3-DD27-4242-A34C-93272B28D48E}" destId="{4B3E2FC3-A43C-4E61-A248-F420A1D60178}" srcOrd="2" destOrd="0" parTransId="{667C9F26-C316-4BB1-9838-148ABC4D698F}" sibTransId="{C4D3E67D-45B0-409E-A58D-E2F49C0F113B}"/>
    <dgm:cxn modelId="{782F68C7-0C21-4CB9-85EC-349AF649CD8C}" type="presOf" srcId="{4B3E2FC3-A43C-4E61-A248-F420A1D60178}" destId="{CB779AEA-748F-4240-AAF7-45580E8F2F33}" srcOrd="1" destOrd="0" presId="urn:microsoft.com/office/officeart/2005/8/layout/orgChart1"/>
    <dgm:cxn modelId="{E0FC5F2F-627D-4A04-8368-596EEC6FFD97}" type="presOf" srcId="{490DE87C-DFA5-446D-9C95-822CD58DAFAD}" destId="{36272E7A-A4FF-431F-94D4-3C994978D1A4}" srcOrd="1" destOrd="0" presId="urn:microsoft.com/office/officeart/2005/8/layout/orgChart1"/>
    <dgm:cxn modelId="{F094FFDE-36D4-46EC-A808-8A2BB5BED71B}" srcId="{C39548CD-CB42-469C-B178-40A2C0BC09E7}" destId="{02AB91F3-DD27-4242-A34C-93272B28D48E}" srcOrd="0" destOrd="0" parTransId="{0227F766-2E1C-426E-B357-1E198718524E}" sibTransId="{0782EEB4-866A-4A7A-A1F5-EAE9A82907BA}"/>
    <dgm:cxn modelId="{B3A74BCA-3A0C-45D1-90B6-4E6BE6CEC8AE}" type="presParOf" srcId="{44CE4F34-BE73-4144-80BA-60A8E0F29AA2}" destId="{11DA7773-B32F-4538-9C55-5A6D59BF6F38}" srcOrd="0" destOrd="0" presId="urn:microsoft.com/office/officeart/2005/8/layout/orgChart1"/>
    <dgm:cxn modelId="{CA041D47-8712-4A04-B7EB-D1F56B93AEE7}" type="presParOf" srcId="{11DA7773-B32F-4538-9C55-5A6D59BF6F38}" destId="{3DFC633F-E6EC-4CE3-8B39-21BEADC9EC9E}" srcOrd="0" destOrd="0" presId="urn:microsoft.com/office/officeart/2005/8/layout/orgChart1"/>
    <dgm:cxn modelId="{2F676708-8B98-4E60-A207-B492F7F71EFF}" type="presParOf" srcId="{3DFC633F-E6EC-4CE3-8B39-21BEADC9EC9E}" destId="{04DCE54B-5917-4CCE-B677-F806C3287049}" srcOrd="0" destOrd="0" presId="urn:microsoft.com/office/officeart/2005/8/layout/orgChart1"/>
    <dgm:cxn modelId="{7A7B7D07-F724-4FFF-961E-E2685E8BFC03}" type="presParOf" srcId="{3DFC633F-E6EC-4CE3-8B39-21BEADC9EC9E}" destId="{270CAAC9-E786-4F71-BA09-A0EC443FAE62}" srcOrd="1" destOrd="0" presId="urn:microsoft.com/office/officeart/2005/8/layout/orgChart1"/>
    <dgm:cxn modelId="{FC97FCD4-8E9E-4B21-ABD1-59F00E21C5B3}" type="presParOf" srcId="{11DA7773-B32F-4538-9C55-5A6D59BF6F38}" destId="{CC15A8A0-09BF-4512-ADD6-878FC3288FEC}" srcOrd="1" destOrd="0" presId="urn:microsoft.com/office/officeart/2005/8/layout/orgChart1"/>
    <dgm:cxn modelId="{BAC5A794-E143-4B02-B9D0-13E7E55B7558}" type="presParOf" srcId="{CC15A8A0-09BF-4512-ADD6-878FC3288FEC}" destId="{8C8745B5-A6AD-48FE-86C0-56C8C9FE15F2}" srcOrd="0" destOrd="0" presId="urn:microsoft.com/office/officeart/2005/8/layout/orgChart1"/>
    <dgm:cxn modelId="{98F289B8-25C7-4529-BE81-02796D0B257A}" type="presParOf" srcId="{CC15A8A0-09BF-4512-ADD6-878FC3288FEC}" destId="{4B9F859E-ADF3-4D13-A77E-0D25CD0420B8}" srcOrd="1" destOrd="0" presId="urn:microsoft.com/office/officeart/2005/8/layout/orgChart1"/>
    <dgm:cxn modelId="{E6804E8E-7175-4DED-869B-8960079497C3}" type="presParOf" srcId="{4B9F859E-ADF3-4D13-A77E-0D25CD0420B8}" destId="{D7D87FF8-7E26-483A-A7E3-9BB4CB6D3B65}" srcOrd="0" destOrd="0" presId="urn:microsoft.com/office/officeart/2005/8/layout/orgChart1"/>
    <dgm:cxn modelId="{8E3FF728-8268-43AD-A73A-A7E09730AC1F}" type="presParOf" srcId="{D7D87FF8-7E26-483A-A7E3-9BB4CB6D3B65}" destId="{6DD51050-A63A-4FF7-8841-41CB40F58E1E}" srcOrd="0" destOrd="0" presId="urn:microsoft.com/office/officeart/2005/8/layout/orgChart1"/>
    <dgm:cxn modelId="{02901EFA-84E9-4A8A-A8A8-F8421C1AFBA8}" type="presParOf" srcId="{D7D87FF8-7E26-483A-A7E3-9BB4CB6D3B65}" destId="{B1C20B09-7F8D-4D5D-8EFE-8142FBD02428}" srcOrd="1" destOrd="0" presId="urn:microsoft.com/office/officeart/2005/8/layout/orgChart1"/>
    <dgm:cxn modelId="{182A538C-9A53-4B2F-979F-0138CCF67815}" type="presParOf" srcId="{4B9F859E-ADF3-4D13-A77E-0D25CD0420B8}" destId="{619B89C0-80C5-4932-B1A5-B607417C6F10}" srcOrd="1" destOrd="0" presId="urn:microsoft.com/office/officeart/2005/8/layout/orgChart1"/>
    <dgm:cxn modelId="{8198121D-4E3A-4E68-9EF5-220171C1611B}" type="presParOf" srcId="{4B9F859E-ADF3-4D13-A77E-0D25CD0420B8}" destId="{7190DCD1-2D34-4970-BC3B-EB4B42938583}" srcOrd="2" destOrd="0" presId="urn:microsoft.com/office/officeart/2005/8/layout/orgChart1"/>
    <dgm:cxn modelId="{FAA392B6-EBAE-4D03-9470-9717B65D2DC9}" type="presParOf" srcId="{CC15A8A0-09BF-4512-ADD6-878FC3288FEC}" destId="{DF2A84EA-C75A-4F34-8260-1BAA0A9081BA}" srcOrd="2" destOrd="0" presId="urn:microsoft.com/office/officeart/2005/8/layout/orgChart1"/>
    <dgm:cxn modelId="{8A663B67-777F-454F-AB84-E2DE3F985B6E}" type="presParOf" srcId="{CC15A8A0-09BF-4512-ADD6-878FC3288FEC}" destId="{8EC30BD6-2D81-400E-A943-98FBB6D25E64}" srcOrd="3" destOrd="0" presId="urn:microsoft.com/office/officeart/2005/8/layout/orgChart1"/>
    <dgm:cxn modelId="{BB7B5A96-DA32-4626-82D9-951E821BA133}" type="presParOf" srcId="{8EC30BD6-2D81-400E-A943-98FBB6D25E64}" destId="{4D4CEEBE-8F3E-409C-AF49-456958AAA1B2}" srcOrd="0" destOrd="0" presId="urn:microsoft.com/office/officeart/2005/8/layout/orgChart1"/>
    <dgm:cxn modelId="{3A6F228B-77D2-44AC-99E0-5CA61DD528B0}" type="presParOf" srcId="{4D4CEEBE-8F3E-409C-AF49-456958AAA1B2}" destId="{FF535759-11FE-4912-8527-770850DDE1C0}" srcOrd="0" destOrd="0" presId="urn:microsoft.com/office/officeart/2005/8/layout/orgChart1"/>
    <dgm:cxn modelId="{49C7762F-77DC-42E0-BCEA-BD2A7252E16D}" type="presParOf" srcId="{4D4CEEBE-8F3E-409C-AF49-456958AAA1B2}" destId="{CB779AEA-748F-4240-AAF7-45580E8F2F33}" srcOrd="1" destOrd="0" presId="urn:microsoft.com/office/officeart/2005/8/layout/orgChart1"/>
    <dgm:cxn modelId="{BBAE81D5-D7F2-4AED-9F53-5C8B6EEA6E8E}" type="presParOf" srcId="{8EC30BD6-2D81-400E-A943-98FBB6D25E64}" destId="{B1F108F8-01B1-428E-8EB2-DC0EE86959DC}" srcOrd="1" destOrd="0" presId="urn:microsoft.com/office/officeart/2005/8/layout/orgChart1"/>
    <dgm:cxn modelId="{95557CEC-81F6-47EF-A0E8-8E4CF2C43997}" type="presParOf" srcId="{8EC30BD6-2D81-400E-A943-98FBB6D25E64}" destId="{4C6E4EE3-0485-4E1F-B546-0227AC1F0624}" srcOrd="2" destOrd="0" presId="urn:microsoft.com/office/officeart/2005/8/layout/orgChart1"/>
    <dgm:cxn modelId="{792335EE-66CE-4008-820E-D993837F59C3}" type="presParOf" srcId="{CC15A8A0-09BF-4512-ADD6-878FC3288FEC}" destId="{FC7137B6-51F9-48EE-9D8C-FBB98442020D}" srcOrd="4" destOrd="0" presId="urn:microsoft.com/office/officeart/2005/8/layout/orgChart1"/>
    <dgm:cxn modelId="{E6C2063C-C76F-449D-B1B7-5316F0B866F3}" type="presParOf" srcId="{CC15A8A0-09BF-4512-ADD6-878FC3288FEC}" destId="{63815E3F-6686-4919-BBEF-9E138CC3C35B}" srcOrd="5" destOrd="0" presId="urn:microsoft.com/office/officeart/2005/8/layout/orgChart1"/>
    <dgm:cxn modelId="{B3842B93-860B-4330-AA4F-418D7188E28F}" type="presParOf" srcId="{63815E3F-6686-4919-BBEF-9E138CC3C35B}" destId="{203E1DBC-BA82-4CD8-B1AB-C94352476F1F}" srcOrd="0" destOrd="0" presId="urn:microsoft.com/office/officeart/2005/8/layout/orgChart1"/>
    <dgm:cxn modelId="{161EA8B4-1629-40FA-A4C5-EC32A2D18B7C}" type="presParOf" srcId="{203E1DBC-BA82-4CD8-B1AB-C94352476F1F}" destId="{DBCBD79F-4591-4B81-891A-82D9728EE376}" srcOrd="0" destOrd="0" presId="urn:microsoft.com/office/officeart/2005/8/layout/orgChart1"/>
    <dgm:cxn modelId="{D7F4DBC5-FD11-4AB5-B4FA-6FC4F3181684}" type="presParOf" srcId="{203E1DBC-BA82-4CD8-B1AB-C94352476F1F}" destId="{48E1EC38-8648-4121-A328-D74ACF8010CA}" srcOrd="1" destOrd="0" presId="urn:microsoft.com/office/officeart/2005/8/layout/orgChart1"/>
    <dgm:cxn modelId="{B9524680-FFE3-40EA-A6D3-5287267F29CA}" type="presParOf" srcId="{63815E3F-6686-4919-BBEF-9E138CC3C35B}" destId="{2E68C332-6183-4B3A-BAD5-53E0B439D867}" srcOrd="1" destOrd="0" presId="urn:microsoft.com/office/officeart/2005/8/layout/orgChart1"/>
    <dgm:cxn modelId="{3CE6E933-40D4-44B6-AE1E-FFD3075673FF}" type="presParOf" srcId="{63815E3F-6686-4919-BBEF-9E138CC3C35B}" destId="{38968891-77B9-47FD-AAEA-9A9AE19E906E}" srcOrd="2" destOrd="0" presId="urn:microsoft.com/office/officeart/2005/8/layout/orgChart1"/>
    <dgm:cxn modelId="{92701AA2-075F-44AA-B5AC-E186DE719D09}" type="presParOf" srcId="{CC15A8A0-09BF-4512-ADD6-878FC3288FEC}" destId="{8CBF464B-2637-4F9C-8BC1-FFC775B139F6}" srcOrd="6" destOrd="0" presId="urn:microsoft.com/office/officeart/2005/8/layout/orgChart1"/>
    <dgm:cxn modelId="{90680FA8-8D1D-49E2-812E-BDF31FEDE4CC}" type="presParOf" srcId="{CC15A8A0-09BF-4512-ADD6-878FC3288FEC}" destId="{770EF102-314B-492E-AECF-9CC91329D41F}" srcOrd="7" destOrd="0" presId="urn:microsoft.com/office/officeart/2005/8/layout/orgChart1"/>
    <dgm:cxn modelId="{34387DBA-BC83-410C-B14B-101DCBD3D4B7}" type="presParOf" srcId="{770EF102-314B-492E-AECF-9CC91329D41F}" destId="{C5D95E01-FE2E-4140-A202-CC2E3DCE4DA4}" srcOrd="0" destOrd="0" presId="urn:microsoft.com/office/officeart/2005/8/layout/orgChart1"/>
    <dgm:cxn modelId="{98A4633B-AEC8-41C3-A900-F92604E6FD10}" type="presParOf" srcId="{C5D95E01-FE2E-4140-A202-CC2E3DCE4DA4}" destId="{123FD6D2-2ECA-48A2-BE48-FE4E5C4A34DE}" srcOrd="0" destOrd="0" presId="urn:microsoft.com/office/officeart/2005/8/layout/orgChart1"/>
    <dgm:cxn modelId="{B7EC6295-0B86-4C2D-881A-21BC2EAE4EEF}" type="presParOf" srcId="{C5D95E01-FE2E-4140-A202-CC2E3DCE4DA4}" destId="{49AEA63E-31C1-433D-BCCB-8ECD42F06D2E}" srcOrd="1" destOrd="0" presId="urn:microsoft.com/office/officeart/2005/8/layout/orgChart1"/>
    <dgm:cxn modelId="{8B118B21-7CD8-4005-87EE-EC76D0B9141C}" type="presParOf" srcId="{770EF102-314B-492E-AECF-9CC91329D41F}" destId="{66B0030B-AF90-4D93-8D17-A507F7881485}" srcOrd="1" destOrd="0" presId="urn:microsoft.com/office/officeart/2005/8/layout/orgChart1"/>
    <dgm:cxn modelId="{0D58F74D-DE18-4C49-97A9-0EE860BB3B37}" type="presParOf" srcId="{770EF102-314B-492E-AECF-9CC91329D41F}" destId="{317E57AD-FC56-471F-83E2-0720729657E8}" srcOrd="2" destOrd="0" presId="urn:microsoft.com/office/officeart/2005/8/layout/orgChart1"/>
    <dgm:cxn modelId="{48F8AA27-FEEC-4A16-802E-D8FFDA72FF1A}" type="presParOf" srcId="{11DA7773-B32F-4538-9C55-5A6D59BF6F38}" destId="{D7AFB30D-F4AF-435D-A2F9-75C71FF3F5C9}" srcOrd="2" destOrd="0" presId="urn:microsoft.com/office/officeart/2005/8/layout/orgChart1"/>
    <dgm:cxn modelId="{6A555599-22C1-4B59-8FA9-01018C86CF65}" type="presParOf" srcId="{D7AFB30D-F4AF-435D-A2F9-75C71FF3F5C9}" destId="{B957B28A-B83A-412F-9213-6E91F598E8E8}" srcOrd="0" destOrd="0" presId="urn:microsoft.com/office/officeart/2005/8/layout/orgChart1"/>
    <dgm:cxn modelId="{753E0E6B-D477-4F12-8ED2-6E19BDEDF553}" type="presParOf" srcId="{D7AFB30D-F4AF-435D-A2F9-75C71FF3F5C9}" destId="{BDAAEFDA-C54A-4CCC-AAFC-68DABBA40EC3}" srcOrd="1" destOrd="0" presId="urn:microsoft.com/office/officeart/2005/8/layout/orgChart1"/>
    <dgm:cxn modelId="{A30C4FC2-8B88-42F7-B2C5-A447407A6EBE}" type="presParOf" srcId="{BDAAEFDA-C54A-4CCC-AAFC-68DABBA40EC3}" destId="{C83E9AAC-5F69-4CB4-9FF3-9F5CCAFD1C9B}" srcOrd="0" destOrd="0" presId="urn:microsoft.com/office/officeart/2005/8/layout/orgChart1"/>
    <dgm:cxn modelId="{9D65AC59-08C6-49B6-AB6D-C732A5ED892E}" type="presParOf" srcId="{C83E9AAC-5F69-4CB4-9FF3-9F5CCAFD1C9B}" destId="{6F54D044-748F-4FAC-87A9-08D15932FC88}" srcOrd="0" destOrd="0" presId="urn:microsoft.com/office/officeart/2005/8/layout/orgChart1"/>
    <dgm:cxn modelId="{3F058AF0-B96F-4F83-B884-46DE101558BE}" type="presParOf" srcId="{C83E9AAC-5F69-4CB4-9FF3-9F5CCAFD1C9B}" destId="{36272E7A-A4FF-431F-94D4-3C994978D1A4}" srcOrd="1" destOrd="0" presId="urn:microsoft.com/office/officeart/2005/8/layout/orgChart1"/>
    <dgm:cxn modelId="{6EFD2665-9ED7-4748-BEE2-F92E54FB287C}" type="presParOf" srcId="{BDAAEFDA-C54A-4CCC-AAFC-68DABBA40EC3}" destId="{2ED8271F-7941-4284-913E-3D951603695F}" srcOrd="1" destOrd="0" presId="urn:microsoft.com/office/officeart/2005/8/layout/orgChart1"/>
    <dgm:cxn modelId="{D6116027-97AF-4220-8109-6CD94CD6C9B8}" type="presParOf" srcId="{BDAAEFDA-C54A-4CCC-AAFC-68DABBA40EC3}" destId="{0E335DB5-4266-42DC-8EE9-408D56689E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CE0BD0-2328-4759-A69D-2A7F49942FE0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276642F-7D94-4C24-96F0-C65C5D5B23FF}">
      <dgm:prSet phldrT="[Текст]" custT="1"/>
      <dgm:spPr/>
      <dgm:t>
        <a:bodyPr/>
        <a:lstStyle/>
        <a:p>
          <a:r>
            <a:rPr lang="ru-RU" sz="1400" b="1" dirty="0" smtClean="0"/>
            <a:t>Методы налогового контроля </a:t>
          </a:r>
          <a:endParaRPr lang="ru-RU" sz="1400" b="1" dirty="0"/>
        </a:p>
      </dgm:t>
    </dgm:pt>
    <dgm:pt modelId="{359152F4-E279-4C50-B00A-6A66C4C35258}" type="parTrans" cxnId="{73732D35-260A-486D-8F74-1978D75610EE}">
      <dgm:prSet/>
      <dgm:spPr/>
      <dgm:t>
        <a:bodyPr/>
        <a:lstStyle/>
        <a:p>
          <a:endParaRPr lang="ru-RU"/>
        </a:p>
      </dgm:t>
    </dgm:pt>
    <dgm:pt modelId="{74E35F90-D1AB-40EF-8C46-06104DC43586}" type="sibTrans" cxnId="{73732D35-260A-486D-8F74-1978D75610EE}">
      <dgm:prSet/>
      <dgm:spPr/>
      <dgm:t>
        <a:bodyPr/>
        <a:lstStyle/>
        <a:p>
          <a:endParaRPr lang="ru-RU"/>
        </a:p>
      </dgm:t>
    </dgm:pt>
    <dgm:pt modelId="{C60D139B-C17E-4A5E-A9F4-FDDFB154ADFF}">
      <dgm:prSet phldrT="[Текст]" custT="1"/>
      <dgm:spPr/>
      <dgm:t>
        <a:bodyPr/>
        <a:lstStyle/>
        <a:p>
          <a:r>
            <a:rPr lang="ru-RU" sz="1400" b="1" dirty="0" smtClean="0"/>
            <a:t>основные методы государственного налогового учета</a:t>
          </a:r>
          <a:endParaRPr lang="ru-RU" sz="1400" b="1" dirty="0"/>
        </a:p>
      </dgm:t>
    </dgm:pt>
    <dgm:pt modelId="{3711ED11-B00C-4D01-8D00-2EF468F81CC2}" type="parTrans" cxnId="{625C8C42-D7DF-488E-B87C-0FE7A585CC83}">
      <dgm:prSet/>
      <dgm:spPr/>
      <dgm:t>
        <a:bodyPr/>
        <a:lstStyle/>
        <a:p>
          <a:endParaRPr lang="ru-RU"/>
        </a:p>
      </dgm:t>
    </dgm:pt>
    <dgm:pt modelId="{65073D5E-698D-4E44-ABB2-C1671066FAEA}" type="sibTrans" cxnId="{625C8C42-D7DF-488E-B87C-0FE7A585CC83}">
      <dgm:prSet/>
      <dgm:spPr/>
      <dgm:t>
        <a:bodyPr/>
        <a:lstStyle/>
        <a:p>
          <a:endParaRPr lang="ru-RU"/>
        </a:p>
      </dgm:t>
    </dgm:pt>
    <dgm:pt modelId="{D8A0180A-7007-4AA5-9647-56294E1E5E32}">
      <dgm:prSet phldrT="[Текст]" custT="1"/>
      <dgm:spPr/>
      <dgm:t>
        <a:bodyPr/>
        <a:lstStyle/>
        <a:p>
          <a:r>
            <a:rPr lang="ru-RU" sz="1400" dirty="0" smtClean="0"/>
            <a:t>постановка на учет</a:t>
          </a:r>
          <a:endParaRPr lang="ru-RU" sz="1400" dirty="0"/>
        </a:p>
      </dgm:t>
    </dgm:pt>
    <dgm:pt modelId="{61AA01DB-5BBC-446D-B607-FE204098A76E}" type="parTrans" cxnId="{9E005DEE-A7C0-4ABC-A074-AD01A181BCFD}">
      <dgm:prSet/>
      <dgm:spPr/>
      <dgm:t>
        <a:bodyPr/>
        <a:lstStyle/>
        <a:p>
          <a:endParaRPr lang="ru-RU"/>
        </a:p>
      </dgm:t>
    </dgm:pt>
    <dgm:pt modelId="{5D2E06AE-45FC-42B1-9A0D-C92791407E9B}" type="sibTrans" cxnId="{9E005DEE-A7C0-4ABC-A074-AD01A181BCFD}">
      <dgm:prSet/>
      <dgm:spPr/>
      <dgm:t>
        <a:bodyPr/>
        <a:lstStyle/>
        <a:p>
          <a:endParaRPr lang="ru-RU"/>
        </a:p>
      </dgm:t>
    </dgm:pt>
    <dgm:pt modelId="{443CC297-3F8B-44CF-9B09-11AC1B755285}">
      <dgm:prSet phldrT="[Текст]" custT="1"/>
      <dgm:spPr/>
      <dgm:t>
        <a:bodyPr/>
        <a:lstStyle/>
        <a:p>
          <a:r>
            <a:rPr lang="ru-RU" sz="1400" dirty="0" smtClean="0"/>
            <a:t>внесение изменений в учетные данные</a:t>
          </a:r>
          <a:endParaRPr lang="ru-RU" sz="1400" dirty="0"/>
        </a:p>
      </dgm:t>
    </dgm:pt>
    <dgm:pt modelId="{D0C5E38B-535A-4F61-889F-402695FA0E9A}" type="parTrans" cxnId="{663322BE-40A6-4497-87AF-B0161A615ADE}">
      <dgm:prSet/>
      <dgm:spPr/>
      <dgm:t>
        <a:bodyPr/>
        <a:lstStyle/>
        <a:p>
          <a:endParaRPr lang="ru-RU"/>
        </a:p>
      </dgm:t>
    </dgm:pt>
    <dgm:pt modelId="{F83539AC-A29A-4EE5-B853-0AF929A80EF4}" type="sibTrans" cxnId="{663322BE-40A6-4497-87AF-B0161A615ADE}">
      <dgm:prSet/>
      <dgm:spPr/>
      <dgm:t>
        <a:bodyPr/>
        <a:lstStyle/>
        <a:p>
          <a:endParaRPr lang="ru-RU"/>
        </a:p>
      </dgm:t>
    </dgm:pt>
    <dgm:pt modelId="{250AF4A6-78C2-491A-90BD-3D9FAF0FEF42}">
      <dgm:prSet phldrT="[Текст]" custT="1"/>
      <dgm:spPr/>
      <dgm:t>
        <a:bodyPr/>
        <a:lstStyle/>
        <a:p>
          <a:r>
            <a:rPr lang="ru-RU" sz="1400" b="1" dirty="0" smtClean="0"/>
            <a:t>методы мониторинга и оперативного налогового контроля</a:t>
          </a:r>
          <a:endParaRPr lang="ru-RU" sz="1400" b="1" dirty="0"/>
        </a:p>
      </dgm:t>
    </dgm:pt>
    <dgm:pt modelId="{9076E156-7386-4223-8FA7-392B15C096B5}" type="parTrans" cxnId="{4F570938-95A9-4AA7-8AB4-C017216E9D29}">
      <dgm:prSet/>
      <dgm:spPr/>
      <dgm:t>
        <a:bodyPr/>
        <a:lstStyle/>
        <a:p>
          <a:endParaRPr lang="ru-RU"/>
        </a:p>
      </dgm:t>
    </dgm:pt>
    <dgm:pt modelId="{7DDFAC1A-C799-4994-ACE3-D4866162255D}" type="sibTrans" cxnId="{4F570938-95A9-4AA7-8AB4-C017216E9D29}">
      <dgm:prSet/>
      <dgm:spPr/>
      <dgm:t>
        <a:bodyPr/>
        <a:lstStyle/>
        <a:p>
          <a:endParaRPr lang="ru-RU"/>
        </a:p>
      </dgm:t>
    </dgm:pt>
    <dgm:pt modelId="{A7A25DA9-15A4-4167-A10C-80241E48D338}">
      <dgm:prSet phldrT="[Текст]" custT="1"/>
      <dgm:spPr/>
      <dgm:t>
        <a:bodyPr/>
        <a:lstStyle/>
        <a:p>
          <a:r>
            <a:rPr lang="ru-RU" sz="1400" b="0" dirty="0" smtClean="0"/>
            <a:t>получение информации о текущей хозяйственной деятельности налогоплательщ</a:t>
          </a:r>
          <a:r>
            <a:rPr lang="ru-RU" sz="1400" b="1" dirty="0" smtClean="0"/>
            <a:t>ика</a:t>
          </a:r>
          <a:endParaRPr lang="ru-RU" sz="1400" b="1" dirty="0"/>
        </a:p>
      </dgm:t>
    </dgm:pt>
    <dgm:pt modelId="{87CC2252-6910-45E9-8E76-715AA88E1491}" type="parTrans" cxnId="{06DDE3D1-C881-4461-960F-6D7F99970E25}">
      <dgm:prSet/>
      <dgm:spPr/>
      <dgm:t>
        <a:bodyPr/>
        <a:lstStyle/>
        <a:p>
          <a:endParaRPr lang="ru-RU"/>
        </a:p>
      </dgm:t>
    </dgm:pt>
    <dgm:pt modelId="{DAA58072-B912-485D-B237-1AF429A1DEE2}" type="sibTrans" cxnId="{06DDE3D1-C881-4461-960F-6D7F99970E25}">
      <dgm:prSet/>
      <dgm:spPr/>
      <dgm:t>
        <a:bodyPr/>
        <a:lstStyle/>
        <a:p>
          <a:endParaRPr lang="ru-RU"/>
        </a:p>
      </dgm:t>
    </dgm:pt>
    <dgm:pt modelId="{D7874DA1-BDBB-4C91-A21F-F6C24A74AA52}">
      <dgm:prSet phldrT="[Текст]" custT="1"/>
      <dgm:spPr/>
      <dgm:t>
        <a:bodyPr/>
        <a:lstStyle/>
        <a:p>
          <a:r>
            <a:rPr lang="ru-RU" sz="1400" b="0" dirty="0" smtClean="0"/>
            <a:t>снятие с учета</a:t>
          </a:r>
          <a:endParaRPr lang="ru-RU" sz="1400" b="0" dirty="0"/>
        </a:p>
      </dgm:t>
    </dgm:pt>
    <dgm:pt modelId="{2B449879-F500-40EF-96E2-2BE01A009C21}" type="parTrans" cxnId="{D82BEADE-BADC-4FB7-BB0F-7BDA10031F79}">
      <dgm:prSet/>
      <dgm:spPr/>
      <dgm:t>
        <a:bodyPr/>
        <a:lstStyle/>
        <a:p>
          <a:endParaRPr lang="ru-RU"/>
        </a:p>
      </dgm:t>
    </dgm:pt>
    <dgm:pt modelId="{1D9EF5FA-C693-468D-8080-4AB21B92F4B6}" type="sibTrans" cxnId="{D82BEADE-BADC-4FB7-BB0F-7BDA10031F79}">
      <dgm:prSet/>
      <dgm:spPr/>
      <dgm:t>
        <a:bodyPr/>
        <a:lstStyle/>
        <a:p>
          <a:endParaRPr lang="ru-RU"/>
        </a:p>
      </dgm:t>
    </dgm:pt>
    <dgm:pt modelId="{D3984B32-1206-46CE-AD0D-4816CE3F1E5C}">
      <dgm:prSet phldrT="[Текст]" custT="1"/>
      <dgm:spPr/>
      <dgm:t>
        <a:bodyPr/>
        <a:lstStyle/>
        <a:p>
          <a:r>
            <a:rPr lang="ru-RU" sz="1400" dirty="0" smtClean="0"/>
            <a:t>контроль налоговых поступлений</a:t>
          </a:r>
          <a:endParaRPr lang="ru-RU" sz="1400" dirty="0"/>
        </a:p>
      </dgm:t>
    </dgm:pt>
    <dgm:pt modelId="{E576C867-35E2-4A90-B60A-44B495A49279}" type="parTrans" cxnId="{3B1B6204-EA02-4D0E-93E7-087E04DE8911}">
      <dgm:prSet/>
      <dgm:spPr/>
      <dgm:t>
        <a:bodyPr/>
        <a:lstStyle/>
        <a:p>
          <a:endParaRPr lang="ru-RU"/>
        </a:p>
      </dgm:t>
    </dgm:pt>
    <dgm:pt modelId="{F274DD94-FE8C-4CC1-BE33-680C93192CAA}" type="sibTrans" cxnId="{3B1B6204-EA02-4D0E-93E7-087E04DE8911}">
      <dgm:prSet/>
      <dgm:spPr/>
      <dgm:t>
        <a:bodyPr/>
        <a:lstStyle/>
        <a:p>
          <a:endParaRPr lang="ru-RU"/>
        </a:p>
      </dgm:t>
    </dgm:pt>
    <dgm:pt modelId="{9F2B999F-704A-40E6-ACAA-C33D3AA77F01}">
      <dgm:prSet phldrT="[Текст]" custT="1"/>
      <dgm:spPr/>
      <dgm:t>
        <a:bodyPr/>
        <a:lstStyle/>
        <a:p>
          <a:r>
            <a:rPr lang="ru-RU" sz="1400" b="1" dirty="0" smtClean="0"/>
            <a:t>основной метод камерального и выездного налогового контроля </a:t>
          </a:r>
          <a:endParaRPr lang="ru-RU" sz="1400" b="1" dirty="0"/>
        </a:p>
      </dgm:t>
    </dgm:pt>
    <dgm:pt modelId="{5856A0AF-6BBF-47C8-8E08-8BBE85A9B82D}" type="parTrans" cxnId="{6D73F4EC-177A-4F35-BEBA-DAA787A7AD82}">
      <dgm:prSet/>
      <dgm:spPr/>
      <dgm:t>
        <a:bodyPr/>
        <a:lstStyle/>
        <a:p>
          <a:endParaRPr lang="ru-RU"/>
        </a:p>
      </dgm:t>
    </dgm:pt>
    <dgm:pt modelId="{8170C163-2322-4F85-AE0E-98C7134D8560}" type="sibTrans" cxnId="{6D73F4EC-177A-4F35-BEBA-DAA787A7AD82}">
      <dgm:prSet/>
      <dgm:spPr/>
      <dgm:t>
        <a:bodyPr/>
        <a:lstStyle/>
        <a:p>
          <a:endParaRPr lang="ru-RU"/>
        </a:p>
      </dgm:t>
    </dgm:pt>
    <dgm:pt modelId="{39C10C9C-0045-4C5C-9FDB-A9A99EB8C2D4}">
      <dgm:prSet phldrT="[Текст]" custT="1"/>
      <dgm:spPr/>
      <dgm:t>
        <a:bodyPr/>
        <a:lstStyle/>
        <a:p>
          <a:r>
            <a:rPr lang="ru-RU" sz="1400" dirty="0" smtClean="0"/>
            <a:t>объединение законодателем в рамках указанного процесса решения задач как контрольно-проверочного, так и аналитического характера</a:t>
          </a:r>
          <a:endParaRPr lang="ru-RU" sz="1400" dirty="0"/>
        </a:p>
      </dgm:t>
    </dgm:pt>
    <dgm:pt modelId="{CB94D7ED-6348-44D2-8792-9FDB9EE0C2CD}" type="parTrans" cxnId="{4E658999-AB01-460C-9750-8DA2C0593882}">
      <dgm:prSet/>
      <dgm:spPr/>
      <dgm:t>
        <a:bodyPr/>
        <a:lstStyle/>
        <a:p>
          <a:endParaRPr lang="ru-RU"/>
        </a:p>
      </dgm:t>
    </dgm:pt>
    <dgm:pt modelId="{B8B4311E-C557-4538-A6CF-582D54EA9BE4}" type="sibTrans" cxnId="{4E658999-AB01-460C-9750-8DA2C0593882}">
      <dgm:prSet/>
      <dgm:spPr/>
      <dgm:t>
        <a:bodyPr/>
        <a:lstStyle/>
        <a:p>
          <a:endParaRPr lang="ru-RU"/>
        </a:p>
      </dgm:t>
    </dgm:pt>
    <dgm:pt modelId="{044994CF-E617-4CA2-B948-FE1556AD237C}">
      <dgm:prSet phldrT="[Текст]" custT="1"/>
      <dgm:spPr/>
      <dgm:t>
        <a:bodyPr/>
        <a:lstStyle/>
        <a:p>
          <a:r>
            <a:rPr lang="ru-RU" sz="1400" b="1" dirty="0" smtClean="0"/>
            <a:t>основной метод административ</a:t>
          </a:r>
          <a:r>
            <a:rPr lang="ru-RU" sz="900" dirty="0" smtClean="0"/>
            <a:t>но-налогового контроля</a:t>
          </a:r>
          <a:endParaRPr lang="ru-RU" sz="900" dirty="0"/>
        </a:p>
      </dgm:t>
    </dgm:pt>
    <dgm:pt modelId="{6E7F19DD-A3E3-4E3B-A661-A7A50814FAFC}" type="parTrans" cxnId="{B4B67C7A-CB61-43AB-A1AC-CEB2A7DE3120}">
      <dgm:prSet/>
      <dgm:spPr/>
      <dgm:t>
        <a:bodyPr/>
        <a:lstStyle/>
        <a:p>
          <a:endParaRPr lang="ru-RU"/>
        </a:p>
      </dgm:t>
    </dgm:pt>
    <dgm:pt modelId="{2DDCBB9B-B6B7-490B-A2ED-6B306C717F03}" type="sibTrans" cxnId="{B4B67C7A-CB61-43AB-A1AC-CEB2A7DE3120}">
      <dgm:prSet/>
      <dgm:spPr/>
      <dgm:t>
        <a:bodyPr/>
        <a:lstStyle/>
        <a:p>
          <a:endParaRPr lang="ru-RU"/>
        </a:p>
      </dgm:t>
    </dgm:pt>
    <dgm:pt modelId="{AB13D534-0432-4E22-A576-C4A80D8C6629}">
      <dgm:prSet phldrT="[Текст]" custT="1"/>
      <dgm:spPr/>
      <dgm:t>
        <a:bodyPr/>
        <a:lstStyle/>
        <a:p>
          <a:r>
            <a:rPr lang="ru-RU" sz="1400" dirty="0" smtClean="0"/>
            <a:t>контроль за уполномоченными органами по вопросам правильности исчисления, полноты взимания и своевременности перечисления налогов и других обязательных платежей</a:t>
          </a:r>
          <a:endParaRPr lang="ru-RU" sz="1400" dirty="0"/>
        </a:p>
      </dgm:t>
    </dgm:pt>
    <dgm:pt modelId="{2ED7BD6C-687A-4064-A4FF-6361BB3E92D8}" type="parTrans" cxnId="{75303570-26BF-431F-ADE1-78BC7341D828}">
      <dgm:prSet/>
      <dgm:spPr/>
      <dgm:t>
        <a:bodyPr/>
        <a:lstStyle/>
        <a:p>
          <a:endParaRPr lang="ru-RU"/>
        </a:p>
      </dgm:t>
    </dgm:pt>
    <dgm:pt modelId="{E7910683-728A-4F9D-8831-4045B84DD00C}" type="sibTrans" cxnId="{75303570-26BF-431F-ADE1-78BC7341D828}">
      <dgm:prSet/>
      <dgm:spPr/>
      <dgm:t>
        <a:bodyPr/>
        <a:lstStyle/>
        <a:p>
          <a:endParaRPr lang="ru-RU"/>
        </a:p>
      </dgm:t>
    </dgm:pt>
    <dgm:pt modelId="{F1558966-DA2D-4760-9A7C-F5CAF9994C47}" type="pres">
      <dgm:prSet presAssocID="{7CCE0BD0-2328-4759-A69D-2A7F49942FE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C0B574A-68EB-4959-987A-5258B47BD9B3}" type="pres">
      <dgm:prSet presAssocID="{7276642F-7D94-4C24-96F0-C65C5D5B23FF}" presName="root1" presStyleCnt="0"/>
      <dgm:spPr/>
    </dgm:pt>
    <dgm:pt modelId="{26A07779-4B1B-4A90-AEAA-B9C08A658720}" type="pres">
      <dgm:prSet presAssocID="{7276642F-7D94-4C24-96F0-C65C5D5B23FF}" presName="LevelOneTextNode" presStyleLbl="node0" presStyleIdx="0" presStyleCnt="1" custScaleX="111715" custScaleY="1642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83E9FB-97E4-4C02-BF39-7D8C25566D1B}" type="pres">
      <dgm:prSet presAssocID="{7276642F-7D94-4C24-96F0-C65C5D5B23FF}" presName="level2hierChild" presStyleCnt="0"/>
      <dgm:spPr/>
    </dgm:pt>
    <dgm:pt modelId="{907E2388-943E-4AA4-9904-262D3B6C277D}" type="pres">
      <dgm:prSet presAssocID="{3711ED11-B00C-4D01-8D00-2EF468F81CC2}" presName="conn2-1" presStyleLbl="parChTrans1D2" presStyleIdx="0" presStyleCnt="4"/>
      <dgm:spPr/>
    </dgm:pt>
    <dgm:pt modelId="{A66632FD-95E5-4276-BE5D-735763615EA9}" type="pres">
      <dgm:prSet presAssocID="{3711ED11-B00C-4D01-8D00-2EF468F81CC2}" presName="connTx" presStyleLbl="parChTrans1D2" presStyleIdx="0" presStyleCnt="4"/>
      <dgm:spPr/>
    </dgm:pt>
    <dgm:pt modelId="{126625E1-9513-4FE8-A1D2-2C68EB362C4C}" type="pres">
      <dgm:prSet presAssocID="{C60D139B-C17E-4A5E-A9F4-FDDFB154ADFF}" presName="root2" presStyleCnt="0"/>
      <dgm:spPr/>
    </dgm:pt>
    <dgm:pt modelId="{871AF664-26AF-4DCB-9B0E-871F657CAE6E}" type="pres">
      <dgm:prSet presAssocID="{C60D139B-C17E-4A5E-A9F4-FDDFB154ADFF}" presName="LevelTwoTextNode" presStyleLbl="node2" presStyleIdx="0" presStyleCnt="4" custScaleX="195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05B999-61B0-4BDD-B081-6B3CC6C1C480}" type="pres">
      <dgm:prSet presAssocID="{C60D139B-C17E-4A5E-A9F4-FDDFB154ADFF}" presName="level3hierChild" presStyleCnt="0"/>
      <dgm:spPr/>
    </dgm:pt>
    <dgm:pt modelId="{A2DB8926-E8DF-434D-853F-D4C3A88C0B22}" type="pres">
      <dgm:prSet presAssocID="{61AA01DB-5BBC-446D-B607-FE204098A76E}" presName="conn2-1" presStyleLbl="parChTrans1D3" presStyleIdx="0" presStyleCnt="7"/>
      <dgm:spPr/>
    </dgm:pt>
    <dgm:pt modelId="{EBBC2B46-CD00-4B3A-B530-01145ED0A53B}" type="pres">
      <dgm:prSet presAssocID="{61AA01DB-5BBC-446D-B607-FE204098A76E}" presName="connTx" presStyleLbl="parChTrans1D3" presStyleIdx="0" presStyleCnt="7"/>
      <dgm:spPr/>
    </dgm:pt>
    <dgm:pt modelId="{2658245E-2DE0-4EE9-99F6-595418F2A0B6}" type="pres">
      <dgm:prSet presAssocID="{D8A0180A-7007-4AA5-9647-56294E1E5E32}" presName="root2" presStyleCnt="0"/>
      <dgm:spPr/>
    </dgm:pt>
    <dgm:pt modelId="{A29F7D3C-FB3E-44D1-91A1-90F1E2A74AE6}" type="pres">
      <dgm:prSet presAssocID="{D8A0180A-7007-4AA5-9647-56294E1E5E32}" presName="LevelTwoTextNode" presStyleLbl="node3" presStyleIdx="0" presStyleCnt="7" custScaleX="1711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BD9656-C8F3-4A6C-8CE3-3F66C0B801BB}" type="pres">
      <dgm:prSet presAssocID="{D8A0180A-7007-4AA5-9647-56294E1E5E32}" presName="level3hierChild" presStyleCnt="0"/>
      <dgm:spPr/>
    </dgm:pt>
    <dgm:pt modelId="{23D8D948-D53F-4A89-AEEE-D1AF2A1E8D4F}" type="pres">
      <dgm:prSet presAssocID="{D0C5E38B-535A-4F61-889F-402695FA0E9A}" presName="conn2-1" presStyleLbl="parChTrans1D3" presStyleIdx="1" presStyleCnt="7"/>
      <dgm:spPr/>
    </dgm:pt>
    <dgm:pt modelId="{3B36A459-AFC7-4404-82DE-B286E5062083}" type="pres">
      <dgm:prSet presAssocID="{D0C5E38B-535A-4F61-889F-402695FA0E9A}" presName="connTx" presStyleLbl="parChTrans1D3" presStyleIdx="1" presStyleCnt="7"/>
      <dgm:spPr/>
    </dgm:pt>
    <dgm:pt modelId="{20A76577-0C04-4010-9930-04CFF85F7046}" type="pres">
      <dgm:prSet presAssocID="{443CC297-3F8B-44CF-9B09-11AC1B755285}" presName="root2" presStyleCnt="0"/>
      <dgm:spPr/>
    </dgm:pt>
    <dgm:pt modelId="{ADBF107D-29FA-4BB0-B093-45F624D1F5E3}" type="pres">
      <dgm:prSet presAssocID="{443CC297-3F8B-44CF-9B09-11AC1B755285}" presName="LevelTwoTextNode" presStyleLbl="node3" presStyleIdx="1" presStyleCnt="7" custScaleX="2656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74B478-45B7-4754-957F-D7D2E306B015}" type="pres">
      <dgm:prSet presAssocID="{443CC297-3F8B-44CF-9B09-11AC1B755285}" presName="level3hierChild" presStyleCnt="0"/>
      <dgm:spPr/>
    </dgm:pt>
    <dgm:pt modelId="{49B9A7E7-8C93-479F-AFC6-97B5815E2186}" type="pres">
      <dgm:prSet presAssocID="{2B449879-F500-40EF-96E2-2BE01A009C21}" presName="conn2-1" presStyleLbl="parChTrans1D3" presStyleIdx="2" presStyleCnt="7"/>
      <dgm:spPr/>
    </dgm:pt>
    <dgm:pt modelId="{06F2A08B-47F0-4D17-B461-EEDE9F31EE75}" type="pres">
      <dgm:prSet presAssocID="{2B449879-F500-40EF-96E2-2BE01A009C21}" presName="connTx" presStyleLbl="parChTrans1D3" presStyleIdx="2" presStyleCnt="7"/>
      <dgm:spPr/>
    </dgm:pt>
    <dgm:pt modelId="{E3D00BEE-B94E-42C3-A193-4D0557131035}" type="pres">
      <dgm:prSet presAssocID="{D7874DA1-BDBB-4C91-A21F-F6C24A74AA52}" presName="root2" presStyleCnt="0"/>
      <dgm:spPr/>
    </dgm:pt>
    <dgm:pt modelId="{B824272C-DF0F-44D2-ACA4-071CB36F439C}" type="pres">
      <dgm:prSet presAssocID="{D7874DA1-BDBB-4C91-A21F-F6C24A74AA52}" presName="LevelTwoTextNode" presStyleLbl="node3" presStyleIdx="2" presStyleCnt="7" custScaleX="1433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7BF927-F14C-49DA-9FBE-D5146E7DFBA1}" type="pres">
      <dgm:prSet presAssocID="{D7874DA1-BDBB-4C91-A21F-F6C24A74AA52}" presName="level3hierChild" presStyleCnt="0"/>
      <dgm:spPr/>
    </dgm:pt>
    <dgm:pt modelId="{F40ED5FA-339C-4188-A353-C213422C5CE2}" type="pres">
      <dgm:prSet presAssocID="{9076E156-7386-4223-8FA7-392B15C096B5}" presName="conn2-1" presStyleLbl="parChTrans1D2" presStyleIdx="1" presStyleCnt="4"/>
      <dgm:spPr/>
    </dgm:pt>
    <dgm:pt modelId="{73C143AC-64B9-4D63-8425-B459977E4838}" type="pres">
      <dgm:prSet presAssocID="{9076E156-7386-4223-8FA7-392B15C096B5}" presName="connTx" presStyleLbl="parChTrans1D2" presStyleIdx="1" presStyleCnt="4"/>
      <dgm:spPr/>
    </dgm:pt>
    <dgm:pt modelId="{6C7C510D-213F-4F5F-874A-CD4923424770}" type="pres">
      <dgm:prSet presAssocID="{250AF4A6-78C2-491A-90BD-3D9FAF0FEF42}" presName="root2" presStyleCnt="0"/>
      <dgm:spPr/>
    </dgm:pt>
    <dgm:pt modelId="{528D0613-117E-46E8-9EB6-39ABAE9FC770}" type="pres">
      <dgm:prSet presAssocID="{250AF4A6-78C2-491A-90BD-3D9FAF0FEF42}" presName="LevelTwoTextNode" presStyleLbl="node2" presStyleIdx="1" presStyleCnt="4" custScaleX="178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BB7408-23F4-4BD3-9690-A484B93DFECA}" type="pres">
      <dgm:prSet presAssocID="{250AF4A6-78C2-491A-90BD-3D9FAF0FEF42}" presName="level3hierChild" presStyleCnt="0"/>
      <dgm:spPr/>
    </dgm:pt>
    <dgm:pt modelId="{11B0FAB4-961C-4DAA-A285-16B72189FE59}" type="pres">
      <dgm:prSet presAssocID="{87CC2252-6910-45E9-8E76-715AA88E1491}" presName="conn2-1" presStyleLbl="parChTrans1D3" presStyleIdx="3" presStyleCnt="7"/>
      <dgm:spPr/>
    </dgm:pt>
    <dgm:pt modelId="{6C4FD8C9-BB8B-4959-9A4B-EF6CD24EC191}" type="pres">
      <dgm:prSet presAssocID="{87CC2252-6910-45E9-8E76-715AA88E1491}" presName="connTx" presStyleLbl="parChTrans1D3" presStyleIdx="3" presStyleCnt="7"/>
      <dgm:spPr/>
    </dgm:pt>
    <dgm:pt modelId="{C505A158-ED90-434C-9D3B-6BA21D3697C2}" type="pres">
      <dgm:prSet presAssocID="{A7A25DA9-15A4-4167-A10C-80241E48D338}" presName="root2" presStyleCnt="0"/>
      <dgm:spPr/>
    </dgm:pt>
    <dgm:pt modelId="{9129FC9E-B9C8-420D-8825-A74EA104BC71}" type="pres">
      <dgm:prSet presAssocID="{A7A25DA9-15A4-4167-A10C-80241E48D338}" presName="LevelTwoTextNode" presStyleLbl="node3" presStyleIdx="3" presStyleCnt="7" custScaleX="3211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D9F5F8-7829-4283-A455-4C5EFB05ACC1}" type="pres">
      <dgm:prSet presAssocID="{A7A25DA9-15A4-4167-A10C-80241E48D338}" presName="level3hierChild" presStyleCnt="0"/>
      <dgm:spPr/>
    </dgm:pt>
    <dgm:pt modelId="{270460F5-D62B-4671-9A54-7973030D4E15}" type="pres">
      <dgm:prSet presAssocID="{E576C867-35E2-4A90-B60A-44B495A49279}" presName="conn2-1" presStyleLbl="parChTrans1D3" presStyleIdx="4" presStyleCnt="7"/>
      <dgm:spPr/>
    </dgm:pt>
    <dgm:pt modelId="{FCC3F9BB-7D3B-42ED-8C83-51064AEE766C}" type="pres">
      <dgm:prSet presAssocID="{E576C867-35E2-4A90-B60A-44B495A49279}" presName="connTx" presStyleLbl="parChTrans1D3" presStyleIdx="4" presStyleCnt="7"/>
      <dgm:spPr/>
    </dgm:pt>
    <dgm:pt modelId="{12A65E9E-0504-4C48-AEE4-2408702C2AF8}" type="pres">
      <dgm:prSet presAssocID="{D3984B32-1206-46CE-AD0D-4816CE3F1E5C}" presName="root2" presStyleCnt="0"/>
      <dgm:spPr/>
    </dgm:pt>
    <dgm:pt modelId="{9F7072A7-E9CE-49AF-A397-7A327D2E27FF}" type="pres">
      <dgm:prSet presAssocID="{D3984B32-1206-46CE-AD0D-4816CE3F1E5C}" presName="LevelTwoTextNode" presStyleLbl="node3" presStyleIdx="4" presStyleCnt="7" custScaleX="1746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18804A-D83A-4299-A575-FD6765B3CD1A}" type="pres">
      <dgm:prSet presAssocID="{D3984B32-1206-46CE-AD0D-4816CE3F1E5C}" presName="level3hierChild" presStyleCnt="0"/>
      <dgm:spPr/>
    </dgm:pt>
    <dgm:pt modelId="{D9A1C6CF-8A46-4732-A4B0-40978EC135C9}" type="pres">
      <dgm:prSet presAssocID="{5856A0AF-6BBF-47C8-8E08-8BBE85A9B82D}" presName="conn2-1" presStyleLbl="parChTrans1D2" presStyleIdx="2" presStyleCnt="4"/>
      <dgm:spPr/>
    </dgm:pt>
    <dgm:pt modelId="{049172B1-F1F1-46BF-9742-6FA30CA853B9}" type="pres">
      <dgm:prSet presAssocID="{5856A0AF-6BBF-47C8-8E08-8BBE85A9B82D}" presName="connTx" presStyleLbl="parChTrans1D2" presStyleIdx="2" presStyleCnt="4"/>
      <dgm:spPr/>
    </dgm:pt>
    <dgm:pt modelId="{37A1882C-2336-4120-9F45-825F45EAB010}" type="pres">
      <dgm:prSet presAssocID="{9F2B999F-704A-40E6-ACAA-C33D3AA77F01}" presName="root2" presStyleCnt="0"/>
      <dgm:spPr/>
    </dgm:pt>
    <dgm:pt modelId="{BED56F36-13BD-42EF-B49D-66706D5D86C3}" type="pres">
      <dgm:prSet presAssocID="{9F2B999F-704A-40E6-ACAA-C33D3AA77F01}" presName="LevelTwoTextNode" presStyleLbl="node2" presStyleIdx="2" presStyleCnt="4" custScaleX="1719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04B847-765B-422F-87E0-1382373EBB5E}" type="pres">
      <dgm:prSet presAssocID="{9F2B999F-704A-40E6-ACAA-C33D3AA77F01}" presName="level3hierChild" presStyleCnt="0"/>
      <dgm:spPr/>
    </dgm:pt>
    <dgm:pt modelId="{30AA12D4-72B5-484B-95AC-79BC5B70BEE7}" type="pres">
      <dgm:prSet presAssocID="{CB94D7ED-6348-44D2-8792-9FDB9EE0C2CD}" presName="conn2-1" presStyleLbl="parChTrans1D3" presStyleIdx="5" presStyleCnt="7"/>
      <dgm:spPr/>
    </dgm:pt>
    <dgm:pt modelId="{EDAEF7A4-49FF-4D18-8B13-3C98FC1329B3}" type="pres">
      <dgm:prSet presAssocID="{CB94D7ED-6348-44D2-8792-9FDB9EE0C2CD}" presName="connTx" presStyleLbl="parChTrans1D3" presStyleIdx="5" presStyleCnt="7"/>
      <dgm:spPr/>
    </dgm:pt>
    <dgm:pt modelId="{A0F75C82-ACBD-4A1A-97D6-0CB7C09B65B5}" type="pres">
      <dgm:prSet presAssocID="{39C10C9C-0045-4C5C-9FDB-A9A99EB8C2D4}" presName="root2" presStyleCnt="0"/>
      <dgm:spPr/>
    </dgm:pt>
    <dgm:pt modelId="{00F6B018-A40D-487C-BE12-FB828782C9A7}" type="pres">
      <dgm:prSet presAssocID="{39C10C9C-0045-4C5C-9FDB-A9A99EB8C2D4}" presName="LevelTwoTextNode" presStyleLbl="node3" presStyleIdx="5" presStyleCnt="7" custScaleX="360363" custLinFactNeighborX="9129" custLinFactNeighborY="-8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C7ABD9-20CD-4E89-92B2-A708710DB31E}" type="pres">
      <dgm:prSet presAssocID="{39C10C9C-0045-4C5C-9FDB-A9A99EB8C2D4}" presName="level3hierChild" presStyleCnt="0"/>
      <dgm:spPr/>
    </dgm:pt>
    <dgm:pt modelId="{457B3358-5E62-4175-B6E8-A2E89B723543}" type="pres">
      <dgm:prSet presAssocID="{6E7F19DD-A3E3-4E3B-A661-A7A50814FAFC}" presName="conn2-1" presStyleLbl="parChTrans1D2" presStyleIdx="3" presStyleCnt="4"/>
      <dgm:spPr/>
    </dgm:pt>
    <dgm:pt modelId="{155C7BE8-F3E2-4180-850E-F114FED20D11}" type="pres">
      <dgm:prSet presAssocID="{6E7F19DD-A3E3-4E3B-A661-A7A50814FAFC}" presName="connTx" presStyleLbl="parChTrans1D2" presStyleIdx="3" presStyleCnt="4"/>
      <dgm:spPr/>
    </dgm:pt>
    <dgm:pt modelId="{60789518-B090-441C-82A6-476D4ED7F3E8}" type="pres">
      <dgm:prSet presAssocID="{044994CF-E617-4CA2-B948-FE1556AD237C}" presName="root2" presStyleCnt="0"/>
      <dgm:spPr/>
    </dgm:pt>
    <dgm:pt modelId="{92C60A3B-B6FA-446D-AD8E-E620F7A27E4C}" type="pres">
      <dgm:prSet presAssocID="{044994CF-E617-4CA2-B948-FE1556AD237C}" presName="LevelTwoTextNode" presStyleLbl="node2" presStyleIdx="3" presStyleCnt="4" custScaleX="1800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3B5FC0-9012-4037-9C4D-508F17BC9F85}" type="pres">
      <dgm:prSet presAssocID="{044994CF-E617-4CA2-B948-FE1556AD237C}" presName="level3hierChild" presStyleCnt="0"/>
      <dgm:spPr/>
    </dgm:pt>
    <dgm:pt modelId="{2415D21C-5990-43C0-9F0C-0164F9EB436E}" type="pres">
      <dgm:prSet presAssocID="{2ED7BD6C-687A-4064-A4FF-6361BB3E92D8}" presName="conn2-1" presStyleLbl="parChTrans1D3" presStyleIdx="6" presStyleCnt="7"/>
      <dgm:spPr/>
    </dgm:pt>
    <dgm:pt modelId="{DE516155-B8D7-4C24-BEDF-2EDF384DF618}" type="pres">
      <dgm:prSet presAssocID="{2ED7BD6C-687A-4064-A4FF-6361BB3E92D8}" presName="connTx" presStyleLbl="parChTrans1D3" presStyleIdx="6" presStyleCnt="7"/>
      <dgm:spPr/>
    </dgm:pt>
    <dgm:pt modelId="{BF9B450A-04A3-4DD2-8113-BB0CF1D299BD}" type="pres">
      <dgm:prSet presAssocID="{AB13D534-0432-4E22-A576-C4A80D8C6629}" presName="root2" presStyleCnt="0"/>
      <dgm:spPr/>
    </dgm:pt>
    <dgm:pt modelId="{D62F97A6-B0FB-4276-9814-448BA9C6CFB9}" type="pres">
      <dgm:prSet presAssocID="{AB13D534-0432-4E22-A576-C4A80D8C6629}" presName="LevelTwoTextNode" presStyleLbl="node3" presStyleIdx="6" presStyleCnt="7" custScaleX="3627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5C99B4-6B7D-4226-A7F7-1C118A302BD8}" type="pres">
      <dgm:prSet presAssocID="{AB13D534-0432-4E22-A576-C4A80D8C6629}" presName="level3hierChild" presStyleCnt="0"/>
      <dgm:spPr/>
    </dgm:pt>
  </dgm:ptLst>
  <dgm:cxnLst>
    <dgm:cxn modelId="{A8D371D9-B464-4193-948B-1C20B81BA046}" type="presOf" srcId="{CB94D7ED-6348-44D2-8792-9FDB9EE0C2CD}" destId="{EDAEF7A4-49FF-4D18-8B13-3C98FC1329B3}" srcOrd="1" destOrd="0" presId="urn:microsoft.com/office/officeart/2005/8/layout/hierarchy2"/>
    <dgm:cxn modelId="{0B1716B9-642A-458A-A16F-D963ED1399BB}" type="presOf" srcId="{61AA01DB-5BBC-446D-B607-FE204098A76E}" destId="{EBBC2B46-CD00-4B3A-B530-01145ED0A53B}" srcOrd="1" destOrd="0" presId="urn:microsoft.com/office/officeart/2005/8/layout/hierarchy2"/>
    <dgm:cxn modelId="{D52A1C78-AC99-497C-BF40-FAE2AE2A878A}" type="presOf" srcId="{7CCE0BD0-2328-4759-A69D-2A7F49942FE0}" destId="{F1558966-DA2D-4760-9A7C-F5CAF9994C47}" srcOrd="0" destOrd="0" presId="urn:microsoft.com/office/officeart/2005/8/layout/hierarchy2"/>
    <dgm:cxn modelId="{05099013-EC16-4167-8D12-5F130E9B5782}" type="presOf" srcId="{2B449879-F500-40EF-96E2-2BE01A009C21}" destId="{06F2A08B-47F0-4D17-B461-EEDE9F31EE75}" srcOrd="1" destOrd="0" presId="urn:microsoft.com/office/officeart/2005/8/layout/hierarchy2"/>
    <dgm:cxn modelId="{DB465F52-C52B-469E-B608-A94AFA768F28}" type="presOf" srcId="{6E7F19DD-A3E3-4E3B-A661-A7A50814FAFC}" destId="{155C7BE8-F3E2-4180-850E-F114FED20D11}" srcOrd="1" destOrd="0" presId="urn:microsoft.com/office/officeart/2005/8/layout/hierarchy2"/>
    <dgm:cxn modelId="{361CCC1F-366F-4396-B726-1E2B532DC475}" type="presOf" srcId="{D7874DA1-BDBB-4C91-A21F-F6C24A74AA52}" destId="{B824272C-DF0F-44D2-ACA4-071CB36F439C}" srcOrd="0" destOrd="0" presId="urn:microsoft.com/office/officeart/2005/8/layout/hierarchy2"/>
    <dgm:cxn modelId="{C205BD59-CE85-42B2-80EC-1A5EFDB2485F}" type="presOf" srcId="{E576C867-35E2-4A90-B60A-44B495A49279}" destId="{FCC3F9BB-7D3B-42ED-8C83-51064AEE766C}" srcOrd="1" destOrd="0" presId="urn:microsoft.com/office/officeart/2005/8/layout/hierarchy2"/>
    <dgm:cxn modelId="{9B909282-C860-4680-B977-D09BB311A935}" type="presOf" srcId="{9F2B999F-704A-40E6-ACAA-C33D3AA77F01}" destId="{BED56F36-13BD-42EF-B49D-66706D5D86C3}" srcOrd="0" destOrd="0" presId="urn:microsoft.com/office/officeart/2005/8/layout/hierarchy2"/>
    <dgm:cxn modelId="{5C71122F-1049-4404-B583-703C9652B64D}" type="presOf" srcId="{2B449879-F500-40EF-96E2-2BE01A009C21}" destId="{49B9A7E7-8C93-479F-AFC6-97B5815E2186}" srcOrd="0" destOrd="0" presId="urn:microsoft.com/office/officeart/2005/8/layout/hierarchy2"/>
    <dgm:cxn modelId="{E5CCDBD5-8F59-4CB3-B4C9-5BA3D0F2B822}" type="presOf" srcId="{7276642F-7D94-4C24-96F0-C65C5D5B23FF}" destId="{26A07779-4B1B-4A90-AEAA-B9C08A658720}" srcOrd="0" destOrd="0" presId="urn:microsoft.com/office/officeart/2005/8/layout/hierarchy2"/>
    <dgm:cxn modelId="{28BC3E78-5127-4827-B09D-8174253E6066}" type="presOf" srcId="{5856A0AF-6BBF-47C8-8E08-8BBE85A9B82D}" destId="{D9A1C6CF-8A46-4732-A4B0-40978EC135C9}" srcOrd="0" destOrd="0" presId="urn:microsoft.com/office/officeart/2005/8/layout/hierarchy2"/>
    <dgm:cxn modelId="{B4B67C7A-CB61-43AB-A1AC-CEB2A7DE3120}" srcId="{7276642F-7D94-4C24-96F0-C65C5D5B23FF}" destId="{044994CF-E617-4CA2-B948-FE1556AD237C}" srcOrd="3" destOrd="0" parTransId="{6E7F19DD-A3E3-4E3B-A661-A7A50814FAFC}" sibTransId="{2DDCBB9B-B6B7-490B-A2ED-6B306C717F03}"/>
    <dgm:cxn modelId="{75303570-26BF-431F-ADE1-78BC7341D828}" srcId="{044994CF-E617-4CA2-B948-FE1556AD237C}" destId="{AB13D534-0432-4E22-A576-C4A80D8C6629}" srcOrd="0" destOrd="0" parTransId="{2ED7BD6C-687A-4064-A4FF-6361BB3E92D8}" sibTransId="{E7910683-728A-4F9D-8831-4045B84DD00C}"/>
    <dgm:cxn modelId="{DE957D39-E515-4BBA-B534-6818EA63B063}" type="presOf" srcId="{C60D139B-C17E-4A5E-A9F4-FDDFB154ADFF}" destId="{871AF664-26AF-4DCB-9B0E-871F657CAE6E}" srcOrd="0" destOrd="0" presId="urn:microsoft.com/office/officeart/2005/8/layout/hierarchy2"/>
    <dgm:cxn modelId="{7718F8FD-E5CA-44F3-93EF-D244404C49B2}" type="presOf" srcId="{6E7F19DD-A3E3-4E3B-A661-A7A50814FAFC}" destId="{457B3358-5E62-4175-B6E8-A2E89B723543}" srcOrd="0" destOrd="0" presId="urn:microsoft.com/office/officeart/2005/8/layout/hierarchy2"/>
    <dgm:cxn modelId="{73732D35-260A-486D-8F74-1978D75610EE}" srcId="{7CCE0BD0-2328-4759-A69D-2A7F49942FE0}" destId="{7276642F-7D94-4C24-96F0-C65C5D5B23FF}" srcOrd="0" destOrd="0" parTransId="{359152F4-E279-4C50-B00A-6A66C4C35258}" sibTransId="{74E35F90-D1AB-40EF-8C46-06104DC43586}"/>
    <dgm:cxn modelId="{4E658999-AB01-460C-9750-8DA2C0593882}" srcId="{9F2B999F-704A-40E6-ACAA-C33D3AA77F01}" destId="{39C10C9C-0045-4C5C-9FDB-A9A99EB8C2D4}" srcOrd="0" destOrd="0" parTransId="{CB94D7ED-6348-44D2-8792-9FDB9EE0C2CD}" sibTransId="{B8B4311E-C557-4538-A6CF-582D54EA9BE4}"/>
    <dgm:cxn modelId="{B19794E6-06C5-4727-849A-1D6CA9A1211E}" type="presOf" srcId="{87CC2252-6910-45E9-8E76-715AA88E1491}" destId="{11B0FAB4-961C-4DAA-A285-16B72189FE59}" srcOrd="0" destOrd="0" presId="urn:microsoft.com/office/officeart/2005/8/layout/hierarchy2"/>
    <dgm:cxn modelId="{A633A685-C5C2-420C-BB28-470436E62016}" type="presOf" srcId="{D0C5E38B-535A-4F61-889F-402695FA0E9A}" destId="{23D8D948-D53F-4A89-AEEE-D1AF2A1E8D4F}" srcOrd="0" destOrd="0" presId="urn:microsoft.com/office/officeart/2005/8/layout/hierarchy2"/>
    <dgm:cxn modelId="{A9815E94-CCBE-44C5-A7DD-7C251C7B536D}" type="presOf" srcId="{2ED7BD6C-687A-4064-A4FF-6361BB3E92D8}" destId="{DE516155-B8D7-4C24-BEDF-2EDF384DF618}" srcOrd="1" destOrd="0" presId="urn:microsoft.com/office/officeart/2005/8/layout/hierarchy2"/>
    <dgm:cxn modelId="{DDB609AE-5234-4731-9F67-605B6BD7CEE3}" type="presOf" srcId="{39C10C9C-0045-4C5C-9FDB-A9A99EB8C2D4}" destId="{00F6B018-A40D-487C-BE12-FB828782C9A7}" srcOrd="0" destOrd="0" presId="urn:microsoft.com/office/officeart/2005/8/layout/hierarchy2"/>
    <dgm:cxn modelId="{58909772-C40B-4D52-BB5C-2B48A6DE9EA9}" type="presOf" srcId="{250AF4A6-78C2-491A-90BD-3D9FAF0FEF42}" destId="{528D0613-117E-46E8-9EB6-39ABAE9FC770}" srcOrd="0" destOrd="0" presId="urn:microsoft.com/office/officeart/2005/8/layout/hierarchy2"/>
    <dgm:cxn modelId="{06D9BE6D-82FE-4BA4-8FD8-B298EAD7EB73}" type="presOf" srcId="{A7A25DA9-15A4-4167-A10C-80241E48D338}" destId="{9129FC9E-B9C8-420D-8825-A74EA104BC71}" srcOrd="0" destOrd="0" presId="urn:microsoft.com/office/officeart/2005/8/layout/hierarchy2"/>
    <dgm:cxn modelId="{7E60DA34-1FD5-47CF-AD65-ED4A8B37F1CB}" type="presOf" srcId="{3711ED11-B00C-4D01-8D00-2EF468F81CC2}" destId="{A66632FD-95E5-4276-BE5D-735763615EA9}" srcOrd="1" destOrd="0" presId="urn:microsoft.com/office/officeart/2005/8/layout/hierarchy2"/>
    <dgm:cxn modelId="{625C8C42-D7DF-488E-B87C-0FE7A585CC83}" srcId="{7276642F-7D94-4C24-96F0-C65C5D5B23FF}" destId="{C60D139B-C17E-4A5E-A9F4-FDDFB154ADFF}" srcOrd="0" destOrd="0" parTransId="{3711ED11-B00C-4D01-8D00-2EF468F81CC2}" sibTransId="{65073D5E-698D-4E44-ABB2-C1671066FAEA}"/>
    <dgm:cxn modelId="{3DE5036E-7E97-410D-83E8-359D81A6FAF7}" type="presOf" srcId="{CB94D7ED-6348-44D2-8792-9FDB9EE0C2CD}" destId="{30AA12D4-72B5-484B-95AC-79BC5B70BEE7}" srcOrd="0" destOrd="0" presId="urn:microsoft.com/office/officeart/2005/8/layout/hierarchy2"/>
    <dgm:cxn modelId="{98DCA4C0-0870-4DD6-88FD-6C1713352707}" type="presOf" srcId="{D3984B32-1206-46CE-AD0D-4816CE3F1E5C}" destId="{9F7072A7-E9CE-49AF-A397-7A327D2E27FF}" srcOrd="0" destOrd="0" presId="urn:microsoft.com/office/officeart/2005/8/layout/hierarchy2"/>
    <dgm:cxn modelId="{E5B71307-7BA6-4A2C-89EF-6D3A29AA15A2}" type="presOf" srcId="{D8A0180A-7007-4AA5-9647-56294E1E5E32}" destId="{A29F7D3C-FB3E-44D1-91A1-90F1E2A74AE6}" srcOrd="0" destOrd="0" presId="urn:microsoft.com/office/officeart/2005/8/layout/hierarchy2"/>
    <dgm:cxn modelId="{D82BEADE-BADC-4FB7-BB0F-7BDA10031F79}" srcId="{C60D139B-C17E-4A5E-A9F4-FDDFB154ADFF}" destId="{D7874DA1-BDBB-4C91-A21F-F6C24A74AA52}" srcOrd="2" destOrd="0" parTransId="{2B449879-F500-40EF-96E2-2BE01A009C21}" sibTransId="{1D9EF5FA-C693-468D-8080-4AB21B92F4B6}"/>
    <dgm:cxn modelId="{6D73F4EC-177A-4F35-BEBA-DAA787A7AD82}" srcId="{7276642F-7D94-4C24-96F0-C65C5D5B23FF}" destId="{9F2B999F-704A-40E6-ACAA-C33D3AA77F01}" srcOrd="2" destOrd="0" parTransId="{5856A0AF-6BBF-47C8-8E08-8BBE85A9B82D}" sibTransId="{8170C163-2322-4F85-AE0E-98C7134D8560}"/>
    <dgm:cxn modelId="{9E005DEE-A7C0-4ABC-A074-AD01A181BCFD}" srcId="{C60D139B-C17E-4A5E-A9F4-FDDFB154ADFF}" destId="{D8A0180A-7007-4AA5-9647-56294E1E5E32}" srcOrd="0" destOrd="0" parTransId="{61AA01DB-5BBC-446D-B607-FE204098A76E}" sibTransId="{5D2E06AE-45FC-42B1-9A0D-C92791407E9B}"/>
    <dgm:cxn modelId="{E1032944-5279-41D6-86FB-B2AA1797FB3E}" type="presOf" srcId="{044994CF-E617-4CA2-B948-FE1556AD237C}" destId="{92C60A3B-B6FA-446D-AD8E-E620F7A27E4C}" srcOrd="0" destOrd="0" presId="urn:microsoft.com/office/officeart/2005/8/layout/hierarchy2"/>
    <dgm:cxn modelId="{C2F35D92-59DC-40B0-801D-D5453E98793A}" type="presOf" srcId="{E576C867-35E2-4A90-B60A-44B495A49279}" destId="{270460F5-D62B-4671-9A54-7973030D4E15}" srcOrd="0" destOrd="0" presId="urn:microsoft.com/office/officeart/2005/8/layout/hierarchy2"/>
    <dgm:cxn modelId="{B0AA1035-507C-4F0D-A30C-16665A0903B4}" type="presOf" srcId="{D0C5E38B-535A-4F61-889F-402695FA0E9A}" destId="{3B36A459-AFC7-4404-82DE-B286E5062083}" srcOrd="1" destOrd="0" presId="urn:microsoft.com/office/officeart/2005/8/layout/hierarchy2"/>
    <dgm:cxn modelId="{A6FB31F7-C757-42A8-9FB0-A2C916707B1B}" type="presOf" srcId="{3711ED11-B00C-4D01-8D00-2EF468F81CC2}" destId="{907E2388-943E-4AA4-9904-262D3B6C277D}" srcOrd="0" destOrd="0" presId="urn:microsoft.com/office/officeart/2005/8/layout/hierarchy2"/>
    <dgm:cxn modelId="{CB510DC8-6AF1-4722-A093-9843A057B88A}" type="presOf" srcId="{5856A0AF-6BBF-47C8-8E08-8BBE85A9B82D}" destId="{049172B1-F1F1-46BF-9742-6FA30CA853B9}" srcOrd="1" destOrd="0" presId="urn:microsoft.com/office/officeart/2005/8/layout/hierarchy2"/>
    <dgm:cxn modelId="{4F570938-95A9-4AA7-8AB4-C017216E9D29}" srcId="{7276642F-7D94-4C24-96F0-C65C5D5B23FF}" destId="{250AF4A6-78C2-491A-90BD-3D9FAF0FEF42}" srcOrd="1" destOrd="0" parTransId="{9076E156-7386-4223-8FA7-392B15C096B5}" sibTransId="{7DDFAC1A-C799-4994-ACE3-D4866162255D}"/>
    <dgm:cxn modelId="{762E2CB5-7BA9-477D-9C9A-80D7CFACD464}" type="presOf" srcId="{9076E156-7386-4223-8FA7-392B15C096B5}" destId="{73C143AC-64B9-4D63-8425-B459977E4838}" srcOrd="1" destOrd="0" presId="urn:microsoft.com/office/officeart/2005/8/layout/hierarchy2"/>
    <dgm:cxn modelId="{663322BE-40A6-4497-87AF-B0161A615ADE}" srcId="{C60D139B-C17E-4A5E-A9F4-FDDFB154ADFF}" destId="{443CC297-3F8B-44CF-9B09-11AC1B755285}" srcOrd="1" destOrd="0" parTransId="{D0C5E38B-535A-4F61-889F-402695FA0E9A}" sibTransId="{F83539AC-A29A-4EE5-B853-0AF929A80EF4}"/>
    <dgm:cxn modelId="{5D59B80F-B623-4B88-90CF-A19D8A7A612B}" type="presOf" srcId="{443CC297-3F8B-44CF-9B09-11AC1B755285}" destId="{ADBF107D-29FA-4BB0-B093-45F624D1F5E3}" srcOrd="0" destOrd="0" presId="urn:microsoft.com/office/officeart/2005/8/layout/hierarchy2"/>
    <dgm:cxn modelId="{934F4138-4A62-4F71-904D-640AE7ACA8E9}" type="presOf" srcId="{87CC2252-6910-45E9-8E76-715AA88E1491}" destId="{6C4FD8C9-BB8B-4959-9A4B-EF6CD24EC191}" srcOrd="1" destOrd="0" presId="urn:microsoft.com/office/officeart/2005/8/layout/hierarchy2"/>
    <dgm:cxn modelId="{3B1B6204-EA02-4D0E-93E7-087E04DE8911}" srcId="{250AF4A6-78C2-491A-90BD-3D9FAF0FEF42}" destId="{D3984B32-1206-46CE-AD0D-4816CE3F1E5C}" srcOrd="1" destOrd="0" parTransId="{E576C867-35E2-4A90-B60A-44B495A49279}" sibTransId="{F274DD94-FE8C-4CC1-BE33-680C93192CAA}"/>
    <dgm:cxn modelId="{FE6F8087-A9E7-46DF-A76B-F83186692213}" type="presOf" srcId="{2ED7BD6C-687A-4064-A4FF-6361BB3E92D8}" destId="{2415D21C-5990-43C0-9F0C-0164F9EB436E}" srcOrd="0" destOrd="0" presId="urn:microsoft.com/office/officeart/2005/8/layout/hierarchy2"/>
    <dgm:cxn modelId="{70D10F29-41ED-4432-ACAB-F5CFF5BD495C}" type="presOf" srcId="{AB13D534-0432-4E22-A576-C4A80D8C6629}" destId="{D62F97A6-B0FB-4276-9814-448BA9C6CFB9}" srcOrd="0" destOrd="0" presId="urn:microsoft.com/office/officeart/2005/8/layout/hierarchy2"/>
    <dgm:cxn modelId="{596130FB-7F1C-4A04-8A14-43693333FFEA}" type="presOf" srcId="{9076E156-7386-4223-8FA7-392B15C096B5}" destId="{F40ED5FA-339C-4188-A353-C213422C5CE2}" srcOrd="0" destOrd="0" presId="urn:microsoft.com/office/officeart/2005/8/layout/hierarchy2"/>
    <dgm:cxn modelId="{06DDE3D1-C881-4461-960F-6D7F99970E25}" srcId="{250AF4A6-78C2-491A-90BD-3D9FAF0FEF42}" destId="{A7A25DA9-15A4-4167-A10C-80241E48D338}" srcOrd="0" destOrd="0" parTransId="{87CC2252-6910-45E9-8E76-715AA88E1491}" sibTransId="{DAA58072-B912-485D-B237-1AF429A1DEE2}"/>
    <dgm:cxn modelId="{5B0A47C5-160B-4B7B-973E-31B65BDECC06}" type="presOf" srcId="{61AA01DB-5BBC-446D-B607-FE204098A76E}" destId="{A2DB8926-E8DF-434D-853F-D4C3A88C0B22}" srcOrd="0" destOrd="0" presId="urn:microsoft.com/office/officeart/2005/8/layout/hierarchy2"/>
    <dgm:cxn modelId="{547A22FE-14EE-4112-8ABD-512106F86C66}" type="presParOf" srcId="{F1558966-DA2D-4760-9A7C-F5CAF9994C47}" destId="{6C0B574A-68EB-4959-987A-5258B47BD9B3}" srcOrd="0" destOrd="0" presId="urn:microsoft.com/office/officeart/2005/8/layout/hierarchy2"/>
    <dgm:cxn modelId="{11034346-20F5-4764-B5E0-00685E9A29E1}" type="presParOf" srcId="{6C0B574A-68EB-4959-987A-5258B47BD9B3}" destId="{26A07779-4B1B-4A90-AEAA-B9C08A658720}" srcOrd="0" destOrd="0" presId="urn:microsoft.com/office/officeart/2005/8/layout/hierarchy2"/>
    <dgm:cxn modelId="{8A6A0308-F493-416F-9E82-500153C76612}" type="presParOf" srcId="{6C0B574A-68EB-4959-987A-5258B47BD9B3}" destId="{B683E9FB-97E4-4C02-BF39-7D8C25566D1B}" srcOrd="1" destOrd="0" presId="urn:microsoft.com/office/officeart/2005/8/layout/hierarchy2"/>
    <dgm:cxn modelId="{2B3232DA-7347-4FA4-A3B1-2F700B2F5ADA}" type="presParOf" srcId="{B683E9FB-97E4-4C02-BF39-7D8C25566D1B}" destId="{907E2388-943E-4AA4-9904-262D3B6C277D}" srcOrd="0" destOrd="0" presId="urn:microsoft.com/office/officeart/2005/8/layout/hierarchy2"/>
    <dgm:cxn modelId="{A233CAD2-C408-4E23-9F82-3F445510AEF1}" type="presParOf" srcId="{907E2388-943E-4AA4-9904-262D3B6C277D}" destId="{A66632FD-95E5-4276-BE5D-735763615EA9}" srcOrd="0" destOrd="0" presId="urn:microsoft.com/office/officeart/2005/8/layout/hierarchy2"/>
    <dgm:cxn modelId="{16FAA943-D75F-47AF-B2A2-7BAEC17F97F5}" type="presParOf" srcId="{B683E9FB-97E4-4C02-BF39-7D8C25566D1B}" destId="{126625E1-9513-4FE8-A1D2-2C68EB362C4C}" srcOrd="1" destOrd="0" presId="urn:microsoft.com/office/officeart/2005/8/layout/hierarchy2"/>
    <dgm:cxn modelId="{5E47C60B-CAEB-492D-9442-33B03B0E659A}" type="presParOf" srcId="{126625E1-9513-4FE8-A1D2-2C68EB362C4C}" destId="{871AF664-26AF-4DCB-9B0E-871F657CAE6E}" srcOrd="0" destOrd="0" presId="urn:microsoft.com/office/officeart/2005/8/layout/hierarchy2"/>
    <dgm:cxn modelId="{28DE8471-CD46-45DC-8467-8239BFE249A5}" type="presParOf" srcId="{126625E1-9513-4FE8-A1D2-2C68EB362C4C}" destId="{8E05B999-61B0-4BDD-B081-6B3CC6C1C480}" srcOrd="1" destOrd="0" presId="urn:microsoft.com/office/officeart/2005/8/layout/hierarchy2"/>
    <dgm:cxn modelId="{EA9B4F97-E14C-4EFB-8146-40F7E4B56D30}" type="presParOf" srcId="{8E05B999-61B0-4BDD-B081-6B3CC6C1C480}" destId="{A2DB8926-E8DF-434D-853F-D4C3A88C0B22}" srcOrd="0" destOrd="0" presId="urn:microsoft.com/office/officeart/2005/8/layout/hierarchy2"/>
    <dgm:cxn modelId="{5A19DB4B-E792-4738-8512-8CF12E3010A9}" type="presParOf" srcId="{A2DB8926-E8DF-434D-853F-D4C3A88C0B22}" destId="{EBBC2B46-CD00-4B3A-B530-01145ED0A53B}" srcOrd="0" destOrd="0" presId="urn:microsoft.com/office/officeart/2005/8/layout/hierarchy2"/>
    <dgm:cxn modelId="{9AE2B1D4-F845-490C-BD70-6C30BC11CC6F}" type="presParOf" srcId="{8E05B999-61B0-4BDD-B081-6B3CC6C1C480}" destId="{2658245E-2DE0-4EE9-99F6-595418F2A0B6}" srcOrd="1" destOrd="0" presId="urn:microsoft.com/office/officeart/2005/8/layout/hierarchy2"/>
    <dgm:cxn modelId="{EEC10FE0-684B-403B-9F6C-3669ACB3098D}" type="presParOf" srcId="{2658245E-2DE0-4EE9-99F6-595418F2A0B6}" destId="{A29F7D3C-FB3E-44D1-91A1-90F1E2A74AE6}" srcOrd="0" destOrd="0" presId="urn:microsoft.com/office/officeart/2005/8/layout/hierarchy2"/>
    <dgm:cxn modelId="{3A38FB43-DFD8-4A85-9846-85CA0F714E8F}" type="presParOf" srcId="{2658245E-2DE0-4EE9-99F6-595418F2A0B6}" destId="{3EBD9656-C8F3-4A6C-8CE3-3F66C0B801BB}" srcOrd="1" destOrd="0" presId="urn:microsoft.com/office/officeart/2005/8/layout/hierarchy2"/>
    <dgm:cxn modelId="{D1017741-CEF1-43D4-AA1F-1DB8B8BE3482}" type="presParOf" srcId="{8E05B999-61B0-4BDD-B081-6B3CC6C1C480}" destId="{23D8D948-D53F-4A89-AEEE-D1AF2A1E8D4F}" srcOrd="2" destOrd="0" presId="urn:microsoft.com/office/officeart/2005/8/layout/hierarchy2"/>
    <dgm:cxn modelId="{B4460A39-8FB2-4037-A96B-BFCE1C70A3EE}" type="presParOf" srcId="{23D8D948-D53F-4A89-AEEE-D1AF2A1E8D4F}" destId="{3B36A459-AFC7-4404-82DE-B286E5062083}" srcOrd="0" destOrd="0" presId="urn:microsoft.com/office/officeart/2005/8/layout/hierarchy2"/>
    <dgm:cxn modelId="{287E0D20-E1D4-423F-94F1-A2F17ADD40A7}" type="presParOf" srcId="{8E05B999-61B0-4BDD-B081-6B3CC6C1C480}" destId="{20A76577-0C04-4010-9930-04CFF85F7046}" srcOrd="3" destOrd="0" presId="urn:microsoft.com/office/officeart/2005/8/layout/hierarchy2"/>
    <dgm:cxn modelId="{07922335-7249-4F12-9331-FE2ABBB697DC}" type="presParOf" srcId="{20A76577-0C04-4010-9930-04CFF85F7046}" destId="{ADBF107D-29FA-4BB0-B093-45F624D1F5E3}" srcOrd="0" destOrd="0" presId="urn:microsoft.com/office/officeart/2005/8/layout/hierarchy2"/>
    <dgm:cxn modelId="{01557727-FA6B-43DB-A085-8AA035C92A5B}" type="presParOf" srcId="{20A76577-0C04-4010-9930-04CFF85F7046}" destId="{9A74B478-45B7-4754-957F-D7D2E306B015}" srcOrd="1" destOrd="0" presId="urn:microsoft.com/office/officeart/2005/8/layout/hierarchy2"/>
    <dgm:cxn modelId="{D1C71D88-0E36-4CF4-AA48-6140349EFE3D}" type="presParOf" srcId="{8E05B999-61B0-4BDD-B081-6B3CC6C1C480}" destId="{49B9A7E7-8C93-479F-AFC6-97B5815E2186}" srcOrd="4" destOrd="0" presId="urn:microsoft.com/office/officeart/2005/8/layout/hierarchy2"/>
    <dgm:cxn modelId="{C4AD1D48-41D6-4785-8405-1814293E2028}" type="presParOf" srcId="{49B9A7E7-8C93-479F-AFC6-97B5815E2186}" destId="{06F2A08B-47F0-4D17-B461-EEDE9F31EE75}" srcOrd="0" destOrd="0" presId="urn:microsoft.com/office/officeart/2005/8/layout/hierarchy2"/>
    <dgm:cxn modelId="{F89804DC-1871-4EFE-BC22-04273B2876EA}" type="presParOf" srcId="{8E05B999-61B0-4BDD-B081-6B3CC6C1C480}" destId="{E3D00BEE-B94E-42C3-A193-4D0557131035}" srcOrd="5" destOrd="0" presId="urn:microsoft.com/office/officeart/2005/8/layout/hierarchy2"/>
    <dgm:cxn modelId="{80C28BBA-C5E0-4A0B-8323-A0B008A8BBB3}" type="presParOf" srcId="{E3D00BEE-B94E-42C3-A193-4D0557131035}" destId="{B824272C-DF0F-44D2-ACA4-071CB36F439C}" srcOrd="0" destOrd="0" presId="urn:microsoft.com/office/officeart/2005/8/layout/hierarchy2"/>
    <dgm:cxn modelId="{ED59EF5C-B30F-4835-8EC3-C215063D8B53}" type="presParOf" srcId="{E3D00BEE-B94E-42C3-A193-4D0557131035}" destId="{4F7BF927-F14C-49DA-9FBE-D5146E7DFBA1}" srcOrd="1" destOrd="0" presId="urn:microsoft.com/office/officeart/2005/8/layout/hierarchy2"/>
    <dgm:cxn modelId="{92738BFF-55E1-47D7-9945-F38A3CA706CC}" type="presParOf" srcId="{B683E9FB-97E4-4C02-BF39-7D8C25566D1B}" destId="{F40ED5FA-339C-4188-A353-C213422C5CE2}" srcOrd="2" destOrd="0" presId="urn:microsoft.com/office/officeart/2005/8/layout/hierarchy2"/>
    <dgm:cxn modelId="{61B1C383-1567-4312-AA81-CB5F24A8F1E3}" type="presParOf" srcId="{F40ED5FA-339C-4188-A353-C213422C5CE2}" destId="{73C143AC-64B9-4D63-8425-B459977E4838}" srcOrd="0" destOrd="0" presId="urn:microsoft.com/office/officeart/2005/8/layout/hierarchy2"/>
    <dgm:cxn modelId="{F941B9AE-C8BA-4CB8-9CF4-6FFDCE6EA283}" type="presParOf" srcId="{B683E9FB-97E4-4C02-BF39-7D8C25566D1B}" destId="{6C7C510D-213F-4F5F-874A-CD4923424770}" srcOrd="3" destOrd="0" presId="urn:microsoft.com/office/officeart/2005/8/layout/hierarchy2"/>
    <dgm:cxn modelId="{0F11C9CD-F297-4402-8046-0974A81C6656}" type="presParOf" srcId="{6C7C510D-213F-4F5F-874A-CD4923424770}" destId="{528D0613-117E-46E8-9EB6-39ABAE9FC770}" srcOrd="0" destOrd="0" presId="urn:microsoft.com/office/officeart/2005/8/layout/hierarchy2"/>
    <dgm:cxn modelId="{11689664-9006-4B52-B066-6E8DCAAE1CC8}" type="presParOf" srcId="{6C7C510D-213F-4F5F-874A-CD4923424770}" destId="{1ABB7408-23F4-4BD3-9690-A484B93DFECA}" srcOrd="1" destOrd="0" presId="urn:microsoft.com/office/officeart/2005/8/layout/hierarchy2"/>
    <dgm:cxn modelId="{9981C573-FB53-4B8D-AEB6-55814F88B6AB}" type="presParOf" srcId="{1ABB7408-23F4-4BD3-9690-A484B93DFECA}" destId="{11B0FAB4-961C-4DAA-A285-16B72189FE59}" srcOrd="0" destOrd="0" presId="urn:microsoft.com/office/officeart/2005/8/layout/hierarchy2"/>
    <dgm:cxn modelId="{C12C2F7D-30E3-4BA7-A003-EDCAF3157045}" type="presParOf" srcId="{11B0FAB4-961C-4DAA-A285-16B72189FE59}" destId="{6C4FD8C9-BB8B-4959-9A4B-EF6CD24EC191}" srcOrd="0" destOrd="0" presId="urn:microsoft.com/office/officeart/2005/8/layout/hierarchy2"/>
    <dgm:cxn modelId="{D163AC92-4AD6-49A3-B690-FA69D63DC17B}" type="presParOf" srcId="{1ABB7408-23F4-4BD3-9690-A484B93DFECA}" destId="{C505A158-ED90-434C-9D3B-6BA21D3697C2}" srcOrd="1" destOrd="0" presId="urn:microsoft.com/office/officeart/2005/8/layout/hierarchy2"/>
    <dgm:cxn modelId="{8478D6F3-F09E-4D5B-AA34-0E92B29BBB82}" type="presParOf" srcId="{C505A158-ED90-434C-9D3B-6BA21D3697C2}" destId="{9129FC9E-B9C8-420D-8825-A74EA104BC71}" srcOrd="0" destOrd="0" presId="urn:microsoft.com/office/officeart/2005/8/layout/hierarchy2"/>
    <dgm:cxn modelId="{66A6D774-0722-40BC-AD65-25D8900003A8}" type="presParOf" srcId="{C505A158-ED90-434C-9D3B-6BA21D3697C2}" destId="{A9D9F5F8-7829-4283-A455-4C5EFB05ACC1}" srcOrd="1" destOrd="0" presId="urn:microsoft.com/office/officeart/2005/8/layout/hierarchy2"/>
    <dgm:cxn modelId="{37863F13-E0CF-4715-919F-3287A842D9D8}" type="presParOf" srcId="{1ABB7408-23F4-4BD3-9690-A484B93DFECA}" destId="{270460F5-D62B-4671-9A54-7973030D4E15}" srcOrd="2" destOrd="0" presId="urn:microsoft.com/office/officeart/2005/8/layout/hierarchy2"/>
    <dgm:cxn modelId="{3BBE54C6-785F-4DF6-8C56-16339EE2D1BE}" type="presParOf" srcId="{270460F5-D62B-4671-9A54-7973030D4E15}" destId="{FCC3F9BB-7D3B-42ED-8C83-51064AEE766C}" srcOrd="0" destOrd="0" presId="urn:microsoft.com/office/officeart/2005/8/layout/hierarchy2"/>
    <dgm:cxn modelId="{59F80314-A66D-4C96-926A-D8DB2EF92CF2}" type="presParOf" srcId="{1ABB7408-23F4-4BD3-9690-A484B93DFECA}" destId="{12A65E9E-0504-4C48-AEE4-2408702C2AF8}" srcOrd="3" destOrd="0" presId="urn:microsoft.com/office/officeart/2005/8/layout/hierarchy2"/>
    <dgm:cxn modelId="{D156D7C0-1B4E-4560-819F-1C929863B7BB}" type="presParOf" srcId="{12A65E9E-0504-4C48-AEE4-2408702C2AF8}" destId="{9F7072A7-E9CE-49AF-A397-7A327D2E27FF}" srcOrd="0" destOrd="0" presId="urn:microsoft.com/office/officeart/2005/8/layout/hierarchy2"/>
    <dgm:cxn modelId="{379DDBF4-DEDF-4AC7-BAB6-0547A77665AB}" type="presParOf" srcId="{12A65E9E-0504-4C48-AEE4-2408702C2AF8}" destId="{3F18804A-D83A-4299-A575-FD6765B3CD1A}" srcOrd="1" destOrd="0" presId="urn:microsoft.com/office/officeart/2005/8/layout/hierarchy2"/>
    <dgm:cxn modelId="{7D639C25-FC52-4328-9740-4E6346061167}" type="presParOf" srcId="{B683E9FB-97E4-4C02-BF39-7D8C25566D1B}" destId="{D9A1C6CF-8A46-4732-A4B0-40978EC135C9}" srcOrd="4" destOrd="0" presId="urn:microsoft.com/office/officeart/2005/8/layout/hierarchy2"/>
    <dgm:cxn modelId="{AB087D34-A46D-4C62-A933-C95CA9836A43}" type="presParOf" srcId="{D9A1C6CF-8A46-4732-A4B0-40978EC135C9}" destId="{049172B1-F1F1-46BF-9742-6FA30CA853B9}" srcOrd="0" destOrd="0" presId="urn:microsoft.com/office/officeart/2005/8/layout/hierarchy2"/>
    <dgm:cxn modelId="{10E046DC-C1CB-44A9-B3A9-D3E06400930B}" type="presParOf" srcId="{B683E9FB-97E4-4C02-BF39-7D8C25566D1B}" destId="{37A1882C-2336-4120-9F45-825F45EAB010}" srcOrd="5" destOrd="0" presId="urn:microsoft.com/office/officeart/2005/8/layout/hierarchy2"/>
    <dgm:cxn modelId="{E1790594-2A7C-4F11-BB78-6C0EEF8A027D}" type="presParOf" srcId="{37A1882C-2336-4120-9F45-825F45EAB010}" destId="{BED56F36-13BD-42EF-B49D-66706D5D86C3}" srcOrd="0" destOrd="0" presId="urn:microsoft.com/office/officeart/2005/8/layout/hierarchy2"/>
    <dgm:cxn modelId="{F80EABA5-B161-4588-B1C5-FA47795F8255}" type="presParOf" srcId="{37A1882C-2336-4120-9F45-825F45EAB010}" destId="{2C04B847-765B-422F-87E0-1382373EBB5E}" srcOrd="1" destOrd="0" presId="urn:microsoft.com/office/officeart/2005/8/layout/hierarchy2"/>
    <dgm:cxn modelId="{1C1DA4B6-4D18-43E0-B301-590B21C487D4}" type="presParOf" srcId="{2C04B847-765B-422F-87E0-1382373EBB5E}" destId="{30AA12D4-72B5-484B-95AC-79BC5B70BEE7}" srcOrd="0" destOrd="0" presId="urn:microsoft.com/office/officeart/2005/8/layout/hierarchy2"/>
    <dgm:cxn modelId="{DBBDBFD9-ADFE-4422-8403-1F8530A26815}" type="presParOf" srcId="{30AA12D4-72B5-484B-95AC-79BC5B70BEE7}" destId="{EDAEF7A4-49FF-4D18-8B13-3C98FC1329B3}" srcOrd="0" destOrd="0" presId="urn:microsoft.com/office/officeart/2005/8/layout/hierarchy2"/>
    <dgm:cxn modelId="{BBEC8AB2-F0B7-44A3-B4D5-BA016888AB0A}" type="presParOf" srcId="{2C04B847-765B-422F-87E0-1382373EBB5E}" destId="{A0F75C82-ACBD-4A1A-97D6-0CB7C09B65B5}" srcOrd="1" destOrd="0" presId="urn:microsoft.com/office/officeart/2005/8/layout/hierarchy2"/>
    <dgm:cxn modelId="{4E3D75C6-83AA-4F96-A309-78EC0DDF0DF6}" type="presParOf" srcId="{A0F75C82-ACBD-4A1A-97D6-0CB7C09B65B5}" destId="{00F6B018-A40D-487C-BE12-FB828782C9A7}" srcOrd="0" destOrd="0" presId="urn:microsoft.com/office/officeart/2005/8/layout/hierarchy2"/>
    <dgm:cxn modelId="{EF24F1B0-BFC2-4B28-955B-EF39386AE7F1}" type="presParOf" srcId="{A0F75C82-ACBD-4A1A-97D6-0CB7C09B65B5}" destId="{C4C7ABD9-20CD-4E89-92B2-A708710DB31E}" srcOrd="1" destOrd="0" presId="urn:microsoft.com/office/officeart/2005/8/layout/hierarchy2"/>
    <dgm:cxn modelId="{F2362FDB-6C09-4120-8A7F-F4EB3D21C51C}" type="presParOf" srcId="{B683E9FB-97E4-4C02-BF39-7D8C25566D1B}" destId="{457B3358-5E62-4175-B6E8-A2E89B723543}" srcOrd="6" destOrd="0" presId="urn:microsoft.com/office/officeart/2005/8/layout/hierarchy2"/>
    <dgm:cxn modelId="{3519E8E2-6CD5-4E2C-BA68-9BC7FDF0F539}" type="presParOf" srcId="{457B3358-5E62-4175-B6E8-A2E89B723543}" destId="{155C7BE8-F3E2-4180-850E-F114FED20D11}" srcOrd="0" destOrd="0" presId="urn:microsoft.com/office/officeart/2005/8/layout/hierarchy2"/>
    <dgm:cxn modelId="{05D020C8-40D2-4ACE-9EA3-A4863E4872B8}" type="presParOf" srcId="{B683E9FB-97E4-4C02-BF39-7D8C25566D1B}" destId="{60789518-B090-441C-82A6-476D4ED7F3E8}" srcOrd="7" destOrd="0" presId="urn:microsoft.com/office/officeart/2005/8/layout/hierarchy2"/>
    <dgm:cxn modelId="{33A52F7D-A4C9-4703-B62E-67A2773E6695}" type="presParOf" srcId="{60789518-B090-441C-82A6-476D4ED7F3E8}" destId="{92C60A3B-B6FA-446D-AD8E-E620F7A27E4C}" srcOrd="0" destOrd="0" presId="urn:microsoft.com/office/officeart/2005/8/layout/hierarchy2"/>
    <dgm:cxn modelId="{56CE05F4-E12A-409F-BA10-576009A3661E}" type="presParOf" srcId="{60789518-B090-441C-82A6-476D4ED7F3E8}" destId="{373B5FC0-9012-4037-9C4D-508F17BC9F85}" srcOrd="1" destOrd="0" presId="urn:microsoft.com/office/officeart/2005/8/layout/hierarchy2"/>
    <dgm:cxn modelId="{696F8DC3-D9A0-4FF1-82E1-BD4F0DB33128}" type="presParOf" srcId="{373B5FC0-9012-4037-9C4D-508F17BC9F85}" destId="{2415D21C-5990-43C0-9F0C-0164F9EB436E}" srcOrd="0" destOrd="0" presId="urn:microsoft.com/office/officeart/2005/8/layout/hierarchy2"/>
    <dgm:cxn modelId="{F425DC0F-E7B9-4D51-A2E4-A9CE33ACF322}" type="presParOf" srcId="{2415D21C-5990-43C0-9F0C-0164F9EB436E}" destId="{DE516155-B8D7-4C24-BEDF-2EDF384DF618}" srcOrd="0" destOrd="0" presId="urn:microsoft.com/office/officeart/2005/8/layout/hierarchy2"/>
    <dgm:cxn modelId="{80AC6C58-12B1-493B-BAE7-CC4266CCB081}" type="presParOf" srcId="{373B5FC0-9012-4037-9C4D-508F17BC9F85}" destId="{BF9B450A-04A3-4DD2-8113-BB0CF1D299BD}" srcOrd="1" destOrd="0" presId="urn:microsoft.com/office/officeart/2005/8/layout/hierarchy2"/>
    <dgm:cxn modelId="{33F4009F-2566-4B1E-B455-9970F22E9D79}" type="presParOf" srcId="{BF9B450A-04A3-4DD2-8113-BB0CF1D299BD}" destId="{D62F97A6-B0FB-4276-9814-448BA9C6CFB9}" srcOrd="0" destOrd="0" presId="urn:microsoft.com/office/officeart/2005/8/layout/hierarchy2"/>
    <dgm:cxn modelId="{7841F570-078E-4B30-850A-B560642A120F}" type="presParOf" srcId="{BF9B450A-04A3-4DD2-8113-BB0CF1D299BD}" destId="{2A5C99B4-6B7D-4226-A7F7-1C118A302B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6F8DB9-2F49-4900-9EFE-E573DFFC84BE}" type="doc">
      <dgm:prSet loTypeId="urn:microsoft.com/office/officeart/2005/8/layout/orgChart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7CD2B96-02ED-4350-AEF2-802D62885835}">
      <dgm:prSet phldrT="[Текст]"/>
      <dgm:spPr/>
      <dgm:t>
        <a:bodyPr/>
        <a:lstStyle/>
        <a:p>
          <a:r>
            <a:rPr lang="ru-RU" dirty="0" smtClean="0"/>
            <a:t>Форма налогового контроля </a:t>
          </a:r>
          <a:endParaRPr lang="ru-RU" dirty="0"/>
        </a:p>
      </dgm:t>
    </dgm:pt>
    <dgm:pt modelId="{29BF288F-7646-4498-B5D6-19B065BBE50F}" type="parTrans" cxnId="{10BB4900-0387-4F9C-9D3E-3B9F366B95F5}">
      <dgm:prSet/>
      <dgm:spPr/>
      <dgm:t>
        <a:bodyPr/>
        <a:lstStyle/>
        <a:p>
          <a:endParaRPr lang="ru-RU"/>
        </a:p>
      </dgm:t>
    </dgm:pt>
    <dgm:pt modelId="{FB9413B2-AD61-4AC8-BA44-844E0AA15FAE}" type="sibTrans" cxnId="{10BB4900-0387-4F9C-9D3E-3B9F366B95F5}">
      <dgm:prSet/>
      <dgm:spPr/>
      <dgm:t>
        <a:bodyPr/>
        <a:lstStyle/>
        <a:p>
          <a:endParaRPr lang="ru-RU"/>
        </a:p>
      </dgm:t>
    </dgm:pt>
    <dgm:pt modelId="{F476B380-D7E7-4002-AAB7-3091E2414066}" type="asst">
      <dgm:prSet phldrT="[Текст]"/>
      <dgm:spPr/>
      <dgm:t>
        <a:bodyPr/>
        <a:lstStyle/>
        <a:p>
          <a:r>
            <a:rPr lang="ru-RU" dirty="0" smtClean="0"/>
            <a:t>это способ конкретного выражения и организации контрольных действий</a:t>
          </a:r>
          <a:endParaRPr lang="ru-RU" dirty="0"/>
        </a:p>
      </dgm:t>
    </dgm:pt>
    <dgm:pt modelId="{390373C7-7E8B-4AE3-B3AC-D7F76B878D90}" type="parTrans" cxnId="{5B47D857-C6B9-4FBA-93BD-D0BD2D22BAEC}">
      <dgm:prSet/>
      <dgm:spPr/>
      <dgm:t>
        <a:bodyPr/>
        <a:lstStyle/>
        <a:p>
          <a:endParaRPr lang="ru-RU"/>
        </a:p>
      </dgm:t>
    </dgm:pt>
    <dgm:pt modelId="{20D38F2C-A3A8-4B69-A66C-7282E6A957E6}" type="sibTrans" cxnId="{5B47D857-C6B9-4FBA-93BD-D0BD2D22BAEC}">
      <dgm:prSet/>
      <dgm:spPr/>
      <dgm:t>
        <a:bodyPr/>
        <a:lstStyle/>
        <a:p>
          <a:endParaRPr lang="ru-RU"/>
        </a:p>
      </dgm:t>
    </dgm:pt>
    <dgm:pt modelId="{179F9287-1A0F-4606-8E02-61312528F0FD}">
      <dgm:prSet phldrT="[Текст]"/>
      <dgm:spPr/>
      <dgm:t>
        <a:bodyPr/>
        <a:lstStyle/>
        <a:p>
          <a:r>
            <a:rPr lang="ru-RU" dirty="0" smtClean="0"/>
            <a:t>проверка</a:t>
          </a:r>
          <a:endParaRPr lang="ru-RU" dirty="0"/>
        </a:p>
      </dgm:t>
    </dgm:pt>
    <dgm:pt modelId="{18A674AD-7190-419B-891E-186249370BF3}" type="parTrans" cxnId="{5953E33C-56BD-4A5B-8EDB-EF982324B8D1}">
      <dgm:prSet/>
      <dgm:spPr/>
      <dgm:t>
        <a:bodyPr/>
        <a:lstStyle/>
        <a:p>
          <a:endParaRPr lang="ru-RU"/>
        </a:p>
      </dgm:t>
    </dgm:pt>
    <dgm:pt modelId="{FF8F3BDF-CE27-45F4-B2A0-A5953326F5B8}" type="sibTrans" cxnId="{5953E33C-56BD-4A5B-8EDB-EF982324B8D1}">
      <dgm:prSet/>
      <dgm:spPr/>
      <dgm:t>
        <a:bodyPr/>
        <a:lstStyle/>
        <a:p>
          <a:endParaRPr lang="ru-RU"/>
        </a:p>
      </dgm:t>
    </dgm:pt>
    <dgm:pt modelId="{490FD39A-7FCD-4A78-9671-1CBEB46254B2}">
      <dgm:prSet phldrT="[Текст]"/>
      <dgm:spPr/>
      <dgm:t>
        <a:bodyPr/>
        <a:lstStyle/>
        <a:p>
          <a:r>
            <a:rPr lang="ru-RU" dirty="0" smtClean="0"/>
            <a:t>получение объяснений налогоплательщиков, налоговых агентов и плательщиков сборов</a:t>
          </a:r>
          <a:endParaRPr lang="ru-RU" dirty="0"/>
        </a:p>
      </dgm:t>
    </dgm:pt>
    <dgm:pt modelId="{515EB6CD-F290-459D-8FFD-E0C068DE6CA3}" type="parTrans" cxnId="{A4614642-2746-4E36-ADCB-B20E7E7E792C}">
      <dgm:prSet/>
      <dgm:spPr/>
      <dgm:t>
        <a:bodyPr/>
        <a:lstStyle/>
        <a:p>
          <a:endParaRPr lang="ru-RU"/>
        </a:p>
      </dgm:t>
    </dgm:pt>
    <dgm:pt modelId="{206D9340-E4BB-419A-9FB8-1E1AECA96CE2}" type="sibTrans" cxnId="{A4614642-2746-4E36-ADCB-B20E7E7E792C}">
      <dgm:prSet/>
      <dgm:spPr/>
      <dgm:t>
        <a:bodyPr/>
        <a:lstStyle/>
        <a:p>
          <a:endParaRPr lang="ru-RU"/>
        </a:p>
      </dgm:t>
    </dgm:pt>
    <dgm:pt modelId="{46BD7227-A30B-4B86-BB14-7E5638DA4A37}">
      <dgm:prSet phldrT="[Текст]"/>
      <dgm:spPr/>
      <dgm:t>
        <a:bodyPr/>
        <a:lstStyle/>
        <a:p>
          <a:r>
            <a:rPr lang="ru-RU" dirty="0" smtClean="0"/>
            <a:t>проверка данных учета и отчетности</a:t>
          </a:r>
          <a:endParaRPr lang="ru-RU" dirty="0"/>
        </a:p>
      </dgm:t>
    </dgm:pt>
    <dgm:pt modelId="{21D3348D-E719-426F-85E4-EC53E9106F72}" type="parTrans" cxnId="{C2E41944-2CF9-47DE-A974-F2A93DF7912B}">
      <dgm:prSet/>
      <dgm:spPr/>
      <dgm:t>
        <a:bodyPr/>
        <a:lstStyle/>
        <a:p>
          <a:endParaRPr lang="ru-RU"/>
        </a:p>
      </dgm:t>
    </dgm:pt>
    <dgm:pt modelId="{2F739B64-487C-4822-805A-BD3F15D38374}" type="sibTrans" cxnId="{C2E41944-2CF9-47DE-A974-F2A93DF7912B}">
      <dgm:prSet/>
      <dgm:spPr/>
      <dgm:t>
        <a:bodyPr/>
        <a:lstStyle/>
        <a:p>
          <a:endParaRPr lang="ru-RU"/>
        </a:p>
      </dgm:t>
    </dgm:pt>
    <dgm:pt modelId="{10312B77-6CBD-4ABB-A720-B82A89FF77B2}">
      <dgm:prSet phldrT="[Текст]"/>
      <dgm:spPr/>
      <dgm:t>
        <a:bodyPr/>
        <a:lstStyle/>
        <a:p>
          <a:r>
            <a:rPr lang="ru-RU" dirty="0" smtClean="0"/>
            <a:t>осмотр помещений и территорий, используемых для извлечения дохода (прибыли)</a:t>
          </a:r>
          <a:endParaRPr lang="ru-RU" dirty="0"/>
        </a:p>
      </dgm:t>
    </dgm:pt>
    <dgm:pt modelId="{18BD9C2F-7868-407A-81A7-8C6AD3FA3CF6}" type="parTrans" cxnId="{284CB30E-16AE-45D0-B4E6-06595C54F887}">
      <dgm:prSet/>
      <dgm:spPr/>
      <dgm:t>
        <a:bodyPr/>
        <a:lstStyle/>
        <a:p>
          <a:endParaRPr lang="ru-RU"/>
        </a:p>
      </dgm:t>
    </dgm:pt>
    <dgm:pt modelId="{C77F6BAA-9026-4727-9149-C97EF820DA15}" type="sibTrans" cxnId="{284CB30E-16AE-45D0-B4E6-06595C54F887}">
      <dgm:prSet/>
      <dgm:spPr/>
      <dgm:t>
        <a:bodyPr/>
        <a:lstStyle/>
        <a:p>
          <a:endParaRPr lang="ru-RU"/>
        </a:p>
      </dgm:t>
    </dgm:pt>
    <dgm:pt modelId="{DE57609D-30F1-4F96-AAEF-F2A78DA8C320}" type="pres">
      <dgm:prSet presAssocID="{EE6F8DB9-2F49-4900-9EFE-E573DFFC84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F732238-4F66-4DF6-8609-CE9F7F980C59}" type="pres">
      <dgm:prSet presAssocID="{67CD2B96-02ED-4350-AEF2-802D62885835}" presName="hierRoot1" presStyleCnt="0">
        <dgm:presLayoutVars>
          <dgm:hierBranch val="init"/>
        </dgm:presLayoutVars>
      </dgm:prSet>
      <dgm:spPr/>
    </dgm:pt>
    <dgm:pt modelId="{A012183F-A93B-4B84-AF05-1FDE74996832}" type="pres">
      <dgm:prSet presAssocID="{67CD2B96-02ED-4350-AEF2-802D62885835}" presName="rootComposite1" presStyleCnt="0"/>
      <dgm:spPr/>
    </dgm:pt>
    <dgm:pt modelId="{84B07823-F055-484D-B814-F3429452A965}" type="pres">
      <dgm:prSet presAssocID="{67CD2B96-02ED-4350-AEF2-802D62885835}" presName="rootText1" presStyleLbl="node0" presStyleIdx="0" presStyleCnt="1" custScaleX="1339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6334ED-428D-4AD9-800A-37614DA078DA}" type="pres">
      <dgm:prSet presAssocID="{67CD2B96-02ED-4350-AEF2-802D62885835}" presName="rootConnector1" presStyleLbl="node1" presStyleIdx="0" presStyleCnt="0"/>
      <dgm:spPr/>
    </dgm:pt>
    <dgm:pt modelId="{E6E1C2FA-1C16-44F9-B956-C1130EE161B3}" type="pres">
      <dgm:prSet presAssocID="{67CD2B96-02ED-4350-AEF2-802D62885835}" presName="hierChild2" presStyleCnt="0"/>
      <dgm:spPr/>
    </dgm:pt>
    <dgm:pt modelId="{FE1B55A2-AB3B-4A5F-A461-84FE7C3B4904}" type="pres">
      <dgm:prSet presAssocID="{18A674AD-7190-419B-891E-186249370BF3}" presName="Name37" presStyleLbl="parChTrans1D2" presStyleIdx="0" presStyleCnt="5"/>
      <dgm:spPr/>
    </dgm:pt>
    <dgm:pt modelId="{99B46D2E-A5F2-4315-AB73-8B50BB93A60E}" type="pres">
      <dgm:prSet presAssocID="{179F9287-1A0F-4606-8E02-61312528F0FD}" presName="hierRoot2" presStyleCnt="0">
        <dgm:presLayoutVars>
          <dgm:hierBranch val="init"/>
        </dgm:presLayoutVars>
      </dgm:prSet>
      <dgm:spPr/>
    </dgm:pt>
    <dgm:pt modelId="{10FEA098-D84B-45F8-BD5D-BC76BD77F1A6}" type="pres">
      <dgm:prSet presAssocID="{179F9287-1A0F-4606-8E02-61312528F0FD}" presName="rootComposite" presStyleCnt="0"/>
      <dgm:spPr/>
    </dgm:pt>
    <dgm:pt modelId="{7550DAF1-48CA-4AF9-B18F-F57B17D582B0}" type="pres">
      <dgm:prSet presAssocID="{179F9287-1A0F-4606-8E02-61312528F0F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16BC0E-2A5B-4F2F-828E-452DDE870DF7}" type="pres">
      <dgm:prSet presAssocID="{179F9287-1A0F-4606-8E02-61312528F0FD}" presName="rootConnector" presStyleLbl="node2" presStyleIdx="0" presStyleCnt="4"/>
      <dgm:spPr/>
    </dgm:pt>
    <dgm:pt modelId="{05CC3219-847A-478E-B300-729501324821}" type="pres">
      <dgm:prSet presAssocID="{179F9287-1A0F-4606-8E02-61312528F0FD}" presName="hierChild4" presStyleCnt="0"/>
      <dgm:spPr/>
    </dgm:pt>
    <dgm:pt modelId="{8D9AFDBE-E16F-4286-8E29-4479F825CA6C}" type="pres">
      <dgm:prSet presAssocID="{179F9287-1A0F-4606-8E02-61312528F0FD}" presName="hierChild5" presStyleCnt="0"/>
      <dgm:spPr/>
    </dgm:pt>
    <dgm:pt modelId="{5FC5D6B4-5F89-4A13-9A62-3C72ECF64278}" type="pres">
      <dgm:prSet presAssocID="{515EB6CD-F290-459D-8FFD-E0C068DE6CA3}" presName="Name37" presStyleLbl="parChTrans1D2" presStyleIdx="1" presStyleCnt="5"/>
      <dgm:spPr/>
    </dgm:pt>
    <dgm:pt modelId="{8A3545F9-D481-406C-BBAB-CBC3D7838589}" type="pres">
      <dgm:prSet presAssocID="{490FD39A-7FCD-4A78-9671-1CBEB46254B2}" presName="hierRoot2" presStyleCnt="0">
        <dgm:presLayoutVars>
          <dgm:hierBranch val="init"/>
        </dgm:presLayoutVars>
      </dgm:prSet>
      <dgm:spPr/>
    </dgm:pt>
    <dgm:pt modelId="{C6F40520-6C59-4C72-8CCA-27CB6257CBB0}" type="pres">
      <dgm:prSet presAssocID="{490FD39A-7FCD-4A78-9671-1CBEB46254B2}" presName="rootComposite" presStyleCnt="0"/>
      <dgm:spPr/>
    </dgm:pt>
    <dgm:pt modelId="{BC3801A4-F130-453B-9DDA-876E6F3C0413}" type="pres">
      <dgm:prSet presAssocID="{490FD39A-7FCD-4A78-9671-1CBEB46254B2}" presName="rootText" presStyleLbl="node2" presStyleIdx="1" presStyleCnt="4" custScaleY="1328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6D5BCF-4E5E-4A6C-AE64-C9D10548ABA7}" type="pres">
      <dgm:prSet presAssocID="{490FD39A-7FCD-4A78-9671-1CBEB46254B2}" presName="rootConnector" presStyleLbl="node2" presStyleIdx="1" presStyleCnt="4"/>
      <dgm:spPr/>
    </dgm:pt>
    <dgm:pt modelId="{A97D26C5-9C2A-40A7-BB21-14B8E09EC2E3}" type="pres">
      <dgm:prSet presAssocID="{490FD39A-7FCD-4A78-9671-1CBEB46254B2}" presName="hierChild4" presStyleCnt="0"/>
      <dgm:spPr/>
    </dgm:pt>
    <dgm:pt modelId="{29BFE6DA-3251-4F3E-8303-FCE7BDC98B60}" type="pres">
      <dgm:prSet presAssocID="{490FD39A-7FCD-4A78-9671-1CBEB46254B2}" presName="hierChild5" presStyleCnt="0"/>
      <dgm:spPr/>
    </dgm:pt>
    <dgm:pt modelId="{B066C15C-FD14-4A59-A52A-FAC0ACF81354}" type="pres">
      <dgm:prSet presAssocID="{21D3348D-E719-426F-85E4-EC53E9106F72}" presName="Name37" presStyleLbl="parChTrans1D2" presStyleIdx="2" presStyleCnt="5"/>
      <dgm:spPr/>
    </dgm:pt>
    <dgm:pt modelId="{73D38AAE-5459-4B91-9C28-460FEFA41377}" type="pres">
      <dgm:prSet presAssocID="{46BD7227-A30B-4B86-BB14-7E5638DA4A37}" presName="hierRoot2" presStyleCnt="0">
        <dgm:presLayoutVars>
          <dgm:hierBranch val="init"/>
        </dgm:presLayoutVars>
      </dgm:prSet>
      <dgm:spPr/>
    </dgm:pt>
    <dgm:pt modelId="{B171446F-0CCD-4D90-B709-3B574DD32CBD}" type="pres">
      <dgm:prSet presAssocID="{46BD7227-A30B-4B86-BB14-7E5638DA4A37}" presName="rootComposite" presStyleCnt="0"/>
      <dgm:spPr/>
    </dgm:pt>
    <dgm:pt modelId="{7DE99B9D-0EA1-4370-985C-788841F2C625}" type="pres">
      <dgm:prSet presAssocID="{46BD7227-A30B-4B86-BB14-7E5638DA4A3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FCC48C-5C10-487B-A1D4-347171B93400}" type="pres">
      <dgm:prSet presAssocID="{46BD7227-A30B-4B86-BB14-7E5638DA4A37}" presName="rootConnector" presStyleLbl="node2" presStyleIdx="2" presStyleCnt="4"/>
      <dgm:spPr/>
    </dgm:pt>
    <dgm:pt modelId="{2CCBCBC8-BADA-4138-BD6F-FB10116E326F}" type="pres">
      <dgm:prSet presAssocID="{46BD7227-A30B-4B86-BB14-7E5638DA4A37}" presName="hierChild4" presStyleCnt="0"/>
      <dgm:spPr/>
    </dgm:pt>
    <dgm:pt modelId="{C6B5643C-36EA-47EA-8308-AD94E383CCEE}" type="pres">
      <dgm:prSet presAssocID="{46BD7227-A30B-4B86-BB14-7E5638DA4A37}" presName="hierChild5" presStyleCnt="0"/>
      <dgm:spPr/>
    </dgm:pt>
    <dgm:pt modelId="{768DAB6A-F3BD-48C8-BA6F-5CB114952DD7}" type="pres">
      <dgm:prSet presAssocID="{18BD9C2F-7868-407A-81A7-8C6AD3FA3CF6}" presName="Name37" presStyleLbl="parChTrans1D2" presStyleIdx="3" presStyleCnt="5"/>
      <dgm:spPr/>
    </dgm:pt>
    <dgm:pt modelId="{318A0392-4DC1-41D3-A07F-561DA4615173}" type="pres">
      <dgm:prSet presAssocID="{10312B77-6CBD-4ABB-A720-B82A89FF77B2}" presName="hierRoot2" presStyleCnt="0">
        <dgm:presLayoutVars>
          <dgm:hierBranch val="init"/>
        </dgm:presLayoutVars>
      </dgm:prSet>
      <dgm:spPr/>
    </dgm:pt>
    <dgm:pt modelId="{27328340-9966-4B0D-87E8-F590F40D3C59}" type="pres">
      <dgm:prSet presAssocID="{10312B77-6CBD-4ABB-A720-B82A89FF77B2}" presName="rootComposite" presStyleCnt="0"/>
      <dgm:spPr/>
    </dgm:pt>
    <dgm:pt modelId="{7B862539-24E6-46BF-A38E-5A0E7ECE50AE}" type="pres">
      <dgm:prSet presAssocID="{10312B77-6CBD-4ABB-A720-B82A89FF77B2}" presName="rootText" presStyleLbl="node2" presStyleIdx="3" presStyleCnt="4" custScaleY="1334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C39D7F-0034-43BA-87BF-B3A16D070394}" type="pres">
      <dgm:prSet presAssocID="{10312B77-6CBD-4ABB-A720-B82A89FF77B2}" presName="rootConnector" presStyleLbl="node2" presStyleIdx="3" presStyleCnt="4"/>
      <dgm:spPr/>
    </dgm:pt>
    <dgm:pt modelId="{F504986F-A012-4230-B92F-AE2FB80D0B00}" type="pres">
      <dgm:prSet presAssocID="{10312B77-6CBD-4ABB-A720-B82A89FF77B2}" presName="hierChild4" presStyleCnt="0"/>
      <dgm:spPr/>
    </dgm:pt>
    <dgm:pt modelId="{26BFF32F-9229-4D9C-A3BD-0C7DAD794667}" type="pres">
      <dgm:prSet presAssocID="{10312B77-6CBD-4ABB-A720-B82A89FF77B2}" presName="hierChild5" presStyleCnt="0"/>
      <dgm:spPr/>
    </dgm:pt>
    <dgm:pt modelId="{337F767B-72F2-4661-9221-662A46FE8980}" type="pres">
      <dgm:prSet presAssocID="{67CD2B96-02ED-4350-AEF2-802D62885835}" presName="hierChild3" presStyleCnt="0"/>
      <dgm:spPr/>
    </dgm:pt>
    <dgm:pt modelId="{31C7D1FD-FAF8-478A-A073-1952D5406E57}" type="pres">
      <dgm:prSet presAssocID="{390373C7-7E8B-4AE3-B3AC-D7F76B878D90}" presName="Name111" presStyleLbl="parChTrans1D2" presStyleIdx="4" presStyleCnt="5"/>
      <dgm:spPr/>
    </dgm:pt>
    <dgm:pt modelId="{05F287BC-CA21-42EE-B537-728D522E25B8}" type="pres">
      <dgm:prSet presAssocID="{F476B380-D7E7-4002-AAB7-3091E2414066}" presName="hierRoot3" presStyleCnt="0">
        <dgm:presLayoutVars>
          <dgm:hierBranch val="init"/>
        </dgm:presLayoutVars>
      </dgm:prSet>
      <dgm:spPr/>
    </dgm:pt>
    <dgm:pt modelId="{6C3042AA-051E-4ACD-9D71-7D67B2135C22}" type="pres">
      <dgm:prSet presAssocID="{F476B380-D7E7-4002-AAB7-3091E2414066}" presName="rootComposite3" presStyleCnt="0"/>
      <dgm:spPr/>
    </dgm:pt>
    <dgm:pt modelId="{5E34DD4F-3814-4EBB-819D-7980F39EC0C4}" type="pres">
      <dgm:prSet presAssocID="{F476B380-D7E7-4002-AAB7-3091E2414066}" presName="rootText3" presStyleLbl="asst1" presStyleIdx="0" presStyleCnt="1" custScaleX="1558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CE381D-ABC2-49C8-8083-EF4637D45C4C}" type="pres">
      <dgm:prSet presAssocID="{F476B380-D7E7-4002-AAB7-3091E2414066}" presName="rootConnector3" presStyleLbl="asst1" presStyleIdx="0" presStyleCnt="1"/>
      <dgm:spPr/>
    </dgm:pt>
    <dgm:pt modelId="{483B53A5-DCD4-4576-B458-A6D9AB987DA1}" type="pres">
      <dgm:prSet presAssocID="{F476B380-D7E7-4002-AAB7-3091E2414066}" presName="hierChild6" presStyleCnt="0"/>
      <dgm:spPr/>
    </dgm:pt>
    <dgm:pt modelId="{AE371DD3-47F8-4835-8F6D-7A8BFE28F14B}" type="pres">
      <dgm:prSet presAssocID="{F476B380-D7E7-4002-AAB7-3091E2414066}" presName="hierChild7" presStyleCnt="0"/>
      <dgm:spPr/>
    </dgm:pt>
  </dgm:ptLst>
  <dgm:cxnLst>
    <dgm:cxn modelId="{C2E41944-2CF9-47DE-A974-F2A93DF7912B}" srcId="{67CD2B96-02ED-4350-AEF2-802D62885835}" destId="{46BD7227-A30B-4B86-BB14-7E5638DA4A37}" srcOrd="3" destOrd="0" parTransId="{21D3348D-E719-426F-85E4-EC53E9106F72}" sibTransId="{2F739B64-487C-4822-805A-BD3F15D38374}"/>
    <dgm:cxn modelId="{10BB4900-0387-4F9C-9D3E-3B9F366B95F5}" srcId="{EE6F8DB9-2F49-4900-9EFE-E573DFFC84BE}" destId="{67CD2B96-02ED-4350-AEF2-802D62885835}" srcOrd="0" destOrd="0" parTransId="{29BF288F-7646-4498-B5D6-19B065BBE50F}" sibTransId="{FB9413B2-AD61-4AC8-BA44-844E0AA15FAE}"/>
    <dgm:cxn modelId="{3597209A-91C3-470D-B938-6F375F05E67A}" type="presOf" srcId="{67CD2B96-02ED-4350-AEF2-802D62885835}" destId="{CE6334ED-428D-4AD9-800A-37614DA078DA}" srcOrd="1" destOrd="0" presId="urn:microsoft.com/office/officeart/2005/8/layout/orgChart1"/>
    <dgm:cxn modelId="{CA4E1F14-CC7D-4DE6-B931-B1202A1354A1}" type="presOf" srcId="{179F9287-1A0F-4606-8E02-61312528F0FD}" destId="{7550DAF1-48CA-4AF9-B18F-F57B17D582B0}" srcOrd="0" destOrd="0" presId="urn:microsoft.com/office/officeart/2005/8/layout/orgChart1"/>
    <dgm:cxn modelId="{3AD9BE41-92DB-4690-ADE3-DF9D3ACB8FD8}" type="presOf" srcId="{46BD7227-A30B-4B86-BB14-7E5638DA4A37}" destId="{38FCC48C-5C10-487B-A1D4-347171B93400}" srcOrd="1" destOrd="0" presId="urn:microsoft.com/office/officeart/2005/8/layout/orgChart1"/>
    <dgm:cxn modelId="{C43138E2-7434-4810-A80A-D824565640ED}" type="presOf" srcId="{46BD7227-A30B-4B86-BB14-7E5638DA4A37}" destId="{7DE99B9D-0EA1-4370-985C-788841F2C625}" srcOrd="0" destOrd="0" presId="urn:microsoft.com/office/officeart/2005/8/layout/orgChart1"/>
    <dgm:cxn modelId="{7B28E112-6B88-4718-BFA4-732C6D0A47B4}" type="presOf" srcId="{490FD39A-7FCD-4A78-9671-1CBEB46254B2}" destId="{186D5BCF-4E5E-4A6C-AE64-C9D10548ABA7}" srcOrd="1" destOrd="0" presId="urn:microsoft.com/office/officeart/2005/8/layout/orgChart1"/>
    <dgm:cxn modelId="{5B47D857-C6B9-4FBA-93BD-D0BD2D22BAEC}" srcId="{67CD2B96-02ED-4350-AEF2-802D62885835}" destId="{F476B380-D7E7-4002-AAB7-3091E2414066}" srcOrd="0" destOrd="0" parTransId="{390373C7-7E8B-4AE3-B3AC-D7F76B878D90}" sibTransId="{20D38F2C-A3A8-4B69-A66C-7282E6A957E6}"/>
    <dgm:cxn modelId="{32825F35-9F68-4B4F-9962-0CFA57572728}" type="presOf" srcId="{67CD2B96-02ED-4350-AEF2-802D62885835}" destId="{84B07823-F055-484D-B814-F3429452A965}" srcOrd="0" destOrd="0" presId="urn:microsoft.com/office/officeart/2005/8/layout/orgChart1"/>
    <dgm:cxn modelId="{AEB230B3-07C1-4435-8503-5A4AA214B45F}" type="presOf" srcId="{10312B77-6CBD-4ABB-A720-B82A89FF77B2}" destId="{7B862539-24E6-46BF-A38E-5A0E7ECE50AE}" srcOrd="0" destOrd="0" presId="urn:microsoft.com/office/officeart/2005/8/layout/orgChart1"/>
    <dgm:cxn modelId="{5953E33C-56BD-4A5B-8EDB-EF982324B8D1}" srcId="{67CD2B96-02ED-4350-AEF2-802D62885835}" destId="{179F9287-1A0F-4606-8E02-61312528F0FD}" srcOrd="1" destOrd="0" parTransId="{18A674AD-7190-419B-891E-186249370BF3}" sibTransId="{FF8F3BDF-CE27-45F4-B2A0-A5953326F5B8}"/>
    <dgm:cxn modelId="{504AFF45-16DB-4EA5-89C8-8F901C17C7D7}" type="presOf" srcId="{21D3348D-E719-426F-85E4-EC53E9106F72}" destId="{B066C15C-FD14-4A59-A52A-FAC0ACF81354}" srcOrd="0" destOrd="0" presId="urn:microsoft.com/office/officeart/2005/8/layout/orgChart1"/>
    <dgm:cxn modelId="{676FD2C9-A994-42F4-8495-70212E994836}" type="presOf" srcId="{10312B77-6CBD-4ABB-A720-B82A89FF77B2}" destId="{5CC39D7F-0034-43BA-87BF-B3A16D070394}" srcOrd="1" destOrd="0" presId="urn:microsoft.com/office/officeart/2005/8/layout/orgChart1"/>
    <dgm:cxn modelId="{10C42446-4D54-4DD6-85ED-82597487C41A}" type="presOf" srcId="{179F9287-1A0F-4606-8E02-61312528F0FD}" destId="{EB16BC0E-2A5B-4F2F-828E-452DDE870DF7}" srcOrd="1" destOrd="0" presId="urn:microsoft.com/office/officeart/2005/8/layout/orgChart1"/>
    <dgm:cxn modelId="{B106F6FF-3C79-41EA-B52C-5C916E09F904}" type="presOf" srcId="{EE6F8DB9-2F49-4900-9EFE-E573DFFC84BE}" destId="{DE57609D-30F1-4F96-AAEF-F2A78DA8C320}" srcOrd="0" destOrd="0" presId="urn:microsoft.com/office/officeart/2005/8/layout/orgChart1"/>
    <dgm:cxn modelId="{A4614642-2746-4E36-ADCB-B20E7E7E792C}" srcId="{67CD2B96-02ED-4350-AEF2-802D62885835}" destId="{490FD39A-7FCD-4A78-9671-1CBEB46254B2}" srcOrd="2" destOrd="0" parTransId="{515EB6CD-F290-459D-8FFD-E0C068DE6CA3}" sibTransId="{206D9340-E4BB-419A-9FB8-1E1AECA96CE2}"/>
    <dgm:cxn modelId="{9CB1FC41-D0D1-47D3-AED7-6DC121369263}" type="presOf" srcId="{F476B380-D7E7-4002-AAB7-3091E2414066}" destId="{F1CE381D-ABC2-49C8-8083-EF4637D45C4C}" srcOrd="1" destOrd="0" presId="urn:microsoft.com/office/officeart/2005/8/layout/orgChart1"/>
    <dgm:cxn modelId="{284CB30E-16AE-45D0-B4E6-06595C54F887}" srcId="{67CD2B96-02ED-4350-AEF2-802D62885835}" destId="{10312B77-6CBD-4ABB-A720-B82A89FF77B2}" srcOrd="4" destOrd="0" parTransId="{18BD9C2F-7868-407A-81A7-8C6AD3FA3CF6}" sibTransId="{C77F6BAA-9026-4727-9149-C97EF820DA15}"/>
    <dgm:cxn modelId="{A4942350-D7C2-4AD2-9792-5F57C2EF1739}" type="presOf" srcId="{18BD9C2F-7868-407A-81A7-8C6AD3FA3CF6}" destId="{768DAB6A-F3BD-48C8-BA6F-5CB114952DD7}" srcOrd="0" destOrd="0" presId="urn:microsoft.com/office/officeart/2005/8/layout/orgChart1"/>
    <dgm:cxn modelId="{E0008827-1DBA-436C-A930-B67E7F910BCA}" type="presOf" srcId="{390373C7-7E8B-4AE3-B3AC-D7F76B878D90}" destId="{31C7D1FD-FAF8-478A-A073-1952D5406E57}" srcOrd="0" destOrd="0" presId="urn:microsoft.com/office/officeart/2005/8/layout/orgChart1"/>
    <dgm:cxn modelId="{84E2E69F-07B8-4F7A-B495-C50DB54E43C5}" type="presOf" srcId="{515EB6CD-F290-459D-8FFD-E0C068DE6CA3}" destId="{5FC5D6B4-5F89-4A13-9A62-3C72ECF64278}" srcOrd="0" destOrd="0" presId="urn:microsoft.com/office/officeart/2005/8/layout/orgChart1"/>
    <dgm:cxn modelId="{626F01F1-DDF3-417C-B093-52BB501405E2}" type="presOf" srcId="{18A674AD-7190-419B-891E-186249370BF3}" destId="{FE1B55A2-AB3B-4A5F-A461-84FE7C3B4904}" srcOrd="0" destOrd="0" presId="urn:microsoft.com/office/officeart/2005/8/layout/orgChart1"/>
    <dgm:cxn modelId="{E533AFF2-1FFF-4CF2-8B81-BC0B211ECD00}" type="presOf" srcId="{490FD39A-7FCD-4A78-9671-1CBEB46254B2}" destId="{BC3801A4-F130-453B-9DDA-876E6F3C0413}" srcOrd="0" destOrd="0" presId="urn:microsoft.com/office/officeart/2005/8/layout/orgChart1"/>
    <dgm:cxn modelId="{D5A86574-EA76-4CBD-B10E-052D54DF422D}" type="presOf" srcId="{F476B380-D7E7-4002-AAB7-3091E2414066}" destId="{5E34DD4F-3814-4EBB-819D-7980F39EC0C4}" srcOrd="0" destOrd="0" presId="urn:microsoft.com/office/officeart/2005/8/layout/orgChart1"/>
    <dgm:cxn modelId="{D036D798-DE1C-4D08-BC47-C96C423DE55C}" type="presParOf" srcId="{DE57609D-30F1-4F96-AAEF-F2A78DA8C320}" destId="{BF732238-4F66-4DF6-8609-CE9F7F980C59}" srcOrd="0" destOrd="0" presId="urn:microsoft.com/office/officeart/2005/8/layout/orgChart1"/>
    <dgm:cxn modelId="{4D3A5B09-F3DC-4363-B37D-460CBA9061B9}" type="presParOf" srcId="{BF732238-4F66-4DF6-8609-CE9F7F980C59}" destId="{A012183F-A93B-4B84-AF05-1FDE74996832}" srcOrd="0" destOrd="0" presId="urn:microsoft.com/office/officeart/2005/8/layout/orgChart1"/>
    <dgm:cxn modelId="{55D5DFD0-ED4E-4F64-99E8-9EBE23591611}" type="presParOf" srcId="{A012183F-A93B-4B84-AF05-1FDE74996832}" destId="{84B07823-F055-484D-B814-F3429452A965}" srcOrd="0" destOrd="0" presId="urn:microsoft.com/office/officeart/2005/8/layout/orgChart1"/>
    <dgm:cxn modelId="{2FEC0C43-C040-45F2-AC58-8366BC91C8F0}" type="presParOf" srcId="{A012183F-A93B-4B84-AF05-1FDE74996832}" destId="{CE6334ED-428D-4AD9-800A-37614DA078DA}" srcOrd="1" destOrd="0" presId="urn:microsoft.com/office/officeart/2005/8/layout/orgChart1"/>
    <dgm:cxn modelId="{F695F300-965B-416F-928B-AE1A5E6EC002}" type="presParOf" srcId="{BF732238-4F66-4DF6-8609-CE9F7F980C59}" destId="{E6E1C2FA-1C16-44F9-B956-C1130EE161B3}" srcOrd="1" destOrd="0" presId="urn:microsoft.com/office/officeart/2005/8/layout/orgChart1"/>
    <dgm:cxn modelId="{2CA1257B-E510-4C0B-8329-F52B100CCA36}" type="presParOf" srcId="{E6E1C2FA-1C16-44F9-B956-C1130EE161B3}" destId="{FE1B55A2-AB3B-4A5F-A461-84FE7C3B4904}" srcOrd="0" destOrd="0" presId="urn:microsoft.com/office/officeart/2005/8/layout/orgChart1"/>
    <dgm:cxn modelId="{43C2CED0-A95C-4333-8DA7-BFA4FC251B94}" type="presParOf" srcId="{E6E1C2FA-1C16-44F9-B956-C1130EE161B3}" destId="{99B46D2E-A5F2-4315-AB73-8B50BB93A60E}" srcOrd="1" destOrd="0" presId="urn:microsoft.com/office/officeart/2005/8/layout/orgChart1"/>
    <dgm:cxn modelId="{B7DCCDF6-715F-424D-8778-3561AC7BC4BC}" type="presParOf" srcId="{99B46D2E-A5F2-4315-AB73-8B50BB93A60E}" destId="{10FEA098-D84B-45F8-BD5D-BC76BD77F1A6}" srcOrd="0" destOrd="0" presId="urn:microsoft.com/office/officeart/2005/8/layout/orgChart1"/>
    <dgm:cxn modelId="{C8039A08-5091-482F-952F-3342067A9BCA}" type="presParOf" srcId="{10FEA098-D84B-45F8-BD5D-BC76BD77F1A6}" destId="{7550DAF1-48CA-4AF9-B18F-F57B17D582B0}" srcOrd="0" destOrd="0" presId="urn:microsoft.com/office/officeart/2005/8/layout/orgChart1"/>
    <dgm:cxn modelId="{62CC9691-F70B-4354-B948-A176D3EB6C6A}" type="presParOf" srcId="{10FEA098-D84B-45F8-BD5D-BC76BD77F1A6}" destId="{EB16BC0E-2A5B-4F2F-828E-452DDE870DF7}" srcOrd="1" destOrd="0" presId="urn:microsoft.com/office/officeart/2005/8/layout/orgChart1"/>
    <dgm:cxn modelId="{C229BFA5-0DAC-452F-8E39-3C895C53C894}" type="presParOf" srcId="{99B46D2E-A5F2-4315-AB73-8B50BB93A60E}" destId="{05CC3219-847A-478E-B300-729501324821}" srcOrd="1" destOrd="0" presId="urn:microsoft.com/office/officeart/2005/8/layout/orgChart1"/>
    <dgm:cxn modelId="{6293CB3C-2F8A-40E2-8819-EE67140035DE}" type="presParOf" srcId="{99B46D2E-A5F2-4315-AB73-8B50BB93A60E}" destId="{8D9AFDBE-E16F-4286-8E29-4479F825CA6C}" srcOrd="2" destOrd="0" presId="urn:microsoft.com/office/officeart/2005/8/layout/orgChart1"/>
    <dgm:cxn modelId="{CD081DD8-5CB0-4D53-B455-EA9CF032C3CA}" type="presParOf" srcId="{E6E1C2FA-1C16-44F9-B956-C1130EE161B3}" destId="{5FC5D6B4-5F89-4A13-9A62-3C72ECF64278}" srcOrd="2" destOrd="0" presId="urn:microsoft.com/office/officeart/2005/8/layout/orgChart1"/>
    <dgm:cxn modelId="{5CA29245-C08A-4388-AB80-194012781B81}" type="presParOf" srcId="{E6E1C2FA-1C16-44F9-B956-C1130EE161B3}" destId="{8A3545F9-D481-406C-BBAB-CBC3D7838589}" srcOrd="3" destOrd="0" presId="urn:microsoft.com/office/officeart/2005/8/layout/orgChart1"/>
    <dgm:cxn modelId="{8FF8A3A8-9315-47FC-960A-0807853BC7F5}" type="presParOf" srcId="{8A3545F9-D481-406C-BBAB-CBC3D7838589}" destId="{C6F40520-6C59-4C72-8CCA-27CB6257CBB0}" srcOrd="0" destOrd="0" presId="urn:microsoft.com/office/officeart/2005/8/layout/orgChart1"/>
    <dgm:cxn modelId="{1EAEF075-ACEB-4617-8C67-DF3846A54888}" type="presParOf" srcId="{C6F40520-6C59-4C72-8CCA-27CB6257CBB0}" destId="{BC3801A4-F130-453B-9DDA-876E6F3C0413}" srcOrd="0" destOrd="0" presId="urn:microsoft.com/office/officeart/2005/8/layout/orgChart1"/>
    <dgm:cxn modelId="{71BD3E23-C13E-42EB-8FA9-88FA413B08D0}" type="presParOf" srcId="{C6F40520-6C59-4C72-8CCA-27CB6257CBB0}" destId="{186D5BCF-4E5E-4A6C-AE64-C9D10548ABA7}" srcOrd="1" destOrd="0" presId="urn:microsoft.com/office/officeart/2005/8/layout/orgChart1"/>
    <dgm:cxn modelId="{3CEC60F8-F6E9-4C81-8683-6741C9A4BEF6}" type="presParOf" srcId="{8A3545F9-D481-406C-BBAB-CBC3D7838589}" destId="{A97D26C5-9C2A-40A7-BB21-14B8E09EC2E3}" srcOrd="1" destOrd="0" presId="urn:microsoft.com/office/officeart/2005/8/layout/orgChart1"/>
    <dgm:cxn modelId="{307928C2-99BF-43B0-AB5F-E2E474177017}" type="presParOf" srcId="{8A3545F9-D481-406C-BBAB-CBC3D7838589}" destId="{29BFE6DA-3251-4F3E-8303-FCE7BDC98B60}" srcOrd="2" destOrd="0" presId="urn:microsoft.com/office/officeart/2005/8/layout/orgChart1"/>
    <dgm:cxn modelId="{9A870A89-3326-41CD-946A-E37B9540CB86}" type="presParOf" srcId="{E6E1C2FA-1C16-44F9-B956-C1130EE161B3}" destId="{B066C15C-FD14-4A59-A52A-FAC0ACF81354}" srcOrd="4" destOrd="0" presId="urn:microsoft.com/office/officeart/2005/8/layout/orgChart1"/>
    <dgm:cxn modelId="{C798A5B2-4384-4D0E-A641-5316E492F56E}" type="presParOf" srcId="{E6E1C2FA-1C16-44F9-B956-C1130EE161B3}" destId="{73D38AAE-5459-4B91-9C28-460FEFA41377}" srcOrd="5" destOrd="0" presId="urn:microsoft.com/office/officeart/2005/8/layout/orgChart1"/>
    <dgm:cxn modelId="{E3C7443E-CA21-4CEF-B153-B6CA6BC3E2D3}" type="presParOf" srcId="{73D38AAE-5459-4B91-9C28-460FEFA41377}" destId="{B171446F-0CCD-4D90-B709-3B574DD32CBD}" srcOrd="0" destOrd="0" presId="urn:microsoft.com/office/officeart/2005/8/layout/orgChart1"/>
    <dgm:cxn modelId="{604C43CF-D560-4D7C-9EDB-072839E17968}" type="presParOf" srcId="{B171446F-0CCD-4D90-B709-3B574DD32CBD}" destId="{7DE99B9D-0EA1-4370-985C-788841F2C625}" srcOrd="0" destOrd="0" presId="urn:microsoft.com/office/officeart/2005/8/layout/orgChart1"/>
    <dgm:cxn modelId="{5C038D33-6653-44AC-AB32-AFBBD45CA8B6}" type="presParOf" srcId="{B171446F-0CCD-4D90-B709-3B574DD32CBD}" destId="{38FCC48C-5C10-487B-A1D4-347171B93400}" srcOrd="1" destOrd="0" presId="urn:microsoft.com/office/officeart/2005/8/layout/orgChart1"/>
    <dgm:cxn modelId="{868AC1E6-CB1E-4506-B89D-E69F24A9F5C8}" type="presParOf" srcId="{73D38AAE-5459-4B91-9C28-460FEFA41377}" destId="{2CCBCBC8-BADA-4138-BD6F-FB10116E326F}" srcOrd="1" destOrd="0" presId="urn:microsoft.com/office/officeart/2005/8/layout/orgChart1"/>
    <dgm:cxn modelId="{5B5EE055-B689-4F21-BBD4-60159B189CBA}" type="presParOf" srcId="{73D38AAE-5459-4B91-9C28-460FEFA41377}" destId="{C6B5643C-36EA-47EA-8308-AD94E383CCEE}" srcOrd="2" destOrd="0" presId="urn:microsoft.com/office/officeart/2005/8/layout/orgChart1"/>
    <dgm:cxn modelId="{3577C15F-3CC1-4F99-9F69-541170B81B7A}" type="presParOf" srcId="{E6E1C2FA-1C16-44F9-B956-C1130EE161B3}" destId="{768DAB6A-F3BD-48C8-BA6F-5CB114952DD7}" srcOrd="6" destOrd="0" presId="urn:microsoft.com/office/officeart/2005/8/layout/orgChart1"/>
    <dgm:cxn modelId="{FA061C79-F091-469A-B013-541FDCE02740}" type="presParOf" srcId="{E6E1C2FA-1C16-44F9-B956-C1130EE161B3}" destId="{318A0392-4DC1-41D3-A07F-561DA4615173}" srcOrd="7" destOrd="0" presId="urn:microsoft.com/office/officeart/2005/8/layout/orgChart1"/>
    <dgm:cxn modelId="{D3A6C421-A333-4A98-A314-6DE619D25225}" type="presParOf" srcId="{318A0392-4DC1-41D3-A07F-561DA4615173}" destId="{27328340-9966-4B0D-87E8-F590F40D3C59}" srcOrd="0" destOrd="0" presId="urn:microsoft.com/office/officeart/2005/8/layout/orgChart1"/>
    <dgm:cxn modelId="{5D902215-A879-444F-B3DA-D3B025021DC9}" type="presParOf" srcId="{27328340-9966-4B0D-87E8-F590F40D3C59}" destId="{7B862539-24E6-46BF-A38E-5A0E7ECE50AE}" srcOrd="0" destOrd="0" presId="urn:microsoft.com/office/officeart/2005/8/layout/orgChart1"/>
    <dgm:cxn modelId="{CEA6F7F5-B573-489F-8757-F54469BA0F85}" type="presParOf" srcId="{27328340-9966-4B0D-87E8-F590F40D3C59}" destId="{5CC39D7F-0034-43BA-87BF-B3A16D070394}" srcOrd="1" destOrd="0" presId="urn:microsoft.com/office/officeart/2005/8/layout/orgChart1"/>
    <dgm:cxn modelId="{7A847EFC-05D9-45A8-A4EC-EC3AB7EF6852}" type="presParOf" srcId="{318A0392-4DC1-41D3-A07F-561DA4615173}" destId="{F504986F-A012-4230-B92F-AE2FB80D0B00}" srcOrd="1" destOrd="0" presId="urn:microsoft.com/office/officeart/2005/8/layout/orgChart1"/>
    <dgm:cxn modelId="{03F4BE4D-6EF8-4E70-BF6D-D87C80C4D54A}" type="presParOf" srcId="{318A0392-4DC1-41D3-A07F-561DA4615173}" destId="{26BFF32F-9229-4D9C-A3BD-0C7DAD794667}" srcOrd="2" destOrd="0" presId="urn:microsoft.com/office/officeart/2005/8/layout/orgChart1"/>
    <dgm:cxn modelId="{14AEC5AF-70FE-443E-8C70-7D8A60F5DC68}" type="presParOf" srcId="{BF732238-4F66-4DF6-8609-CE9F7F980C59}" destId="{337F767B-72F2-4661-9221-662A46FE8980}" srcOrd="2" destOrd="0" presId="urn:microsoft.com/office/officeart/2005/8/layout/orgChart1"/>
    <dgm:cxn modelId="{431F6E27-5041-432A-AB27-67A5A91BABE4}" type="presParOf" srcId="{337F767B-72F2-4661-9221-662A46FE8980}" destId="{31C7D1FD-FAF8-478A-A073-1952D5406E57}" srcOrd="0" destOrd="0" presId="urn:microsoft.com/office/officeart/2005/8/layout/orgChart1"/>
    <dgm:cxn modelId="{5447856C-7B63-4A9B-BFF6-AC720234B5AB}" type="presParOf" srcId="{337F767B-72F2-4661-9221-662A46FE8980}" destId="{05F287BC-CA21-42EE-B537-728D522E25B8}" srcOrd="1" destOrd="0" presId="urn:microsoft.com/office/officeart/2005/8/layout/orgChart1"/>
    <dgm:cxn modelId="{39A5A447-1980-4959-8A76-5243EA1B44C1}" type="presParOf" srcId="{05F287BC-CA21-42EE-B537-728D522E25B8}" destId="{6C3042AA-051E-4ACD-9D71-7D67B2135C22}" srcOrd="0" destOrd="0" presId="urn:microsoft.com/office/officeart/2005/8/layout/orgChart1"/>
    <dgm:cxn modelId="{63429DA4-A240-4A09-8284-A1E6AD5A1720}" type="presParOf" srcId="{6C3042AA-051E-4ACD-9D71-7D67B2135C22}" destId="{5E34DD4F-3814-4EBB-819D-7980F39EC0C4}" srcOrd="0" destOrd="0" presId="urn:microsoft.com/office/officeart/2005/8/layout/orgChart1"/>
    <dgm:cxn modelId="{19AE653D-F15A-46BD-A751-32C379A6175D}" type="presParOf" srcId="{6C3042AA-051E-4ACD-9D71-7D67B2135C22}" destId="{F1CE381D-ABC2-49C8-8083-EF4637D45C4C}" srcOrd="1" destOrd="0" presId="urn:microsoft.com/office/officeart/2005/8/layout/orgChart1"/>
    <dgm:cxn modelId="{8CD7A9A9-47EC-4AD1-97EB-FC0113B97D94}" type="presParOf" srcId="{05F287BC-CA21-42EE-B537-728D522E25B8}" destId="{483B53A5-DCD4-4576-B458-A6D9AB987DA1}" srcOrd="1" destOrd="0" presId="urn:microsoft.com/office/officeart/2005/8/layout/orgChart1"/>
    <dgm:cxn modelId="{BF9DAC9A-33DF-46C3-81F5-65E3E851402D}" type="presParOf" srcId="{05F287BC-CA21-42EE-B537-728D522E25B8}" destId="{AE371DD3-47F8-4835-8F6D-7A8BFE28F1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836220-BF22-4010-A4E1-7CAB5E759472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D3AD4FF-F707-4F1C-B4AC-F1F21BBEB990}">
      <dgm:prSet phldrT="[Текст]"/>
      <dgm:spPr/>
      <dgm:t>
        <a:bodyPr/>
        <a:lstStyle/>
        <a:p>
          <a:r>
            <a:rPr lang="ru-RU" dirty="0" smtClean="0"/>
            <a:t>Государственный налоговый учет налогоплательщиков в России осуществляется посредством</a:t>
          </a:r>
          <a:endParaRPr lang="ru-RU" dirty="0"/>
        </a:p>
      </dgm:t>
    </dgm:pt>
    <dgm:pt modelId="{F9924A09-22B7-4B71-A6F3-160B6C9F9A29}" type="parTrans" cxnId="{53F1ED0A-DD1E-47E0-972A-AC87213413C3}">
      <dgm:prSet/>
      <dgm:spPr/>
      <dgm:t>
        <a:bodyPr/>
        <a:lstStyle/>
        <a:p>
          <a:endParaRPr lang="ru-RU"/>
        </a:p>
      </dgm:t>
    </dgm:pt>
    <dgm:pt modelId="{DDA41AE6-9236-44FA-A9F7-03F977E25CCD}" type="sibTrans" cxnId="{53F1ED0A-DD1E-47E0-972A-AC87213413C3}">
      <dgm:prSet/>
      <dgm:spPr/>
      <dgm:t>
        <a:bodyPr/>
        <a:lstStyle/>
        <a:p>
          <a:endParaRPr lang="ru-RU"/>
        </a:p>
      </dgm:t>
    </dgm:pt>
    <dgm:pt modelId="{5F2675A1-3EB6-4458-AABD-DBCC004801B4}">
      <dgm:prSet phldrT="[Текст]"/>
      <dgm:spPr/>
      <dgm:t>
        <a:bodyPr/>
        <a:lstStyle/>
        <a:p>
          <a:r>
            <a:rPr lang="ru-RU" dirty="0" smtClean="0"/>
            <a:t>учета лиц, на которых могут возлагаться налоговые обязательства</a:t>
          </a:r>
          <a:endParaRPr lang="ru-RU" dirty="0"/>
        </a:p>
      </dgm:t>
    </dgm:pt>
    <dgm:pt modelId="{DF6E4FE3-4A9A-4B5D-96E7-45E7782AB2AA}" type="parTrans" cxnId="{9793A1ED-F457-4D72-8A87-4D1FF538B681}">
      <dgm:prSet/>
      <dgm:spPr/>
      <dgm:t>
        <a:bodyPr/>
        <a:lstStyle/>
        <a:p>
          <a:endParaRPr lang="ru-RU"/>
        </a:p>
      </dgm:t>
    </dgm:pt>
    <dgm:pt modelId="{9F9F4B18-8816-4A96-8108-384F18DCDBC6}" type="sibTrans" cxnId="{9793A1ED-F457-4D72-8A87-4D1FF538B681}">
      <dgm:prSet/>
      <dgm:spPr/>
      <dgm:t>
        <a:bodyPr/>
        <a:lstStyle/>
        <a:p>
          <a:endParaRPr lang="ru-RU"/>
        </a:p>
      </dgm:t>
    </dgm:pt>
    <dgm:pt modelId="{8C5CA63F-536D-4BEE-B923-8A7E97A6AB89}">
      <dgm:prSet phldrT="[Текст]"/>
      <dgm:spPr/>
      <dgm:t>
        <a:bodyPr/>
        <a:lstStyle/>
        <a:p>
          <a:r>
            <a:rPr lang="ru-RU" dirty="0" smtClean="0"/>
            <a:t>Ведение учета возлагается</a:t>
          </a:r>
          <a:endParaRPr lang="ru-RU" dirty="0"/>
        </a:p>
      </dgm:t>
    </dgm:pt>
    <dgm:pt modelId="{A520DB1A-6EBD-4DAC-BC61-95A9624F9044}" type="parTrans" cxnId="{04D03D71-1E8D-4607-A24B-2E01093219FE}">
      <dgm:prSet/>
      <dgm:spPr/>
      <dgm:t>
        <a:bodyPr/>
        <a:lstStyle/>
        <a:p>
          <a:endParaRPr lang="ru-RU"/>
        </a:p>
      </dgm:t>
    </dgm:pt>
    <dgm:pt modelId="{FE60C75B-D836-4782-9E2E-1B7CD6D1D018}" type="sibTrans" cxnId="{04D03D71-1E8D-4607-A24B-2E01093219FE}">
      <dgm:prSet/>
      <dgm:spPr/>
      <dgm:t>
        <a:bodyPr/>
        <a:lstStyle/>
        <a:p>
          <a:endParaRPr lang="ru-RU"/>
        </a:p>
      </dgm:t>
    </dgm:pt>
    <dgm:pt modelId="{4839E475-2F08-43BC-90AB-B0F259774802}">
      <dgm:prSet phldrT="[Текст]"/>
      <dgm:spPr/>
      <dgm:t>
        <a:bodyPr/>
        <a:lstStyle/>
        <a:p>
          <a:r>
            <a:rPr lang="ru-RU" dirty="0" smtClean="0"/>
            <a:t>непосредственно на налоговые органы</a:t>
          </a:r>
          <a:endParaRPr lang="ru-RU" dirty="0"/>
        </a:p>
      </dgm:t>
    </dgm:pt>
    <dgm:pt modelId="{5E1777D7-6439-400B-AF2E-16A3531F01AF}" type="parTrans" cxnId="{33015E04-FE8C-48DF-B698-FCC9E7B3D613}">
      <dgm:prSet/>
      <dgm:spPr/>
      <dgm:t>
        <a:bodyPr/>
        <a:lstStyle/>
        <a:p>
          <a:endParaRPr lang="ru-RU"/>
        </a:p>
      </dgm:t>
    </dgm:pt>
    <dgm:pt modelId="{D81ABF09-84C6-4122-AB2A-6C6D20AC3557}" type="sibTrans" cxnId="{33015E04-FE8C-48DF-B698-FCC9E7B3D613}">
      <dgm:prSet/>
      <dgm:spPr/>
      <dgm:t>
        <a:bodyPr/>
        <a:lstStyle/>
        <a:p>
          <a:endParaRPr lang="ru-RU"/>
        </a:p>
      </dgm:t>
    </dgm:pt>
    <dgm:pt modelId="{3BEF6CBC-3284-43A4-B46B-133955A6D6F0}">
      <dgm:prSet phldrT="[Текст]"/>
      <dgm:spPr/>
      <dgm:t>
        <a:bodyPr/>
        <a:lstStyle/>
        <a:p>
          <a:r>
            <a:rPr lang="ru-RU" dirty="0" smtClean="0"/>
            <a:t>учета объектов налогообложения</a:t>
          </a:r>
          <a:endParaRPr lang="ru-RU" dirty="0"/>
        </a:p>
      </dgm:t>
    </dgm:pt>
    <dgm:pt modelId="{1EFB682B-F790-4A3D-8B8B-821EA1ADB77D}" type="parTrans" cxnId="{868FCD8B-24FB-455F-BE5C-73DB20A45ABC}">
      <dgm:prSet/>
      <dgm:spPr/>
      <dgm:t>
        <a:bodyPr/>
        <a:lstStyle/>
        <a:p>
          <a:endParaRPr lang="ru-RU"/>
        </a:p>
      </dgm:t>
    </dgm:pt>
    <dgm:pt modelId="{BB2F06EB-D877-4832-A3AA-8D045FC8771E}" type="sibTrans" cxnId="{868FCD8B-24FB-455F-BE5C-73DB20A45ABC}">
      <dgm:prSet/>
      <dgm:spPr/>
      <dgm:t>
        <a:bodyPr/>
        <a:lstStyle/>
        <a:p>
          <a:endParaRPr lang="ru-RU"/>
        </a:p>
      </dgm:t>
    </dgm:pt>
    <dgm:pt modelId="{EB564BF8-218D-4505-89E2-8C3936EC4501}">
      <dgm:prSet phldrT="[Текст]"/>
      <dgm:spPr/>
      <dgm:t>
        <a:bodyPr/>
        <a:lstStyle/>
        <a:p>
          <a:r>
            <a:rPr lang="ru-RU" dirty="0" smtClean="0"/>
            <a:t>Отличительными особенностями учета налогоплательщиков </a:t>
          </a:r>
          <a:endParaRPr lang="ru-RU" dirty="0"/>
        </a:p>
      </dgm:t>
    </dgm:pt>
    <dgm:pt modelId="{2083465A-6C4C-4005-9D33-56B07481DD12}" type="parTrans" cxnId="{E895AE6A-C1C7-4733-A6C1-0D84BF1E234E}">
      <dgm:prSet/>
      <dgm:spPr/>
      <dgm:t>
        <a:bodyPr/>
        <a:lstStyle/>
        <a:p>
          <a:endParaRPr lang="ru-RU"/>
        </a:p>
      </dgm:t>
    </dgm:pt>
    <dgm:pt modelId="{01B71640-53DF-4CE4-AF32-5F386BC0308D}" type="sibTrans" cxnId="{E895AE6A-C1C7-4733-A6C1-0D84BF1E234E}">
      <dgm:prSet/>
      <dgm:spPr/>
      <dgm:t>
        <a:bodyPr/>
        <a:lstStyle/>
        <a:p>
          <a:endParaRPr lang="ru-RU"/>
        </a:p>
      </dgm:t>
    </dgm:pt>
    <dgm:pt modelId="{BE6710A0-3D79-452B-9034-8B377F939D98}">
      <dgm:prSet phldrT="[Текст]"/>
      <dgm:spPr/>
      <dgm:t>
        <a:bodyPr/>
        <a:lstStyle/>
        <a:p>
          <a:r>
            <a:rPr lang="ru-RU" dirty="0" smtClean="0"/>
            <a:t>постоянность</a:t>
          </a:r>
          <a:endParaRPr lang="ru-RU" dirty="0"/>
        </a:p>
      </dgm:t>
    </dgm:pt>
    <dgm:pt modelId="{76D99EB7-42E4-48B3-8212-08CB97D27EA6}" type="parTrans" cxnId="{090A2E49-A62C-47BC-9893-FE9E2A86CB4B}">
      <dgm:prSet/>
      <dgm:spPr/>
      <dgm:t>
        <a:bodyPr/>
        <a:lstStyle/>
        <a:p>
          <a:endParaRPr lang="ru-RU"/>
        </a:p>
      </dgm:t>
    </dgm:pt>
    <dgm:pt modelId="{8E276172-0626-49AD-AD4B-2C300DD18059}" type="sibTrans" cxnId="{090A2E49-A62C-47BC-9893-FE9E2A86CB4B}">
      <dgm:prSet/>
      <dgm:spPr/>
      <dgm:t>
        <a:bodyPr/>
        <a:lstStyle/>
        <a:p>
          <a:endParaRPr lang="ru-RU"/>
        </a:p>
      </dgm:t>
    </dgm:pt>
    <dgm:pt modelId="{495A7687-040B-4D64-BE97-38BAB8493CD5}">
      <dgm:prSet phldrT="[Текст]"/>
      <dgm:spPr/>
      <dgm:t>
        <a:bodyPr/>
        <a:lstStyle/>
        <a:p>
          <a:r>
            <a:rPr lang="ru-RU" dirty="0" smtClean="0"/>
            <a:t>непрерывность</a:t>
          </a:r>
          <a:endParaRPr lang="ru-RU" dirty="0"/>
        </a:p>
      </dgm:t>
    </dgm:pt>
    <dgm:pt modelId="{E009BBC6-9E50-4C0C-B28D-391499F69A6B}" type="parTrans" cxnId="{066C491B-FDD8-43E5-B095-E9F288DE7D8E}">
      <dgm:prSet/>
      <dgm:spPr/>
      <dgm:t>
        <a:bodyPr/>
        <a:lstStyle/>
        <a:p>
          <a:endParaRPr lang="ru-RU"/>
        </a:p>
      </dgm:t>
    </dgm:pt>
    <dgm:pt modelId="{6B1849F2-FE67-4EB8-8598-0ECDE6890A93}" type="sibTrans" cxnId="{066C491B-FDD8-43E5-B095-E9F288DE7D8E}">
      <dgm:prSet/>
      <dgm:spPr/>
      <dgm:t>
        <a:bodyPr/>
        <a:lstStyle/>
        <a:p>
          <a:endParaRPr lang="ru-RU"/>
        </a:p>
      </dgm:t>
    </dgm:pt>
    <dgm:pt modelId="{27DB2502-2208-4E4E-A990-6FEA876150B9}">
      <dgm:prSet phldrT="[Текст]"/>
      <dgm:spPr/>
      <dgm:t>
        <a:bodyPr/>
        <a:lstStyle/>
        <a:p>
          <a:r>
            <a:rPr lang="ru-RU" dirty="0" smtClean="0"/>
            <a:t>всеобщность</a:t>
          </a:r>
          <a:endParaRPr lang="ru-RU" dirty="0"/>
        </a:p>
      </dgm:t>
    </dgm:pt>
    <dgm:pt modelId="{B1682D42-67B2-4F73-BC07-87969A12C6B6}" type="parTrans" cxnId="{0C693AA5-8E4D-4914-A5DF-16D4F6C97A3D}">
      <dgm:prSet/>
      <dgm:spPr/>
      <dgm:t>
        <a:bodyPr/>
        <a:lstStyle/>
        <a:p>
          <a:endParaRPr lang="ru-RU"/>
        </a:p>
      </dgm:t>
    </dgm:pt>
    <dgm:pt modelId="{C5DD73A2-FA03-429F-86D6-CFE7FA0BA27A}" type="sibTrans" cxnId="{0C693AA5-8E4D-4914-A5DF-16D4F6C97A3D}">
      <dgm:prSet/>
      <dgm:spPr/>
      <dgm:t>
        <a:bodyPr/>
        <a:lstStyle/>
        <a:p>
          <a:endParaRPr lang="ru-RU"/>
        </a:p>
      </dgm:t>
    </dgm:pt>
    <dgm:pt modelId="{1379C087-1470-4444-991D-25F9014EFC92}">
      <dgm:prSet phldrT="[Текст]"/>
      <dgm:spPr/>
      <dgm:t>
        <a:bodyPr/>
        <a:lstStyle/>
        <a:p>
          <a:r>
            <a:rPr lang="ru-RU" dirty="0" smtClean="0"/>
            <a:t>императивность процедурного обеспечения</a:t>
          </a:r>
          <a:endParaRPr lang="ru-RU" dirty="0"/>
        </a:p>
      </dgm:t>
    </dgm:pt>
    <dgm:pt modelId="{541AAC43-93C2-4FF3-8AD7-9FF260A247EB}" type="parTrans" cxnId="{C6FC4A34-F584-4CA0-9933-F60D7E88A210}">
      <dgm:prSet/>
      <dgm:spPr/>
      <dgm:t>
        <a:bodyPr/>
        <a:lstStyle/>
        <a:p>
          <a:endParaRPr lang="ru-RU"/>
        </a:p>
      </dgm:t>
    </dgm:pt>
    <dgm:pt modelId="{6A14F2BB-AEE8-4DF0-9257-4AD2F71AE492}" type="sibTrans" cxnId="{C6FC4A34-F584-4CA0-9933-F60D7E88A210}">
      <dgm:prSet/>
      <dgm:spPr/>
      <dgm:t>
        <a:bodyPr/>
        <a:lstStyle/>
        <a:p>
          <a:endParaRPr lang="ru-RU"/>
        </a:p>
      </dgm:t>
    </dgm:pt>
    <dgm:pt modelId="{9E63A178-565C-40BB-A76E-C8CEA50764FF}" type="pres">
      <dgm:prSet presAssocID="{58836220-BF22-4010-A4E1-7CAB5E759472}" presName="linear" presStyleCnt="0">
        <dgm:presLayoutVars>
          <dgm:animLvl val="lvl"/>
          <dgm:resizeHandles val="exact"/>
        </dgm:presLayoutVars>
      </dgm:prSet>
      <dgm:spPr/>
    </dgm:pt>
    <dgm:pt modelId="{54DF806C-638D-43B3-B512-43C9F92FDF43}" type="pres">
      <dgm:prSet presAssocID="{AD3AD4FF-F707-4F1C-B4AC-F1F21BBEB9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4411D-6AB7-4DFC-B667-D70EC28FA3BC}" type="pres">
      <dgm:prSet presAssocID="{AD3AD4FF-F707-4F1C-B4AC-F1F21BBEB99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7FA93F-AAFF-4458-94F4-43ECF656F371}" type="pres">
      <dgm:prSet presAssocID="{8C5CA63F-536D-4BEE-B923-8A7E97A6AB8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787494-27F0-40B1-842F-840CA8809EDF}" type="pres">
      <dgm:prSet presAssocID="{8C5CA63F-536D-4BEE-B923-8A7E97A6AB89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C469C8-66D7-4AF0-9AFC-39E566CD022E}" type="pres">
      <dgm:prSet presAssocID="{EB564BF8-218D-4505-89E2-8C3936EC450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2E076-1A6A-4B83-BB3F-B08061842426}" type="pres">
      <dgm:prSet presAssocID="{EB564BF8-218D-4505-89E2-8C3936EC4501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D0513E-DF5D-441D-B538-4C6A1A4A1318}" type="presOf" srcId="{27DB2502-2208-4E4E-A990-6FEA876150B9}" destId="{5142E076-1A6A-4B83-BB3F-B08061842426}" srcOrd="0" destOrd="2" presId="urn:microsoft.com/office/officeart/2005/8/layout/vList2"/>
    <dgm:cxn modelId="{E895AE6A-C1C7-4733-A6C1-0D84BF1E234E}" srcId="{58836220-BF22-4010-A4E1-7CAB5E759472}" destId="{EB564BF8-218D-4505-89E2-8C3936EC4501}" srcOrd="2" destOrd="0" parTransId="{2083465A-6C4C-4005-9D33-56B07481DD12}" sibTransId="{01B71640-53DF-4CE4-AF32-5F386BC0308D}"/>
    <dgm:cxn modelId="{868FCD8B-24FB-455F-BE5C-73DB20A45ABC}" srcId="{AD3AD4FF-F707-4F1C-B4AC-F1F21BBEB990}" destId="{3BEF6CBC-3284-43A4-B46B-133955A6D6F0}" srcOrd="1" destOrd="0" parTransId="{1EFB682B-F790-4A3D-8B8B-821EA1ADB77D}" sibTransId="{BB2F06EB-D877-4832-A3AA-8D045FC8771E}"/>
    <dgm:cxn modelId="{0EB92967-FA91-49AE-855C-F6158FE21E38}" type="presOf" srcId="{58836220-BF22-4010-A4E1-7CAB5E759472}" destId="{9E63A178-565C-40BB-A76E-C8CEA50764FF}" srcOrd="0" destOrd="0" presId="urn:microsoft.com/office/officeart/2005/8/layout/vList2"/>
    <dgm:cxn modelId="{066C491B-FDD8-43E5-B095-E9F288DE7D8E}" srcId="{EB564BF8-218D-4505-89E2-8C3936EC4501}" destId="{495A7687-040B-4D64-BE97-38BAB8493CD5}" srcOrd="1" destOrd="0" parTransId="{E009BBC6-9E50-4C0C-B28D-391499F69A6B}" sibTransId="{6B1849F2-FE67-4EB8-8598-0ECDE6890A93}"/>
    <dgm:cxn modelId="{53F1ED0A-DD1E-47E0-972A-AC87213413C3}" srcId="{58836220-BF22-4010-A4E1-7CAB5E759472}" destId="{AD3AD4FF-F707-4F1C-B4AC-F1F21BBEB990}" srcOrd="0" destOrd="0" parTransId="{F9924A09-22B7-4B71-A6F3-160B6C9F9A29}" sibTransId="{DDA41AE6-9236-44FA-A9F7-03F977E25CCD}"/>
    <dgm:cxn modelId="{3F18EB74-E3F5-4106-9598-A30D7D3E1A86}" type="presOf" srcId="{495A7687-040B-4D64-BE97-38BAB8493CD5}" destId="{5142E076-1A6A-4B83-BB3F-B08061842426}" srcOrd="0" destOrd="1" presId="urn:microsoft.com/office/officeart/2005/8/layout/vList2"/>
    <dgm:cxn modelId="{E2E25083-D5FB-4A6D-BBB1-ABB6B5B94FA0}" type="presOf" srcId="{8C5CA63F-536D-4BEE-B923-8A7E97A6AB89}" destId="{4D7FA93F-AAFF-4458-94F4-43ECF656F371}" srcOrd="0" destOrd="0" presId="urn:microsoft.com/office/officeart/2005/8/layout/vList2"/>
    <dgm:cxn modelId="{33015E04-FE8C-48DF-B698-FCC9E7B3D613}" srcId="{8C5CA63F-536D-4BEE-B923-8A7E97A6AB89}" destId="{4839E475-2F08-43BC-90AB-B0F259774802}" srcOrd="0" destOrd="0" parTransId="{5E1777D7-6439-400B-AF2E-16A3531F01AF}" sibTransId="{D81ABF09-84C6-4122-AB2A-6C6D20AC3557}"/>
    <dgm:cxn modelId="{44FA7E9C-678E-481D-A887-7397D6F5B17C}" type="presOf" srcId="{3BEF6CBC-3284-43A4-B46B-133955A6D6F0}" destId="{01A4411D-6AB7-4DFC-B667-D70EC28FA3BC}" srcOrd="0" destOrd="1" presId="urn:microsoft.com/office/officeart/2005/8/layout/vList2"/>
    <dgm:cxn modelId="{C6FC4A34-F584-4CA0-9933-F60D7E88A210}" srcId="{EB564BF8-218D-4505-89E2-8C3936EC4501}" destId="{1379C087-1470-4444-991D-25F9014EFC92}" srcOrd="3" destOrd="0" parTransId="{541AAC43-93C2-4FF3-8AD7-9FF260A247EB}" sibTransId="{6A14F2BB-AEE8-4DF0-9257-4AD2F71AE492}"/>
    <dgm:cxn modelId="{04D03D71-1E8D-4607-A24B-2E01093219FE}" srcId="{58836220-BF22-4010-A4E1-7CAB5E759472}" destId="{8C5CA63F-536D-4BEE-B923-8A7E97A6AB89}" srcOrd="1" destOrd="0" parTransId="{A520DB1A-6EBD-4DAC-BC61-95A9624F9044}" sibTransId="{FE60C75B-D836-4782-9E2E-1B7CD6D1D018}"/>
    <dgm:cxn modelId="{D0F37A32-D300-44E7-96EA-8387308B5B11}" type="presOf" srcId="{BE6710A0-3D79-452B-9034-8B377F939D98}" destId="{5142E076-1A6A-4B83-BB3F-B08061842426}" srcOrd="0" destOrd="0" presId="urn:microsoft.com/office/officeart/2005/8/layout/vList2"/>
    <dgm:cxn modelId="{D4617742-9BEC-42A1-9146-C9FBC4E51688}" type="presOf" srcId="{4839E475-2F08-43BC-90AB-B0F259774802}" destId="{83787494-27F0-40B1-842F-840CA8809EDF}" srcOrd="0" destOrd="0" presId="urn:microsoft.com/office/officeart/2005/8/layout/vList2"/>
    <dgm:cxn modelId="{9793A1ED-F457-4D72-8A87-4D1FF538B681}" srcId="{AD3AD4FF-F707-4F1C-B4AC-F1F21BBEB990}" destId="{5F2675A1-3EB6-4458-AABD-DBCC004801B4}" srcOrd="0" destOrd="0" parTransId="{DF6E4FE3-4A9A-4B5D-96E7-45E7782AB2AA}" sibTransId="{9F9F4B18-8816-4A96-8108-384F18DCDBC6}"/>
    <dgm:cxn modelId="{3C2D431E-6E35-41C3-8BA8-84E417E8E488}" type="presOf" srcId="{1379C087-1470-4444-991D-25F9014EFC92}" destId="{5142E076-1A6A-4B83-BB3F-B08061842426}" srcOrd="0" destOrd="3" presId="urn:microsoft.com/office/officeart/2005/8/layout/vList2"/>
    <dgm:cxn modelId="{35C675C4-F596-430F-A4F6-A21FD0070B45}" type="presOf" srcId="{AD3AD4FF-F707-4F1C-B4AC-F1F21BBEB990}" destId="{54DF806C-638D-43B3-B512-43C9F92FDF43}" srcOrd="0" destOrd="0" presId="urn:microsoft.com/office/officeart/2005/8/layout/vList2"/>
    <dgm:cxn modelId="{0C693AA5-8E4D-4914-A5DF-16D4F6C97A3D}" srcId="{EB564BF8-218D-4505-89E2-8C3936EC4501}" destId="{27DB2502-2208-4E4E-A990-6FEA876150B9}" srcOrd="2" destOrd="0" parTransId="{B1682D42-67B2-4F73-BC07-87969A12C6B6}" sibTransId="{C5DD73A2-FA03-429F-86D6-CFE7FA0BA27A}"/>
    <dgm:cxn modelId="{5D1F0A6F-B4A7-4909-B8DD-8E2D4C35B366}" type="presOf" srcId="{EB564BF8-218D-4505-89E2-8C3936EC4501}" destId="{3AC469C8-66D7-4AF0-9AFC-39E566CD022E}" srcOrd="0" destOrd="0" presId="urn:microsoft.com/office/officeart/2005/8/layout/vList2"/>
    <dgm:cxn modelId="{090A2E49-A62C-47BC-9893-FE9E2A86CB4B}" srcId="{EB564BF8-218D-4505-89E2-8C3936EC4501}" destId="{BE6710A0-3D79-452B-9034-8B377F939D98}" srcOrd="0" destOrd="0" parTransId="{76D99EB7-42E4-48B3-8212-08CB97D27EA6}" sibTransId="{8E276172-0626-49AD-AD4B-2C300DD18059}"/>
    <dgm:cxn modelId="{91D316E6-34B7-498B-A22F-982048FBB647}" type="presOf" srcId="{5F2675A1-3EB6-4458-AABD-DBCC004801B4}" destId="{01A4411D-6AB7-4DFC-B667-D70EC28FA3BC}" srcOrd="0" destOrd="0" presId="urn:microsoft.com/office/officeart/2005/8/layout/vList2"/>
    <dgm:cxn modelId="{CDE6B6DA-6534-41E9-80CB-BC72D28DEED5}" type="presParOf" srcId="{9E63A178-565C-40BB-A76E-C8CEA50764FF}" destId="{54DF806C-638D-43B3-B512-43C9F92FDF43}" srcOrd="0" destOrd="0" presId="urn:microsoft.com/office/officeart/2005/8/layout/vList2"/>
    <dgm:cxn modelId="{4B295059-0F28-4A93-A07F-24925C2714D3}" type="presParOf" srcId="{9E63A178-565C-40BB-A76E-C8CEA50764FF}" destId="{01A4411D-6AB7-4DFC-B667-D70EC28FA3BC}" srcOrd="1" destOrd="0" presId="urn:microsoft.com/office/officeart/2005/8/layout/vList2"/>
    <dgm:cxn modelId="{6AFF445A-7D5C-41D6-B463-14621A00EAF5}" type="presParOf" srcId="{9E63A178-565C-40BB-A76E-C8CEA50764FF}" destId="{4D7FA93F-AAFF-4458-94F4-43ECF656F371}" srcOrd="2" destOrd="0" presId="urn:microsoft.com/office/officeart/2005/8/layout/vList2"/>
    <dgm:cxn modelId="{9115307D-53DA-428E-9989-FCEA1767D9F7}" type="presParOf" srcId="{9E63A178-565C-40BB-A76E-C8CEA50764FF}" destId="{83787494-27F0-40B1-842F-840CA8809EDF}" srcOrd="3" destOrd="0" presId="urn:microsoft.com/office/officeart/2005/8/layout/vList2"/>
    <dgm:cxn modelId="{538FF02C-4E41-416E-A0D3-9C5DD1C7DAAC}" type="presParOf" srcId="{9E63A178-565C-40BB-A76E-C8CEA50764FF}" destId="{3AC469C8-66D7-4AF0-9AFC-39E566CD022E}" srcOrd="4" destOrd="0" presId="urn:microsoft.com/office/officeart/2005/8/layout/vList2"/>
    <dgm:cxn modelId="{6E6D699E-01CC-4242-8E44-35E5924E2755}" type="presParOf" srcId="{9E63A178-565C-40BB-A76E-C8CEA50764FF}" destId="{5142E076-1A6A-4B83-BB3F-B0806184242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58CDE37-0E0B-4608-8B3E-3A2252A3D106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9E6F405-0B76-4829-ACE7-18D104946F46}">
      <dgm:prSet phldrT="[Текст]"/>
      <dgm:spPr/>
      <dgm:t>
        <a:bodyPr/>
        <a:lstStyle/>
        <a:p>
          <a:r>
            <a:rPr lang="ru-RU" dirty="0" smtClean="0"/>
            <a:t>Камеральная налоговая проверка </a:t>
          </a:r>
          <a:endParaRPr lang="ru-RU" dirty="0"/>
        </a:p>
      </dgm:t>
    </dgm:pt>
    <dgm:pt modelId="{A52A932F-57B0-4DA5-B48F-07C001D07A80}" type="parTrans" cxnId="{7D4654F6-8DE4-4CC7-8030-5B4700F3A50C}">
      <dgm:prSet/>
      <dgm:spPr/>
      <dgm:t>
        <a:bodyPr/>
        <a:lstStyle/>
        <a:p>
          <a:endParaRPr lang="ru-RU"/>
        </a:p>
      </dgm:t>
    </dgm:pt>
    <dgm:pt modelId="{ABE4B7D9-BD1A-4984-A2B5-9144CD56AB0A}" type="sibTrans" cxnId="{7D4654F6-8DE4-4CC7-8030-5B4700F3A50C}">
      <dgm:prSet/>
      <dgm:spPr/>
      <dgm:t>
        <a:bodyPr/>
        <a:lstStyle/>
        <a:p>
          <a:endParaRPr lang="ru-RU"/>
        </a:p>
      </dgm:t>
    </dgm:pt>
    <dgm:pt modelId="{B96BBCC3-B831-437F-964F-5BAEC7E9D1D7}">
      <dgm:prSet phldrT="[Текст]"/>
      <dgm:spPr/>
      <dgm:t>
        <a:bodyPr/>
        <a:lstStyle/>
        <a:p>
          <a:r>
            <a:rPr lang="ru-RU" dirty="0" smtClean="0"/>
            <a:t>проводится по месту нахождения налогового органа должностными лицами этого органа</a:t>
          </a:r>
          <a:endParaRPr lang="ru-RU" dirty="0"/>
        </a:p>
      </dgm:t>
    </dgm:pt>
    <dgm:pt modelId="{1AD3C5DD-295C-4459-8F30-D2F02B8FD510}" type="parTrans" cxnId="{C1869D40-8151-400D-A6FC-B548AB0B75E4}">
      <dgm:prSet/>
      <dgm:spPr/>
      <dgm:t>
        <a:bodyPr/>
        <a:lstStyle/>
        <a:p>
          <a:endParaRPr lang="ru-RU"/>
        </a:p>
      </dgm:t>
    </dgm:pt>
    <dgm:pt modelId="{23124C09-9F56-4E32-B257-E977AB1CFD95}" type="sibTrans" cxnId="{C1869D40-8151-400D-A6FC-B548AB0B75E4}">
      <dgm:prSet/>
      <dgm:spPr/>
      <dgm:t>
        <a:bodyPr/>
        <a:lstStyle/>
        <a:p>
          <a:endParaRPr lang="ru-RU"/>
        </a:p>
      </dgm:t>
    </dgm:pt>
    <dgm:pt modelId="{8311AC90-DBDB-4B93-952F-689FEF875503}">
      <dgm:prSet phldrT="[Текст]"/>
      <dgm:spPr/>
      <dgm:t>
        <a:bodyPr/>
        <a:lstStyle/>
        <a:p>
          <a:r>
            <a:rPr lang="ru-RU" dirty="0" smtClean="0"/>
            <a:t>объектом служит финансово-хозяйственная деятельность проверяемого лица за отчетный налоговый период</a:t>
          </a:r>
          <a:endParaRPr lang="ru-RU" dirty="0"/>
        </a:p>
      </dgm:t>
    </dgm:pt>
    <dgm:pt modelId="{ED9D31B8-CE7D-40EA-9138-507F831DAFDD}" type="parTrans" cxnId="{4CA27975-0528-4EA5-B693-CE93D0A8B786}">
      <dgm:prSet/>
      <dgm:spPr/>
      <dgm:t>
        <a:bodyPr/>
        <a:lstStyle/>
        <a:p>
          <a:endParaRPr lang="ru-RU"/>
        </a:p>
      </dgm:t>
    </dgm:pt>
    <dgm:pt modelId="{C185FD93-4554-4223-AD25-915C286DC4F5}" type="sibTrans" cxnId="{4CA27975-0528-4EA5-B693-CE93D0A8B786}">
      <dgm:prSet/>
      <dgm:spPr/>
      <dgm:t>
        <a:bodyPr/>
        <a:lstStyle/>
        <a:p>
          <a:endParaRPr lang="ru-RU"/>
        </a:p>
      </dgm:t>
    </dgm:pt>
    <dgm:pt modelId="{807F71B3-24B5-475D-94EF-506F2812CA02}">
      <dgm:prSet phldrT="[Текст]"/>
      <dgm:spPr/>
      <dgm:t>
        <a:bodyPr/>
        <a:lstStyle/>
        <a:p>
          <a:r>
            <a:rPr lang="ru-RU" dirty="0" smtClean="0"/>
            <a:t>Выездная налоговая проверка </a:t>
          </a:r>
          <a:endParaRPr lang="ru-RU" dirty="0"/>
        </a:p>
      </dgm:t>
    </dgm:pt>
    <dgm:pt modelId="{4F2FDFD6-FD28-43FA-97AC-DE33BE9F5749}" type="parTrans" cxnId="{33D0F4A4-7FDD-4BD2-8064-F8685561EC9A}">
      <dgm:prSet/>
      <dgm:spPr/>
      <dgm:t>
        <a:bodyPr/>
        <a:lstStyle/>
        <a:p>
          <a:endParaRPr lang="ru-RU"/>
        </a:p>
      </dgm:t>
    </dgm:pt>
    <dgm:pt modelId="{F57B6E76-4376-4114-9FF5-4968D030F1A7}" type="sibTrans" cxnId="{33D0F4A4-7FDD-4BD2-8064-F8685561EC9A}">
      <dgm:prSet/>
      <dgm:spPr/>
      <dgm:t>
        <a:bodyPr/>
        <a:lstStyle/>
        <a:p>
          <a:endParaRPr lang="ru-RU"/>
        </a:p>
      </dgm:t>
    </dgm:pt>
    <dgm:pt modelId="{0F056AA3-F088-4EE5-A3FB-A2738C26EE23}">
      <dgm:prSet phldrT="[Текст]"/>
      <dgm:spPr/>
      <dgm:t>
        <a:bodyPr/>
        <a:lstStyle/>
        <a:p>
          <a:r>
            <a:rPr lang="ru-RU" dirty="0" smtClean="0"/>
            <a:t>проводится по одному или нескольким налогам на основании решения налогового органа</a:t>
          </a:r>
          <a:endParaRPr lang="ru-RU" dirty="0"/>
        </a:p>
      </dgm:t>
    </dgm:pt>
    <dgm:pt modelId="{66F22921-18EA-4419-9BFF-A076206F1DB6}" type="parTrans" cxnId="{25B0F6F2-9DB4-4328-ABE5-EDA598BEA6C9}">
      <dgm:prSet/>
      <dgm:spPr/>
      <dgm:t>
        <a:bodyPr/>
        <a:lstStyle/>
        <a:p>
          <a:endParaRPr lang="ru-RU"/>
        </a:p>
      </dgm:t>
    </dgm:pt>
    <dgm:pt modelId="{7D68FA55-E102-4878-AC68-1A7F462A4043}" type="sibTrans" cxnId="{25B0F6F2-9DB4-4328-ABE5-EDA598BEA6C9}">
      <dgm:prSet/>
      <dgm:spPr/>
      <dgm:t>
        <a:bodyPr/>
        <a:lstStyle/>
        <a:p>
          <a:endParaRPr lang="ru-RU"/>
        </a:p>
      </dgm:t>
    </dgm:pt>
    <dgm:pt modelId="{8858D476-4CF4-43D5-973D-F91818F0ED42}">
      <dgm:prSet phldrT="[Текст]"/>
      <dgm:spPr/>
      <dgm:t>
        <a:bodyPr/>
        <a:lstStyle/>
        <a:p>
          <a:r>
            <a:rPr lang="ru-RU" dirty="0" smtClean="0"/>
            <a:t>объектом выступают финансово-хозяйственные операции налогоплательщика за весь отчетный период</a:t>
          </a:r>
          <a:endParaRPr lang="ru-RU" dirty="0"/>
        </a:p>
      </dgm:t>
    </dgm:pt>
    <dgm:pt modelId="{A94E89C1-AE64-47B9-90B0-B41671FAEFE8}" type="parTrans" cxnId="{BCE75D75-D0A8-4854-9277-3CB9A125F1E0}">
      <dgm:prSet/>
      <dgm:spPr/>
      <dgm:t>
        <a:bodyPr/>
        <a:lstStyle/>
        <a:p>
          <a:endParaRPr lang="ru-RU"/>
        </a:p>
      </dgm:t>
    </dgm:pt>
    <dgm:pt modelId="{9688A426-821E-4A13-919F-6ED18F587CCC}" type="sibTrans" cxnId="{BCE75D75-D0A8-4854-9277-3CB9A125F1E0}">
      <dgm:prSet/>
      <dgm:spPr/>
      <dgm:t>
        <a:bodyPr/>
        <a:lstStyle/>
        <a:p>
          <a:endParaRPr lang="ru-RU"/>
        </a:p>
      </dgm:t>
    </dgm:pt>
    <dgm:pt modelId="{F97D40AE-3A2C-4E6E-A139-E180062947C2}">
      <dgm:prSet phldrT="[Текст]"/>
      <dgm:spPr/>
      <dgm:t>
        <a:bodyPr/>
        <a:lstStyle/>
        <a:p>
          <a:r>
            <a:rPr lang="ru-RU" dirty="0" smtClean="0"/>
            <a:t>проводится в течение трех месяцев со дня представления налогоплательщиком налоговой декларации (расчета) и необходимых документов</a:t>
          </a:r>
          <a:endParaRPr lang="ru-RU" dirty="0"/>
        </a:p>
      </dgm:t>
    </dgm:pt>
    <dgm:pt modelId="{A57800B4-326A-411D-968B-9CA33E34C883}" type="parTrans" cxnId="{8F139870-F5F0-444D-85E7-D865B769BFAC}">
      <dgm:prSet/>
      <dgm:spPr/>
      <dgm:t>
        <a:bodyPr/>
        <a:lstStyle/>
        <a:p>
          <a:endParaRPr lang="ru-RU"/>
        </a:p>
      </dgm:t>
    </dgm:pt>
    <dgm:pt modelId="{A482E782-5D84-41A5-AD43-9A810A7F139C}" type="sibTrans" cxnId="{8F139870-F5F0-444D-85E7-D865B769BFAC}">
      <dgm:prSet/>
      <dgm:spPr/>
      <dgm:t>
        <a:bodyPr/>
        <a:lstStyle/>
        <a:p>
          <a:endParaRPr lang="ru-RU"/>
        </a:p>
      </dgm:t>
    </dgm:pt>
    <dgm:pt modelId="{83ED3180-09C5-4DF1-A705-C53D3EB7EDEB}">
      <dgm:prSet phldrT="[Текст]"/>
      <dgm:spPr/>
      <dgm:t>
        <a:bodyPr/>
        <a:lstStyle/>
        <a:p>
          <a:r>
            <a:rPr lang="ru-RU" dirty="0" smtClean="0"/>
            <a:t>может быть проверен период, не превышающий трех календарных лет, предшествующих году, в котором вынесено решение о проведении проверки</a:t>
          </a:r>
          <a:endParaRPr lang="ru-RU" dirty="0"/>
        </a:p>
      </dgm:t>
    </dgm:pt>
    <dgm:pt modelId="{9B4006FA-A977-47EC-BD0D-84118D1C1610}" type="parTrans" cxnId="{F9AE5EF5-AA19-40AC-AB8C-83B1357CBFFB}">
      <dgm:prSet/>
      <dgm:spPr/>
      <dgm:t>
        <a:bodyPr/>
        <a:lstStyle/>
        <a:p>
          <a:endParaRPr lang="ru-RU"/>
        </a:p>
      </dgm:t>
    </dgm:pt>
    <dgm:pt modelId="{B2CC2FAA-26AB-48F9-B3AD-48EF1B80926A}" type="sibTrans" cxnId="{F9AE5EF5-AA19-40AC-AB8C-83B1357CBFFB}">
      <dgm:prSet/>
      <dgm:spPr/>
      <dgm:t>
        <a:bodyPr/>
        <a:lstStyle/>
        <a:p>
          <a:endParaRPr lang="ru-RU"/>
        </a:p>
      </dgm:t>
    </dgm:pt>
    <dgm:pt modelId="{6C0C0542-4BFF-4192-ADD2-1A48221677D9}">
      <dgm:prSet phldrT="[Текст]"/>
      <dgm:spPr/>
      <dgm:t>
        <a:bodyPr/>
        <a:lstStyle/>
        <a:p>
          <a:r>
            <a:rPr lang="ru-RU" dirty="0" smtClean="0"/>
            <a:t>в течение двух месяцев со дня составления справки о проведенной выездной налоговой проверке должен быть составлен в установленной форме акт налоговой проверки</a:t>
          </a:r>
          <a:endParaRPr lang="ru-RU" dirty="0"/>
        </a:p>
      </dgm:t>
    </dgm:pt>
    <dgm:pt modelId="{2A26C457-C286-42E3-A4A9-E2C2058E0008}" type="parTrans" cxnId="{EDC2D43D-3235-409A-9C53-82F2DF951DD1}">
      <dgm:prSet/>
      <dgm:spPr/>
      <dgm:t>
        <a:bodyPr/>
        <a:lstStyle/>
        <a:p>
          <a:endParaRPr lang="ru-RU"/>
        </a:p>
      </dgm:t>
    </dgm:pt>
    <dgm:pt modelId="{204988F7-5127-4F0E-A32E-FDD57A5A4633}" type="sibTrans" cxnId="{EDC2D43D-3235-409A-9C53-82F2DF951DD1}">
      <dgm:prSet/>
      <dgm:spPr/>
      <dgm:t>
        <a:bodyPr/>
        <a:lstStyle/>
        <a:p>
          <a:endParaRPr lang="ru-RU"/>
        </a:p>
      </dgm:t>
    </dgm:pt>
    <dgm:pt modelId="{B8751798-E338-4BB1-851C-648C98A2B1D4}">
      <dgm:prSet phldrT="[Текст]"/>
      <dgm:spPr/>
      <dgm:t>
        <a:bodyPr/>
        <a:lstStyle/>
        <a:p>
          <a:r>
            <a:rPr lang="ru-RU" dirty="0" smtClean="0"/>
            <a:t>в течение 10 рабочих дней с момента завершения камеральной проверки составляется акт камеральной проверки</a:t>
          </a:r>
          <a:endParaRPr lang="ru-RU" dirty="0"/>
        </a:p>
      </dgm:t>
    </dgm:pt>
    <dgm:pt modelId="{F74590A6-6662-4C49-BCDF-D604E6441DFD}" type="parTrans" cxnId="{8A78B7F3-D3D2-4E35-8BCF-948A0B5E2BBA}">
      <dgm:prSet/>
      <dgm:spPr/>
      <dgm:t>
        <a:bodyPr/>
        <a:lstStyle/>
        <a:p>
          <a:endParaRPr lang="ru-RU"/>
        </a:p>
      </dgm:t>
    </dgm:pt>
    <dgm:pt modelId="{CB522A5D-8216-40EF-9D97-3322D5575767}" type="sibTrans" cxnId="{8A78B7F3-D3D2-4E35-8BCF-948A0B5E2BBA}">
      <dgm:prSet/>
      <dgm:spPr/>
      <dgm:t>
        <a:bodyPr/>
        <a:lstStyle/>
        <a:p>
          <a:endParaRPr lang="ru-RU"/>
        </a:p>
      </dgm:t>
    </dgm:pt>
    <dgm:pt modelId="{B89DF1C3-0CA1-4640-B030-3256256605DC}" type="pres">
      <dgm:prSet presAssocID="{058CDE37-0E0B-4608-8B3E-3A2252A3D10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FB71C5-03C1-4229-B5E6-8101E04A7BC2}" type="pres">
      <dgm:prSet presAssocID="{B9E6F405-0B76-4829-ACE7-18D104946F46}" presName="root" presStyleCnt="0"/>
      <dgm:spPr/>
    </dgm:pt>
    <dgm:pt modelId="{9418341C-8156-4F7B-9C48-CF6CB34EC631}" type="pres">
      <dgm:prSet presAssocID="{B9E6F405-0B76-4829-ACE7-18D104946F46}" presName="rootComposite" presStyleCnt="0"/>
      <dgm:spPr/>
    </dgm:pt>
    <dgm:pt modelId="{66B6151F-F2EC-4B84-8E2A-8591852C322C}" type="pres">
      <dgm:prSet presAssocID="{B9E6F405-0B76-4829-ACE7-18D104946F46}" presName="rootText" presStyleLbl="node1" presStyleIdx="0" presStyleCnt="2" custScaleX="190688"/>
      <dgm:spPr/>
      <dgm:t>
        <a:bodyPr/>
        <a:lstStyle/>
        <a:p>
          <a:endParaRPr lang="ru-RU"/>
        </a:p>
      </dgm:t>
    </dgm:pt>
    <dgm:pt modelId="{DE090790-96CE-4BA1-BD4D-5D6943AEAFF0}" type="pres">
      <dgm:prSet presAssocID="{B9E6F405-0B76-4829-ACE7-18D104946F46}" presName="rootConnector" presStyleLbl="node1" presStyleIdx="0" presStyleCnt="2"/>
      <dgm:spPr/>
    </dgm:pt>
    <dgm:pt modelId="{3A3BF8E3-86A0-4F4C-812B-679C77EEC1F1}" type="pres">
      <dgm:prSet presAssocID="{B9E6F405-0B76-4829-ACE7-18D104946F46}" presName="childShape" presStyleCnt="0"/>
      <dgm:spPr/>
    </dgm:pt>
    <dgm:pt modelId="{845B659F-46F3-41AC-83C7-0DEC87C453FC}" type="pres">
      <dgm:prSet presAssocID="{1AD3C5DD-295C-4459-8F30-D2F02B8FD510}" presName="Name13" presStyleLbl="parChTrans1D2" presStyleIdx="0" presStyleCnt="8"/>
      <dgm:spPr/>
    </dgm:pt>
    <dgm:pt modelId="{FEFFBC75-0C6F-4767-A535-8F8163719CD3}" type="pres">
      <dgm:prSet presAssocID="{B96BBCC3-B831-437F-964F-5BAEC7E9D1D7}" presName="childText" presStyleLbl="bgAcc1" presStyleIdx="0" presStyleCnt="8" custScaleX="225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59B33-5A37-487D-ACA2-16DA6B776472}" type="pres">
      <dgm:prSet presAssocID="{ED9D31B8-CE7D-40EA-9138-507F831DAFDD}" presName="Name13" presStyleLbl="parChTrans1D2" presStyleIdx="1" presStyleCnt="8"/>
      <dgm:spPr/>
    </dgm:pt>
    <dgm:pt modelId="{862B6A74-F500-44D8-B677-315F4E942F74}" type="pres">
      <dgm:prSet presAssocID="{8311AC90-DBDB-4B93-952F-689FEF875503}" presName="childText" presStyleLbl="bgAcc1" presStyleIdx="1" presStyleCnt="8" custScaleX="226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06923-CC32-47F0-BEA8-1E10CE8F2E09}" type="pres">
      <dgm:prSet presAssocID="{A57800B4-326A-411D-968B-9CA33E34C883}" presName="Name13" presStyleLbl="parChTrans1D2" presStyleIdx="2" presStyleCnt="8"/>
      <dgm:spPr/>
    </dgm:pt>
    <dgm:pt modelId="{DF8278A1-D566-4B3A-AE2D-3F12153F92E8}" type="pres">
      <dgm:prSet presAssocID="{F97D40AE-3A2C-4E6E-A139-E180062947C2}" presName="childText" presStyleLbl="bgAcc1" presStyleIdx="2" presStyleCnt="8" custScaleX="225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BC09D-1BF5-4831-8731-EE671E477034}" type="pres">
      <dgm:prSet presAssocID="{F74590A6-6662-4C49-BCDF-D604E6441DFD}" presName="Name13" presStyleLbl="parChTrans1D2" presStyleIdx="3" presStyleCnt="8"/>
      <dgm:spPr/>
    </dgm:pt>
    <dgm:pt modelId="{212FAB55-0902-43C8-BE9E-4D6DCA6C0B33}" type="pres">
      <dgm:prSet presAssocID="{B8751798-E338-4BB1-851C-648C98A2B1D4}" presName="childText" presStyleLbl="bgAcc1" presStyleIdx="3" presStyleCnt="8" custScaleX="2216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925CB-A576-453F-B5E6-41BEE1D6D5D8}" type="pres">
      <dgm:prSet presAssocID="{807F71B3-24B5-475D-94EF-506F2812CA02}" presName="root" presStyleCnt="0"/>
      <dgm:spPr/>
    </dgm:pt>
    <dgm:pt modelId="{177A83C4-F73E-4878-BEC7-D3B75C197C36}" type="pres">
      <dgm:prSet presAssocID="{807F71B3-24B5-475D-94EF-506F2812CA02}" presName="rootComposite" presStyleCnt="0"/>
      <dgm:spPr/>
    </dgm:pt>
    <dgm:pt modelId="{785BDD77-92FA-4782-838A-7983B65A8344}" type="pres">
      <dgm:prSet presAssocID="{807F71B3-24B5-475D-94EF-506F2812CA02}" presName="rootText" presStyleLbl="node1" presStyleIdx="1" presStyleCnt="2" custScaleX="198903"/>
      <dgm:spPr/>
      <dgm:t>
        <a:bodyPr/>
        <a:lstStyle/>
        <a:p>
          <a:endParaRPr lang="ru-RU"/>
        </a:p>
      </dgm:t>
    </dgm:pt>
    <dgm:pt modelId="{75482458-9485-47BE-ADC7-48AF036E96E3}" type="pres">
      <dgm:prSet presAssocID="{807F71B3-24B5-475D-94EF-506F2812CA02}" presName="rootConnector" presStyleLbl="node1" presStyleIdx="1" presStyleCnt="2"/>
      <dgm:spPr/>
    </dgm:pt>
    <dgm:pt modelId="{B8884508-E2B7-4063-9DB7-07F85A49F5E6}" type="pres">
      <dgm:prSet presAssocID="{807F71B3-24B5-475D-94EF-506F2812CA02}" presName="childShape" presStyleCnt="0"/>
      <dgm:spPr/>
    </dgm:pt>
    <dgm:pt modelId="{77A69F29-46D4-48B4-9062-8DEF5EC82B4A}" type="pres">
      <dgm:prSet presAssocID="{66F22921-18EA-4419-9BFF-A076206F1DB6}" presName="Name13" presStyleLbl="parChTrans1D2" presStyleIdx="4" presStyleCnt="8"/>
      <dgm:spPr/>
    </dgm:pt>
    <dgm:pt modelId="{BFF39B1F-4806-4204-844B-CC3AB389CFC3}" type="pres">
      <dgm:prSet presAssocID="{0F056AA3-F088-4EE5-A3FB-A2738C26EE23}" presName="childText" presStyleLbl="bgAcc1" presStyleIdx="4" presStyleCnt="8" custScaleX="234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16118-F894-4AF2-9657-BD7986EA61FA}" type="pres">
      <dgm:prSet presAssocID="{A94E89C1-AE64-47B9-90B0-B41671FAEFE8}" presName="Name13" presStyleLbl="parChTrans1D2" presStyleIdx="5" presStyleCnt="8"/>
      <dgm:spPr/>
    </dgm:pt>
    <dgm:pt modelId="{8991F8BD-4FDA-4344-8E55-010C3A8B7ED8}" type="pres">
      <dgm:prSet presAssocID="{8858D476-4CF4-43D5-973D-F91818F0ED42}" presName="childText" presStyleLbl="bgAcc1" presStyleIdx="5" presStyleCnt="8" custScaleX="236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9E5AC-3262-40D8-8BB9-BFEA0F9C084E}" type="pres">
      <dgm:prSet presAssocID="{9B4006FA-A977-47EC-BD0D-84118D1C1610}" presName="Name13" presStyleLbl="parChTrans1D2" presStyleIdx="6" presStyleCnt="8"/>
      <dgm:spPr/>
    </dgm:pt>
    <dgm:pt modelId="{F8F1FF1E-9295-4A43-862F-8A9A2223D28A}" type="pres">
      <dgm:prSet presAssocID="{83ED3180-09C5-4DF1-A705-C53D3EB7EDEB}" presName="childText" presStyleLbl="bgAcc1" presStyleIdx="6" presStyleCnt="8" custScaleX="304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94AE21-1955-4C1B-8A8D-540B547DBA65}" type="pres">
      <dgm:prSet presAssocID="{2A26C457-C286-42E3-A4A9-E2C2058E0008}" presName="Name13" presStyleLbl="parChTrans1D2" presStyleIdx="7" presStyleCnt="8"/>
      <dgm:spPr/>
    </dgm:pt>
    <dgm:pt modelId="{4A318E72-ACE2-44A5-B08E-C4B2D1A46F63}" type="pres">
      <dgm:prSet presAssocID="{6C0C0542-4BFF-4192-ADD2-1A48221677D9}" presName="childText" presStyleLbl="bgAcc1" presStyleIdx="7" presStyleCnt="8" custScaleX="3378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1806B2-444E-4C96-A46E-4B27DD6A0651}" type="presOf" srcId="{66F22921-18EA-4419-9BFF-A076206F1DB6}" destId="{77A69F29-46D4-48B4-9062-8DEF5EC82B4A}" srcOrd="0" destOrd="0" presId="urn:microsoft.com/office/officeart/2005/8/layout/hierarchy3"/>
    <dgm:cxn modelId="{8A78B7F3-D3D2-4E35-8BCF-948A0B5E2BBA}" srcId="{B9E6F405-0B76-4829-ACE7-18D104946F46}" destId="{B8751798-E338-4BB1-851C-648C98A2B1D4}" srcOrd="3" destOrd="0" parTransId="{F74590A6-6662-4C49-BCDF-D604E6441DFD}" sibTransId="{CB522A5D-8216-40EF-9D97-3322D5575767}"/>
    <dgm:cxn modelId="{EDC2D43D-3235-409A-9C53-82F2DF951DD1}" srcId="{807F71B3-24B5-475D-94EF-506F2812CA02}" destId="{6C0C0542-4BFF-4192-ADD2-1A48221677D9}" srcOrd="3" destOrd="0" parTransId="{2A26C457-C286-42E3-A4A9-E2C2058E0008}" sibTransId="{204988F7-5127-4F0E-A32E-FDD57A5A4633}"/>
    <dgm:cxn modelId="{25B0F6F2-9DB4-4328-ABE5-EDA598BEA6C9}" srcId="{807F71B3-24B5-475D-94EF-506F2812CA02}" destId="{0F056AA3-F088-4EE5-A3FB-A2738C26EE23}" srcOrd="0" destOrd="0" parTransId="{66F22921-18EA-4419-9BFF-A076206F1DB6}" sibTransId="{7D68FA55-E102-4878-AC68-1A7F462A4043}"/>
    <dgm:cxn modelId="{B6502600-24B1-46FB-AF08-4BE600A0D2CC}" type="presOf" srcId="{807F71B3-24B5-475D-94EF-506F2812CA02}" destId="{785BDD77-92FA-4782-838A-7983B65A8344}" srcOrd="0" destOrd="0" presId="urn:microsoft.com/office/officeart/2005/8/layout/hierarchy3"/>
    <dgm:cxn modelId="{7C3CBC65-A947-4FDA-841B-4478F61026D4}" type="presOf" srcId="{F74590A6-6662-4C49-BCDF-D604E6441DFD}" destId="{1B2BC09D-1BF5-4831-8731-EE671E477034}" srcOrd="0" destOrd="0" presId="urn:microsoft.com/office/officeart/2005/8/layout/hierarchy3"/>
    <dgm:cxn modelId="{F9AE5EF5-AA19-40AC-AB8C-83B1357CBFFB}" srcId="{807F71B3-24B5-475D-94EF-506F2812CA02}" destId="{83ED3180-09C5-4DF1-A705-C53D3EB7EDEB}" srcOrd="2" destOrd="0" parTransId="{9B4006FA-A977-47EC-BD0D-84118D1C1610}" sibTransId="{B2CC2FAA-26AB-48F9-B3AD-48EF1B80926A}"/>
    <dgm:cxn modelId="{6AC5A8FA-A75F-4B5D-9F2C-3F41577B2520}" type="presOf" srcId="{F97D40AE-3A2C-4E6E-A139-E180062947C2}" destId="{DF8278A1-D566-4B3A-AE2D-3F12153F92E8}" srcOrd="0" destOrd="0" presId="urn:microsoft.com/office/officeart/2005/8/layout/hierarchy3"/>
    <dgm:cxn modelId="{68216CF4-5CCC-4C1E-BAF8-5DB8F4605838}" type="presOf" srcId="{B9E6F405-0B76-4829-ACE7-18D104946F46}" destId="{DE090790-96CE-4BA1-BD4D-5D6943AEAFF0}" srcOrd="1" destOrd="0" presId="urn:microsoft.com/office/officeart/2005/8/layout/hierarchy3"/>
    <dgm:cxn modelId="{8F139870-F5F0-444D-85E7-D865B769BFAC}" srcId="{B9E6F405-0B76-4829-ACE7-18D104946F46}" destId="{F97D40AE-3A2C-4E6E-A139-E180062947C2}" srcOrd="2" destOrd="0" parTransId="{A57800B4-326A-411D-968B-9CA33E34C883}" sibTransId="{A482E782-5D84-41A5-AD43-9A810A7F139C}"/>
    <dgm:cxn modelId="{B4AC71B3-05EC-4F53-A1FE-338675FF4157}" type="presOf" srcId="{8858D476-4CF4-43D5-973D-F91818F0ED42}" destId="{8991F8BD-4FDA-4344-8E55-010C3A8B7ED8}" srcOrd="0" destOrd="0" presId="urn:microsoft.com/office/officeart/2005/8/layout/hierarchy3"/>
    <dgm:cxn modelId="{875C7C48-9DCF-431E-A0F3-B56A09040ACF}" type="presOf" srcId="{0F056AA3-F088-4EE5-A3FB-A2738C26EE23}" destId="{BFF39B1F-4806-4204-844B-CC3AB389CFC3}" srcOrd="0" destOrd="0" presId="urn:microsoft.com/office/officeart/2005/8/layout/hierarchy3"/>
    <dgm:cxn modelId="{C1869D40-8151-400D-A6FC-B548AB0B75E4}" srcId="{B9E6F405-0B76-4829-ACE7-18D104946F46}" destId="{B96BBCC3-B831-437F-964F-5BAEC7E9D1D7}" srcOrd="0" destOrd="0" parTransId="{1AD3C5DD-295C-4459-8F30-D2F02B8FD510}" sibTransId="{23124C09-9F56-4E32-B257-E977AB1CFD95}"/>
    <dgm:cxn modelId="{BCE75D75-D0A8-4854-9277-3CB9A125F1E0}" srcId="{807F71B3-24B5-475D-94EF-506F2812CA02}" destId="{8858D476-4CF4-43D5-973D-F91818F0ED42}" srcOrd="1" destOrd="0" parTransId="{A94E89C1-AE64-47B9-90B0-B41671FAEFE8}" sibTransId="{9688A426-821E-4A13-919F-6ED18F587CCC}"/>
    <dgm:cxn modelId="{40BD4487-348B-4BC8-81AF-014B69371952}" type="presOf" srcId="{83ED3180-09C5-4DF1-A705-C53D3EB7EDEB}" destId="{F8F1FF1E-9295-4A43-862F-8A9A2223D28A}" srcOrd="0" destOrd="0" presId="urn:microsoft.com/office/officeart/2005/8/layout/hierarchy3"/>
    <dgm:cxn modelId="{14D4F95A-DF66-4294-92CD-C696EF11E8F2}" type="presOf" srcId="{B96BBCC3-B831-437F-964F-5BAEC7E9D1D7}" destId="{FEFFBC75-0C6F-4767-A535-8F8163719CD3}" srcOrd="0" destOrd="0" presId="urn:microsoft.com/office/officeart/2005/8/layout/hierarchy3"/>
    <dgm:cxn modelId="{8B70F9EA-B861-4945-A184-F5A16C0A9B58}" type="presOf" srcId="{8311AC90-DBDB-4B93-952F-689FEF875503}" destId="{862B6A74-F500-44D8-B677-315F4E942F74}" srcOrd="0" destOrd="0" presId="urn:microsoft.com/office/officeart/2005/8/layout/hierarchy3"/>
    <dgm:cxn modelId="{7D4654F6-8DE4-4CC7-8030-5B4700F3A50C}" srcId="{058CDE37-0E0B-4608-8B3E-3A2252A3D106}" destId="{B9E6F405-0B76-4829-ACE7-18D104946F46}" srcOrd="0" destOrd="0" parTransId="{A52A932F-57B0-4DA5-B48F-07C001D07A80}" sibTransId="{ABE4B7D9-BD1A-4984-A2B5-9144CD56AB0A}"/>
    <dgm:cxn modelId="{CAAAF1A2-8475-4DFB-9AF4-38522DC036EF}" type="presOf" srcId="{A94E89C1-AE64-47B9-90B0-B41671FAEFE8}" destId="{FE616118-F894-4AF2-9657-BD7986EA61FA}" srcOrd="0" destOrd="0" presId="urn:microsoft.com/office/officeart/2005/8/layout/hierarchy3"/>
    <dgm:cxn modelId="{D8CA9D1B-DD23-4BA0-9D58-CBB060DF0F8B}" type="presOf" srcId="{058CDE37-0E0B-4608-8B3E-3A2252A3D106}" destId="{B89DF1C3-0CA1-4640-B030-3256256605DC}" srcOrd="0" destOrd="0" presId="urn:microsoft.com/office/officeart/2005/8/layout/hierarchy3"/>
    <dgm:cxn modelId="{4FE8F6E0-8A4B-49DC-8E89-744E8DE92F0B}" type="presOf" srcId="{A57800B4-326A-411D-968B-9CA33E34C883}" destId="{4B306923-CC32-47F0-BEA8-1E10CE8F2E09}" srcOrd="0" destOrd="0" presId="urn:microsoft.com/office/officeart/2005/8/layout/hierarchy3"/>
    <dgm:cxn modelId="{33D0F4A4-7FDD-4BD2-8064-F8685561EC9A}" srcId="{058CDE37-0E0B-4608-8B3E-3A2252A3D106}" destId="{807F71B3-24B5-475D-94EF-506F2812CA02}" srcOrd="1" destOrd="0" parTransId="{4F2FDFD6-FD28-43FA-97AC-DE33BE9F5749}" sibTransId="{F57B6E76-4376-4114-9FF5-4968D030F1A7}"/>
    <dgm:cxn modelId="{647D037C-8D19-4AA1-9896-68BBB0619E2A}" type="presOf" srcId="{1AD3C5DD-295C-4459-8F30-D2F02B8FD510}" destId="{845B659F-46F3-41AC-83C7-0DEC87C453FC}" srcOrd="0" destOrd="0" presId="urn:microsoft.com/office/officeart/2005/8/layout/hierarchy3"/>
    <dgm:cxn modelId="{9460A537-B4F9-4878-AC3A-9857B6277B9A}" type="presOf" srcId="{9B4006FA-A977-47EC-BD0D-84118D1C1610}" destId="{4429E5AC-3262-40D8-8BB9-BFEA0F9C084E}" srcOrd="0" destOrd="0" presId="urn:microsoft.com/office/officeart/2005/8/layout/hierarchy3"/>
    <dgm:cxn modelId="{33688A4F-1E63-4243-8943-727F7AA32AA1}" type="presOf" srcId="{ED9D31B8-CE7D-40EA-9138-507F831DAFDD}" destId="{72759B33-5A37-487D-ACA2-16DA6B776472}" srcOrd="0" destOrd="0" presId="urn:microsoft.com/office/officeart/2005/8/layout/hierarchy3"/>
    <dgm:cxn modelId="{E93928C6-CCA4-49BF-BBD2-67FDD328BF8E}" type="presOf" srcId="{2A26C457-C286-42E3-A4A9-E2C2058E0008}" destId="{7D94AE21-1955-4C1B-8A8D-540B547DBA65}" srcOrd="0" destOrd="0" presId="urn:microsoft.com/office/officeart/2005/8/layout/hierarchy3"/>
    <dgm:cxn modelId="{4CA27975-0528-4EA5-B693-CE93D0A8B786}" srcId="{B9E6F405-0B76-4829-ACE7-18D104946F46}" destId="{8311AC90-DBDB-4B93-952F-689FEF875503}" srcOrd="1" destOrd="0" parTransId="{ED9D31B8-CE7D-40EA-9138-507F831DAFDD}" sibTransId="{C185FD93-4554-4223-AD25-915C286DC4F5}"/>
    <dgm:cxn modelId="{E2729C8C-D7BB-4F70-B1CD-F8EA30914AE0}" type="presOf" srcId="{B9E6F405-0B76-4829-ACE7-18D104946F46}" destId="{66B6151F-F2EC-4B84-8E2A-8591852C322C}" srcOrd="0" destOrd="0" presId="urn:microsoft.com/office/officeart/2005/8/layout/hierarchy3"/>
    <dgm:cxn modelId="{187E8902-C780-45F0-9A69-6DEBAA3CC980}" type="presOf" srcId="{807F71B3-24B5-475D-94EF-506F2812CA02}" destId="{75482458-9485-47BE-ADC7-48AF036E96E3}" srcOrd="1" destOrd="0" presId="urn:microsoft.com/office/officeart/2005/8/layout/hierarchy3"/>
    <dgm:cxn modelId="{B71AB152-67C3-4756-A5FE-0CF03B618044}" type="presOf" srcId="{6C0C0542-4BFF-4192-ADD2-1A48221677D9}" destId="{4A318E72-ACE2-44A5-B08E-C4B2D1A46F63}" srcOrd="0" destOrd="0" presId="urn:microsoft.com/office/officeart/2005/8/layout/hierarchy3"/>
    <dgm:cxn modelId="{A3111F17-B23C-4545-A8F7-D0F752095376}" type="presOf" srcId="{B8751798-E338-4BB1-851C-648C98A2B1D4}" destId="{212FAB55-0902-43C8-BE9E-4D6DCA6C0B33}" srcOrd="0" destOrd="0" presId="urn:microsoft.com/office/officeart/2005/8/layout/hierarchy3"/>
    <dgm:cxn modelId="{3A1BCA12-ECFD-4D80-AEE2-CAEC3F27DB43}" type="presParOf" srcId="{B89DF1C3-0CA1-4640-B030-3256256605DC}" destId="{54FB71C5-03C1-4229-B5E6-8101E04A7BC2}" srcOrd="0" destOrd="0" presId="urn:microsoft.com/office/officeart/2005/8/layout/hierarchy3"/>
    <dgm:cxn modelId="{19705542-7883-480D-A97F-151B724A10ED}" type="presParOf" srcId="{54FB71C5-03C1-4229-B5E6-8101E04A7BC2}" destId="{9418341C-8156-4F7B-9C48-CF6CB34EC631}" srcOrd="0" destOrd="0" presId="urn:microsoft.com/office/officeart/2005/8/layout/hierarchy3"/>
    <dgm:cxn modelId="{DAE9CF70-4FA0-4436-844E-3231AF83ACDD}" type="presParOf" srcId="{9418341C-8156-4F7B-9C48-CF6CB34EC631}" destId="{66B6151F-F2EC-4B84-8E2A-8591852C322C}" srcOrd="0" destOrd="0" presId="urn:microsoft.com/office/officeart/2005/8/layout/hierarchy3"/>
    <dgm:cxn modelId="{C7E3B94B-7232-4E97-BDD1-61AF88BF9697}" type="presParOf" srcId="{9418341C-8156-4F7B-9C48-CF6CB34EC631}" destId="{DE090790-96CE-4BA1-BD4D-5D6943AEAFF0}" srcOrd="1" destOrd="0" presId="urn:microsoft.com/office/officeart/2005/8/layout/hierarchy3"/>
    <dgm:cxn modelId="{70038C7A-B77A-4A85-972E-3F2B97DD9764}" type="presParOf" srcId="{54FB71C5-03C1-4229-B5E6-8101E04A7BC2}" destId="{3A3BF8E3-86A0-4F4C-812B-679C77EEC1F1}" srcOrd="1" destOrd="0" presId="urn:microsoft.com/office/officeart/2005/8/layout/hierarchy3"/>
    <dgm:cxn modelId="{467ABC01-3894-47F1-9A65-48BD7F8A420E}" type="presParOf" srcId="{3A3BF8E3-86A0-4F4C-812B-679C77EEC1F1}" destId="{845B659F-46F3-41AC-83C7-0DEC87C453FC}" srcOrd="0" destOrd="0" presId="urn:microsoft.com/office/officeart/2005/8/layout/hierarchy3"/>
    <dgm:cxn modelId="{F230B7BB-B27A-4D07-8ABA-08281BCDADD5}" type="presParOf" srcId="{3A3BF8E3-86A0-4F4C-812B-679C77EEC1F1}" destId="{FEFFBC75-0C6F-4767-A535-8F8163719CD3}" srcOrd="1" destOrd="0" presId="urn:microsoft.com/office/officeart/2005/8/layout/hierarchy3"/>
    <dgm:cxn modelId="{47111C7E-8F24-44D7-B671-3E531368B06F}" type="presParOf" srcId="{3A3BF8E3-86A0-4F4C-812B-679C77EEC1F1}" destId="{72759B33-5A37-487D-ACA2-16DA6B776472}" srcOrd="2" destOrd="0" presId="urn:microsoft.com/office/officeart/2005/8/layout/hierarchy3"/>
    <dgm:cxn modelId="{1E4B9A05-16E2-4D0F-A00E-C0E0D2937B8A}" type="presParOf" srcId="{3A3BF8E3-86A0-4F4C-812B-679C77EEC1F1}" destId="{862B6A74-F500-44D8-B677-315F4E942F74}" srcOrd="3" destOrd="0" presId="urn:microsoft.com/office/officeart/2005/8/layout/hierarchy3"/>
    <dgm:cxn modelId="{DA6F7049-3898-4939-8812-6BBB97BA1C2C}" type="presParOf" srcId="{3A3BF8E3-86A0-4F4C-812B-679C77EEC1F1}" destId="{4B306923-CC32-47F0-BEA8-1E10CE8F2E09}" srcOrd="4" destOrd="0" presId="urn:microsoft.com/office/officeart/2005/8/layout/hierarchy3"/>
    <dgm:cxn modelId="{F84045A6-3BB1-41EB-B1FB-AD27D6B371FB}" type="presParOf" srcId="{3A3BF8E3-86A0-4F4C-812B-679C77EEC1F1}" destId="{DF8278A1-D566-4B3A-AE2D-3F12153F92E8}" srcOrd="5" destOrd="0" presId="urn:microsoft.com/office/officeart/2005/8/layout/hierarchy3"/>
    <dgm:cxn modelId="{2B0E82A6-D1F1-4B05-9434-81D6F0C4B3E8}" type="presParOf" srcId="{3A3BF8E3-86A0-4F4C-812B-679C77EEC1F1}" destId="{1B2BC09D-1BF5-4831-8731-EE671E477034}" srcOrd="6" destOrd="0" presId="urn:microsoft.com/office/officeart/2005/8/layout/hierarchy3"/>
    <dgm:cxn modelId="{8C8ACBCF-C5D2-4260-BADD-2C2B0D1C728E}" type="presParOf" srcId="{3A3BF8E3-86A0-4F4C-812B-679C77EEC1F1}" destId="{212FAB55-0902-43C8-BE9E-4D6DCA6C0B33}" srcOrd="7" destOrd="0" presId="urn:microsoft.com/office/officeart/2005/8/layout/hierarchy3"/>
    <dgm:cxn modelId="{7785BFF1-A6A6-40AB-92FA-4ECF645BC41C}" type="presParOf" srcId="{B89DF1C3-0CA1-4640-B030-3256256605DC}" destId="{C44925CB-A576-453F-B5E6-41BEE1D6D5D8}" srcOrd="1" destOrd="0" presId="urn:microsoft.com/office/officeart/2005/8/layout/hierarchy3"/>
    <dgm:cxn modelId="{F7A9F018-BDA3-46C9-8734-BAE9527FB2E7}" type="presParOf" srcId="{C44925CB-A576-453F-B5E6-41BEE1D6D5D8}" destId="{177A83C4-F73E-4878-BEC7-D3B75C197C36}" srcOrd="0" destOrd="0" presId="urn:microsoft.com/office/officeart/2005/8/layout/hierarchy3"/>
    <dgm:cxn modelId="{B62C5E8E-F332-4E18-9A95-5BF850A8310A}" type="presParOf" srcId="{177A83C4-F73E-4878-BEC7-D3B75C197C36}" destId="{785BDD77-92FA-4782-838A-7983B65A8344}" srcOrd="0" destOrd="0" presId="urn:microsoft.com/office/officeart/2005/8/layout/hierarchy3"/>
    <dgm:cxn modelId="{45FA1409-F5F9-4EFF-AA83-81C537C3D008}" type="presParOf" srcId="{177A83C4-F73E-4878-BEC7-D3B75C197C36}" destId="{75482458-9485-47BE-ADC7-48AF036E96E3}" srcOrd="1" destOrd="0" presId="urn:microsoft.com/office/officeart/2005/8/layout/hierarchy3"/>
    <dgm:cxn modelId="{9C5F8209-B7EB-4D73-BBE7-F6B4BB832925}" type="presParOf" srcId="{C44925CB-A576-453F-B5E6-41BEE1D6D5D8}" destId="{B8884508-E2B7-4063-9DB7-07F85A49F5E6}" srcOrd="1" destOrd="0" presId="urn:microsoft.com/office/officeart/2005/8/layout/hierarchy3"/>
    <dgm:cxn modelId="{CB402078-5799-44D1-B1BA-84AF75CC8A63}" type="presParOf" srcId="{B8884508-E2B7-4063-9DB7-07F85A49F5E6}" destId="{77A69F29-46D4-48B4-9062-8DEF5EC82B4A}" srcOrd="0" destOrd="0" presId="urn:microsoft.com/office/officeart/2005/8/layout/hierarchy3"/>
    <dgm:cxn modelId="{D44F094D-7A61-474C-A1CD-2DA9D2DEAB4E}" type="presParOf" srcId="{B8884508-E2B7-4063-9DB7-07F85A49F5E6}" destId="{BFF39B1F-4806-4204-844B-CC3AB389CFC3}" srcOrd="1" destOrd="0" presId="urn:microsoft.com/office/officeart/2005/8/layout/hierarchy3"/>
    <dgm:cxn modelId="{A87E2D7D-33DE-445C-8885-9683E8EFDFE5}" type="presParOf" srcId="{B8884508-E2B7-4063-9DB7-07F85A49F5E6}" destId="{FE616118-F894-4AF2-9657-BD7986EA61FA}" srcOrd="2" destOrd="0" presId="urn:microsoft.com/office/officeart/2005/8/layout/hierarchy3"/>
    <dgm:cxn modelId="{34C15DD4-CDD6-43DC-ABAF-4BECC9293A51}" type="presParOf" srcId="{B8884508-E2B7-4063-9DB7-07F85A49F5E6}" destId="{8991F8BD-4FDA-4344-8E55-010C3A8B7ED8}" srcOrd="3" destOrd="0" presId="urn:microsoft.com/office/officeart/2005/8/layout/hierarchy3"/>
    <dgm:cxn modelId="{EA254508-198C-47A0-9E3C-AED6A93B7F48}" type="presParOf" srcId="{B8884508-E2B7-4063-9DB7-07F85A49F5E6}" destId="{4429E5AC-3262-40D8-8BB9-BFEA0F9C084E}" srcOrd="4" destOrd="0" presId="urn:microsoft.com/office/officeart/2005/8/layout/hierarchy3"/>
    <dgm:cxn modelId="{1012899D-70F1-4926-A104-5D8EAF16FB68}" type="presParOf" srcId="{B8884508-E2B7-4063-9DB7-07F85A49F5E6}" destId="{F8F1FF1E-9295-4A43-862F-8A9A2223D28A}" srcOrd="5" destOrd="0" presId="urn:microsoft.com/office/officeart/2005/8/layout/hierarchy3"/>
    <dgm:cxn modelId="{E12E0D22-1E9A-4A91-84A6-3A4829C4CB85}" type="presParOf" srcId="{B8884508-E2B7-4063-9DB7-07F85A49F5E6}" destId="{7D94AE21-1955-4C1B-8A8D-540B547DBA65}" srcOrd="6" destOrd="0" presId="urn:microsoft.com/office/officeart/2005/8/layout/hierarchy3"/>
    <dgm:cxn modelId="{480BB38B-6145-4B45-A7C5-1362BAEF518F}" type="presParOf" srcId="{B8884508-E2B7-4063-9DB7-07F85A49F5E6}" destId="{4A318E72-ACE2-44A5-B08E-C4B2D1A46F6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C0366-096D-4531-B9D6-23EB637E298E}">
      <dsp:nvSpPr>
        <dsp:cNvPr id="0" name=""/>
        <dsp:cNvSpPr/>
      </dsp:nvSpPr>
      <dsp:spPr>
        <a:xfrm>
          <a:off x="5738925" y="847396"/>
          <a:ext cx="220187" cy="708309"/>
        </a:xfrm>
        <a:custGeom>
          <a:avLst/>
          <a:gdLst/>
          <a:ahLst/>
          <a:cxnLst/>
          <a:rect l="0" t="0" r="0" b="0"/>
          <a:pathLst>
            <a:path>
              <a:moveTo>
                <a:pt x="220187" y="0"/>
              </a:moveTo>
              <a:lnTo>
                <a:pt x="220187" y="708309"/>
              </a:lnTo>
              <a:lnTo>
                <a:pt x="0" y="70830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F1882-CC57-4A11-B525-431E34EC25DA}">
      <dsp:nvSpPr>
        <dsp:cNvPr id="0" name=""/>
        <dsp:cNvSpPr/>
      </dsp:nvSpPr>
      <dsp:spPr>
        <a:xfrm>
          <a:off x="7249614" y="3257549"/>
          <a:ext cx="353074" cy="198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2907"/>
              </a:lnTo>
              <a:lnTo>
                <a:pt x="353074" y="198290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C5F47-F930-42F4-BBF9-B12FE94B81C3}">
      <dsp:nvSpPr>
        <dsp:cNvPr id="0" name=""/>
        <dsp:cNvSpPr/>
      </dsp:nvSpPr>
      <dsp:spPr>
        <a:xfrm>
          <a:off x="7249614" y="3257549"/>
          <a:ext cx="353074" cy="779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9604"/>
              </a:lnTo>
              <a:lnTo>
                <a:pt x="353074" y="77960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809AA-6F94-4C92-B77A-A8F646486FEF}">
      <dsp:nvSpPr>
        <dsp:cNvPr id="0" name=""/>
        <dsp:cNvSpPr/>
      </dsp:nvSpPr>
      <dsp:spPr>
        <a:xfrm>
          <a:off x="5959112" y="847396"/>
          <a:ext cx="2232034" cy="1562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803"/>
              </a:lnTo>
              <a:lnTo>
                <a:pt x="2232034" y="1384803"/>
              </a:lnTo>
              <a:lnTo>
                <a:pt x="2232034" y="156275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76D8F-7B45-4B10-9ADF-D23E44A2DBB7}">
      <dsp:nvSpPr>
        <dsp:cNvPr id="0" name=""/>
        <dsp:cNvSpPr/>
      </dsp:nvSpPr>
      <dsp:spPr>
        <a:xfrm>
          <a:off x="3540439" y="847396"/>
          <a:ext cx="2418673" cy="1562756"/>
        </a:xfrm>
        <a:custGeom>
          <a:avLst/>
          <a:gdLst/>
          <a:ahLst/>
          <a:cxnLst/>
          <a:rect l="0" t="0" r="0" b="0"/>
          <a:pathLst>
            <a:path>
              <a:moveTo>
                <a:pt x="2418673" y="0"/>
              </a:moveTo>
              <a:lnTo>
                <a:pt x="2418673" y="1384803"/>
              </a:lnTo>
              <a:lnTo>
                <a:pt x="0" y="1384803"/>
              </a:lnTo>
              <a:lnTo>
                <a:pt x="0" y="156275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ED71D-99A4-4A15-8BCF-0F07783C31E0}">
      <dsp:nvSpPr>
        <dsp:cNvPr id="0" name=""/>
        <dsp:cNvSpPr/>
      </dsp:nvSpPr>
      <dsp:spPr>
        <a:xfrm>
          <a:off x="4115067" y="0"/>
          <a:ext cx="3688090" cy="8473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Налоговое администрирование </a:t>
          </a:r>
          <a:endParaRPr lang="ru-RU" sz="1500" kern="1200" dirty="0"/>
        </a:p>
      </dsp:txBody>
      <dsp:txXfrm>
        <a:off x="4115067" y="0"/>
        <a:ext cx="3688090" cy="847396"/>
      </dsp:txXfrm>
    </dsp:sp>
    <dsp:sp modelId="{854B591D-59DB-4670-9617-E2EDEBD7D897}">
      <dsp:nvSpPr>
        <dsp:cNvPr id="0" name=""/>
        <dsp:cNvSpPr/>
      </dsp:nvSpPr>
      <dsp:spPr>
        <a:xfrm>
          <a:off x="1452564" y="2410153"/>
          <a:ext cx="4175749" cy="8473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Федеральная налоговая служба РФ,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Федеральная таможенная служба РФ</a:t>
          </a:r>
          <a:endParaRPr lang="ru-RU" sz="1500" kern="1200" dirty="0"/>
        </a:p>
      </dsp:txBody>
      <dsp:txXfrm>
        <a:off x="1452564" y="2410153"/>
        <a:ext cx="4175749" cy="847396"/>
      </dsp:txXfrm>
    </dsp:sp>
    <dsp:sp modelId="{069C6D77-55BB-4393-B992-6E2FD31F909A}">
      <dsp:nvSpPr>
        <dsp:cNvPr id="0" name=""/>
        <dsp:cNvSpPr/>
      </dsp:nvSpPr>
      <dsp:spPr>
        <a:xfrm>
          <a:off x="7014231" y="2410153"/>
          <a:ext cx="2353830" cy="8473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государственная налоговая администрация</a:t>
          </a:r>
          <a:endParaRPr lang="ru-RU" sz="1500" kern="1200" dirty="0"/>
        </a:p>
      </dsp:txBody>
      <dsp:txXfrm>
        <a:off x="7014231" y="2410153"/>
        <a:ext cx="2353830" cy="847396"/>
      </dsp:txXfrm>
    </dsp:sp>
    <dsp:sp modelId="{08C25F1C-2C72-47D7-97F9-2BC49345F397}">
      <dsp:nvSpPr>
        <dsp:cNvPr id="0" name=""/>
        <dsp:cNvSpPr/>
      </dsp:nvSpPr>
      <dsp:spPr>
        <a:xfrm>
          <a:off x="7602689" y="3613456"/>
          <a:ext cx="3076998" cy="8473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выявление фактов нестандартного, отклоняющегося поведения налоговых субъектов</a:t>
          </a:r>
          <a:endParaRPr lang="ru-RU" sz="1500" kern="1200" dirty="0"/>
        </a:p>
      </dsp:txBody>
      <dsp:txXfrm>
        <a:off x="7602689" y="3613456"/>
        <a:ext cx="3076998" cy="847396"/>
      </dsp:txXfrm>
    </dsp:sp>
    <dsp:sp modelId="{4AAF0876-9ACB-4C56-B1FC-A1057E544DD4}">
      <dsp:nvSpPr>
        <dsp:cNvPr id="0" name=""/>
        <dsp:cNvSpPr/>
      </dsp:nvSpPr>
      <dsp:spPr>
        <a:xfrm>
          <a:off x="7602689" y="4816759"/>
          <a:ext cx="3156145" cy="8473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всесторонний анализ имеющейся в ее распоряжении информации</a:t>
          </a:r>
          <a:endParaRPr lang="ru-RU" sz="1500" kern="1200" dirty="0"/>
        </a:p>
      </dsp:txBody>
      <dsp:txXfrm>
        <a:off x="7602689" y="4816759"/>
        <a:ext cx="3156145" cy="847396"/>
      </dsp:txXfrm>
    </dsp:sp>
    <dsp:sp modelId="{B5F8408C-A5C0-4BA7-A4B4-B9170164F71C}">
      <dsp:nvSpPr>
        <dsp:cNvPr id="0" name=""/>
        <dsp:cNvSpPr/>
      </dsp:nvSpPr>
      <dsp:spPr>
        <a:xfrm>
          <a:off x="79401" y="1132008"/>
          <a:ext cx="5659524" cy="8473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это организация и осуществление эффективной деятельности субъектов налогового контроля - налоговых инспекций, система управления налоговыми отношениями</a:t>
          </a:r>
          <a:endParaRPr lang="ru-RU" sz="1500" kern="1200" dirty="0"/>
        </a:p>
      </dsp:txBody>
      <dsp:txXfrm>
        <a:off x="79401" y="1132008"/>
        <a:ext cx="5659524" cy="847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D6053-693E-4C1F-9341-5C4AE022628C}">
      <dsp:nvSpPr>
        <dsp:cNvPr id="0" name=""/>
        <dsp:cNvSpPr/>
      </dsp:nvSpPr>
      <dsp:spPr>
        <a:xfrm>
          <a:off x="-5617793" y="-860479"/>
          <a:ext cx="6692352" cy="6692352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417E2-268F-4606-AC25-7CF9257BF3A3}">
      <dsp:nvSpPr>
        <dsp:cNvPr id="0" name=""/>
        <dsp:cNvSpPr/>
      </dsp:nvSpPr>
      <dsp:spPr>
        <a:xfrm>
          <a:off x="348743" y="225999"/>
          <a:ext cx="10851978" cy="451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производить проверку денежных документов, бухгалтерских книг, отчетов, планов, смет, деклараций и иных документов</a:t>
          </a:r>
          <a:endParaRPr lang="ru-RU" sz="1400" kern="1200" dirty="0"/>
        </a:p>
      </dsp:txBody>
      <dsp:txXfrm>
        <a:off x="348743" y="225999"/>
        <a:ext cx="10851978" cy="451800"/>
      </dsp:txXfrm>
    </dsp:sp>
    <dsp:sp modelId="{98C62B46-E24F-4436-8ABA-DAF601D9F8D1}">
      <dsp:nvSpPr>
        <dsp:cNvPr id="0" name=""/>
        <dsp:cNvSpPr/>
      </dsp:nvSpPr>
      <dsp:spPr>
        <a:xfrm>
          <a:off x="66368" y="169524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A582E-F762-4FBF-A88D-609F6DF93D25}">
      <dsp:nvSpPr>
        <dsp:cNvPr id="0" name=""/>
        <dsp:cNvSpPr/>
      </dsp:nvSpPr>
      <dsp:spPr>
        <a:xfrm>
          <a:off x="757888" y="904097"/>
          <a:ext cx="10442833" cy="451800"/>
        </a:xfrm>
        <a:prstGeom prst="rect">
          <a:avLst/>
        </a:prstGeom>
        <a:solidFill>
          <a:schemeClr val="accent5">
            <a:hueOff val="-1663624"/>
            <a:satOff val="-2576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контролировать соблюдение законодательства </a:t>
          </a:r>
          <a:endParaRPr lang="ru-RU" sz="1400" kern="1200" dirty="0"/>
        </a:p>
      </dsp:txBody>
      <dsp:txXfrm>
        <a:off x="757888" y="904097"/>
        <a:ext cx="10442833" cy="451800"/>
      </dsp:txXfrm>
    </dsp:sp>
    <dsp:sp modelId="{C9999F9E-9229-4994-A4CF-24348464DEEF}">
      <dsp:nvSpPr>
        <dsp:cNvPr id="0" name=""/>
        <dsp:cNvSpPr/>
      </dsp:nvSpPr>
      <dsp:spPr>
        <a:xfrm>
          <a:off x="475513" y="847622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63624"/>
              <a:satOff val="-2576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9B625-3CB7-4366-9E05-0D9859550DB4}">
      <dsp:nvSpPr>
        <dsp:cNvPr id="0" name=""/>
        <dsp:cNvSpPr/>
      </dsp:nvSpPr>
      <dsp:spPr>
        <a:xfrm>
          <a:off x="982098" y="1581698"/>
          <a:ext cx="10218623" cy="451800"/>
        </a:xfrm>
        <a:prstGeom prst="rect">
          <a:avLst/>
        </a:prstGeom>
        <a:solidFill>
          <a:schemeClr val="accent5">
            <a:hueOff val="-3327248"/>
            <a:satOff val="-5151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получать справки, документы, касающиеся хозяйственной деятельности налогоплательщика </a:t>
          </a:r>
          <a:endParaRPr lang="ru-RU" sz="1400" kern="1200" dirty="0"/>
        </a:p>
      </dsp:txBody>
      <dsp:txXfrm>
        <a:off x="982098" y="1581698"/>
        <a:ext cx="10218623" cy="451800"/>
      </dsp:txXfrm>
    </dsp:sp>
    <dsp:sp modelId="{D0AC5A94-0FB6-4362-98F6-9CB1EA9633AF}">
      <dsp:nvSpPr>
        <dsp:cNvPr id="0" name=""/>
        <dsp:cNvSpPr/>
      </dsp:nvSpPr>
      <dsp:spPr>
        <a:xfrm>
          <a:off x="699723" y="1525223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D6EEC-2110-4629-8A97-55E5536F29A8}">
      <dsp:nvSpPr>
        <dsp:cNvPr id="0" name=""/>
        <dsp:cNvSpPr/>
      </dsp:nvSpPr>
      <dsp:spPr>
        <a:xfrm>
          <a:off x="1053686" y="2259796"/>
          <a:ext cx="10147035" cy="451800"/>
        </a:xfrm>
        <a:prstGeom prst="rect">
          <a:avLst/>
        </a:prstGeom>
        <a:solidFill>
          <a:schemeClr val="accent5">
            <a:hueOff val="-4990872"/>
            <a:satOff val="-7727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беспрепятственно осуществлять доступ на территорию или в помещение (кроме жилого) налогоплательщика</a:t>
          </a:r>
          <a:endParaRPr lang="ru-RU" sz="1400" kern="1200" dirty="0"/>
        </a:p>
      </dsp:txBody>
      <dsp:txXfrm>
        <a:off x="1053686" y="2259796"/>
        <a:ext cx="10147035" cy="451800"/>
      </dsp:txXfrm>
    </dsp:sp>
    <dsp:sp modelId="{D9E9CE59-2128-473F-A8FA-81A9E8DAAD01}">
      <dsp:nvSpPr>
        <dsp:cNvPr id="0" name=""/>
        <dsp:cNvSpPr/>
      </dsp:nvSpPr>
      <dsp:spPr>
        <a:xfrm>
          <a:off x="771311" y="2203321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90872"/>
              <a:satOff val="-7727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57FE2B-1C84-4CCC-8A5E-9C1D2420091C}">
      <dsp:nvSpPr>
        <dsp:cNvPr id="0" name=""/>
        <dsp:cNvSpPr/>
      </dsp:nvSpPr>
      <dsp:spPr>
        <a:xfrm>
          <a:off x="982098" y="2937894"/>
          <a:ext cx="10218623" cy="451800"/>
        </a:xfrm>
        <a:prstGeom prst="rect">
          <a:avLst/>
        </a:prstGeom>
        <a:solidFill>
          <a:schemeClr val="accent5">
            <a:hueOff val="-6654497"/>
            <a:satOff val="-10303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требовать устранения выявленных нарушений законодательства о налогах</a:t>
          </a:r>
          <a:endParaRPr lang="ru-RU" sz="1400" kern="1200" dirty="0"/>
        </a:p>
      </dsp:txBody>
      <dsp:txXfrm>
        <a:off x="982098" y="2937894"/>
        <a:ext cx="10218623" cy="451800"/>
      </dsp:txXfrm>
    </dsp:sp>
    <dsp:sp modelId="{2B2D66E1-C4ED-4164-A7DE-1BB493DC7B14}">
      <dsp:nvSpPr>
        <dsp:cNvPr id="0" name=""/>
        <dsp:cNvSpPr/>
      </dsp:nvSpPr>
      <dsp:spPr>
        <a:xfrm>
          <a:off x="699723" y="2881419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77606-1C3E-4027-B692-8F73689DD4AE}">
      <dsp:nvSpPr>
        <dsp:cNvPr id="0" name=""/>
        <dsp:cNvSpPr/>
      </dsp:nvSpPr>
      <dsp:spPr>
        <a:xfrm>
          <a:off x="757888" y="3615495"/>
          <a:ext cx="10442833" cy="451800"/>
        </a:xfrm>
        <a:prstGeom prst="rect">
          <a:avLst/>
        </a:prstGeom>
        <a:solidFill>
          <a:schemeClr val="accent5">
            <a:hueOff val="-8318121"/>
            <a:satOff val="-12878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приостанавливать операции предприятий, учреждений, организаций и граждан</a:t>
          </a:r>
          <a:endParaRPr lang="ru-RU" sz="1400" kern="1200" dirty="0"/>
        </a:p>
      </dsp:txBody>
      <dsp:txXfrm>
        <a:off x="757888" y="3615495"/>
        <a:ext cx="10442833" cy="451800"/>
      </dsp:txXfrm>
    </dsp:sp>
    <dsp:sp modelId="{D4247188-4F6B-4F97-88DE-D018C7FC68DD}">
      <dsp:nvSpPr>
        <dsp:cNvPr id="0" name=""/>
        <dsp:cNvSpPr/>
      </dsp:nvSpPr>
      <dsp:spPr>
        <a:xfrm>
          <a:off x="475513" y="3559020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8318121"/>
              <a:satOff val="-12878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F3653-C95A-42C9-BEAD-7A73742CEA23}">
      <dsp:nvSpPr>
        <dsp:cNvPr id="0" name=""/>
        <dsp:cNvSpPr/>
      </dsp:nvSpPr>
      <dsp:spPr>
        <a:xfrm>
          <a:off x="348743" y="4293593"/>
          <a:ext cx="10851978" cy="451800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61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взыскивать недоимки по налогам и взыскивать пени  и др.</a:t>
          </a:r>
          <a:endParaRPr lang="ru-RU" sz="1400" kern="1200" dirty="0"/>
        </a:p>
      </dsp:txBody>
      <dsp:txXfrm>
        <a:off x="348743" y="4293593"/>
        <a:ext cx="10851978" cy="451800"/>
      </dsp:txXfrm>
    </dsp:sp>
    <dsp:sp modelId="{B7867234-D511-481E-9644-E0F23D34D179}">
      <dsp:nvSpPr>
        <dsp:cNvPr id="0" name=""/>
        <dsp:cNvSpPr/>
      </dsp:nvSpPr>
      <dsp:spPr>
        <a:xfrm>
          <a:off x="66368" y="4237118"/>
          <a:ext cx="564750" cy="564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7B28A-B83A-412F-9213-6E91F598E8E8}">
      <dsp:nvSpPr>
        <dsp:cNvPr id="0" name=""/>
        <dsp:cNvSpPr/>
      </dsp:nvSpPr>
      <dsp:spPr>
        <a:xfrm>
          <a:off x="5217745" y="1375572"/>
          <a:ext cx="247633" cy="1453023"/>
        </a:xfrm>
        <a:custGeom>
          <a:avLst/>
          <a:gdLst/>
          <a:ahLst/>
          <a:cxnLst/>
          <a:rect l="0" t="0" r="0" b="0"/>
          <a:pathLst>
            <a:path>
              <a:moveTo>
                <a:pt x="247633" y="0"/>
              </a:moveTo>
              <a:lnTo>
                <a:pt x="247633" y="1453023"/>
              </a:lnTo>
              <a:lnTo>
                <a:pt x="0" y="145302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F464B-2637-4F9C-8BC1-FFC775B139F6}">
      <dsp:nvSpPr>
        <dsp:cNvPr id="0" name=""/>
        <dsp:cNvSpPr/>
      </dsp:nvSpPr>
      <dsp:spPr>
        <a:xfrm>
          <a:off x="5465379" y="1375572"/>
          <a:ext cx="4280518" cy="290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8414"/>
              </a:lnTo>
              <a:lnTo>
                <a:pt x="4280518" y="2658414"/>
              </a:lnTo>
              <a:lnTo>
                <a:pt x="4280518" y="290604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137B6-51F9-48EE-9D8C-FBB98442020D}">
      <dsp:nvSpPr>
        <dsp:cNvPr id="0" name=""/>
        <dsp:cNvSpPr/>
      </dsp:nvSpPr>
      <dsp:spPr>
        <a:xfrm>
          <a:off x="5465379" y="1375572"/>
          <a:ext cx="1426839" cy="290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8414"/>
              </a:lnTo>
              <a:lnTo>
                <a:pt x="1426839" y="2658414"/>
              </a:lnTo>
              <a:lnTo>
                <a:pt x="1426839" y="290604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A84EA-C75A-4F34-8260-1BAA0A9081BA}">
      <dsp:nvSpPr>
        <dsp:cNvPr id="0" name=""/>
        <dsp:cNvSpPr/>
      </dsp:nvSpPr>
      <dsp:spPr>
        <a:xfrm>
          <a:off x="4038539" y="1375572"/>
          <a:ext cx="1426839" cy="2906047"/>
        </a:xfrm>
        <a:custGeom>
          <a:avLst/>
          <a:gdLst/>
          <a:ahLst/>
          <a:cxnLst/>
          <a:rect l="0" t="0" r="0" b="0"/>
          <a:pathLst>
            <a:path>
              <a:moveTo>
                <a:pt x="1426839" y="0"/>
              </a:moveTo>
              <a:lnTo>
                <a:pt x="1426839" y="2658414"/>
              </a:lnTo>
              <a:lnTo>
                <a:pt x="0" y="2658414"/>
              </a:lnTo>
              <a:lnTo>
                <a:pt x="0" y="290604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745B5-A6AD-48FE-86C0-56C8C9FE15F2}">
      <dsp:nvSpPr>
        <dsp:cNvPr id="0" name=""/>
        <dsp:cNvSpPr/>
      </dsp:nvSpPr>
      <dsp:spPr>
        <a:xfrm>
          <a:off x="1184860" y="1375572"/>
          <a:ext cx="4280518" cy="2906047"/>
        </a:xfrm>
        <a:custGeom>
          <a:avLst/>
          <a:gdLst/>
          <a:ahLst/>
          <a:cxnLst/>
          <a:rect l="0" t="0" r="0" b="0"/>
          <a:pathLst>
            <a:path>
              <a:moveTo>
                <a:pt x="4280518" y="0"/>
              </a:moveTo>
              <a:lnTo>
                <a:pt x="4280518" y="2658414"/>
              </a:lnTo>
              <a:lnTo>
                <a:pt x="0" y="2658414"/>
              </a:lnTo>
              <a:lnTo>
                <a:pt x="0" y="290604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CE54B-5917-4CCE-B677-F806C3287049}">
      <dsp:nvSpPr>
        <dsp:cNvPr id="0" name=""/>
        <dsp:cNvSpPr/>
      </dsp:nvSpPr>
      <dsp:spPr>
        <a:xfrm>
          <a:off x="4286172" y="196366"/>
          <a:ext cx="2358412" cy="1179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Налоговый контроль </a:t>
          </a:r>
          <a:endParaRPr lang="ru-RU" sz="1700" kern="1200" dirty="0"/>
        </a:p>
      </dsp:txBody>
      <dsp:txXfrm>
        <a:off x="4286172" y="196366"/>
        <a:ext cx="2358412" cy="1179206"/>
      </dsp:txXfrm>
    </dsp:sp>
    <dsp:sp modelId="{6DD51050-A63A-4FF7-8841-41CB40F58E1E}">
      <dsp:nvSpPr>
        <dsp:cNvPr id="0" name=""/>
        <dsp:cNvSpPr/>
      </dsp:nvSpPr>
      <dsp:spPr>
        <a:xfrm>
          <a:off x="5654" y="4281620"/>
          <a:ext cx="2358412" cy="1179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государственный налоговый учет </a:t>
          </a:r>
          <a:endParaRPr lang="ru-RU" sz="1700" kern="1200" dirty="0"/>
        </a:p>
      </dsp:txBody>
      <dsp:txXfrm>
        <a:off x="5654" y="4281620"/>
        <a:ext cx="2358412" cy="1179206"/>
      </dsp:txXfrm>
    </dsp:sp>
    <dsp:sp modelId="{FF535759-11FE-4912-8527-770850DDE1C0}">
      <dsp:nvSpPr>
        <dsp:cNvPr id="0" name=""/>
        <dsp:cNvSpPr/>
      </dsp:nvSpPr>
      <dsp:spPr>
        <a:xfrm>
          <a:off x="2859333" y="4281620"/>
          <a:ext cx="2358412" cy="1179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мониторинг и оперативный налоговый контроль </a:t>
          </a:r>
          <a:endParaRPr lang="ru-RU" sz="1700" kern="1200" dirty="0"/>
        </a:p>
      </dsp:txBody>
      <dsp:txXfrm>
        <a:off x="2859333" y="4281620"/>
        <a:ext cx="2358412" cy="1179206"/>
      </dsp:txXfrm>
    </dsp:sp>
    <dsp:sp modelId="{DBCBD79F-4591-4B81-891A-82D9728EE376}">
      <dsp:nvSpPr>
        <dsp:cNvPr id="0" name=""/>
        <dsp:cNvSpPr/>
      </dsp:nvSpPr>
      <dsp:spPr>
        <a:xfrm>
          <a:off x="5713012" y="4281620"/>
          <a:ext cx="2358412" cy="1179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камеральный и выездной налоговый контроль </a:t>
          </a:r>
          <a:endParaRPr lang="ru-RU" sz="1700" kern="1200" dirty="0"/>
        </a:p>
      </dsp:txBody>
      <dsp:txXfrm>
        <a:off x="5713012" y="4281620"/>
        <a:ext cx="2358412" cy="1179206"/>
      </dsp:txXfrm>
    </dsp:sp>
    <dsp:sp modelId="{123FD6D2-2ECA-48A2-BE48-FE4E5C4A34DE}">
      <dsp:nvSpPr>
        <dsp:cNvPr id="0" name=""/>
        <dsp:cNvSpPr/>
      </dsp:nvSpPr>
      <dsp:spPr>
        <a:xfrm>
          <a:off x="8566691" y="4281620"/>
          <a:ext cx="2358412" cy="1179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административно-налоговый контроль </a:t>
          </a:r>
          <a:endParaRPr lang="ru-RU" sz="1700" kern="1200" dirty="0"/>
        </a:p>
      </dsp:txBody>
      <dsp:txXfrm>
        <a:off x="8566691" y="4281620"/>
        <a:ext cx="2358412" cy="1179206"/>
      </dsp:txXfrm>
    </dsp:sp>
    <dsp:sp modelId="{6F54D044-748F-4FAC-87A9-08D15932FC88}">
      <dsp:nvSpPr>
        <dsp:cNvPr id="0" name=""/>
        <dsp:cNvSpPr/>
      </dsp:nvSpPr>
      <dsp:spPr>
        <a:xfrm>
          <a:off x="189704" y="1870839"/>
          <a:ext cx="5028041" cy="1915514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вид деятельности уполномоченных органов налоговой администрации, реализуемый в различных формах с целью получения информации о соблюдении норм налогового законодательства и проверки полноты и своевременности исполнения налоговых обязательств налогоплательщиками и иными обязанными лицами</a:t>
          </a:r>
          <a:endParaRPr lang="ru-RU" sz="1700" kern="1200" dirty="0"/>
        </a:p>
      </dsp:txBody>
      <dsp:txXfrm>
        <a:off x="189704" y="1870839"/>
        <a:ext cx="5028041" cy="19155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07779-4B1B-4A90-AEAA-B9C08A658720}">
      <dsp:nvSpPr>
        <dsp:cNvPr id="0" name=""/>
        <dsp:cNvSpPr/>
      </dsp:nvSpPr>
      <dsp:spPr>
        <a:xfrm>
          <a:off x="73570" y="2774729"/>
          <a:ext cx="1670368" cy="12276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Методы налогового контроля </a:t>
          </a:r>
          <a:endParaRPr lang="ru-RU" sz="1400" b="1" kern="1200" dirty="0"/>
        </a:p>
      </dsp:txBody>
      <dsp:txXfrm>
        <a:off x="109525" y="2810684"/>
        <a:ext cx="1598458" cy="1155698"/>
      </dsp:txXfrm>
    </dsp:sp>
    <dsp:sp modelId="{907E2388-943E-4AA4-9904-262D3B6C277D}">
      <dsp:nvSpPr>
        <dsp:cNvPr id="0" name=""/>
        <dsp:cNvSpPr/>
      </dsp:nvSpPr>
      <dsp:spPr>
        <a:xfrm rot="17132988">
          <a:off x="927471" y="2302483"/>
          <a:ext cx="223101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231017" y="113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987204" y="2258079"/>
        <a:ext cx="111550" cy="111550"/>
      </dsp:txXfrm>
    </dsp:sp>
    <dsp:sp modelId="{871AF664-26AF-4DCB-9B0E-871F657CAE6E}">
      <dsp:nvSpPr>
        <dsp:cNvPr id="0" name=""/>
        <dsp:cNvSpPr/>
      </dsp:nvSpPr>
      <dsp:spPr>
        <a:xfrm>
          <a:off x="2342021" y="865374"/>
          <a:ext cx="2928314" cy="7476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основные методы государственного налогового учета</a:t>
          </a:r>
          <a:endParaRPr lang="ru-RU" sz="1400" b="1" kern="1200" dirty="0"/>
        </a:p>
      </dsp:txBody>
      <dsp:txXfrm>
        <a:off x="2363918" y="887271"/>
        <a:ext cx="2884520" cy="703808"/>
      </dsp:txXfrm>
    </dsp:sp>
    <dsp:sp modelId="{A2DB8926-E8DF-434D-853F-D4C3A88C0B22}">
      <dsp:nvSpPr>
        <dsp:cNvPr id="0" name=""/>
        <dsp:cNvSpPr/>
      </dsp:nvSpPr>
      <dsp:spPr>
        <a:xfrm rot="18289469">
          <a:off x="5045721" y="797933"/>
          <a:ext cx="104731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047311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43194" y="783121"/>
        <a:ext cx="52365" cy="52365"/>
      </dsp:txXfrm>
    </dsp:sp>
    <dsp:sp modelId="{A29F7D3C-FB3E-44D1-91A1-90F1E2A74AE6}">
      <dsp:nvSpPr>
        <dsp:cNvPr id="0" name=""/>
        <dsp:cNvSpPr/>
      </dsp:nvSpPr>
      <dsp:spPr>
        <a:xfrm>
          <a:off x="5868418" y="5631"/>
          <a:ext cx="2558311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постановка на учет</a:t>
          </a:r>
          <a:endParaRPr lang="ru-RU" sz="1400" kern="1200" dirty="0"/>
        </a:p>
      </dsp:txBody>
      <dsp:txXfrm>
        <a:off x="5890315" y="27528"/>
        <a:ext cx="2514517" cy="703808"/>
      </dsp:txXfrm>
    </dsp:sp>
    <dsp:sp modelId="{23D8D948-D53F-4A89-AEEE-D1AF2A1E8D4F}">
      <dsp:nvSpPr>
        <dsp:cNvPr id="0" name=""/>
        <dsp:cNvSpPr/>
      </dsp:nvSpPr>
      <dsp:spPr>
        <a:xfrm>
          <a:off x="5270336" y="1227805"/>
          <a:ext cx="598082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98082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54425" y="1224223"/>
        <a:ext cx="29904" cy="29904"/>
      </dsp:txXfrm>
    </dsp:sp>
    <dsp:sp modelId="{ADBF107D-29FA-4BB0-B093-45F624D1F5E3}">
      <dsp:nvSpPr>
        <dsp:cNvPr id="0" name=""/>
        <dsp:cNvSpPr/>
      </dsp:nvSpPr>
      <dsp:spPr>
        <a:xfrm>
          <a:off x="5868418" y="865374"/>
          <a:ext cx="3972326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внесение изменений в учетные данные</a:t>
          </a:r>
          <a:endParaRPr lang="ru-RU" sz="1400" kern="1200" dirty="0"/>
        </a:p>
      </dsp:txBody>
      <dsp:txXfrm>
        <a:off x="5890315" y="887271"/>
        <a:ext cx="3928532" cy="703808"/>
      </dsp:txXfrm>
    </dsp:sp>
    <dsp:sp modelId="{49B9A7E7-8C93-479F-AFC6-97B5815E2186}">
      <dsp:nvSpPr>
        <dsp:cNvPr id="0" name=""/>
        <dsp:cNvSpPr/>
      </dsp:nvSpPr>
      <dsp:spPr>
        <a:xfrm rot="3310531">
          <a:off x="5045721" y="1657676"/>
          <a:ext cx="104731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047311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43194" y="1642864"/>
        <a:ext cx="52365" cy="52365"/>
      </dsp:txXfrm>
    </dsp:sp>
    <dsp:sp modelId="{B824272C-DF0F-44D2-ACA4-071CB36F439C}">
      <dsp:nvSpPr>
        <dsp:cNvPr id="0" name=""/>
        <dsp:cNvSpPr/>
      </dsp:nvSpPr>
      <dsp:spPr>
        <a:xfrm>
          <a:off x="5868418" y="1725117"/>
          <a:ext cx="2143750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/>
            <a:t>снятие с учета</a:t>
          </a:r>
          <a:endParaRPr lang="ru-RU" sz="1400" b="0" kern="1200" dirty="0"/>
        </a:p>
      </dsp:txBody>
      <dsp:txXfrm>
        <a:off x="5890315" y="1747014"/>
        <a:ext cx="2099956" cy="703808"/>
      </dsp:txXfrm>
    </dsp:sp>
    <dsp:sp modelId="{F40ED5FA-339C-4188-A353-C213422C5CE2}">
      <dsp:nvSpPr>
        <dsp:cNvPr id="0" name=""/>
        <dsp:cNvSpPr/>
      </dsp:nvSpPr>
      <dsp:spPr>
        <a:xfrm>
          <a:off x="1743939" y="3377162"/>
          <a:ext cx="598082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98082" y="113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28028" y="3373581"/>
        <a:ext cx="29904" cy="29904"/>
      </dsp:txXfrm>
    </dsp:sp>
    <dsp:sp modelId="{528D0613-117E-46E8-9EB6-39ABAE9FC770}">
      <dsp:nvSpPr>
        <dsp:cNvPr id="0" name=""/>
        <dsp:cNvSpPr/>
      </dsp:nvSpPr>
      <dsp:spPr>
        <a:xfrm>
          <a:off x="2342021" y="3014732"/>
          <a:ext cx="2671229" cy="7476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методы мониторинга и оперативного налогового контроля</a:t>
          </a:r>
          <a:endParaRPr lang="ru-RU" sz="1400" b="1" kern="1200" dirty="0"/>
        </a:p>
      </dsp:txBody>
      <dsp:txXfrm>
        <a:off x="2363918" y="3036629"/>
        <a:ext cx="2627435" cy="703808"/>
      </dsp:txXfrm>
    </dsp:sp>
    <dsp:sp modelId="{11B0FAB4-961C-4DAA-A285-16B72189FE59}">
      <dsp:nvSpPr>
        <dsp:cNvPr id="0" name=""/>
        <dsp:cNvSpPr/>
      </dsp:nvSpPr>
      <dsp:spPr>
        <a:xfrm rot="19457599">
          <a:off x="4944021" y="3162227"/>
          <a:ext cx="73654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36540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93878" y="3155184"/>
        <a:ext cx="36827" cy="36827"/>
      </dsp:txXfrm>
    </dsp:sp>
    <dsp:sp modelId="{9129FC9E-B9C8-420D-8825-A74EA104BC71}">
      <dsp:nvSpPr>
        <dsp:cNvPr id="0" name=""/>
        <dsp:cNvSpPr/>
      </dsp:nvSpPr>
      <dsp:spPr>
        <a:xfrm>
          <a:off x="5611332" y="2584860"/>
          <a:ext cx="4801478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/>
            <a:t>получение информации о текущей хозяйственной деятельности налогоплательщ</a:t>
          </a:r>
          <a:r>
            <a:rPr lang="ru-RU" sz="1400" b="1" kern="1200" dirty="0" smtClean="0"/>
            <a:t>ика</a:t>
          </a:r>
          <a:endParaRPr lang="ru-RU" sz="1400" b="1" kern="1200" dirty="0"/>
        </a:p>
      </dsp:txBody>
      <dsp:txXfrm>
        <a:off x="5633229" y="2606757"/>
        <a:ext cx="4757684" cy="703808"/>
      </dsp:txXfrm>
    </dsp:sp>
    <dsp:sp modelId="{270460F5-D62B-4671-9A54-7973030D4E15}">
      <dsp:nvSpPr>
        <dsp:cNvPr id="0" name=""/>
        <dsp:cNvSpPr/>
      </dsp:nvSpPr>
      <dsp:spPr>
        <a:xfrm rot="2142401">
          <a:off x="4944021" y="3592098"/>
          <a:ext cx="73654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36540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93878" y="3585055"/>
        <a:ext cx="36827" cy="36827"/>
      </dsp:txXfrm>
    </dsp:sp>
    <dsp:sp modelId="{9F7072A7-E9CE-49AF-A397-7A327D2E27FF}">
      <dsp:nvSpPr>
        <dsp:cNvPr id="0" name=""/>
        <dsp:cNvSpPr/>
      </dsp:nvSpPr>
      <dsp:spPr>
        <a:xfrm>
          <a:off x="5611332" y="3444603"/>
          <a:ext cx="2610807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контроль налоговых поступлений</a:t>
          </a:r>
          <a:endParaRPr lang="ru-RU" sz="1400" kern="1200" dirty="0"/>
        </a:p>
      </dsp:txBody>
      <dsp:txXfrm>
        <a:off x="5633229" y="3466500"/>
        <a:ext cx="2567013" cy="703808"/>
      </dsp:txXfrm>
    </dsp:sp>
    <dsp:sp modelId="{D9A1C6CF-8A46-4732-A4B0-40978EC135C9}">
      <dsp:nvSpPr>
        <dsp:cNvPr id="0" name=""/>
        <dsp:cNvSpPr/>
      </dsp:nvSpPr>
      <dsp:spPr>
        <a:xfrm rot="3907178">
          <a:off x="1332204" y="4021970"/>
          <a:ext cx="142155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421551" y="113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07441" y="3997802"/>
        <a:ext cx="71077" cy="71077"/>
      </dsp:txXfrm>
    </dsp:sp>
    <dsp:sp modelId="{BED56F36-13BD-42EF-B49D-66706D5D86C3}">
      <dsp:nvSpPr>
        <dsp:cNvPr id="0" name=""/>
        <dsp:cNvSpPr/>
      </dsp:nvSpPr>
      <dsp:spPr>
        <a:xfrm>
          <a:off x="2342021" y="4304346"/>
          <a:ext cx="2571289" cy="7476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основной метод камерального и выездного налогового контроля </a:t>
          </a:r>
          <a:endParaRPr lang="ru-RU" sz="1400" b="1" kern="1200" dirty="0"/>
        </a:p>
      </dsp:txBody>
      <dsp:txXfrm>
        <a:off x="2363918" y="4326243"/>
        <a:ext cx="2527495" cy="703808"/>
      </dsp:txXfrm>
    </dsp:sp>
    <dsp:sp modelId="{30AA12D4-72B5-484B-95AC-79BC5B70BEE7}">
      <dsp:nvSpPr>
        <dsp:cNvPr id="0" name=""/>
        <dsp:cNvSpPr/>
      </dsp:nvSpPr>
      <dsp:spPr>
        <a:xfrm rot="21305676">
          <a:off x="4911960" y="4635254"/>
          <a:ext cx="737279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37279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2168" y="4628193"/>
        <a:ext cx="36863" cy="36863"/>
      </dsp:txXfrm>
    </dsp:sp>
    <dsp:sp modelId="{00F6B018-A40D-487C-BE12-FB828782C9A7}">
      <dsp:nvSpPr>
        <dsp:cNvPr id="0" name=""/>
        <dsp:cNvSpPr/>
      </dsp:nvSpPr>
      <dsp:spPr>
        <a:xfrm>
          <a:off x="5647890" y="4241301"/>
          <a:ext cx="5388166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объединение законодателем в рамках указанного процесса решения задач как контрольно-проверочного, так и аналитического характера</a:t>
          </a:r>
          <a:endParaRPr lang="ru-RU" sz="1400" kern="1200" dirty="0"/>
        </a:p>
      </dsp:txBody>
      <dsp:txXfrm>
        <a:off x="5669787" y="4263198"/>
        <a:ext cx="5344372" cy="703808"/>
      </dsp:txXfrm>
    </dsp:sp>
    <dsp:sp modelId="{457B3358-5E62-4175-B6E8-A2E89B723543}">
      <dsp:nvSpPr>
        <dsp:cNvPr id="0" name=""/>
        <dsp:cNvSpPr/>
      </dsp:nvSpPr>
      <dsp:spPr>
        <a:xfrm rot="4467012">
          <a:off x="927471" y="4451841"/>
          <a:ext cx="223101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231017" y="113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987204" y="4407436"/>
        <a:ext cx="111550" cy="111550"/>
      </dsp:txXfrm>
    </dsp:sp>
    <dsp:sp modelId="{92C60A3B-B6FA-446D-AD8E-E620F7A27E4C}">
      <dsp:nvSpPr>
        <dsp:cNvPr id="0" name=""/>
        <dsp:cNvSpPr/>
      </dsp:nvSpPr>
      <dsp:spPr>
        <a:xfrm>
          <a:off x="2342021" y="5164089"/>
          <a:ext cx="2692236" cy="7476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основной метод административ</a:t>
          </a:r>
          <a:r>
            <a:rPr lang="ru-RU" sz="900" kern="1200" dirty="0" smtClean="0"/>
            <a:t>но-налогового контроля</a:t>
          </a:r>
          <a:endParaRPr lang="ru-RU" sz="900" kern="1200" dirty="0"/>
        </a:p>
      </dsp:txBody>
      <dsp:txXfrm>
        <a:off x="2363918" y="5185986"/>
        <a:ext cx="2648442" cy="703808"/>
      </dsp:txXfrm>
    </dsp:sp>
    <dsp:sp modelId="{2415D21C-5990-43C0-9F0C-0164F9EB436E}">
      <dsp:nvSpPr>
        <dsp:cNvPr id="0" name=""/>
        <dsp:cNvSpPr/>
      </dsp:nvSpPr>
      <dsp:spPr>
        <a:xfrm>
          <a:off x="5034258" y="5526520"/>
          <a:ext cx="598082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98082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18347" y="5522939"/>
        <a:ext cx="29904" cy="29904"/>
      </dsp:txXfrm>
    </dsp:sp>
    <dsp:sp modelId="{D62F97A6-B0FB-4276-9814-448BA9C6CFB9}">
      <dsp:nvSpPr>
        <dsp:cNvPr id="0" name=""/>
        <dsp:cNvSpPr/>
      </dsp:nvSpPr>
      <dsp:spPr>
        <a:xfrm>
          <a:off x="5632340" y="5164089"/>
          <a:ext cx="5424545" cy="747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контроль за уполномоченными органами по вопросам правильности исчисления, полноты взимания и своевременности перечисления налогов и других обязательных платежей</a:t>
          </a:r>
          <a:endParaRPr lang="ru-RU" sz="1400" kern="1200" dirty="0"/>
        </a:p>
      </dsp:txBody>
      <dsp:txXfrm>
        <a:off x="5654237" y="5185986"/>
        <a:ext cx="5380751" cy="7038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7D1FD-FAF8-478A-A073-1952D5406E57}">
      <dsp:nvSpPr>
        <dsp:cNvPr id="0" name=""/>
        <dsp:cNvSpPr/>
      </dsp:nvSpPr>
      <dsp:spPr>
        <a:xfrm>
          <a:off x="5207711" y="1469913"/>
          <a:ext cx="247157" cy="1082783"/>
        </a:xfrm>
        <a:custGeom>
          <a:avLst/>
          <a:gdLst/>
          <a:ahLst/>
          <a:cxnLst/>
          <a:rect l="0" t="0" r="0" b="0"/>
          <a:pathLst>
            <a:path>
              <a:moveTo>
                <a:pt x="247157" y="0"/>
              </a:moveTo>
              <a:lnTo>
                <a:pt x="247157" y="1082783"/>
              </a:lnTo>
              <a:lnTo>
                <a:pt x="0" y="108278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DAB6A-F3BD-48C8-BA6F-5CB114952DD7}">
      <dsp:nvSpPr>
        <dsp:cNvPr id="0" name=""/>
        <dsp:cNvSpPr/>
      </dsp:nvSpPr>
      <dsp:spPr>
        <a:xfrm>
          <a:off x="5454868" y="1469913"/>
          <a:ext cx="4272286" cy="216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8409"/>
              </a:lnTo>
              <a:lnTo>
                <a:pt x="4272286" y="1918409"/>
              </a:lnTo>
              <a:lnTo>
                <a:pt x="4272286" y="21655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6C15C-FD14-4A59-A52A-FAC0ACF81354}">
      <dsp:nvSpPr>
        <dsp:cNvPr id="0" name=""/>
        <dsp:cNvSpPr/>
      </dsp:nvSpPr>
      <dsp:spPr>
        <a:xfrm>
          <a:off x="5454868" y="1469913"/>
          <a:ext cx="1424095" cy="216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8409"/>
              </a:lnTo>
              <a:lnTo>
                <a:pt x="1424095" y="1918409"/>
              </a:lnTo>
              <a:lnTo>
                <a:pt x="1424095" y="21655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5D6B4-5F89-4A13-9A62-3C72ECF64278}">
      <dsp:nvSpPr>
        <dsp:cNvPr id="0" name=""/>
        <dsp:cNvSpPr/>
      </dsp:nvSpPr>
      <dsp:spPr>
        <a:xfrm>
          <a:off x="4030772" y="1469913"/>
          <a:ext cx="1424095" cy="2165566"/>
        </a:xfrm>
        <a:custGeom>
          <a:avLst/>
          <a:gdLst/>
          <a:ahLst/>
          <a:cxnLst/>
          <a:rect l="0" t="0" r="0" b="0"/>
          <a:pathLst>
            <a:path>
              <a:moveTo>
                <a:pt x="1424095" y="0"/>
              </a:moveTo>
              <a:lnTo>
                <a:pt x="1424095" y="1918409"/>
              </a:lnTo>
              <a:lnTo>
                <a:pt x="0" y="1918409"/>
              </a:lnTo>
              <a:lnTo>
                <a:pt x="0" y="21655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B55A2-AB3B-4A5F-A461-84FE7C3B4904}">
      <dsp:nvSpPr>
        <dsp:cNvPr id="0" name=""/>
        <dsp:cNvSpPr/>
      </dsp:nvSpPr>
      <dsp:spPr>
        <a:xfrm>
          <a:off x="1182581" y="1469913"/>
          <a:ext cx="4272286" cy="2165566"/>
        </a:xfrm>
        <a:custGeom>
          <a:avLst/>
          <a:gdLst/>
          <a:ahLst/>
          <a:cxnLst/>
          <a:rect l="0" t="0" r="0" b="0"/>
          <a:pathLst>
            <a:path>
              <a:moveTo>
                <a:pt x="4272286" y="0"/>
              </a:moveTo>
              <a:lnTo>
                <a:pt x="4272286" y="1918409"/>
              </a:lnTo>
              <a:lnTo>
                <a:pt x="0" y="1918409"/>
              </a:lnTo>
              <a:lnTo>
                <a:pt x="0" y="21655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07823-F055-484D-B814-F3429452A965}">
      <dsp:nvSpPr>
        <dsp:cNvPr id="0" name=""/>
        <dsp:cNvSpPr/>
      </dsp:nvSpPr>
      <dsp:spPr>
        <a:xfrm>
          <a:off x="3878312" y="292974"/>
          <a:ext cx="3153112" cy="117693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Форма налогового контроля </a:t>
          </a:r>
          <a:endParaRPr lang="ru-RU" sz="1800" kern="1200" dirty="0"/>
        </a:p>
      </dsp:txBody>
      <dsp:txXfrm>
        <a:off x="3878312" y="292974"/>
        <a:ext cx="3153112" cy="1176938"/>
      </dsp:txXfrm>
    </dsp:sp>
    <dsp:sp modelId="{7550DAF1-48CA-4AF9-B18F-F57B17D582B0}">
      <dsp:nvSpPr>
        <dsp:cNvPr id="0" name=""/>
        <dsp:cNvSpPr/>
      </dsp:nvSpPr>
      <dsp:spPr>
        <a:xfrm>
          <a:off x="5643" y="3635479"/>
          <a:ext cx="2353876" cy="117693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проверка</a:t>
          </a:r>
          <a:endParaRPr lang="ru-RU" sz="1800" kern="1200" dirty="0"/>
        </a:p>
      </dsp:txBody>
      <dsp:txXfrm>
        <a:off x="5643" y="3635479"/>
        <a:ext cx="2353876" cy="1176938"/>
      </dsp:txXfrm>
    </dsp:sp>
    <dsp:sp modelId="{BC3801A4-F130-453B-9DDA-876E6F3C0413}">
      <dsp:nvSpPr>
        <dsp:cNvPr id="0" name=""/>
        <dsp:cNvSpPr/>
      </dsp:nvSpPr>
      <dsp:spPr>
        <a:xfrm>
          <a:off x="2853834" y="3635479"/>
          <a:ext cx="2353876" cy="156319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получение объяснений налогоплательщиков, налоговых агентов и плательщиков сборов</a:t>
          </a:r>
          <a:endParaRPr lang="ru-RU" sz="1800" kern="1200" dirty="0"/>
        </a:p>
      </dsp:txBody>
      <dsp:txXfrm>
        <a:off x="2853834" y="3635479"/>
        <a:ext cx="2353876" cy="1563197"/>
      </dsp:txXfrm>
    </dsp:sp>
    <dsp:sp modelId="{7DE99B9D-0EA1-4370-985C-788841F2C625}">
      <dsp:nvSpPr>
        <dsp:cNvPr id="0" name=""/>
        <dsp:cNvSpPr/>
      </dsp:nvSpPr>
      <dsp:spPr>
        <a:xfrm>
          <a:off x="5702025" y="3635479"/>
          <a:ext cx="2353876" cy="117693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проверка данных учета и отчетности</a:t>
          </a:r>
          <a:endParaRPr lang="ru-RU" sz="1800" kern="1200" dirty="0"/>
        </a:p>
      </dsp:txBody>
      <dsp:txXfrm>
        <a:off x="5702025" y="3635479"/>
        <a:ext cx="2353876" cy="1176938"/>
      </dsp:txXfrm>
    </dsp:sp>
    <dsp:sp modelId="{7B862539-24E6-46BF-A38E-5A0E7ECE50AE}">
      <dsp:nvSpPr>
        <dsp:cNvPr id="0" name=""/>
        <dsp:cNvSpPr/>
      </dsp:nvSpPr>
      <dsp:spPr>
        <a:xfrm>
          <a:off x="8550216" y="3635479"/>
          <a:ext cx="2353876" cy="157108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осмотр помещений и территорий, используемых для извлечения дохода (прибыли)</a:t>
          </a:r>
          <a:endParaRPr lang="ru-RU" sz="1800" kern="1200" dirty="0"/>
        </a:p>
      </dsp:txBody>
      <dsp:txXfrm>
        <a:off x="8550216" y="3635479"/>
        <a:ext cx="2353876" cy="1571083"/>
      </dsp:txXfrm>
    </dsp:sp>
    <dsp:sp modelId="{5E34DD4F-3814-4EBB-819D-7980F39EC0C4}">
      <dsp:nvSpPr>
        <dsp:cNvPr id="0" name=""/>
        <dsp:cNvSpPr/>
      </dsp:nvSpPr>
      <dsp:spPr>
        <a:xfrm>
          <a:off x="1539500" y="1964227"/>
          <a:ext cx="3668211" cy="117693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это способ конкретного выражения и организации контрольных действий</a:t>
          </a:r>
          <a:endParaRPr lang="ru-RU" sz="1800" kern="1200" dirty="0"/>
        </a:p>
      </dsp:txBody>
      <dsp:txXfrm>
        <a:off x="1539500" y="1964227"/>
        <a:ext cx="3668211" cy="11769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806C-638D-43B3-B512-43C9F92FDF43}">
      <dsp:nvSpPr>
        <dsp:cNvPr id="0" name=""/>
        <dsp:cNvSpPr/>
      </dsp:nvSpPr>
      <dsp:spPr>
        <a:xfrm>
          <a:off x="0" y="35051"/>
          <a:ext cx="10678510" cy="8880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Государственный налоговый учет налогоплательщиков в России осуществляется посредством</a:t>
          </a:r>
          <a:endParaRPr lang="ru-RU" sz="2300" kern="1200" dirty="0"/>
        </a:p>
      </dsp:txBody>
      <dsp:txXfrm>
        <a:off x="43350" y="78401"/>
        <a:ext cx="10591810" cy="801330"/>
      </dsp:txXfrm>
    </dsp:sp>
    <dsp:sp modelId="{01A4411D-6AB7-4DFC-B667-D70EC28FA3BC}">
      <dsp:nvSpPr>
        <dsp:cNvPr id="0" name=""/>
        <dsp:cNvSpPr/>
      </dsp:nvSpPr>
      <dsp:spPr>
        <a:xfrm>
          <a:off x="0" y="923081"/>
          <a:ext cx="10678510" cy="595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04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учета лиц, на которых могут возлагаться налоговые обязательства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учета объектов налогообложения</a:t>
          </a:r>
          <a:endParaRPr lang="ru-RU" sz="1800" kern="1200" dirty="0"/>
        </a:p>
      </dsp:txBody>
      <dsp:txXfrm>
        <a:off x="0" y="923081"/>
        <a:ext cx="10678510" cy="595125"/>
      </dsp:txXfrm>
    </dsp:sp>
    <dsp:sp modelId="{4D7FA93F-AAFF-4458-94F4-43ECF656F371}">
      <dsp:nvSpPr>
        <dsp:cNvPr id="0" name=""/>
        <dsp:cNvSpPr/>
      </dsp:nvSpPr>
      <dsp:spPr>
        <a:xfrm>
          <a:off x="0" y="1518206"/>
          <a:ext cx="10678510" cy="8880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3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Ведение учета возлагается</a:t>
          </a:r>
          <a:endParaRPr lang="ru-RU" sz="2300" kern="1200" dirty="0"/>
        </a:p>
      </dsp:txBody>
      <dsp:txXfrm>
        <a:off x="43350" y="1561556"/>
        <a:ext cx="10591810" cy="801330"/>
      </dsp:txXfrm>
    </dsp:sp>
    <dsp:sp modelId="{83787494-27F0-40B1-842F-840CA8809EDF}">
      <dsp:nvSpPr>
        <dsp:cNvPr id="0" name=""/>
        <dsp:cNvSpPr/>
      </dsp:nvSpPr>
      <dsp:spPr>
        <a:xfrm>
          <a:off x="0" y="2406236"/>
          <a:ext cx="10678510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04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непосредственно на налоговые органы</a:t>
          </a:r>
          <a:endParaRPr lang="ru-RU" sz="1800" kern="1200" dirty="0"/>
        </a:p>
      </dsp:txBody>
      <dsp:txXfrm>
        <a:off x="0" y="2406236"/>
        <a:ext cx="10678510" cy="380880"/>
      </dsp:txXfrm>
    </dsp:sp>
    <dsp:sp modelId="{3AC469C8-66D7-4AF0-9AFC-39E566CD022E}">
      <dsp:nvSpPr>
        <dsp:cNvPr id="0" name=""/>
        <dsp:cNvSpPr/>
      </dsp:nvSpPr>
      <dsp:spPr>
        <a:xfrm>
          <a:off x="0" y="2787116"/>
          <a:ext cx="10678510" cy="8880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4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Отличительными особенностями учета налогоплательщиков </a:t>
          </a:r>
          <a:endParaRPr lang="ru-RU" sz="2300" kern="1200" dirty="0"/>
        </a:p>
      </dsp:txBody>
      <dsp:txXfrm>
        <a:off x="43350" y="2830466"/>
        <a:ext cx="10591810" cy="801330"/>
      </dsp:txXfrm>
    </dsp:sp>
    <dsp:sp modelId="{5142E076-1A6A-4B83-BB3F-B08061842426}">
      <dsp:nvSpPr>
        <dsp:cNvPr id="0" name=""/>
        <dsp:cNvSpPr/>
      </dsp:nvSpPr>
      <dsp:spPr>
        <a:xfrm>
          <a:off x="0" y="3675146"/>
          <a:ext cx="10678510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04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постоянность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непрерывность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всеобщность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императивность процедурного обеспечения</a:t>
          </a:r>
          <a:endParaRPr lang="ru-RU" sz="1800" kern="1200" dirty="0"/>
        </a:p>
      </dsp:txBody>
      <dsp:txXfrm>
        <a:off x="0" y="3675146"/>
        <a:ext cx="10678510" cy="11902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6151F-F2EC-4B84-8E2A-8591852C322C}">
      <dsp:nvSpPr>
        <dsp:cNvPr id="0" name=""/>
        <dsp:cNvSpPr/>
      </dsp:nvSpPr>
      <dsp:spPr>
        <a:xfrm>
          <a:off x="316000" y="2234"/>
          <a:ext cx="3826567" cy="100335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Камеральная налоговая проверка </a:t>
          </a:r>
          <a:endParaRPr lang="ru-RU" sz="3000" kern="1200" dirty="0"/>
        </a:p>
      </dsp:txBody>
      <dsp:txXfrm>
        <a:off x="345387" y="31621"/>
        <a:ext cx="3767793" cy="944584"/>
      </dsp:txXfrm>
    </dsp:sp>
    <dsp:sp modelId="{845B659F-46F3-41AC-83C7-0DEC87C453FC}">
      <dsp:nvSpPr>
        <dsp:cNvPr id="0" name=""/>
        <dsp:cNvSpPr/>
      </dsp:nvSpPr>
      <dsp:spPr>
        <a:xfrm>
          <a:off x="698657" y="1005592"/>
          <a:ext cx="382656" cy="752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2518"/>
              </a:lnTo>
              <a:lnTo>
                <a:pt x="382656" y="752518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FBC75-0C6F-4767-A535-8F8163719CD3}">
      <dsp:nvSpPr>
        <dsp:cNvPr id="0" name=""/>
        <dsp:cNvSpPr/>
      </dsp:nvSpPr>
      <dsp:spPr>
        <a:xfrm>
          <a:off x="1081314" y="1256432"/>
          <a:ext cx="3621448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проводится по месту нахождения налогового органа должностными лицами этого органа</a:t>
          </a:r>
          <a:endParaRPr lang="ru-RU" sz="1400" kern="1200" dirty="0"/>
        </a:p>
      </dsp:txBody>
      <dsp:txXfrm>
        <a:off x="1110701" y="1285819"/>
        <a:ext cx="3562674" cy="944584"/>
      </dsp:txXfrm>
    </dsp:sp>
    <dsp:sp modelId="{72759B33-5A37-487D-ACA2-16DA6B776472}">
      <dsp:nvSpPr>
        <dsp:cNvPr id="0" name=""/>
        <dsp:cNvSpPr/>
      </dsp:nvSpPr>
      <dsp:spPr>
        <a:xfrm>
          <a:off x="698657" y="1005592"/>
          <a:ext cx="382656" cy="2006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6716"/>
              </a:lnTo>
              <a:lnTo>
                <a:pt x="382656" y="200671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B6A74-F500-44D8-B677-315F4E942F74}">
      <dsp:nvSpPr>
        <dsp:cNvPr id="0" name=""/>
        <dsp:cNvSpPr/>
      </dsp:nvSpPr>
      <dsp:spPr>
        <a:xfrm>
          <a:off x="1081314" y="2510629"/>
          <a:ext cx="3642463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объектом служит финансово-хозяйственная деятельность проверяемого лица за отчетный налоговый период</a:t>
          </a:r>
          <a:endParaRPr lang="ru-RU" sz="1400" kern="1200" dirty="0"/>
        </a:p>
      </dsp:txBody>
      <dsp:txXfrm>
        <a:off x="1110701" y="2540016"/>
        <a:ext cx="3583689" cy="944584"/>
      </dsp:txXfrm>
    </dsp:sp>
    <dsp:sp modelId="{4B306923-CC32-47F0-BEA8-1E10CE8F2E09}">
      <dsp:nvSpPr>
        <dsp:cNvPr id="0" name=""/>
        <dsp:cNvSpPr/>
      </dsp:nvSpPr>
      <dsp:spPr>
        <a:xfrm>
          <a:off x="698657" y="1005592"/>
          <a:ext cx="382656" cy="3260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0914"/>
              </a:lnTo>
              <a:lnTo>
                <a:pt x="382656" y="32609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278A1-D566-4B3A-AE2D-3F12153F92E8}">
      <dsp:nvSpPr>
        <dsp:cNvPr id="0" name=""/>
        <dsp:cNvSpPr/>
      </dsp:nvSpPr>
      <dsp:spPr>
        <a:xfrm>
          <a:off x="1081314" y="3764827"/>
          <a:ext cx="3621448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проводится в течение трех месяцев со дня представления налогоплательщиком налоговой декларации (расчета) и необходимых документов</a:t>
          </a:r>
          <a:endParaRPr lang="ru-RU" sz="1400" kern="1200" dirty="0"/>
        </a:p>
      </dsp:txBody>
      <dsp:txXfrm>
        <a:off x="1110701" y="3794214"/>
        <a:ext cx="3562674" cy="944584"/>
      </dsp:txXfrm>
    </dsp:sp>
    <dsp:sp modelId="{1B2BC09D-1BF5-4831-8731-EE671E477034}">
      <dsp:nvSpPr>
        <dsp:cNvPr id="0" name=""/>
        <dsp:cNvSpPr/>
      </dsp:nvSpPr>
      <dsp:spPr>
        <a:xfrm>
          <a:off x="698657" y="1005592"/>
          <a:ext cx="382656" cy="4515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5111"/>
              </a:lnTo>
              <a:lnTo>
                <a:pt x="382656" y="451511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FAB55-0902-43C8-BE9E-4D6DCA6C0B33}">
      <dsp:nvSpPr>
        <dsp:cNvPr id="0" name=""/>
        <dsp:cNvSpPr/>
      </dsp:nvSpPr>
      <dsp:spPr>
        <a:xfrm>
          <a:off x="1081314" y="5019025"/>
          <a:ext cx="3558373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течение 10 рабочих дней с момента завершения камеральной проверки составляется акт камеральной проверки</a:t>
          </a:r>
          <a:endParaRPr lang="ru-RU" sz="1400" kern="1200" dirty="0"/>
        </a:p>
      </dsp:txBody>
      <dsp:txXfrm>
        <a:off x="1110701" y="5048412"/>
        <a:ext cx="3499599" cy="944584"/>
      </dsp:txXfrm>
    </dsp:sp>
    <dsp:sp modelId="{785BDD77-92FA-4782-838A-7983B65A8344}">
      <dsp:nvSpPr>
        <dsp:cNvPr id="0" name=""/>
        <dsp:cNvSpPr/>
      </dsp:nvSpPr>
      <dsp:spPr>
        <a:xfrm>
          <a:off x="4644247" y="2234"/>
          <a:ext cx="3991419" cy="100335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3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Выездная налоговая проверка </a:t>
          </a:r>
          <a:endParaRPr lang="ru-RU" sz="3000" kern="1200" dirty="0"/>
        </a:p>
      </dsp:txBody>
      <dsp:txXfrm>
        <a:off x="4673634" y="31621"/>
        <a:ext cx="3932645" cy="944584"/>
      </dsp:txXfrm>
    </dsp:sp>
    <dsp:sp modelId="{77A69F29-46D4-48B4-9062-8DEF5EC82B4A}">
      <dsp:nvSpPr>
        <dsp:cNvPr id="0" name=""/>
        <dsp:cNvSpPr/>
      </dsp:nvSpPr>
      <dsp:spPr>
        <a:xfrm>
          <a:off x="5043388" y="1005592"/>
          <a:ext cx="399141" cy="752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2518"/>
              </a:lnTo>
              <a:lnTo>
                <a:pt x="399141" y="752518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39B1F-4806-4204-844B-CC3AB389CFC3}">
      <dsp:nvSpPr>
        <dsp:cNvPr id="0" name=""/>
        <dsp:cNvSpPr/>
      </dsp:nvSpPr>
      <dsp:spPr>
        <a:xfrm>
          <a:off x="5442530" y="1256432"/>
          <a:ext cx="3771679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проводится по одному или нескольким налогам на основании решения налогового органа</a:t>
          </a:r>
          <a:endParaRPr lang="ru-RU" sz="1400" kern="1200" dirty="0"/>
        </a:p>
      </dsp:txBody>
      <dsp:txXfrm>
        <a:off x="5471917" y="1285819"/>
        <a:ext cx="3712905" cy="944584"/>
      </dsp:txXfrm>
    </dsp:sp>
    <dsp:sp modelId="{FE616118-F894-4AF2-9657-BD7986EA61FA}">
      <dsp:nvSpPr>
        <dsp:cNvPr id="0" name=""/>
        <dsp:cNvSpPr/>
      </dsp:nvSpPr>
      <dsp:spPr>
        <a:xfrm>
          <a:off x="5043388" y="1005592"/>
          <a:ext cx="399141" cy="2006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6716"/>
              </a:lnTo>
              <a:lnTo>
                <a:pt x="399141" y="200671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1F8BD-4FDA-4344-8E55-010C3A8B7ED8}">
      <dsp:nvSpPr>
        <dsp:cNvPr id="0" name=""/>
        <dsp:cNvSpPr/>
      </dsp:nvSpPr>
      <dsp:spPr>
        <a:xfrm>
          <a:off x="5442530" y="2510629"/>
          <a:ext cx="3803562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объектом выступают финансово-хозяйственные операции налогоплательщика за весь отчетный период</a:t>
          </a:r>
          <a:endParaRPr lang="ru-RU" sz="1400" kern="1200" dirty="0"/>
        </a:p>
      </dsp:txBody>
      <dsp:txXfrm>
        <a:off x="5471917" y="2540016"/>
        <a:ext cx="3744788" cy="944584"/>
      </dsp:txXfrm>
    </dsp:sp>
    <dsp:sp modelId="{4429E5AC-3262-40D8-8BB9-BFEA0F9C084E}">
      <dsp:nvSpPr>
        <dsp:cNvPr id="0" name=""/>
        <dsp:cNvSpPr/>
      </dsp:nvSpPr>
      <dsp:spPr>
        <a:xfrm>
          <a:off x="5043388" y="1005592"/>
          <a:ext cx="399141" cy="3260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0914"/>
              </a:lnTo>
              <a:lnTo>
                <a:pt x="399141" y="32609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1FF1E-9295-4A43-862F-8A9A2223D28A}">
      <dsp:nvSpPr>
        <dsp:cNvPr id="0" name=""/>
        <dsp:cNvSpPr/>
      </dsp:nvSpPr>
      <dsp:spPr>
        <a:xfrm>
          <a:off x="5442530" y="3764827"/>
          <a:ext cx="4881843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может быть проверен период, не превышающий трех календарных лет, предшествующих году, в котором вынесено решение о проведении проверки</a:t>
          </a:r>
          <a:endParaRPr lang="ru-RU" sz="1400" kern="1200" dirty="0"/>
        </a:p>
      </dsp:txBody>
      <dsp:txXfrm>
        <a:off x="5471917" y="3794214"/>
        <a:ext cx="4823069" cy="944584"/>
      </dsp:txXfrm>
    </dsp:sp>
    <dsp:sp modelId="{7D94AE21-1955-4C1B-8A8D-540B547DBA65}">
      <dsp:nvSpPr>
        <dsp:cNvPr id="0" name=""/>
        <dsp:cNvSpPr/>
      </dsp:nvSpPr>
      <dsp:spPr>
        <a:xfrm>
          <a:off x="5043388" y="1005592"/>
          <a:ext cx="399141" cy="4515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5111"/>
              </a:lnTo>
              <a:lnTo>
                <a:pt x="399141" y="451511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18E72-ACE2-44A5-B08E-C4B2D1A46F63}">
      <dsp:nvSpPr>
        <dsp:cNvPr id="0" name=""/>
        <dsp:cNvSpPr/>
      </dsp:nvSpPr>
      <dsp:spPr>
        <a:xfrm>
          <a:off x="5442530" y="5019025"/>
          <a:ext cx="5424475" cy="1003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течение двух месяцев со дня составления справки о проведенной выездной налоговой проверке должен быть составлен в установленной форме акт налоговой проверки</a:t>
          </a:r>
          <a:endParaRPr lang="ru-RU" sz="1400" kern="1200" dirty="0"/>
        </a:p>
      </dsp:txBody>
      <dsp:txXfrm>
        <a:off x="5471917" y="5048412"/>
        <a:ext cx="5365701" cy="944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11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3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7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1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2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5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3200" cap="all" dirty="0"/>
              <a:t>Налоговый контроль и налоговая ответственность</a:t>
            </a:r>
            <a:endParaRPr lang="en-US" altLang="ru-RU" cap="al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1489" y="4651878"/>
            <a:ext cx="7891272" cy="1069848"/>
          </a:xfrm>
        </p:spPr>
        <p:txBody>
          <a:bodyPr/>
          <a:lstStyle/>
          <a:p>
            <a:pPr algn="ctr"/>
            <a:r>
              <a:rPr lang="ru-RU" altLang="ru-RU" dirty="0" smtClean="0"/>
              <a:t>Лекция </a:t>
            </a:r>
            <a:r>
              <a:rPr lang="ru-RU" altLang="ru-RU" dirty="0" smtClean="0"/>
              <a:t>4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7138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696328"/>
              </p:ext>
            </p:extLst>
          </p:nvPr>
        </p:nvGraphicFramePr>
        <p:xfrm>
          <a:off x="683172" y="504497"/>
          <a:ext cx="10846676" cy="5667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988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255" y="484632"/>
            <a:ext cx="10573407" cy="1154982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К компетенции </a:t>
            </a:r>
            <a:r>
              <a:rPr lang="ru-RU" sz="2400" dirty="0" smtClean="0"/>
              <a:t>ФНС России и </a:t>
            </a:r>
            <a:r>
              <a:rPr lang="ru-RU" sz="2400" dirty="0"/>
              <a:t>ее территориальных подразделений относится совершение следующих действий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344542"/>
              </p:ext>
            </p:extLst>
          </p:nvPr>
        </p:nvGraphicFramePr>
        <p:xfrm>
          <a:off x="462455" y="1513490"/>
          <a:ext cx="11267090" cy="4971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339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255589"/>
              </p:ext>
            </p:extLst>
          </p:nvPr>
        </p:nvGraphicFramePr>
        <p:xfrm>
          <a:off x="725214" y="515007"/>
          <a:ext cx="10930758" cy="5657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177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149882"/>
              </p:ext>
            </p:extLst>
          </p:nvPr>
        </p:nvGraphicFramePr>
        <p:xfrm>
          <a:off x="357351" y="546538"/>
          <a:ext cx="11130456" cy="591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49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955036"/>
              </p:ext>
            </p:extLst>
          </p:nvPr>
        </p:nvGraphicFramePr>
        <p:xfrm>
          <a:off x="788276" y="672662"/>
          <a:ext cx="10909737" cy="549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246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23754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Учет налогоплательщиков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696547"/>
              </p:ext>
            </p:extLst>
          </p:nvPr>
        </p:nvGraphicFramePr>
        <p:xfrm>
          <a:off x="714703" y="1460938"/>
          <a:ext cx="10678510" cy="4900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470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623644"/>
              </p:ext>
            </p:extLst>
          </p:nvPr>
        </p:nvGraphicFramePr>
        <p:xfrm>
          <a:off x="525517" y="428734"/>
          <a:ext cx="11183007" cy="6024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981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150</TotalTime>
  <Words>461</Words>
  <Application>Microsoft Office PowerPoint</Application>
  <PresentationFormat>Произвольный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Дерево</vt:lpstr>
      <vt:lpstr>Налоговый контроль и налоговая ответственность</vt:lpstr>
      <vt:lpstr>Презентация PowerPoint</vt:lpstr>
      <vt:lpstr>К компетенции ФНС России и ее территориальных подразделений относится совершение следующих действий</vt:lpstr>
      <vt:lpstr>Презентация PowerPoint</vt:lpstr>
      <vt:lpstr>Презентация PowerPoint</vt:lpstr>
      <vt:lpstr>Презентация PowerPoint</vt:lpstr>
      <vt:lpstr>Учет налогоплательщиков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Федеральные налоги</dc:title>
  <dc:creator>Иван Баскаков</dc:creator>
  <cp:lastModifiedBy>кю</cp:lastModifiedBy>
  <cp:revision>21</cp:revision>
  <dcterms:created xsi:type="dcterms:W3CDTF">2022-11-07T01:09:19Z</dcterms:created>
  <dcterms:modified xsi:type="dcterms:W3CDTF">2023-02-22T08:52:56Z</dcterms:modified>
</cp:coreProperties>
</file>