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9" d="100"/>
          <a:sy n="79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61561-85A0-481E-8BA6-309AE4EBC5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B080F8-D6B6-4B2A-93E6-551AEFD5993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5">
                  <a:lumMod val="25000"/>
                </a:schemeClr>
              </a:solidFill>
            </a:rPr>
            <a:t>Отрасль налогового права </a:t>
          </a:r>
          <a:endParaRPr lang="ru-RU" sz="3200" b="1" dirty="0">
            <a:solidFill>
              <a:schemeClr val="accent5">
                <a:lumMod val="25000"/>
              </a:schemeClr>
            </a:solidFill>
          </a:endParaRPr>
        </a:p>
      </dgm:t>
    </dgm:pt>
    <dgm:pt modelId="{ECE65BB3-C948-40A9-93A1-99231EDA97F4}" type="parTrans" cxnId="{8B0482E4-D927-45A9-9AD6-F7ED7D7016B6}">
      <dgm:prSet/>
      <dgm:spPr/>
      <dgm:t>
        <a:bodyPr/>
        <a:lstStyle/>
        <a:p>
          <a:endParaRPr lang="ru-RU"/>
        </a:p>
      </dgm:t>
    </dgm:pt>
    <dgm:pt modelId="{C2382BE1-21C3-4D79-B005-FF4B029F7034}" type="sibTrans" cxnId="{8B0482E4-D927-45A9-9AD6-F7ED7D7016B6}">
      <dgm:prSet/>
      <dgm:spPr/>
      <dgm:t>
        <a:bodyPr/>
        <a:lstStyle/>
        <a:p>
          <a:endParaRPr lang="ru-RU"/>
        </a:p>
      </dgm:t>
    </dgm:pt>
    <dgm:pt modelId="{6D77338D-F0E5-4892-ACF2-E5493BA7FCB3}">
      <dgm:prSet phldrT="[Текст]" custT="1"/>
      <dgm:spPr/>
      <dgm:t>
        <a:bodyPr/>
        <a:lstStyle/>
        <a:p>
          <a:r>
            <a:rPr lang="ru-RU" sz="2800" dirty="0" smtClean="0"/>
            <a:t>систему норм права, регулирующих общественные отношения по уплате налогов (в </a:t>
          </a:r>
          <a:r>
            <a:rPr lang="ru-RU" sz="2800" dirty="0" err="1" smtClean="0"/>
            <a:t>т.ч</a:t>
          </a:r>
          <a:r>
            <a:rPr lang="ru-RU" sz="2800" dirty="0" smtClean="0"/>
            <a:t>. страховых взносов) и сборов, а также связанные с ними отношения</a:t>
          </a:r>
          <a:endParaRPr lang="ru-RU" sz="2800" dirty="0"/>
        </a:p>
      </dgm:t>
    </dgm:pt>
    <dgm:pt modelId="{2010B7B9-1AF3-4F6A-B2CB-3594B163318A}" type="parTrans" cxnId="{546A850D-6761-46A2-9E8B-0E1E3ACF5E80}">
      <dgm:prSet/>
      <dgm:spPr/>
      <dgm:t>
        <a:bodyPr/>
        <a:lstStyle/>
        <a:p>
          <a:endParaRPr lang="ru-RU"/>
        </a:p>
      </dgm:t>
    </dgm:pt>
    <dgm:pt modelId="{7C6AE569-06A5-4B86-96A3-303A3FFE6EE0}" type="sibTrans" cxnId="{546A850D-6761-46A2-9E8B-0E1E3ACF5E80}">
      <dgm:prSet/>
      <dgm:spPr/>
      <dgm:t>
        <a:bodyPr/>
        <a:lstStyle/>
        <a:p>
          <a:endParaRPr lang="ru-RU"/>
        </a:p>
      </dgm:t>
    </dgm:pt>
    <dgm:pt modelId="{7C410E2E-65F2-4549-A493-8D0BBCD31FEA}">
      <dgm:prSet phldrT="[Текст]" custT="1"/>
      <dgm:spPr/>
      <dgm:t>
        <a:bodyPr/>
        <a:lstStyle/>
        <a:p>
          <a:r>
            <a:rPr lang="ru-RU" sz="3200" b="1" dirty="0" smtClean="0"/>
            <a:t>Предмет налогового права</a:t>
          </a:r>
          <a:endParaRPr lang="ru-RU" sz="3200" b="1" dirty="0"/>
        </a:p>
      </dgm:t>
    </dgm:pt>
    <dgm:pt modelId="{810A01DB-A4D9-4C1A-B93E-43875F7D4557}" type="parTrans" cxnId="{FE27CFCE-C243-43B2-88E8-8228C44EF804}">
      <dgm:prSet/>
      <dgm:spPr/>
      <dgm:t>
        <a:bodyPr/>
        <a:lstStyle/>
        <a:p>
          <a:endParaRPr lang="ru-RU"/>
        </a:p>
      </dgm:t>
    </dgm:pt>
    <dgm:pt modelId="{2B57EE57-AEB8-4A3C-9014-C2DCB9E13B9B}" type="sibTrans" cxnId="{FE27CFCE-C243-43B2-88E8-8228C44EF804}">
      <dgm:prSet/>
      <dgm:spPr/>
      <dgm:t>
        <a:bodyPr/>
        <a:lstStyle/>
        <a:p>
          <a:endParaRPr lang="ru-RU"/>
        </a:p>
      </dgm:t>
    </dgm:pt>
    <dgm:pt modelId="{4F4727F5-A0B2-460D-B110-6747E7C3B8C9}">
      <dgm:prSet phldrT="[Текст]" custT="1"/>
      <dgm:spPr/>
      <dgm:t>
        <a:bodyPr/>
        <a:lstStyle/>
        <a:p>
          <a:r>
            <a:rPr lang="ru-RU" sz="2800" dirty="0" smtClean="0"/>
            <a:t>общественные отношения по уплате налогов (в </a:t>
          </a:r>
          <a:r>
            <a:rPr lang="ru-RU" sz="2800" dirty="0" err="1" smtClean="0"/>
            <a:t>т.ч</a:t>
          </a:r>
          <a:r>
            <a:rPr lang="ru-RU" sz="2800" dirty="0" smtClean="0"/>
            <a:t>. страховых взносов) и сборов, а также связанные с ними отношения</a:t>
          </a:r>
          <a:endParaRPr lang="ru-RU" sz="2800" dirty="0"/>
        </a:p>
      </dgm:t>
    </dgm:pt>
    <dgm:pt modelId="{14B2A466-F2AE-482B-88B8-471D3D90EF28}" type="parTrans" cxnId="{780A453A-6526-4FA0-9678-5529E98EA547}">
      <dgm:prSet/>
      <dgm:spPr/>
      <dgm:t>
        <a:bodyPr/>
        <a:lstStyle/>
        <a:p>
          <a:endParaRPr lang="ru-RU"/>
        </a:p>
      </dgm:t>
    </dgm:pt>
    <dgm:pt modelId="{2A8911CD-3009-4A25-9572-D2C6BEE61246}" type="sibTrans" cxnId="{780A453A-6526-4FA0-9678-5529E98EA547}">
      <dgm:prSet/>
      <dgm:spPr/>
      <dgm:t>
        <a:bodyPr/>
        <a:lstStyle/>
        <a:p>
          <a:endParaRPr lang="ru-RU"/>
        </a:p>
      </dgm:t>
    </dgm:pt>
    <dgm:pt modelId="{884FCFB3-B40C-45EE-A2B6-1657B3DD2C93}" type="pres">
      <dgm:prSet presAssocID="{9C061561-85A0-481E-8BA6-309AE4EBC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CDE83-B025-4E31-B750-AD740D8854F2}" type="pres">
      <dgm:prSet presAssocID="{BFB080F8-D6B6-4B2A-93E6-551AEFD5993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3173D-E0B6-418A-98D4-CAF639BF0780}" type="pres">
      <dgm:prSet presAssocID="{BFB080F8-D6B6-4B2A-93E6-551AEFD5993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F5FA1-5FB8-4ED6-BBA8-B2A0D703019E}" type="pres">
      <dgm:prSet presAssocID="{7C410E2E-65F2-4549-A493-8D0BBCD31F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BEDA3-4B99-4E08-8B07-4E356326000F}" type="pres">
      <dgm:prSet presAssocID="{7C410E2E-65F2-4549-A493-8D0BBCD31F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7CFCE-C243-43B2-88E8-8228C44EF804}" srcId="{9C061561-85A0-481E-8BA6-309AE4EBC523}" destId="{7C410E2E-65F2-4549-A493-8D0BBCD31FEA}" srcOrd="1" destOrd="0" parTransId="{810A01DB-A4D9-4C1A-B93E-43875F7D4557}" sibTransId="{2B57EE57-AEB8-4A3C-9014-C2DCB9E13B9B}"/>
    <dgm:cxn modelId="{1ADCAAB4-96BE-4DA8-8D6D-AEBD4A10C2C7}" type="presOf" srcId="{6D77338D-F0E5-4892-ACF2-E5493BA7FCB3}" destId="{5063173D-E0B6-418A-98D4-CAF639BF0780}" srcOrd="0" destOrd="0" presId="urn:microsoft.com/office/officeart/2005/8/layout/vList2"/>
    <dgm:cxn modelId="{780A453A-6526-4FA0-9678-5529E98EA547}" srcId="{7C410E2E-65F2-4549-A493-8D0BBCD31FEA}" destId="{4F4727F5-A0B2-460D-B110-6747E7C3B8C9}" srcOrd="0" destOrd="0" parTransId="{14B2A466-F2AE-482B-88B8-471D3D90EF28}" sibTransId="{2A8911CD-3009-4A25-9572-D2C6BEE61246}"/>
    <dgm:cxn modelId="{E8584FD3-372C-4E75-8F3A-59D22DF0E1E2}" type="presOf" srcId="{4F4727F5-A0B2-460D-B110-6747E7C3B8C9}" destId="{EC3BEDA3-4B99-4E08-8B07-4E356326000F}" srcOrd="0" destOrd="0" presId="urn:microsoft.com/office/officeart/2005/8/layout/vList2"/>
    <dgm:cxn modelId="{67BA5678-0CE3-439A-9018-C6170C57D468}" type="presOf" srcId="{7C410E2E-65F2-4549-A493-8D0BBCD31FEA}" destId="{5C6F5FA1-5FB8-4ED6-BBA8-B2A0D703019E}" srcOrd="0" destOrd="0" presId="urn:microsoft.com/office/officeart/2005/8/layout/vList2"/>
    <dgm:cxn modelId="{8B0482E4-D927-45A9-9AD6-F7ED7D7016B6}" srcId="{9C061561-85A0-481E-8BA6-309AE4EBC523}" destId="{BFB080F8-D6B6-4B2A-93E6-551AEFD5993A}" srcOrd="0" destOrd="0" parTransId="{ECE65BB3-C948-40A9-93A1-99231EDA97F4}" sibTransId="{C2382BE1-21C3-4D79-B005-FF4B029F7034}"/>
    <dgm:cxn modelId="{546A850D-6761-46A2-9E8B-0E1E3ACF5E80}" srcId="{BFB080F8-D6B6-4B2A-93E6-551AEFD5993A}" destId="{6D77338D-F0E5-4892-ACF2-E5493BA7FCB3}" srcOrd="0" destOrd="0" parTransId="{2010B7B9-1AF3-4F6A-B2CB-3594B163318A}" sibTransId="{7C6AE569-06A5-4B86-96A3-303A3FFE6EE0}"/>
    <dgm:cxn modelId="{A4281C93-A2E8-4EC1-AE47-970B497C9FD4}" type="presOf" srcId="{9C061561-85A0-481E-8BA6-309AE4EBC523}" destId="{884FCFB3-B40C-45EE-A2B6-1657B3DD2C93}" srcOrd="0" destOrd="0" presId="urn:microsoft.com/office/officeart/2005/8/layout/vList2"/>
    <dgm:cxn modelId="{10768C08-6A43-43EE-B1A5-85E96AE1370D}" type="presOf" srcId="{BFB080F8-D6B6-4B2A-93E6-551AEFD5993A}" destId="{AEBCDE83-B025-4E31-B750-AD740D8854F2}" srcOrd="0" destOrd="0" presId="urn:microsoft.com/office/officeart/2005/8/layout/vList2"/>
    <dgm:cxn modelId="{B25DD682-7592-4A17-9E05-E0A46AD50D76}" type="presParOf" srcId="{884FCFB3-B40C-45EE-A2B6-1657B3DD2C93}" destId="{AEBCDE83-B025-4E31-B750-AD740D8854F2}" srcOrd="0" destOrd="0" presId="urn:microsoft.com/office/officeart/2005/8/layout/vList2"/>
    <dgm:cxn modelId="{6EB3E299-7794-4367-85D2-1CF8A92E3896}" type="presParOf" srcId="{884FCFB3-B40C-45EE-A2B6-1657B3DD2C93}" destId="{5063173D-E0B6-418A-98D4-CAF639BF0780}" srcOrd="1" destOrd="0" presId="urn:microsoft.com/office/officeart/2005/8/layout/vList2"/>
    <dgm:cxn modelId="{EAD10376-95AF-4C10-8E35-497BA0F59C18}" type="presParOf" srcId="{884FCFB3-B40C-45EE-A2B6-1657B3DD2C93}" destId="{5C6F5FA1-5FB8-4ED6-BBA8-B2A0D703019E}" srcOrd="2" destOrd="0" presId="urn:microsoft.com/office/officeart/2005/8/layout/vList2"/>
    <dgm:cxn modelId="{CF87AF8E-6008-48BF-9720-DF34D842FBAB}" type="presParOf" srcId="{884FCFB3-B40C-45EE-A2B6-1657B3DD2C93}" destId="{EC3BEDA3-4B99-4E08-8B07-4E35632600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4B93E7-AF18-4372-AF0C-E93F504A26E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1D6F0-1E3D-4068-9D6B-CB7C6D5EB236}">
      <dgm:prSet phldrT="[Текст]" custT="1"/>
      <dgm:spPr/>
      <dgm:t>
        <a:bodyPr/>
        <a:lstStyle/>
        <a:p>
          <a:r>
            <a:rPr lang="ru-RU" sz="1800" dirty="0" smtClean="0"/>
            <a:t>Налоговая правоспособность физических и юридических лиц </a:t>
          </a:r>
          <a:endParaRPr lang="ru-RU" sz="1800" dirty="0"/>
        </a:p>
      </dgm:t>
    </dgm:pt>
    <dgm:pt modelId="{E56E6FF2-DDC3-4240-8EED-3278056D0A29}" type="parTrans" cxnId="{525A1642-8F41-469E-BF19-F3ECCA5F05D2}">
      <dgm:prSet/>
      <dgm:spPr/>
      <dgm:t>
        <a:bodyPr/>
        <a:lstStyle/>
        <a:p>
          <a:endParaRPr lang="ru-RU" sz="1800"/>
        </a:p>
      </dgm:t>
    </dgm:pt>
    <dgm:pt modelId="{0F0A4521-97BE-473A-B279-58235A7F36A0}" type="sibTrans" cxnId="{525A1642-8F41-469E-BF19-F3ECCA5F05D2}">
      <dgm:prSet/>
      <dgm:spPr/>
      <dgm:t>
        <a:bodyPr/>
        <a:lstStyle/>
        <a:p>
          <a:endParaRPr lang="ru-RU" sz="1800"/>
        </a:p>
      </dgm:t>
    </dgm:pt>
    <dgm:pt modelId="{D2D20D33-259E-41C9-A1B6-2D3458BBC9CB}">
      <dgm:prSet phldrT="[Текст]" custT="1"/>
      <dgm:spPr/>
      <dgm:t>
        <a:bodyPr/>
        <a:lstStyle/>
        <a:p>
          <a:r>
            <a:rPr lang="ru-RU" sz="1800" dirty="0" smtClean="0"/>
            <a:t>Дееспособность физических и юридических лиц</a:t>
          </a:r>
          <a:endParaRPr lang="ru-RU" sz="1800" dirty="0"/>
        </a:p>
      </dgm:t>
    </dgm:pt>
    <dgm:pt modelId="{393597CD-D532-4018-8B4C-CDD02AFE5B25}" type="parTrans" cxnId="{F4AEB184-440D-4A88-BD55-CD75BFC1DA61}">
      <dgm:prSet/>
      <dgm:spPr/>
      <dgm:t>
        <a:bodyPr/>
        <a:lstStyle/>
        <a:p>
          <a:endParaRPr lang="ru-RU" sz="1800"/>
        </a:p>
      </dgm:t>
    </dgm:pt>
    <dgm:pt modelId="{0382819E-55E4-4DE0-B8E7-1D38DFF09DD2}" type="sibTrans" cxnId="{F4AEB184-440D-4A88-BD55-CD75BFC1DA61}">
      <dgm:prSet/>
      <dgm:spPr/>
      <dgm:t>
        <a:bodyPr/>
        <a:lstStyle/>
        <a:p>
          <a:endParaRPr lang="ru-RU" sz="1800"/>
        </a:p>
      </dgm:t>
    </dgm:pt>
    <dgm:pt modelId="{6A298253-0E5C-4B51-BB05-DC7FED87179D}">
      <dgm:prSet/>
      <dgm:spPr/>
      <dgm:t>
        <a:bodyPr/>
        <a:lstStyle/>
        <a:p>
          <a:endParaRPr lang="ru-RU"/>
        </a:p>
      </dgm:t>
    </dgm:pt>
    <dgm:pt modelId="{489B4C0E-8BA3-41CA-89AC-C2F8DD4F6810}" type="parTrans" cxnId="{72F3B8B5-A829-43E5-B029-3FD30FDB4C2B}">
      <dgm:prSet/>
      <dgm:spPr/>
      <dgm:t>
        <a:bodyPr/>
        <a:lstStyle/>
        <a:p>
          <a:endParaRPr lang="ru-RU"/>
        </a:p>
      </dgm:t>
    </dgm:pt>
    <dgm:pt modelId="{3A00DE1E-5D80-49AF-AB5A-B6B20E2AD087}" type="sibTrans" cxnId="{72F3B8B5-A829-43E5-B029-3FD30FDB4C2B}">
      <dgm:prSet/>
      <dgm:spPr/>
      <dgm:t>
        <a:bodyPr/>
        <a:lstStyle/>
        <a:p>
          <a:endParaRPr lang="ru-RU"/>
        </a:p>
      </dgm:t>
    </dgm:pt>
    <dgm:pt modelId="{B6C863CD-D04B-4C6A-AAB0-926D348B5793}" type="pres">
      <dgm:prSet presAssocID="{194B93E7-AF18-4372-AF0C-E93F504A26E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F7271-4311-43D7-A550-70D2A5227DD4}" type="pres">
      <dgm:prSet presAssocID="{194B93E7-AF18-4372-AF0C-E93F504A26E5}" presName="divider" presStyleLbl="fgShp" presStyleIdx="0" presStyleCnt="1"/>
      <dgm:spPr/>
    </dgm:pt>
    <dgm:pt modelId="{D644078D-ABBA-4ADE-9D66-93E0D8D133CC}" type="pres">
      <dgm:prSet presAssocID="{C9D1D6F0-1E3D-4068-9D6B-CB7C6D5EB236}" presName="downArrow" presStyleLbl="node1" presStyleIdx="0" presStyleCnt="2"/>
      <dgm:spPr/>
    </dgm:pt>
    <dgm:pt modelId="{8703D9C1-1B5B-46E1-9AD3-81195CE6971D}" type="pres">
      <dgm:prSet presAssocID="{C9D1D6F0-1E3D-4068-9D6B-CB7C6D5EB23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7E592-35A0-47D7-9D30-0CBBBA6E9520}" type="pres">
      <dgm:prSet presAssocID="{D2D20D33-259E-41C9-A1B6-2D3458BBC9CB}" presName="upArrow" presStyleLbl="node1" presStyleIdx="1" presStyleCnt="2"/>
      <dgm:spPr/>
    </dgm:pt>
    <dgm:pt modelId="{BC197538-84B8-4924-B68B-8E5AA52AC430}" type="pres">
      <dgm:prSet presAssocID="{D2D20D33-259E-41C9-A1B6-2D3458BBC9C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E213B-8041-47A3-B298-B2538DE06401}" type="presOf" srcId="{194B93E7-AF18-4372-AF0C-E93F504A26E5}" destId="{B6C863CD-D04B-4C6A-AAB0-926D348B5793}" srcOrd="0" destOrd="0" presId="urn:microsoft.com/office/officeart/2005/8/layout/arrow3"/>
    <dgm:cxn modelId="{525A1642-8F41-469E-BF19-F3ECCA5F05D2}" srcId="{194B93E7-AF18-4372-AF0C-E93F504A26E5}" destId="{C9D1D6F0-1E3D-4068-9D6B-CB7C6D5EB236}" srcOrd="0" destOrd="0" parTransId="{E56E6FF2-DDC3-4240-8EED-3278056D0A29}" sibTransId="{0F0A4521-97BE-473A-B279-58235A7F36A0}"/>
    <dgm:cxn modelId="{1BA680CB-2AEA-480B-8F31-457AE3E37A09}" type="presOf" srcId="{C9D1D6F0-1E3D-4068-9D6B-CB7C6D5EB236}" destId="{8703D9C1-1B5B-46E1-9AD3-81195CE6971D}" srcOrd="0" destOrd="0" presId="urn:microsoft.com/office/officeart/2005/8/layout/arrow3"/>
    <dgm:cxn modelId="{F4AEB184-440D-4A88-BD55-CD75BFC1DA61}" srcId="{194B93E7-AF18-4372-AF0C-E93F504A26E5}" destId="{D2D20D33-259E-41C9-A1B6-2D3458BBC9CB}" srcOrd="1" destOrd="0" parTransId="{393597CD-D532-4018-8B4C-CDD02AFE5B25}" sibTransId="{0382819E-55E4-4DE0-B8E7-1D38DFF09DD2}"/>
    <dgm:cxn modelId="{C3D994FD-1FD6-4F0C-896E-9EA94D2E9C31}" type="presOf" srcId="{D2D20D33-259E-41C9-A1B6-2D3458BBC9CB}" destId="{BC197538-84B8-4924-B68B-8E5AA52AC430}" srcOrd="0" destOrd="0" presId="urn:microsoft.com/office/officeart/2005/8/layout/arrow3"/>
    <dgm:cxn modelId="{72F3B8B5-A829-43E5-B029-3FD30FDB4C2B}" srcId="{194B93E7-AF18-4372-AF0C-E93F504A26E5}" destId="{6A298253-0E5C-4B51-BB05-DC7FED87179D}" srcOrd="2" destOrd="0" parTransId="{489B4C0E-8BA3-41CA-89AC-C2F8DD4F6810}" sibTransId="{3A00DE1E-5D80-49AF-AB5A-B6B20E2AD087}"/>
    <dgm:cxn modelId="{15012CA1-CC3E-40EB-8141-A5DBD1B805B9}" type="presParOf" srcId="{B6C863CD-D04B-4C6A-AAB0-926D348B5793}" destId="{34BF7271-4311-43D7-A550-70D2A5227DD4}" srcOrd="0" destOrd="0" presId="urn:microsoft.com/office/officeart/2005/8/layout/arrow3"/>
    <dgm:cxn modelId="{73EBBDBF-7648-4168-A7FE-B818F56D4720}" type="presParOf" srcId="{B6C863CD-D04B-4C6A-AAB0-926D348B5793}" destId="{D644078D-ABBA-4ADE-9D66-93E0D8D133CC}" srcOrd="1" destOrd="0" presId="urn:microsoft.com/office/officeart/2005/8/layout/arrow3"/>
    <dgm:cxn modelId="{62DAE9D5-C02D-444B-BCAD-564B80357C45}" type="presParOf" srcId="{B6C863CD-D04B-4C6A-AAB0-926D348B5793}" destId="{8703D9C1-1B5B-46E1-9AD3-81195CE6971D}" srcOrd="2" destOrd="0" presId="urn:microsoft.com/office/officeart/2005/8/layout/arrow3"/>
    <dgm:cxn modelId="{39009912-02C4-494F-9397-066047AB5A43}" type="presParOf" srcId="{B6C863CD-D04B-4C6A-AAB0-926D348B5793}" destId="{6A37E592-35A0-47D7-9D30-0CBBBA6E9520}" srcOrd="3" destOrd="0" presId="urn:microsoft.com/office/officeart/2005/8/layout/arrow3"/>
    <dgm:cxn modelId="{6BD519A4-6C1D-4B4D-A3DC-5517B3FE23E0}" type="presParOf" srcId="{B6C863CD-D04B-4C6A-AAB0-926D348B5793}" destId="{BC197538-84B8-4924-B68B-8E5AA52AC4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E6BAFF-54FD-484B-B704-9904C968284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14250-6720-472F-8D24-0388C3D0A593}">
      <dgm:prSet phldrT="[Текст]"/>
      <dgm:spPr/>
      <dgm:t>
        <a:bodyPr/>
        <a:lstStyle/>
        <a:p>
          <a:r>
            <a:rPr lang="ru-RU" dirty="0" smtClean="0"/>
            <a:t>Публичные субъекты налогового права</a:t>
          </a:r>
          <a:endParaRPr lang="ru-RU" dirty="0"/>
        </a:p>
      </dgm:t>
    </dgm:pt>
    <dgm:pt modelId="{670DE744-0EEA-44EA-A653-CAC359FF8658}" type="parTrans" cxnId="{5441A605-DCC3-4165-8DED-65F4E564FEC4}">
      <dgm:prSet/>
      <dgm:spPr/>
      <dgm:t>
        <a:bodyPr/>
        <a:lstStyle/>
        <a:p>
          <a:endParaRPr lang="ru-RU"/>
        </a:p>
      </dgm:t>
    </dgm:pt>
    <dgm:pt modelId="{9DA15601-0ED7-4640-BEC9-9364EBB6B9D6}" type="sibTrans" cxnId="{5441A605-DCC3-4165-8DED-65F4E564FEC4}">
      <dgm:prSet/>
      <dgm:spPr/>
      <dgm:t>
        <a:bodyPr/>
        <a:lstStyle/>
        <a:p>
          <a:endParaRPr lang="ru-RU"/>
        </a:p>
      </dgm:t>
    </dgm:pt>
    <dgm:pt modelId="{DDE74656-4284-479C-8866-8DE1650424AD}">
      <dgm:prSet phldrT="[Текст]"/>
      <dgm:spPr/>
      <dgm:t>
        <a:bodyPr/>
        <a:lstStyle/>
        <a:p>
          <a:r>
            <a:rPr lang="ru-RU" dirty="0" smtClean="0"/>
            <a:t>публично-правовые образования (органы власти публично-правовых образований)</a:t>
          </a:r>
          <a:endParaRPr lang="ru-RU" dirty="0"/>
        </a:p>
      </dgm:t>
    </dgm:pt>
    <dgm:pt modelId="{2D07F01D-6D85-4E9B-BEA0-9F1B80DB1CA9}" type="parTrans" cxnId="{EE2202A3-7BD0-4B67-83EF-9CBD70D1B8EC}">
      <dgm:prSet/>
      <dgm:spPr/>
      <dgm:t>
        <a:bodyPr/>
        <a:lstStyle/>
        <a:p>
          <a:endParaRPr lang="ru-RU"/>
        </a:p>
      </dgm:t>
    </dgm:pt>
    <dgm:pt modelId="{1713213B-5E6F-46EB-8A37-DCE795FEE927}" type="sibTrans" cxnId="{EE2202A3-7BD0-4B67-83EF-9CBD70D1B8EC}">
      <dgm:prSet/>
      <dgm:spPr/>
      <dgm:t>
        <a:bodyPr/>
        <a:lstStyle/>
        <a:p>
          <a:endParaRPr lang="ru-RU"/>
        </a:p>
      </dgm:t>
    </dgm:pt>
    <dgm:pt modelId="{C05EF324-AFBD-4B43-9235-2224A79A192C}">
      <dgm:prSet phldrT="[Текст]"/>
      <dgm:spPr/>
      <dgm:t>
        <a:bodyPr/>
        <a:lstStyle/>
        <a:p>
          <a:r>
            <a:rPr lang="ru-RU" dirty="0" smtClean="0"/>
            <a:t>иные публичные субъекты, существенно влияющие на налоговые правоотношения</a:t>
          </a:r>
          <a:endParaRPr lang="ru-RU" dirty="0"/>
        </a:p>
      </dgm:t>
    </dgm:pt>
    <dgm:pt modelId="{F458473F-E9C8-4F04-8F1F-796D46E20713}" type="parTrans" cxnId="{29CED9A0-AEB1-489D-AC5A-B27E835FEF80}">
      <dgm:prSet/>
      <dgm:spPr/>
      <dgm:t>
        <a:bodyPr/>
        <a:lstStyle/>
        <a:p>
          <a:endParaRPr lang="ru-RU"/>
        </a:p>
      </dgm:t>
    </dgm:pt>
    <dgm:pt modelId="{D131A6B6-E877-4BA7-A7F6-82807C5DC321}" type="sibTrans" cxnId="{29CED9A0-AEB1-489D-AC5A-B27E835FEF80}">
      <dgm:prSet/>
      <dgm:spPr/>
      <dgm:t>
        <a:bodyPr/>
        <a:lstStyle/>
        <a:p>
          <a:endParaRPr lang="ru-RU"/>
        </a:p>
      </dgm:t>
    </dgm:pt>
    <dgm:pt modelId="{E541D551-966B-4F33-BA34-2E435B74CE1C}">
      <dgm:prSet phldrT="[Текст]"/>
      <dgm:spPr/>
      <dgm:t>
        <a:bodyPr/>
        <a:lstStyle/>
        <a:p>
          <a:r>
            <a:rPr lang="ru-RU" dirty="0" smtClean="0"/>
            <a:t>Частные субъекты налогового права</a:t>
          </a:r>
          <a:endParaRPr lang="ru-RU" dirty="0"/>
        </a:p>
      </dgm:t>
    </dgm:pt>
    <dgm:pt modelId="{696F66B1-10AC-4598-87B1-8C25A61C1917}" type="parTrans" cxnId="{4749C79E-B377-47F0-AEDD-F2E607CDE33C}">
      <dgm:prSet/>
      <dgm:spPr/>
      <dgm:t>
        <a:bodyPr/>
        <a:lstStyle/>
        <a:p>
          <a:endParaRPr lang="ru-RU"/>
        </a:p>
      </dgm:t>
    </dgm:pt>
    <dgm:pt modelId="{3183838F-B0D2-40E8-B721-AA2C4F8DF559}" type="sibTrans" cxnId="{4749C79E-B377-47F0-AEDD-F2E607CDE33C}">
      <dgm:prSet/>
      <dgm:spPr/>
      <dgm:t>
        <a:bodyPr/>
        <a:lstStyle/>
        <a:p>
          <a:endParaRPr lang="ru-RU"/>
        </a:p>
      </dgm:t>
    </dgm:pt>
    <dgm:pt modelId="{078AD729-8522-4F0D-98E6-CFE98FF1FD21}">
      <dgm:prSet phldrT="[Текст]"/>
      <dgm:spPr/>
      <dgm:t>
        <a:bodyPr/>
        <a:lstStyle/>
        <a:p>
          <a:r>
            <a:rPr lang="ru-RU" dirty="0" smtClean="0"/>
            <a:t>налогоплательщики (плательщики страховых взносов), плательщики сборов, налоговые агенты</a:t>
          </a:r>
          <a:endParaRPr lang="ru-RU" dirty="0"/>
        </a:p>
      </dgm:t>
    </dgm:pt>
    <dgm:pt modelId="{B4BF4A9F-FD9C-43B4-B454-CE1C7B2AC4F0}" type="parTrans" cxnId="{E0DA1E1B-5112-45AB-A09A-16560B892708}">
      <dgm:prSet/>
      <dgm:spPr/>
      <dgm:t>
        <a:bodyPr/>
        <a:lstStyle/>
        <a:p>
          <a:endParaRPr lang="ru-RU"/>
        </a:p>
      </dgm:t>
    </dgm:pt>
    <dgm:pt modelId="{40BADFBB-0CBD-4BD2-BC67-987F69538417}" type="sibTrans" cxnId="{E0DA1E1B-5112-45AB-A09A-16560B892708}">
      <dgm:prSet/>
      <dgm:spPr/>
      <dgm:t>
        <a:bodyPr/>
        <a:lstStyle/>
        <a:p>
          <a:endParaRPr lang="ru-RU"/>
        </a:p>
      </dgm:t>
    </dgm:pt>
    <dgm:pt modelId="{E6BB9E25-FD1E-4599-BF29-9538409E6B03}">
      <dgm:prSet/>
      <dgm:spPr/>
      <dgm:t>
        <a:bodyPr/>
        <a:lstStyle/>
        <a:p>
          <a:r>
            <a:rPr lang="ru-RU" dirty="0" smtClean="0"/>
            <a:t>банки</a:t>
          </a:r>
          <a:endParaRPr lang="ru-RU" dirty="0"/>
        </a:p>
      </dgm:t>
    </dgm:pt>
    <dgm:pt modelId="{9DF92E81-88AC-4324-8C7B-A3E5FB14FD27}" type="parTrans" cxnId="{ED6AD6F9-6955-4E77-B41D-AC0FF2BCFC54}">
      <dgm:prSet/>
      <dgm:spPr/>
      <dgm:t>
        <a:bodyPr/>
        <a:lstStyle/>
        <a:p>
          <a:endParaRPr lang="ru-RU"/>
        </a:p>
      </dgm:t>
    </dgm:pt>
    <dgm:pt modelId="{4CA47476-A697-4966-B884-309E2FF21664}" type="sibTrans" cxnId="{ED6AD6F9-6955-4E77-B41D-AC0FF2BCFC54}">
      <dgm:prSet/>
      <dgm:spPr/>
      <dgm:t>
        <a:bodyPr/>
        <a:lstStyle/>
        <a:p>
          <a:endParaRPr lang="ru-RU"/>
        </a:p>
      </dgm:t>
    </dgm:pt>
    <dgm:pt modelId="{41B3EB9E-4981-4F19-92DE-8B4DAE221EAD}">
      <dgm:prSet/>
      <dgm:spPr/>
      <dgm:t>
        <a:bodyPr/>
        <a:lstStyle/>
        <a:p>
          <a:r>
            <a:rPr lang="ru-RU" dirty="0" smtClean="0"/>
            <a:t>налоговые представители</a:t>
          </a:r>
          <a:endParaRPr lang="ru-RU" dirty="0"/>
        </a:p>
      </dgm:t>
    </dgm:pt>
    <dgm:pt modelId="{4B8BE66F-FD6F-43CC-86FF-0C68B630A43E}" type="parTrans" cxnId="{CC799F0C-9C10-44FF-BA41-28B717DA652B}">
      <dgm:prSet/>
      <dgm:spPr/>
      <dgm:t>
        <a:bodyPr/>
        <a:lstStyle/>
        <a:p>
          <a:endParaRPr lang="ru-RU"/>
        </a:p>
      </dgm:t>
    </dgm:pt>
    <dgm:pt modelId="{1951FAFA-27ED-410D-BCDB-7D604AD04FEB}" type="sibTrans" cxnId="{CC799F0C-9C10-44FF-BA41-28B717DA652B}">
      <dgm:prSet/>
      <dgm:spPr/>
      <dgm:t>
        <a:bodyPr/>
        <a:lstStyle/>
        <a:p>
          <a:endParaRPr lang="ru-RU"/>
        </a:p>
      </dgm:t>
    </dgm:pt>
    <dgm:pt modelId="{AC8BD3DC-2CC3-4242-A153-8407B502442B}">
      <dgm:prSet/>
      <dgm:spPr/>
      <dgm:t>
        <a:bodyPr/>
        <a:lstStyle/>
        <a:p>
          <a:r>
            <a:rPr lang="ru-RU" dirty="0" smtClean="0"/>
            <a:t>субъекты, предоставляющие информацию налоговым органам</a:t>
          </a:r>
          <a:endParaRPr lang="ru-RU" dirty="0"/>
        </a:p>
      </dgm:t>
    </dgm:pt>
    <dgm:pt modelId="{87020A31-41D4-4F88-B569-918B6D454AEF}" type="parTrans" cxnId="{C0500CF9-772E-44A2-9EBA-5CF01D92305B}">
      <dgm:prSet/>
      <dgm:spPr/>
      <dgm:t>
        <a:bodyPr/>
        <a:lstStyle/>
        <a:p>
          <a:endParaRPr lang="ru-RU"/>
        </a:p>
      </dgm:t>
    </dgm:pt>
    <dgm:pt modelId="{70B78BBC-BD79-4EE9-BD9D-B2BAD911D322}" type="sibTrans" cxnId="{C0500CF9-772E-44A2-9EBA-5CF01D92305B}">
      <dgm:prSet/>
      <dgm:spPr/>
      <dgm:t>
        <a:bodyPr/>
        <a:lstStyle/>
        <a:p>
          <a:endParaRPr lang="ru-RU"/>
        </a:p>
      </dgm:t>
    </dgm:pt>
    <dgm:pt modelId="{7DF48DF9-01BA-4A50-A5A6-2E57F463F8F7}">
      <dgm:prSet/>
      <dgm:spPr/>
      <dgm:t>
        <a:bodyPr/>
        <a:lstStyle/>
        <a:p>
          <a:r>
            <a:rPr lang="ru-RU" dirty="0" smtClean="0"/>
            <a:t>субъекты, способствующие контрольной деятельности налоговых органов</a:t>
          </a:r>
          <a:endParaRPr lang="ru-RU" dirty="0"/>
        </a:p>
      </dgm:t>
    </dgm:pt>
    <dgm:pt modelId="{BCA421E2-C4DB-455B-9554-383BAE5AD679}" type="parTrans" cxnId="{4DBE4643-A3E0-4358-8DF0-F4DDCCDDE72F}">
      <dgm:prSet/>
      <dgm:spPr/>
      <dgm:t>
        <a:bodyPr/>
        <a:lstStyle/>
        <a:p>
          <a:endParaRPr lang="ru-RU"/>
        </a:p>
      </dgm:t>
    </dgm:pt>
    <dgm:pt modelId="{8CD39EB9-B6B3-4554-848D-23AA99B65F33}" type="sibTrans" cxnId="{4DBE4643-A3E0-4358-8DF0-F4DDCCDDE72F}">
      <dgm:prSet/>
      <dgm:spPr/>
      <dgm:t>
        <a:bodyPr/>
        <a:lstStyle/>
        <a:p>
          <a:endParaRPr lang="ru-RU"/>
        </a:p>
      </dgm:t>
    </dgm:pt>
    <dgm:pt modelId="{1B1F90E6-CEB0-4D2C-808E-56BDE4B4EC6D}" type="pres">
      <dgm:prSet presAssocID="{50E6BAFF-54FD-484B-B704-9904C9682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EA018B-4B08-41B4-95A2-4A6CA81F470F}" type="pres">
      <dgm:prSet presAssocID="{10314250-6720-472F-8D24-0388C3D0A593}" presName="root" presStyleCnt="0"/>
      <dgm:spPr/>
    </dgm:pt>
    <dgm:pt modelId="{B02D676E-3797-40BE-9718-F74B5EE6377D}" type="pres">
      <dgm:prSet presAssocID="{10314250-6720-472F-8D24-0388C3D0A593}" presName="rootComposite" presStyleCnt="0"/>
      <dgm:spPr/>
    </dgm:pt>
    <dgm:pt modelId="{F7EC16C9-FF0E-49A9-89D0-D11631A4F799}" type="pres">
      <dgm:prSet presAssocID="{10314250-6720-472F-8D24-0388C3D0A593}" presName="rootText" presStyleLbl="node1" presStyleIdx="0" presStyleCnt="2" custScaleX="154042"/>
      <dgm:spPr/>
      <dgm:t>
        <a:bodyPr/>
        <a:lstStyle/>
        <a:p>
          <a:endParaRPr lang="ru-RU"/>
        </a:p>
      </dgm:t>
    </dgm:pt>
    <dgm:pt modelId="{055B1A46-43EB-475A-BCE6-AE0A44035F52}" type="pres">
      <dgm:prSet presAssocID="{10314250-6720-472F-8D24-0388C3D0A5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F26D207-D3A4-442E-9CFB-33549290AC34}" type="pres">
      <dgm:prSet presAssocID="{10314250-6720-472F-8D24-0388C3D0A593}" presName="childShape" presStyleCnt="0"/>
      <dgm:spPr/>
    </dgm:pt>
    <dgm:pt modelId="{4406F771-34F6-45BA-AD9C-8FD78ADC98B3}" type="pres">
      <dgm:prSet presAssocID="{2D07F01D-6D85-4E9B-BEA0-9F1B80DB1CA9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C0889A7-A55F-459B-AB1B-DD3900921564}" type="pres">
      <dgm:prSet presAssocID="{DDE74656-4284-479C-8866-8DE1650424AD}" presName="childText" presStyleLbl="bgAcc1" presStyleIdx="0" presStyleCnt="7" custScaleX="21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F51C0-AA50-4B4B-BE46-17700B31AE0D}" type="pres">
      <dgm:prSet presAssocID="{F458473F-E9C8-4F04-8F1F-796D46E20713}" presName="Name13" presStyleLbl="parChTrans1D2" presStyleIdx="1" presStyleCnt="7"/>
      <dgm:spPr/>
      <dgm:t>
        <a:bodyPr/>
        <a:lstStyle/>
        <a:p>
          <a:endParaRPr lang="ru-RU"/>
        </a:p>
      </dgm:t>
    </dgm:pt>
    <dgm:pt modelId="{2E90CB2A-779E-4EE7-9C0B-FD86168E6778}" type="pres">
      <dgm:prSet presAssocID="{C05EF324-AFBD-4B43-9235-2224A79A192C}" presName="childText" presStyleLbl="bgAcc1" presStyleIdx="1" presStyleCnt="7" custScaleX="22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76DC5-D5C6-4865-8434-AE76E5224468}" type="pres">
      <dgm:prSet presAssocID="{E541D551-966B-4F33-BA34-2E435B74CE1C}" presName="root" presStyleCnt="0"/>
      <dgm:spPr/>
    </dgm:pt>
    <dgm:pt modelId="{F0624737-0241-4635-ADB2-3594727E5A33}" type="pres">
      <dgm:prSet presAssocID="{E541D551-966B-4F33-BA34-2E435B74CE1C}" presName="rootComposite" presStyleCnt="0"/>
      <dgm:spPr/>
    </dgm:pt>
    <dgm:pt modelId="{BF6DDA25-E1AE-433F-978A-424B5BE139EC}" type="pres">
      <dgm:prSet presAssocID="{E541D551-966B-4F33-BA34-2E435B74CE1C}" presName="rootText" presStyleLbl="node1" presStyleIdx="1" presStyleCnt="2" custScaleX="152321"/>
      <dgm:spPr/>
      <dgm:t>
        <a:bodyPr/>
        <a:lstStyle/>
        <a:p>
          <a:endParaRPr lang="ru-RU"/>
        </a:p>
      </dgm:t>
    </dgm:pt>
    <dgm:pt modelId="{7E35A94D-7E62-40B7-B2C7-AB17B59840A0}" type="pres">
      <dgm:prSet presAssocID="{E541D551-966B-4F33-BA34-2E435B74CE1C}" presName="rootConnector" presStyleLbl="node1" presStyleIdx="1" presStyleCnt="2"/>
      <dgm:spPr/>
      <dgm:t>
        <a:bodyPr/>
        <a:lstStyle/>
        <a:p>
          <a:endParaRPr lang="ru-RU"/>
        </a:p>
      </dgm:t>
    </dgm:pt>
    <dgm:pt modelId="{82F9004A-0DD8-4A32-9EA0-C48B1D4B9BCB}" type="pres">
      <dgm:prSet presAssocID="{E541D551-966B-4F33-BA34-2E435B74CE1C}" presName="childShape" presStyleCnt="0"/>
      <dgm:spPr/>
    </dgm:pt>
    <dgm:pt modelId="{AE64527A-646A-420F-8098-4EFF77BC41CF}" type="pres">
      <dgm:prSet presAssocID="{B4BF4A9F-FD9C-43B4-B454-CE1C7B2AC4F0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70865E5-794D-4064-BBE1-BEF1820633CC}" type="pres">
      <dgm:prSet presAssocID="{078AD729-8522-4F0D-98E6-CFE98FF1FD21}" presName="childText" presStyleLbl="bgAcc1" presStyleIdx="2" presStyleCnt="7" custScaleX="245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2675D-4814-476F-8A55-AAB3B3AAE960}" type="pres">
      <dgm:prSet presAssocID="{9DF92E81-88AC-4324-8C7B-A3E5FB14FD27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5731757-9D2F-44FD-A863-CC04CD8C6D69}" type="pres">
      <dgm:prSet presAssocID="{E6BB9E25-FD1E-4599-BF29-9538409E6B03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90766-4254-4F8C-8128-FB40AC003B39}" type="pres">
      <dgm:prSet presAssocID="{4B8BE66F-FD6F-43CC-86FF-0C68B630A43E}" presName="Name13" presStyleLbl="parChTrans1D2" presStyleIdx="4" presStyleCnt="7"/>
      <dgm:spPr/>
      <dgm:t>
        <a:bodyPr/>
        <a:lstStyle/>
        <a:p>
          <a:endParaRPr lang="ru-RU"/>
        </a:p>
      </dgm:t>
    </dgm:pt>
    <dgm:pt modelId="{0B9A2D57-E36F-4663-9CEA-AA13E2886EB1}" type="pres">
      <dgm:prSet presAssocID="{41B3EB9E-4981-4F19-92DE-8B4DAE221EAD}" presName="childText" presStyleLbl="bgAcc1" presStyleIdx="4" presStyleCnt="7" custScaleX="20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7B1E6-362E-4B15-A4B5-FAA6609610E2}" type="pres">
      <dgm:prSet presAssocID="{87020A31-41D4-4F88-B569-918B6D454AE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E3BDE98A-B166-4176-A566-5DDB3B115891}" type="pres">
      <dgm:prSet presAssocID="{AC8BD3DC-2CC3-4242-A153-8407B502442B}" presName="childText" presStyleLbl="bgAcc1" presStyleIdx="5" presStyleCnt="7" custScaleX="24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E33E-B4C8-4F9E-B87D-FA1EB3C963E8}" type="pres">
      <dgm:prSet presAssocID="{BCA421E2-C4DB-455B-9554-383BAE5AD679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A5E7347-AEAE-4BD8-A17D-6DC609E251D2}" type="pres">
      <dgm:prSet presAssocID="{7DF48DF9-01BA-4A50-A5A6-2E57F463F8F7}" presName="childText" presStyleLbl="bgAcc1" presStyleIdx="6" presStyleCnt="7" custScaleX="27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00CF9-772E-44A2-9EBA-5CF01D92305B}" srcId="{E541D551-966B-4F33-BA34-2E435B74CE1C}" destId="{AC8BD3DC-2CC3-4242-A153-8407B502442B}" srcOrd="3" destOrd="0" parTransId="{87020A31-41D4-4F88-B569-918B6D454AEF}" sibTransId="{70B78BBC-BD79-4EE9-BD9D-B2BAD911D322}"/>
    <dgm:cxn modelId="{53C652E2-5183-41E6-88D8-8F02A69A1824}" type="presOf" srcId="{DDE74656-4284-479C-8866-8DE1650424AD}" destId="{5C0889A7-A55F-459B-AB1B-DD3900921564}" srcOrd="0" destOrd="0" presId="urn:microsoft.com/office/officeart/2005/8/layout/hierarchy3"/>
    <dgm:cxn modelId="{8DDE1A7C-0F27-4D06-A831-534C353037E5}" type="presOf" srcId="{4B8BE66F-FD6F-43CC-86FF-0C68B630A43E}" destId="{68A90766-4254-4F8C-8128-FB40AC003B39}" srcOrd="0" destOrd="0" presId="urn:microsoft.com/office/officeart/2005/8/layout/hierarchy3"/>
    <dgm:cxn modelId="{2A18477D-3112-4317-A4B1-82B9B34D807A}" type="presOf" srcId="{BCA421E2-C4DB-455B-9554-383BAE5AD679}" destId="{0BFDE33E-B4C8-4F9E-B87D-FA1EB3C963E8}" srcOrd="0" destOrd="0" presId="urn:microsoft.com/office/officeart/2005/8/layout/hierarchy3"/>
    <dgm:cxn modelId="{24AB43D0-7258-4983-B778-6FD8009229FA}" type="presOf" srcId="{10314250-6720-472F-8D24-0388C3D0A593}" destId="{055B1A46-43EB-475A-BCE6-AE0A44035F52}" srcOrd="1" destOrd="0" presId="urn:microsoft.com/office/officeart/2005/8/layout/hierarchy3"/>
    <dgm:cxn modelId="{A13A4DFE-19F7-4C8C-9DEF-30F45451F5CC}" type="presOf" srcId="{2D07F01D-6D85-4E9B-BEA0-9F1B80DB1CA9}" destId="{4406F771-34F6-45BA-AD9C-8FD78ADC98B3}" srcOrd="0" destOrd="0" presId="urn:microsoft.com/office/officeart/2005/8/layout/hierarchy3"/>
    <dgm:cxn modelId="{ED6AD6F9-6955-4E77-B41D-AC0FF2BCFC54}" srcId="{E541D551-966B-4F33-BA34-2E435B74CE1C}" destId="{E6BB9E25-FD1E-4599-BF29-9538409E6B03}" srcOrd="1" destOrd="0" parTransId="{9DF92E81-88AC-4324-8C7B-A3E5FB14FD27}" sibTransId="{4CA47476-A697-4966-B884-309E2FF21664}"/>
    <dgm:cxn modelId="{CC799F0C-9C10-44FF-BA41-28B717DA652B}" srcId="{E541D551-966B-4F33-BA34-2E435B74CE1C}" destId="{41B3EB9E-4981-4F19-92DE-8B4DAE221EAD}" srcOrd="2" destOrd="0" parTransId="{4B8BE66F-FD6F-43CC-86FF-0C68B630A43E}" sibTransId="{1951FAFA-27ED-410D-BCDB-7D604AD04FEB}"/>
    <dgm:cxn modelId="{96F7EDC1-D8FF-4C48-BD35-3B2A2656422B}" type="presOf" srcId="{AC8BD3DC-2CC3-4242-A153-8407B502442B}" destId="{E3BDE98A-B166-4176-A566-5DDB3B115891}" srcOrd="0" destOrd="0" presId="urn:microsoft.com/office/officeart/2005/8/layout/hierarchy3"/>
    <dgm:cxn modelId="{DE7F138F-D7FC-4395-B825-B73099B1278C}" type="presOf" srcId="{87020A31-41D4-4F88-B569-918B6D454AEF}" destId="{7767B1E6-362E-4B15-A4B5-FAA6609610E2}" srcOrd="0" destOrd="0" presId="urn:microsoft.com/office/officeart/2005/8/layout/hierarchy3"/>
    <dgm:cxn modelId="{35397769-C4E6-4489-9E07-91A4999D9BD9}" type="presOf" srcId="{7DF48DF9-01BA-4A50-A5A6-2E57F463F8F7}" destId="{8A5E7347-AEAE-4BD8-A17D-6DC609E251D2}" srcOrd="0" destOrd="0" presId="urn:microsoft.com/office/officeart/2005/8/layout/hierarchy3"/>
    <dgm:cxn modelId="{4DBE4643-A3E0-4358-8DF0-F4DDCCDDE72F}" srcId="{E541D551-966B-4F33-BA34-2E435B74CE1C}" destId="{7DF48DF9-01BA-4A50-A5A6-2E57F463F8F7}" srcOrd="4" destOrd="0" parTransId="{BCA421E2-C4DB-455B-9554-383BAE5AD679}" sibTransId="{8CD39EB9-B6B3-4554-848D-23AA99B65F33}"/>
    <dgm:cxn modelId="{82018F68-C693-4E3C-96BC-B8E5C55E778A}" type="presOf" srcId="{F458473F-E9C8-4F04-8F1F-796D46E20713}" destId="{2C3F51C0-AA50-4B4B-BE46-17700B31AE0D}" srcOrd="0" destOrd="0" presId="urn:microsoft.com/office/officeart/2005/8/layout/hierarchy3"/>
    <dgm:cxn modelId="{EE2202A3-7BD0-4B67-83EF-9CBD70D1B8EC}" srcId="{10314250-6720-472F-8D24-0388C3D0A593}" destId="{DDE74656-4284-479C-8866-8DE1650424AD}" srcOrd="0" destOrd="0" parTransId="{2D07F01D-6D85-4E9B-BEA0-9F1B80DB1CA9}" sibTransId="{1713213B-5E6F-46EB-8A37-DCE795FEE927}"/>
    <dgm:cxn modelId="{63A9596F-512C-492B-82C4-41210D59F727}" type="presOf" srcId="{9DF92E81-88AC-4324-8C7B-A3E5FB14FD27}" destId="{C372675D-4814-476F-8A55-AAB3B3AAE960}" srcOrd="0" destOrd="0" presId="urn:microsoft.com/office/officeart/2005/8/layout/hierarchy3"/>
    <dgm:cxn modelId="{E113AADB-F7CA-4DD5-AF9B-43770DCEB7AE}" type="presOf" srcId="{41B3EB9E-4981-4F19-92DE-8B4DAE221EAD}" destId="{0B9A2D57-E36F-4663-9CEA-AA13E2886EB1}" srcOrd="0" destOrd="0" presId="urn:microsoft.com/office/officeart/2005/8/layout/hierarchy3"/>
    <dgm:cxn modelId="{87CDB54E-A94E-4E1B-96AD-D0FE25C3B883}" type="presOf" srcId="{E541D551-966B-4F33-BA34-2E435B74CE1C}" destId="{7E35A94D-7E62-40B7-B2C7-AB17B59840A0}" srcOrd="1" destOrd="0" presId="urn:microsoft.com/office/officeart/2005/8/layout/hierarchy3"/>
    <dgm:cxn modelId="{E91E5338-55B6-496C-86B6-E96E4B1AF8A9}" type="presOf" srcId="{E541D551-966B-4F33-BA34-2E435B74CE1C}" destId="{BF6DDA25-E1AE-433F-978A-424B5BE139EC}" srcOrd="0" destOrd="0" presId="urn:microsoft.com/office/officeart/2005/8/layout/hierarchy3"/>
    <dgm:cxn modelId="{9F8DB62C-D998-467C-A173-1E785B55DEAE}" type="presOf" srcId="{B4BF4A9F-FD9C-43B4-B454-CE1C7B2AC4F0}" destId="{AE64527A-646A-420F-8098-4EFF77BC41CF}" srcOrd="0" destOrd="0" presId="urn:microsoft.com/office/officeart/2005/8/layout/hierarchy3"/>
    <dgm:cxn modelId="{DD663845-E5A3-4F3B-95B4-49C96EC4F5CE}" type="presOf" srcId="{E6BB9E25-FD1E-4599-BF29-9538409E6B03}" destId="{25731757-9D2F-44FD-A863-CC04CD8C6D69}" srcOrd="0" destOrd="0" presId="urn:microsoft.com/office/officeart/2005/8/layout/hierarchy3"/>
    <dgm:cxn modelId="{E0DA1E1B-5112-45AB-A09A-16560B892708}" srcId="{E541D551-966B-4F33-BA34-2E435B74CE1C}" destId="{078AD729-8522-4F0D-98E6-CFE98FF1FD21}" srcOrd="0" destOrd="0" parTransId="{B4BF4A9F-FD9C-43B4-B454-CE1C7B2AC4F0}" sibTransId="{40BADFBB-0CBD-4BD2-BC67-987F69538417}"/>
    <dgm:cxn modelId="{F2CD909D-91EF-433C-AE28-C7919D6D9ADB}" type="presOf" srcId="{10314250-6720-472F-8D24-0388C3D0A593}" destId="{F7EC16C9-FF0E-49A9-89D0-D11631A4F799}" srcOrd="0" destOrd="0" presId="urn:microsoft.com/office/officeart/2005/8/layout/hierarchy3"/>
    <dgm:cxn modelId="{F0032D1A-593D-4B59-BFEF-532F25D2F3AC}" type="presOf" srcId="{078AD729-8522-4F0D-98E6-CFE98FF1FD21}" destId="{C70865E5-794D-4064-BBE1-BEF1820633CC}" srcOrd="0" destOrd="0" presId="urn:microsoft.com/office/officeart/2005/8/layout/hierarchy3"/>
    <dgm:cxn modelId="{4749C79E-B377-47F0-AEDD-F2E607CDE33C}" srcId="{50E6BAFF-54FD-484B-B704-9904C9682846}" destId="{E541D551-966B-4F33-BA34-2E435B74CE1C}" srcOrd="1" destOrd="0" parTransId="{696F66B1-10AC-4598-87B1-8C25A61C1917}" sibTransId="{3183838F-B0D2-40E8-B721-AA2C4F8DF559}"/>
    <dgm:cxn modelId="{29CED9A0-AEB1-489D-AC5A-B27E835FEF80}" srcId="{10314250-6720-472F-8D24-0388C3D0A593}" destId="{C05EF324-AFBD-4B43-9235-2224A79A192C}" srcOrd="1" destOrd="0" parTransId="{F458473F-E9C8-4F04-8F1F-796D46E20713}" sibTransId="{D131A6B6-E877-4BA7-A7F6-82807C5DC321}"/>
    <dgm:cxn modelId="{710A9E25-EC18-493B-95B6-D99EA50AD3A7}" type="presOf" srcId="{50E6BAFF-54FD-484B-B704-9904C9682846}" destId="{1B1F90E6-CEB0-4D2C-808E-56BDE4B4EC6D}" srcOrd="0" destOrd="0" presId="urn:microsoft.com/office/officeart/2005/8/layout/hierarchy3"/>
    <dgm:cxn modelId="{AB7C672F-B87B-4E90-9C28-9A58877E6AA8}" type="presOf" srcId="{C05EF324-AFBD-4B43-9235-2224A79A192C}" destId="{2E90CB2A-779E-4EE7-9C0B-FD86168E6778}" srcOrd="0" destOrd="0" presId="urn:microsoft.com/office/officeart/2005/8/layout/hierarchy3"/>
    <dgm:cxn modelId="{5441A605-DCC3-4165-8DED-65F4E564FEC4}" srcId="{50E6BAFF-54FD-484B-B704-9904C9682846}" destId="{10314250-6720-472F-8D24-0388C3D0A593}" srcOrd="0" destOrd="0" parTransId="{670DE744-0EEA-44EA-A653-CAC359FF8658}" sibTransId="{9DA15601-0ED7-4640-BEC9-9364EBB6B9D6}"/>
    <dgm:cxn modelId="{11B7949C-BB07-4772-9A37-32CFF776CBB0}" type="presParOf" srcId="{1B1F90E6-CEB0-4D2C-808E-56BDE4B4EC6D}" destId="{2BEA018B-4B08-41B4-95A2-4A6CA81F470F}" srcOrd="0" destOrd="0" presId="urn:microsoft.com/office/officeart/2005/8/layout/hierarchy3"/>
    <dgm:cxn modelId="{A8E134B7-0D6C-4CA4-9503-B088B794DB70}" type="presParOf" srcId="{2BEA018B-4B08-41B4-95A2-4A6CA81F470F}" destId="{B02D676E-3797-40BE-9718-F74B5EE6377D}" srcOrd="0" destOrd="0" presId="urn:microsoft.com/office/officeart/2005/8/layout/hierarchy3"/>
    <dgm:cxn modelId="{9AD025FB-20C2-40B2-A350-624B2163AB92}" type="presParOf" srcId="{B02D676E-3797-40BE-9718-F74B5EE6377D}" destId="{F7EC16C9-FF0E-49A9-89D0-D11631A4F799}" srcOrd="0" destOrd="0" presId="urn:microsoft.com/office/officeart/2005/8/layout/hierarchy3"/>
    <dgm:cxn modelId="{4673CF1A-462E-43EA-AC12-3C5B36ECDCF7}" type="presParOf" srcId="{B02D676E-3797-40BE-9718-F74B5EE6377D}" destId="{055B1A46-43EB-475A-BCE6-AE0A44035F52}" srcOrd="1" destOrd="0" presId="urn:microsoft.com/office/officeart/2005/8/layout/hierarchy3"/>
    <dgm:cxn modelId="{F8148B5D-29BC-489B-BFD2-9E1B01EEC02D}" type="presParOf" srcId="{2BEA018B-4B08-41B4-95A2-4A6CA81F470F}" destId="{1F26D207-D3A4-442E-9CFB-33549290AC34}" srcOrd="1" destOrd="0" presId="urn:microsoft.com/office/officeart/2005/8/layout/hierarchy3"/>
    <dgm:cxn modelId="{D009817F-1C79-4A29-9204-34AF80697C0F}" type="presParOf" srcId="{1F26D207-D3A4-442E-9CFB-33549290AC34}" destId="{4406F771-34F6-45BA-AD9C-8FD78ADC98B3}" srcOrd="0" destOrd="0" presId="urn:microsoft.com/office/officeart/2005/8/layout/hierarchy3"/>
    <dgm:cxn modelId="{070E6FF0-F6D1-4B7D-BB44-7994EBA182E6}" type="presParOf" srcId="{1F26D207-D3A4-442E-9CFB-33549290AC34}" destId="{5C0889A7-A55F-459B-AB1B-DD3900921564}" srcOrd="1" destOrd="0" presId="urn:microsoft.com/office/officeart/2005/8/layout/hierarchy3"/>
    <dgm:cxn modelId="{4F855244-562F-466E-8704-2E5BE98D3885}" type="presParOf" srcId="{1F26D207-D3A4-442E-9CFB-33549290AC34}" destId="{2C3F51C0-AA50-4B4B-BE46-17700B31AE0D}" srcOrd="2" destOrd="0" presId="urn:microsoft.com/office/officeart/2005/8/layout/hierarchy3"/>
    <dgm:cxn modelId="{4706DCDC-C09E-46CF-921B-DA72C93AB30B}" type="presParOf" srcId="{1F26D207-D3A4-442E-9CFB-33549290AC34}" destId="{2E90CB2A-779E-4EE7-9C0B-FD86168E6778}" srcOrd="3" destOrd="0" presId="urn:microsoft.com/office/officeart/2005/8/layout/hierarchy3"/>
    <dgm:cxn modelId="{7BC34767-5174-4635-B8C6-BFBEFCD80E54}" type="presParOf" srcId="{1B1F90E6-CEB0-4D2C-808E-56BDE4B4EC6D}" destId="{6F076DC5-D5C6-4865-8434-AE76E5224468}" srcOrd="1" destOrd="0" presId="urn:microsoft.com/office/officeart/2005/8/layout/hierarchy3"/>
    <dgm:cxn modelId="{36A33D75-89F8-48FD-A75D-7420E76C34F7}" type="presParOf" srcId="{6F076DC5-D5C6-4865-8434-AE76E5224468}" destId="{F0624737-0241-4635-ADB2-3594727E5A33}" srcOrd="0" destOrd="0" presId="urn:microsoft.com/office/officeart/2005/8/layout/hierarchy3"/>
    <dgm:cxn modelId="{24DF736B-3F0F-4536-AFD5-BE3B64F8653F}" type="presParOf" srcId="{F0624737-0241-4635-ADB2-3594727E5A33}" destId="{BF6DDA25-E1AE-433F-978A-424B5BE139EC}" srcOrd="0" destOrd="0" presId="urn:microsoft.com/office/officeart/2005/8/layout/hierarchy3"/>
    <dgm:cxn modelId="{057E715F-FD6C-447F-9A20-91F4F30ED007}" type="presParOf" srcId="{F0624737-0241-4635-ADB2-3594727E5A33}" destId="{7E35A94D-7E62-40B7-B2C7-AB17B59840A0}" srcOrd="1" destOrd="0" presId="urn:microsoft.com/office/officeart/2005/8/layout/hierarchy3"/>
    <dgm:cxn modelId="{8C2B26D6-BC2D-4584-85A8-EB3FDCBB4EAF}" type="presParOf" srcId="{6F076DC5-D5C6-4865-8434-AE76E5224468}" destId="{82F9004A-0DD8-4A32-9EA0-C48B1D4B9BCB}" srcOrd="1" destOrd="0" presId="urn:microsoft.com/office/officeart/2005/8/layout/hierarchy3"/>
    <dgm:cxn modelId="{F4EDE680-69E0-45EB-A6C6-47D500D4F58D}" type="presParOf" srcId="{82F9004A-0DD8-4A32-9EA0-C48B1D4B9BCB}" destId="{AE64527A-646A-420F-8098-4EFF77BC41CF}" srcOrd="0" destOrd="0" presId="urn:microsoft.com/office/officeart/2005/8/layout/hierarchy3"/>
    <dgm:cxn modelId="{10071D7F-7DB1-4906-8C23-7CC6D8EC1DEF}" type="presParOf" srcId="{82F9004A-0DD8-4A32-9EA0-C48B1D4B9BCB}" destId="{C70865E5-794D-4064-BBE1-BEF1820633CC}" srcOrd="1" destOrd="0" presId="urn:microsoft.com/office/officeart/2005/8/layout/hierarchy3"/>
    <dgm:cxn modelId="{D837AA50-9B7F-4C5C-84CC-C32964B999A5}" type="presParOf" srcId="{82F9004A-0DD8-4A32-9EA0-C48B1D4B9BCB}" destId="{C372675D-4814-476F-8A55-AAB3B3AAE960}" srcOrd="2" destOrd="0" presId="urn:microsoft.com/office/officeart/2005/8/layout/hierarchy3"/>
    <dgm:cxn modelId="{CBAB453A-C52D-4F2D-9023-D19AD6B5E607}" type="presParOf" srcId="{82F9004A-0DD8-4A32-9EA0-C48B1D4B9BCB}" destId="{25731757-9D2F-44FD-A863-CC04CD8C6D69}" srcOrd="3" destOrd="0" presId="urn:microsoft.com/office/officeart/2005/8/layout/hierarchy3"/>
    <dgm:cxn modelId="{77E0BD61-882F-4295-913A-057489C4B1F7}" type="presParOf" srcId="{82F9004A-0DD8-4A32-9EA0-C48B1D4B9BCB}" destId="{68A90766-4254-4F8C-8128-FB40AC003B39}" srcOrd="4" destOrd="0" presId="urn:microsoft.com/office/officeart/2005/8/layout/hierarchy3"/>
    <dgm:cxn modelId="{597A8EF8-DCB2-4A6A-800D-822EC77E66C9}" type="presParOf" srcId="{82F9004A-0DD8-4A32-9EA0-C48B1D4B9BCB}" destId="{0B9A2D57-E36F-4663-9CEA-AA13E2886EB1}" srcOrd="5" destOrd="0" presId="urn:microsoft.com/office/officeart/2005/8/layout/hierarchy3"/>
    <dgm:cxn modelId="{17BF8210-8CAD-4E15-983C-1262B51EE176}" type="presParOf" srcId="{82F9004A-0DD8-4A32-9EA0-C48B1D4B9BCB}" destId="{7767B1E6-362E-4B15-A4B5-FAA6609610E2}" srcOrd="6" destOrd="0" presId="urn:microsoft.com/office/officeart/2005/8/layout/hierarchy3"/>
    <dgm:cxn modelId="{3C59F9D4-76F5-474A-ABC9-0514356428EB}" type="presParOf" srcId="{82F9004A-0DD8-4A32-9EA0-C48B1D4B9BCB}" destId="{E3BDE98A-B166-4176-A566-5DDB3B115891}" srcOrd="7" destOrd="0" presId="urn:microsoft.com/office/officeart/2005/8/layout/hierarchy3"/>
    <dgm:cxn modelId="{F4D7FA27-DE12-4174-93D7-02F57B6BE421}" type="presParOf" srcId="{82F9004A-0DD8-4A32-9EA0-C48B1D4B9BCB}" destId="{0BFDE33E-B4C8-4F9E-B87D-FA1EB3C963E8}" srcOrd="8" destOrd="0" presId="urn:microsoft.com/office/officeart/2005/8/layout/hierarchy3"/>
    <dgm:cxn modelId="{739FBAD2-E0FD-41D0-92B3-C1171861252D}" type="presParOf" srcId="{82F9004A-0DD8-4A32-9EA0-C48B1D4B9BCB}" destId="{8A5E7347-AEAE-4BD8-A17D-6DC609E251D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0D5C98-5FA9-4A57-BF7D-24924427A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9B070-8955-4BEA-8AA1-BC9C94CEAE39}">
      <dgm:prSet phldrT="[Текст]"/>
      <dgm:spPr/>
      <dgm:t>
        <a:bodyPr/>
        <a:lstStyle/>
        <a:p>
          <a:r>
            <a:rPr lang="ru-RU" dirty="0" smtClean="0"/>
            <a:t>отношения по уплате налогов </a:t>
          </a:r>
          <a:endParaRPr lang="ru-RU" dirty="0"/>
        </a:p>
      </dgm:t>
    </dgm:pt>
    <dgm:pt modelId="{E957DC2C-5319-428D-A040-3BDCD1715FBC}" type="parTrans" cxnId="{19D5ADCA-844F-4E49-9560-CF6521CDEB0A}">
      <dgm:prSet/>
      <dgm:spPr/>
      <dgm:t>
        <a:bodyPr/>
        <a:lstStyle/>
        <a:p>
          <a:endParaRPr lang="ru-RU"/>
        </a:p>
      </dgm:t>
    </dgm:pt>
    <dgm:pt modelId="{39327093-FDCF-42A0-A9FB-D5CFCE5FAB9F}" type="sibTrans" cxnId="{19D5ADCA-844F-4E49-9560-CF6521CDEB0A}">
      <dgm:prSet/>
      <dgm:spPr/>
      <dgm:t>
        <a:bodyPr/>
        <a:lstStyle/>
        <a:p>
          <a:endParaRPr lang="ru-RU"/>
        </a:p>
      </dgm:t>
    </dgm:pt>
    <dgm:pt modelId="{7B9D8459-B170-4774-BBE4-E072D0D88A27}">
      <dgm:prSet phldrT="[Текст]"/>
      <dgm:spPr/>
      <dgm:t>
        <a:bodyPr/>
        <a:lstStyle/>
        <a:p>
          <a:r>
            <a:rPr lang="ru-RU" dirty="0" smtClean="0"/>
            <a:t>отношения по уплате сборов </a:t>
          </a:r>
          <a:endParaRPr lang="ru-RU" dirty="0"/>
        </a:p>
      </dgm:t>
    </dgm:pt>
    <dgm:pt modelId="{70701BC7-2587-430A-86C6-23F5ADF64B1C}" type="parTrans" cxnId="{9DE5A6C1-D3B1-4D06-9F96-CD115F63244A}">
      <dgm:prSet/>
      <dgm:spPr/>
      <dgm:t>
        <a:bodyPr/>
        <a:lstStyle/>
        <a:p>
          <a:endParaRPr lang="ru-RU"/>
        </a:p>
      </dgm:t>
    </dgm:pt>
    <dgm:pt modelId="{39A832DA-A941-432D-9703-CA10DA54793D}" type="sibTrans" cxnId="{9DE5A6C1-D3B1-4D06-9F96-CD115F63244A}">
      <dgm:prSet/>
      <dgm:spPr/>
      <dgm:t>
        <a:bodyPr/>
        <a:lstStyle/>
        <a:p>
          <a:endParaRPr lang="ru-RU"/>
        </a:p>
      </dgm:t>
    </dgm:pt>
    <dgm:pt modelId="{313A6D39-E3E9-4771-8868-5805A3825209}">
      <dgm:prSet phldrT="[Текст]"/>
      <dgm:spPr/>
      <dgm:t>
        <a:bodyPr/>
        <a:lstStyle/>
        <a:p>
          <a:r>
            <a:rPr lang="ru-RU" dirty="0" smtClean="0"/>
            <a:t>отношений по уплате страховых взносов</a:t>
          </a:r>
          <a:endParaRPr lang="ru-RU" dirty="0"/>
        </a:p>
      </dgm:t>
    </dgm:pt>
    <dgm:pt modelId="{65032616-B0A9-4FA0-A909-EABF0B31931F}" type="parTrans" cxnId="{5F037A68-756A-4A27-BFD8-D72D7B2869B1}">
      <dgm:prSet/>
      <dgm:spPr/>
      <dgm:t>
        <a:bodyPr/>
        <a:lstStyle/>
        <a:p>
          <a:endParaRPr lang="ru-RU"/>
        </a:p>
      </dgm:t>
    </dgm:pt>
    <dgm:pt modelId="{C8847960-4155-4319-957E-049E4ECF80D6}" type="sibTrans" cxnId="{5F037A68-756A-4A27-BFD8-D72D7B2869B1}">
      <dgm:prSet/>
      <dgm:spPr/>
      <dgm:t>
        <a:bodyPr/>
        <a:lstStyle/>
        <a:p>
          <a:endParaRPr lang="ru-RU"/>
        </a:p>
      </dgm:t>
    </dgm:pt>
    <dgm:pt modelId="{F62897C5-9BD9-429D-9CF9-3DFA6E6D89C9}">
      <dgm:prSet phldrT="[Текст]"/>
      <dgm:spPr/>
      <dgm:t>
        <a:bodyPr/>
        <a:lstStyle/>
        <a:p>
          <a:r>
            <a:rPr lang="ru-RU" dirty="0" smtClean="0"/>
            <a:t>отношения по взысканию неуплаченных налогов </a:t>
          </a:r>
          <a:endParaRPr lang="ru-RU" dirty="0"/>
        </a:p>
      </dgm:t>
    </dgm:pt>
    <dgm:pt modelId="{E6654E81-0DD4-47B3-BD31-01E5B34A8E7A}" type="parTrans" cxnId="{CF303AAE-9623-4DB4-86CD-A221377BA5E6}">
      <dgm:prSet/>
      <dgm:spPr/>
      <dgm:t>
        <a:bodyPr/>
        <a:lstStyle/>
        <a:p>
          <a:endParaRPr lang="ru-RU"/>
        </a:p>
      </dgm:t>
    </dgm:pt>
    <dgm:pt modelId="{DEC8C937-A2B7-447F-AB28-A863E821E1F3}" type="sibTrans" cxnId="{CF303AAE-9623-4DB4-86CD-A221377BA5E6}">
      <dgm:prSet/>
      <dgm:spPr/>
      <dgm:t>
        <a:bodyPr/>
        <a:lstStyle/>
        <a:p>
          <a:endParaRPr lang="ru-RU"/>
        </a:p>
      </dgm:t>
    </dgm:pt>
    <dgm:pt modelId="{E7D9A597-774B-430C-A263-191810AB1330}">
      <dgm:prSet phldrT="[Текст]"/>
      <dgm:spPr/>
      <dgm:t>
        <a:bodyPr/>
        <a:lstStyle/>
        <a:p>
          <a:r>
            <a:rPr lang="ru-RU" dirty="0" smtClean="0"/>
            <a:t>отношения по установлению (введению) налогов и сборов</a:t>
          </a:r>
          <a:endParaRPr lang="ru-RU" dirty="0"/>
        </a:p>
      </dgm:t>
    </dgm:pt>
    <dgm:pt modelId="{5E723E26-DC3A-4C62-95BF-C205BA9D3B79}" type="parTrans" cxnId="{398E19AA-F50B-4789-8460-76381C8C2790}">
      <dgm:prSet/>
      <dgm:spPr/>
      <dgm:t>
        <a:bodyPr/>
        <a:lstStyle/>
        <a:p>
          <a:endParaRPr lang="ru-RU"/>
        </a:p>
      </dgm:t>
    </dgm:pt>
    <dgm:pt modelId="{85B2D3A5-0E61-49D4-AD49-58B9A1884799}" type="sibTrans" cxnId="{398E19AA-F50B-4789-8460-76381C8C2790}">
      <dgm:prSet/>
      <dgm:spPr/>
      <dgm:t>
        <a:bodyPr/>
        <a:lstStyle/>
        <a:p>
          <a:endParaRPr lang="ru-RU"/>
        </a:p>
      </dgm:t>
    </dgm:pt>
    <dgm:pt modelId="{77DC0050-C9F2-41D8-B15D-E66761694617}">
      <dgm:prSet phldrT="[Текст]"/>
      <dgm:spPr/>
      <dgm:t>
        <a:bodyPr/>
        <a:lstStyle/>
        <a:p>
          <a:r>
            <a:rPr lang="ru-RU" dirty="0" smtClean="0"/>
            <a:t> отношения по предоставлению информации</a:t>
          </a:r>
          <a:endParaRPr lang="ru-RU" dirty="0"/>
        </a:p>
      </dgm:t>
    </dgm:pt>
    <dgm:pt modelId="{7A45B606-14F3-48F4-8FEC-D13B0A6D85A8}" type="parTrans" cxnId="{15E789D4-411F-426C-B055-CA0E7F064460}">
      <dgm:prSet/>
      <dgm:spPr/>
      <dgm:t>
        <a:bodyPr/>
        <a:lstStyle/>
        <a:p>
          <a:endParaRPr lang="ru-RU"/>
        </a:p>
      </dgm:t>
    </dgm:pt>
    <dgm:pt modelId="{F5B4E62C-0D5C-4210-BFC3-0A9D42DECF22}" type="sibTrans" cxnId="{15E789D4-411F-426C-B055-CA0E7F064460}">
      <dgm:prSet/>
      <dgm:spPr/>
      <dgm:t>
        <a:bodyPr/>
        <a:lstStyle/>
        <a:p>
          <a:endParaRPr lang="ru-RU"/>
        </a:p>
      </dgm:t>
    </dgm:pt>
    <dgm:pt modelId="{0DC5B2D1-3D9A-4807-97C3-1468E1209888}">
      <dgm:prSet phldrT="[Текст]"/>
      <dgm:spPr/>
      <dgm:t>
        <a:bodyPr/>
        <a:lstStyle/>
        <a:p>
          <a:r>
            <a:rPr lang="ru-RU" dirty="0" smtClean="0"/>
            <a:t>отношения налогового контроля </a:t>
          </a:r>
          <a:endParaRPr lang="ru-RU" dirty="0"/>
        </a:p>
      </dgm:t>
    </dgm:pt>
    <dgm:pt modelId="{8D28BC32-3F40-4670-83A7-B13FD50B1C62}" type="parTrans" cxnId="{0E6C14A2-2876-4B2A-BA11-D5014D7E8D0C}">
      <dgm:prSet/>
      <dgm:spPr/>
      <dgm:t>
        <a:bodyPr/>
        <a:lstStyle/>
        <a:p>
          <a:endParaRPr lang="ru-RU"/>
        </a:p>
      </dgm:t>
    </dgm:pt>
    <dgm:pt modelId="{4C2833C9-611E-484F-82A6-3C20217817A7}" type="sibTrans" cxnId="{0E6C14A2-2876-4B2A-BA11-D5014D7E8D0C}">
      <dgm:prSet/>
      <dgm:spPr/>
      <dgm:t>
        <a:bodyPr/>
        <a:lstStyle/>
        <a:p>
          <a:endParaRPr lang="ru-RU"/>
        </a:p>
      </dgm:t>
    </dgm:pt>
    <dgm:pt modelId="{327C864E-B0C6-4011-9F31-723CA4433497}" type="pres">
      <dgm:prSet presAssocID="{E80D5C98-5FA9-4A57-BF7D-24924427AB5A}" presName="Name0" presStyleCnt="0">
        <dgm:presLayoutVars>
          <dgm:chMax val="7"/>
          <dgm:chPref val="7"/>
          <dgm:dir/>
        </dgm:presLayoutVars>
      </dgm:prSet>
      <dgm:spPr/>
    </dgm:pt>
    <dgm:pt modelId="{A6E893C5-E290-4862-82AD-FE61D2C94714}" type="pres">
      <dgm:prSet presAssocID="{E80D5C98-5FA9-4A57-BF7D-24924427AB5A}" presName="Name1" presStyleCnt="0"/>
      <dgm:spPr/>
    </dgm:pt>
    <dgm:pt modelId="{68679B25-D3C1-4C48-BBE1-2A9E5B063477}" type="pres">
      <dgm:prSet presAssocID="{E80D5C98-5FA9-4A57-BF7D-24924427AB5A}" presName="cycle" presStyleCnt="0"/>
      <dgm:spPr/>
    </dgm:pt>
    <dgm:pt modelId="{1A443965-A779-4C59-8D51-E28499630BBA}" type="pres">
      <dgm:prSet presAssocID="{E80D5C98-5FA9-4A57-BF7D-24924427AB5A}" presName="srcNode" presStyleLbl="node1" presStyleIdx="0" presStyleCnt="7"/>
      <dgm:spPr/>
    </dgm:pt>
    <dgm:pt modelId="{836A2AC1-6AD5-40D4-8DD7-5102F1CCD03C}" type="pres">
      <dgm:prSet presAssocID="{E80D5C98-5FA9-4A57-BF7D-24924427AB5A}" presName="conn" presStyleLbl="parChTrans1D2" presStyleIdx="0" presStyleCnt="1"/>
      <dgm:spPr/>
    </dgm:pt>
    <dgm:pt modelId="{E6B0794A-86BA-4FB2-8BCD-FAAB11BD2E85}" type="pres">
      <dgm:prSet presAssocID="{E80D5C98-5FA9-4A57-BF7D-24924427AB5A}" presName="extraNode" presStyleLbl="node1" presStyleIdx="0" presStyleCnt="7"/>
      <dgm:spPr/>
    </dgm:pt>
    <dgm:pt modelId="{510CBE29-884D-43CE-B4F7-3D1C06DBE026}" type="pres">
      <dgm:prSet presAssocID="{E80D5C98-5FA9-4A57-BF7D-24924427AB5A}" presName="dstNode" presStyleLbl="node1" presStyleIdx="0" presStyleCnt="7"/>
      <dgm:spPr/>
    </dgm:pt>
    <dgm:pt modelId="{90DB9210-C7B3-43FE-B398-371FA80D90D6}" type="pres">
      <dgm:prSet presAssocID="{D959B070-8955-4BEA-8AA1-BC9C94CEAE3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BD62-26AA-4452-8B9E-3EDCF10A35AB}" type="pres">
      <dgm:prSet presAssocID="{D959B070-8955-4BEA-8AA1-BC9C94CEAE39}" presName="accent_1" presStyleCnt="0"/>
      <dgm:spPr/>
    </dgm:pt>
    <dgm:pt modelId="{CFE0CA92-5BFA-4AB3-926C-61073102090C}" type="pres">
      <dgm:prSet presAssocID="{D959B070-8955-4BEA-8AA1-BC9C94CEAE39}" presName="accentRepeatNode" presStyleLbl="solidFgAcc1" presStyleIdx="0" presStyleCnt="7"/>
      <dgm:spPr/>
    </dgm:pt>
    <dgm:pt modelId="{E5121850-C73A-4F57-87E1-60162AFBE8CC}" type="pres">
      <dgm:prSet presAssocID="{7B9D8459-B170-4774-BBE4-E072D0D88A2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AB925-6EDC-4CAF-9A64-CA1CD33E4B2E}" type="pres">
      <dgm:prSet presAssocID="{7B9D8459-B170-4774-BBE4-E072D0D88A27}" presName="accent_2" presStyleCnt="0"/>
      <dgm:spPr/>
    </dgm:pt>
    <dgm:pt modelId="{81E8294A-6B93-4A99-B1DF-AD35BC02859D}" type="pres">
      <dgm:prSet presAssocID="{7B9D8459-B170-4774-BBE4-E072D0D88A27}" presName="accentRepeatNode" presStyleLbl="solidFgAcc1" presStyleIdx="1" presStyleCnt="7"/>
      <dgm:spPr/>
    </dgm:pt>
    <dgm:pt modelId="{EBB93A79-262D-4EC4-888B-5C65B5884251}" type="pres">
      <dgm:prSet presAssocID="{313A6D39-E3E9-4771-8868-5805A382520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4AA32-C89C-4CA5-9D4F-A400BBCBA7B5}" type="pres">
      <dgm:prSet presAssocID="{313A6D39-E3E9-4771-8868-5805A3825209}" presName="accent_3" presStyleCnt="0"/>
      <dgm:spPr/>
    </dgm:pt>
    <dgm:pt modelId="{9CF3FD92-9DEF-4007-8867-EEC5E6CFDBE6}" type="pres">
      <dgm:prSet presAssocID="{313A6D39-E3E9-4771-8868-5805A3825209}" presName="accentRepeatNode" presStyleLbl="solidFgAcc1" presStyleIdx="2" presStyleCnt="7"/>
      <dgm:spPr/>
    </dgm:pt>
    <dgm:pt modelId="{62C3425F-C4F1-456C-AE28-F195624A57C7}" type="pres">
      <dgm:prSet presAssocID="{F62897C5-9BD9-429D-9CF9-3DFA6E6D89C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16990-9B58-4887-A92E-608A7F84AE9A}" type="pres">
      <dgm:prSet presAssocID="{F62897C5-9BD9-429D-9CF9-3DFA6E6D89C9}" presName="accent_4" presStyleCnt="0"/>
      <dgm:spPr/>
    </dgm:pt>
    <dgm:pt modelId="{7C126F16-BD7D-4490-885A-17026A1D2EF2}" type="pres">
      <dgm:prSet presAssocID="{F62897C5-9BD9-429D-9CF9-3DFA6E6D89C9}" presName="accentRepeatNode" presStyleLbl="solidFgAcc1" presStyleIdx="3" presStyleCnt="7"/>
      <dgm:spPr/>
    </dgm:pt>
    <dgm:pt modelId="{45676D20-2092-4B1B-8FC0-9D8E6F314859}" type="pres">
      <dgm:prSet presAssocID="{E7D9A597-774B-430C-A263-191810AB133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C56-C2A1-4151-A793-411C6786CB26}" type="pres">
      <dgm:prSet presAssocID="{E7D9A597-774B-430C-A263-191810AB1330}" presName="accent_5" presStyleCnt="0"/>
      <dgm:spPr/>
    </dgm:pt>
    <dgm:pt modelId="{1B02D1A3-1413-4BFD-8CC8-4994073298E6}" type="pres">
      <dgm:prSet presAssocID="{E7D9A597-774B-430C-A263-191810AB1330}" presName="accentRepeatNode" presStyleLbl="solidFgAcc1" presStyleIdx="4" presStyleCnt="7"/>
      <dgm:spPr/>
    </dgm:pt>
    <dgm:pt modelId="{45DA3E33-1F19-4D72-8F16-707370D9A9B9}" type="pres">
      <dgm:prSet presAssocID="{77DC0050-C9F2-41D8-B15D-E6676169461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AC99C-F179-4262-8081-FA871304BC14}" type="pres">
      <dgm:prSet presAssocID="{77DC0050-C9F2-41D8-B15D-E66761694617}" presName="accent_6" presStyleCnt="0"/>
      <dgm:spPr/>
    </dgm:pt>
    <dgm:pt modelId="{97E4C2F0-64DA-4E1D-888D-2D71881E1430}" type="pres">
      <dgm:prSet presAssocID="{77DC0050-C9F2-41D8-B15D-E66761694617}" presName="accentRepeatNode" presStyleLbl="solidFgAcc1" presStyleIdx="5" presStyleCnt="7"/>
      <dgm:spPr/>
    </dgm:pt>
    <dgm:pt modelId="{B486B409-5F45-4B42-B5A8-963B5D1BC660}" type="pres">
      <dgm:prSet presAssocID="{0DC5B2D1-3D9A-4807-97C3-1468E120988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C471F-C943-46C0-A82F-52C1F2F64769}" type="pres">
      <dgm:prSet presAssocID="{0DC5B2D1-3D9A-4807-97C3-1468E1209888}" presName="accent_7" presStyleCnt="0"/>
      <dgm:spPr/>
    </dgm:pt>
    <dgm:pt modelId="{5A096067-7102-483B-9023-F3F0A2CB8C4B}" type="pres">
      <dgm:prSet presAssocID="{0DC5B2D1-3D9A-4807-97C3-1468E1209888}" presName="accentRepeatNode" presStyleLbl="solidFgAcc1" presStyleIdx="6" presStyleCnt="7"/>
      <dgm:spPr/>
    </dgm:pt>
  </dgm:ptLst>
  <dgm:cxnLst>
    <dgm:cxn modelId="{23482E04-1C09-4D4B-9280-BB239809E4D4}" type="presOf" srcId="{E7D9A597-774B-430C-A263-191810AB1330}" destId="{45676D20-2092-4B1B-8FC0-9D8E6F314859}" srcOrd="0" destOrd="0" presId="urn:microsoft.com/office/officeart/2008/layout/VerticalCurvedList"/>
    <dgm:cxn modelId="{15E789D4-411F-426C-B055-CA0E7F064460}" srcId="{E80D5C98-5FA9-4A57-BF7D-24924427AB5A}" destId="{77DC0050-C9F2-41D8-B15D-E66761694617}" srcOrd="5" destOrd="0" parTransId="{7A45B606-14F3-48F4-8FEC-D13B0A6D85A8}" sibTransId="{F5B4E62C-0D5C-4210-BFC3-0A9D42DECF22}"/>
    <dgm:cxn modelId="{0E6C14A2-2876-4B2A-BA11-D5014D7E8D0C}" srcId="{E80D5C98-5FA9-4A57-BF7D-24924427AB5A}" destId="{0DC5B2D1-3D9A-4807-97C3-1468E1209888}" srcOrd="6" destOrd="0" parTransId="{8D28BC32-3F40-4670-83A7-B13FD50B1C62}" sibTransId="{4C2833C9-611E-484F-82A6-3C20217817A7}"/>
    <dgm:cxn modelId="{CF303AAE-9623-4DB4-86CD-A221377BA5E6}" srcId="{E80D5C98-5FA9-4A57-BF7D-24924427AB5A}" destId="{F62897C5-9BD9-429D-9CF9-3DFA6E6D89C9}" srcOrd="3" destOrd="0" parTransId="{E6654E81-0DD4-47B3-BD31-01E5B34A8E7A}" sibTransId="{DEC8C937-A2B7-447F-AB28-A863E821E1F3}"/>
    <dgm:cxn modelId="{B5008305-F911-4F76-A94E-60DB0ADAF649}" type="presOf" srcId="{39327093-FDCF-42A0-A9FB-D5CFCE5FAB9F}" destId="{836A2AC1-6AD5-40D4-8DD7-5102F1CCD03C}" srcOrd="0" destOrd="0" presId="urn:microsoft.com/office/officeart/2008/layout/VerticalCurvedList"/>
    <dgm:cxn modelId="{5F037A68-756A-4A27-BFD8-D72D7B2869B1}" srcId="{E80D5C98-5FA9-4A57-BF7D-24924427AB5A}" destId="{313A6D39-E3E9-4771-8868-5805A3825209}" srcOrd="2" destOrd="0" parTransId="{65032616-B0A9-4FA0-A909-EABF0B31931F}" sibTransId="{C8847960-4155-4319-957E-049E4ECF80D6}"/>
    <dgm:cxn modelId="{61693B93-8E91-479E-8ABB-848C417B310D}" type="presOf" srcId="{7B9D8459-B170-4774-BBE4-E072D0D88A27}" destId="{E5121850-C73A-4F57-87E1-60162AFBE8CC}" srcOrd="0" destOrd="0" presId="urn:microsoft.com/office/officeart/2008/layout/VerticalCurvedList"/>
    <dgm:cxn modelId="{398E19AA-F50B-4789-8460-76381C8C2790}" srcId="{E80D5C98-5FA9-4A57-BF7D-24924427AB5A}" destId="{E7D9A597-774B-430C-A263-191810AB1330}" srcOrd="4" destOrd="0" parTransId="{5E723E26-DC3A-4C62-95BF-C205BA9D3B79}" sibTransId="{85B2D3A5-0E61-49D4-AD49-58B9A1884799}"/>
    <dgm:cxn modelId="{5E84C900-9363-4150-B0F8-0C04D88CCBDF}" type="presOf" srcId="{F62897C5-9BD9-429D-9CF9-3DFA6E6D89C9}" destId="{62C3425F-C4F1-456C-AE28-F195624A57C7}" srcOrd="0" destOrd="0" presId="urn:microsoft.com/office/officeart/2008/layout/VerticalCurvedList"/>
    <dgm:cxn modelId="{662066E2-D4B9-47F3-B17B-EF1572CB0720}" type="presOf" srcId="{77DC0050-C9F2-41D8-B15D-E66761694617}" destId="{45DA3E33-1F19-4D72-8F16-707370D9A9B9}" srcOrd="0" destOrd="0" presId="urn:microsoft.com/office/officeart/2008/layout/VerticalCurvedList"/>
    <dgm:cxn modelId="{3FAFED56-DFD6-40C7-A216-AE8F36D2AEBF}" type="presOf" srcId="{0DC5B2D1-3D9A-4807-97C3-1468E1209888}" destId="{B486B409-5F45-4B42-B5A8-963B5D1BC660}" srcOrd="0" destOrd="0" presId="urn:microsoft.com/office/officeart/2008/layout/VerticalCurvedList"/>
    <dgm:cxn modelId="{48FF61D6-9335-4EF6-8C41-9EBFAE4102E2}" type="presOf" srcId="{D959B070-8955-4BEA-8AA1-BC9C94CEAE39}" destId="{90DB9210-C7B3-43FE-B398-371FA80D90D6}" srcOrd="0" destOrd="0" presId="urn:microsoft.com/office/officeart/2008/layout/VerticalCurvedList"/>
    <dgm:cxn modelId="{19D5ADCA-844F-4E49-9560-CF6521CDEB0A}" srcId="{E80D5C98-5FA9-4A57-BF7D-24924427AB5A}" destId="{D959B070-8955-4BEA-8AA1-BC9C94CEAE39}" srcOrd="0" destOrd="0" parTransId="{E957DC2C-5319-428D-A040-3BDCD1715FBC}" sibTransId="{39327093-FDCF-42A0-A9FB-D5CFCE5FAB9F}"/>
    <dgm:cxn modelId="{C3DF8A22-43BF-4E85-893A-7C6D7F54929F}" type="presOf" srcId="{313A6D39-E3E9-4771-8868-5805A3825209}" destId="{EBB93A79-262D-4EC4-888B-5C65B5884251}" srcOrd="0" destOrd="0" presId="urn:microsoft.com/office/officeart/2008/layout/VerticalCurvedList"/>
    <dgm:cxn modelId="{9DE5A6C1-D3B1-4D06-9F96-CD115F63244A}" srcId="{E80D5C98-5FA9-4A57-BF7D-24924427AB5A}" destId="{7B9D8459-B170-4774-BBE4-E072D0D88A27}" srcOrd="1" destOrd="0" parTransId="{70701BC7-2587-430A-86C6-23F5ADF64B1C}" sibTransId="{39A832DA-A941-432D-9703-CA10DA54793D}"/>
    <dgm:cxn modelId="{A8AE807F-9434-45AA-A5A0-689AF3EB03FD}" type="presOf" srcId="{E80D5C98-5FA9-4A57-BF7D-24924427AB5A}" destId="{327C864E-B0C6-4011-9F31-723CA4433497}" srcOrd="0" destOrd="0" presId="urn:microsoft.com/office/officeart/2008/layout/VerticalCurvedList"/>
    <dgm:cxn modelId="{9F0E2612-9B8E-4D2A-9BC4-8A767EDC0422}" type="presParOf" srcId="{327C864E-B0C6-4011-9F31-723CA4433497}" destId="{A6E893C5-E290-4862-82AD-FE61D2C94714}" srcOrd="0" destOrd="0" presId="urn:microsoft.com/office/officeart/2008/layout/VerticalCurvedList"/>
    <dgm:cxn modelId="{20D1B4C8-8976-4BC6-B403-657E923FFC11}" type="presParOf" srcId="{A6E893C5-E290-4862-82AD-FE61D2C94714}" destId="{68679B25-D3C1-4C48-BBE1-2A9E5B063477}" srcOrd="0" destOrd="0" presId="urn:microsoft.com/office/officeart/2008/layout/VerticalCurvedList"/>
    <dgm:cxn modelId="{B116177B-B363-4022-9388-8A598948EEF5}" type="presParOf" srcId="{68679B25-D3C1-4C48-BBE1-2A9E5B063477}" destId="{1A443965-A779-4C59-8D51-E28499630BBA}" srcOrd="0" destOrd="0" presId="urn:microsoft.com/office/officeart/2008/layout/VerticalCurvedList"/>
    <dgm:cxn modelId="{1C443803-426E-4D0C-B899-92BB91784484}" type="presParOf" srcId="{68679B25-D3C1-4C48-BBE1-2A9E5B063477}" destId="{836A2AC1-6AD5-40D4-8DD7-5102F1CCD03C}" srcOrd="1" destOrd="0" presId="urn:microsoft.com/office/officeart/2008/layout/VerticalCurvedList"/>
    <dgm:cxn modelId="{DF10B719-5964-47FC-97C0-095F6434F7F3}" type="presParOf" srcId="{68679B25-D3C1-4C48-BBE1-2A9E5B063477}" destId="{E6B0794A-86BA-4FB2-8BCD-FAAB11BD2E85}" srcOrd="2" destOrd="0" presId="urn:microsoft.com/office/officeart/2008/layout/VerticalCurvedList"/>
    <dgm:cxn modelId="{5E9AF564-9F34-445D-8948-1C86ED3B76E2}" type="presParOf" srcId="{68679B25-D3C1-4C48-BBE1-2A9E5B063477}" destId="{510CBE29-884D-43CE-B4F7-3D1C06DBE026}" srcOrd="3" destOrd="0" presId="urn:microsoft.com/office/officeart/2008/layout/VerticalCurvedList"/>
    <dgm:cxn modelId="{EA6C8474-A534-44E5-9D2E-B097FE8FD0CD}" type="presParOf" srcId="{A6E893C5-E290-4862-82AD-FE61D2C94714}" destId="{90DB9210-C7B3-43FE-B398-371FA80D90D6}" srcOrd="1" destOrd="0" presId="urn:microsoft.com/office/officeart/2008/layout/VerticalCurvedList"/>
    <dgm:cxn modelId="{31D50E09-E1DE-43A0-9186-7716B6EDDE44}" type="presParOf" srcId="{A6E893C5-E290-4862-82AD-FE61D2C94714}" destId="{A6BFBD62-26AA-4452-8B9E-3EDCF10A35AB}" srcOrd="2" destOrd="0" presId="urn:microsoft.com/office/officeart/2008/layout/VerticalCurvedList"/>
    <dgm:cxn modelId="{E7E7A419-320B-4574-AFEB-730B77389DCF}" type="presParOf" srcId="{A6BFBD62-26AA-4452-8B9E-3EDCF10A35AB}" destId="{CFE0CA92-5BFA-4AB3-926C-61073102090C}" srcOrd="0" destOrd="0" presId="urn:microsoft.com/office/officeart/2008/layout/VerticalCurvedList"/>
    <dgm:cxn modelId="{93597C48-2977-4FEE-A351-5B425ABA45EE}" type="presParOf" srcId="{A6E893C5-E290-4862-82AD-FE61D2C94714}" destId="{E5121850-C73A-4F57-87E1-60162AFBE8CC}" srcOrd="3" destOrd="0" presId="urn:microsoft.com/office/officeart/2008/layout/VerticalCurvedList"/>
    <dgm:cxn modelId="{F27CD4B8-648A-48B2-9E89-4BD4167AC798}" type="presParOf" srcId="{A6E893C5-E290-4862-82AD-FE61D2C94714}" destId="{FB2AB925-6EDC-4CAF-9A64-CA1CD33E4B2E}" srcOrd="4" destOrd="0" presId="urn:microsoft.com/office/officeart/2008/layout/VerticalCurvedList"/>
    <dgm:cxn modelId="{4CC40F78-79A7-42EE-A0F9-E6F85FDF5031}" type="presParOf" srcId="{FB2AB925-6EDC-4CAF-9A64-CA1CD33E4B2E}" destId="{81E8294A-6B93-4A99-B1DF-AD35BC02859D}" srcOrd="0" destOrd="0" presId="urn:microsoft.com/office/officeart/2008/layout/VerticalCurvedList"/>
    <dgm:cxn modelId="{B852911E-5ED4-4DD9-9DA3-6314040062BF}" type="presParOf" srcId="{A6E893C5-E290-4862-82AD-FE61D2C94714}" destId="{EBB93A79-262D-4EC4-888B-5C65B5884251}" srcOrd="5" destOrd="0" presId="urn:microsoft.com/office/officeart/2008/layout/VerticalCurvedList"/>
    <dgm:cxn modelId="{A4B9AB9E-BC13-4FAA-A8FB-8502B4FBEE21}" type="presParOf" srcId="{A6E893C5-E290-4862-82AD-FE61D2C94714}" destId="{8B94AA32-C89C-4CA5-9D4F-A400BBCBA7B5}" srcOrd="6" destOrd="0" presId="urn:microsoft.com/office/officeart/2008/layout/VerticalCurvedList"/>
    <dgm:cxn modelId="{E0DA7630-97C1-425A-BD0B-B841CBB47F8B}" type="presParOf" srcId="{8B94AA32-C89C-4CA5-9D4F-A400BBCBA7B5}" destId="{9CF3FD92-9DEF-4007-8867-EEC5E6CFDBE6}" srcOrd="0" destOrd="0" presId="urn:microsoft.com/office/officeart/2008/layout/VerticalCurvedList"/>
    <dgm:cxn modelId="{9647760B-9D93-43B2-810E-012E0E0F6C37}" type="presParOf" srcId="{A6E893C5-E290-4862-82AD-FE61D2C94714}" destId="{62C3425F-C4F1-456C-AE28-F195624A57C7}" srcOrd="7" destOrd="0" presId="urn:microsoft.com/office/officeart/2008/layout/VerticalCurvedList"/>
    <dgm:cxn modelId="{71252D42-C729-4B31-987C-40903E9986D8}" type="presParOf" srcId="{A6E893C5-E290-4862-82AD-FE61D2C94714}" destId="{7CD16990-9B58-4887-A92E-608A7F84AE9A}" srcOrd="8" destOrd="0" presId="urn:microsoft.com/office/officeart/2008/layout/VerticalCurvedList"/>
    <dgm:cxn modelId="{5D72FB48-DFBB-429E-B892-EA868E15BA05}" type="presParOf" srcId="{7CD16990-9B58-4887-A92E-608A7F84AE9A}" destId="{7C126F16-BD7D-4490-885A-17026A1D2EF2}" srcOrd="0" destOrd="0" presId="urn:microsoft.com/office/officeart/2008/layout/VerticalCurvedList"/>
    <dgm:cxn modelId="{251D7C3D-F5F1-4966-A480-D78F7DD0467A}" type="presParOf" srcId="{A6E893C5-E290-4862-82AD-FE61D2C94714}" destId="{45676D20-2092-4B1B-8FC0-9D8E6F314859}" srcOrd="9" destOrd="0" presId="urn:microsoft.com/office/officeart/2008/layout/VerticalCurvedList"/>
    <dgm:cxn modelId="{D23D3B56-D07F-40C9-B3AB-8FAC1B3B196B}" type="presParOf" srcId="{A6E893C5-E290-4862-82AD-FE61D2C94714}" destId="{BFDFDC56-C2A1-4151-A793-411C6786CB26}" srcOrd="10" destOrd="0" presId="urn:microsoft.com/office/officeart/2008/layout/VerticalCurvedList"/>
    <dgm:cxn modelId="{213704EE-E704-490E-9D37-8C439AAD7759}" type="presParOf" srcId="{BFDFDC56-C2A1-4151-A793-411C6786CB26}" destId="{1B02D1A3-1413-4BFD-8CC8-4994073298E6}" srcOrd="0" destOrd="0" presId="urn:microsoft.com/office/officeart/2008/layout/VerticalCurvedList"/>
    <dgm:cxn modelId="{0980BA45-6CD6-4FAE-8010-4A6D1F8287C2}" type="presParOf" srcId="{A6E893C5-E290-4862-82AD-FE61D2C94714}" destId="{45DA3E33-1F19-4D72-8F16-707370D9A9B9}" srcOrd="11" destOrd="0" presId="urn:microsoft.com/office/officeart/2008/layout/VerticalCurvedList"/>
    <dgm:cxn modelId="{037C8460-093C-4E1F-A688-B39E46EF4F3B}" type="presParOf" srcId="{A6E893C5-E290-4862-82AD-FE61D2C94714}" destId="{1EBAC99C-F179-4262-8081-FA871304BC14}" srcOrd="12" destOrd="0" presId="urn:microsoft.com/office/officeart/2008/layout/VerticalCurvedList"/>
    <dgm:cxn modelId="{24E7603B-C0E2-439C-B702-56E302424BE2}" type="presParOf" srcId="{1EBAC99C-F179-4262-8081-FA871304BC14}" destId="{97E4C2F0-64DA-4E1D-888D-2D71881E1430}" srcOrd="0" destOrd="0" presId="urn:microsoft.com/office/officeart/2008/layout/VerticalCurvedList"/>
    <dgm:cxn modelId="{2E2A8FED-6579-4DBE-BE84-8A1518715C83}" type="presParOf" srcId="{A6E893C5-E290-4862-82AD-FE61D2C94714}" destId="{B486B409-5F45-4B42-B5A8-963B5D1BC660}" srcOrd="13" destOrd="0" presId="urn:microsoft.com/office/officeart/2008/layout/VerticalCurvedList"/>
    <dgm:cxn modelId="{6C789DB1-DFE8-4F0C-AA99-BF74A7B3BCC7}" type="presParOf" srcId="{A6E893C5-E290-4862-82AD-FE61D2C94714}" destId="{EFDC471F-C943-46C0-A82F-52C1F2F64769}" srcOrd="14" destOrd="0" presId="urn:microsoft.com/office/officeart/2008/layout/VerticalCurvedList"/>
    <dgm:cxn modelId="{08FB2B0D-5F50-4460-9376-E42FE2DCD74D}" type="presParOf" srcId="{EFDC471F-C943-46C0-A82F-52C1F2F64769}" destId="{5A096067-7102-483B-9023-F3F0A2CB8C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B39FB2-2784-4A6F-B9FB-5D20024CF8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5BA9B-83BA-45B7-9710-6F3B8C22C846}">
      <dgm:prSet phldrT="[Текст]"/>
      <dgm:spPr/>
      <dgm:t>
        <a:bodyPr/>
        <a:lstStyle/>
        <a:p>
          <a:r>
            <a:rPr lang="ru-RU" dirty="0" smtClean="0"/>
            <a:t>Налогоплательщики, плательщики сборов, плательщики страховых взносов</a:t>
          </a:r>
          <a:endParaRPr lang="ru-RU" dirty="0"/>
        </a:p>
      </dgm:t>
    </dgm:pt>
    <dgm:pt modelId="{74D07B22-710B-4F58-82F6-684EC5A6DF2B}" type="parTrans" cxnId="{C77EA794-99BC-4837-A0F7-A4E6E1044EB2}">
      <dgm:prSet/>
      <dgm:spPr/>
      <dgm:t>
        <a:bodyPr/>
        <a:lstStyle/>
        <a:p>
          <a:endParaRPr lang="ru-RU"/>
        </a:p>
      </dgm:t>
    </dgm:pt>
    <dgm:pt modelId="{614D3F1D-5545-4383-840F-593254A8A48F}" type="sibTrans" cxnId="{C77EA794-99BC-4837-A0F7-A4E6E1044EB2}">
      <dgm:prSet/>
      <dgm:spPr/>
      <dgm:t>
        <a:bodyPr/>
        <a:lstStyle/>
        <a:p>
          <a:endParaRPr lang="ru-RU"/>
        </a:p>
      </dgm:t>
    </dgm:pt>
    <dgm:pt modelId="{0534DA9E-399D-4258-B7DA-DDB5EB22D0AB}">
      <dgm:prSet phldrT="[Текст]"/>
      <dgm:spPr/>
      <dgm:t>
        <a:bodyPr/>
        <a:lstStyle/>
        <a:p>
          <a:r>
            <a:rPr lang="ru-RU" dirty="0" smtClean="0"/>
            <a:t>организации и физические лица, на которых в соответствии с НК РФ возложена обязанность уплачивать соответственно налоги, сборы, страховые взносы</a:t>
          </a:r>
          <a:endParaRPr lang="ru-RU" dirty="0"/>
        </a:p>
      </dgm:t>
    </dgm:pt>
    <dgm:pt modelId="{A882F639-897D-45C6-8CA5-E9AF722B7971}" type="parTrans" cxnId="{23424E10-AF0D-4FD6-AE3A-E6A013EC63AC}">
      <dgm:prSet/>
      <dgm:spPr/>
      <dgm:t>
        <a:bodyPr/>
        <a:lstStyle/>
        <a:p>
          <a:endParaRPr lang="ru-RU"/>
        </a:p>
      </dgm:t>
    </dgm:pt>
    <dgm:pt modelId="{4D87EC86-F492-4394-91D4-C969EF0B1C4B}" type="sibTrans" cxnId="{23424E10-AF0D-4FD6-AE3A-E6A013EC63AC}">
      <dgm:prSet/>
      <dgm:spPr/>
      <dgm:t>
        <a:bodyPr/>
        <a:lstStyle/>
        <a:p>
          <a:endParaRPr lang="ru-RU"/>
        </a:p>
      </dgm:t>
    </dgm:pt>
    <dgm:pt modelId="{5E302919-8022-414A-8A0D-426C8B9996F5}">
      <dgm:prSet phldrT="[Текст]"/>
      <dgm:spPr/>
      <dgm:t>
        <a:bodyPr/>
        <a:lstStyle/>
        <a:p>
          <a:r>
            <a:rPr lang="ru-RU" dirty="0" smtClean="0"/>
            <a:t>Налоговые органы Российской Федерации</a:t>
          </a:r>
          <a:endParaRPr lang="ru-RU" dirty="0"/>
        </a:p>
      </dgm:t>
    </dgm:pt>
    <dgm:pt modelId="{E6A9E72E-9F04-4F12-A5A2-39B76290ADB6}" type="parTrans" cxnId="{3F0943E8-02F6-48B2-8D2C-5B0D0544AA61}">
      <dgm:prSet/>
      <dgm:spPr/>
      <dgm:t>
        <a:bodyPr/>
        <a:lstStyle/>
        <a:p>
          <a:endParaRPr lang="ru-RU"/>
        </a:p>
      </dgm:t>
    </dgm:pt>
    <dgm:pt modelId="{EFD7EAB3-F762-4937-8B9F-A2162F219272}" type="sibTrans" cxnId="{3F0943E8-02F6-48B2-8D2C-5B0D0544AA61}">
      <dgm:prSet/>
      <dgm:spPr/>
      <dgm:t>
        <a:bodyPr/>
        <a:lstStyle/>
        <a:p>
          <a:endParaRPr lang="ru-RU"/>
        </a:p>
      </dgm:t>
    </dgm:pt>
    <dgm:pt modelId="{7A092D95-5341-46CB-AB30-421F97898716}">
      <dgm:prSet phldrT="[Текст]"/>
      <dgm:spPr/>
      <dgm:t>
        <a:bodyPr/>
        <a:lstStyle/>
        <a:p>
          <a:r>
            <a:rPr lang="ru-RU" dirty="0" smtClean="0"/>
            <a:t>единая централизованная система контроля за соблюдением законодательства о налогах и сборах, за правильностью исчисления, полнотой и своевременностью уплаты (перечисления) в бюджетную систему Российской Федерации налогов, сборов и страховых взносов, соответствующих пеней, штрафов, процентов</a:t>
          </a:r>
          <a:endParaRPr lang="ru-RU" dirty="0"/>
        </a:p>
      </dgm:t>
    </dgm:pt>
    <dgm:pt modelId="{904A0D83-CE1E-4A8A-A3A6-6C8C8C9A6711}" type="parTrans" cxnId="{5E869D1D-5F9A-43B2-AA3B-EFDB3AA39BE1}">
      <dgm:prSet/>
      <dgm:spPr/>
      <dgm:t>
        <a:bodyPr/>
        <a:lstStyle/>
        <a:p>
          <a:endParaRPr lang="ru-RU"/>
        </a:p>
      </dgm:t>
    </dgm:pt>
    <dgm:pt modelId="{82598935-3E9C-4A5D-AEA3-09EA8278F4B4}" type="sibTrans" cxnId="{5E869D1D-5F9A-43B2-AA3B-EFDB3AA39BE1}">
      <dgm:prSet/>
      <dgm:spPr/>
      <dgm:t>
        <a:bodyPr/>
        <a:lstStyle/>
        <a:p>
          <a:endParaRPr lang="ru-RU"/>
        </a:p>
      </dgm:t>
    </dgm:pt>
    <dgm:pt modelId="{26B72B85-F555-47C3-B546-421DD7626015}" type="pres">
      <dgm:prSet presAssocID="{E6B39FB2-2784-4A6F-B9FB-5D20024CF879}" presName="linear" presStyleCnt="0">
        <dgm:presLayoutVars>
          <dgm:animLvl val="lvl"/>
          <dgm:resizeHandles val="exact"/>
        </dgm:presLayoutVars>
      </dgm:prSet>
      <dgm:spPr/>
    </dgm:pt>
    <dgm:pt modelId="{1893CF50-C61F-47B2-84DF-86C3F4E2F9F6}" type="pres">
      <dgm:prSet presAssocID="{C165BA9B-83BA-45B7-9710-6F3B8C22C8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50192-CB60-417A-ABB2-74FF8EAFA6C3}" type="pres">
      <dgm:prSet presAssocID="{C165BA9B-83BA-45B7-9710-6F3B8C22C8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DD140-DA5E-43BC-819F-550A74DD1CBD}" type="pres">
      <dgm:prSet presAssocID="{5E302919-8022-414A-8A0D-426C8B9996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314EE-DA96-4474-A402-B97210253D53}" type="pres">
      <dgm:prSet presAssocID="{5E302919-8022-414A-8A0D-426C8B9996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01AA9-A2F6-4912-B12F-042B6EF50363}" type="presOf" srcId="{5E302919-8022-414A-8A0D-426C8B9996F5}" destId="{F2DDD140-DA5E-43BC-819F-550A74DD1CBD}" srcOrd="0" destOrd="0" presId="urn:microsoft.com/office/officeart/2005/8/layout/vList2"/>
    <dgm:cxn modelId="{7571133D-147C-4AB2-BD73-C3725E199E63}" type="presOf" srcId="{0534DA9E-399D-4258-B7DA-DDB5EB22D0AB}" destId="{75050192-CB60-417A-ABB2-74FF8EAFA6C3}" srcOrd="0" destOrd="0" presId="urn:microsoft.com/office/officeart/2005/8/layout/vList2"/>
    <dgm:cxn modelId="{5E869D1D-5F9A-43B2-AA3B-EFDB3AA39BE1}" srcId="{5E302919-8022-414A-8A0D-426C8B9996F5}" destId="{7A092D95-5341-46CB-AB30-421F97898716}" srcOrd="0" destOrd="0" parTransId="{904A0D83-CE1E-4A8A-A3A6-6C8C8C9A6711}" sibTransId="{82598935-3E9C-4A5D-AEA3-09EA8278F4B4}"/>
    <dgm:cxn modelId="{23424E10-AF0D-4FD6-AE3A-E6A013EC63AC}" srcId="{C165BA9B-83BA-45B7-9710-6F3B8C22C846}" destId="{0534DA9E-399D-4258-B7DA-DDB5EB22D0AB}" srcOrd="0" destOrd="0" parTransId="{A882F639-897D-45C6-8CA5-E9AF722B7971}" sibTransId="{4D87EC86-F492-4394-91D4-C969EF0B1C4B}"/>
    <dgm:cxn modelId="{C77EA794-99BC-4837-A0F7-A4E6E1044EB2}" srcId="{E6B39FB2-2784-4A6F-B9FB-5D20024CF879}" destId="{C165BA9B-83BA-45B7-9710-6F3B8C22C846}" srcOrd="0" destOrd="0" parTransId="{74D07B22-710B-4F58-82F6-684EC5A6DF2B}" sibTransId="{614D3F1D-5545-4383-840F-593254A8A48F}"/>
    <dgm:cxn modelId="{3F0943E8-02F6-48B2-8D2C-5B0D0544AA61}" srcId="{E6B39FB2-2784-4A6F-B9FB-5D20024CF879}" destId="{5E302919-8022-414A-8A0D-426C8B9996F5}" srcOrd="1" destOrd="0" parTransId="{E6A9E72E-9F04-4F12-A5A2-39B76290ADB6}" sibTransId="{EFD7EAB3-F762-4937-8B9F-A2162F219272}"/>
    <dgm:cxn modelId="{17D7CAB8-A418-46E2-8FFA-8ED615F84F71}" type="presOf" srcId="{E6B39FB2-2784-4A6F-B9FB-5D20024CF879}" destId="{26B72B85-F555-47C3-B546-421DD7626015}" srcOrd="0" destOrd="0" presId="urn:microsoft.com/office/officeart/2005/8/layout/vList2"/>
    <dgm:cxn modelId="{AC86C0DD-6A19-4494-BD43-1A83EA183A38}" type="presOf" srcId="{7A092D95-5341-46CB-AB30-421F97898716}" destId="{8E0314EE-DA96-4474-A402-B97210253D53}" srcOrd="0" destOrd="0" presId="urn:microsoft.com/office/officeart/2005/8/layout/vList2"/>
    <dgm:cxn modelId="{BBA128BE-330B-4725-8C26-5E41F7246A0B}" type="presOf" srcId="{C165BA9B-83BA-45B7-9710-6F3B8C22C846}" destId="{1893CF50-C61F-47B2-84DF-86C3F4E2F9F6}" srcOrd="0" destOrd="0" presId="urn:microsoft.com/office/officeart/2005/8/layout/vList2"/>
    <dgm:cxn modelId="{F14BC709-A7F5-4B94-933D-37701243B855}" type="presParOf" srcId="{26B72B85-F555-47C3-B546-421DD7626015}" destId="{1893CF50-C61F-47B2-84DF-86C3F4E2F9F6}" srcOrd="0" destOrd="0" presId="urn:microsoft.com/office/officeart/2005/8/layout/vList2"/>
    <dgm:cxn modelId="{7E3CEC9B-16D8-450B-BD6A-91A033C060B0}" type="presParOf" srcId="{26B72B85-F555-47C3-B546-421DD7626015}" destId="{75050192-CB60-417A-ABB2-74FF8EAFA6C3}" srcOrd="1" destOrd="0" presId="urn:microsoft.com/office/officeart/2005/8/layout/vList2"/>
    <dgm:cxn modelId="{59FDEE4E-68D1-4A2C-A551-1E09F404AD7D}" type="presParOf" srcId="{26B72B85-F555-47C3-B546-421DD7626015}" destId="{F2DDD140-DA5E-43BC-819F-550A74DD1CBD}" srcOrd="2" destOrd="0" presId="urn:microsoft.com/office/officeart/2005/8/layout/vList2"/>
    <dgm:cxn modelId="{D1C5A99B-7705-45E9-AA50-7A8E02986E13}" type="presParOf" srcId="{26B72B85-F555-47C3-B546-421DD7626015}" destId="{8E0314EE-DA96-4474-A402-B97210253D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6DB4A-2A2F-4C86-878E-2B65FE06207B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71FD26-CCFB-403C-AFC2-8463AA30206B}">
      <dgm:prSet phldrT="[Текст]" custT="1"/>
      <dgm:spPr/>
      <dgm:t>
        <a:bodyPr/>
        <a:lstStyle/>
        <a:p>
          <a:r>
            <a:rPr lang="ru-RU" sz="1600" b="1" cap="all" baseline="0" dirty="0" smtClean="0"/>
            <a:t>метод налогового права</a:t>
          </a:r>
          <a:endParaRPr lang="ru-RU" sz="1600" b="1" cap="all" baseline="0" dirty="0"/>
        </a:p>
      </dgm:t>
    </dgm:pt>
    <dgm:pt modelId="{85DA5D19-8D6D-4E7A-9B36-A58B6A25D35D}" type="parTrans" cxnId="{4F21F2DD-9081-428E-84D9-80B638631A2E}">
      <dgm:prSet/>
      <dgm:spPr/>
      <dgm:t>
        <a:bodyPr/>
        <a:lstStyle/>
        <a:p>
          <a:endParaRPr lang="ru-RU"/>
        </a:p>
      </dgm:t>
    </dgm:pt>
    <dgm:pt modelId="{D1EFDEE0-C98E-4EFA-96AF-BA08C4AE4E43}" type="sibTrans" cxnId="{4F21F2DD-9081-428E-84D9-80B638631A2E}">
      <dgm:prSet/>
      <dgm:spPr/>
      <dgm:t>
        <a:bodyPr/>
        <a:lstStyle/>
        <a:p>
          <a:endParaRPr lang="ru-RU"/>
        </a:p>
      </dgm:t>
    </dgm:pt>
    <dgm:pt modelId="{95939247-BE81-4370-88AE-D71836B6537B}">
      <dgm:prSet phldrT="[Текст]" custT="1"/>
      <dgm:spPr/>
      <dgm:t>
        <a:bodyPr/>
        <a:lstStyle/>
        <a:p>
          <a:r>
            <a:rPr lang="ru-RU" sz="1400" b="1" dirty="0" smtClean="0"/>
            <a:t>императивный с элементами диспозитивности</a:t>
          </a:r>
          <a:endParaRPr lang="ru-RU" sz="1400" b="1" dirty="0"/>
        </a:p>
      </dgm:t>
    </dgm:pt>
    <dgm:pt modelId="{F85205A7-9816-47BD-9EC6-3699081596D1}" type="parTrans" cxnId="{514B5578-3D1D-4CD5-BBF1-6B1584DFB139}">
      <dgm:prSet/>
      <dgm:spPr/>
      <dgm:t>
        <a:bodyPr/>
        <a:lstStyle/>
        <a:p>
          <a:endParaRPr lang="ru-RU"/>
        </a:p>
      </dgm:t>
    </dgm:pt>
    <dgm:pt modelId="{560AB28E-8AE3-422F-B2FF-822BC31730B6}" type="sibTrans" cxnId="{514B5578-3D1D-4CD5-BBF1-6B1584DFB139}">
      <dgm:prSet/>
      <dgm:spPr/>
      <dgm:t>
        <a:bodyPr/>
        <a:lstStyle/>
        <a:p>
          <a:endParaRPr lang="ru-RU"/>
        </a:p>
      </dgm:t>
    </dgm:pt>
    <dgm:pt modelId="{B382FDAF-5A5F-44BC-8ADC-928EBD85E119}">
      <dgm:prSet phldrT="[Текст]"/>
      <dgm:spPr/>
      <dgm:t>
        <a:bodyPr/>
        <a:lstStyle/>
        <a:p>
          <a:r>
            <a:rPr lang="ru-RU" dirty="0" smtClean="0"/>
            <a:t>императивные предписания</a:t>
          </a:r>
          <a:endParaRPr lang="ru-RU" dirty="0"/>
        </a:p>
      </dgm:t>
    </dgm:pt>
    <dgm:pt modelId="{A7323330-0538-488B-8D51-2713F55149C1}" type="parTrans" cxnId="{7A0AA3A6-1988-47DF-ABC0-6D5B812663F3}">
      <dgm:prSet/>
      <dgm:spPr/>
      <dgm:t>
        <a:bodyPr/>
        <a:lstStyle/>
        <a:p>
          <a:endParaRPr lang="ru-RU"/>
        </a:p>
      </dgm:t>
    </dgm:pt>
    <dgm:pt modelId="{3A70F590-FB5E-47D1-8855-A3BBEE7B3AD3}" type="sibTrans" cxnId="{7A0AA3A6-1988-47DF-ABC0-6D5B812663F3}">
      <dgm:prSet/>
      <dgm:spPr/>
      <dgm:t>
        <a:bodyPr/>
        <a:lstStyle/>
        <a:p>
          <a:endParaRPr lang="ru-RU"/>
        </a:p>
      </dgm:t>
    </dgm:pt>
    <dgm:pt modelId="{1C967322-C776-4C6A-AD43-0EABF6E25658}">
      <dgm:prSet phldrT="[Текст]"/>
      <dgm:spPr/>
      <dgm:t>
        <a:bodyPr/>
        <a:lstStyle/>
        <a:p>
          <a:r>
            <a:rPr lang="ru-RU" dirty="0" smtClean="0"/>
            <a:t>элементы диспозитивности</a:t>
          </a:r>
          <a:endParaRPr lang="ru-RU" dirty="0"/>
        </a:p>
      </dgm:t>
    </dgm:pt>
    <dgm:pt modelId="{2499E754-E8A6-4AB2-A167-12AE91370695}" type="parTrans" cxnId="{53E320B8-C4A8-412A-A578-B456F40DC26A}">
      <dgm:prSet/>
      <dgm:spPr/>
      <dgm:t>
        <a:bodyPr/>
        <a:lstStyle/>
        <a:p>
          <a:endParaRPr lang="ru-RU"/>
        </a:p>
      </dgm:t>
    </dgm:pt>
    <dgm:pt modelId="{C507B9CB-6F85-4028-BB05-762CA41907FE}" type="sibTrans" cxnId="{53E320B8-C4A8-412A-A578-B456F40DC26A}">
      <dgm:prSet/>
      <dgm:spPr/>
      <dgm:t>
        <a:bodyPr/>
        <a:lstStyle/>
        <a:p>
          <a:endParaRPr lang="ru-RU"/>
        </a:p>
      </dgm:t>
    </dgm:pt>
    <dgm:pt modelId="{DA60B3A8-2A36-4047-8701-BE654AFE65C1}">
      <dgm:prSet phldrT="[Текст]"/>
      <dgm:spPr/>
      <dgm:t>
        <a:bodyPr/>
        <a:lstStyle/>
        <a:p>
          <a:r>
            <a:rPr lang="ru-RU" dirty="0" smtClean="0"/>
            <a:t> обязывающее предписание </a:t>
          </a:r>
          <a:endParaRPr lang="ru-RU" dirty="0"/>
        </a:p>
      </dgm:t>
    </dgm:pt>
    <dgm:pt modelId="{E47A7312-2A44-4BA5-948F-6200D73BD341}" type="parTrans" cxnId="{BABEAD14-DDB2-46CD-B5FE-6189330BC0B3}">
      <dgm:prSet/>
      <dgm:spPr/>
      <dgm:t>
        <a:bodyPr/>
        <a:lstStyle/>
        <a:p>
          <a:endParaRPr lang="ru-RU"/>
        </a:p>
      </dgm:t>
    </dgm:pt>
    <dgm:pt modelId="{FE4C0055-E26C-45AA-93A4-4478D872E59A}" type="sibTrans" cxnId="{BABEAD14-DDB2-46CD-B5FE-6189330BC0B3}">
      <dgm:prSet/>
      <dgm:spPr/>
      <dgm:t>
        <a:bodyPr/>
        <a:lstStyle/>
        <a:p>
          <a:endParaRPr lang="ru-RU"/>
        </a:p>
      </dgm:t>
    </dgm:pt>
    <dgm:pt modelId="{D6D6FA33-B41F-44CC-A479-E5C8FF8DE9A6}">
      <dgm:prSet phldrT="[Текст]"/>
      <dgm:spPr/>
      <dgm:t>
        <a:bodyPr/>
        <a:lstStyle/>
        <a:p>
          <a:r>
            <a:rPr lang="ru-RU" dirty="0" smtClean="0"/>
            <a:t>запрещающее предписание </a:t>
          </a:r>
          <a:endParaRPr lang="ru-RU" dirty="0"/>
        </a:p>
      </dgm:t>
    </dgm:pt>
    <dgm:pt modelId="{FE392592-446A-4D0E-A93E-8CF91480FB7F}" type="parTrans" cxnId="{60B5589D-3F4C-4600-9D50-248ABA00F80E}">
      <dgm:prSet/>
      <dgm:spPr/>
      <dgm:t>
        <a:bodyPr/>
        <a:lstStyle/>
        <a:p>
          <a:endParaRPr lang="ru-RU"/>
        </a:p>
      </dgm:t>
    </dgm:pt>
    <dgm:pt modelId="{F9309D12-105D-4693-A374-B8BE2E27CABE}" type="sibTrans" cxnId="{60B5589D-3F4C-4600-9D50-248ABA00F80E}">
      <dgm:prSet/>
      <dgm:spPr/>
      <dgm:t>
        <a:bodyPr/>
        <a:lstStyle/>
        <a:p>
          <a:endParaRPr lang="ru-RU"/>
        </a:p>
      </dgm:t>
    </dgm:pt>
    <dgm:pt modelId="{990F5BF8-3024-4D4B-9BB6-AC2E97CCC42B}">
      <dgm:prSet phldrT="[Текст]"/>
      <dgm:spPr/>
      <dgm:t>
        <a:bodyPr/>
        <a:lstStyle/>
        <a:p>
          <a:r>
            <a:rPr lang="ru-RU" dirty="0" smtClean="0"/>
            <a:t>уплатить налог досрочно </a:t>
          </a:r>
          <a:endParaRPr lang="ru-RU" dirty="0"/>
        </a:p>
      </dgm:t>
    </dgm:pt>
    <dgm:pt modelId="{1E047826-80B5-42B6-84CE-4C8B5A5E4FE3}" type="parTrans" cxnId="{E6FFC566-914C-4D5E-A177-37357E7C1C76}">
      <dgm:prSet/>
      <dgm:spPr/>
      <dgm:t>
        <a:bodyPr/>
        <a:lstStyle/>
        <a:p>
          <a:endParaRPr lang="ru-RU"/>
        </a:p>
      </dgm:t>
    </dgm:pt>
    <dgm:pt modelId="{316DA932-FC0E-48DF-A25B-40A04FDB8D25}" type="sibTrans" cxnId="{E6FFC566-914C-4D5E-A177-37357E7C1C76}">
      <dgm:prSet/>
      <dgm:spPr/>
      <dgm:t>
        <a:bodyPr/>
        <a:lstStyle/>
        <a:p>
          <a:endParaRPr lang="ru-RU"/>
        </a:p>
      </dgm:t>
    </dgm:pt>
    <dgm:pt modelId="{7CFDDC3A-5A46-4F69-BBC9-E963A5221AAE}">
      <dgm:prSet phldrT="[Текст]"/>
      <dgm:spPr/>
      <dgm:t>
        <a:bodyPr/>
        <a:lstStyle/>
        <a:p>
          <a:r>
            <a:rPr lang="ru-RU" dirty="0" smtClean="0"/>
            <a:t>подать декларацию лично либо иным указанным в НК РФ способом</a:t>
          </a:r>
          <a:endParaRPr lang="ru-RU" dirty="0"/>
        </a:p>
      </dgm:t>
    </dgm:pt>
    <dgm:pt modelId="{33649AB7-1599-49C1-B945-D48E31BB4DB3}" type="parTrans" cxnId="{2A9735A2-7726-4F65-8D78-8C39E8C600C4}">
      <dgm:prSet/>
      <dgm:spPr/>
      <dgm:t>
        <a:bodyPr/>
        <a:lstStyle/>
        <a:p>
          <a:endParaRPr lang="ru-RU"/>
        </a:p>
      </dgm:t>
    </dgm:pt>
    <dgm:pt modelId="{87CBB7E6-1AB6-40D5-9918-B51E2C878ECC}" type="sibTrans" cxnId="{2A9735A2-7726-4F65-8D78-8C39E8C600C4}">
      <dgm:prSet/>
      <dgm:spPr/>
      <dgm:t>
        <a:bodyPr/>
        <a:lstStyle/>
        <a:p>
          <a:endParaRPr lang="ru-RU"/>
        </a:p>
      </dgm:t>
    </dgm:pt>
    <dgm:pt modelId="{C30BD4EC-8F89-4F97-8859-08D8B61C3B16}">
      <dgm:prSet phldrT="[Текст]"/>
      <dgm:spPr/>
      <dgm:t>
        <a:bodyPr/>
        <a:lstStyle/>
        <a:p>
          <a:r>
            <a:rPr lang="ru-RU" dirty="0" smtClean="0"/>
            <a:t>выбрать метод учета доходов и расходов по налогу на прибыль организаций и др.</a:t>
          </a:r>
          <a:endParaRPr lang="ru-RU" dirty="0"/>
        </a:p>
      </dgm:t>
    </dgm:pt>
    <dgm:pt modelId="{F7AFEBEE-08B0-4DE8-8DAB-C9ED40AF493D}" type="parTrans" cxnId="{B5F73DD1-6D25-45F7-9D55-EF9D0C4A3D04}">
      <dgm:prSet/>
      <dgm:spPr/>
      <dgm:t>
        <a:bodyPr/>
        <a:lstStyle/>
        <a:p>
          <a:endParaRPr lang="ru-RU"/>
        </a:p>
      </dgm:t>
    </dgm:pt>
    <dgm:pt modelId="{71446326-A757-4B29-B240-4B2AADC519E0}" type="sibTrans" cxnId="{B5F73DD1-6D25-45F7-9D55-EF9D0C4A3D04}">
      <dgm:prSet/>
      <dgm:spPr/>
      <dgm:t>
        <a:bodyPr/>
        <a:lstStyle/>
        <a:p>
          <a:endParaRPr lang="ru-RU"/>
        </a:p>
      </dgm:t>
    </dgm:pt>
    <dgm:pt modelId="{6716632E-F8B0-4816-8655-D475352BB613}" type="pres">
      <dgm:prSet presAssocID="{5AD6DB4A-2A2F-4C86-878E-2B65FE0620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759F74-99F6-4432-8212-A9381CB1687C}" type="pres">
      <dgm:prSet presAssocID="{C571FD26-CCFB-403C-AFC2-8463AA30206B}" presName="hierRoot1" presStyleCnt="0"/>
      <dgm:spPr/>
    </dgm:pt>
    <dgm:pt modelId="{5E599DBC-6334-44F0-8599-8FD7F8824724}" type="pres">
      <dgm:prSet presAssocID="{C571FD26-CCFB-403C-AFC2-8463AA30206B}" presName="composite" presStyleCnt="0"/>
      <dgm:spPr/>
    </dgm:pt>
    <dgm:pt modelId="{0F82B3B6-9FBE-4F73-ABA0-110D7A1B3A6E}" type="pres">
      <dgm:prSet presAssocID="{C571FD26-CCFB-403C-AFC2-8463AA30206B}" presName="background" presStyleLbl="node0" presStyleIdx="0" presStyleCnt="1"/>
      <dgm:spPr/>
    </dgm:pt>
    <dgm:pt modelId="{A1F24311-00C0-4AF8-9210-CD3D934446C9}" type="pres">
      <dgm:prSet presAssocID="{C571FD26-CCFB-403C-AFC2-8463AA30206B}" presName="text" presStyleLbl="fgAcc0" presStyleIdx="0" presStyleCnt="1" custScaleX="143745" custLinFactNeighborX="1451" custLinFactNeighborY="1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1F092-F667-43B0-9079-86F3E160D806}" type="pres">
      <dgm:prSet presAssocID="{C571FD26-CCFB-403C-AFC2-8463AA30206B}" presName="hierChild2" presStyleCnt="0"/>
      <dgm:spPr/>
    </dgm:pt>
    <dgm:pt modelId="{B7143074-56CB-44D5-A42F-518B1FC2241E}" type="pres">
      <dgm:prSet presAssocID="{F85205A7-9816-47BD-9EC6-3699081596D1}" presName="Name10" presStyleLbl="parChTrans1D2" presStyleIdx="0" presStyleCnt="1"/>
      <dgm:spPr/>
      <dgm:t>
        <a:bodyPr/>
        <a:lstStyle/>
        <a:p>
          <a:endParaRPr lang="ru-RU"/>
        </a:p>
      </dgm:t>
    </dgm:pt>
    <dgm:pt modelId="{553B1BE8-72B1-4681-9C38-6F80BB4BC927}" type="pres">
      <dgm:prSet presAssocID="{95939247-BE81-4370-88AE-D71836B6537B}" presName="hierRoot2" presStyleCnt="0"/>
      <dgm:spPr/>
    </dgm:pt>
    <dgm:pt modelId="{3BEC0249-8878-4C18-920D-58C01420B9D2}" type="pres">
      <dgm:prSet presAssocID="{95939247-BE81-4370-88AE-D71836B6537B}" presName="composite2" presStyleCnt="0"/>
      <dgm:spPr/>
    </dgm:pt>
    <dgm:pt modelId="{F7C490F3-4F01-4376-B511-0A2C9EEE9FC2}" type="pres">
      <dgm:prSet presAssocID="{95939247-BE81-4370-88AE-D71836B6537B}" presName="background2" presStyleLbl="node2" presStyleIdx="0" presStyleCnt="1"/>
      <dgm:spPr/>
    </dgm:pt>
    <dgm:pt modelId="{85EEC132-8A3E-4E5D-9D7D-A955EA6CFE8F}" type="pres">
      <dgm:prSet presAssocID="{95939247-BE81-4370-88AE-D71836B6537B}" presName="text2" presStyleLbl="fgAcc2" presStyleIdx="0" presStyleCnt="1" custScaleX="167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A611C-7C93-434C-BE79-60C9EE48D5AB}" type="pres">
      <dgm:prSet presAssocID="{95939247-BE81-4370-88AE-D71836B6537B}" presName="hierChild3" presStyleCnt="0"/>
      <dgm:spPr/>
    </dgm:pt>
    <dgm:pt modelId="{0517B682-8606-48D8-B089-1FE69D930EAF}" type="pres">
      <dgm:prSet presAssocID="{A7323330-0538-488B-8D51-2713F55149C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DC0A21E-FBE0-443B-8036-287B716CCD41}" type="pres">
      <dgm:prSet presAssocID="{B382FDAF-5A5F-44BC-8ADC-928EBD85E119}" presName="hierRoot3" presStyleCnt="0"/>
      <dgm:spPr/>
    </dgm:pt>
    <dgm:pt modelId="{7935693B-A3A1-4DFA-8B5D-4F934879CB0D}" type="pres">
      <dgm:prSet presAssocID="{B382FDAF-5A5F-44BC-8ADC-928EBD85E119}" presName="composite3" presStyleCnt="0"/>
      <dgm:spPr/>
    </dgm:pt>
    <dgm:pt modelId="{90554619-C3AD-46AF-84F6-2BFC3FFB2E18}" type="pres">
      <dgm:prSet presAssocID="{B382FDAF-5A5F-44BC-8ADC-928EBD85E119}" presName="background3" presStyleLbl="node3" presStyleIdx="0" presStyleCnt="2"/>
      <dgm:spPr/>
    </dgm:pt>
    <dgm:pt modelId="{E38D470A-7530-47C0-BEAD-58F88576B1E8}" type="pres">
      <dgm:prSet presAssocID="{B382FDAF-5A5F-44BC-8ADC-928EBD85E119}" presName="text3" presStyleLbl="fgAcc3" presStyleIdx="0" presStyleCnt="2" custScaleX="119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3045E-AA2E-4512-86C1-FF6727EC1A59}" type="pres">
      <dgm:prSet presAssocID="{B382FDAF-5A5F-44BC-8ADC-928EBD85E119}" presName="hierChild4" presStyleCnt="0"/>
      <dgm:spPr/>
    </dgm:pt>
    <dgm:pt modelId="{C7CFEB26-BD5A-4217-B03D-49478C8E5EC6}" type="pres">
      <dgm:prSet presAssocID="{E47A7312-2A44-4BA5-948F-6200D73BD341}" presName="Name23" presStyleLbl="parChTrans1D4" presStyleIdx="0" presStyleCnt="5"/>
      <dgm:spPr/>
      <dgm:t>
        <a:bodyPr/>
        <a:lstStyle/>
        <a:p>
          <a:endParaRPr lang="ru-RU"/>
        </a:p>
      </dgm:t>
    </dgm:pt>
    <dgm:pt modelId="{4A7A298A-6336-4B8D-B8BE-A8D5AE2860E9}" type="pres">
      <dgm:prSet presAssocID="{DA60B3A8-2A36-4047-8701-BE654AFE65C1}" presName="hierRoot4" presStyleCnt="0"/>
      <dgm:spPr/>
    </dgm:pt>
    <dgm:pt modelId="{EC5E44F9-2226-496E-97FD-0E84EDBB9630}" type="pres">
      <dgm:prSet presAssocID="{DA60B3A8-2A36-4047-8701-BE654AFE65C1}" presName="composite4" presStyleCnt="0"/>
      <dgm:spPr/>
    </dgm:pt>
    <dgm:pt modelId="{FD5AD958-30A9-4D4F-9711-C3B19486041A}" type="pres">
      <dgm:prSet presAssocID="{DA60B3A8-2A36-4047-8701-BE654AFE65C1}" presName="background4" presStyleLbl="node4" presStyleIdx="0" presStyleCnt="5"/>
      <dgm:spPr/>
    </dgm:pt>
    <dgm:pt modelId="{789B0834-88AE-4890-8C8F-B9D21C2472F8}" type="pres">
      <dgm:prSet presAssocID="{DA60B3A8-2A36-4047-8701-BE654AFE65C1}" presName="text4" presStyleLbl="fgAcc4" presStyleIdx="0" presStyleCnt="5" custScaleY="148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DD5740-326C-4404-B400-7ECAA2F2005A}" type="pres">
      <dgm:prSet presAssocID="{DA60B3A8-2A36-4047-8701-BE654AFE65C1}" presName="hierChild5" presStyleCnt="0"/>
      <dgm:spPr/>
    </dgm:pt>
    <dgm:pt modelId="{7EC65E58-C3A6-434F-B829-3FD00E37B0D7}" type="pres">
      <dgm:prSet presAssocID="{FE392592-446A-4D0E-A93E-8CF91480FB7F}" presName="Name23" presStyleLbl="parChTrans1D4" presStyleIdx="1" presStyleCnt="5"/>
      <dgm:spPr/>
      <dgm:t>
        <a:bodyPr/>
        <a:lstStyle/>
        <a:p>
          <a:endParaRPr lang="ru-RU"/>
        </a:p>
      </dgm:t>
    </dgm:pt>
    <dgm:pt modelId="{7D89A36D-958C-4D62-B0BA-22838FCAB00B}" type="pres">
      <dgm:prSet presAssocID="{D6D6FA33-B41F-44CC-A479-E5C8FF8DE9A6}" presName="hierRoot4" presStyleCnt="0"/>
      <dgm:spPr/>
    </dgm:pt>
    <dgm:pt modelId="{5AD59738-4CCB-4D82-A3AE-BCF8A72110A9}" type="pres">
      <dgm:prSet presAssocID="{D6D6FA33-B41F-44CC-A479-E5C8FF8DE9A6}" presName="composite4" presStyleCnt="0"/>
      <dgm:spPr/>
    </dgm:pt>
    <dgm:pt modelId="{23DE85A8-1B28-46F7-88C6-C9EABD137A85}" type="pres">
      <dgm:prSet presAssocID="{D6D6FA33-B41F-44CC-A479-E5C8FF8DE9A6}" presName="background4" presStyleLbl="node4" presStyleIdx="1" presStyleCnt="5"/>
      <dgm:spPr/>
    </dgm:pt>
    <dgm:pt modelId="{4D8BFC6D-28FB-4AA9-A0BB-C12D64278EB8}" type="pres">
      <dgm:prSet presAssocID="{D6D6FA33-B41F-44CC-A479-E5C8FF8DE9A6}" presName="text4" presStyleLbl="fgAcc4" presStyleIdx="1" presStyleCnt="5" custScaleY="153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A194E-87A2-4D67-BCB4-5B88BCB18531}" type="pres">
      <dgm:prSet presAssocID="{D6D6FA33-B41F-44CC-A479-E5C8FF8DE9A6}" presName="hierChild5" presStyleCnt="0"/>
      <dgm:spPr/>
    </dgm:pt>
    <dgm:pt modelId="{D9A036D4-1BD5-46B7-948B-5C930194F065}" type="pres">
      <dgm:prSet presAssocID="{2499E754-E8A6-4AB2-A167-12AE9137069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204584E-425D-4A93-87B3-66CFEE5650F8}" type="pres">
      <dgm:prSet presAssocID="{1C967322-C776-4C6A-AD43-0EABF6E25658}" presName="hierRoot3" presStyleCnt="0"/>
      <dgm:spPr/>
    </dgm:pt>
    <dgm:pt modelId="{835F24DB-14C0-4B85-A075-472825380DFD}" type="pres">
      <dgm:prSet presAssocID="{1C967322-C776-4C6A-AD43-0EABF6E25658}" presName="composite3" presStyleCnt="0"/>
      <dgm:spPr/>
    </dgm:pt>
    <dgm:pt modelId="{B782D555-B699-48C2-A199-ADB357160FED}" type="pres">
      <dgm:prSet presAssocID="{1C967322-C776-4C6A-AD43-0EABF6E25658}" presName="background3" presStyleLbl="node3" presStyleIdx="1" presStyleCnt="2"/>
      <dgm:spPr/>
    </dgm:pt>
    <dgm:pt modelId="{E7782044-8DA3-4045-A56E-03CE066C5914}" type="pres">
      <dgm:prSet presAssocID="{1C967322-C776-4C6A-AD43-0EABF6E25658}" presName="text3" presStyleLbl="fgAcc3" presStyleIdx="1" presStyleCnt="2" custScaleX="138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2DE34-43FE-434B-A036-79B48C5AF934}" type="pres">
      <dgm:prSet presAssocID="{1C967322-C776-4C6A-AD43-0EABF6E25658}" presName="hierChild4" presStyleCnt="0"/>
      <dgm:spPr/>
    </dgm:pt>
    <dgm:pt modelId="{011BA10A-7725-4980-9F1C-EE1E7F9106E5}" type="pres">
      <dgm:prSet presAssocID="{1E047826-80B5-42B6-84CE-4C8B5A5E4FE3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40D457E-EB24-420C-9675-310CB92D5A26}" type="pres">
      <dgm:prSet presAssocID="{990F5BF8-3024-4D4B-9BB6-AC2E97CCC42B}" presName="hierRoot4" presStyleCnt="0"/>
      <dgm:spPr/>
    </dgm:pt>
    <dgm:pt modelId="{437F983B-28F6-4307-96ED-D4DF8EDF69DF}" type="pres">
      <dgm:prSet presAssocID="{990F5BF8-3024-4D4B-9BB6-AC2E97CCC42B}" presName="composite4" presStyleCnt="0"/>
      <dgm:spPr/>
    </dgm:pt>
    <dgm:pt modelId="{E9F0C33E-19A2-456F-9D6E-8D93D31F5D3E}" type="pres">
      <dgm:prSet presAssocID="{990F5BF8-3024-4D4B-9BB6-AC2E97CCC42B}" presName="background4" presStyleLbl="node4" presStyleIdx="2" presStyleCnt="5"/>
      <dgm:spPr/>
    </dgm:pt>
    <dgm:pt modelId="{5A07208E-F401-4F76-A9CC-EFDF2E1F25FE}" type="pres">
      <dgm:prSet presAssocID="{990F5BF8-3024-4D4B-9BB6-AC2E97CCC42B}" presName="text4" presStyleLbl="fgAcc4" presStyleIdx="2" presStyleCnt="5" custScaleY="151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341B3-DC34-4F8A-A950-018C5B15C166}" type="pres">
      <dgm:prSet presAssocID="{990F5BF8-3024-4D4B-9BB6-AC2E97CCC42B}" presName="hierChild5" presStyleCnt="0"/>
      <dgm:spPr/>
    </dgm:pt>
    <dgm:pt modelId="{DA413226-0059-4969-9B2E-97F5E82CCCFB}" type="pres">
      <dgm:prSet presAssocID="{33649AB7-1599-49C1-B945-D48E31BB4DB3}" presName="Name23" presStyleLbl="parChTrans1D4" presStyleIdx="3" presStyleCnt="5"/>
      <dgm:spPr/>
      <dgm:t>
        <a:bodyPr/>
        <a:lstStyle/>
        <a:p>
          <a:endParaRPr lang="ru-RU"/>
        </a:p>
      </dgm:t>
    </dgm:pt>
    <dgm:pt modelId="{C05261EB-1B05-4B1C-B880-361DD9B63CD7}" type="pres">
      <dgm:prSet presAssocID="{7CFDDC3A-5A46-4F69-BBC9-E963A5221AAE}" presName="hierRoot4" presStyleCnt="0"/>
      <dgm:spPr/>
    </dgm:pt>
    <dgm:pt modelId="{8DD1F00E-6DB7-46E3-BA1D-3F5BA715E757}" type="pres">
      <dgm:prSet presAssocID="{7CFDDC3A-5A46-4F69-BBC9-E963A5221AAE}" presName="composite4" presStyleCnt="0"/>
      <dgm:spPr/>
    </dgm:pt>
    <dgm:pt modelId="{C453B27D-4B33-4CE0-BA90-42E84DFB541D}" type="pres">
      <dgm:prSet presAssocID="{7CFDDC3A-5A46-4F69-BBC9-E963A5221AAE}" presName="background4" presStyleLbl="node4" presStyleIdx="3" presStyleCnt="5"/>
      <dgm:spPr/>
    </dgm:pt>
    <dgm:pt modelId="{82B5950B-2E5B-40A3-A601-BE54A5BEE723}" type="pres">
      <dgm:prSet presAssocID="{7CFDDC3A-5A46-4F69-BBC9-E963A5221AAE}" presName="text4" presStyleLbl="fgAcc4" presStyleIdx="3" presStyleCnt="5" custScaleY="155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E61949-F228-411F-9314-03BE9DC7862E}" type="pres">
      <dgm:prSet presAssocID="{7CFDDC3A-5A46-4F69-BBC9-E963A5221AAE}" presName="hierChild5" presStyleCnt="0"/>
      <dgm:spPr/>
    </dgm:pt>
    <dgm:pt modelId="{D9B05F86-5DB1-40F4-8EDC-E2C734D154BF}" type="pres">
      <dgm:prSet presAssocID="{F7AFEBEE-08B0-4DE8-8DAB-C9ED40AF493D}" presName="Name23" presStyleLbl="parChTrans1D4" presStyleIdx="4" presStyleCnt="5"/>
      <dgm:spPr/>
      <dgm:t>
        <a:bodyPr/>
        <a:lstStyle/>
        <a:p>
          <a:endParaRPr lang="ru-RU"/>
        </a:p>
      </dgm:t>
    </dgm:pt>
    <dgm:pt modelId="{F75C2E25-6715-4783-B1A8-C8694028984E}" type="pres">
      <dgm:prSet presAssocID="{C30BD4EC-8F89-4F97-8859-08D8B61C3B16}" presName="hierRoot4" presStyleCnt="0"/>
      <dgm:spPr/>
    </dgm:pt>
    <dgm:pt modelId="{D4EFE244-CE28-47DD-9378-6D175AE115F6}" type="pres">
      <dgm:prSet presAssocID="{C30BD4EC-8F89-4F97-8859-08D8B61C3B16}" presName="composite4" presStyleCnt="0"/>
      <dgm:spPr/>
    </dgm:pt>
    <dgm:pt modelId="{5B8A950C-A344-44C2-B7F1-9E2FD8995F29}" type="pres">
      <dgm:prSet presAssocID="{C30BD4EC-8F89-4F97-8859-08D8B61C3B16}" presName="background4" presStyleLbl="node4" presStyleIdx="4" presStyleCnt="5"/>
      <dgm:spPr/>
    </dgm:pt>
    <dgm:pt modelId="{3FB6BC9E-D30F-4129-B82C-D7DBFA585AF2}" type="pres">
      <dgm:prSet presAssocID="{C30BD4EC-8F89-4F97-8859-08D8B61C3B16}" presName="text4" presStyleLbl="fgAcc4" presStyleIdx="4" presStyleCnt="5" custScaleY="155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F8087-A2A1-4FBE-9D79-6A9934C5986F}" type="pres">
      <dgm:prSet presAssocID="{C30BD4EC-8F89-4F97-8859-08D8B61C3B16}" presName="hierChild5" presStyleCnt="0"/>
      <dgm:spPr/>
    </dgm:pt>
  </dgm:ptLst>
  <dgm:cxnLst>
    <dgm:cxn modelId="{3A802D8B-C66F-460E-A325-AC57194C5A85}" type="presOf" srcId="{2499E754-E8A6-4AB2-A167-12AE91370695}" destId="{D9A036D4-1BD5-46B7-948B-5C930194F065}" srcOrd="0" destOrd="0" presId="urn:microsoft.com/office/officeart/2005/8/layout/hierarchy1"/>
    <dgm:cxn modelId="{0C61ACA3-C2FD-4945-B422-AE6E9963B8BB}" type="presOf" srcId="{A7323330-0538-488B-8D51-2713F55149C1}" destId="{0517B682-8606-48D8-B089-1FE69D930EAF}" srcOrd="0" destOrd="0" presId="urn:microsoft.com/office/officeart/2005/8/layout/hierarchy1"/>
    <dgm:cxn modelId="{9B2F6561-7E70-4634-B5EF-6044D6095AF0}" type="presOf" srcId="{E47A7312-2A44-4BA5-948F-6200D73BD341}" destId="{C7CFEB26-BD5A-4217-B03D-49478C8E5EC6}" srcOrd="0" destOrd="0" presId="urn:microsoft.com/office/officeart/2005/8/layout/hierarchy1"/>
    <dgm:cxn modelId="{DDBFE902-506A-49AB-BA62-68FF86A448C9}" type="presOf" srcId="{DA60B3A8-2A36-4047-8701-BE654AFE65C1}" destId="{789B0834-88AE-4890-8C8F-B9D21C2472F8}" srcOrd="0" destOrd="0" presId="urn:microsoft.com/office/officeart/2005/8/layout/hierarchy1"/>
    <dgm:cxn modelId="{1EDF9D5C-13EF-4B89-982F-D9E0F1258F6F}" type="presOf" srcId="{33649AB7-1599-49C1-B945-D48E31BB4DB3}" destId="{DA413226-0059-4969-9B2E-97F5E82CCCFB}" srcOrd="0" destOrd="0" presId="urn:microsoft.com/office/officeart/2005/8/layout/hierarchy1"/>
    <dgm:cxn modelId="{514B5578-3D1D-4CD5-BBF1-6B1584DFB139}" srcId="{C571FD26-CCFB-403C-AFC2-8463AA30206B}" destId="{95939247-BE81-4370-88AE-D71836B6537B}" srcOrd="0" destOrd="0" parTransId="{F85205A7-9816-47BD-9EC6-3699081596D1}" sibTransId="{560AB28E-8AE3-422F-B2FF-822BC31730B6}"/>
    <dgm:cxn modelId="{3D04715F-9A4D-437F-BB82-F66CD23AF3A6}" type="presOf" srcId="{5AD6DB4A-2A2F-4C86-878E-2B65FE06207B}" destId="{6716632E-F8B0-4816-8655-D475352BB613}" srcOrd="0" destOrd="0" presId="urn:microsoft.com/office/officeart/2005/8/layout/hierarchy1"/>
    <dgm:cxn modelId="{B5F73DD1-6D25-45F7-9D55-EF9D0C4A3D04}" srcId="{1C967322-C776-4C6A-AD43-0EABF6E25658}" destId="{C30BD4EC-8F89-4F97-8859-08D8B61C3B16}" srcOrd="2" destOrd="0" parTransId="{F7AFEBEE-08B0-4DE8-8DAB-C9ED40AF493D}" sibTransId="{71446326-A757-4B29-B240-4B2AADC519E0}"/>
    <dgm:cxn modelId="{34FD34AE-1819-4DD0-8721-412E4EA84892}" type="presOf" srcId="{1C967322-C776-4C6A-AD43-0EABF6E25658}" destId="{E7782044-8DA3-4045-A56E-03CE066C5914}" srcOrd="0" destOrd="0" presId="urn:microsoft.com/office/officeart/2005/8/layout/hierarchy1"/>
    <dgm:cxn modelId="{60B5589D-3F4C-4600-9D50-248ABA00F80E}" srcId="{B382FDAF-5A5F-44BC-8ADC-928EBD85E119}" destId="{D6D6FA33-B41F-44CC-A479-E5C8FF8DE9A6}" srcOrd="1" destOrd="0" parTransId="{FE392592-446A-4D0E-A93E-8CF91480FB7F}" sibTransId="{F9309D12-105D-4693-A374-B8BE2E27CABE}"/>
    <dgm:cxn modelId="{0193CE50-7542-4FD7-980E-0C9455BC6252}" type="presOf" srcId="{C571FD26-CCFB-403C-AFC2-8463AA30206B}" destId="{A1F24311-00C0-4AF8-9210-CD3D934446C9}" srcOrd="0" destOrd="0" presId="urn:microsoft.com/office/officeart/2005/8/layout/hierarchy1"/>
    <dgm:cxn modelId="{79E0F1F9-8C1D-43D5-B77A-43364B0E1B31}" type="presOf" srcId="{95939247-BE81-4370-88AE-D71836B6537B}" destId="{85EEC132-8A3E-4E5D-9D7D-A955EA6CFE8F}" srcOrd="0" destOrd="0" presId="urn:microsoft.com/office/officeart/2005/8/layout/hierarchy1"/>
    <dgm:cxn modelId="{7A0AA3A6-1988-47DF-ABC0-6D5B812663F3}" srcId="{95939247-BE81-4370-88AE-D71836B6537B}" destId="{B382FDAF-5A5F-44BC-8ADC-928EBD85E119}" srcOrd="0" destOrd="0" parTransId="{A7323330-0538-488B-8D51-2713F55149C1}" sibTransId="{3A70F590-FB5E-47D1-8855-A3BBEE7B3AD3}"/>
    <dgm:cxn modelId="{B270AB57-39D9-44B1-910A-E73E1C2DAA63}" type="presOf" srcId="{F7AFEBEE-08B0-4DE8-8DAB-C9ED40AF493D}" destId="{D9B05F86-5DB1-40F4-8EDC-E2C734D154BF}" srcOrd="0" destOrd="0" presId="urn:microsoft.com/office/officeart/2005/8/layout/hierarchy1"/>
    <dgm:cxn modelId="{4F21F2DD-9081-428E-84D9-80B638631A2E}" srcId="{5AD6DB4A-2A2F-4C86-878E-2B65FE06207B}" destId="{C571FD26-CCFB-403C-AFC2-8463AA30206B}" srcOrd="0" destOrd="0" parTransId="{85DA5D19-8D6D-4E7A-9B36-A58B6A25D35D}" sibTransId="{D1EFDEE0-C98E-4EFA-96AF-BA08C4AE4E43}"/>
    <dgm:cxn modelId="{53E320B8-C4A8-412A-A578-B456F40DC26A}" srcId="{95939247-BE81-4370-88AE-D71836B6537B}" destId="{1C967322-C776-4C6A-AD43-0EABF6E25658}" srcOrd="1" destOrd="0" parTransId="{2499E754-E8A6-4AB2-A167-12AE91370695}" sibTransId="{C507B9CB-6F85-4028-BB05-762CA41907FE}"/>
    <dgm:cxn modelId="{E6FFC566-914C-4D5E-A177-37357E7C1C76}" srcId="{1C967322-C776-4C6A-AD43-0EABF6E25658}" destId="{990F5BF8-3024-4D4B-9BB6-AC2E97CCC42B}" srcOrd="0" destOrd="0" parTransId="{1E047826-80B5-42B6-84CE-4C8B5A5E4FE3}" sibTransId="{316DA932-FC0E-48DF-A25B-40A04FDB8D25}"/>
    <dgm:cxn modelId="{96CBC222-08FA-40CE-B6A3-2352A972188C}" type="presOf" srcId="{7CFDDC3A-5A46-4F69-BBC9-E963A5221AAE}" destId="{82B5950B-2E5B-40A3-A601-BE54A5BEE723}" srcOrd="0" destOrd="0" presId="urn:microsoft.com/office/officeart/2005/8/layout/hierarchy1"/>
    <dgm:cxn modelId="{DBD93A3A-73BB-496F-B780-7783EE9E6400}" type="presOf" srcId="{D6D6FA33-B41F-44CC-A479-E5C8FF8DE9A6}" destId="{4D8BFC6D-28FB-4AA9-A0BB-C12D64278EB8}" srcOrd="0" destOrd="0" presId="urn:microsoft.com/office/officeart/2005/8/layout/hierarchy1"/>
    <dgm:cxn modelId="{2F858975-D004-437F-AFB5-4CB4D4EB008F}" type="presOf" srcId="{F85205A7-9816-47BD-9EC6-3699081596D1}" destId="{B7143074-56CB-44D5-A42F-518B1FC2241E}" srcOrd="0" destOrd="0" presId="urn:microsoft.com/office/officeart/2005/8/layout/hierarchy1"/>
    <dgm:cxn modelId="{3531381E-2049-4323-A3ED-BE34771C573D}" type="presOf" srcId="{1E047826-80B5-42B6-84CE-4C8B5A5E4FE3}" destId="{011BA10A-7725-4980-9F1C-EE1E7F9106E5}" srcOrd="0" destOrd="0" presId="urn:microsoft.com/office/officeart/2005/8/layout/hierarchy1"/>
    <dgm:cxn modelId="{254C1DFB-6D99-407F-95AA-827911F31C93}" type="presOf" srcId="{990F5BF8-3024-4D4B-9BB6-AC2E97CCC42B}" destId="{5A07208E-F401-4F76-A9CC-EFDF2E1F25FE}" srcOrd="0" destOrd="0" presId="urn:microsoft.com/office/officeart/2005/8/layout/hierarchy1"/>
    <dgm:cxn modelId="{65B15716-5CBA-4A18-8894-852DA60C3B27}" type="presOf" srcId="{B382FDAF-5A5F-44BC-8ADC-928EBD85E119}" destId="{E38D470A-7530-47C0-BEAD-58F88576B1E8}" srcOrd="0" destOrd="0" presId="urn:microsoft.com/office/officeart/2005/8/layout/hierarchy1"/>
    <dgm:cxn modelId="{BABEAD14-DDB2-46CD-B5FE-6189330BC0B3}" srcId="{B382FDAF-5A5F-44BC-8ADC-928EBD85E119}" destId="{DA60B3A8-2A36-4047-8701-BE654AFE65C1}" srcOrd="0" destOrd="0" parTransId="{E47A7312-2A44-4BA5-948F-6200D73BD341}" sibTransId="{FE4C0055-E26C-45AA-93A4-4478D872E59A}"/>
    <dgm:cxn modelId="{B83E4F78-D1F1-436B-9547-C9A1F5773207}" type="presOf" srcId="{C30BD4EC-8F89-4F97-8859-08D8B61C3B16}" destId="{3FB6BC9E-D30F-4129-B82C-D7DBFA585AF2}" srcOrd="0" destOrd="0" presId="urn:microsoft.com/office/officeart/2005/8/layout/hierarchy1"/>
    <dgm:cxn modelId="{2A9735A2-7726-4F65-8D78-8C39E8C600C4}" srcId="{1C967322-C776-4C6A-AD43-0EABF6E25658}" destId="{7CFDDC3A-5A46-4F69-BBC9-E963A5221AAE}" srcOrd="1" destOrd="0" parTransId="{33649AB7-1599-49C1-B945-D48E31BB4DB3}" sibTransId="{87CBB7E6-1AB6-40D5-9918-B51E2C878ECC}"/>
    <dgm:cxn modelId="{BCD8AF01-639E-4D0B-80DB-6EE467C2281A}" type="presOf" srcId="{FE392592-446A-4D0E-A93E-8CF91480FB7F}" destId="{7EC65E58-C3A6-434F-B829-3FD00E37B0D7}" srcOrd="0" destOrd="0" presId="urn:microsoft.com/office/officeart/2005/8/layout/hierarchy1"/>
    <dgm:cxn modelId="{AC880F1C-88E9-472C-832F-D5B89469C2AA}" type="presParOf" srcId="{6716632E-F8B0-4816-8655-D475352BB613}" destId="{F7759F74-99F6-4432-8212-A9381CB1687C}" srcOrd="0" destOrd="0" presId="urn:microsoft.com/office/officeart/2005/8/layout/hierarchy1"/>
    <dgm:cxn modelId="{AC5441FB-8C3B-4E05-ADB5-A412A70A6766}" type="presParOf" srcId="{F7759F74-99F6-4432-8212-A9381CB1687C}" destId="{5E599DBC-6334-44F0-8599-8FD7F8824724}" srcOrd="0" destOrd="0" presId="urn:microsoft.com/office/officeart/2005/8/layout/hierarchy1"/>
    <dgm:cxn modelId="{C6D6CF60-82AE-434C-A6FB-532ABEC2B4B4}" type="presParOf" srcId="{5E599DBC-6334-44F0-8599-8FD7F8824724}" destId="{0F82B3B6-9FBE-4F73-ABA0-110D7A1B3A6E}" srcOrd="0" destOrd="0" presId="urn:microsoft.com/office/officeart/2005/8/layout/hierarchy1"/>
    <dgm:cxn modelId="{511EA906-DDBB-416F-B085-B3F242FA5B6A}" type="presParOf" srcId="{5E599DBC-6334-44F0-8599-8FD7F8824724}" destId="{A1F24311-00C0-4AF8-9210-CD3D934446C9}" srcOrd="1" destOrd="0" presId="urn:microsoft.com/office/officeart/2005/8/layout/hierarchy1"/>
    <dgm:cxn modelId="{7B90FA8A-D66C-44B5-A298-80DDD5D100CF}" type="presParOf" srcId="{F7759F74-99F6-4432-8212-A9381CB1687C}" destId="{C481F092-F667-43B0-9079-86F3E160D806}" srcOrd="1" destOrd="0" presId="urn:microsoft.com/office/officeart/2005/8/layout/hierarchy1"/>
    <dgm:cxn modelId="{83A10109-91B3-4FB0-9721-FDC53DACE704}" type="presParOf" srcId="{C481F092-F667-43B0-9079-86F3E160D806}" destId="{B7143074-56CB-44D5-A42F-518B1FC2241E}" srcOrd="0" destOrd="0" presId="urn:microsoft.com/office/officeart/2005/8/layout/hierarchy1"/>
    <dgm:cxn modelId="{633AFC46-B80A-4DBF-9E03-47F0983E540A}" type="presParOf" srcId="{C481F092-F667-43B0-9079-86F3E160D806}" destId="{553B1BE8-72B1-4681-9C38-6F80BB4BC927}" srcOrd="1" destOrd="0" presId="urn:microsoft.com/office/officeart/2005/8/layout/hierarchy1"/>
    <dgm:cxn modelId="{68ACAF8F-80B5-41F0-A4E3-DD82DA52321C}" type="presParOf" srcId="{553B1BE8-72B1-4681-9C38-6F80BB4BC927}" destId="{3BEC0249-8878-4C18-920D-58C01420B9D2}" srcOrd="0" destOrd="0" presId="urn:microsoft.com/office/officeart/2005/8/layout/hierarchy1"/>
    <dgm:cxn modelId="{2E0C03F8-D378-41C9-B4D6-A9A933537F5E}" type="presParOf" srcId="{3BEC0249-8878-4C18-920D-58C01420B9D2}" destId="{F7C490F3-4F01-4376-B511-0A2C9EEE9FC2}" srcOrd="0" destOrd="0" presId="urn:microsoft.com/office/officeart/2005/8/layout/hierarchy1"/>
    <dgm:cxn modelId="{D2D7D40C-AC79-4C65-A31A-64E2B2C7951B}" type="presParOf" srcId="{3BEC0249-8878-4C18-920D-58C01420B9D2}" destId="{85EEC132-8A3E-4E5D-9D7D-A955EA6CFE8F}" srcOrd="1" destOrd="0" presId="urn:microsoft.com/office/officeart/2005/8/layout/hierarchy1"/>
    <dgm:cxn modelId="{EC093C4F-86B5-4C39-A10E-9521B849D087}" type="presParOf" srcId="{553B1BE8-72B1-4681-9C38-6F80BB4BC927}" destId="{C93A611C-7C93-434C-BE79-60C9EE48D5AB}" srcOrd="1" destOrd="0" presId="urn:microsoft.com/office/officeart/2005/8/layout/hierarchy1"/>
    <dgm:cxn modelId="{FC5D805B-1DFB-4B23-BD2A-42260230EDA0}" type="presParOf" srcId="{C93A611C-7C93-434C-BE79-60C9EE48D5AB}" destId="{0517B682-8606-48D8-B089-1FE69D930EAF}" srcOrd="0" destOrd="0" presId="urn:microsoft.com/office/officeart/2005/8/layout/hierarchy1"/>
    <dgm:cxn modelId="{93CF2A0B-68D1-454B-929B-0E37114240AF}" type="presParOf" srcId="{C93A611C-7C93-434C-BE79-60C9EE48D5AB}" destId="{0DC0A21E-FBE0-443B-8036-287B716CCD41}" srcOrd="1" destOrd="0" presId="urn:microsoft.com/office/officeart/2005/8/layout/hierarchy1"/>
    <dgm:cxn modelId="{4BBCDADF-7102-4290-934A-64AAB350CD60}" type="presParOf" srcId="{0DC0A21E-FBE0-443B-8036-287B716CCD41}" destId="{7935693B-A3A1-4DFA-8B5D-4F934879CB0D}" srcOrd="0" destOrd="0" presId="urn:microsoft.com/office/officeart/2005/8/layout/hierarchy1"/>
    <dgm:cxn modelId="{58620771-C46A-4E57-A7D5-A856A2A106BF}" type="presParOf" srcId="{7935693B-A3A1-4DFA-8B5D-4F934879CB0D}" destId="{90554619-C3AD-46AF-84F6-2BFC3FFB2E18}" srcOrd="0" destOrd="0" presId="urn:microsoft.com/office/officeart/2005/8/layout/hierarchy1"/>
    <dgm:cxn modelId="{C5C02998-323E-4950-878F-33FCB367B3E3}" type="presParOf" srcId="{7935693B-A3A1-4DFA-8B5D-4F934879CB0D}" destId="{E38D470A-7530-47C0-BEAD-58F88576B1E8}" srcOrd="1" destOrd="0" presId="urn:microsoft.com/office/officeart/2005/8/layout/hierarchy1"/>
    <dgm:cxn modelId="{B9615DB0-B08F-47DF-9C5C-27B7208FBA6C}" type="presParOf" srcId="{0DC0A21E-FBE0-443B-8036-287B716CCD41}" destId="{4643045E-AA2E-4512-86C1-FF6727EC1A59}" srcOrd="1" destOrd="0" presId="urn:microsoft.com/office/officeart/2005/8/layout/hierarchy1"/>
    <dgm:cxn modelId="{10B87E1F-6008-4676-BD4C-66F51F5D4289}" type="presParOf" srcId="{4643045E-AA2E-4512-86C1-FF6727EC1A59}" destId="{C7CFEB26-BD5A-4217-B03D-49478C8E5EC6}" srcOrd="0" destOrd="0" presId="urn:microsoft.com/office/officeart/2005/8/layout/hierarchy1"/>
    <dgm:cxn modelId="{75B86919-9609-49AF-BB7D-324D129EA5F0}" type="presParOf" srcId="{4643045E-AA2E-4512-86C1-FF6727EC1A59}" destId="{4A7A298A-6336-4B8D-B8BE-A8D5AE2860E9}" srcOrd="1" destOrd="0" presId="urn:microsoft.com/office/officeart/2005/8/layout/hierarchy1"/>
    <dgm:cxn modelId="{59CF4002-EF14-4DCE-A874-A1C134EE0433}" type="presParOf" srcId="{4A7A298A-6336-4B8D-B8BE-A8D5AE2860E9}" destId="{EC5E44F9-2226-496E-97FD-0E84EDBB9630}" srcOrd="0" destOrd="0" presId="urn:microsoft.com/office/officeart/2005/8/layout/hierarchy1"/>
    <dgm:cxn modelId="{8B13A287-F9F6-484D-997B-C078AE155F30}" type="presParOf" srcId="{EC5E44F9-2226-496E-97FD-0E84EDBB9630}" destId="{FD5AD958-30A9-4D4F-9711-C3B19486041A}" srcOrd="0" destOrd="0" presId="urn:microsoft.com/office/officeart/2005/8/layout/hierarchy1"/>
    <dgm:cxn modelId="{C78BE828-D4E5-4F40-BA71-6C731D155048}" type="presParOf" srcId="{EC5E44F9-2226-496E-97FD-0E84EDBB9630}" destId="{789B0834-88AE-4890-8C8F-B9D21C2472F8}" srcOrd="1" destOrd="0" presId="urn:microsoft.com/office/officeart/2005/8/layout/hierarchy1"/>
    <dgm:cxn modelId="{3EE62728-3FD6-4E7A-BD81-F3253284692D}" type="presParOf" srcId="{4A7A298A-6336-4B8D-B8BE-A8D5AE2860E9}" destId="{DCDD5740-326C-4404-B400-7ECAA2F2005A}" srcOrd="1" destOrd="0" presId="urn:microsoft.com/office/officeart/2005/8/layout/hierarchy1"/>
    <dgm:cxn modelId="{DF427DAE-D6F9-42B9-92E2-96F80CCD93FC}" type="presParOf" srcId="{4643045E-AA2E-4512-86C1-FF6727EC1A59}" destId="{7EC65E58-C3A6-434F-B829-3FD00E37B0D7}" srcOrd="2" destOrd="0" presId="urn:microsoft.com/office/officeart/2005/8/layout/hierarchy1"/>
    <dgm:cxn modelId="{EDFB8854-78DF-4228-BE08-24EC31758361}" type="presParOf" srcId="{4643045E-AA2E-4512-86C1-FF6727EC1A59}" destId="{7D89A36D-958C-4D62-B0BA-22838FCAB00B}" srcOrd="3" destOrd="0" presId="urn:microsoft.com/office/officeart/2005/8/layout/hierarchy1"/>
    <dgm:cxn modelId="{D24E00AF-0F10-4B3B-A336-D9FBF992FB91}" type="presParOf" srcId="{7D89A36D-958C-4D62-B0BA-22838FCAB00B}" destId="{5AD59738-4CCB-4D82-A3AE-BCF8A72110A9}" srcOrd="0" destOrd="0" presId="urn:microsoft.com/office/officeart/2005/8/layout/hierarchy1"/>
    <dgm:cxn modelId="{7E0DAA25-6C20-4DC6-8ED4-AFDAE1F04A80}" type="presParOf" srcId="{5AD59738-4CCB-4D82-A3AE-BCF8A72110A9}" destId="{23DE85A8-1B28-46F7-88C6-C9EABD137A85}" srcOrd="0" destOrd="0" presId="urn:microsoft.com/office/officeart/2005/8/layout/hierarchy1"/>
    <dgm:cxn modelId="{3A27E6A2-E328-4E25-90CA-289ACEEF0771}" type="presParOf" srcId="{5AD59738-4CCB-4D82-A3AE-BCF8A72110A9}" destId="{4D8BFC6D-28FB-4AA9-A0BB-C12D64278EB8}" srcOrd="1" destOrd="0" presId="urn:microsoft.com/office/officeart/2005/8/layout/hierarchy1"/>
    <dgm:cxn modelId="{D72C28CB-5E5E-4811-A94E-09CF76A76884}" type="presParOf" srcId="{7D89A36D-958C-4D62-B0BA-22838FCAB00B}" destId="{E2BA194E-87A2-4D67-BCB4-5B88BCB18531}" srcOrd="1" destOrd="0" presId="urn:microsoft.com/office/officeart/2005/8/layout/hierarchy1"/>
    <dgm:cxn modelId="{0F1C540C-1F7B-4480-8F37-481A5456E127}" type="presParOf" srcId="{C93A611C-7C93-434C-BE79-60C9EE48D5AB}" destId="{D9A036D4-1BD5-46B7-948B-5C930194F065}" srcOrd="2" destOrd="0" presId="urn:microsoft.com/office/officeart/2005/8/layout/hierarchy1"/>
    <dgm:cxn modelId="{AF06BB09-4101-4C29-A3A2-6D10C1D6B1EE}" type="presParOf" srcId="{C93A611C-7C93-434C-BE79-60C9EE48D5AB}" destId="{2204584E-425D-4A93-87B3-66CFEE5650F8}" srcOrd="3" destOrd="0" presId="urn:microsoft.com/office/officeart/2005/8/layout/hierarchy1"/>
    <dgm:cxn modelId="{18AA3770-D3C5-4268-A4B2-FDFAF41087BA}" type="presParOf" srcId="{2204584E-425D-4A93-87B3-66CFEE5650F8}" destId="{835F24DB-14C0-4B85-A075-472825380DFD}" srcOrd="0" destOrd="0" presId="urn:microsoft.com/office/officeart/2005/8/layout/hierarchy1"/>
    <dgm:cxn modelId="{DF751447-B334-4DDF-84CA-C0D078F23277}" type="presParOf" srcId="{835F24DB-14C0-4B85-A075-472825380DFD}" destId="{B782D555-B699-48C2-A199-ADB357160FED}" srcOrd="0" destOrd="0" presId="urn:microsoft.com/office/officeart/2005/8/layout/hierarchy1"/>
    <dgm:cxn modelId="{CA482D34-99F7-4CDC-AEFC-7E20F042ECBD}" type="presParOf" srcId="{835F24DB-14C0-4B85-A075-472825380DFD}" destId="{E7782044-8DA3-4045-A56E-03CE066C5914}" srcOrd="1" destOrd="0" presId="urn:microsoft.com/office/officeart/2005/8/layout/hierarchy1"/>
    <dgm:cxn modelId="{D2F57407-4058-4356-B90E-16232B614F73}" type="presParOf" srcId="{2204584E-425D-4A93-87B3-66CFEE5650F8}" destId="{ACC2DE34-43FE-434B-A036-79B48C5AF934}" srcOrd="1" destOrd="0" presId="urn:microsoft.com/office/officeart/2005/8/layout/hierarchy1"/>
    <dgm:cxn modelId="{8729D06B-F534-4024-8272-E6F06E6BE4A9}" type="presParOf" srcId="{ACC2DE34-43FE-434B-A036-79B48C5AF934}" destId="{011BA10A-7725-4980-9F1C-EE1E7F9106E5}" srcOrd="0" destOrd="0" presId="urn:microsoft.com/office/officeart/2005/8/layout/hierarchy1"/>
    <dgm:cxn modelId="{C7404171-A536-4654-BB74-2E826457EB33}" type="presParOf" srcId="{ACC2DE34-43FE-434B-A036-79B48C5AF934}" destId="{C40D457E-EB24-420C-9675-310CB92D5A26}" srcOrd="1" destOrd="0" presId="urn:microsoft.com/office/officeart/2005/8/layout/hierarchy1"/>
    <dgm:cxn modelId="{EB5BF8D6-1B66-4AED-8E48-1E7EE823CA92}" type="presParOf" srcId="{C40D457E-EB24-420C-9675-310CB92D5A26}" destId="{437F983B-28F6-4307-96ED-D4DF8EDF69DF}" srcOrd="0" destOrd="0" presId="urn:microsoft.com/office/officeart/2005/8/layout/hierarchy1"/>
    <dgm:cxn modelId="{C93190B7-724C-4A99-BE8D-04335EC567B7}" type="presParOf" srcId="{437F983B-28F6-4307-96ED-D4DF8EDF69DF}" destId="{E9F0C33E-19A2-456F-9D6E-8D93D31F5D3E}" srcOrd="0" destOrd="0" presId="urn:microsoft.com/office/officeart/2005/8/layout/hierarchy1"/>
    <dgm:cxn modelId="{EAD23476-809A-4D08-8FE3-8A28F7101FC0}" type="presParOf" srcId="{437F983B-28F6-4307-96ED-D4DF8EDF69DF}" destId="{5A07208E-F401-4F76-A9CC-EFDF2E1F25FE}" srcOrd="1" destOrd="0" presId="urn:microsoft.com/office/officeart/2005/8/layout/hierarchy1"/>
    <dgm:cxn modelId="{E66AD667-B3D4-463C-8407-3110EB5ACBA2}" type="presParOf" srcId="{C40D457E-EB24-420C-9675-310CB92D5A26}" destId="{64C341B3-DC34-4F8A-A950-018C5B15C166}" srcOrd="1" destOrd="0" presId="urn:microsoft.com/office/officeart/2005/8/layout/hierarchy1"/>
    <dgm:cxn modelId="{3C1BAEC3-0107-46A5-B869-575CF48448A4}" type="presParOf" srcId="{ACC2DE34-43FE-434B-A036-79B48C5AF934}" destId="{DA413226-0059-4969-9B2E-97F5E82CCCFB}" srcOrd="2" destOrd="0" presId="urn:microsoft.com/office/officeart/2005/8/layout/hierarchy1"/>
    <dgm:cxn modelId="{F70307F1-B78D-4E1C-8569-CD9FCE655484}" type="presParOf" srcId="{ACC2DE34-43FE-434B-A036-79B48C5AF934}" destId="{C05261EB-1B05-4B1C-B880-361DD9B63CD7}" srcOrd="3" destOrd="0" presId="urn:microsoft.com/office/officeart/2005/8/layout/hierarchy1"/>
    <dgm:cxn modelId="{DEAE80B5-2EAE-4F95-819C-9B52E10B5469}" type="presParOf" srcId="{C05261EB-1B05-4B1C-B880-361DD9B63CD7}" destId="{8DD1F00E-6DB7-46E3-BA1D-3F5BA715E757}" srcOrd="0" destOrd="0" presId="urn:microsoft.com/office/officeart/2005/8/layout/hierarchy1"/>
    <dgm:cxn modelId="{3736049E-1DDD-4D72-972D-A46D5B11601A}" type="presParOf" srcId="{8DD1F00E-6DB7-46E3-BA1D-3F5BA715E757}" destId="{C453B27D-4B33-4CE0-BA90-42E84DFB541D}" srcOrd="0" destOrd="0" presId="urn:microsoft.com/office/officeart/2005/8/layout/hierarchy1"/>
    <dgm:cxn modelId="{FA7B82EA-D532-4CBA-8FC5-CE3BEC02EA4F}" type="presParOf" srcId="{8DD1F00E-6DB7-46E3-BA1D-3F5BA715E757}" destId="{82B5950B-2E5B-40A3-A601-BE54A5BEE723}" srcOrd="1" destOrd="0" presId="urn:microsoft.com/office/officeart/2005/8/layout/hierarchy1"/>
    <dgm:cxn modelId="{22798941-CDEB-4E55-B747-A21AD53BE821}" type="presParOf" srcId="{C05261EB-1B05-4B1C-B880-361DD9B63CD7}" destId="{87E61949-F228-411F-9314-03BE9DC7862E}" srcOrd="1" destOrd="0" presId="urn:microsoft.com/office/officeart/2005/8/layout/hierarchy1"/>
    <dgm:cxn modelId="{266B932D-3A0D-4638-94EE-5EF98050A7C1}" type="presParOf" srcId="{ACC2DE34-43FE-434B-A036-79B48C5AF934}" destId="{D9B05F86-5DB1-40F4-8EDC-E2C734D154BF}" srcOrd="4" destOrd="0" presId="urn:microsoft.com/office/officeart/2005/8/layout/hierarchy1"/>
    <dgm:cxn modelId="{A3EBAD4F-1087-4537-BEAD-A299038CD030}" type="presParOf" srcId="{ACC2DE34-43FE-434B-A036-79B48C5AF934}" destId="{F75C2E25-6715-4783-B1A8-C8694028984E}" srcOrd="5" destOrd="0" presId="urn:microsoft.com/office/officeart/2005/8/layout/hierarchy1"/>
    <dgm:cxn modelId="{F1116591-EA96-4211-8063-C162D304227D}" type="presParOf" srcId="{F75C2E25-6715-4783-B1A8-C8694028984E}" destId="{D4EFE244-CE28-47DD-9378-6D175AE115F6}" srcOrd="0" destOrd="0" presId="urn:microsoft.com/office/officeart/2005/8/layout/hierarchy1"/>
    <dgm:cxn modelId="{80D555BD-6DD1-4BFB-AA88-ADAB279D5DF8}" type="presParOf" srcId="{D4EFE244-CE28-47DD-9378-6D175AE115F6}" destId="{5B8A950C-A344-44C2-B7F1-9E2FD8995F29}" srcOrd="0" destOrd="0" presId="urn:microsoft.com/office/officeart/2005/8/layout/hierarchy1"/>
    <dgm:cxn modelId="{F9F6512E-B2C3-40C0-83F6-D0F9DDFE258E}" type="presParOf" srcId="{D4EFE244-CE28-47DD-9378-6D175AE115F6}" destId="{3FB6BC9E-D30F-4129-B82C-D7DBFA585AF2}" srcOrd="1" destOrd="0" presId="urn:microsoft.com/office/officeart/2005/8/layout/hierarchy1"/>
    <dgm:cxn modelId="{397E206C-7AC3-46ED-A609-55BC7B5F0BCD}" type="presParOf" srcId="{F75C2E25-6715-4783-B1A8-C8694028984E}" destId="{67FF8087-A2A1-4FBE-9D79-6A9934C598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CC1C0-6261-4A4B-8269-F2455F9C725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58ED27-AE2A-4EEF-8C4C-E9070E4B4E46}">
      <dgm:prSet phldrT="[Текст]"/>
      <dgm:spPr/>
      <dgm:t>
        <a:bodyPr/>
        <a:lstStyle/>
        <a:p>
          <a:r>
            <a:rPr lang="ru-RU" dirty="0" smtClean="0"/>
            <a:t>Система налогового права</a:t>
          </a:r>
          <a:endParaRPr lang="ru-RU" dirty="0"/>
        </a:p>
      </dgm:t>
    </dgm:pt>
    <dgm:pt modelId="{580922FB-7D91-432C-9B15-713BAD4CBB62}" type="parTrans" cxnId="{A92F0096-2155-467E-8904-5A0A8C02921C}">
      <dgm:prSet/>
      <dgm:spPr/>
      <dgm:t>
        <a:bodyPr/>
        <a:lstStyle/>
        <a:p>
          <a:endParaRPr lang="ru-RU"/>
        </a:p>
      </dgm:t>
    </dgm:pt>
    <dgm:pt modelId="{C2F925CA-6B01-4DA8-A619-A1491B34D0B7}" type="sibTrans" cxnId="{A92F0096-2155-467E-8904-5A0A8C02921C}">
      <dgm:prSet/>
      <dgm:spPr/>
      <dgm:t>
        <a:bodyPr/>
        <a:lstStyle/>
        <a:p>
          <a:endParaRPr lang="ru-RU"/>
        </a:p>
      </dgm:t>
    </dgm:pt>
    <dgm:pt modelId="{36CB9693-D0B2-41B6-A84E-54B5AA6C8A79}" type="asst">
      <dgm:prSet phldrT="[Текст]"/>
      <dgm:spPr/>
      <dgm:t>
        <a:bodyPr/>
        <a:lstStyle/>
        <a:p>
          <a:r>
            <a:rPr lang="ru-RU" dirty="0" smtClean="0"/>
            <a:t>общая часть налогового права</a:t>
          </a:r>
          <a:endParaRPr lang="ru-RU" dirty="0"/>
        </a:p>
      </dgm:t>
    </dgm:pt>
    <dgm:pt modelId="{4548E8A2-F8F2-4245-830C-ABCBDD7FA974}" type="parTrans" cxnId="{CD05C292-5C06-4E0B-AABE-83DC864F637A}">
      <dgm:prSet/>
      <dgm:spPr/>
      <dgm:t>
        <a:bodyPr/>
        <a:lstStyle/>
        <a:p>
          <a:endParaRPr lang="ru-RU"/>
        </a:p>
      </dgm:t>
    </dgm:pt>
    <dgm:pt modelId="{2E6B2207-CE80-4726-9FDC-DE680ED38D70}" type="sibTrans" cxnId="{CD05C292-5C06-4E0B-AABE-83DC864F637A}">
      <dgm:prSet/>
      <dgm:spPr/>
      <dgm:t>
        <a:bodyPr/>
        <a:lstStyle/>
        <a:p>
          <a:endParaRPr lang="ru-RU"/>
        </a:p>
      </dgm:t>
    </dgm:pt>
    <dgm:pt modelId="{20821819-3EE1-4EFE-A0C7-28BD3D785B5D}" type="asst">
      <dgm:prSet phldrT="[Текст]"/>
      <dgm:spPr/>
      <dgm:t>
        <a:bodyPr/>
        <a:lstStyle/>
        <a:p>
          <a:r>
            <a:rPr lang="ru-RU" dirty="0" smtClean="0"/>
            <a:t>особенная часть</a:t>
          </a:r>
          <a:endParaRPr lang="ru-RU" dirty="0"/>
        </a:p>
      </dgm:t>
    </dgm:pt>
    <dgm:pt modelId="{E108EA3D-DFF1-4E5A-8B67-7E6CDC110858}" type="parTrans" cxnId="{63A37E86-B091-4F9C-B0F2-EFF3F43E2CFE}">
      <dgm:prSet/>
      <dgm:spPr/>
      <dgm:t>
        <a:bodyPr/>
        <a:lstStyle/>
        <a:p>
          <a:endParaRPr lang="ru-RU"/>
        </a:p>
      </dgm:t>
    </dgm:pt>
    <dgm:pt modelId="{0E90BC51-9722-4FA2-BA5E-A1DEE5385F91}" type="sibTrans" cxnId="{63A37E86-B091-4F9C-B0F2-EFF3F43E2CFE}">
      <dgm:prSet/>
      <dgm:spPr/>
      <dgm:t>
        <a:bodyPr/>
        <a:lstStyle/>
        <a:p>
          <a:endParaRPr lang="ru-RU"/>
        </a:p>
      </dgm:t>
    </dgm:pt>
    <dgm:pt modelId="{FFDEF85A-E0CC-40F3-8739-859C8C266854}" type="asst">
      <dgm:prSet phldrT="[Текст]"/>
      <dgm:spPr/>
      <dgm:t>
        <a:bodyPr/>
        <a:lstStyle/>
        <a:p>
          <a:r>
            <a:rPr lang="ru-RU" dirty="0" smtClean="0"/>
            <a:t>международное налоговое право</a:t>
          </a:r>
          <a:endParaRPr lang="ru-RU" dirty="0"/>
        </a:p>
      </dgm:t>
    </dgm:pt>
    <dgm:pt modelId="{26AC7BCA-1202-4497-86C8-69C33072C473}" type="parTrans" cxnId="{A52A8A35-DB25-4522-A95D-DDF7794A017F}">
      <dgm:prSet/>
      <dgm:spPr/>
      <dgm:t>
        <a:bodyPr/>
        <a:lstStyle/>
        <a:p>
          <a:endParaRPr lang="ru-RU"/>
        </a:p>
      </dgm:t>
    </dgm:pt>
    <dgm:pt modelId="{599E563E-B1B1-4B06-AE12-4D4DBE2810D0}" type="sibTrans" cxnId="{A52A8A35-DB25-4522-A95D-DDF7794A017F}">
      <dgm:prSet/>
      <dgm:spPr/>
      <dgm:t>
        <a:bodyPr/>
        <a:lstStyle/>
        <a:p>
          <a:endParaRPr lang="ru-RU"/>
        </a:p>
      </dgm:t>
    </dgm:pt>
    <dgm:pt modelId="{46615942-A92F-4152-A7F6-4E4CEFEEE213}" type="asst">
      <dgm:prSet phldrT="[Текст]"/>
      <dgm:spPr/>
      <dgm:t>
        <a:bodyPr/>
        <a:lstStyle/>
        <a:p>
          <a:r>
            <a:rPr lang="ru-RU" dirty="0" smtClean="0"/>
            <a:t>национальное налоговое право</a:t>
          </a:r>
          <a:endParaRPr lang="ru-RU" dirty="0"/>
        </a:p>
      </dgm:t>
    </dgm:pt>
    <dgm:pt modelId="{B0E1AB71-1EF8-437E-9C7D-B3E3218067C5}" type="parTrans" cxnId="{465DBF7B-255C-460A-B14F-BE4A7D6B2834}">
      <dgm:prSet/>
      <dgm:spPr/>
      <dgm:t>
        <a:bodyPr/>
        <a:lstStyle/>
        <a:p>
          <a:endParaRPr lang="ru-RU"/>
        </a:p>
      </dgm:t>
    </dgm:pt>
    <dgm:pt modelId="{D973F28C-8C12-48B6-B69F-68092CB239EE}" type="sibTrans" cxnId="{465DBF7B-255C-460A-B14F-BE4A7D6B2834}">
      <dgm:prSet/>
      <dgm:spPr/>
      <dgm:t>
        <a:bodyPr/>
        <a:lstStyle/>
        <a:p>
          <a:endParaRPr lang="ru-RU"/>
        </a:p>
      </dgm:t>
    </dgm:pt>
    <dgm:pt modelId="{0F01D67C-0351-4AB7-A81A-AB67648877BA}" type="asst">
      <dgm:prSet phldrT="[Текст]"/>
      <dgm:spPr/>
      <dgm:t>
        <a:bodyPr/>
        <a:lstStyle/>
        <a:p>
          <a:r>
            <a:rPr lang="ru-RU" dirty="0" smtClean="0"/>
            <a:t>регулятивное налоговое право</a:t>
          </a:r>
          <a:endParaRPr lang="ru-RU" dirty="0"/>
        </a:p>
      </dgm:t>
    </dgm:pt>
    <dgm:pt modelId="{DB245270-07FC-4E0B-9C11-0CC9431B278C}" type="parTrans" cxnId="{1A90DBC9-3C06-41AC-8CEF-7B48355504C8}">
      <dgm:prSet/>
      <dgm:spPr/>
      <dgm:t>
        <a:bodyPr/>
        <a:lstStyle/>
        <a:p>
          <a:endParaRPr lang="ru-RU"/>
        </a:p>
      </dgm:t>
    </dgm:pt>
    <dgm:pt modelId="{1CA881C6-64C8-4AC8-8EB4-961E6C52C8C2}" type="sibTrans" cxnId="{1A90DBC9-3C06-41AC-8CEF-7B48355504C8}">
      <dgm:prSet/>
      <dgm:spPr/>
      <dgm:t>
        <a:bodyPr/>
        <a:lstStyle/>
        <a:p>
          <a:endParaRPr lang="ru-RU"/>
        </a:p>
      </dgm:t>
    </dgm:pt>
    <dgm:pt modelId="{446EE079-AAE8-48DF-B8A2-53BA58F59641}" type="asst">
      <dgm:prSet phldrT="[Текст]"/>
      <dgm:spPr/>
      <dgm:t>
        <a:bodyPr/>
        <a:lstStyle/>
        <a:p>
          <a:r>
            <a:rPr lang="ru-RU" dirty="0" smtClean="0"/>
            <a:t>охранительное налоговое право</a:t>
          </a:r>
          <a:endParaRPr lang="ru-RU" dirty="0"/>
        </a:p>
      </dgm:t>
    </dgm:pt>
    <dgm:pt modelId="{68300756-D5DE-4221-99CC-BD528383EE32}" type="parTrans" cxnId="{F5DFDD8E-1424-4BFA-B3FD-510ADB2E4203}">
      <dgm:prSet/>
      <dgm:spPr/>
      <dgm:t>
        <a:bodyPr/>
        <a:lstStyle/>
        <a:p>
          <a:endParaRPr lang="ru-RU"/>
        </a:p>
      </dgm:t>
    </dgm:pt>
    <dgm:pt modelId="{B23D1110-E353-4AF2-A3E9-2DB276ED9251}" type="sibTrans" cxnId="{F5DFDD8E-1424-4BFA-B3FD-510ADB2E4203}">
      <dgm:prSet/>
      <dgm:spPr/>
      <dgm:t>
        <a:bodyPr/>
        <a:lstStyle/>
        <a:p>
          <a:endParaRPr lang="ru-RU"/>
        </a:p>
      </dgm:t>
    </dgm:pt>
    <dgm:pt modelId="{96A93148-774E-40DD-90D8-5042C2996028}" type="pres">
      <dgm:prSet presAssocID="{D9CCC1C0-6261-4A4B-8269-F2455F9C72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03B892-E61E-42AA-B10B-2A18D701700D}" type="pres">
      <dgm:prSet presAssocID="{0D58ED27-AE2A-4EEF-8C4C-E9070E4B4E46}" presName="hierRoot1" presStyleCnt="0">
        <dgm:presLayoutVars>
          <dgm:hierBranch val="init"/>
        </dgm:presLayoutVars>
      </dgm:prSet>
      <dgm:spPr/>
    </dgm:pt>
    <dgm:pt modelId="{88DC32C3-342E-4757-BCB1-2BF66C830103}" type="pres">
      <dgm:prSet presAssocID="{0D58ED27-AE2A-4EEF-8C4C-E9070E4B4E46}" presName="rootComposite1" presStyleCnt="0"/>
      <dgm:spPr/>
    </dgm:pt>
    <dgm:pt modelId="{2071FB4C-FCAF-4CC1-8553-328683142D5F}" type="pres">
      <dgm:prSet presAssocID="{0D58ED27-AE2A-4EEF-8C4C-E9070E4B4E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4E49EA-510F-4626-B4CC-4593CB1BBCB2}" type="pres">
      <dgm:prSet presAssocID="{0D58ED27-AE2A-4EEF-8C4C-E9070E4B4E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8E41D2-4813-418E-9AA8-9E2567500CC3}" type="pres">
      <dgm:prSet presAssocID="{0D58ED27-AE2A-4EEF-8C4C-E9070E4B4E46}" presName="hierChild2" presStyleCnt="0"/>
      <dgm:spPr/>
    </dgm:pt>
    <dgm:pt modelId="{3672A6E6-BAD7-4B1D-BC4D-C48F2BA51D7F}" type="pres">
      <dgm:prSet presAssocID="{0D58ED27-AE2A-4EEF-8C4C-E9070E4B4E46}" presName="hierChild3" presStyleCnt="0"/>
      <dgm:spPr/>
    </dgm:pt>
    <dgm:pt modelId="{0E57ACEB-B7EA-4D53-A0F8-C71BBE959439}" type="pres">
      <dgm:prSet presAssocID="{4548E8A2-F8F2-4245-830C-ABCBDD7FA974}" presName="Name111" presStyleLbl="parChTrans1D2" presStyleIdx="0" presStyleCnt="6"/>
      <dgm:spPr/>
      <dgm:t>
        <a:bodyPr/>
        <a:lstStyle/>
        <a:p>
          <a:endParaRPr lang="ru-RU"/>
        </a:p>
      </dgm:t>
    </dgm:pt>
    <dgm:pt modelId="{975418B3-C99F-48D8-A028-D08839FFCBC4}" type="pres">
      <dgm:prSet presAssocID="{36CB9693-D0B2-41B6-A84E-54B5AA6C8A79}" presName="hierRoot3" presStyleCnt="0">
        <dgm:presLayoutVars>
          <dgm:hierBranch val="init"/>
        </dgm:presLayoutVars>
      </dgm:prSet>
      <dgm:spPr/>
    </dgm:pt>
    <dgm:pt modelId="{9AC6D9E2-633F-4059-9AE7-8DF437D517FB}" type="pres">
      <dgm:prSet presAssocID="{36CB9693-D0B2-41B6-A84E-54B5AA6C8A79}" presName="rootComposite3" presStyleCnt="0"/>
      <dgm:spPr/>
    </dgm:pt>
    <dgm:pt modelId="{01AB8492-E414-4B0F-AAE7-E7E4C577F453}" type="pres">
      <dgm:prSet presAssocID="{36CB9693-D0B2-41B6-A84E-54B5AA6C8A79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77AED-C61F-407E-B1F8-EDDDB471F97F}" type="pres">
      <dgm:prSet presAssocID="{36CB9693-D0B2-41B6-A84E-54B5AA6C8A79}" presName="rootConnector3" presStyleLbl="asst1" presStyleIdx="0" presStyleCnt="6"/>
      <dgm:spPr/>
      <dgm:t>
        <a:bodyPr/>
        <a:lstStyle/>
        <a:p>
          <a:endParaRPr lang="ru-RU"/>
        </a:p>
      </dgm:t>
    </dgm:pt>
    <dgm:pt modelId="{C21F2A22-C8C9-43FB-B359-9D8CA5247DCC}" type="pres">
      <dgm:prSet presAssocID="{36CB9693-D0B2-41B6-A84E-54B5AA6C8A79}" presName="hierChild6" presStyleCnt="0"/>
      <dgm:spPr/>
    </dgm:pt>
    <dgm:pt modelId="{934B34B4-C3D7-4881-B890-94C9C83FF038}" type="pres">
      <dgm:prSet presAssocID="{36CB9693-D0B2-41B6-A84E-54B5AA6C8A79}" presName="hierChild7" presStyleCnt="0"/>
      <dgm:spPr/>
    </dgm:pt>
    <dgm:pt modelId="{8D7F1CB3-0F9D-4702-90DD-90660E9E696A}" type="pres">
      <dgm:prSet presAssocID="{E108EA3D-DFF1-4E5A-8B67-7E6CDC110858}" presName="Name111" presStyleLbl="parChTrans1D2" presStyleIdx="1" presStyleCnt="6"/>
      <dgm:spPr/>
      <dgm:t>
        <a:bodyPr/>
        <a:lstStyle/>
        <a:p>
          <a:endParaRPr lang="ru-RU"/>
        </a:p>
      </dgm:t>
    </dgm:pt>
    <dgm:pt modelId="{975D8903-67F6-4AA2-825B-738B9473DA56}" type="pres">
      <dgm:prSet presAssocID="{20821819-3EE1-4EFE-A0C7-28BD3D785B5D}" presName="hierRoot3" presStyleCnt="0">
        <dgm:presLayoutVars>
          <dgm:hierBranch val="init"/>
        </dgm:presLayoutVars>
      </dgm:prSet>
      <dgm:spPr/>
    </dgm:pt>
    <dgm:pt modelId="{DCB64163-110B-4419-9752-25E0093F069A}" type="pres">
      <dgm:prSet presAssocID="{20821819-3EE1-4EFE-A0C7-28BD3D785B5D}" presName="rootComposite3" presStyleCnt="0"/>
      <dgm:spPr/>
    </dgm:pt>
    <dgm:pt modelId="{D8D7E438-141B-4AD5-9B8B-8591E92D7988}" type="pres">
      <dgm:prSet presAssocID="{20821819-3EE1-4EFE-A0C7-28BD3D785B5D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E2571-A655-4593-9443-9BA7860871E5}" type="pres">
      <dgm:prSet presAssocID="{20821819-3EE1-4EFE-A0C7-28BD3D785B5D}" presName="rootConnector3" presStyleLbl="asst1" presStyleIdx="1" presStyleCnt="6"/>
      <dgm:spPr/>
      <dgm:t>
        <a:bodyPr/>
        <a:lstStyle/>
        <a:p>
          <a:endParaRPr lang="ru-RU"/>
        </a:p>
      </dgm:t>
    </dgm:pt>
    <dgm:pt modelId="{A9BF2CDF-56B7-40B1-8DE0-6831045C66D3}" type="pres">
      <dgm:prSet presAssocID="{20821819-3EE1-4EFE-A0C7-28BD3D785B5D}" presName="hierChild6" presStyleCnt="0"/>
      <dgm:spPr/>
    </dgm:pt>
    <dgm:pt modelId="{CB03BC27-14BC-4080-BAD9-C5A18E497EAC}" type="pres">
      <dgm:prSet presAssocID="{20821819-3EE1-4EFE-A0C7-28BD3D785B5D}" presName="hierChild7" presStyleCnt="0"/>
      <dgm:spPr/>
    </dgm:pt>
    <dgm:pt modelId="{66E82259-B09A-44B8-AD57-5B9963766724}" type="pres">
      <dgm:prSet presAssocID="{26AC7BCA-1202-4497-86C8-69C33072C473}" presName="Name111" presStyleLbl="parChTrans1D2" presStyleIdx="2" presStyleCnt="6"/>
      <dgm:spPr/>
      <dgm:t>
        <a:bodyPr/>
        <a:lstStyle/>
        <a:p>
          <a:endParaRPr lang="ru-RU"/>
        </a:p>
      </dgm:t>
    </dgm:pt>
    <dgm:pt modelId="{843FCC6B-A4DB-4F60-A326-8387F797C1F8}" type="pres">
      <dgm:prSet presAssocID="{FFDEF85A-E0CC-40F3-8739-859C8C266854}" presName="hierRoot3" presStyleCnt="0">
        <dgm:presLayoutVars>
          <dgm:hierBranch val="init"/>
        </dgm:presLayoutVars>
      </dgm:prSet>
      <dgm:spPr/>
    </dgm:pt>
    <dgm:pt modelId="{0B04A548-466D-4994-8532-13C66410D677}" type="pres">
      <dgm:prSet presAssocID="{FFDEF85A-E0CC-40F3-8739-859C8C266854}" presName="rootComposite3" presStyleCnt="0"/>
      <dgm:spPr/>
    </dgm:pt>
    <dgm:pt modelId="{7749AE56-C7F8-4E45-9DA0-B8463F1FF060}" type="pres">
      <dgm:prSet presAssocID="{FFDEF85A-E0CC-40F3-8739-859C8C266854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A5248-C572-46C8-BACE-3234D2E9C3D6}" type="pres">
      <dgm:prSet presAssocID="{FFDEF85A-E0CC-40F3-8739-859C8C266854}" presName="rootConnector3" presStyleLbl="asst1" presStyleIdx="2" presStyleCnt="6"/>
      <dgm:spPr/>
      <dgm:t>
        <a:bodyPr/>
        <a:lstStyle/>
        <a:p>
          <a:endParaRPr lang="ru-RU"/>
        </a:p>
      </dgm:t>
    </dgm:pt>
    <dgm:pt modelId="{FEA01332-93D1-41BC-A741-2A0AF4DC935D}" type="pres">
      <dgm:prSet presAssocID="{FFDEF85A-E0CC-40F3-8739-859C8C266854}" presName="hierChild6" presStyleCnt="0"/>
      <dgm:spPr/>
    </dgm:pt>
    <dgm:pt modelId="{B0017B91-3E46-4C9D-B358-2FB20D39D032}" type="pres">
      <dgm:prSet presAssocID="{FFDEF85A-E0CC-40F3-8739-859C8C266854}" presName="hierChild7" presStyleCnt="0"/>
      <dgm:spPr/>
    </dgm:pt>
    <dgm:pt modelId="{1BDD38DB-4CCF-49F9-97B8-59C95D397BE3}" type="pres">
      <dgm:prSet presAssocID="{B0E1AB71-1EF8-437E-9C7D-B3E3218067C5}" presName="Name111" presStyleLbl="parChTrans1D2" presStyleIdx="3" presStyleCnt="6"/>
      <dgm:spPr/>
      <dgm:t>
        <a:bodyPr/>
        <a:lstStyle/>
        <a:p>
          <a:endParaRPr lang="ru-RU"/>
        </a:p>
      </dgm:t>
    </dgm:pt>
    <dgm:pt modelId="{7107B5D5-71BA-4F63-835E-2F799D52532A}" type="pres">
      <dgm:prSet presAssocID="{46615942-A92F-4152-A7F6-4E4CEFEEE213}" presName="hierRoot3" presStyleCnt="0">
        <dgm:presLayoutVars>
          <dgm:hierBranch val="init"/>
        </dgm:presLayoutVars>
      </dgm:prSet>
      <dgm:spPr/>
    </dgm:pt>
    <dgm:pt modelId="{A664E88A-D8E0-440F-A954-8D937D178A47}" type="pres">
      <dgm:prSet presAssocID="{46615942-A92F-4152-A7F6-4E4CEFEEE213}" presName="rootComposite3" presStyleCnt="0"/>
      <dgm:spPr/>
    </dgm:pt>
    <dgm:pt modelId="{E024914C-6625-4ABD-BA9B-7F4BA7EC640D}" type="pres">
      <dgm:prSet presAssocID="{46615942-A92F-4152-A7F6-4E4CEFEEE213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5448B-2A46-418D-BA73-269D8C826784}" type="pres">
      <dgm:prSet presAssocID="{46615942-A92F-4152-A7F6-4E4CEFEEE213}" presName="rootConnector3" presStyleLbl="asst1" presStyleIdx="3" presStyleCnt="6"/>
      <dgm:spPr/>
      <dgm:t>
        <a:bodyPr/>
        <a:lstStyle/>
        <a:p>
          <a:endParaRPr lang="ru-RU"/>
        </a:p>
      </dgm:t>
    </dgm:pt>
    <dgm:pt modelId="{B6682E61-9807-4AF9-A993-85C4425A2489}" type="pres">
      <dgm:prSet presAssocID="{46615942-A92F-4152-A7F6-4E4CEFEEE213}" presName="hierChild6" presStyleCnt="0"/>
      <dgm:spPr/>
    </dgm:pt>
    <dgm:pt modelId="{DDB76F2D-5E1E-45DA-9293-6054002F4710}" type="pres">
      <dgm:prSet presAssocID="{46615942-A92F-4152-A7F6-4E4CEFEEE213}" presName="hierChild7" presStyleCnt="0"/>
      <dgm:spPr/>
    </dgm:pt>
    <dgm:pt modelId="{A9B9A27E-A8EC-4AC5-8DF2-2F94EEBE46E8}" type="pres">
      <dgm:prSet presAssocID="{DB245270-07FC-4E0B-9C11-0CC9431B278C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C6238511-5340-4D1D-BF58-757CE329F2E2}" type="pres">
      <dgm:prSet presAssocID="{0F01D67C-0351-4AB7-A81A-AB67648877BA}" presName="hierRoot3" presStyleCnt="0">
        <dgm:presLayoutVars>
          <dgm:hierBranch val="init"/>
        </dgm:presLayoutVars>
      </dgm:prSet>
      <dgm:spPr/>
    </dgm:pt>
    <dgm:pt modelId="{D3642C02-3384-4619-8512-A2CB8A7211CA}" type="pres">
      <dgm:prSet presAssocID="{0F01D67C-0351-4AB7-A81A-AB67648877BA}" presName="rootComposite3" presStyleCnt="0"/>
      <dgm:spPr/>
    </dgm:pt>
    <dgm:pt modelId="{E85C5087-5437-42AF-87E8-F464627F763E}" type="pres">
      <dgm:prSet presAssocID="{0F01D67C-0351-4AB7-A81A-AB67648877BA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4E924-248B-401B-BC4B-94B6B5692F3F}" type="pres">
      <dgm:prSet presAssocID="{0F01D67C-0351-4AB7-A81A-AB67648877BA}" presName="rootConnector3" presStyleLbl="asst1" presStyleIdx="4" presStyleCnt="6"/>
      <dgm:spPr/>
      <dgm:t>
        <a:bodyPr/>
        <a:lstStyle/>
        <a:p>
          <a:endParaRPr lang="ru-RU"/>
        </a:p>
      </dgm:t>
    </dgm:pt>
    <dgm:pt modelId="{E841B10A-5B3F-4267-B1D6-B4C62096C94F}" type="pres">
      <dgm:prSet presAssocID="{0F01D67C-0351-4AB7-A81A-AB67648877BA}" presName="hierChild6" presStyleCnt="0"/>
      <dgm:spPr/>
    </dgm:pt>
    <dgm:pt modelId="{EB153069-E86A-454F-B86D-72418790877D}" type="pres">
      <dgm:prSet presAssocID="{0F01D67C-0351-4AB7-A81A-AB67648877BA}" presName="hierChild7" presStyleCnt="0"/>
      <dgm:spPr/>
    </dgm:pt>
    <dgm:pt modelId="{7154C160-0592-422D-B52F-8C8B8CF72C41}" type="pres">
      <dgm:prSet presAssocID="{68300756-D5DE-4221-99CC-BD528383EE32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43365EAD-9100-41DC-92F6-54B8B729AA16}" type="pres">
      <dgm:prSet presAssocID="{446EE079-AAE8-48DF-B8A2-53BA58F59641}" presName="hierRoot3" presStyleCnt="0">
        <dgm:presLayoutVars>
          <dgm:hierBranch val="init"/>
        </dgm:presLayoutVars>
      </dgm:prSet>
      <dgm:spPr/>
    </dgm:pt>
    <dgm:pt modelId="{CA071538-726F-436C-AC26-84BC01AAC27C}" type="pres">
      <dgm:prSet presAssocID="{446EE079-AAE8-48DF-B8A2-53BA58F59641}" presName="rootComposite3" presStyleCnt="0"/>
      <dgm:spPr/>
    </dgm:pt>
    <dgm:pt modelId="{6956AF55-7FDD-4CDB-B832-6874CA633E1B}" type="pres">
      <dgm:prSet presAssocID="{446EE079-AAE8-48DF-B8A2-53BA58F59641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5E26D-F2B4-435E-8499-508D36620D2E}" type="pres">
      <dgm:prSet presAssocID="{446EE079-AAE8-48DF-B8A2-53BA58F59641}" presName="rootConnector3" presStyleLbl="asst1" presStyleIdx="5" presStyleCnt="6"/>
      <dgm:spPr/>
      <dgm:t>
        <a:bodyPr/>
        <a:lstStyle/>
        <a:p>
          <a:endParaRPr lang="ru-RU"/>
        </a:p>
      </dgm:t>
    </dgm:pt>
    <dgm:pt modelId="{E43FC703-828C-41C7-9CA6-DA97C54DC39A}" type="pres">
      <dgm:prSet presAssocID="{446EE079-AAE8-48DF-B8A2-53BA58F59641}" presName="hierChild6" presStyleCnt="0"/>
      <dgm:spPr/>
    </dgm:pt>
    <dgm:pt modelId="{CC1B07B6-D90E-445A-8E2B-9EC07B9537C3}" type="pres">
      <dgm:prSet presAssocID="{446EE079-AAE8-48DF-B8A2-53BA58F59641}" presName="hierChild7" presStyleCnt="0"/>
      <dgm:spPr/>
    </dgm:pt>
  </dgm:ptLst>
  <dgm:cxnLst>
    <dgm:cxn modelId="{D9CD97CD-D2A8-47D8-99EC-AE8AEE64B615}" type="presOf" srcId="{36CB9693-D0B2-41B6-A84E-54B5AA6C8A79}" destId="{01AB8492-E414-4B0F-AAE7-E7E4C577F453}" srcOrd="0" destOrd="0" presId="urn:microsoft.com/office/officeart/2005/8/layout/orgChart1"/>
    <dgm:cxn modelId="{9C561A65-06CD-44EC-9D72-C025FEBF096B}" type="presOf" srcId="{FFDEF85A-E0CC-40F3-8739-859C8C266854}" destId="{7749AE56-C7F8-4E45-9DA0-B8463F1FF060}" srcOrd="0" destOrd="0" presId="urn:microsoft.com/office/officeart/2005/8/layout/orgChart1"/>
    <dgm:cxn modelId="{465DBF7B-255C-460A-B14F-BE4A7D6B2834}" srcId="{0D58ED27-AE2A-4EEF-8C4C-E9070E4B4E46}" destId="{46615942-A92F-4152-A7F6-4E4CEFEEE213}" srcOrd="3" destOrd="0" parTransId="{B0E1AB71-1EF8-437E-9C7D-B3E3218067C5}" sibTransId="{D973F28C-8C12-48B6-B69F-68092CB239EE}"/>
    <dgm:cxn modelId="{EDEFE117-7BD1-4383-AC87-A934F853A1FA}" type="presOf" srcId="{446EE079-AAE8-48DF-B8A2-53BA58F59641}" destId="{0B75E26D-F2B4-435E-8499-508D36620D2E}" srcOrd="1" destOrd="0" presId="urn:microsoft.com/office/officeart/2005/8/layout/orgChart1"/>
    <dgm:cxn modelId="{C4C668A2-401A-4EE8-B53A-B8CF0B538C98}" type="presOf" srcId="{4548E8A2-F8F2-4245-830C-ABCBDD7FA974}" destId="{0E57ACEB-B7EA-4D53-A0F8-C71BBE959439}" srcOrd="0" destOrd="0" presId="urn:microsoft.com/office/officeart/2005/8/layout/orgChart1"/>
    <dgm:cxn modelId="{F5DFDD8E-1424-4BFA-B3FD-510ADB2E4203}" srcId="{0D58ED27-AE2A-4EEF-8C4C-E9070E4B4E46}" destId="{446EE079-AAE8-48DF-B8A2-53BA58F59641}" srcOrd="5" destOrd="0" parTransId="{68300756-D5DE-4221-99CC-BD528383EE32}" sibTransId="{B23D1110-E353-4AF2-A3E9-2DB276ED9251}"/>
    <dgm:cxn modelId="{01C154D8-CB6C-4D62-9AD6-FCCB4E29174E}" type="presOf" srcId="{FFDEF85A-E0CC-40F3-8739-859C8C266854}" destId="{91CA5248-C572-46C8-BACE-3234D2E9C3D6}" srcOrd="1" destOrd="0" presId="urn:microsoft.com/office/officeart/2005/8/layout/orgChart1"/>
    <dgm:cxn modelId="{CB9EC545-907E-4553-ADCE-DEB76D7185B7}" type="presOf" srcId="{E108EA3D-DFF1-4E5A-8B67-7E6CDC110858}" destId="{8D7F1CB3-0F9D-4702-90DD-90660E9E696A}" srcOrd="0" destOrd="0" presId="urn:microsoft.com/office/officeart/2005/8/layout/orgChart1"/>
    <dgm:cxn modelId="{12BD931F-6428-485C-91B7-FFF9C522E4E6}" type="presOf" srcId="{0D58ED27-AE2A-4EEF-8C4C-E9070E4B4E46}" destId="{BE4E49EA-510F-4626-B4CC-4593CB1BBCB2}" srcOrd="1" destOrd="0" presId="urn:microsoft.com/office/officeart/2005/8/layout/orgChart1"/>
    <dgm:cxn modelId="{CD05C292-5C06-4E0B-AABE-83DC864F637A}" srcId="{0D58ED27-AE2A-4EEF-8C4C-E9070E4B4E46}" destId="{36CB9693-D0B2-41B6-A84E-54B5AA6C8A79}" srcOrd="0" destOrd="0" parTransId="{4548E8A2-F8F2-4245-830C-ABCBDD7FA974}" sibTransId="{2E6B2207-CE80-4726-9FDC-DE680ED38D70}"/>
    <dgm:cxn modelId="{8A578E9F-BB4C-4F3D-8FF2-B26F3BF63A89}" type="presOf" srcId="{20821819-3EE1-4EFE-A0C7-28BD3D785B5D}" destId="{D8D7E438-141B-4AD5-9B8B-8591E92D7988}" srcOrd="0" destOrd="0" presId="urn:microsoft.com/office/officeart/2005/8/layout/orgChart1"/>
    <dgm:cxn modelId="{6BE47035-A447-4014-AF77-2860059989AA}" type="presOf" srcId="{46615942-A92F-4152-A7F6-4E4CEFEEE213}" destId="{1205448B-2A46-418D-BA73-269D8C826784}" srcOrd="1" destOrd="0" presId="urn:microsoft.com/office/officeart/2005/8/layout/orgChart1"/>
    <dgm:cxn modelId="{023ED198-BD62-46E7-88FA-17391381FD27}" type="presOf" srcId="{68300756-D5DE-4221-99CC-BD528383EE32}" destId="{7154C160-0592-422D-B52F-8C8B8CF72C41}" srcOrd="0" destOrd="0" presId="urn:microsoft.com/office/officeart/2005/8/layout/orgChart1"/>
    <dgm:cxn modelId="{1CB1E358-1ECA-41DC-8AB5-35848E131599}" type="presOf" srcId="{DB245270-07FC-4E0B-9C11-0CC9431B278C}" destId="{A9B9A27E-A8EC-4AC5-8DF2-2F94EEBE46E8}" srcOrd="0" destOrd="0" presId="urn:microsoft.com/office/officeart/2005/8/layout/orgChart1"/>
    <dgm:cxn modelId="{A0F6D0A1-0A25-49E0-8706-17F70264F7B8}" type="presOf" srcId="{46615942-A92F-4152-A7F6-4E4CEFEEE213}" destId="{E024914C-6625-4ABD-BA9B-7F4BA7EC640D}" srcOrd="0" destOrd="0" presId="urn:microsoft.com/office/officeart/2005/8/layout/orgChart1"/>
    <dgm:cxn modelId="{1A90DBC9-3C06-41AC-8CEF-7B48355504C8}" srcId="{0D58ED27-AE2A-4EEF-8C4C-E9070E4B4E46}" destId="{0F01D67C-0351-4AB7-A81A-AB67648877BA}" srcOrd="4" destOrd="0" parTransId="{DB245270-07FC-4E0B-9C11-0CC9431B278C}" sibTransId="{1CA881C6-64C8-4AC8-8EB4-961E6C52C8C2}"/>
    <dgm:cxn modelId="{C220A461-B14E-4040-95B9-B2B4A11BD7F4}" type="presOf" srcId="{0F01D67C-0351-4AB7-A81A-AB67648877BA}" destId="{E85C5087-5437-42AF-87E8-F464627F763E}" srcOrd="0" destOrd="0" presId="urn:microsoft.com/office/officeart/2005/8/layout/orgChart1"/>
    <dgm:cxn modelId="{63A37E86-B091-4F9C-B0F2-EFF3F43E2CFE}" srcId="{0D58ED27-AE2A-4EEF-8C4C-E9070E4B4E46}" destId="{20821819-3EE1-4EFE-A0C7-28BD3D785B5D}" srcOrd="1" destOrd="0" parTransId="{E108EA3D-DFF1-4E5A-8B67-7E6CDC110858}" sibTransId="{0E90BC51-9722-4FA2-BA5E-A1DEE5385F91}"/>
    <dgm:cxn modelId="{8A68697A-FE9D-44C1-845A-F6C13267B1EF}" type="presOf" srcId="{D9CCC1C0-6261-4A4B-8269-F2455F9C725D}" destId="{96A93148-774E-40DD-90D8-5042C2996028}" srcOrd="0" destOrd="0" presId="urn:microsoft.com/office/officeart/2005/8/layout/orgChart1"/>
    <dgm:cxn modelId="{A92F0096-2155-467E-8904-5A0A8C02921C}" srcId="{D9CCC1C0-6261-4A4B-8269-F2455F9C725D}" destId="{0D58ED27-AE2A-4EEF-8C4C-E9070E4B4E46}" srcOrd="0" destOrd="0" parTransId="{580922FB-7D91-432C-9B15-713BAD4CBB62}" sibTransId="{C2F925CA-6B01-4DA8-A619-A1491B34D0B7}"/>
    <dgm:cxn modelId="{3F49114B-EF51-4037-952C-215871913A3D}" type="presOf" srcId="{0F01D67C-0351-4AB7-A81A-AB67648877BA}" destId="{F754E924-248B-401B-BC4B-94B6B5692F3F}" srcOrd="1" destOrd="0" presId="urn:microsoft.com/office/officeart/2005/8/layout/orgChart1"/>
    <dgm:cxn modelId="{F765F564-373E-41AD-B0EB-E3BC5666836B}" type="presOf" srcId="{26AC7BCA-1202-4497-86C8-69C33072C473}" destId="{66E82259-B09A-44B8-AD57-5B9963766724}" srcOrd="0" destOrd="0" presId="urn:microsoft.com/office/officeart/2005/8/layout/orgChart1"/>
    <dgm:cxn modelId="{36FA0B55-8DE0-41AE-83E6-7FB75E35E88F}" type="presOf" srcId="{446EE079-AAE8-48DF-B8A2-53BA58F59641}" destId="{6956AF55-7FDD-4CDB-B832-6874CA633E1B}" srcOrd="0" destOrd="0" presId="urn:microsoft.com/office/officeart/2005/8/layout/orgChart1"/>
    <dgm:cxn modelId="{63D7A0C4-D104-4821-9F68-6B4CED4555C2}" type="presOf" srcId="{0D58ED27-AE2A-4EEF-8C4C-E9070E4B4E46}" destId="{2071FB4C-FCAF-4CC1-8553-328683142D5F}" srcOrd="0" destOrd="0" presId="urn:microsoft.com/office/officeart/2005/8/layout/orgChart1"/>
    <dgm:cxn modelId="{E55ABDC4-DCB2-4E47-A44A-C2DAF09FCE99}" type="presOf" srcId="{36CB9693-D0B2-41B6-A84E-54B5AA6C8A79}" destId="{51F77AED-C61F-407E-B1F8-EDDDB471F97F}" srcOrd="1" destOrd="0" presId="urn:microsoft.com/office/officeart/2005/8/layout/orgChart1"/>
    <dgm:cxn modelId="{A52A8A35-DB25-4522-A95D-DDF7794A017F}" srcId="{0D58ED27-AE2A-4EEF-8C4C-E9070E4B4E46}" destId="{FFDEF85A-E0CC-40F3-8739-859C8C266854}" srcOrd="2" destOrd="0" parTransId="{26AC7BCA-1202-4497-86C8-69C33072C473}" sibTransId="{599E563E-B1B1-4B06-AE12-4D4DBE2810D0}"/>
    <dgm:cxn modelId="{1694A292-1099-4E26-B5E8-C6C1C5D66361}" type="presOf" srcId="{20821819-3EE1-4EFE-A0C7-28BD3D785B5D}" destId="{1E2E2571-A655-4593-9443-9BA7860871E5}" srcOrd="1" destOrd="0" presId="urn:microsoft.com/office/officeart/2005/8/layout/orgChart1"/>
    <dgm:cxn modelId="{BA7BCEC8-609B-4D3F-854B-675A66A8AE80}" type="presOf" srcId="{B0E1AB71-1EF8-437E-9C7D-B3E3218067C5}" destId="{1BDD38DB-4CCF-49F9-97B8-59C95D397BE3}" srcOrd="0" destOrd="0" presId="urn:microsoft.com/office/officeart/2005/8/layout/orgChart1"/>
    <dgm:cxn modelId="{59895B7C-19B6-4356-8198-4173DBC456D8}" type="presParOf" srcId="{96A93148-774E-40DD-90D8-5042C2996028}" destId="{7C03B892-E61E-42AA-B10B-2A18D701700D}" srcOrd="0" destOrd="0" presId="urn:microsoft.com/office/officeart/2005/8/layout/orgChart1"/>
    <dgm:cxn modelId="{DC007D4F-2107-4EBA-8758-058D28B89593}" type="presParOf" srcId="{7C03B892-E61E-42AA-B10B-2A18D701700D}" destId="{88DC32C3-342E-4757-BCB1-2BF66C830103}" srcOrd="0" destOrd="0" presId="urn:microsoft.com/office/officeart/2005/8/layout/orgChart1"/>
    <dgm:cxn modelId="{F756EFA4-16F6-419B-98DC-12BD5DA19CD2}" type="presParOf" srcId="{88DC32C3-342E-4757-BCB1-2BF66C830103}" destId="{2071FB4C-FCAF-4CC1-8553-328683142D5F}" srcOrd="0" destOrd="0" presId="urn:microsoft.com/office/officeart/2005/8/layout/orgChart1"/>
    <dgm:cxn modelId="{937DFD76-5008-4AEF-9438-24471E49EB4A}" type="presParOf" srcId="{88DC32C3-342E-4757-BCB1-2BF66C830103}" destId="{BE4E49EA-510F-4626-B4CC-4593CB1BBCB2}" srcOrd="1" destOrd="0" presId="urn:microsoft.com/office/officeart/2005/8/layout/orgChart1"/>
    <dgm:cxn modelId="{043CCEE0-F27A-4E26-B2CF-F4376D441E6B}" type="presParOf" srcId="{7C03B892-E61E-42AA-B10B-2A18D701700D}" destId="{B98E41D2-4813-418E-9AA8-9E2567500CC3}" srcOrd="1" destOrd="0" presId="urn:microsoft.com/office/officeart/2005/8/layout/orgChart1"/>
    <dgm:cxn modelId="{CF475B34-190E-41E2-972E-A5D7028D1C57}" type="presParOf" srcId="{7C03B892-E61E-42AA-B10B-2A18D701700D}" destId="{3672A6E6-BAD7-4B1D-BC4D-C48F2BA51D7F}" srcOrd="2" destOrd="0" presId="urn:microsoft.com/office/officeart/2005/8/layout/orgChart1"/>
    <dgm:cxn modelId="{EBADC2E4-0F93-4E6C-BC8F-2FE25E9883BA}" type="presParOf" srcId="{3672A6E6-BAD7-4B1D-BC4D-C48F2BA51D7F}" destId="{0E57ACEB-B7EA-4D53-A0F8-C71BBE959439}" srcOrd="0" destOrd="0" presId="urn:microsoft.com/office/officeart/2005/8/layout/orgChart1"/>
    <dgm:cxn modelId="{0ADFA5C6-2F88-4B51-8944-0377D272CF2C}" type="presParOf" srcId="{3672A6E6-BAD7-4B1D-BC4D-C48F2BA51D7F}" destId="{975418B3-C99F-48D8-A028-D08839FFCBC4}" srcOrd="1" destOrd="0" presId="urn:microsoft.com/office/officeart/2005/8/layout/orgChart1"/>
    <dgm:cxn modelId="{8987BC4C-C8AA-49AB-BAE8-E00108241BF2}" type="presParOf" srcId="{975418B3-C99F-48D8-A028-D08839FFCBC4}" destId="{9AC6D9E2-633F-4059-9AE7-8DF437D517FB}" srcOrd="0" destOrd="0" presId="urn:microsoft.com/office/officeart/2005/8/layout/orgChart1"/>
    <dgm:cxn modelId="{2B35EE3D-0CE0-4862-BA2C-C4EF16F4C425}" type="presParOf" srcId="{9AC6D9E2-633F-4059-9AE7-8DF437D517FB}" destId="{01AB8492-E414-4B0F-AAE7-E7E4C577F453}" srcOrd="0" destOrd="0" presId="urn:microsoft.com/office/officeart/2005/8/layout/orgChart1"/>
    <dgm:cxn modelId="{D6076964-208A-46CB-AA30-819F1CE45C39}" type="presParOf" srcId="{9AC6D9E2-633F-4059-9AE7-8DF437D517FB}" destId="{51F77AED-C61F-407E-B1F8-EDDDB471F97F}" srcOrd="1" destOrd="0" presId="urn:microsoft.com/office/officeart/2005/8/layout/orgChart1"/>
    <dgm:cxn modelId="{612DA206-1CBC-4ED3-ADCD-93CC7EA3F4C7}" type="presParOf" srcId="{975418B3-C99F-48D8-A028-D08839FFCBC4}" destId="{C21F2A22-C8C9-43FB-B359-9D8CA5247DCC}" srcOrd="1" destOrd="0" presId="urn:microsoft.com/office/officeart/2005/8/layout/orgChart1"/>
    <dgm:cxn modelId="{033B5EFE-F83E-45AE-8E91-15770FE73EDA}" type="presParOf" srcId="{975418B3-C99F-48D8-A028-D08839FFCBC4}" destId="{934B34B4-C3D7-4881-B890-94C9C83FF038}" srcOrd="2" destOrd="0" presId="urn:microsoft.com/office/officeart/2005/8/layout/orgChart1"/>
    <dgm:cxn modelId="{62E507E4-7817-41F4-B3ED-53FA539F1549}" type="presParOf" srcId="{3672A6E6-BAD7-4B1D-BC4D-C48F2BA51D7F}" destId="{8D7F1CB3-0F9D-4702-90DD-90660E9E696A}" srcOrd="2" destOrd="0" presId="urn:microsoft.com/office/officeart/2005/8/layout/orgChart1"/>
    <dgm:cxn modelId="{8151A736-815E-43E1-9543-44E8EE318BD7}" type="presParOf" srcId="{3672A6E6-BAD7-4B1D-BC4D-C48F2BA51D7F}" destId="{975D8903-67F6-4AA2-825B-738B9473DA56}" srcOrd="3" destOrd="0" presId="urn:microsoft.com/office/officeart/2005/8/layout/orgChart1"/>
    <dgm:cxn modelId="{8EBD6784-1B3A-4B9F-9833-EED6AC173E42}" type="presParOf" srcId="{975D8903-67F6-4AA2-825B-738B9473DA56}" destId="{DCB64163-110B-4419-9752-25E0093F069A}" srcOrd="0" destOrd="0" presId="urn:microsoft.com/office/officeart/2005/8/layout/orgChart1"/>
    <dgm:cxn modelId="{9DCE94AE-5885-45EB-B80D-533C6659D066}" type="presParOf" srcId="{DCB64163-110B-4419-9752-25E0093F069A}" destId="{D8D7E438-141B-4AD5-9B8B-8591E92D7988}" srcOrd="0" destOrd="0" presId="urn:microsoft.com/office/officeart/2005/8/layout/orgChart1"/>
    <dgm:cxn modelId="{1E0250D5-DF95-4722-BBB1-D0169CD870F9}" type="presParOf" srcId="{DCB64163-110B-4419-9752-25E0093F069A}" destId="{1E2E2571-A655-4593-9443-9BA7860871E5}" srcOrd="1" destOrd="0" presId="urn:microsoft.com/office/officeart/2005/8/layout/orgChart1"/>
    <dgm:cxn modelId="{B44E1162-560A-4E5B-813B-801D7A9C9F4C}" type="presParOf" srcId="{975D8903-67F6-4AA2-825B-738B9473DA56}" destId="{A9BF2CDF-56B7-40B1-8DE0-6831045C66D3}" srcOrd="1" destOrd="0" presId="urn:microsoft.com/office/officeart/2005/8/layout/orgChart1"/>
    <dgm:cxn modelId="{F2B3A499-23B9-4823-B842-CB2331412947}" type="presParOf" srcId="{975D8903-67F6-4AA2-825B-738B9473DA56}" destId="{CB03BC27-14BC-4080-BAD9-C5A18E497EAC}" srcOrd="2" destOrd="0" presId="urn:microsoft.com/office/officeart/2005/8/layout/orgChart1"/>
    <dgm:cxn modelId="{5628B39E-0972-4B54-A264-A741BBACE112}" type="presParOf" srcId="{3672A6E6-BAD7-4B1D-BC4D-C48F2BA51D7F}" destId="{66E82259-B09A-44B8-AD57-5B9963766724}" srcOrd="4" destOrd="0" presId="urn:microsoft.com/office/officeart/2005/8/layout/orgChart1"/>
    <dgm:cxn modelId="{0AAA5277-A185-429D-A4BD-53EA5659BBFC}" type="presParOf" srcId="{3672A6E6-BAD7-4B1D-BC4D-C48F2BA51D7F}" destId="{843FCC6B-A4DB-4F60-A326-8387F797C1F8}" srcOrd="5" destOrd="0" presId="urn:microsoft.com/office/officeart/2005/8/layout/orgChart1"/>
    <dgm:cxn modelId="{46560E2D-21E0-40C1-A800-C2501D1E8F75}" type="presParOf" srcId="{843FCC6B-A4DB-4F60-A326-8387F797C1F8}" destId="{0B04A548-466D-4994-8532-13C66410D677}" srcOrd="0" destOrd="0" presId="urn:microsoft.com/office/officeart/2005/8/layout/orgChart1"/>
    <dgm:cxn modelId="{C4592BB4-A31D-4B0A-8E16-019005A21EE3}" type="presParOf" srcId="{0B04A548-466D-4994-8532-13C66410D677}" destId="{7749AE56-C7F8-4E45-9DA0-B8463F1FF060}" srcOrd="0" destOrd="0" presId="urn:microsoft.com/office/officeart/2005/8/layout/orgChart1"/>
    <dgm:cxn modelId="{5EF734D4-466F-4A20-8BBC-3C78B7C06923}" type="presParOf" srcId="{0B04A548-466D-4994-8532-13C66410D677}" destId="{91CA5248-C572-46C8-BACE-3234D2E9C3D6}" srcOrd="1" destOrd="0" presId="urn:microsoft.com/office/officeart/2005/8/layout/orgChart1"/>
    <dgm:cxn modelId="{7E9099A9-8ADC-4B52-9DB7-8924D4903AF2}" type="presParOf" srcId="{843FCC6B-A4DB-4F60-A326-8387F797C1F8}" destId="{FEA01332-93D1-41BC-A741-2A0AF4DC935D}" srcOrd="1" destOrd="0" presId="urn:microsoft.com/office/officeart/2005/8/layout/orgChart1"/>
    <dgm:cxn modelId="{03BFCDA1-D79E-4CF1-9EEE-A3C6868BDB78}" type="presParOf" srcId="{843FCC6B-A4DB-4F60-A326-8387F797C1F8}" destId="{B0017B91-3E46-4C9D-B358-2FB20D39D032}" srcOrd="2" destOrd="0" presId="urn:microsoft.com/office/officeart/2005/8/layout/orgChart1"/>
    <dgm:cxn modelId="{C623212C-129F-4F2C-904D-B49933B0CA1E}" type="presParOf" srcId="{3672A6E6-BAD7-4B1D-BC4D-C48F2BA51D7F}" destId="{1BDD38DB-4CCF-49F9-97B8-59C95D397BE3}" srcOrd="6" destOrd="0" presId="urn:microsoft.com/office/officeart/2005/8/layout/orgChart1"/>
    <dgm:cxn modelId="{720BED95-21BB-48B0-ACE1-7E295035C56F}" type="presParOf" srcId="{3672A6E6-BAD7-4B1D-BC4D-C48F2BA51D7F}" destId="{7107B5D5-71BA-4F63-835E-2F799D52532A}" srcOrd="7" destOrd="0" presId="urn:microsoft.com/office/officeart/2005/8/layout/orgChart1"/>
    <dgm:cxn modelId="{C5E4995E-1602-4DE3-8210-FBF0A0FD4CD0}" type="presParOf" srcId="{7107B5D5-71BA-4F63-835E-2F799D52532A}" destId="{A664E88A-D8E0-440F-A954-8D937D178A47}" srcOrd="0" destOrd="0" presId="urn:microsoft.com/office/officeart/2005/8/layout/orgChart1"/>
    <dgm:cxn modelId="{F737DE54-C42A-4119-8914-5E3253F0882B}" type="presParOf" srcId="{A664E88A-D8E0-440F-A954-8D937D178A47}" destId="{E024914C-6625-4ABD-BA9B-7F4BA7EC640D}" srcOrd="0" destOrd="0" presId="urn:microsoft.com/office/officeart/2005/8/layout/orgChart1"/>
    <dgm:cxn modelId="{1DFC6286-405D-4D9B-B3E7-842BA8E5055C}" type="presParOf" srcId="{A664E88A-D8E0-440F-A954-8D937D178A47}" destId="{1205448B-2A46-418D-BA73-269D8C826784}" srcOrd="1" destOrd="0" presId="urn:microsoft.com/office/officeart/2005/8/layout/orgChart1"/>
    <dgm:cxn modelId="{E9FC2729-DE3E-44EB-9016-055FA6E48B49}" type="presParOf" srcId="{7107B5D5-71BA-4F63-835E-2F799D52532A}" destId="{B6682E61-9807-4AF9-A993-85C4425A2489}" srcOrd="1" destOrd="0" presId="urn:microsoft.com/office/officeart/2005/8/layout/orgChart1"/>
    <dgm:cxn modelId="{42AA864B-1E69-4FFB-99D6-33FBB40FBDEA}" type="presParOf" srcId="{7107B5D5-71BA-4F63-835E-2F799D52532A}" destId="{DDB76F2D-5E1E-45DA-9293-6054002F4710}" srcOrd="2" destOrd="0" presId="urn:microsoft.com/office/officeart/2005/8/layout/orgChart1"/>
    <dgm:cxn modelId="{F7B40113-6EC5-4723-BB1E-CD247D0E7316}" type="presParOf" srcId="{3672A6E6-BAD7-4B1D-BC4D-C48F2BA51D7F}" destId="{A9B9A27E-A8EC-4AC5-8DF2-2F94EEBE46E8}" srcOrd="8" destOrd="0" presId="urn:microsoft.com/office/officeart/2005/8/layout/orgChart1"/>
    <dgm:cxn modelId="{BE8C983C-AE54-48E8-BEB6-B4085DBD48FC}" type="presParOf" srcId="{3672A6E6-BAD7-4B1D-BC4D-C48F2BA51D7F}" destId="{C6238511-5340-4D1D-BF58-757CE329F2E2}" srcOrd="9" destOrd="0" presId="urn:microsoft.com/office/officeart/2005/8/layout/orgChart1"/>
    <dgm:cxn modelId="{580DA75A-68A7-41B0-9D32-37299183A560}" type="presParOf" srcId="{C6238511-5340-4D1D-BF58-757CE329F2E2}" destId="{D3642C02-3384-4619-8512-A2CB8A7211CA}" srcOrd="0" destOrd="0" presId="urn:microsoft.com/office/officeart/2005/8/layout/orgChart1"/>
    <dgm:cxn modelId="{C6E96CEC-80D4-43A7-B444-7655E9EE0998}" type="presParOf" srcId="{D3642C02-3384-4619-8512-A2CB8A7211CA}" destId="{E85C5087-5437-42AF-87E8-F464627F763E}" srcOrd="0" destOrd="0" presId="urn:microsoft.com/office/officeart/2005/8/layout/orgChart1"/>
    <dgm:cxn modelId="{25F2EDD1-96F9-462F-8DA9-35E08963ADE3}" type="presParOf" srcId="{D3642C02-3384-4619-8512-A2CB8A7211CA}" destId="{F754E924-248B-401B-BC4B-94B6B5692F3F}" srcOrd="1" destOrd="0" presId="urn:microsoft.com/office/officeart/2005/8/layout/orgChart1"/>
    <dgm:cxn modelId="{2289D1DE-C7D1-4264-BE34-85ADD9B369E2}" type="presParOf" srcId="{C6238511-5340-4D1D-BF58-757CE329F2E2}" destId="{E841B10A-5B3F-4267-B1D6-B4C62096C94F}" srcOrd="1" destOrd="0" presId="urn:microsoft.com/office/officeart/2005/8/layout/orgChart1"/>
    <dgm:cxn modelId="{3FE55C63-8BED-44E6-8962-88E5900E3A24}" type="presParOf" srcId="{C6238511-5340-4D1D-BF58-757CE329F2E2}" destId="{EB153069-E86A-454F-B86D-72418790877D}" srcOrd="2" destOrd="0" presId="urn:microsoft.com/office/officeart/2005/8/layout/orgChart1"/>
    <dgm:cxn modelId="{B603A79A-9403-4343-B8D4-4D77089AA6D2}" type="presParOf" srcId="{3672A6E6-BAD7-4B1D-BC4D-C48F2BA51D7F}" destId="{7154C160-0592-422D-B52F-8C8B8CF72C41}" srcOrd="10" destOrd="0" presId="urn:microsoft.com/office/officeart/2005/8/layout/orgChart1"/>
    <dgm:cxn modelId="{497B9B9B-4835-4405-994C-0FAFE853AC24}" type="presParOf" srcId="{3672A6E6-BAD7-4B1D-BC4D-C48F2BA51D7F}" destId="{43365EAD-9100-41DC-92F6-54B8B729AA16}" srcOrd="11" destOrd="0" presId="urn:microsoft.com/office/officeart/2005/8/layout/orgChart1"/>
    <dgm:cxn modelId="{093CFB2D-50E9-4EF2-A3E4-9ACADCD13E93}" type="presParOf" srcId="{43365EAD-9100-41DC-92F6-54B8B729AA16}" destId="{CA071538-726F-436C-AC26-84BC01AAC27C}" srcOrd="0" destOrd="0" presId="urn:microsoft.com/office/officeart/2005/8/layout/orgChart1"/>
    <dgm:cxn modelId="{CB6C69CE-21A1-491F-AD49-B6516D87E841}" type="presParOf" srcId="{CA071538-726F-436C-AC26-84BC01AAC27C}" destId="{6956AF55-7FDD-4CDB-B832-6874CA633E1B}" srcOrd="0" destOrd="0" presId="urn:microsoft.com/office/officeart/2005/8/layout/orgChart1"/>
    <dgm:cxn modelId="{25D2502F-904D-42BF-8ED0-4EEB760783AA}" type="presParOf" srcId="{CA071538-726F-436C-AC26-84BC01AAC27C}" destId="{0B75E26D-F2B4-435E-8499-508D36620D2E}" srcOrd="1" destOrd="0" presId="urn:microsoft.com/office/officeart/2005/8/layout/orgChart1"/>
    <dgm:cxn modelId="{ADC288B8-3B9B-4DAF-BBE6-0DE50E7B472B}" type="presParOf" srcId="{43365EAD-9100-41DC-92F6-54B8B729AA16}" destId="{E43FC703-828C-41C7-9CA6-DA97C54DC39A}" srcOrd="1" destOrd="0" presId="urn:microsoft.com/office/officeart/2005/8/layout/orgChart1"/>
    <dgm:cxn modelId="{6724CE21-6817-4201-B10F-A1E755098E92}" type="presParOf" srcId="{43365EAD-9100-41DC-92F6-54B8B729AA16}" destId="{CC1B07B6-D90E-445A-8E2B-9EC07B953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82CD15-50F1-4007-A22B-B0F5900005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5F531C-48C4-4CEE-8E35-F1619A802961}">
      <dgm:prSet phldrT="[Текст]"/>
      <dgm:spPr/>
      <dgm:t>
        <a:bodyPr/>
        <a:lstStyle/>
        <a:p>
          <a:r>
            <a:rPr lang="ru-RU" dirty="0" smtClean="0"/>
            <a:t>Принцип справедливости</a:t>
          </a:r>
          <a:endParaRPr lang="ru-RU" dirty="0"/>
        </a:p>
      </dgm:t>
    </dgm:pt>
    <dgm:pt modelId="{350C164A-7727-486A-B547-95A456DB521B}" type="parTrans" cxnId="{07129AA2-A520-48F8-A8DF-6BE1A019BADE}">
      <dgm:prSet/>
      <dgm:spPr/>
      <dgm:t>
        <a:bodyPr/>
        <a:lstStyle/>
        <a:p>
          <a:endParaRPr lang="ru-RU"/>
        </a:p>
      </dgm:t>
    </dgm:pt>
    <dgm:pt modelId="{F18AD839-3901-44D1-AA73-AD827686A4DC}" type="sibTrans" cxnId="{07129AA2-A520-48F8-A8DF-6BE1A019BADE}">
      <dgm:prSet/>
      <dgm:spPr/>
      <dgm:t>
        <a:bodyPr/>
        <a:lstStyle/>
        <a:p>
          <a:endParaRPr lang="ru-RU"/>
        </a:p>
      </dgm:t>
    </dgm:pt>
    <dgm:pt modelId="{3FE9F3F5-E890-48BE-851F-3380EF6BD7BB}">
      <dgm:prSet phldrT="[Текст]"/>
      <dgm:spPr/>
      <dgm:t>
        <a:bodyPr/>
        <a:lstStyle/>
        <a:p>
          <a:r>
            <a:rPr lang="ru-RU" dirty="0" smtClean="0"/>
            <a:t>Принцип законности </a:t>
          </a:r>
          <a:endParaRPr lang="ru-RU" dirty="0"/>
        </a:p>
      </dgm:t>
    </dgm:pt>
    <dgm:pt modelId="{7C82C1C5-734B-44A0-845B-35A810DBCE4C}" type="parTrans" cxnId="{1ED62DA1-A580-40B7-8505-7D3587A6BC1D}">
      <dgm:prSet/>
      <dgm:spPr/>
      <dgm:t>
        <a:bodyPr/>
        <a:lstStyle/>
        <a:p>
          <a:endParaRPr lang="ru-RU"/>
        </a:p>
      </dgm:t>
    </dgm:pt>
    <dgm:pt modelId="{3ABC15BE-F5E4-4405-8945-8E8CCAD03A65}" type="sibTrans" cxnId="{1ED62DA1-A580-40B7-8505-7D3587A6BC1D}">
      <dgm:prSet/>
      <dgm:spPr/>
      <dgm:t>
        <a:bodyPr/>
        <a:lstStyle/>
        <a:p>
          <a:endParaRPr lang="ru-RU"/>
        </a:p>
      </dgm:t>
    </dgm:pt>
    <dgm:pt modelId="{78F480B3-95F5-4D51-A44C-6C5576C22AF9}">
      <dgm:prSet phldrT="[Текст]"/>
      <dgm:spPr/>
      <dgm:t>
        <a:bodyPr/>
        <a:lstStyle/>
        <a:p>
          <a:r>
            <a:rPr lang="ru-RU" dirty="0" smtClean="0"/>
            <a:t>Принцип юридического равенства </a:t>
          </a:r>
          <a:endParaRPr lang="ru-RU" dirty="0"/>
        </a:p>
      </dgm:t>
    </dgm:pt>
    <dgm:pt modelId="{AD010511-7B22-4DD3-AC1E-E968B70226BC}" type="parTrans" cxnId="{84E38497-CDC1-41EB-B04A-8671AF907785}">
      <dgm:prSet/>
      <dgm:spPr/>
      <dgm:t>
        <a:bodyPr/>
        <a:lstStyle/>
        <a:p>
          <a:endParaRPr lang="ru-RU"/>
        </a:p>
      </dgm:t>
    </dgm:pt>
    <dgm:pt modelId="{9B26B559-3203-4370-8C08-F9EE8221528D}" type="sibTrans" cxnId="{84E38497-CDC1-41EB-B04A-8671AF907785}">
      <dgm:prSet/>
      <dgm:spPr/>
      <dgm:t>
        <a:bodyPr/>
        <a:lstStyle/>
        <a:p>
          <a:endParaRPr lang="ru-RU"/>
        </a:p>
      </dgm:t>
    </dgm:pt>
    <dgm:pt modelId="{D6855D6E-41F6-4F8A-B438-D4AC49FED4C9}">
      <dgm:prSet phldrT="[Текст]"/>
      <dgm:spPr/>
      <dgm:t>
        <a:bodyPr/>
        <a:lstStyle/>
        <a:p>
          <a:r>
            <a:rPr lang="ru-RU" dirty="0" smtClean="0"/>
            <a:t>Принцип гуманизма </a:t>
          </a:r>
          <a:endParaRPr lang="ru-RU" dirty="0"/>
        </a:p>
      </dgm:t>
    </dgm:pt>
    <dgm:pt modelId="{EDA2AD43-B722-4801-BC1F-CF293CC12C09}" type="parTrans" cxnId="{33CEE810-B06F-43B1-A536-EFA5E11D1A0B}">
      <dgm:prSet/>
      <dgm:spPr/>
      <dgm:t>
        <a:bodyPr/>
        <a:lstStyle/>
        <a:p>
          <a:endParaRPr lang="ru-RU"/>
        </a:p>
      </dgm:t>
    </dgm:pt>
    <dgm:pt modelId="{3B6A0DD6-171F-4900-BCCD-C811EA468A47}" type="sibTrans" cxnId="{33CEE810-B06F-43B1-A536-EFA5E11D1A0B}">
      <dgm:prSet/>
      <dgm:spPr/>
      <dgm:t>
        <a:bodyPr/>
        <a:lstStyle/>
        <a:p>
          <a:endParaRPr lang="ru-RU"/>
        </a:p>
      </dgm:t>
    </dgm:pt>
    <dgm:pt modelId="{B8C68018-3D9A-43C1-8D4A-98105A8D0AA9}">
      <dgm:prSet phldrT="[Текст]"/>
      <dgm:spPr/>
      <dgm:t>
        <a:bodyPr/>
        <a:lstStyle/>
        <a:p>
          <a:r>
            <a:rPr lang="ru-RU" dirty="0" smtClean="0"/>
            <a:t>Принцип презумпции законности деяния </a:t>
          </a:r>
        </a:p>
      </dgm:t>
    </dgm:pt>
    <dgm:pt modelId="{28BDC816-F6BB-475F-AB07-52E66E6ACBC3}" type="parTrans" cxnId="{67D811ED-7158-4202-A4D3-B0CAA2BFD102}">
      <dgm:prSet/>
      <dgm:spPr/>
      <dgm:t>
        <a:bodyPr/>
        <a:lstStyle/>
        <a:p>
          <a:endParaRPr lang="ru-RU"/>
        </a:p>
      </dgm:t>
    </dgm:pt>
    <dgm:pt modelId="{20FE779F-2824-4AEF-87BA-3E1024D37FF3}" type="sibTrans" cxnId="{67D811ED-7158-4202-A4D3-B0CAA2BFD102}">
      <dgm:prSet/>
      <dgm:spPr/>
      <dgm:t>
        <a:bodyPr/>
        <a:lstStyle/>
        <a:p>
          <a:endParaRPr lang="ru-RU"/>
        </a:p>
      </dgm:t>
    </dgm:pt>
    <dgm:pt modelId="{D78CF5D6-FFB6-4D6C-8129-FE52EFE51957}">
      <dgm:prSet phldrT="[Текст]"/>
      <dgm:spPr/>
      <dgm:t>
        <a:bodyPr/>
        <a:lstStyle/>
        <a:p>
          <a:r>
            <a:rPr lang="ru-RU" dirty="0" smtClean="0"/>
            <a:t>Принцип публичной цели (демократизма)</a:t>
          </a:r>
        </a:p>
      </dgm:t>
    </dgm:pt>
    <dgm:pt modelId="{E3F281F0-81F3-4978-AEB0-8723DF0AE896}" type="parTrans" cxnId="{E22277D8-F20C-450D-8A81-7B01C0D8A8A0}">
      <dgm:prSet/>
      <dgm:spPr/>
      <dgm:t>
        <a:bodyPr/>
        <a:lstStyle/>
        <a:p>
          <a:endParaRPr lang="ru-RU"/>
        </a:p>
      </dgm:t>
    </dgm:pt>
    <dgm:pt modelId="{D0466C97-E3E0-4622-8ECA-9BDE3BFC3EFD}" type="sibTrans" cxnId="{E22277D8-F20C-450D-8A81-7B01C0D8A8A0}">
      <dgm:prSet/>
      <dgm:spPr/>
      <dgm:t>
        <a:bodyPr/>
        <a:lstStyle/>
        <a:p>
          <a:endParaRPr lang="ru-RU"/>
        </a:p>
      </dgm:t>
    </dgm:pt>
    <dgm:pt modelId="{873691B1-8564-46BD-A9A2-9A0BB4CBB835}">
      <dgm:prSet phldrT="[Текст]"/>
      <dgm:spPr/>
      <dgm:t>
        <a:bodyPr/>
        <a:lstStyle/>
        <a:p>
          <a:r>
            <a:rPr lang="ru-RU" dirty="0" smtClean="0"/>
            <a:t>Принцип публичной гласности </a:t>
          </a:r>
        </a:p>
      </dgm:t>
    </dgm:pt>
    <dgm:pt modelId="{2829ECD8-7DDC-4C24-8410-A395ED5A924A}" type="parTrans" cxnId="{CA95B052-8965-4663-81FC-A0D9BD3F2711}">
      <dgm:prSet/>
      <dgm:spPr/>
      <dgm:t>
        <a:bodyPr/>
        <a:lstStyle/>
        <a:p>
          <a:endParaRPr lang="ru-RU"/>
        </a:p>
      </dgm:t>
    </dgm:pt>
    <dgm:pt modelId="{976D836E-B1F3-4510-89AB-9F3BBEA771D2}" type="sibTrans" cxnId="{CA95B052-8965-4663-81FC-A0D9BD3F2711}">
      <dgm:prSet/>
      <dgm:spPr/>
      <dgm:t>
        <a:bodyPr/>
        <a:lstStyle/>
        <a:p>
          <a:endParaRPr lang="ru-RU"/>
        </a:p>
      </dgm:t>
    </dgm:pt>
    <dgm:pt modelId="{192BEB6F-65F6-449D-8349-A0F978CC860D}" type="pres">
      <dgm:prSet presAssocID="{3482CD15-50F1-4007-A22B-B0F5900005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5C8C81-C05C-4734-97C9-156FE7CC4417}" type="pres">
      <dgm:prSet presAssocID="{3482CD15-50F1-4007-A22B-B0F590000552}" presName="Name1" presStyleCnt="0"/>
      <dgm:spPr/>
    </dgm:pt>
    <dgm:pt modelId="{001A579B-F693-4E06-ADEE-47EB7666D9CA}" type="pres">
      <dgm:prSet presAssocID="{3482CD15-50F1-4007-A22B-B0F590000552}" presName="cycle" presStyleCnt="0"/>
      <dgm:spPr/>
    </dgm:pt>
    <dgm:pt modelId="{CE9FD4AF-110A-49AD-BE81-D9B6DB1886D3}" type="pres">
      <dgm:prSet presAssocID="{3482CD15-50F1-4007-A22B-B0F590000552}" presName="srcNode" presStyleLbl="node1" presStyleIdx="0" presStyleCnt="7"/>
      <dgm:spPr/>
    </dgm:pt>
    <dgm:pt modelId="{C6DFCE1F-657E-4635-9D9E-B19D26FBF07C}" type="pres">
      <dgm:prSet presAssocID="{3482CD15-50F1-4007-A22B-B0F5900005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94056F3-C40C-4E71-B6AC-644A04E85183}" type="pres">
      <dgm:prSet presAssocID="{3482CD15-50F1-4007-A22B-B0F590000552}" presName="extraNode" presStyleLbl="node1" presStyleIdx="0" presStyleCnt="7"/>
      <dgm:spPr/>
    </dgm:pt>
    <dgm:pt modelId="{38FCD979-EB7D-4613-B7C3-25A3ED37E071}" type="pres">
      <dgm:prSet presAssocID="{3482CD15-50F1-4007-A22B-B0F590000552}" presName="dstNode" presStyleLbl="node1" presStyleIdx="0" presStyleCnt="7"/>
      <dgm:spPr/>
    </dgm:pt>
    <dgm:pt modelId="{6A0E468A-6615-44E0-A3E1-A1BA339E590F}" type="pres">
      <dgm:prSet presAssocID="{F05F531C-48C4-4CEE-8E35-F1619A80296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DA1F-B828-4C53-B1FA-817D1A012391}" type="pres">
      <dgm:prSet presAssocID="{F05F531C-48C4-4CEE-8E35-F1619A802961}" presName="accent_1" presStyleCnt="0"/>
      <dgm:spPr/>
    </dgm:pt>
    <dgm:pt modelId="{E65BE065-893C-408A-B737-DAEEFE3144F5}" type="pres">
      <dgm:prSet presAssocID="{F05F531C-48C4-4CEE-8E35-F1619A802961}" presName="accentRepeatNode" presStyleLbl="solidFgAcc1" presStyleIdx="0" presStyleCnt="7"/>
      <dgm:spPr/>
    </dgm:pt>
    <dgm:pt modelId="{34C9AB90-24FB-4626-9B63-2321B0B943F1}" type="pres">
      <dgm:prSet presAssocID="{3FE9F3F5-E890-48BE-851F-3380EF6BD7B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72EEC-5C62-4910-9D87-F03F0D9E534F}" type="pres">
      <dgm:prSet presAssocID="{3FE9F3F5-E890-48BE-851F-3380EF6BD7BB}" presName="accent_2" presStyleCnt="0"/>
      <dgm:spPr/>
    </dgm:pt>
    <dgm:pt modelId="{C29A1BAE-FA49-44A0-8515-D7A92B8AF1EE}" type="pres">
      <dgm:prSet presAssocID="{3FE9F3F5-E890-48BE-851F-3380EF6BD7BB}" presName="accentRepeatNode" presStyleLbl="solidFgAcc1" presStyleIdx="1" presStyleCnt="7"/>
      <dgm:spPr/>
    </dgm:pt>
    <dgm:pt modelId="{1B434099-5162-414B-BEA3-2894B1DBB35B}" type="pres">
      <dgm:prSet presAssocID="{78F480B3-95F5-4D51-A44C-6C5576C22AF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DC49E-FA10-4384-9EDF-7F80B222F199}" type="pres">
      <dgm:prSet presAssocID="{78F480B3-95F5-4D51-A44C-6C5576C22AF9}" presName="accent_3" presStyleCnt="0"/>
      <dgm:spPr/>
    </dgm:pt>
    <dgm:pt modelId="{29C76D07-8BE8-4E27-85A9-1375579D450A}" type="pres">
      <dgm:prSet presAssocID="{78F480B3-95F5-4D51-A44C-6C5576C22AF9}" presName="accentRepeatNode" presStyleLbl="solidFgAcc1" presStyleIdx="2" presStyleCnt="7"/>
      <dgm:spPr/>
    </dgm:pt>
    <dgm:pt modelId="{3DB14F64-9A58-4A28-837B-0401FA6EDBED}" type="pres">
      <dgm:prSet presAssocID="{D6855D6E-41F6-4F8A-B438-D4AC49FED4C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0D44E-5220-402C-AEBA-6A9234B40A7F}" type="pres">
      <dgm:prSet presAssocID="{D6855D6E-41F6-4F8A-B438-D4AC49FED4C9}" presName="accent_4" presStyleCnt="0"/>
      <dgm:spPr/>
    </dgm:pt>
    <dgm:pt modelId="{FA2749E9-CDA8-441D-A64F-B1C20B0645DD}" type="pres">
      <dgm:prSet presAssocID="{D6855D6E-41F6-4F8A-B438-D4AC49FED4C9}" presName="accentRepeatNode" presStyleLbl="solidFgAcc1" presStyleIdx="3" presStyleCnt="7"/>
      <dgm:spPr/>
    </dgm:pt>
    <dgm:pt modelId="{0E83A893-241D-4764-B76A-BDF861AB5840}" type="pres">
      <dgm:prSet presAssocID="{B8C68018-3D9A-43C1-8D4A-98105A8D0AA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E899C-7AB8-48D3-A7AA-13A5E0FA553E}" type="pres">
      <dgm:prSet presAssocID="{B8C68018-3D9A-43C1-8D4A-98105A8D0AA9}" presName="accent_5" presStyleCnt="0"/>
      <dgm:spPr/>
    </dgm:pt>
    <dgm:pt modelId="{6460C28A-994A-4AB3-BF0E-4A2AE9752C3A}" type="pres">
      <dgm:prSet presAssocID="{B8C68018-3D9A-43C1-8D4A-98105A8D0AA9}" presName="accentRepeatNode" presStyleLbl="solidFgAcc1" presStyleIdx="4" presStyleCnt="7"/>
      <dgm:spPr/>
    </dgm:pt>
    <dgm:pt modelId="{97F93D67-5468-40C7-8423-DD330B6DDA3E}" type="pres">
      <dgm:prSet presAssocID="{D78CF5D6-FFB6-4D6C-8129-FE52EFE5195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901D-45DA-4DC7-80BF-6E6A343EAB89}" type="pres">
      <dgm:prSet presAssocID="{D78CF5D6-FFB6-4D6C-8129-FE52EFE51957}" presName="accent_6" presStyleCnt="0"/>
      <dgm:spPr/>
    </dgm:pt>
    <dgm:pt modelId="{7E144D9A-E10E-410B-BB67-7CE8798459D0}" type="pres">
      <dgm:prSet presAssocID="{D78CF5D6-FFB6-4D6C-8129-FE52EFE51957}" presName="accentRepeatNode" presStyleLbl="solidFgAcc1" presStyleIdx="5" presStyleCnt="7"/>
      <dgm:spPr/>
    </dgm:pt>
    <dgm:pt modelId="{2A10FE61-DBF4-4AF9-927C-E99F5708AA08}" type="pres">
      <dgm:prSet presAssocID="{873691B1-8564-46BD-A9A2-9A0BB4CBB8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DAD4E-4E6D-44D1-ABED-692B872CEDDC}" type="pres">
      <dgm:prSet presAssocID="{873691B1-8564-46BD-A9A2-9A0BB4CBB835}" presName="accent_7" presStyleCnt="0"/>
      <dgm:spPr/>
    </dgm:pt>
    <dgm:pt modelId="{6B70C962-4BAA-40D8-B670-86E6E6688BC7}" type="pres">
      <dgm:prSet presAssocID="{873691B1-8564-46BD-A9A2-9A0BB4CBB835}" presName="accentRepeatNode" presStyleLbl="solidFgAcc1" presStyleIdx="6" presStyleCnt="7"/>
      <dgm:spPr/>
    </dgm:pt>
  </dgm:ptLst>
  <dgm:cxnLst>
    <dgm:cxn modelId="{07129AA2-A520-48F8-A8DF-6BE1A019BADE}" srcId="{3482CD15-50F1-4007-A22B-B0F590000552}" destId="{F05F531C-48C4-4CEE-8E35-F1619A802961}" srcOrd="0" destOrd="0" parTransId="{350C164A-7727-486A-B547-95A456DB521B}" sibTransId="{F18AD839-3901-44D1-AA73-AD827686A4DC}"/>
    <dgm:cxn modelId="{CA95B052-8965-4663-81FC-A0D9BD3F2711}" srcId="{3482CD15-50F1-4007-A22B-B0F590000552}" destId="{873691B1-8564-46BD-A9A2-9A0BB4CBB835}" srcOrd="6" destOrd="0" parTransId="{2829ECD8-7DDC-4C24-8410-A395ED5A924A}" sibTransId="{976D836E-B1F3-4510-89AB-9F3BBEA771D2}"/>
    <dgm:cxn modelId="{1ED62DA1-A580-40B7-8505-7D3587A6BC1D}" srcId="{3482CD15-50F1-4007-A22B-B0F590000552}" destId="{3FE9F3F5-E890-48BE-851F-3380EF6BD7BB}" srcOrd="1" destOrd="0" parTransId="{7C82C1C5-734B-44A0-845B-35A810DBCE4C}" sibTransId="{3ABC15BE-F5E4-4405-8945-8E8CCAD03A65}"/>
    <dgm:cxn modelId="{33CEE810-B06F-43B1-A536-EFA5E11D1A0B}" srcId="{3482CD15-50F1-4007-A22B-B0F590000552}" destId="{D6855D6E-41F6-4F8A-B438-D4AC49FED4C9}" srcOrd="3" destOrd="0" parTransId="{EDA2AD43-B722-4801-BC1F-CF293CC12C09}" sibTransId="{3B6A0DD6-171F-4900-BCCD-C811EA468A47}"/>
    <dgm:cxn modelId="{4916087B-9526-4D34-BE5E-6E7A7B4F6A25}" type="presOf" srcId="{D6855D6E-41F6-4F8A-B438-D4AC49FED4C9}" destId="{3DB14F64-9A58-4A28-837B-0401FA6EDBED}" srcOrd="0" destOrd="0" presId="urn:microsoft.com/office/officeart/2008/layout/VerticalCurvedList"/>
    <dgm:cxn modelId="{E22277D8-F20C-450D-8A81-7B01C0D8A8A0}" srcId="{3482CD15-50F1-4007-A22B-B0F590000552}" destId="{D78CF5D6-FFB6-4D6C-8129-FE52EFE51957}" srcOrd="5" destOrd="0" parTransId="{E3F281F0-81F3-4978-AEB0-8723DF0AE896}" sibTransId="{D0466C97-E3E0-4622-8ECA-9BDE3BFC3EFD}"/>
    <dgm:cxn modelId="{B63F7C7D-BB63-4050-A305-8F1675AD5C3D}" type="presOf" srcId="{F05F531C-48C4-4CEE-8E35-F1619A802961}" destId="{6A0E468A-6615-44E0-A3E1-A1BA339E590F}" srcOrd="0" destOrd="0" presId="urn:microsoft.com/office/officeart/2008/layout/VerticalCurvedList"/>
    <dgm:cxn modelId="{5C05D088-DC47-4D31-88DE-C3CC7D3AD2D6}" type="presOf" srcId="{3FE9F3F5-E890-48BE-851F-3380EF6BD7BB}" destId="{34C9AB90-24FB-4626-9B63-2321B0B943F1}" srcOrd="0" destOrd="0" presId="urn:microsoft.com/office/officeart/2008/layout/VerticalCurvedList"/>
    <dgm:cxn modelId="{A091EF33-09C3-4283-8A5A-149B60B40F02}" type="presOf" srcId="{D78CF5D6-FFB6-4D6C-8129-FE52EFE51957}" destId="{97F93D67-5468-40C7-8423-DD330B6DDA3E}" srcOrd="0" destOrd="0" presId="urn:microsoft.com/office/officeart/2008/layout/VerticalCurvedList"/>
    <dgm:cxn modelId="{06DDAEC0-129C-4D4B-A02A-DAE80BF51637}" type="presOf" srcId="{873691B1-8564-46BD-A9A2-9A0BB4CBB835}" destId="{2A10FE61-DBF4-4AF9-927C-E99F5708AA08}" srcOrd="0" destOrd="0" presId="urn:microsoft.com/office/officeart/2008/layout/VerticalCurvedList"/>
    <dgm:cxn modelId="{2284941D-0797-465C-9566-5D8A40CEBAB4}" type="presOf" srcId="{78F480B3-95F5-4D51-A44C-6C5576C22AF9}" destId="{1B434099-5162-414B-BEA3-2894B1DBB35B}" srcOrd="0" destOrd="0" presId="urn:microsoft.com/office/officeart/2008/layout/VerticalCurvedList"/>
    <dgm:cxn modelId="{84E38497-CDC1-41EB-B04A-8671AF907785}" srcId="{3482CD15-50F1-4007-A22B-B0F590000552}" destId="{78F480B3-95F5-4D51-A44C-6C5576C22AF9}" srcOrd="2" destOrd="0" parTransId="{AD010511-7B22-4DD3-AC1E-E968B70226BC}" sibTransId="{9B26B559-3203-4370-8C08-F9EE8221528D}"/>
    <dgm:cxn modelId="{6D6DDA42-E59B-4AC5-8F18-70A3DA4BA61C}" type="presOf" srcId="{3482CD15-50F1-4007-A22B-B0F590000552}" destId="{192BEB6F-65F6-449D-8349-A0F978CC860D}" srcOrd="0" destOrd="0" presId="urn:microsoft.com/office/officeart/2008/layout/VerticalCurvedList"/>
    <dgm:cxn modelId="{19BD7ED0-BC15-43AA-9B48-B4BAD2850C00}" type="presOf" srcId="{B8C68018-3D9A-43C1-8D4A-98105A8D0AA9}" destId="{0E83A893-241D-4764-B76A-BDF861AB5840}" srcOrd="0" destOrd="0" presId="urn:microsoft.com/office/officeart/2008/layout/VerticalCurvedList"/>
    <dgm:cxn modelId="{04861E75-64F0-4874-9731-2C4E747843B6}" type="presOf" srcId="{F18AD839-3901-44D1-AA73-AD827686A4DC}" destId="{C6DFCE1F-657E-4635-9D9E-B19D26FBF07C}" srcOrd="0" destOrd="0" presId="urn:microsoft.com/office/officeart/2008/layout/VerticalCurvedList"/>
    <dgm:cxn modelId="{67D811ED-7158-4202-A4D3-B0CAA2BFD102}" srcId="{3482CD15-50F1-4007-A22B-B0F590000552}" destId="{B8C68018-3D9A-43C1-8D4A-98105A8D0AA9}" srcOrd="4" destOrd="0" parTransId="{28BDC816-F6BB-475F-AB07-52E66E6ACBC3}" sibTransId="{20FE779F-2824-4AEF-87BA-3E1024D37FF3}"/>
    <dgm:cxn modelId="{BA9A2CA2-2386-422B-9725-44E2A8B02C69}" type="presParOf" srcId="{192BEB6F-65F6-449D-8349-A0F978CC860D}" destId="{075C8C81-C05C-4734-97C9-156FE7CC4417}" srcOrd="0" destOrd="0" presId="urn:microsoft.com/office/officeart/2008/layout/VerticalCurvedList"/>
    <dgm:cxn modelId="{A3A93B84-94A4-4C3D-84F4-B73685DAE7BD}" type="presParOf" srcId="{075C8C81-C05C-4734-97C9-156FE7CC4417}" destId="{001A579B-F693-4E06-ADEE-47EB7666D9CA}" srcOrd="0" destOrd="0" presId="urn:microsoft.com/office/officeart/2008/layout/VerticalCurvedList"/>
    <dgm:cxn modelId="{A44B167E-AF01-44C3-A5E2-51982109D1B6}" type="presParOf" srcId="{001A579B-F693-4E06-ADEE-47EB7666D9CA}" destId="{CE9FD4AF-110A-49AD-BE81-D9B6DB1886D3}" srcOrd="0" destOrd="0" presId="urn:microsoft.com/office/officeart/2008/layout/VerticalCurvedList"/>
    <dgm:cxn modelId="{28D81D72-037F-4CA7-BDDE-61F126A4CE64}" type="presParOf" srcId="{001A579B-F693-4E06-ADEE-47EB7666D9CA}" destId="{C6DFCE1F-657E-4635-9D9E-B19D26FBF07C}" srcOrd="1" destOrd="0" presId="urn:microsoft.com/office/officeart/2008/layout/VerticalCurvedList"/>
    <dgm:cxn modelId="{1F0FC16D-F6B9-4CC6-9E94-6253BCD68074}" type="presParOf" srcId="{001A579B-F693-4E06-ADEE-47EB7666D9CA}" destId="{694056F3-C40C-4E71-B6AC-644A04E85183}" srcOrd="2" destOrd="0" presId="urn:microsoft.com/office/officeart/2008/layout/VerticalCurvedList"/>
    <dgm:cxn modelId="{F1A3E227-9C7C-4C41-B0FA-6746E07622AD}" type="presParOf" srcId="{001A579B-F693-4E06-ADEE-47EB7666D9CA}" destId="{38FCD979-EB7D-4613-B7C3-25A3ED37E071}" srcOrd="3" destOrd="0" presId="urn:microsoft.com/office/officeart/2008/layout/VerticalCurvedList"/>
    <dgm:cxn modelId="{AD38E1E8-A8F9-447C-AF7B-4034578FF333}" type="presParOf" srcId="{075C8C81-C05C-4734-97C9-156FE7CC4417}" destId="{6A0E468A-6615-44E0-A3E1-A1BA339E590F}" srcOrd="1" destOrd="0" presId="urn:microsoft.com/office/officeart/2008/layout/VerticalCurvedList"/>
    <dgm:cxn modelId="{BA395ACC-2B9F-4577-8BB4-E955DA9C741C}" type="presParOf" srcId="{075C8C81-C05C-4734-97C9-156FE7CC4417}" destId="{145BDA1F-B828-4C53-B1FA-817D1A012391}" srcOrd="2" destOrd="0" presId="urn:microsoft.com/office/officeart/2008/layout/VerticalCurvedList"/>
    <dgm:cxn modelId="{92C63346-B839-467D-8CC4-0F38E6ADE10B}" type="presParOf" srcId="{145BDA1F-B828-4C53-B1FA-817D1A012391}" destId="{E65BE065-893C-408A-B737-DAEEFE3144F5}" srcOrd="0" destOrd="0" presId="urn:microsoft.com/office/officeart/2008/layout/VerticalCurvedList"/>
    <dgm:cxn modelId="{6DB0E49A-27BA-4BBE-A08E-545E4845C9A0}" type="presParOf" srcId="{075C8C81-C05C-4734-97C9-156FE7CC4417}" destId="{34C9AB90-24FB-4626-9B63-2321B0B943F1}" srcOrd="3" destOrd="0" presId="urn:microsoft.com/office/officeart/2008/layout/VerticalCurvedList"/>
    <dgm:cxn modelId="{6A30934D-51D4-485C-A35C-DB37A7A43F95}" type="presParOf" srcId="{075C8C81-C05C-4734-97C9-156FE7CC4417}" destId="{41B72EEC-5C62-4910-9D87-F03F0D9E534F}" srcOrd="4" destOrd="0" presId="urn:microsoft.com/office/officeart/2008/layout/VerticalCurvedList"/>
    <dgm:cxn modelId="{1F6AAC3F-EF41-413D-936F-346989C77701}" type="presParOf" srcId="{41B72EEC-5C62-4910-9D87-F03F0D9E534F}" destId="{C29A1BAE-FA49-44A0-8515-D7A92B8AF1EE}" srcOrd="0" destOrd="0" presId="urn:microsoft.com/office/officeart/2008/layout/VerticalCurvedList"/>
    <dgm:cxn modelId="{7D72C869-6D29-49EE-B995-0A1773B651B7}" type="presParOf" srcId="{075C8C81-C05C-4734-97C9-156FE7CC4417}" destId="{1B434099-5162-414B-BEA3-2894B1DBB35B}" srcOrd="5" destOrd="0" presId="urn:microsoft.com/office/officeart/2008/layout/VerticalCurvedList"/>
    <dgm:cxn modelId="{1112C216-6B5E-4B7E-AD38-CD7DF0CAF25D}" type="presParOf" srcId="{075C8C81-C05C-4734-97C9-156FE7CC4417}" destId="{C14DC49E-FA10-4384-9EDF-7F80B222F199}" srcOrd="6" destOrd="0" presId="urn:microsoft.com/office/officeart/2008/layout/VerticalCurvedList"/>
    <dgm:cxn modelId="{28A67F76-65AE-4AFA-A207-331FD418C894}" type="presParOf" srcId="{C14DC49E-FA10-4384-9EDF-7F80B222F199}" destId="{29C76D07-8BE8-4E27-85A9-1375579D450A}" srcOrd="0" destOrd="0" presId="urn:microsoft.com/office/officeart/2008/layout/VerticalCurvedList"/>
    <dgm:cxn modelId="{A97265DF-5B14-4BDD-93DD-FB0F37E1CCDC}" type="presParOf" srcId="{075C8C81-C05C-4734-97C9-156FE7CC4417}" destId="{3DB14F64-9A58-4A28-837B-0401FA6EDBED}" srcOrd="7" destOrd="0" presId="urn:microsoft.com/office/officeart/2008/layout/VerticalCurvedList"/>
    <dgm:cxn modelId="{457EF4F0-1CE9-4CD0-9D4B-19BBE18DD353}" type="presParOf" srcId="{075C8C81-C05C-4734-97C9-156FE7CC4417}" destId="{45A0D44E-5220-402C-AEBA-6A9234B40A7F}" srcOrd="8" destOrd="0" presId="urn:microsoft.com/office/officeart/2008/layout/VerticalCurvedList"/>
    <dgm:cxn modelId="{7F7D38D6-196C-4BB8-A063-0333C0C0DBA2}" type="presParOf" srcId="{45A0D44E-5220-402C-AEBA-6A9234B40A7F}" destId="{FA2749E9-CDA8-441D-A64F-B1C20B0645DD}" srcOrd="0" destOrd="0" presId="urn:microsoft.com/office/officeart/2008/layout/VerticalCurvedList"/>
    <dgm:cxn modelId="{3B791918-28A9-487D-8B17-3614ADFB0CF4}" type="presParOf" srcId="{075C8C81-C05C-4734-97C9-156FE7CC4417}" destId="{0E83A893-241D-4764-B76A-BDF861AB5840}" srcOrd="9" destOrd="0" presId="urn:microsoft.com/office/officeart/2008/layout/VerticalCurvedList"/>
    <dgm:cxn modelId="{A50E28A6-8990-4FA0-9EF8-9D32C1D2FAB8}" type="presParOf" srcId="{075C8C81-C05C-4734-97C9-156FE7CC4417}" destId="{C54E899C-7AB8-48D3-A7AA-13A5E0FA553E}" srcOrd="10" destOrd="0" presId="urn:microsoft.com/office/officeart/2008/layout/VerticalCurvedList"/>
    <dgm:cxn modelId="{22A1084D-9757-4C64-9CC2-81FFC08E66DA}" type="presParOf" srcId="{C54E899C-7AB8-48D3-A7AA-13A5E0FA553E}" destId="{6460C28A-994A-4AB3-BF0E-4A2AE9752C3A}" srcOrd="0" destOrd="0" presId="urn:microsoft.com/office/officeart/2008/layout/VerticalCurvedList"/>
    <dgm:cxn modelId="{C57BEA29-F88E-4846-94DD-FAB4E9A3B840}" type="presParOf" srcId="{075C8C81-C05C-4734-97C9-156FE7CC4417}" destId="{97F93D67-5468-40C7-8423-DD330B6DDA3E}" srcOrd="11" destOrd="0" presId="urn:microsoft.com/office/officeart/2008/layout/VerticalCurvedList"/>
    <dgm:cxn modelId="{8E38FF80-5FC8-4770-992B-C62AEE2741C2}" type="presParOf" srcId="{075C8C81-C05C-4734-97C9-156FE7CC4417}" destId="{B52E901D-45DA-4DC7-80BF-6E6A343EAB89}" srcOrd="12" destOrd="0" presId="urn:microsoft.com/office/officeart/2008/layout/VerticalCurvedList"/>
    <dgm:cxn modelId="{9D9B0826-D714-4D86-A269-2D9A4F15A6BB}" type="presParOf" srcId="{B52E901D-45DA-4DC7-80BF-6E6A343EAB89}" destId="{7E144D9A-E10E-410B-BB67-7CE8798459D0}" srcOrd="0" destOrd="0" presId="urn:microsoft.com/office/officeart/2008/layout/VerticalCurvedList"/>
    <dgm:cxn modelId="{876BCA3B-C6AB-42BD-8088-99D23840BCB6}" type="presParOf" srcId="{075C8C81-C05C-4734-97C9-156FE7CC4417}" destId="{2A10FE61-DBF4-4AF9-927C-E99F5708AA08}" srcOrd="13" destOrd="0" presId="urn:microsoft.com/office/officeart/2008/layout/VerticalCurvedList"/>
    <dgm:cxn modelId="{EC3EDB86-722D-4791-8E18-4EBDE9C29BFD}" type="presParOf" srcId="{075C8C81-C05C-4734-97C9-156FE7CC4417}" destId="{99EDAD4E-4E6D-44D1-ABED-692B872CEDDC}" srcOrd="14" destOrd="0" presId="urn:microsoft.com/office/officeart/2008/layout/VerticalCurvedList"/>
    <dgm:cxn modelId="{12C88519-B7B7-45C0-A465-E52F3F571290}" type="presParOf" srcId="{99EDAD4E-4E6D-44D1-ABED-692B872CEDDC}" destId="{6B70C962-4BAA-40D8-B670-86E6E6688B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F23133-C7FB-4BC0-AFC5-20C35F69FAC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84AD8-9CB0-4769-AD44-869225085955}">
      <dgm:prSet phldrT="[Текст]"/>
      <dgm:spPr/>
      <dgm:t>
        <a:bodyPr/>
        <a:lstStyle/>
        <a:p>
          <a:r>
            <a:rPr lang="ru-RU" dirty="0" smtClean="0"/>
            <a:t>Принцип предельного ограничения права собственности федеральным законом</a:t>
          </a:r>
          <a:endParaRPr lang="ru-RU" dirty="0"/>
        </a:p>
      </dgm:t>
    </dgm:pt>
    <dgm:pt modelId="{94924A25-7698-4968-9D80-D49BCAA10784}" type="parTrans" cxnId="{E63A6F16-FE4B-42D5-BEE9-9EC417483495}">
      <dgm:prSet/>
      <dgm:spPr/>
      <dgm:t>
        <a:bodyPr/>
        <a:lstStyle/>
        <a:p>
          <a:endParaRPr lang="ru-RU"/>
        </a:p>
      </dgm:t>
    </dgm:pt>
    <dgm:pt modelId="{04224A0E-47FB-4903-ADCF-84C94958FDFA}" type="sibTrans" cxnId="{E63A6F16-FE4B-42D5-BEE9-9EC417483495}">
      <dgm:prSet/>
      <dgm:spPr/>
      <dgm:t>
        <a:bodyPr/>
        <a:lstStyle/>
        <a:p>
          <a:endParaRPr lang="ru-RU"/>
        </a:p>
      </dgm:t>
    </dgm:pt>
    <dgm:pt modelId="{D881D369-407C-4659-B56E-4FAC37FCF524}">
      <dgm:prSet phldrT="[Текст]"/>
      <dgm:spPr/>
      <dgm:t>
        <a:bodyPr/>
        <a:lstStyle/>
        <a:p>
          <a:r>
            <a:rPr lang="ru-RU" dirty="0" smtClean="0"/>
            <a:t>Принцип регулирования общественных отношений нормативными правовыми актами</a:t>
          </a:r>
          <a:endParaRPr lang="ru-RU" dirty="0"/>
        </a:p>
      </dgm:t>
    </dgm:pt>
    <dgm:pt modelId="{2624C6D3-BFA1-4502-955F-04611C1FD0F4}" type="parTrans" cxnId="{4F5CF6B5-03B2-4D01-A2A1-970BC674501D}">
      <dgm:prSet/>
      <dgm:spPr/>
      <dgm:t>
        <a:bodyPr/>
        <a:lstStyle/>
        <a:p>
          <a:endParaRPr lang="ru-RU"/>
        </a:p>
      </dgm:t>
    </dgm:pt>
    <dgm:pt modelId="{323010D0-F11D-4A30-8254-A833AB8E1EB5}" type="sibTrans" cxnId="{4F5CF6B5-03B2-4D01-A2A1-970BC674501D}">
      <dgm:prSet/>
      <dgm:spPr/>
      <dgm:t>
        <a:bodyPr/>
        <a:lstStyle/>
        <a:p>
          <a:endParaRPr lang="ru-RU"/>
        </a:p>
      </dgm:t>
    </dgm:pt>
    <dgm:pt modelId="{BB3E1C72-B898-4F70-BC82-2969BA2E6FA5}">
      <dgm:prSet phldrT="[Текст]"/>
      <dgm:spPr/>
      <dgm:t>
        <a:bodyPr/>
        <a:lstStyle/>
        <a:p>
          <a:r>
            <a:rPr lang="ru-RU" dirty="0" smtClean="0"/>
            <a:t>Принцип запрета на нарушение единого экономического пространства Российской Федерации</a:t>
          </a:r>
          <a:endParaRPr lang="ru-RU" dirty="0"/>
        </a:p>
      </dgm:t>
    </dgm:pt>
    <dgm:pt modelId="{1CE2AA2C-E63C-4FBC-80EB-6ACE9AD320E6}" type="parTrans" cxnId="{4E879808-4914-4955-A13A-44C641DD5C61}">
      <dgm:prSet/>
      <dgm:spPr/>
      <dgm:t>
        <a:bodyPr/>
        <a:lstStyle/>
        <a:p>
          <a:endParaRPr lang="ru-RU"/>
        </a:p>
      </dgm:t>
    </dgm:pt>
    <dgm:pt modelId="{274E8DC4-EF7C-46DF-803A-402D35A87237}" type="sibTrans" cxnId="{4E879808-4914-4955-A13A-44C641DD5C61}">
      <dgm:prSet/>
      <dgm:spPr/>
      <dgm:t>
        <a:bodyPr/>
        <a:lstStyle/>
        <a:p>
          <a:endParaRPr lang="ru-RU"/>
        </a:p>
      </dgm:t>
    </dgm:pt>
    <dgm:pt modelId="{3368322B-8F7D-4B98-830D-6D44D12E51FD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25000"/>
                </a:schemeClr>
              </a:solidFill>
            </a:rPr>
            <a:t>Принцип запрета на немедленное вступление в силу акта законодательства, ухудшающего положение частного субъекта</a:t>
          </a:r>
          <a:endParaRPr lang="ru-RU" dirty="0">
            <a:solidFill>
              <a:schemeClr val="accent5">
                <a:lumMod val="25000"/>
              </a:schemeClr>
            </a:solidFill>
          </a:endParaRPr>
        </a:p>
      </dgm:t>
    </dgm:pt>
    <dgm:pt modelId="{39D8EE39-CB7B-4A40-BF44-F373490D709C}" type="parTrans" cxnId="{3874A7C3-74D6-476F-9977-810CFA5AB781}">
      <dgm:prSet/>
      <dgm:spPr/>
      <dgm:t>
        <a:bodyPr/>
        <a:lstStyle/>
        <a:p>
          <a:endParaRPr lang="ru-RU"/>
        </a:p>
      </dgm:t>
    </dgm:pt>
    <dgm:pt modelId="{B2EAB9A3-6A9F-4EAA-B1A5-B5698A76BEAE}" type="sibTrans" cxnId="{3874A7C3-74D6-476F-9977-810CFA5AB781}">
      <dgm:prSet/>
      <dgm:spPr/>
      <dgm:t>
        <a:bodyPr/>
        <a:lstStyle/>
        <a:p>
          <a:endParaRPr lang="ru-RU"/>
        </a:p>
      </dgm:t>
    </dgm:pt>
    <dgm:pt modelId="{26D1754F-A32E-480D-A484-B0C6F515626A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Принцип запрета обратной силы источника права, ухудшающего положение частного субъекта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9A1C8EE1-2E66-4021-9B12-6C3B62A4C120}" type="parTrans" cxnId="{EA25C054-2BE1-470A-B6A6-DAC90084CD96}">
      <dgm:prSet/>
      <dgm:spPr/>
      <dgm:t>
        <a:bodyPr/>
        <a:lstStyle/>
        <a:p>
          <a:endParaRPr lang="ru-RU"/>
        </a:p>
      </dgm:t>
    </dgm:pt>
    <dgm:pt modelId="{F1CD889E-3635-4EFE-BC66-F687D7D7CF91}" type="sibTrans" cxnId="{EA25C054-2BE1-470A-B6A6-DAC90084CD96}">
      <dgm:prSet/>
      <dgm:spPr/>
      <dgm:t>
        <a:bodyPr/>
        <a:lstStyle/>
        <a:p>
          <a:endParaRPr lang="ru-RU"/>
        </a:p>
      </dgm:t>
    </dgm:pt>
    <dgm:pt modelId="{0C87C62B-1495-4731-A606-4AFC2C8E92A6}" type="pres">
      <dgm:prSet presAssocID="{5FF23133-C7FB-4BC0-AFC5-20C35F69FA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54087-85B9-4484-B8C5-12756A3DE22F}" type="pres">
      <dgm:prSet presAssocID="{E8384AD8-9CB0-4769-AD44-8692250859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D8F8-7712-475D-8B47-ACA261E77204}" type="pres">
      <dgm:prSet presAssocID="{04224A0E-47FB-4903-ADCF-84C94958FDFA}" presName="sibTrans" presStyleCnt="0"/>
      <dgm:spPr/>
    </dgm:pt>
    <dgm:pt modelId="{5B68C62A-C204-431E-A223-1AE7BADE4C8C}" type="pres">
      <dgm:prSet presAssocID="{D881D369-407C-4659-B56E-4FAC37FCF5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D2246-90B4-4500-BA73-6C2E279E049C}" type="pres">
      <dgm:prSet presAssocID="{323010D0-F11D-4A30-8254-A833AB8E1EB5}" presName="sibTrans" presStyleCnt="0"/>
      <dgm:spPr/>
    </dgm:pt>
    <dgm:pt modelId="{D550C94D-B4D3-4674-8BFE-DF54834BBA60}" type="pres">
      <dgm:prSet presAssocID="{BB3E1C72-B898-4F70-BC82-2969BA2E6F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8416-C4B5-4C3A-AA63-B067E47D344D}" type="pres">
      <dgm:prSet presAssocID="{274E8DC4-EF7C-46DF-803A-402D35A87237}" presName="sibTrans" presStyleCnt="0"/>
      <dgm:spPr/>
    </dgm:pt>
    <dgm:pt modelId="{2FF27B88-3FA3-483C-9CEA-07433D38FE7C}" type="pres">
      <dgm:prSet presAssocID="{3368322B-8F7D-4B98-830D-6D44D12E51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BF30A-E1F7-4CCC-BD5D-953ADAD727D2}" type="pres">
      <dgm:prSet presAssocID="{B2EAB9A3-6A9F-4EAA-B1A5-B5698A76BEAE}" presName="sibTrans" presStyleCnt="0"/>
      <dgm:spPr/>
    </dgm:pt>
    <dgm:pt modelId="{0E48EBBE-3538-47C8-9464-9C50463E94C9}" type="pres">
      <dgm:prSet presAssocID="{26D1754F-A32E-480D-A484-B0C6F51562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231C9-0D3F-46D7-8773-F84E52A779F3}" type="presOf" srcId="{3368322B-8F7D-4B98-830D-6D44D12E51FD}" destId="{2FF27B88-3FA3-483C-9CEA-07433D38FE7C}" srcOrd="0" destOrd="0" presId="urn:microsoft.com/office/officeart/2005/8/layout/default"/>
    <dgm:cxn modelId="{3874A7C3-74D6-476F-9977-810CFA5AB781}" srcId="{5FF23133-C7FB-4BC0-AFC5-20C35F69FAC9}" destId="{3368322B-8F7D-4B98-830D-6D44D12E51FD}" srcOrd="3" destOrd="0" parTransId="{39D8EE39-CB7B-4A40-BF44-F373490D709C}" sibTransId="{B2EAB9A3-6A9F-4EAA-B1A5-B5698A76BEAE}"/>
    <dgm:cxn modelId="{A56D51C1-87F1-42A5-AFBF-D0FD91F248CD}" type="presOf" srcId="{D881D369-407C-4659-B56E-4FAC37FCF524}" destId="{5B68C62A-C204-431E-A223-1AE7BADE4C8C}" srcOrd="0" destOrd="0" presId="urn:microsoft.com/office/officeart/2005/8/layout/default"/>
    <dgm:cxn modelId="{4E879808-4914-4955-A13A-44C641DD5C61}" srcId="{5FF23133-C7FB-4BC0-AFC5-20C35F69FAC9}" destId="{BB3E1C72-B898-4F70-BC82-2969BA2E6FA5}" srcOrd="2" destOrd="0" parTransId="{1CE2AA2C-E63C-4FBC-80EB-6ACE9AD320E6}" sibTransId="{274E8DC4-EF7C-46DF-803A-402D35A87237}"/>
    <dgm:cxn modelId="{CD7742C2-74D8-4085-8001-9F93BA52CE4B}" type="presOf" srcId="{E8384AD8-9CB0-4769-AD44-869225085955}" destId="{9B254087-85B9-4484-B8C5-12756A3DE22F}" srcOrd="0" destOrd="0" presId="urn:microsoft.com/office/officeart/2005/8/layout/default"/>
    <dgm:cxn modelId="{B15546F5-56DD-434D-90FF-2BC27ED231D3}" type="presOf" srcId="{26D1754F-A32E-480D-A484-B0C6F515626A}" destId="{0E48EBBE-3538-47C8-9464-9C50463E94C9}" srcOrd="0" destOrd="0" presId="urn:microsoft.com/office/officeart/2005/8/layout/default"/>
    <dgm:cxn modelId="{827E2016-3686-474B-9588-5BEEACD92E33}" type="presOf" srcId="{BB3E1C72-B898-4F70-BC82-2969BA2E6FA5}" destId="{D550C94D-B4D3-4674-8BFE-DF54834BBA60}" srcOrd="0" destOrd="0" presId="urn:microsoft.com/office/officeart/2005/8/layout/default"/>
    <dgm:cxn modelId="{2EBC00C8-C341-420B-B67F-6058F93ADE77}" type="presOf" srcId="{5FF23133-C7FB-4BC0-AFC5-20C35F69FAC9}" destId="{0C87C62B-1495-4731-A606-4AFC2C8E92A6}" srcOrd="0" destOrd="0" presId="urn:microsoft.com/office/officeart/2005/8/layout/default"/>
    <dgm:cxn modelId="{4F5CF6B5-03B2-4D01-A2A1-970BC674501D}" srcId="{5FF23133-C7FB-4BC0-AFC5-20C35F69FAC9}" destId="{D881D369-407C-4659-B56E-4FAC37FCF524}" srcOrd="1" destOrd="0" parTransId="{2624C6D3-BFA1-4502-955F-04611C1FD0F4}" sibTransId="{323010D0-F11D-4A30-8254-A833AB8E1EB5}"/>
    <dgm:cxn modelId="{EA25C054-2BE1-470A-B6A6-DAC90084CD96}" srcId="{5FF23133-C7FB-4BC0-AFC5-20C35F69FAC9}" destId="{26D1754F-A32E-480D-A484-B0C6F515626A}" srcOrd="4" destOrd="0" parTransId="{9A1C8EE1-2E66-4021-9B12-6C3B62A4C120}" sibTransId="{F1CD889E-3635-4EFE-BC66-F687D7D7CF91}"/>
    <dgm:cxn modelId="{E63A6F16-FE4B-42D5-BEE9-9EC417483495}" srcId="{5FF23133-C7FB-4BC0-AFC5-20C35F69FAC9}" destId="{E8384AD8-9CB0-4769-AD44-869225085955}" srcOrd="0" destOrd="0" parTransId="{94924A25-7698-4968-9D80-D49BCAA10784}" sibTransId="{04224A0E-47FB-4903-ADCF-84C94958FDFA}"/>
    <dgm:cxn modelId="{D45D66DF-2B60-4FA0-AB21-15A8AEF3B574}" type="presParOf" srcId="{0C87C62B-1495-4731-A606-4AFC2C8E92A6}" destId="{9B254087-85B9-4484-B8C5-12756A3DE22F}" srcOrd="0" destOrd="0" presId="urn:microsoft.com/office/officeart/2005/8/layout/default"/>
    <dgm:cxn modelId="{F0D87933-2987-4D1F-856E-F8BFF4F179A9}" type="presParOf" srcId="{0C87C62B-1495-4731-A606-4AFC2C8E92A6}" destId="{1303D8F8-7712-475D-8B47-ACA261E77204}" srcOrd="1" destOrd="0" presId="urn:microsoft.com/office/officeart/2005/8/layout/default"/>
    <dgm:cxn modelId="{CDBC7030-555C-4867-8CC0-B03AE16E8571}" type="presParOf" srcId="{0C87C62B-1495-4731-A606-4AFC2C8E92A6}" destId="{5B68C62A-C204-431E-A223-1AE7BADE4C8C}" srcOrd="2" destOrd="0" presId="urn:microsoft.com/office/officeart/2005/8/layout/default"/>
    <dgm:cxn modelId="{CE82F06A-CF29-4C6B-8C6A-522C6DDDC9CD}" type="presParOf" srcId="{0C87C62B-1495-4731-A606-4AFC2C8E92A6}" destId="{7E6D2246-90B4-4500-BA73-6C2E279E049C}" srcOrd="3" destOrd="0" presId="urn:microsoft.com/office/officeart/2005/8/layout/default"/>
    <dgm:cxn modelId="{1CBDC223-7EE8-415A-AC6F-F6414894A67C}" type="presParOf" srcId="{0C87C62B-1495-4731-A606-4AFC2C8E92A6}" destId="{D550C94D-B4D3-4674-8BFE-DF54834BBA60}" srcOrd="4" destOrd="0" presId="urn:microsoft.com/office/officeart/2005/8/layout/default"/>
    <dgm:cxn modelId="{77A420E3-260A-46E6-8B88-368BD5EFDF0A}" type="presParOf" srcId="{0C87C62B-1495-4731-A606-4AFC2C8E92A6}" destId="{6F038416-C4B5-4C3A-AA63-B067E47D344D}" srcOrd="5" destOrd="0" presId="urn:microsoft.com/office/officeart/2005/8/layout/default"/>
    <dgm:cxn modelId="{A54576BE-DEF0-4910-A41B-59F1344F6A3B}" type="presParOf" srcId="{0C87C62B-1495-4731-A606-4AFC2C8E92A6}" destId="{2FF27B88-3FA3-483C-9CEA-07433D38FE7C}" srcOrd="6" destOrd="0" presId="urn:microsoft.com/office/officeart/2005/8/layout/default"/>
    <dgm:cxn modelId="{D5653AF9-29A8-42B2-9414-0DE8C21B9216}" type="presParOf" srcId="{0C87C62B-1495-4731-A606-4AFC2C8E92A6}" destId="{F9CBF30A-E1F7-4CCC-BD5D-953ADAD727D2}" srcOrd="7" destOrd="0" presId="urn:microsoft.com/office/officeart/2005/8/layout/default"/>
    <dgm:cxn modelId="{08AE3E1F-CD05-401E-A51F-F11990E413A4}" type="presParOf" srcId="{0C87C62B-1495-4731-A606-4AFC2C8E92A6}" destId="{0E48EBBE-3538-47C8-9464-9C50463E94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C91EE8-4138-4ED8-95FA-47667F080B9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8EE1E4F-E953-4A50-8453-14998C3EAA2E}">
      <dgm:prSet phldrT="[Текст]"/>
      <dgm:spPr/>
      <dgm:t>
        <a:bodyPr/>
        <a:lstStyle/>
        <a:p>
          <a:r>
            <a:rPr lang="ru-RU" dirty="0" smtClean="0"/>
            <a:t>Отраслевые принципы</a:t>
          </a:r>
          <a:endParaRPr lang="ru-RU" dirty="0"/>
        </a:p>
      </dgm:t>
    </dgm:pt>
    <dgm:pt modelId="{F5AAE9E0-03A7-4321-9D61-F238E1088F26}" type="parTrans" cxnId="{8FFC47C3-C052-49B9-92A4-D09ED7B7CBDD}">
      <dgm:prSet/>
      <dgm:spPr/>
      <dgm:t>
        <a:bodyPr/>
        <a:lstStyle/>
        <a:p>
          <a:endParaRPr lang="ru-RU"/>
        </a:p>
      </dgm:t>
    </dgm:pt>
    <dgm:pt modelId="{472ADB8A-6CFF-4E4B-AEED-E4318FB29161}" type="sibTrans" cxnId="{8FFC47C3-C052-49B9-92A4-D09ED7B7CBDD}">
      <dgm:prSet/>
      <dgm:spPr/>
      <dgm:t>
        <a:bodyPr/>
        <a:lstStyle/>
        <a:p>
          <a:endParaRPr lang="ru-RU"/>
        </a:p>
      </dgm:t>
    </dgm:pt>
    <dgm:pt modelId="{BD6876C3-C01F-4F51-9A18-B9A392333508}">
      <dgm:prSet phldrT="[Текст]"/>
      <dgm:spPr/>
      <dgm:t>
        <a:bodyPr/>
        <a:lstStyle/>
        <a:p>
          <a:r>
            <a:rPr lang="ru-RU" dirty="0" smtClean="0"/>
            <a:t>принцип указания исчерпывающего перечня налогов в федеральном законе</a:t>
          </a:r>
          <a:endParaRPr lang="ru-RU" dirty="0"/>
        </a:p>
      </dgm:t>
    </dgm:pt>
    <dgm:pt modelId="{C9EE9786-D4D9-49E8-9190-61203D97DED6}" type="parTrans" cxnId="{8D379BA5-991F-46B1-B632-71480770158B}">
      <dgm:prSet/>
      <dgm:spPr/>
      <dgm:t>
        <a:bodyPr/>
        <a:lstStyle/>
        <a:p>
          <a:endParaRPr lang="ru-RU"/>
        </a:p>
      </dgm:t>
    </dgm:pt>
    <dgm:pt modelId="{DAADAAD7-6B54-42D1-B21E-050358907641}" type="sibTrans" cxnId="{8D379BA5-991F-46B1-B632-71480770158B}">
      <dgm:prSet/>
      <dgm:spPr/>
      <dgm:t>
        <a:bodyPr/>
        <a:lstStyle/>
        <a:p>
          <a:endParaRPr lang="ru-RU"/>
        </a:p>
      </dgm:t>
    </dgm:pt>
    <dgm:pt modelId="{469874DB-721E-41F0-AE19-439E60D1CA56}">
      <dgm:prSet phldrT="[Текст]"/>
      <dgm:spPr/>
      <dgm:t>
        <a:bodyPr/>
        <a:lstStyle/>
        <a:p>
          <a:r>
            <a:rPr lang="ru-RU" dirty="0" smtClean="0"/>
            <a:t>Институциональные принципы </a:t>
          </a:r>
          <a:endParaRPr lang="ru-RU" dirty="0"/>
        </a:p>
      </dgm:t>
    </dgm:pt>
    <dgm:pt modelId="{C44E37D3-14D6-4B88-84BD-3AC5688CF567}" type="parTrans" cxnId="{483AD1D0-4332-430E-AF7F-5E67CF983BE3}">
      <dgm:prSet/>
      <dgm:spPr/>
      <dgm:t>
        <a:bodyPr/>
        <a:lstStyle/>
        <a:p>
          <a:endParaRPr lang="ru-RU"/>
        </a:p>
      </dgm:t>
    </dgm:pt>
    <dgm:pt modelId="{6FAF3646-106B-4D4E-9A67-91AF76A437B6}" type="sibTrans" cxnId="{483AD1D0-4332-430E-AF7F-5E67CF983BE3}">
      <dgm:prSet/>
      <dgm:spPr/>
      <dgm:t>
        <a:bodyPr/>
        <a:lstStyle/>
        <a:p>
          <a:endParaRPr lang="ru-RU"/>
        </a:p>
      </dgm:t>
    </dgm:pt>
    <dgm:pt modelId="{4676F42C-64D2-4881-8EB2-127A91CDA796}">
      <dgm:prSet phldrT="[Текст]"/>
      <dgm:spPr/>
      <dgm:t>
        <a:bodyPr/>
        <a:lstStyle/>
        <a:p>
          <a:r>
            <a:rPr lang="ru-RU" dirty="0" smtClean="0"/>
            <a:t>судебное взыскание налога (пени, штрафа) с физических лиц </a:t>
          </a:r>
          <a:endParaRPr lang="ru-RU" dirty="0"/>
        </a:p>
      </dgm:t>
    </dgm:pt>
    <dgm:pt modelId="{6D24F4D1-AAF2-4F28-8BAC-948A340C6D7C}" type="parTrans" cxnId="{F22EB708-E29A-4E43-B870-18C2347D5C9A}">
      <dgm:prSet/>
      <dgm:spPr/>
      <dgm:t>
        <a:bodyPr/>
        <a:lstStyle/>
        <a:p>
          <a:endParaRPr lang="ru-RU"/>
        </a:p>
      </dgm:t>
    </dgm:pt>
    <dgm:pt modelId="{07C1EB8E-9129-476C-A84A-8E82B9A612EF}" type="sibTrans" cxnId="{F22EB708-E29A-4E43-B870-18C2347D5C9A}">
      <dgm:prSet/>
      <dgm:spPr/>
      <dgm:t>
        <a:bodyPr/>
        <a:lstStyle/>
        <a:p>
          <a:endParaRPr lang="ru-RU"/>
        </a:p>
      </dgm:t>
    </dgm:pt>
    <dgm:pt modelId="{6413CC3F-9060-4993-AA70-93EA9B3BB297}">
      <dgm:prSet phldrT="[Текст]"/>
      <dgm:spPr/>
      <dgm:t>
        <a:bodyPr/>
        <a:lstStyle/>
        <a:p>
          <a:r>
            <a:rPr lang="ru-RU" dirty="0" smtClean="0"/>
            <a:t>привлечение к налоговой (штрафной) ответственности в административном (внесудебном) порядке</a:t>
          </a:r>
          <a:endParaRPr lang="ru-RU" dirty="0"/>
        </a:p>
      </dgm:t>
    </dgm:pt>
    <dgm:pt modelId="{A11102C5-6296-488F-8D48-831D8368065E}" type="parTrans" cxnId="{C75CE077-3E14-4E50-8D65-99D22FD0ED79}">
      <dgm:prSet/>
      <dgm:spPr/>
      <dgm:t>
        <a:bodyPr/>
        <a:lstStyle/>
        <a:p>
          <a:endParaRPr lang="ru-RU"/>
        </a:p>
      </dgm:t>
    </dgm:pt>
    <dgm:pt modelId="{67BA4455-2995-466F-9751-A2622FAA3A57}" type="sibTrans" cxnId="{C75CE077-3E14-4E50-8D65-99D22FD0ED79}">
      <dgm:prSet/>
      <dgm:spPr/>
      <dgm:t>
        <a:bodyPr/>
        <a:lstStyle/>
        <a:p>
          <a:endParaRPr lang="ru-RU"/>
        </a:p>
      </dgm:t>
    </dgm:pt>
    <dgm:pt modelId="{A13AD55C-99F4-41C6-A3FD-58AC10CA848E}">
      <dgm:prSet phldrT="[Текст]"/>
      <dgm:spPr/>
      <dgm:t>
        <a:bodyPr/>
        <a:lstStyle/>
        <a:p>
          <a:r>
            <a:rPr lang="ru-RU" dirty="0" smtClean="0"/>
            <a:t>самостоятельное исчисление и уплата налога налогоплательщиком и др.</a:t>
          </a:r>
          <a:endParaRPr lang="ru-RU" dirty="0"/>
        </a:p>
      </dgm:t>
    </dgm:pt>
    <dgm:pt modelId="{E3B0DB53-2C3D-4B95-A2EA-21C6F41C2C6A}" type="parTrans" cxnId="{7826A797-F837-4B06-A983-6A6CDA0AF565}">
      <dgm:prSet/>
      <dgm:spPr/>
      <dgm:t>
        <a:bodyPr/>
        <a:lstStyle/>
        <a:p>
          <a:endParaRPr lang="ru-RU"/>
        </a:p>
      </dgm:t>
    </dgm:pt>
    <dgm:pt modelId="{8A2A4B50-1E17-48FF-BED8-134C923C5340}" type="sibTrans" cxnId="{7826A797-F837-4B06-A983-6A6CDA0AF565}">
      <dgm:prSet/>
      <dgm:spPr/>
      <dgm:t>
        <a:bodyPr/>
        <a:lstStyle/>
        <a:p>
          <a:endParaRPr lang="ru-RU"/>
        </a:p>
      </dgm:t>
    </dgm:pt>
    <dgm:pt modelId="{DD369321-D1BE-4CA7-90E6-A805D84605DB}">
      <dgm:prSet phldrT="[Текст]"/>
      <dgm:spPr/>
      <dgm:t>
        <a:bodyPr/>
        <a:lstStyle/>
        <a:p>
          <a:r>
            <a:rPr lang="ru-RU" dirty="0" smtClean="0"/>
            <a:t>обязательное досудебное административное обжалование ненормативных правовых актов, действий (бездействия) налоговых органов </a:t>
          </a:r>
          <a:endParaRPr lang="ru-RU" dirty="0"/>
        </a:p>
      </dgm:t>
    </dgm:pt>
    <dgm:pt modelId="{D5849562-7D00-4286-B4BB-408C37763E84}" type="parTrans" cxnId="{A7092BAA-B5FD-4BA3-8F67-8F8E0767D56A}">
      <dgm:prSet/>
      <dgm:spPr/>
      <dgm:t>
        <a:bodyPr/>
        <a:lstStyle/>
        <a:p>
          <a:endParaRPr lang="ru-RU"/>
        </a:p>
      </dgm:t>
    </dgm:pt>
    <dgm:pt modelId="{0C4F4A69-7CE8-4932-8C48-3EE0CFF1863F}" type="sibTrans" cxnId="{A7092BAA-B5FD-4BA3-8F67-8F8E0767D56A}">
      <dgm:prSet/>
      <dgm:spPr/>
      <dgm:t>
        <a:bodyPr/>
        <a:lstStyle/>
        <a:p>
          <a:endParaRPr lang="ru-RU"/>
        </a:p>
      </dgm:t>
    </dgm:pt>
    <dgm:pt modelId="{CF85258E-282C-4D01-BE2A-3E774D51BC87}" type="pres">
      <dgm:prSet presAssocID="{8FC91EE8-4138-4ED8-95FA-47667F080B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5ED5A-440E-43BE-B849-31FBF40F9A19}" type="pres">
      <dgm:prSet presAssocID="{48EE1E4F-E953-4A50-8453-14998C3EAA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720B6-B4B6-4B42-94AF-00F78B8EBA7C}" type="pres">
      <dgm:prSet presAssocID="{48EE1E4F-E953-4A50-8453-14998C3EAA2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51A39-6300-48FD-AA7F-138DA35035A2}" type="pres">
      <dgm:prSet presAssocID="{469874DB-721E-41F0-AE19-439E60D1CA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3EA3E-927B-4F86-9B06-6D0310FA3D60}" type="pres">
      <dgm:prSet presAssocID="{469874DB-721E-41F0-AE19-439E60D1CA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CE077-3E14-4E50-8D65-99D22FD0ED79}" srcId="{469874DB-721E-41F0-AE19-439E60D1CA56}" destId="{6413CC3F-9060-4993-AA70-93EA9B3BB297}" srcOrd="1" destOrd="0" parTransId="{A11102C5-6296-488F-8D48-831D8368065E}" sibTransId="{67BA4455-2995-466F-9751-A2622FAA3A57}"/>
    <dgm:cxn modelId="{7F0C6C6D-116E-4F5A-ABC9-A06422350A0F}" type="presOf" srcId="{8FC91EE8-4138-4ED8-95FA-47667F080B98}" destId="{CF85258E-282C-4D01-BE2A-3E774D51BC87}" srcOrd="0" destOrd="0" presId="urn:microsoft.com/office/officeart/2005/8/layout/vList2"/>
    <dgm:cxn modelId="{F22EB708-E29A-4E43-B870-18C2347D5C9A}" srcId="{469874DB-721E-41F0-AE19-439E60D1CA56}" destId="{4676F42C-64D2-4881-8EB2-127A91CDA796}" srcOrd="0" destOrd="0" parTransId="{6D24F4D1-AAF2-4F28-8BAC-948A340C6D7C}" sibTransId="{07C1EB8E-9129-476C-A84A-8E82B9A612EF}"/>
    <dgm:cxn modelId="{10C0720C-A475-43E1-929A-B20767CD1FCE}" type="presOf" srcId="{469874DB-721E-41F0-AE19-439E60D1CA56}" destId="{92051A39-6300-48FD-AA7F-138DA35035A2}" srcOrd="0" destOrd="0" presId="urn:microsoft.com/office/officeart/2005/8/layout/vList2"/>
    <dgm:cxn modelId="{E0F9FDE2-4978-4359-9312-FBDF68E5F6C1}" type="presOf" srcId="{6413CC3F-9060-4993-AA70-93EA9B3BB297}" destId="{AD73EA3E-927B-4F86-9B06-6D0310FA3D60}" srcOrd="0" destOrd="1" presId="urn:microsoft.com/office/officeart/2005/8/layout/vList2"/>
    <dgm:cxn modelId="{8FFC47C3-C052-49B9-92A4-D09ED7B7CBDD}" srcId="{8FC91EE8-4138-4ED8-95FA-47667F080B98}" destId="{48EE1E4F-E953-4A50-8453-14998C3EAA2E}" srcOrd="0" destOrd="0" parTransId="{F5AAE9E0-03A7-4321-9D61-F238E1088F26}" sibTransId="{472ADB8A-6CFF-4E4B-AEED-E4318FB29161}"/>
    <dgm:cxn modelId="{A7092BAA-B5FD-4BA3-8F67-8F8E0767D56A}" srcId="{469874DB-721E-41F0-AE19-439E60D1CA56}" destId="{DD369321-D1BE-4CA7-90E6-A805D84605DB}" srcOrd="2" destOrd="0" parTransId="{D5849562-7D00-4286-B4BB-408C37763E84}" sibTransId="{0C4F4A69-7CE8-4932-8C48-3EE0CFF1863F}"/>
    <dgm:cxn modelId="{45403197-49F8-49AD-9E7C-7F522E31586C}" type="presOf" srcId="{4676F42C-64D2-4881-8EB2-127A91CDA796}" destId="{AD73EA3E-927B-4F86-9B06-6D0310FA3D60}" srcOrd="0" destOrd="0" presId="urn:microsoft.com/office/officeart/2005/8/layout/vList2"/>
    <dgm:cxn modelId="{66F8BD92-1F92-49B8-A047-ADEDE36C0B84}" type="presOf" srcId="{BD6876C3-C01F-4F51-9A18-B9A392333508}" destId="{CF5720B6-B4B6-4B42-94AF-00F78B8EBA7C}" srcOrd="0" destOrd="0" presId="urn:microsoft.com/office/officeart/2005/8/layout/vList2"/>
    <dgm:cxn modelId="{8D379BA5-991F-46B1-B632-71480770158B}" srcId="{48EE1E4F-E953-4A50-8453-14998C3EAA2E}" destId="{BD6876C3-C01F-4F51-9A18-B9A392333508}" srcOrd="0" destOrd="0" parTransId="{C9EE9786-D4D9-49E8-9190-61203D97DED6}" sibTransId="{DAADAAD7-6B54-42D1-B21E-050358907641}"/>
    <dgm:cxn modelId="{AA4EB236-FE9D-41B6-8413-6D875DD57BE4}" type="presOf" srcId="{A13AD55C-99F4-41C6-A3FD-58AC10CA848E}" destId="{AD73EA3E-927B-4F86-9B06-6D0310FA3D60}" srcOrd="0" destOrd="3" presId="urn:microsoft.com/office/officeart/2005/8/layout/vList2"/>
    <dgm:cxn modelId="{6391D69B-F3AD-4EBF-A201-5FE8BA6C5D2F}" type="presOf" srcId="{DD369321-D1BE-4CA7-90E6-A805D84605DB}" destId="{AD73EA3E-927B-4F86-9B06-6D0310FA3D60}" srcOrd="0" destOrd="2" presId="urn:microsoft.com/office/officeart/2005/8/layout/vList2"/>
    <dgm:cxn modelId="{9D5E6570-F9E9-47E7-B06C-6D13496C2308}" type="presOf" srcId="{48EE1E4F-E953-4A50-8453-14998C3EAA2E}" destId="{6F75ED5A-440E-43BE-B849-31FBF40F9A19}" srcOrd="0" destOrd="0" presId="urn:microsoft.com/office/officeart/2005/8/layout/vList2"/>
    <dgm:cxn modelId="{483AD1D0-4332-430E-AF7F-5E67CF983BE3}" srcId="{8FC91EE8-4138-4ED8-95FA-47667F080B98}" destId="{469874DB-721E-41F0-AE19-439E60D1CA56}" srcOrd="1" destOrd="0" parTransId="{C44E37D3-14D6-4B88-84BD-3AC5688CF567}" sibTransId="{6FAF3646-106B-4D4E-9A67-91AF76A437B6}"/>
    <dgm:cxn modelId="{7826A797-F837-4B06-A983-6A6CDA0AF565}" srcId="{469874DB-721E-41F0-AE19-439E60D1CA56}" destId="{A13AD55C-99F4-41C6-A3FD-58AC10CA848E}" srcOrd="3" destOrd="0" parTransId="{E3B0DB53-2C3D-4B95-A2EA-21C6F41C2C6A}" sibTransId="{8A2A4B50-1E17-48FF-BED8-134C923C5340}"/>
    <dgm:cxn modelId="{222AF1D1-6A86-45AD-87C6-2FC94757C784}" type="presParOf" srcId="{CF85258E-282C-4D01-BE2A-3E774D51BC87}" destId="{6F75ED5A-440E-43BE-B849-31FBF40F9A19}" srcOrd="0" destOrd="0" presId="urn:microsoft.com/office/officeart/2005/8/layout/vList2"/>
    <dgm:cxn modelId="{86B3EBA4-F322-4654-AE57-E9C120394B3A}" type="presParOf" srcId="{CF85258E-282C-4D01-BE2A-3E774D51BC87}" destId="{CF5720B6-B4B6-4B42-94AF-00F78B8EBA7C}" srcOrd="1" destOrd="0" presId="urn:microsoft.com/office/officeart/2005/8/layout/vList2"/>
    <dgm:cxn modelId="{6A06FABD-C075-4787-95AC-DD95F19A34F2}" type="presParOf" srcId="{CF85258E-282C-4D01-BE2A-3E774D51BC87}" destId="{92051A39-6300-48FD-AA7F-138DA35035A2}" srcOrd="2" destOrd="0" presId="urn:microsoft.com/office/officeart/2005/8/layout/vList2"/>
    <dgm:cxn modelId="{491A62DD-CEC5-42CC-958B-D3A921CF65FE}" type="presParOf" srcId="{CF85258E-282C-4D01-BE2A-3E774D51BC87}" destId="{AD73EA3E-927B-4F86-9B06-6D0310FA3D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03D052-AE4F-4FC5-9A9E-39BEFD470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610FC-E0DD-4CF9-849D-0464507F2A5D}">
      <dgm:prSet phldrT="[Текст]"/>
      <dgm:spPr/>
      <dgm:t>
        <a:bodyPr/>
        <a:lstStyle/>
        <a:p>
          <a:r>
            <a:rPr lang="ru-RU" dirty="0" smtClean="0"/>
            <a:t>Договоры нормативного содержания</a:t>
          </a:r>
          <a:endParaRPr lang="ru-RU" dirty="0"/>
        </a:p>
      </dgm:t>
    </dgm:pt>
    <dgm:pt modelId="{4E5A0435-0793-4894-9507-61C7041CF56A}" type="parTrans" cxnId="{D5CBC345-144C-45F8-A9BD-692E7BFC6A02}">
      <dgm:prSet/>
      <dgm:spPr/>
      <dgm:t>
        <a:bodyPr/>
        <a:lstStyle/>
        <a:p>
          <a:endParaRPr lang="ru-RU"/>
        </a:p>
      </dgm:t>
    </dgm:pt>
    <dgm:pt modelId="{1B3ACA8A-2370-484C-86D1-700C9A528D97}" type="sibTrans" cxnId="{D5CBC345-144C-45F8-A9BD-692E7BFC6A02}">
      <dgm:prSet/>
      <dgm:spPr/>
      <dgm:t>
        <a:bodyPr/>
        <a:lstStyle/>
        <a:p>
          <a:endParaRPr lang="ru-RU"/>
        </a:p>
      </dgm:t>
    </dgm:pt>
    <dgm:pt modelId="{B3FD6373-F5EB-47FC-ADBD-0BF325C57159}">
      <dgm:prSet phldrT="[Текст]"/>
      <dgm:spPr/>
      <dgm:t>
        <a:bodyPr/>
        <a:lstStyle/>
        <a:p>
          <a:r>
            <a:rPr lang="ru-RU" dirty="0" smtClean="0"/>
            <a:t>международные договоры</a:t>
          </a:r>
          <a:endParaRPr lang="ru-RU" dirty="0"/>
        </a:p>
      </dgm:t>
    </dgm:pt>
    <dgm:pt modelId="{FB02EA3D-F3F1-41ED-A9BA-3C18B5303A86}" type="parTrans" cxnId="{12B5178D-E4C6-4889-AAB4-631F6DA6A6BF}">
      <dgm:prSet/>
      <dgm:spPr/>
      <dgm:t>
        <a:bodyPr/>
        <a:lstStyle/>
        <a:p>
          <a:endParaRPr lang="ru-RU"/>
        </a:p>
      </dgm:t>
    </dgm:pt>
    <dgm:pt modelId="{82499579-D014-4647-B3C1-B5AE46BDBD5B}" type="sibTrans" cxnId="{12B5178D-E4C6-4889-AAB4-631F6DA6A6BF}">
      <dgm:prSet/>
      <dgm:spPr/>
      <dgm:t>
        <a:bodyPr/>
        <a:lstStyle/>
        <a:p>
          <a:endParaRPr lang="ru-RU"/>
        </a:p>
      </dgm:t>
    </dgm:pt>
    <dgm:pt modelId="{50B3BF2B-FDA4-40C2-AA86-A233979D321C}">
      <dgm:prSet phldrT="[Текст]"/>
      <dgm:spPr/>
      <dgm:t>
        <a:bodyPr/>
        <a:lstStyle/>
        <a:p>
          <a:r>
            <a:rPr lang="ru-RU" dirty="0" smtClean="0"/>
            <a:t>Конституция РФ</a:t>
          </a:r>
          <a:endParaRPr lang="ru-RU" dirty="0"/>
        </a:p>
      </dgm:t>
    </dgm:pt>
    <dgm:pt modelId="{5E1F34D0-D5EA-4B35-BAA0-41353618A380}" type="parTrans" cxnId="{20649824-1B1E-4823-AD1B-29DE3803CC41}">
      <dgm:prSet/>
      <dgm:spPr/>
      <dgm:t>
        <a:bodyPr/>
        <a:lstStyle/>
        <a:p>
          <a:endParaRPr lang="ru-RU"/>
        </a:p>
      </dgm:t>
    </dgm:pt>
    <dgm:pt modelId="{29B7B67B-19AD-4606-ACB2-9D2C70E2A22D}" type="sibTrans" cxnId="{20649824-1B1E-4823-AD1B-29DE3803CC41}">
      <dgm:prSet/>
      <dgm:spPr/>
      <dgm:t>
        <a:bodyPr/>
        <a:lstStyle/>
        <a:p>
          <a:endParaRPr lang="ru-RU"/>
        </a:p>
      </dgm:t>
    </dgm:pt>
    <dgm:pt modelId="{EA6EE4AD-0F70-48FE-8DB0-CC1C21671AEC}">
      <dgm:prSet phldrT="[Текст]"/>
      <dgm:spPr/>
      <dgm:t>
        <a:bodyPr/>
        <a:lstStyle/>
        <a:p>
          <a:r>
            <a:rPr lang="ru-RU" dirty="0" smtClean="0"/>
            <a:t>ч. 3 ст. 75</a:t>
          </a:r>
          <a:endParaRPr lang="ru-RU" dirty="0"/>
        </a:p>
      </dgm:t>
    </dgm:pt>
    <dgm:pt modelId="{6219E144-4EA7-4A64-BD17-07800E6DDCB7}" type="parTrans" cxnId="{DCA28117-53DB-47A3-8439-C256AC83E37D}">
      <dgm:prSet/>
      <dgm:spPr/>
      <dgm:t>
        <a:bodyPr/>
        <a:lstStyle/>
        <a:p>
          <a:endParaRPr lang="ru-RU"/>
        </a:p>
      </dgm:t>
    </dgm:pt>
    <dgm:pt modelId="{82AA1B06-D840-4B15-B64E-CBE308DA1DFA}" type="sibTrans" cxnId="{DCA28117-53DB-47A3-8439-C256AC83E37D}">
      <dgm:prSet/>
      <dgm:spPr/>
      <dgm:t>
        <a:bodyPr/>
        <a:lstStyle/>
        <a:p>
          <a:endParaRPr lang="ru-RU"/>
        </a:p>
      </dgm:t>
    </dgm:pt>
    <dgm:pt modelId="{08765650-CE37-4C0A-9838-615BF9D98D1A}">
      <dgm:prSet phldrT="[Текст]"/>
      <dgm:spPr/>
      <dgm:t>
        <a:bodyPr/>
        <a:lstStyle/>
        <a:p>
          <a:r>
            <a:rPr lang="ru-RU" dirty="0" smtClean="0"/>
            <a:t>договоры между Россией и ее субъектами</a:t>
          </a:r>
          <a:endParaRPr lang="ru-RU" dirty="0"/>
        </a:p>
      </dgm:t>
    </dgm:pt>
    <dgm:pt modelId="{9DD40497-9827-4B18-BD8D-A0E5BB906A91}" type="parTrans" cxnId="{67EACDBA-4B2F-4F57-BDED-5F518E3359BD}">
      <dgm:prSet/>
      <dgm:spPr/>
      <dgm:t>
        <a:bodyPr/>
        <a:lstStyle/>
        <a:p>
          <a:endParaRPr lang="ru-RU"/>
        </a:p>
      </dgm:t>
    </dgm:pt>
    <dgm:pt modelId="{CB1E46A6-FCD5-452A-8066-899F73EC2475}" type="sibTrans" cxnId="{67EACDBA-4B2F-4F57-BDED-5F518E3359BD}">
      <dgm:prSet/>
      <dgm:spPr/>
      <dgm:t>
        <a:bodyPr/>
        <a:lstStyle/>
        <a:p>
          <a:endParaRPr lang="ru-RU"/>
        </a:p>
      </dgm:t>
    </dgm:pt>
    <dgm:pt modelId="{3CF55053-F59B-43D5-AEB9-FC6BE6DDFEFD}">
      <dgm:prSet phldrT="[Текст]"/>
      <dgm:spPr/>
      <dgm:t>
        <a:bodyPr/>
        <a:lstStyle/>
        <a:p>
          <a:r>
            <a:rPr lang="ru-RU" dirty="0" smtClean="0"/>
            <a:t>Федеральные конституционные законы</a:t>
          </a:r>
          <a:endParaRPr lang="ru-RU" dirty="0"/>
        </a:p>
      </dgm:t>
    </dgm:pt>
    <dgm:pt modelId="{B5F93565-E6D5-4BF6-ABB9-64B4D116F9D5}" type="parTrans" cxnId="{CD6CE017-4DD0-4B03-BA5A-997B2FA19DAD}">
      <dgm:prSet/>
      <dgm:spPr/>
      <dgm:t>
        <a:bodyPr/>
        <a:lstStyle/>
        <a:p>
          <a:endParaRPr lang="ru-RU"/>
        </a:p>
      </dgm:t>
    </dgm:pt>
    <dgm:pt modelId="{6D07F62C-ADFD-4F91-9E3E-41271143E8A1}" type="sibTrans" cxnId="{CD6CE017-4DD0-4B03-BA5A-997B2FA19DAD}">
      <dgm:prSet/>
      <dgm:spPr/>
      <dgm:t>
        <a:bodyPr/>
        <a:lstStyle/>
        <a:p>
          <a:endParaRPr lang="ru-RU"/>
        </a:p>
      </dgm:t>
    </dgm:pt>
    <dgm:pt modelId="{A9500023-24EA-4C0E-992F-BD0A238D8C00}">
      <dgm:prSet phldrT="[Текст]"/>
      <dgm:spPr/>
      <dgm:t>
        <a:bodyPr/>
        <a:lstStyle/>
        <a:p>
          <a:r>
            <a:rPr lang="ru-RU" dirty="0" smtClean="0"/>
            <a:t>ФКЗ "О референдуме Российской Федерации"</a:t>
          </a:r>
          <a:endParaRPr lang="ru-RU" dirty="0"/>
        </a:p>
      </dgm:t>
    </dgm:pt>
    <dgm:pt modelId="{5C2B5A68-0337-44F7-860A-2E0DFDCD27FB}" type="parTrans" cxnId="{7F658FDE-D475-40CD-9853-215495C64109}">
      <dgm:prSet/>
      <dgm:spPr/>
      <dgm:t>
        <a:bodyPr/>
        <a:lstStyle/>
        <a:p>
          <a:endParaRPr lang="ru-RU"/>
        </a:p>
      </dgm:t>
    </dgm:pt>
    <dgm:pt modelId="{A76EF58B-39F4-4C1D-B732-C937BD935439}" type="sibTrans" cxnId="{7F658FDE-D475-40CD-9853-215495C64109}">
      <dgm:prSet/>
      <dgm:spPr/>
      <dgm:t>
        <a:bodyPr/>
        <a:lstStyle/>
        <a:p>
          <a:endParaRPr lang="ru-RU"/>
        </a:p>
      </dgm:t>
    </dgm:pt>
    <dgm:pt modelId="{A8C559BF-721D-4CC2-B9DC-6D9609E76005}">
      <dgm:prSet phldrT="[Текст]"/>
      <dgm:spPr/>
      <dgm:t>
        <a:bodyPr/>
        <a:lstStyle/>
        <a:p>
          <a:r>
            <a:rPr lang="ru-RU" dirty="0" smtClean="0"/>
            <a:t>Федеральные законы</a:t>
          </a:r>
          <a:endParaRPr lang="ru-RU" dirty="0"/>
        </a:p>
      </dgm:t>
    </dgm:pt>
    <dgm:pt modelId="{749CDEAE-27BF-45C3-8585-1D98D248C589}" type="parTrans" cxnId="{59AB0001-F864-4F6C-ADFD-DFB308EFEA24}">
      <dgm:prSet/>
      <dgm:spPr/>
      <dgm:t>
        <a:bodyPr/>
        <a:lstStyle/>
        <a:p>
          <a:endParaRPr lang="ru-RU"/>
        </a:p>
      </dgm:t>
    </dgm:pt>
    <dgm:pt modelId="{3396A4E2-BCFA-42B2-9C66-856BA0EF60A2}" type="sibTrans" cxnId="{59AB0001-F864-4F6C-ADFD-DFB308EFEA24}">
      <dgm:prSet/>
      <dgm:spPr/>
      <dgm:t>
        <a:bodyPr/>
        <a:lstStyle/>
        <a:p>
          <a:endParaRPr lang="ru-RU"/>
        </a:p>
      </dgm:t>
    </dgm:pt>
    <dgm:pt modelId="{D63D0495-440F-461C-BE8D-C5AC2820D7F1}">
      <dgm:prSet phldrT="[Текст]"/>
      <dgm:spPr/>
      <dgm:t>
        <a:bodyPr/>
        <a:lstStyle/>
        <a:p>
          <a:r>
            <a:rPr lang="ru-RU" dirty="0" smtClean="0"/>
            <a:t>Налоговый и Бюджетный кодексы РФ </a:t>
          </a:r>
          <a:endParaRPr lang="ru-RU" dirty="0"/>
        </a:p>
      </dgm:t>
    </dgm:pt>
    <dgm:pt modelId="{883E3F3A-C72E-434D-B04E-D866B1D4F28D}" type="parTrans" cxnId="{662A1EDD-CF39-4987-89FD-16D5F57FCB3E}">
      <dgm:prSet/>
      <dgm:spPr/>
      <dgm:t>
        <a:bodyPr/>
        <a:lstStyle/>
        <a:p>
          <a:endParaRPr lang="ru-RU"/>
        </a:p>
      </dgm:t>
    </dgm:pt>
    <dgm:pt modelId="{51C42686-D913-4D9F-AC27-BA46F3807517}" type="sibTrans" cxnId="{662A1EDD-CF39-4987-89FD-16D5F57FCB3E}">
      <dgm:prSet/>
      <dgm:spPr/>
      <dgm:t>
        <a:bodyPr/>
        <a:lstStyle/>
        <a:p>
          <a:endParaRPr lang="ru-RU"/>
        </a:p>
      </dgm:t>
    </dgm:pt>
    <dgm:pt modelId="{3AB06D53-FA93-4004-9C05-2BC749DB405D}">
      <dgm:prSet phldrT="[Текст]"/>
      <dgm:spPr/>
      <dgm:t>
        <a:bodyPr/>
        <a:lstStyle/>
        <a:p>
          <a:r>
            <a:rPr lang="ru-RU" dirty="0" smtClean="0"/>
            <a:t>Федеральный закон "О несостоятельности (банкротстве)" от 26.10.2002 N 127-ФЗ</a:t>
          </a:r>
          <a:endParaRPr lang="ru-RU" dirty="0"/>
        </a:p>
      </dgm:t>
    </dgm:pt>
    <dgm:pt modelId="{8ED17FEA-B426-4BC7-A8DE-FA3CE0696D2F}" type="parTrans" cxnId="{8C0128A5-C9EA-4A47-8EEC-4EAF9DAB4BED}">
      <dgm:prSet/>
      <dgm:spPr/>
      <dgm:t>
        <a:bodyPr/>
        <a:lstStyle/>
        <a:p>
          <a:endParaRPr lang="ru-RU"/>
        </a:p>
      </dgm:t>
    </dgm:pt>
    <dgm:pt modelId="{B348EB8B-D130-4C0D-A6D3-E0E4BCB88E73}" type="sibTrans" cxnId="{8C0128A5-C9EA-4A47-8EEC-4EAF9DAB4BED}">
      <dgm:prSet/>
      <dgm:spPr/>
      <dgm:t>
        <a:bodyPr/>
        <a:lstStyle/>
        <a:p>
          <a:endParaRPr lang="ru-RU"/>
        </a:p>
      </dgm:t>
    </dgm:pt>
    <dgm:pt modelId="{A62E234F-B6F0-4B1E-9A31-4C5BB7CDFEB6}">
      <dgm:prSet phldrT="[Текст]"/>
      <dgm:spPr/>
      <dgm:t>
        <a:bodyPr/>
        <a:lstStyle/>
        <a:p>
          <a:r>
            <a:rPr lang="ru-RU" dirty="0" smtClean="0"/>
            <a:t>Закон РФ "О налоговых органах Российской Федерации" от 21.03.1991 N 943-1 и др.</a:t>
          </a:r>
          <a:endParaRPr lang="ru-RU" dirty="0"/>
        </a:p>
      </dgm:t>
    </dgm:pt>
    <dgm:pt modelId="{318DFC05-14E6-46AA-B591-84F3748B5BDA}" type="parTrans" cxnId="{8B008E66-B307-4710-A623-26ACE3447166}">
      <dgm:prSet/>
      <dgm:spPr/>
      <dgm:t>
        <a:bodyPr/>
        <a:lstStyle/>
        <a:p>
          <a:endParaRPr lang="ru-RU"/>
        </a:p>
      </dgm:t>
    </dgm:pt>
    <dgm:pt modelId="{78766B2C-6590-4B53-BA09-8740FFC16549}" type="sibTrans" cxnId="{8B008E66-B307-4710-A623-26ACE3447166}">
      <dgm:prSet/>
      <dgm:spPr/>
      <dgm:t>
        <a:bodyPr/>
        <a:lstStyle/>
        <a:p>
          <a:endParaRPr lang="ru-RU"/>
        </a:p>
      </dgm:t>
    </dgm:pt>
    <dgm:pt modelId="{81C6FC16-3C49-405B-AA0B-7AEA5BC60504}" type="pres">
      <dgm:prSet presAssocID="{A003D052-AE4F-4FC5-9A9E-39BEFD470B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E1028-78A9-4141-B258-894A9AAA8AF5}" type="pres">
      <dgm:prSet presAssocID="{EC2610FC-E0DD-4CF9-849D-0464507F2A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87B2D-7320-4175-ADB8-F75235535ACC}" type="pres">
      <dgm:prSet presAssocID="{EC2610FC-E0DD-4CF9-849D-0464507F2A5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4F47A-34E8-448A-99D0-8CE1BED64B7F}" type="pres">
      <dgm:prSet presAssocID="{50B3BF2B-FDA4-40C2-AA86-A233979D32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978B3-1914-4D7D-B2DC-62C01C6AEC4C}" type="pres">
      <dgm:prSet presAssocID="{50B3BF2B-FDA4-40C2-AA86-A233979D321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2F2FD-2F64-4A42-B0A2-51AEF2B0E31A}" type="pres">
      <dgm:prSet presAssocID="{3CF55053-F59B-43D5-AEB9-FC6BE6DDFE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48062-0106-4333-ACF3-45B8E9325EE2}" type="pres">
      <dgm:prSet presAssocID="{3CF55053-F59B-43D5-AEB9-FC6BE6DDFEF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6D35-4EBC-41A5-BE65-8F2B2C528E08}" type="pres">
      <dgm:prSet presAssocID="{A8C559BF-721D-4CC2-B9DC-6D9609E760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D49ED-E113-4218-92CD-0A86FD489262}" type="pres">
      <dgm:prSet presAssocID="{A8C559BF-721D-4CC2-B9DC-6D9609E7600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0E912-A14E-47AB-A229-3B9438997595}" type="presOf" srcId="{EA6EE4AD-0F70-48FE-8DB0-CC1C21671AEC}" destId="{86F978B3-1914-4D7D-B2DC-62C01C6AEC4C}" srcOrd="0" destOrd="0" presId="urn:microsoft.com/office/officeart/2005/8/layout/vList2"/>
    <dgm:cxn modelId="{DCA28117-53DB-47A3-8439-C256AC83E37D}" srcId="{50B3BF2B-FDA4-40C2-AA86-A233979D321C}" destId="{EA6EE4AD-0F70-48FE-8DB0-CC1C21671AEC}" srcOrd="0" destOrd="0" parTransId="{6219E144-4EA7-4A64-BD17-07800E6DDCB7}" sibTransId="{82AA1B06-D840-4B15-B64E-CBE308DA1DFA}"/>
    <dgm:cxn modelId="{8A9EDF24-1872-48E1-8EA7-32F521EECEDD}" type="presOf" srcId="{B3FD6373-F5EB-47FC-ADBD-0BF325C57159}" destId="{B9587B2D-7320-4175-ADB8-F75235535ACC}" srcOrd="0" destOrd="0" presId="urn:microsoft.com/office/officeart/2005/8/layout/vList2"/>
    <dgm:cxn modelId="{8C0128A5-C9EA-4A47-8EEC-4EAF9DAB4BED}" srcId="{A8C559BF-721D-4CC2-B9DC-6D9609E76005}" destId="{3AB06D53-FA93-4004-9C05-2BC749DB405D}" srcOrd="1" destOrd="0" parTransId="{8ED17FEA-B426-4BC7-A8DE-FA3CE0696D2F}" sibTransId="{B348EB8B-D130-4C0D-A6D3-E0E4BCB88E73}"/>
    <dgm:cxn modelId="{59AB0001-F864-4F6C-ADFD-DFB308EFEA24}" srcId="{A003D052-AE4F-4FC5-9A9E-39BEFD470B9B}" destId="{A8C559BF-721D-4CC2-B9DC-6D9609E76005}" srcOrd="3" destOrd="0" parTransId="{749CDEAE-27BF-45C3-8585-1D98D248C589}" sibTransId="{3396A4E2-BCFA-42B2-9C66-856BA0EF60A2}"/>
    <dgm:cxn modelId="{CBBA6759-44F1-4C09-9638-278A4CE55821}" type="presOf" srcId="{3CF55053-F59B-43D5-AEB9-FC6BE6DDFEFD}" destId="{13F2F2FD-2F64-4A42-B0A2-51AEF2B0E31A}" srcOrd="0" destOrd="0" presId="urn:microsoft.com/office/officeart/2005/8/layout/vList2"/>
    <dgm:cxn modelId="{662A1EDD-CF39-4987-89FD-16D5F57FCB3E}" srcId="{A8C559BF-721D-4CC2-B9DC-6D9609E76005}" destId="{D63D0495-440F-461C-BE8D-C5AC2820D7F1}" srcOrd="0" destOrd="0" parTransId="{883E3F3A-C72E-434D-B04E-D866B1D4F28D}" sibTransId="{51C42686-D913-4D9F-AC27-BA46F3807517}"/>
    <dgm:cxn modelId="{F18C3D53-FC6D-4C8E-80AD-5B26A4EE61BB}" type="presOf" srcId="{3AB06D53-FA93-4004-9C05-2BC749DB405D}" destId="{682D49ED-E113-4218-92CD-0A86FD489262}" srcOrd="0" destOrd="1" presId="urn:microsoft.com/office/officeart/2005/8/layout/vList2"/>
    <dgm:cxn modelId="{66BC126D-8B90-4A24-B680-DDCB88F670F0}" type="presOf" srcId="{A9500023-24EA-4C0E-992F-BD0A238D8C00}" destId="{89F48062-0106-4333-ACF3-45B8E9325EE2}" srcOrd="0" destOrd="0" presId="urn:microsoft.com/office/officeart/2005/8/layout/vList2"/>
    <dgm:cxn modelId="{7F658FDE-D475-40CD-9853-215495C64109}" srcId="{3CF55053-F59B-43D5-AEB9-FC6BE6DDFEFD}" destId="{A9500023-24EA-4C0E-992F-BD0A238D8C00}" srcOrd="0" destOrd="0" parTransId="{5C2B5A68-0337-44F7-860A-2E0DFDCD27FB}" sibTransId="{A76EF58B-39F4-4C1D-B732-C937BD935439}"/>
    <dgm:cxn modelId="{B837D834-9331-46EA-A82A-32483AF6C6B2}" type="presOf" srcId="{D63D0495-440F-461C-BE8D-C5AC2820D7F1}" destId="{682D49ED-E113-4218-92CD-0A86FD489262}" srcOrd="0" destOrd="0" presId="urn:microsoft.com/office/officeart/2005/8/layout/vList2"/>
    <dgm:cxn modelId="{6CBD5766-3E40-440B-BAB6-A006625A79B9}" type="presOf" srcId="{50B3BF2B-FDA4-40C2-AA86-A233979D321C}" destId="{3B24F47A-34E8-448A-99D0-8CE1BED64B7F}" srcOrd="0" destOrd="0" presId="urn:microsoft.com/office/officeart/2005/8/layout/vList2"/>
    <dgm:cxn modelId="{DC6BED43-16BB-4A19-9B66-514017AED652}" type="presOf" srcId="{A62E234F-B6F0-4B1E-9A31-4C5BB7CDFEB6}" destId="{682D49ED-E113-4218-92CD-0A86FD489262}" srcOrd="0" destOrd="2" presId="urn:microsoft.com/office/officeart/2005/8/layout/vList2"/>
    <dgm:cxn modelId="{20649824-1B1E-4823-AD1B-29DE3803CC41}" srcId="{A003D052-AE4F-4FC5-9A9E-39BEFD470B9B}" destId="{50B3BF2B-FDA4-40C2-AA86-A233979D321C}" srcOrd="1" destOrd="0" parTransId="{5E1F34D0-D5EA-4B35-BAA0-41353618A380}" sibTransId="{29B7B67B-19AD-4606-ACB2-9D2C70E2A22D}"/>
    <dgm:cxn modelId="{67EACDBA-4B2F-4F57-BDED-5F518E3359BD}" srcId="{EC2610FC-E0DD-4CF9-849D-0464507F2A5D}" destId="{08765650-CE37-4C0A-9838-615BF9D98D1A}" srcOrd="1" destOrd="0" parTransId="{9DD40497-9827-4B18-BD8D-A0E5BB906A91}" sibTransId="{CB1E46A6-FCD5-452A-8066-899F73EC2475}"/>
    <dgm:cxn modelId="{0B4D9691-DB87-4929-8138-2EDC1C475664}" type="presOf" srcId="{A8C559BF-721D-4CC2-B9DC-6D9609E76005}" destId="{05076D35-4EBC-41A5-BE65-8F2B2C528E08}" srcOrd="0" destOrd="0" presId="urn:microsoft.com/office/officeart/2005/8/layout/vList2"/>
    <dgm:cxn modelId="{7D0D3C46-376C-484A-B777-B798881AE579}" type="presOf" srcId="{08765650-CE37-4C0A-9838-615BF9D98D1A}" destId="{B9587B2D-7320-4175-ADB8-F75235535ACC}" srcOrd="0" destOrd="1" presId="urn:microsoft.com/office/officeart/2005/8/layout/vList2"/>
    <dgm:cxn modelId="{D5CBC345-144C-45F8-A9BD-692E7BFC6A02}" srcId="{A003D052-AE4F-4FC5-9A9E-39BEFD470B9B}" destId="{EC2610FC-E0DD-4CF9-849D-0464507F2A5D}" srcOrd="0" destOrd="0" parTransId="{4E5A0435-0793-4894-9507-61C7041CF56A}" sibTransId="{1B3ACA8A-2370-484C-86D1-700C9A528D97}"/>
    <dgm:cxn modelId="{CD6CE017-4DD0-4B03-BA5A-997B2FA19DAD}" srcId="{A003D052-AE4F-4FC5-9A9E-39BEFD470B9B}" destId="{3CF55053-F59B-43D5-AEB9-FC6BE6DDFEFD}" srcOrd="2" destOrd="0" parTransId="{B5F93565-E6D5-4BF6-ABB9-64B4D116F9D5}" sibTransId="{6D07F62C-ADFD-4F91-9E3E-41271143E8A1}"/>
    <dgm:cxn modelId="{12B5178D-E4C6-4889-AAB4-631F6DA6A6BF}" srcId="{EC2610FC-E0DD-4CF9-849D-0464507F2A5D}" destId="{B3FD6373-F5EB-47FC-ADBD-0BF325C57159}" srcOrd="0" destOrd="0" parTransId="{FB02EA3D-F3F1-41ED-A9BA-3C18B5303A86}" sibTransId="{82499579-D014-4647-B3C1-B5AE46BDBD5B}"/>
    <dgm:cxn modelId="{8B3023E7-15D2-4581-AF1F-8DF8220B6602}" type="presOf" srcId="{EC2610FC-E0DD-4CF9-849D-0464507F2A5D}" destId="{795E1028-78A9-4141-B258-894A9AAA8AF5}" srcOrd="0" destOrd="0" presId="urn:microsoft.com/office/officeart/2005/8/layout/vList2"/>
    <dgm:cxn modelId="{8B008E66-B307-4710-A623-26ACE3447166}" srcId="{A8C559BF-721D-4CC2-B9DC-6D9609E76005}" destId="{A62E234F-B6F0-4B1E-9A31-4C5BB7CDFEB6}" srcOrd="2" destOrd="0" parTransId="{318DFC05-14E6-46AA-B591-84F3748B5BDA}" sibTransId="{78766B2C-6590-4B53-BA09-8740FFC16549}"/>
    <dgm:cxn modelId="{9AAEF1DD-2F94-4E52-9D77-885D11004CEE}" type="presOf" srcId="{A003D052-AE4F-4FC5-9A9E-39BEFD470B9B}" destId="{81C6FC16-3C49-405B-AA0B-7AEA5BC60504}" srcOrd="0" destOrd="0" presId="urn:microsoft.com/office/officeart/2005/8/layout/vList2"/>
    <dgm:cxn modelId="{27F89746-D61C-47B5-BD4C-32B007DAB5C5}" type="presParOf" srcId="{81C6FC16-3C49-405B-AA0B-7AEA5BC60504}" destId="{795E1028-78A9-4141-B258-894A9AAA8AF5}" srcOrd="0" destOrd="0" presId="urn:microsoft.com/office/officeart/2005/8/layout/vList2"/>
    <dgm:cxn modelId="{C8971E36-2BCA-4028-B7EA-74AE23D213CD}" type="presParOf" srcId="{81C6FC16-3C49-405B-AA0B-7AEA5BC60504}" destId="{B9587B2D-7320-4175-ADB8-F75235535ACC}" srcOrd="1" destOrd="0" presId="urn:microsoft.com/office/officeart/2005/8/layout/vList2"/>
    <dgm:cxn modelId="{79DD0356-0074-4355-90A1-06A4595D6071}" type="presParOf" srcId="{81C6FC16-3C49-405B-AA0B-7AEA5BC60504}" destId="{3B24F47A-34E8-448A-99D0-8CE1BED64B7F}" srcOrd="2" destOrd="0" presId="urn:microsoft.com/office/officeart/2005/8/layout/vList2"/>
    <dgm:cxn modelId="{4FE882BF-EFA7-4997-8B64-3A18B947DD7B}" type="presParOf" srcId="{81C6FC16-3C49-405B-AA0B-7AEA5BC60504}" destId="{86F978B3-1914-4D7D-B2DC-62C01C6AEC4C}" srcOrd="3" destOrd="0" presId="urn:microsoft.com/office/officeart/2005/8/layout/vList2"/>
    <dgm:cxn modelId="{E75C77E6-2005-4E7B-BBA0-74C9F8B5DAA9}" type="presParOf" srcId="{81C6FC16-3C49-405B-AA0B-7AEA5BC60504}" destId="{13F2F2FD-2F64-4A42-B0A2-51AEF2B0E31A}" srcOrd="4" destOrd="0" presId="urn:microsoft.com/office/officeart/2005/8/layout/vList2"/>
    <dgm:cxn modelId="{C3299E9A-7AD6-4055-BD9C-83DE983CF05C}" type="presParOf" srcId="{81C6FC16-3C49-405B-AA0B-7AEA5BC60504}" destId="{89F48062-0106-4333-ACF3-45B8E9325EE2}" srcOrd="5" destOrd="0" presId="urn:microsoft.com/office/officeart/2005/8/layout/vList2"/>
    <dgm:cxn modelId="{F4919729-64B2-4D22-8A7F-6B9BECA321EC}" type="presParOf" srcId="{81C6FC16-3C49-405B-AA0B-7AEA5BC60504}" destId="{05076D35-4EBC-41A5-BE65-8F2B2C528E08}" srcOrd="6" destOrd="0" presId="urn:microsoft.com/office/officeart/2005/8/layout/vList2"/>
    <dgm:cxn modelId="{40607A80-9105-4FC4-ABDC-74A2E5EB1EBE}" type="presParOf" srcId="{81C6FC16-3C49-405B-AA0B-7AEA5BC60504}" destId="{682D49ED-E113-4218-92CD-0A86FD4892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03D052-AE4F-4FC5-9A9E-39BEFD470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610FC-E0DD-4CF9-849D-0464507F2A5D}">
      <dgm:prSet phldrT="[Текст]"/>
      <dgm:spPr/>
      <dgm:t>
        <a:bodyPr/>
        <a:lstStyle/>
        <a:p>
          <a:r>
            <a:rPr lang="ru-RU" dirty="0" smtClean="0"/>
            <a:t>Нормативные правовые акты федеральных органов исполнительной власти</a:t>
          </a:r>
          <a:endParaRPr lang="ru-RU" dirty="0"/>
        </a:p>
      </dgm:t>
    </dgm:pt>
    <dgm:pt modelId="{4E5A0435-0793-4894-9507-61C7041CF56A}" type="parTrans" cxnId="{D5CBC345-144C-45F8-A9BD-692E7BFC6A02}">
      <dgm:prSet/>
      <dgm:spPr/>
      <dgm:t>
        <a:bodyPr/>
        <a:lstStyle/>
        <a:p>
          <a:endParaRPr lang="ru-RU"/>
        </a:p>
      </dgm:t>
    </dgm:pt>
    <dgm:pt modelId="{1B3ACA8A-2370-484C-86D1-700C9A528D97}" type="sibTrans" cxnId="{D5CBC345-144C-45F8-A9BD-692E7BFC6A02}">
      <dgm:prSet/>
      <dgm:spPr/>
      <dgm:t>
        <a:bodyPr/>
        <a:lstStyle/>
        <a:p>
          <a:endParaRPr lang="ru-RU"/>
        </a:p>
      </dgm:t>
    </dgm:pt>
    <dgm:pt modelId="{B3FD6373-F5EB-47FC-ADBD-0BF325C57159}">
      <dgm:prSet phldrT="[Текст]"/>
      <dgm:spPr/>
      <dgm:t>
        <a:bodyPr/>
        <a:lstStyle/>
        <a:p>
          <a:r>
            <a:rPr lang="ru-RU" dirty="0" smtClean="0"/>
            <a:t>Постановления Правительства РФ</a:t>
          </a:r>
          <a:endParaRPr lang="ru-RU" dirty="0"/>
        </a:p>
      </dgm:t>
    </dgm:pt>
    <dgm:pt modelId="{FB02EA3D-F3F1-41ED-A9BA-3C18B5303A86}" type="parTrans" cxnId="{12B5178D-E4C6-4889-AAB4-631F6DA6A6BF}">
      <dgm:prSet/>
      <dgm:spPr/>
      <dgm:t>
        <a:bodyPr/>
        <a:lstStyle/>
        <a:p>
          <a:endParaRPr lang="ru-RU"/>
        </a:p>
      </dgm:t>
    </dgm:pt>
    <dgm:pt modelId="{82499579-D014-4647-B3C1-B5AE46BDBD5B}" type="sibTrans" cxnId="{12B5178D-E4C6-4889-AAB4-631F6DA6A6BF}">
      <dgm:prSet/>
      <dgm:spPr/>
      <dgm:t>
        <a:bodyPr/>
        <a:lstStyle/>
        <a:p>
          <a:endParaRPr lang="ru-RU"/>
        </a:p>
      </dgm:t>
    </dgm:pt>
    <dgm:pt modelId="{50B3BF2B-FDA4-40C2-AA86-A233979D321C}">
      <dgm:prSet phldrT="[Текст]"/>
      <dgm:spPr/>
      <dgm:t>
        <a:bodyPr/>
        <a:lstStyle/>
        <a:p>
          <a:r>
            <a:rPr lang="ru-RU" smtClean="0"/>
            <a:t>Законы субъектов РФ</a:t>
          </a:r>
          <a:endParaRPr lang="ru-RU" dirty="0"/>
        </a:p>
      </dgm:t>
    </dgm:pt>
    <dgm:pt modelId="{5E1F34D0-D5EA-4B35-BAA0-41353618A380}" type="parTrans" cxnId="{20649824-1B1E-4823-AD1B-29DE3803CC41}">
      <dgm:prSet/>
      <dgm:spPr/>
      <dgm:t>
        <a:bodyPr/>
        <a:lstStyle/>
        <a:p>
          <a:endParaRPr lang="ru-RU"/>
        </a:p>
      </dgm:t>
    </dgm:pt>
    <dgm:pt modelId="{29B7B67B-19AD-4606-ACB2-9D2C70E2A22D}" type="sibTrans" cxnId="{20649824-1B1E-4823-AD1B-29DE3803CC41}">
      <dgm:prSet/>
      <dgm:spPr/>
      <dgm:t>
        <a:bodyPr/>
        <a:lstStyle/>
        <a:p>
          <a:endParaRPr lang="ru-RU"/>
        </a:p>
      </dgm:t>
    </dgm:pt>
    <dgm:pt modelId="{EA6EE4AD-0F70-48FE-8DB0-CC1C21671AEC}">
      <dgm:prSet phldrT="[Текст]"/>
      <dgm:spPr/>
      <dgm:t>
        <a:bodyPr/>
        <a:lstStyle/>
        <a:p>
          <a:r>
            <a:rPr lang="ru-RU" dirty="0" smtClean="0"/>
            <a:t>Закон Оренбургской области от 27 ноября 2003 года N 613/70-III-ОЗ «О налоге на имущество организаций»</a:t>
          </a:r>
          <a:endParaRPr lang="ru-RU" dirty="0"/>
        </a:p>
      </dgm:t>
    </dgm:pt>
    <dgm:pt modelId="{6219E144-4EA7-4A64-BD17-07800E6DDCB7}" type="parTrans" cxnId="{DCA28117-53DB-47A3-8439-C256AC83E37D}">
      <dgm:prSet/>
      <dgm:spPr/>
      <dgm:t>
        <a:bodyPr/>
        <a:lstStyle/>
        <a:p>
          <a:endParaRPr lang="ru-RU"/>
        </a:p>
      </dgm:t>
    </dgm:pt>
    <dgm:pt modelId="{82AA1B06-D840-4B15-B64E-CBE308DA1DFA}" type="sibTrans" cxnId="{DCA28117-53DB-47A3-8439-C256AC83E37D}">
      <dgm:prSet/>
      <dgm:spPr/>
      <dgm:t>
        <a:bodyPr/>
        <a:lstStyle/>
        <a:p>
          <a:endParaRPr lang="ru-RU"/>
        </a:p>
      </dgm:t>
    </dgm:pt>
    <dgm:pt modelId="{3CF55053-F59B-43D5-AEB9-FC6BE6DDFEFD}">
      <dgm:prSet phldrT="[Текст]"/>
      <dgm:spPr/>
      <dgm:t>
        <a:bodyPr/>
        <a:lstStyle/>
        <a:p>
          <a:r>
            <a:rPr lang="ru-RU" smtClean="0"/>
            <a:t>Нормативные правовые акты региональных органов исполнительной власти</a:t>
          </a:r>
          <a:endParaRPr lang="ru-RU" dirty="0"/>
        </a:p>
      </dgm:t>
    </dgm:pt>
    <dgm:pt modelId="{B5F93565-E6D5-4BF6-ABB9-64B4D116F9D5}" type="parTrans" cxnId="{CD6CE017-4DD0-4B03-BA5A-997B2FA19DAD}">
      <dgm:prSet/>
      <dgm:spPr/>
      <dgm:t>
        <a:bodyPr/>
        <a:lstStyle/>
        <a:p>
          <a:endParaRPr lang="ru-RU"/>
        </a:p>
      </dgm:t>
    </dgm:pt>
    <dgm:pt modelId="{6D07F62C-ADFD-4F91-9E3E-41271143E8A1}" type="sibTrans" cxnId="{CD6CE017-4DD0-4B03-BA5A-997B2FA19DAD}">
      <dgm:prSet/>
      <dgm:spPr/>
      <dgm:t>
        <a:bodyPr/>
        <a:lstStyle/>
        <a:p>
          <a:endParaRPr lang="ru-RU"/>
        </a:p>
      </dgm:t>
    </dgm:pt>
    <dgm:pt modelId="{A9500023-24EA-4C0E-992F-BD0A238D8C00}">
      <dgm:prSet phldrT="[Текст]"/>
      <dgm:spPr/>
      <dgm:t>
        <a:bodyPr/>
        <a:lstStyle/>
        <a:p>
          <a:r>
            <a:rPr lang="ru-RU" dirty="0" smtClean="0"/>
            <a:t>Нормативные правовые акты представительных органов муниципальных образований"</a:t>
          </a:r>
          <a:endParaRPr lang="ru-RU" dirty="0"/>
        </a:p>
      </dgm:t>
    </dgm:pt>
    <dgm:pt modelId="{5C2B5A68-0337-44F7-860A-2E0DFDCD27FB}" type="parTrans" cxnId="{7F658FDE-D475-40CD-9853-215495C64109}">
      <dgm:prSet/>
      <dgm:spPr/>
      <dgm:t>
        <a:bodyPr/>
        <a:lstStyle/>
        <a:p>
          <a:endParaRPr lang="ru-RU"/>
        </a:p>
      </dgm:t>
    </dgm:pt>
    <dgm:pt modelId="{A76EF58B-39F4-4C1D-B732-C937BD935439}" type="sibTrans" cxnId="{7F658FDE-D475-40CD-9853-215495C64109}">
      <dgm:prSet/>
      <dgm:spPr/>
      <dgm:t>
        <a:bodyPr/>
        <a:lstStyle/>
        <a:p>
          <a:endParaRPr lang="ru-RU"/>
        </a:p>
      </dgm:t>
    </dgm:pt>
    <dgm:pt modelId="{54E01561-A26A-4CEC-A3D3-7AFF8E26B777}">
      <dgm:prSet phldrT="[Текст]"/>
      <dgm:spPr/>
      <dgm:t>
        <a:bodyPr/>
        <a:lstStyle/>
        <a:p>
          <a:r>
            <a:rPr lang="ru-RU" dirty="0" smtClean="0"/>
            <a:t>Закон Оренбургской области от 29 сентября 2009 года N 3104/688-IV-ОЗ «Об установлении налоговых ставок для налогоплательщиков, применяющих упрощенную систему налогообложения»</a:t>
          </a:r>
          <a:endParaRPr lang="ru-RU" dirty="0"/>
        </a:p>
      </dgm:t>
    </dgm:pt>
    <dgm:pt modelId="{63D15B8D-34CF-45DC-ACA5-AC14BE8FA9E0}" type="parTrans" cxnId="{BF58963D-5FD1-4476-8773-59CEF7EBB56B}">
      <dgm:prSet/>
      <dgm:spPr/>
      <dgm:t>
        <a:bodyPr/>
        <a:lstStyle/>
        <a:p>
          <a:endParaRPr lang="ru-RU"/>
        </a:p>
      </dgm:t>
    </dgm:pt>
    <dgm:pt modelId="{1B2CEDA0-A049-48A0-8599-07971E9CA7A4}" type="sibTrans" cxnId="{BF58963D-5FD1-4476-8773-59CEF7EBB56B}">
      <dgm:prSet/>
      <dgm:spPr/>
      <dgm:t>
        <a:bodyPr/>
        <a:lstStyle/>
        <a:p>
          <a:endParaRPr lang="ru-RU"/>
        </a:p>
      </dgm:t>
    </dgm:pt>
    <dgm:pt modelId="{81C6FC16-3C49-405B-AA0B-7AEA5BC60504}" type="pres">
      <dgm:prSet presAssocID="{A003D052-AE4F-4FC5-9A9E-39BEFD470B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E1028-78A9-4141-B258-894A9AAA8AF5}" type="pres">
      <dgm:prSet presAssocID="{EC2610FC-E0DD-4CF9-849D-0464507F2A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87B2D-7320-4175-ADB8-F75235535ACC}" type="pres">
      <dgm:prSet presAssocID="{EC2610FC-E0DD-4CF9-849D-0464507F2A5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4F47A-34E8-448A-99D0-8CE1BED64B7F}" type="pres">
      <dgm:prSet presAssocID="{50B3BF2B-FDA4-40C2-AA86-A233979D32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978B3-1914-4D7D-B2DC-62C01C6AEC4C}" type="pres">
      <dgm:prSet presAssocID="{50B3BF2B-FDA4-40C2-AA86-A233979D321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2F2FD-2F64-4A42-B0A2-51AEF2B0E31A}" type="pres">
      <dgm:prSet presAssocID="{3CF55053-F59B-43D5-AEB9-FC6BE6DDFE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CADBE-E75C-4927-BB4C-695CFD4CEB79}" type="pres">
      <dgm:prSet presAssocID="{6D07F62C-ADFD-4F91-9E3E-41271143E8A1}" presName="spacer" presStyleCnt="0"/>
      <dgm:spPr/>
    </dgm:pt>
    <dgm:pt modelId="{98A5306D-7F29-4E7C-B675-4D51672F762E}" type="pres">
      <dgm:prSet presAssocID="{A9500023-24EA-4C0E-992F-BD0A238D8C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F4B5C-1AF9-4F2A-B157-2FA6850F0432}" type="presOf" srcId="{B3FD6373-F5EB-47FC-ADBD-0BF325C57159}" destId="{B9587B2D-7320-4175-ADB8-F75235535ACC}" srcOrd="0" destOrd="0" presId="urn:microsoft.com/office/officeart/2005/8/layout/vList2"/>
    <dgm:cxn modelId="{BF58963D-5FD1-4476-8773-59CEF7EBB56B}" srcId="{50B3BF2B-FDA4-40C2-AA86-A233979D321C}" destId="{54E01561-A26A-4CEC-A3D3-7AFF8E26B777}" srcOrd="1" destOrd="0" parTransId="{63D15B8D-34CF-45DC-ACA5-AC14BE8FA9E0}" sibTransId="{1B2CEDA0-A049-48A0-8599-07971E9CA7A4}"/>
    <dgm:cxn modelId="{43B0DE12-C885-4895-85FD-FDF78C1850B2}" type="presOf" srcId="{A9500023-24EA-4C0E-992F-BD0A238D8C00}" destId="{98A5306D-7F29-4E7C-B675-4D51672F762E}" srcOrd="0" destOrd="0" presId="urn:microsoft.com/office/officeart/2005/8/layout/vList2"/>
    <dgm:cxn modelId="{DCA28117-53DB-47A3-8439-C256AC83E37D}" srcId="{50B3BF2B-FDA4-40C2-AA86-A233979D321C}" destId="{EA6EE4AD-0F70-48FE-8DB0-CC1C21671AEC}" srcOrd="0" destOrd="0" parTransId="{6219E144-4EA7-4A64-BD17-07800E6DDCB7}" sibTransId="{82AA1B06-D840-4B15-B64E-CBE308DA1DFA}"/>
    <dgm:cxn modelId="{94DCCFC5-A63C-47E3-9D18-841C640CBC97}" type="presOf" srcId="{EA6EE4AD-0F70-48FE-8DB0-CC1C21671AEC}" destId="{86F978B3-1914-4D7D-B2DC-62C01C6AEC4C}" srcOrd="0" destOrd="0" presId="urn:microsoft.com/office/officeart/2005/8/layout/vList2"/>
    <dgm:cxn modelId="{228B2BC5-747D-4F0B-868F-FF9B87EA3117}" type="presOf" srcId="{3CF55053-F59B-43D5-AEB9-FC6BE6DDFEFD}" destId="{13F2F2FD-2F64-4A42-B0A2-51AEF2B0E31A}" srcOrd="0" destOrd="0" presId="urn:microsoft.com/office/officeart/2005/8/layout/vList2"/>
    <dgm:cxn modelId="{7F658FDE-D475-40CD-9853-215495C64109}" srcId="{A003D052-AE4F-4FC5-9A9E-39BEFD470B9B}" destId="{A9500023-24EA-4C0E-992F-BD0A238D8C00}" srcOrd="3" destOrd="0" parTransId="{5C2B5A68-0337-44F7-860A-2E0DFDCD27FB}" sibTransId="{A76EF58B-39F4-4C1D-B732-C937BD935439}"/>
    <dgm:cxn modelId="{20649824-1B1E-4823-AD1B-29DE3803CC41}" srcId="{A003D052-AE4F-4FC5-9A9E-39BEFD470B9B}" destId="{50B3BF2B-FDA4-40C2-AA86-A233979D321C}" srcOrd="1" destOrd="0" parTransId="{5E1F34D0-D5EA-4B35-BAA0-41353618A380}" sibTransId="{29B7B67B-19AD-4606-ACB2-9D2C70E2A22D}"/>
    <dgm:cxn modelId="{62D302B5-5294-46E1-A048-9AA12C61D354}" type="presOf" srcId="{EC2610FC-E0DD-4CF9-849D-0464507F2A5D}" destId="{795E1028-78A9-4141-B258-894A9AAA8AF5}" srcOrd="0" destOrd="0" presId="urn:microsoft.com/office/officeart/2005/8/layout/vList2"/>
    <dgm:cxn modelId="{D5CBC345-144C-45F8-A9BD-692E7BFC6A02}" srcId="{A003D052-AE4F-4FC5-9A9E-39BEFD470B9B}" destId="{EC2610FC-E0DD-4CF9-849D-0464507F2A5D}" srcOrd="0" destOrd="0" parTransId="{4E5A0435-0793-4894-9507-61C7041CF56A}" sibTransId="{1B3ACA8A-2370-484C-86D1-700C9A528D97}"/>
    <dgm:cxn modelId="{8C7EA7DE-4CDB-4E6A-9C2A-07F6A46A88A0}" type="presOf" srcId="{50B3BF2B-FDA4-40C2-AA86-A233979D321C}" destId="{3B24F47A-34E8-448A-99D0-8CE1BED64B7F}" srcOrd="0" destOrd="0" presId="urn:microsoft.com/office/officeart/2005/8/layout/vList2"/>
    <dgm:cxn modelId="{CD6CE017-4DD0-4B03-BA5A-997B2FA19DAD}" srcId="{A003D052-AE4F-4FC5-9A9E-39BEFD470B9B}" destId="{3CF55053-F59B-43D5-AEB9-FC6BE6DDFEFD}" srcOrd="2" destOrd="0" parTransId="{B5F93565-E6D5-4BF6-ABB9-64B4D116F9D5}" sibTransId="{6D07F62C-ADFD-4F91-9E3E-41271143E8A1}"/>
    <dgm:cxn modelId="{F0E4FA2F-ADAB-464B-B8C8-B410D4E44F57}" type="presOf" srcId="{A003D052-AE4F-4FC5-9A9E-39BEFD470B9B}" destId="{81C6FC16-3C49-405B-AA0B-7AEA5BC60504}" srcOrd="0" destOrd="0" presId="urn:microsoft.com/office/officeart/2005/8/layout/vList2"/>
    <dgm:cxn modelId="{12B5178D-E4C6-4889-AAB4-631F6DA6A6BF}" srcId="{EC2610FC-E0DD-4CF9-849D-0464507F2A5D}" destId="{B3FD6373-F5EB-47FC-ADBD-0BF325C57159}" srcOrd="0" destOrd="0" parTransId="{FB02EA3D-F3F1-41ED-A9BA-3C18B5303A86}" sibTransId="{82499579-D014-4647-B3C1-B5AE46BDBD5B}"/>
    <dgm:cxn modelId="{83514C98-C953-4843-8619-BD5BCC7AFBE4}" type="presOf" srcId="{54E01561-A26A-4CEC-A3D3-7AFF8E26B777}" destId="{86F978B3-1914-4D7D-B2DC-62C01C6AEC4C}" srcOrd="0" destOrd="1" presId="urn:microsoft.com/office/officeart/2005/8/layout/vList2"/>
    <dgm:cxn modelId="{4B42CABE-509A-4A3F-ACD0-0B1E0803BE15}" type="presParOf" srcId="{81C6FC16-3C49-405B-AA0B-7AEA5BC60504}" destId="{795E1028-78A9-4141-B258-894A9AAA8AF5}" srcOrd="0" destOrd="0" presId="urn:microsoft.com/office/officeart/2005/8/layout/vList2"/>
    <dgm:cxn modelId="{2F0227D0-0750-4B8E-AA58-84B63C069B42}" type="presParOf" srcId="{81C6FC16-3C49-405B-AA0B-7AEA5BC60504}" destId="{B9587B2D-7320-4175-ADB8-F75235535ACC}" srcOrd="1" destOrd="0" presId="urn:microsoft.com/office/officeart/2005/8/layout/vList2"/>
    <dgm:cxn modelId="{FFFD8E0D-AB45-4901-970E-EAB084F2DF96}" type="presParOf" srcId="{81C6FC16-3C49-405B-AA0B-7AEA5BC60504}" destId="{3B24F47A-34E8-448A-99D0-8CE1BED64B7F}" srcOrd="2" destOrd="0" presId="urn:microsoft.com/office/officeart/2005/8/layout/vList2"/>
    <dgm:cxn modelId="{16C1292F-E6E1-4A4F-B236-CBE75B0918C8}" type="presParOf" srcId="{81C6FC16-3C49-405B-AA0B-7AEA5BC60504}" destId="{86F978B3-1914-4D7D-B2DC-62C01C6AEC4C}" srcOrd="3" destOrd="0" presId="urn:microsoft.com/office/officeart/2005/8/layout/vList2"/>
    <dgm:cxn modelId="{FAC4B8FB-9B81-4619-A18C-3FE7ABDFFD4D}" type="presParOf" srcId="{81C6FC16-3C49-405B-AA0B-7AEA5BC60504}" destId="{13F2F2FD-2F64-4A42-B0A2-51AEF2B0E31A}" srcOrd="4" destOrd="0" presId="urn:microsoft.com/office/officeart/2005/8/layout/vList2"/>
    <dgm:cxn modelId="{2629ED8E-7869-4EB7-B406-C2C7F8980C96}" type="presParOf" srcId="{81C6FC16-3C49-405B-AA0B-7AEA5BC60504}" destId="{CE4CADBE-E75C-4927-BB4C-695CFD4CEB79}" srcOrd="5" destOrd="0" presId="urn:microsoft.com/office/officeart/2005/8/layout/vList2"/>
    <dgm:cxn modelId="{FE3C3D82-2933-402D-A402-AD294A0F3CF1}" type="presParOf" srcId="{81C6FC16-3C49-405B-AA0B-7AEA5BC60504}" destId="{98A5306D-7F29-4E7C-B675-4D51672F76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308D1E-BD49-44C3-9FBE-496F2244E1A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2FD450-44D0-49B3-8FBF-0A49C3FC272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налогоплательщики, плательщики сборов, плательщики страховых взносов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0A26A3A6-79C5-4474-9E21-A171B4FB54F1}" type="parTrans" cxnId="{85E9E400-A817-4E67-A3D6-7CDBAE47C071}">
      <dgm:prSet/>
      <dgm:spPr/>
      <dgm:t>
        <a:bodyPr/>
        <a:lstStyle/>
        <a:p>
          <a:endParaRPr lang="ru-RU"/>
        </a:p>
      </dgm:t>
    </dgm:pt>
    <dgm:pt modelId="{0BAA14AE-1048-49D3-9AA8-0B3E9B1BC176}" type="sibTrans" cxnId="{85E9E400-A817-4E67-A3D6-7CDBAE47C071}">
      <dgm:prSet/>
      <dgm:spPr/>
      <dgm:t>
        <a:bodyPr/>
        <a:lstStyle/>
        <a:p>
          <a:endParaRPr lang="ru-RU"/>
        </a:p>
      </dgm:t>
    </dgm:pt>
    <dgm:pt modelId="{2A6A1F87-D45A-4AC8-BC25-9998AE4506AD}">
      <dgm:prSet phldrT="[Текст]"/>
      <dgm:spPr/>
      <dgm:t>
        <a:bodyPr/>
        <a:lstStyle/>
        <a:p>
          <a:r>
            <a:rPr lang="ru-RU" dirty="0" smtClean="0"/>
            <a:t>налоговые агенты</a:t>
          </a:r>
          <a:endParaRPr lang="ru-RU" dirty="0"/>
        </a:p>
      </dgm:t>
    </dgm:pt>
    <dgm:pt modelId="{97DA567B-4C41-4D0E-B11D-945EC9B6D2B5}" type="parTrans" cxnId="{70730633-893C-47F9-9347-D4942649B0EF}">
      <dgm:prSet/>
      <dgm:spPr/>
      <dgm:t>
        <a:bodyPr/>
        <a:lstStyle/>
        <a:p>
          <a:endParaRPr lang="ru-RU"/>
        </a:p>
      </dgm:t>
    </dgm:pt>
    <dgm:pt modelId="{4653BEC1-D96F-4CAD-BBF6-7BA05A539505}" type="sibTrans" cxnId="{70730633-893C-47F9-9347-D4942649B0EF}">
      <dgm:prSet/>
      <dgm:spPr/>
      <dgm:t>
        <a:bodyPr/>
        <a:lstStyle/>
        <a:p>
          <a:endParaRPr lang="ru-RU"/>
        </a:p>
      </dgm:t>
    </dgm:pt>
    <dgm:pt modelId="{D4A38D62-A490-44F6-B799-DBDE48D1F63A}">
      <dgm:prSet phldrT="[Текст]"/>
      <dgm:spPr/>
      <dgm:t>
        <a:bodyPr/>
        <a:lstStyle/>
        <a:p>
          <a:r>
            <a:rPr lang="ru-RU" dirty="0" smtClean="0"/>
            <a:t>налоговые органы </a:t>
          </a:r>
          <a:endParaRPr lang="ru-RU" dirty="0"/>
        </a:p>
      </dgm:t>
    </dgm:pt>
    <dgm:pt modelId="{20AD2964-7C04-4AF1-A74B-26EE70EBF4D7}" type="parTrans" cxnId="{C4AF2CBB-53D5-4F79-AA72-7010A138CD35}">
      <dgm:prSet/>
      <dgm:spPr/>
      <dgm:t>
        <a:bodyPr/>
        <a:lstStyle/>
        <a:p>
          <a:endParaRPr lang="ru-RU"/>
        </a:p>
      </dgm:t>
    </dgm:pt>
    <dgm:pt modelId="{93991C51-A922-49C5-9D5E-A9F92CF90B19}" type="sibTrans" cxnId="{C4AF2CBB-53D5-4F79-AA72-7010A138CD35}">
      <dgm:prSet/>
      <dgm:spPr/>
      <dgm:t>
        <a:bodyPr/>
        <a:lstStyle/>
        <a:p>
          <a:endParaRPr lang="ru-RU"/>
        </a:p>
      </dgm:t>
    </dgm:pt>
    <dgm:pt modelId="{6ED3A7BA-E100-4F49-B8E1-7AC71CE7D456}">
      <dgm:prSet phldrT="[Текст]"/>
      <dgm:spPr/>
      <dgm:t>
        <a:bodyPr/>
        <a:lstStyle/>
        <a:p>
          <a:r>
            <a:rPr lang="ru-RU" dirty="0" smtClean="0"/>
            <a:t>таможенные органы </a:t>
          </a:r>
          <a:endParaRPr lang="ru-RU" dirty="0"/>
        </a:p>
      </dgm:t>
    </dgm:pt>
    <dgm:pt modelId="{B3D3F83A-936B-4BAA-A72B-0CE2EEB0B4AB}" type="parTrans" cxnId="{0530B0EB-9E2B-4A21-B273-C53DA45019D5}">
      <dgm:prSet/>
      <dgm:spPr/>
      <dgm:t>
        <a:bodyPr/>
        <a:lstStyle/>
        <a:p>
          <a:endParaRPr lang="ru-RU"/>
        </a:p>
      </dgm:t>
    </dgm:pt>
    <dgm:pt modelId="{81C406F0-82A1-4CFD-8C60-19A561B4F339}" type="sibTrans" cxnId="{0530B0EB-9E2B-4A21-B273-C53DA45019D5}">
      <dgm:prSet/>
      <dgm:spPr/>
      <dgm:t>
        <a:bodyPr/>
        <a:lstStyle/>
        <a:p>
          <a:endParaRPr lang="ru-RU"/>
        </a:p>
      </dgm:t>
    </dgm:pt>
    <dgm:pt modelId="{D48B3A13-6BC1-419A-BAEC-684791350CA6}" type="pres">
      <dgm:prSet presAssocID="{53308D1E-BD49-44C3-9FBE-496F2244E1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41200-FCAD-48CB-8650-345336C293DC}" type="pres">
      <dgm:prSet presAssocID="{712FD450-44D0-49B3-8FBF-0A49C3FC272D}" presName="node" presStyleLbl="node1" presStyleIdx="0" presStyleCnt="4" custScaleX="12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B6809-B5F9-46E4-8C07-CEF6BE103212}" type="pres">
      <dgm:prSet presAssocID="{0BAA14AE-1048-49D3-9AA8-0B3E9B1BC176}" presName="sibTrans" presStyleCnt="0"/>
      <dgm:spPr/>
    </dgm:pt>
    <dgm:pt modelId="{58B64523-9F2E-41CB-AE5C-0C969E7EBC5F}" type="pres">
      <dgm:prSet presAssocID="{2A6A1F87-D45A-4AC8-BC25-9998AE4506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866D9-8E0C-4499-8BF1-EB11AB463FDC}" type="pres">
      <dgm:prSet presAssocID="{4653BEC1-D96F-4CAD-BBF6-7BA05A539505}" presName="sibTrans" presStyleCnt="0"/>
      <dgm:spPr/>
    </dgm:pt>
    <dgm:pt modelId="{4A50D278-E899-4680-8822-147C5BFCC16E}" type="pres">
      <dgm:prSet presAssocID="{D4A38D62-A490-44F6-B799-DBDE48D1F6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A6CDA-C469-4A4A-BDCF-EE1AE598FF9D}" type="pres">
      <dgm:prSet presAssocID="{93991C51-A922-49C5-9D5E-A9F92CF90B19}" presName="sibTrans" presStyleCnt="0"/>
      <dgm:spPr/>
    </dgm:pt>
    <dgm:pt modelId="{B2FF3F14-DECB-4BC8-A7D8-CEDA73B81BCA}" type="pres">
      <dgm:prSet presAssocID="{6ED3A7BA-E100-4F49-B8E1-7AC71CE7D4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344A2-0F31-482D-BA6C-6EA42D3B1AC4}" type="presOf" srcId="{6ED3A7BA-E100-4F49-B8E1-7AC71CE7D456}" destId="{B2FF3F14-DECB-4BC8-A7D8-CEDA73B81BCA}" srcOrd="0" destOrd="0" presId="urn:microsoft.com/office/officeart/2005/8/layout/default"/>
    <dgm:cxn modelId="{70730633-893C-47F9-9347-D4942649B0EF}" srcId="{53308D1E-BD49-44C3-9FBE-496F2244E1AA}" destId="{2A6A1F87-D45A-4AC8-BC25-9998AE4506AD}" srcOrd="1" destOrd="0" parTransId="{97DA567B-4C41-4D0E-B11D-945EC9B6D2B5}" sibTransId="{4653BEC1-D96F-4CAD-BBF6-7BA05A539505}"/>
    <dgm:cxn modelId="{AEE7B1BE-ABB0-4C4E-9232-FDD4E5188E1C}" type="presOf" srcId="{2A6A1F87-D45A-4AC8-BC25-9998AE4506AD}" destId="{58B64523-9F2E-41CB-AE5C-0C969E7EBC5F}" srcOrd="0" destOrd="0" presId="urn:microsoft.com/office/officeart/2005/8/layout/default"/>
    <dgm:cxn modelId="{B7F0B477-460C-46E2-912D-F408F6F145D7}" type="presOf" srcId="{712FD450-44D0-49B3-8FBF-0A49C3FC272D}" destId="{F7341200-FCAD-48CB-8650-345336C293DC}" srcOrd="0" destOrd="0" presId="urn:microsoft.com/office/officeart/2005/8/layout/default"/>
    <dgm:cxn modelId="{85E9E400-A817-4E67-A3D6-7CDBAE47C071}" srcId="{53308D1E-BD49-44C3-9FBE-496F2244E1AA}" destId="{712FD450-44D0-49B3-8FBF-0A49C3FC272D}" srcOrd="0" destOrd="0" parTransId="{0A26A3A6-79C5-4474-9E21-A171B4FB54F1}" sibTransId="{0BAA14AE-1048-49D3-9AA8-0B3E9B1BC176}"/>
    <dgm:cxn modelId="{6EF2DB14-DA5C-4000-8570-F63F84EBE0ED}" type="presOf" srcId="{53308D1E-BD49-44C3-9FBE-496F2244E1AA}" destId="{D48B3A13-6BC1-419A-BAEC-684791350CA6}" srcOrd="0" destOrd="0" presId="urn:microsoft.com/office/officeart/2005/8/layout/default"/>
    <dgm:cxn modelId="{0530B0EB-9E2B-4A21-B273-C53DA45019D5}" srcId="{53308D1E-BD49-44C3-9FBE-496F2244E1AA}" destId="{6ED3A7BA-E100-4F49-B8E1-7AC71CE7D456}" srcOrd="3" destOrd="0" parTransId="{B3D3F83A-936B-4BAA-A72B-0CE2EEB0B4AB}" sibTransId="{81C406F0-82A1-4CFD-8C60-19A561B4F339}"/>
    <dgm:cxn modelId="{8420C093-0F88-45BB-A004-A3D04E372AD4}" type="presOf" srcId="{D4A38D62-A490-44F6-B799-DBDE48D1F63A}" destId="{4A50D278-E899-4680-8822-147C5BFCC16E}" srcOrd="0" destOrd="0" presId="urn:microsoft.com/office/officeart/2005/8/layout/default"/>
    <dgm:cxn modelId="{C4AF2CBB-53D5-4F79-AA72-7010A138CD35}" srcId="{53308D1E-BD49-44C3-9FBE-496F2244E1AA}" destId="{D4A38D62-A490-44F6-B799-DBDE48D1F63A}" srcOrd="2" destOrd="0" parTransId="{20AD2964-7C04-4AF1-A74B-26EE70EBF4D7}" sibTransId="{93991C51-A922-49C5-9D5E-A9F92CF90B19}"/>
    <dgm:cxn modelId="{DB0F420F-8D8E-4D9A-BBF9-9EAF94D41D7B}" type="presParOf" srcId="{D48B3A13-6BC1-419A-BAEC-684791350CA6}" destId="{F7341200-FCAD-48CB-8650-345336C293DC}" srcOrd="0" destOrd="0" presId="urn:microsoft.com/office/officeart/2005/8/layout/default"/>
    <dgm:cxn modelId="{4C8A634B-940A-48F7-A341-0C075497D0CE}" type="presParOf" srcId="{D48B3A13-6BC1-419A-BAEC-684791350CA6}" destId="{1E5B6809-B5F9-46E4-8C07-CEF6BE103212}" srcOrd="1" destOrd="0" presId="urn:microsoft.com/office/officeart/2005/8/layout/default"/>
    <dgm:cxn modelId="{E43DCCD2-41AF-4CD4-9B90-F815F90BCB9C}" type="presParOf" srcId="{D48B3A13-6BC1-419A-BAEC-684791350CA6}" destId="{58B64523-9F2E-41CB-AE5C-0C969E7EBC5F}" srcOrd="2" destOrd="0" presId="urn:microsoft.com/office/officeart/2005/8/layout/default"/>
    <dgm:cxn modelId="{0F0E0439-B469-4E23-9F17-BF7DF53065B0}" type="presParOf" srcId="{D48B3A13-6BC1-419A-BAEC-684791350CA6}" destId="{788866D9-8E0C-4499-8BF1-EB11AB463FDC}" srcOrd="3" destOrd="0" presId="urn:microsoft.com/office/officeart/2005/8/layout/default"/>
    <dgm:cxn modelId="{463BC87D-BF6C-462D-B8A5-F47E59DDC5D5}" type="presParOf" srcId="{D48B3A13-6BC1-419A-BAEC-684791350CA6}" destId="{4A50D278-E899-4680-8822-147C5BFCC16E}" srcOrd="4" destOrd="0" presId="urn:microsoft.com/office/officeart/2005/8/layout/default"/>
    <dgm:cxn modelId="{5DD47EF1-6930-4959-8171-B49D3631344B}" type="presParOf" srcId="{D48B3A13-6BC1-419A-BAEC-684791350CA6}" destId="{3BBA6CDA-C469-4A4A-BDCF-EE1AE598FF9D}" srcOrd="5" destOrd="0" presId="urn:microsoft.com/office/officeart/2005/8/layout/default"/>
    <dgm:cxn modelId="{5E52790A-D8D9-4F49-8B42-339C3BDA8291}" type="presParOf" srcId="{D48B3A13-6BC1-419A-BAEC-684791350CA6}" destId="{B2FF3F14-DECB-4BC8-A7D8-CEDA73B81B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CDE83-B025-4E31-B750-AD740D8854F2}">
      <dsp:nvSpPr>
        <dsp:cNvPr id="0" name=""/>
        <dsp:cNvSpPr/>
      </dsp:nvSpPr>
      <dsp:spPr>
        <a:xfrm>
          <a:off x="0" y="193189"/>
          <a:ext cx="82296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25000"/>
                </a:schemeClr>
              </a:solidFill>
            </a:rPr>
            <a:t>Отрасль налогового права </a:t>
          </a:r>
          <a:endParaRPr lang="ru-RU" sz="32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9399" y="252588"/>
        <a:ext cx="8110802" cy="1098002"/>
      </dsp:txXfrm>
    </dsp:sp>
    <dsp:sp modelId="{5063173D-E0B6-418A-98D4-CAF639BF0780}">
      <dsp:nvSpPr>
        <dsp:cNvPr id="0" name=""/>
        <dsp:cNvSpPr/>
      </dsp:nvSpPr>
      <dsp:spPr>
        <a:xfrm>
          <a:off x="0" y="1409989"/>
          <a:ext cx="8229600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систему норм права, регулирующих общественные отношения по уплате налогов (в </a:t>
          </a:r>
          <a:r>
            <a:rPr lang="ru-RU" sz="2800" kern="1200" dirty="0" err="1" smtClean="0"/>
            <a:t>т.ч</a:t>
          </a:r>
          <a:r>
            <a:rPr lang="ru-RU" sz="2800" kern="1200" dirty="0" smtClean="0"/>
            <a:t>. страховых взносов) и сборов, а также связанные с ними отношения</a:t>
          </a:r>
          <a:endParaRPr lang="ru-RU" sz="2800" kern="1200" dirty="0"/>
        </a:p>
      </dsp:txBody>
      <dsp:txXfrm>
        <a:off x="0" y="1409989"/>
        <a:ext cx="8229600" cy="1547324"/>
      </dsp:txXfrm>
    </dsp:sp>
    <dsp:sp modelId="{5C6F5FA1-5FB8-4ED6-BBA8-B2A0D703019E}">
      <dsp:nvSpPr>
        <dsp:cNvPr id="0" name=""/>
        <dsp:cNvSpPr/>
      </dsp:nvSpPr>
      <dsp:spPr>
        <a:xfrm>
          <a:off x="0" y="2957314"/>
          <a:ext cx="8229600" cy="1216800"/>
        </a:xfrm>
        <a:prstGeom prst="roundRect">
          <a:avLst/>
        </a:prstGeom>
        <a:solidFill>
          <a:schemeClr val="accent5">
            <a:hueOff val="5690321"/>
            <a:satOff val="30974"/>
            <a:lumOff val="-558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Предмет налогового права</a:t>
          </a:r>
          <a:endParaRPr lang="ru-RU" sz="3200" b="1" kern="1200" dirty="0"/>
        </a:p>
      </dsp:txBody>
      <dsp:txXfrm>
        <a:off x="59399" y="3016713"/>
        <a:ext cx="8110802" cy="1098002"/>
      </dsp:txXfrm>
    </dsp:sp>
    <dsp:sp modelId="{EC3BEDA3-4B99-4E08-8B07-4E356326000F}">
      <dsp:nvSpPr>
        <dsp:cNvPr id="0" name=""/>
        <dsp:cNvSpPr/>
      </dsp:nvSpPr>
      <dsp:spPr>
        <a:xfrm>
          <a:off x="0" y="4174114"/>
          <a:ext cx="8229600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общественные отношения по уплате налогов (в </a:t>
          </a:r>
          <a:r>
            <a:rPr lang="ru-RU" sz="2800" kern="1200" dirty="0" err="1" smtClean="0"/>
            <a:t>т.ч</a:t>
          </a:r>
          <a:r>
            <a:rPr lang="ru-RU" sz="2800" kern="1200" dirty="0" smtClean="0"/>
            <a:t>. страховых взносов) и сборов, а также связанные с ними отношения</a:t>
          </a:r>
          <a:endParaRPr lang="ru-RU" sz="2800" kern="1200" dirty="0"/>
        </a:p>
      </dsp:txBody>
      <dsp:txXfrm>
        <a:off x="0" y="4174114"/>
        <a:ext cx="8229600" cy="1177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7271-4311-43D7-A550-70D2A5227DD4}">
      <dsp:nvSpPr>
        <dsp:cNvPr id="0" name=""/>
        <dsp:cNvSpPr/>
      </dsp:nvSpPr>
      <dsp:spPr>
        <a:xfrm rot="21300000">
          <a:off x="25254" y="2046285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4078D-ABBA-4ADE-9D66-93E0D8D133CC}">
      <dsp:nvSpPr>
        <dsp:cNvPr id="0" name=""/>
        <dsp:cNvSpPr/>
      </dsp:nvSpPr>
      <dsp:spPr>
        <a:xfrm>
          <a:off x="987552" y="251460"/>
          <a:ext cx="2468880" cy="20116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3D9C1-1B5B-46E1-9AD3-81195CE6971D}">
      <dsp:nvSpPr>
        <dsp:cNvPr id="0" name=""/>
        <dsp:cNvSpPr/>
      </dsp:nvSpPr>
      <dsp:spPr>
        <a:xfrm>
          <a:off x="4361687" y="0"/>
          <a:ext cx="2633472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Налоговая правоспособность физических и юридических лиц </a:t>
          </a:r>
          <a:endParaRPr lang="ru-RU" sz="1800" kern="1200" dirty="0"/>
        </a:p>
      </dsp:txBody>
      <dsp:txXfrm>
        <a:off x="4361687" y="0"/>
        <a:ext cx="2633472" cy="2112264"/>
      </dsp:txXfrm>
    </dsp:sp>
    <dsp:sp modelId="{6A37E592-35A0-47D7-9D30-0CBBBA6E9520}">
      <dsp:nvSpPr>
        <dsp:cNvPr id="0" name=""/>
        <dsp:cNvSpPr/>
      </dsp:nvSpPr>
      <dsp:spPr>
        <a:xfrm>
          <a:off x="4773168" y="2766060"/>
          <a:ext cx="2468880" cy="20116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97538-84B8-4924-B68B-8E5AA52AC430}">
      <dsp:nvSpPr>
        <dsp:cNvPr id="0" name=""/>
        <dsp:cNvSpPr/>
      </dsp:nvSpPr>
      <dsp:spPr>
        <a:xfrm>
          <a:off x="1234440" y="2916935"/>
          <a:ext cx="2633472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Дееспособность физических и юридических лиц</a:t>
          </a:r>
          <a:endParaRPr lang="ru-RU" sz="1800" kern="1200" dirty="0"/>
        </a:p>
      </dsp:txBody>
      <dsp:txXfrm>
        <a:off x="1234440" y="2916935"/>
        <a:ext cx="2633472" cy="2112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C16C9-FF0E-49A9-89D0-D11631A4F799}">
      <dsp:nvSpPr>
        <dsp:cNvPr id="0" name=""/>
        <dsp:cNvSpPr/>
      </dsp:nvSpPr>
      <dsp:spPr>
        <a:xfrm>
          <a:off x="346464" y="2545"/>
          <a:ext cx="2544074" cy="825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Публичные субъекты налогового права</a:t>
          </a:r>
          <a:endParaRPr lang="ru-RU" sz="1900" kern="1200" dirty="0"/>
        </a:p>
      </dsp:txBody>
      <dsp:txXfrm>
        <a:off x="370650" y="26731"/>
        <a:ext cx="2495702" cy="777400"/>
      </dsp:txXfrm>
    </dsp:sp>
    <dsp:sp modelId="{4406F771-34F6-45BA-AD9C-8FD78ADC98B3}">
      <dsp:nvSpPr>
        <dsp:cNvPr id="0" name=""/>
        <dsp:cNvSpPr/>
      </dsp:nvSpPr>
      <dsp:spPr>
        <a:xfrm>
          <a:off x="600872" y="828318"/>
          <a:ext cx="254407" cy="61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329"/>
              </a:lnTo>
              <a:lnTo>
                <a:pt x="254407" y="619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889A7-A55F-459B-AB1B-DD3900921564}">
      <dsp:nvSpPr>
        <dsp:cNvPr id="0" name=""/>
        <dsp:cNvSpPr/>
      </dsp:nvSpPr>
      <dsp:spPr>
        <a:xfrm>
          <a:off x="855279" y="1034761"/>
          <a:ext cx="2845718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публично-правовые образования (органы власти публично-правовых образований)</a:t>
          </a:r>
          <a:endParaRPr lang="ru-RU" sz="1400" kern="1200" dirty="0"/>
        </a:p>
      </dsp:txBody>
      <dsp:txXfrm>
        <a:off x="879465" y="1058947"/>
        <a:ext cx="2797346" cy="777400"/>
      </dsp:txXfrm>
    </dsp:sp>
    <dsp:sp modelId="{2C3F51C0-AA50-4B4B-BE46-17700B31AE0D}">
      <dsp:nvSpPr>
        <dsp:cNvPr id="0" name=""/>
        <dsp:cNvSpPr/>
      </dsp:nvSpPr>
      <dsp:spPr>
        <a:xfrm>
          <a:off x="600872" y="828318"/>
          <a:ext cx="254407" cy="165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545"/>
              </a:lnTo>
              <a:lnTo>
                <a:pt x="254407" y="1651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0CB2A-779E-4EE7-9C0B-FD86168E6778}">
      <dsp:nvSpPr>
        <dsp:cNvPr id="0" name=""/>
        <dsp:cNvSpPr/>
      </dsp:nvSpPr>
      <dsp:spPr>
        <a:xfrm>
          <a:off x="855279" y="2066977"/>
          <a:ext cx="3009023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публичные субъекты, существенно влияющие на налоговые правоотношения</a:t>
          </a:r>
          <a:endParaRPr lang="ru-RU" sz="1400" kern="1200" dirty="0"/>
        </a:p>
      </dsp:txBody>
      <dsp:txXfrm>
        <a:off x="879465" y="2091163"/>
        <a:ext cx="2960651" cy="777400"/>
      </dsp:txXfrm>
    </dsp:sp>
    <dsp:sp modelId="{BF6DDA25-E1AE-433F-978A-424B5BE139EC}">
      <dsp:nvSpPr>
        <dsp:cNvPr id="0" name=""/>
        <dsp:cNvSpPr/>
      </dsp:nvSpPr>
      <dsp:spPr>
        <a:xfrm>
          <a:off x="3774059" y="2545"/>
          <a:ext cx="2515650" cy="825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Частные субъекты налогового права</a:t>
          </a:r>
          <a:endParaRPr lang="ru-RU" sz="1900" kern="1200" dirty="0"/>
        </a:p>
      </dsp:txBody>
      <dsp:txXfrm>
        <a:off x="3798245" y="26731"/>
        <a:ext cx="2467278" cy="777400"/>
      </dsp:txXfrm>
    </dsp:sp>
    <dsp:sp modelId="{AE64527A-646A-420F-8098-4EFF77BC41CF}">
      <dsp:nvSpPr>
        <dsp:cNvPr id="0" name=""/>
        <dsp:cNvSpPr/>
      </dsp:nvSpPr>
      <dsp:spPr>
        <a:xfrm>
          <a:off x="4025624" y="828318"/>
          <a:ext cx="251565" cy="61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329"/>
              </a:lnTo>
              <a:lnTo>
                <a:pt x="251565" y="619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65E5-794D-4064-BBE1-BEF1820633CC}">
      <dsp:nvSpPr>
        <dsp:cNvPr id="0" name=""/>
        <dsp:cNvSpPr/>
      </dsp:nvSpPr>
      <dsp:spPr>
        <a:xfrm>
          <a:off x="4277189" y="1034761"/>
          <a:ext cx="3241283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налогоплательщики (плательщики страховых взносов), плательщики сборов, налоговые агенты</a:t>
          </a:r>
          <a:endParaRPr lang="ru-RU" sz="1400" kern="1200" dirty="0"/>
        </a:p>
      </dsp:txBody>
      <dsp:txXfrm>
        <a:off x="4301375" y="1058947"/>
        <a:ext cx="3192911" cy="777400"/>
      </dsp:txXfrm>
    </dsp:sp>
    <dsp:sp modelId="{C372675D-4814-476F-8A55-AAB3B3AAE960}">
      <dsp:nvSpPr>
        <dsp:cNvPr id="0" name=""/>
        <dsp:cNvSpPr/>
      </dsp:nvSpPr>
      <dsp:spPr>
        <a:xfrm>
          <a:off x="4025624" y="828318"/>
          <a:ext cx="251565" cy="165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545"/>
              </a:lnTo>
              <a:lnTo>
                <a:pt x="251565" y="1651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31757-9D2F-44FD-A863-CC04CD8C6D69}">
      <dsp:nvSpPr>
        <dsp:cNvPr id="0" name=""/>
        <dsp:cNvSpPr/>
      </dsp:nvSpPr>
      <dsp:spPr>
        <a:xfrm>
          <a:off x="4277189" y="2066977"/>
          <a:ext cx="1321236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банки</a:t>
          </a:r>
          <a:endParaRPr lang="ru-RU" sz="1400" kern="1200" dirty="0"/>
        </a:p>
      </dsp:txBody>
      <dsp:txXfrm>
        <a:off x="4301375" y="2091163"/>
        <a:ext cx="1272864" cy="777400"/>
      </dsp:txXfrm>
    </dsp:sp>
    <dsp:sp modelId="{68A90766-4254-4F8C-8128-FB40AC003B39}">
      <dsp:nvSpPr>
        <dsp:cNvPr id="0" name=""/>
        <dsp:cNvSpPr/>
      </dsp:nvSpPr>
      <dsp:spPr>
        <a:xfrm>
          <a:off x="4025624" y="828318"/>
          <a:ext cx="251565" cy="268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761"/>
              </a:lnTo>
              <a:lnTo>
                <a:pt x="251565" y="2683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A2D57-E36F-4663-9CEA-AA13E2886EB1}">
      <dsp:nvSpPr>
        <dsp:cNvPr id="0" name=""/>
        <dsp:cNvSpPr/>
      </dsp:nvSpPr>
      <dsp:spPr>
        <a:xfrm>
          <a:off x="4277189" y="3099193"/>
          <a:ext cx="2674473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представители</a:t>
          </a:r>
          <a:endParaRPr lang="ru-RU" sz="1400" kern="1200" dirty="0"/>
        </a:p>
      </dsp:txBody>
      <dsp:txXfrm>
        <a:off x="4301375" y="3123379"/>
        <a:ext cx="2626101" cy="777400"/>
      </dsp:txXfrm>
    </dsp:sp>
    <dsp:sp modelId="{7767B1E6-362E-4B15-A4B5-FAA6609610E2}">
      <dsp:nvSpPr>
        <dsp:cNvPr id="0" name=""/>
        <dsp:cNvSpPr/>
      </dsp:nvSpPr>
      <dsp:spPr>
        <a:xfrm>
          <a:off x="4025624" y="828318"/>
          <a:ext cx="251565" cy="371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977"/>
              </a:lnTo>
              <a:lnTo>
                <a:pt x="251565" y="3715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DE98A-B166-4176-A566-5DDB3B115891}">
      <dsp:nvSpPr>
        <dsp:cNvPr id="0" name=""/>
        <dsp:cNvSpPr/>
      </dsp:nvSpPr>
      <dsp:spPr>
        <a:xfrm>
          <a:off x="4277189" y="4131409"/>
          <a:ext cx="3173900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субъекты, предоставляющие информацию налоговым органам</a:t>
          </a:r>
          <a:endParaRPr lang="ru-RU" sz="1400" kern="1200" dirty="0"/>
        </a:p>
      </dsp:txBody>
      <dsp:txXfrm>
        <a:off x="4301375" y="4155595"/>
        <a:ext cx="3125528" cy="777400"/>
      </dsp:txXfrm>
    </dsp:sp>
    <dsp:sp modelId="{0BFDE33E-B4C8-4F9E-B87D-FA1EB3C963E8}">
      <dsp:nvSpPr>
        <dsp:cNvPr id="0" name=""/>
        <dsp:cNvSpPr/>
      </dsp:nvSpPr>
      <dsp:spPr>
        <a:xfrm>
          <a:off x="4025624" y="828318"/>
          <a:ext cx="251565" cy="474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193"/>
              </a:lnTo>
              <a:lnTo>
                <a:pt x="251565" y="4748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E7347-AEAE-4BD8-A17D-6DC609E251D2}">
      <dsp:nvSpPr>
        <dsp:cNvPr id="0" name=""/>
        <dsp:cNvSpPr/>
      </dsp:nvSpPr>
      <dsp:spPr>
        <a:xfrm>
          <a:off x="4277189" y="5163625"/>
          <a:ext cx="3605945" cy="825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субъекты, способствующие контрольной деятельности налоговых органов</a:t>
          </a:r>
          <a:endParaRPr lang="ru-RU" sz="1400" kern="1200" dirty="0"/>
        </a:p>
      </dsp:txBody>
      <dsp:txXfrm>
        <a:off x="4301375" y="5187811"/>
        <a:ext cx="3557573" cy="777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2AC1-6AD5-40D4-8DD7-5102F1CCD03C}">
      <dsp:nvSpPr>
        <dsp:cNvPr id="0" name=""/>
        <dsp:cNvSpPr/>
      </dsp:nvSpPr>
      <dsp:spPr>
        <a:xfrm>
          <a:off x="-6038299" y="-924545"/>
          <a:ext cx="7192963" cy="7192963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B9210-C7B3-43FE-B398-371FA80D90D6}">
      <dsp:nvSpPr>
        <dsp:cNvPr id="0" name=""/>
        <dsp:cNvSpPr/>
      </dsp:nvSpPr>
      <dsp:spPr>
        <a:xfrm>
          <a:off x="374872" y="242932"/>
          <a:ext cx="7989066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по уплате налогов </a:t>
          </a:r>
          <a:endParaRPr lang="ru-RU" sz="1900" kern="1200" dirty="0"/>
        </a:p>
      </dsp:txBody>
      <dsp:txXfrm>
        <a:off x="374872" y="242932"/>
        <a:ext cx="7989066" cy="485651"/>
      </dsp:txXfrm>
    </dsp:sp>
    <dsp:sp modelId="{CFE0CA92-5BFA-4AB3-926C-61073102090C}">
      <dsp:nvSpPr>
        <dsp:cNvPr id="0" name=""/>
        <dsp:cNvSpPr/>
      </dsp:nvSpPr>
      <dsp:spPr>
        <a:xfrm>
          <a:off x="71340" y="182226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21850-C73A-4F57-87E1-60162AFBE8CC}">
      <dsp:nvSpPr>
        <dsp:cNvPr id="0" name=""/>
        <dsp:cNvSpPr/>
      </dsp:nvSpPr>
      <dsp:spPr>
        <a:xfrm>
          <a:off x="814673" y="971836"/>
          <a:ext cx="7549266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по уплате сборов </a:t>
          </a:r>
          <a:endParaRPr lang="ru-RU" sz="1900" kern="1200" dirty="0"/>
        </a:p>
      </dsp:txBody>
      <dsp:txXfrm>
        <a:off x="814673" y="971836"/>
        <a:ext cx="7549266" cy="485651"/>
      </dsp:txXfrm>
    </dsp:sp>
    <dsp:sp modelId="{81E8294A-6B93-4A99-B1DF-AD35BC02859D}">
      <dsp:nvSpPr>
        <dsp:cNvPr id="0" name=""/>
        <dsp:cNvSpPr/>
      </dsp:nvSpPr>
      <dsp:spPr>
        <a:xfrm>
          <a:off x="511141" y="911130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93A79-262D-4EC4-888B-5C65B5884251}">
      <dsp:nvSpPr>
        <dsp:cNvPr id="0" name=""/>
        <dsp:cNvSpPr/>
      </dsp:nvSpPr>
      <dsp:spPr>
        <a:xfrm>
          <a:off x="1055681" y="1700206"/>
          <a:ext cx="7308257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отношений по уплате страховых взносов</a:t>
          </a:r>
          <a:endParaRPr lang="ru-RU" sz="1900" kern="1200" dirty="0"/>
        </a:p>
      </dsp:txBody>
      <dsp:txXfrm>
        <a:off x="1055681" y="1700206"/>
        <a:ext cx="7308257" cy="485651"/>
      </dsp:txXfrm>
    </dsp:sp>
    <dsp:sp modelId="{9CF3FD92-9DEF-4007-8867-EEC5E6CFDBE6}">
      <dsp:nvSpPr>
        <dsp:cNvPr id="0" name=""/>
        <dsp:cNvSpPr/>
      </dsp:nvSpPr>
      <dsp:spPr>
        <a:xfrm>
          <a:off x="752149" y="1639499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3425F-C4F1-456C-AE28-F195624A57C7}">
      <dsp:nvSpPr>
        <dsp:cNvPr id="0" name=""/>
        <dsp:cNvSpPr/>
      </dsp:nvSpPr>
      <dsp:spPr>
        <a:xfrm>
          <a:off x="1132633" y="2429110"/>
          <a:ext cx="7231305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по взысканию неуплаченных налогов </a:t>
          </a:r>
          <a:endParaRPr lang="ru-RU" sz="1900" kern="1200" dirty="0"/>
        </a:p>
      </dsp:txBody>
      <dsp:txXfrm>
        <a:off x="1132633" y="2429110"/>
        <a:ext cx="7231305" cy="485651"/>
      </dsp:txXfrm>
    </dsp:sp>
    <dsp:sp modelId="{7C126F16-BD7D-4490-885A-17026A1D2EF2}">
      <dsp:nvSpPr>
        <dsp:cNvPr id="0" name=""/>
        <dsp:cNvSpPr/>
      </dsp:nvSpPr>
      <dsp:spPr>
        <a:xfrm>
          <a:off x="829101" y="2368404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76D20-2092-4B1B-8FC0-9D8E6F314859}">
      <dsp:nvSpPr>
        <dsp:cNvPr id="0" name=""/>
        <dsp:cNvSpPr/>
      </dsp:nvSpPr>
      <dsp:spPr>
        <a:xfrm>
          <a:off x="1055681" y="3158014"/>
          <a:ext cx="7308257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по установлению (введению) налогов и сборов</a:t>
          </a:r>
          <a:endParaRPr lang="ru-RU" sz="1900" kern="1200" dirty="0"/>
        </a:p>
      </dsp:txBody>
      <dsp:txXfrm>
        <a:off x="1055681" y="3158014"/>
        <a:ext cx="7308257" cy="485651"/>
      </dsp:txXfrm>
    </dsp:sp>
    <dsp:sp modelId="{1B02D1A3-1413-4BFD-8CC8-4994073298E6}">
      <dsp:nvSpPr>
        <dsp:cNvPr id="0" name=""/>
        <dsp:cNvSpPr/>
      </dsp:nvSpPr>
      <dsp:spPr>
        <a:xfrm>
          <a:off x="752149" y="3097308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A3E33-1F19-4D72-8F16-707370D9A9B9}">
      <dsp:nvSpPr>
        <dsp:cNvPr id="0" name=""/>
        <dsp:cNvSpPr/>
      </dsp:nvSpPr>
      <dsp:spPr>
        <a:xfrm>
          <a:off x="814673" y="3886384"/>
          <a:ext cx="7549266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отношения по предоставлению информации</a:t>
          </a:r>
          <a:endParaRPr lang="ru-RU" sz="1900" kern="1200" dirty="0"/>
        </a:p>
      </dsp:txBody>
      <dsp:txXfrm>
        <a:off x="814673" y="3886384"/>
        <a:ext cx="7549266" cy="485651"/>
      </dsp:txXfrm>
    </dsp:sp>
    <dsp:sp modelId="{97E4C2F0-64DA-4E1D-888D-2D71881E1430}">
      <dsp:nvSpPr>
        <dsp:cNvPr id="0" name=""/>
        <dsp:cNvSpPr/>
      </dsp:nvSpPr>
      <dsp:spPr>
        <a:xfrm>
          <a:off x="511141" y="3825677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6B409-5F45-4B42-B5A8-963B5D1BC660}">
      <dsp:nvSpPr>
        <dsp:cNvPr id="0" name=""/>
        <dsp:cNvSpPr/>
      </dsp:nvSpPr>
      <dsp:spPr>
        <a:xfrm>
          <a:off x="374872" y="4615288"/>
          <a:ext cx="7989066" cy="485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8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налогового контроля </a:t>
          </a:r>
          <a:endParaRPr lang="ru-RU" sz="1900" kern="1200" dirty="0"/>
        </a:p>
      </dsp:txBody>
      <dsp:txXfrm>
        <a:off x="374872" y="4615288"/>
        <a:ext cx="7989066" cy="485651"/>
      </dsp:txXfrm>
    </dsp:sp>
    <dsp:sp modelId="{5A096067-7102-483B-9023-F3F0A2CB8C4B}">
      <dsp:nvSpPr>
        <dsp:cNvPr id="0" name=""/>
        <dsp:cNvSpPr/>
      </dsp:nvSpPr>
      <dsp:spPr>
        <a:xfrm>
          <a:off x="71340" y="4554582"/>
          <a:ext cx="607063" cy="607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3CF50-C61F-47B2-84DF-86C3F4E2F9F6}">
      <dsp:nvSpPr>
        <dsp:cNvPr id="0" name=""/>
        <dsp:cNvSpPr/>
      </dsp:nvSpPr>
      <dsp:spPr>
        <a:xfrm>
          <a:off x="0" y="144742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Налогоплательщики, плательщики сборов, плательщики страховых взносов</a:t>
          </a:r>
          <a:endParaRPr lang="ru-RU" sz="2700" kern="1200" dirty="0"/>
        </a:p>
      </dsp:txBody>
      <dsp:txXfrm>
        <a:off x="50889" y="195631"/>
        <a:ext cx="8127822" cy="940692"/>
      </dsp:txXfrm>
    </dsp:sp>
    <dsp:sp modelId="{75050192-CB60-417A-ABB2-74FF8EAFA6C3}">
      <dsp:nvSpPr>
        <dsp:cNvPr id="0" name=""/>
        <dsp:cNvSpPr/>
      </dsp:nvSpPr>
      <dsp:spPr>
        <a:xfrm>
          <a:off x="0" y="1187212"/>
          <a:ext cx="8229600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организации и физические лица, на которых в соответствии с НК РФ возложена обязанность уплачивать соответственно налоги, сборы, страховые взносы</a:t>
          </a:r>
          <a:endParaRPr lang="ru-RU" sz="2100" kern="1200" dirty="0"/>
        </a:p>
      </dsp:txBody>
      <dsp:txXfrm>
        <a:off x="0" y="1187212"/>
        <a:ext cx="8229600" cy="922184"/>
      </dsp:txXfrm>
    </dsp:sp>
    <dsp:sp modelId="{F2DDD140-DA5E-43BC-819F-550A74DD1CBD}">
      <dsp:nvSpPr>
        <dsp:cNvPr id="0" name=""/>
        <dsp:cNvSpPr/>
      </dsp:nvSpPr>
      <dsp:spPr>
        <a:xfrm>
          <a:off x="0" y="2109397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Налоговые органы Российской Федерации</a:t>
          </a:r>
          <a:endParaRPr lang="ru-RU" sz="2700" kern="1200" dirty="0"/>
        </a:p>
      </dsp:txBody>
      <dsp:txXfrm>
        <a:off x="50889" y="2160286"/>
        <a:ext cx="8127822" cy="940692"/>
      </dsp:txXfrm>
    </dsp:sp>
    <dsp:sp modelId="{8E0314EE-DA96-4474-A402-B97210253D53}">
      <dsp:nvSpPr>
        <dsp:cNvPr id="0" name=""/>
        <dsp:cNvSpPr/>
      </dsp:nvSpPr>
      <dsp:spPr>
        <a:xfrm>
          <a:off x="0" y="3151867"/>
          <a:ext cx="8229600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единая централизованная система контроля за соблюдением законодательства о налогах и сборах, за правильностью исчисления, полнотой и своевременностью уплаты (перечисления) в бюджетную систему Российской Федерации налогов, сборов и страховых взносов, соответствующих пеней, штрафов, процентов</a:t>
          </a:r>
          <a:endParaRPr lang="ru-RU" sz="2100" kern="1200" dirty="0"/>
        </a:p>
      </dsp:txBody>
      <dsp:txXfrm>
        <a:off x="0" y="3151867"/>
        <a:ext cx="8229600" cy="1732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05F86-5DB1-40F4-8EDC-E2C734D154BF}">
      <dsp:nvSpPr>
        <dsp:cNvPr id="0" name=""/>
        <dsp:cNvSpPr/>
      </dsp:nvSpPr>
      <dsp:spPr>
        <a:xfrm>
          <a:off x="6099510" y="3836971"/>
          <a:ext cx="1788308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1788308" y="289990"/>
              </a:lnTo>
              <a:lnTo>
                <a:pt x="1788308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3226-0059-4969-9B2E-97F5E82CCCFB}">
      <dsp:nvSpPr>
        <dsp:cNvPr id="0" name=""/>
        <dsp:cNvSpPr/>
      </dsp:nvSpPr>
      <dsp:spPr>
        <a:xfrm>
          <a:off x="6053790" y="3836971"/>
          <a:ext cx="91440" cy="42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BA10A-7725-4980-9F1C-EE1E7F9106E5}">
      <dsp:nvSpPr>
        <dsp:cNvPr id="0" name=""/>
        <dsp:cNvSpPr/>
      </dsp:nvSpPr>
      <dsp:spPr>
        <a:xfrm>
          <a:off x="4311201" y="3836971"/>
          <a:ext cx="1788308" cy="425536"/>
        </a:xfrm>
        <a:custGeom>
          <a:avLst/>
          <a:gdLst/>
          <a:ahLst/>
          <a:cxnLst/>
          <a:rect l="0" t="0" r="0" b="0"/>
          <a:pathLst>
            <a:path>
              <a:moveTo>
                <a:pt x="1788308" y="0"/>
              </a:moveTo>
              <a:lnTo>
                <a:pt x="1788308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36D4-1BD5-46B7-948B-5C930194F065}">
      <dsp:nvSpPr>
        <dsp:cNvPr id="0" name=""/>
        <dsp:cNvSpPr/>
      </dsp:nvSpPr>
      <dsp:spPr>
        <a:xfrm>
          <a:off x="3932991" y="2482327"/>
          <a:ext cx="2166518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2166518" y="289990"/>
              </a:lnTo>
              <a:lnTo>
                <a:pt x="2166518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65E58-C3A6-434F-B829-3FD00E37B0D7}">
      <dsp:nvSpPr>
        <dsp:cNvPr id="0" name=""/>
        <dsp:cNvSpPr/>
      </dsp:nvSpPr>
      <dsp:spPr>
        <a:xfrm>
          <a:off x="1628737" y="383697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894154" y="289990"/>
              </a:lnTo>
              <a:lnTo>
                <a:pt x="894154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FEB26-BD5A-4217-B03D-49478C8E5EC6}">
      <dsp:nvSpPr>
        <dsp:cNvPr id="0" name=""/>
        <dsp:cNvSpPr/>
      </dsp:nvSpPr>
      <dsp:spPr>
        <a:xfrm>
          <a:off x="734583" y="383697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894154" y="0"/>
              </a:moveTo>
              <a:lnTo>
                <a:pt x="894154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7B682-8606-48D8-B089-1FE69D930EAF}">
      <dsp:nvSpPr>
        <dsp:cNvPr id="0" name=""/>
        <dsp:cNvSpPr/>
      </dsp:nvSpPr>
      <dsp:spPr>
        <a:xfrm>
          <a:off x="1628737" y="2482327"/>
          <a:ext cx="2304253" cy="425536"/>
        </a:xfrm>
        <a:custGeom>
          <a:avLst/>
          <a:gdLst/>
          <a:ahLst/>
          <a:cxnLst/>
          <a:rect l="0" t="0" r="0" b="0"/>
          <a:pathLst>
            <a:path>
              <a:moveTo>
                <a:pt x="2304253" y="0"/>
              </a:moveTo>
              <a:lnTo>
                <a:pt x="2304253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43074-56CB-44D5-A42F-518B1FC2241E}">
      <dsp:nvSpPr>
        <dsp:cNvPr id="0" name=""/>
        <dsp:cNvSpPr/>
      </dsp:nvSpPr>
      <dsp:spPr>
        <a:xfrm>
          <a:off x="3887271" y="1141713"/>
          <a:ext cx="91440" cy="411506"/>
        </a:xfrm>
        <a:custGeom>
          <a:avLst/>
          <a:gdLst/>
          <a:ahLst/>
          <a:cxnLst/>
          <a:rect l="0" t="0" r="0" b="0"/>
          <a:pathLst>
            <a:path>
              <a:moveTo>
                <a:pt x="66950" y="0"/>
              </a:moveTo>
              <a:lnTo>
                <a:pt x="66950" y="275961"/>
              </a:lnTo>
              <a:lnTo>
                <a:pt x="45720" y="275961"/>
              </a:lnTo>
              <a:lnTo>
                <a:pt x="45720" y="411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2B3B6-9FBE-4F73-ABA0-110D7A1B3A6E}">
      <dsp:nvSpPr>
        <dsp:cNvPr id="0" name=""/>
        <dsp:cNvSpPr/>
      </dsp:nvSpPr>
      <dsp:spPr>
        <a:xfrm>
          <a:off x="2902610" y="212605"/>
          <a:ext cx="210322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F24311-00C0-4AF8-9210-CD3D934446C9}">
      <dsp:nvSpPr>
        <dsp:cNvPr id="0" name=""/>
        <dsp:cNvSpPr/>
      </dsp:nvSpPr>
      <dsp:spPr>
        <a:xfrm>
          <a:off x="3065184" y="367050"/>
          <a:ext cx="210322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/>
            <a:t>метод налогового права</a:t>
          </a:r>
          <a:endParaRPr lang="ru-RU" sz="1600" b="1" kern="1200" cap="all" baseline="0" dirty="0"/>
        </a:p>
      </dsp:txBody>
      <dsp:txXfrm>
        <a:off x="3092397" y="394263"/>
        <a:ext cx="2048795" cy="874681"/>
      </dsp:txXfrm>
    </dsp:sp>
    <dsp:sp modelId="{F7C490F3-4F01-4376-B511-0A2C9EEE9FC2}">
      <dsp:nvSpPr>
        <dsp:cNvPr id="0" name=""/>
        <dsp:cNvSpPr/>
      </dsp:nvSpPr>
      <dsp:spPr>
        <a:xfrm>
          <a:off x="2710161" y="1553220"/>
          <a:ext cx="2445660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EC132-8A3E-4E5D-9D7D-A955EA6CFE8F}">
      <dsp:nvSpPr>
        <dsp:cNvPr id="0" name=""/>
        <dsp:cNvSpPr/>
      </dsp:nvSpPr>
      <dsp:spPr>
        <a:xfrm>
          <a:off x="2872734" y="1707664"/>
          <a:ext cx="2445660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императивный с элементами диспозитивности</a:t>
          </a:r>
          <a:endParaRPr lang="ru-RU" sz="1400" b="1" kern="1200" dirty="0"/>
        </a:p>
      </dsp:txBody>
      <dsp:txXfrm>
        <a:off x="2899947" y="1734877"/>
        <a:ext cx="2391234" cy="874681"/>
      </dsp:txXfrm>
    </dsp:sp>
    <dsp:sp modelId="{90554619-C3AD-46AF-84F6-2BFC3FFB2E18}">
      <dsp:nvSpPr>
        <dsp:cNvPr id="0" name=""/>
        <dsp:cNvSpPr/>
      </dsp:nvSpPr>
      <dsp:spPr>
        <a:xfrm>
          <a:off x="755749" y="2907863"/>
          <a:ext cx="1745976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8D470A-7530-47C0-BEAD-58F88576B1E8}">
      <dsp:nvSpPr>
        <dsp:cNvPr id="0" name=""/>
        <dsp:cNvSpPr/>
      </dsp:nvSpPr>
      <dsp:spPr>
        <a:xfrm>
          <a:off x="918323" y="3062308"/>
          <a:ext cx="1745976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императивные предписания</a:t>
          </a:r>
          <a:endParaRPr lang="ru-RU" sz="1300" kern="1200" dirty="0"/>
        </a:p>
      </dsp:txBody>
      <dsp:txXfrm>
        <a:off x="945536" y="3089521"/>
        <a:ext cx="1691550" cy="874681"/>
      </dsp:txXfrm>
    </dsp:sp>
    <dsp:sp modelId="{FD5AD958-30A9-4D4F-9711-C3B19486041A}">
      <dsp:nvSpPr>
        <dsp:cNvPr id="0" name=""/>
        <dsp:cNvSpPr/>
      </dsp:nvSpPr>
      <dsp:spPr>
        <a:xfrm>
          <a:off x="3002" y="4262507"/>
          <a:ext cx="1463161" cy="1382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B0834-88AE-4890-8C8F-B9D21C2472F8}">
      <dsp:nvSpPr>
        <dsp:cNvPr id="0" name=""/>
        <dsp:cNvSpPr/>
      </dsp:nvSpPr>
      <dsp:spPr>
        <a:xfrm>
          <a:off x="165576" y="4416952"/>
          <a:ext cx="1463161" cy="1382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обязывающее предписание </a:t>
          </a:r>
          <a:endParaRPr lang="ru-RU" sz="1300" kern="1200" dirty="0"/>
        </a:p>
      </dsp:txBody>
      <dsp:txXfrm>
        <a:off x="206082" y="4457458"/>
        <a:ext cx="1382149" cy="1301964"/>
      </dsp:txXfrm>
    </dsp:sp>
    <dsp:sp modelId="{23DE85A8-1B28-46F7-88C6-C9EABD137A85}">
      <dsp:nvSpPr>
        <dsp:cNvPr id="0" name=""/>
        <dsp:cNvSpPr/>
      </dsp:nvSpPr>
      <dsp:spPr>
        <a:xfrm>
          <a:off x="1791311" y="4262507"/>
          <a:ext cx="1463161" cy="1426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BFC6D-28FB-4AA9-A0BB-C12D64278EB8}">
      <dsp:nvSpPr>
        <dsp:cNvPr id="0" name=""/>
        <dsp:cNvSpPr/>
      </dsp:nvSpPr>
      <dsp:spPr>
        <a:xfrm>
          <a:off x="1953885" y="4416952"/>
          <a:ext cx="1463161" cy="1426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запрещающее предписание </a:t>
          </a:r>
          <a:endParaRPr lang="ru-RU" sz="1300" kern="1200" dirty="0"/>
        </a:p>
      </dsp:txBody>
      <dsp:txXfrm>
        <a:off x="1995669" y="4458736"/>
        <a:ext cx="1379593" cy="1343039"/>
      </dsp:txXfrm>
    </dsp:sp>
    <dsp:sp modelId="{B782D555-B699-48C2-A199-ADB357160FED}">
      <dsp:nvSpPr>
        <dsp:cNvPr id="0" name=""/>
        <dsp:cNvSpPr/>
      </dsp:nvSpPr>
      <dsp:spPr>
        <a:xfrm>
          <a:off x="5088787" y="2907863"/>
          <a:ext cx="2021445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782044-8DA3-4045-A56E-03CE066C5914}">
      <dsp:nvSpPr>
        <dsp:cNvPr id="0" name=""/>
        <dsp:cNvSpPr/>
      </dsp:nvSpPr>
      <dsp:spPr>
        <a:xfrm>
          <a:off x="5251360" y="3062308"/>
          <a:ext cx="2021445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элементы диспозитивности</a:t>
          </a:r>
          <a:endParaRPr lang="ru-RU" sz="1300" kern="1200" dirty="0"/>
        </a:p>
      </dsp:txBody>
      <dsp:txXfrm>
        <a:off x="5278573" y="3089521"/>
        <a:ext cx="1967019" cy="874681"/>
      </dsp:txXfrm>
    </dsp:sp>
    <dsp:sp modelId="{E9F0C33E-19A2-456F-9D6E-8D93D31F5D3E}">
      <dsp:nvSpPr>
        <dsp:cNvPr id="0" name=""/>
        <dsp:cNvSpPr/>
      </dsp:nvSpPr>
      <dsp:spPr>
        <a:xfrm>
          <a:off x="3579620" y="4262507"/>
          <a:ext cx="1463161" cy="1404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7208E-F401-4F76-A9CC-EFDF2E1F25FE}">
      <dsp:nvSpPr>
        <dsp:cNvPr id="0" name=""/>
        <dsp:cNvSpPr/>
      </dsp:nvSpPr>
      <dsp:spPr>
        <a:xfrm>
          <a:off x="3742193" y="4416952"/>
          <a:ext cx="1463161" cy="1404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уплатить налог досрочно </a:t>
          </a:r>
          <a:endParaRPr lang="ru-RU" sz="1300" kern="1200" dirty="0"/>
        </a:p>
      </dsp:txBody>
      <dsp:txXfrm>
        <a:off x="3783338" y="4458097"/>
        <a:ext cx="1380871" cy="1322502"/>
      </dsp:txXfrm>
    </dsp:sp>
    <dsp:sp modelId="{C453B27D-4B33-4CE0-BA90-42E84DFB541D}">
      <dsp:nvSpPr>
        <dsp:cNvPr id="0" name=""/>
        <dsp:cNvSpPr/>
      </dsp:nvSpPr>
      <dsp:spPr>
        <a:xfrm>
          <a:off x="5367929" y="4262507"/>
          <a:ext cx="1463161" cy="144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B5950B-2E5B-40A3-A601-BE54A5BEE723}">
      <dsp:nvSpPr>
        <dsp:cNvPr id="0" name=""/>
        <dsp:cNvSpPr/>
      </dsp:nvSpPr>
      <dsp:spPr>
        <a:xfrm>
          <a:off x="5530502" y="4416952"/>
          <a:ext cx="1463161" cy="1448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подать декларацию лично либо иным указанным в НК РФ способом</a:t>
          </a:r>
          <a:endParaRPr lang="ru-RU" sz="1300" kern="1200" dirty="0"/>
        </a:p>
      </dsp:txBody>
      <dsp:txXfrm>
        <a:off x="5572925" y="4459375"/>
        <a:ext cx="1378315" cy="1363577"/>
      </dsp:txXfrm>
    </dsp:sp>
    <dsp:sp modelId="{5B8A950C-A344-44C2-B7F1-9E2FD8995F29}">
      <dsp:nvSpPr>
        <dsp:cNvPr id="0" name=""/>
        <dsp:cNvSpPr/>
      </dsp:nvSpPr>
      <dsp:spPr>
        <a:xfrm>
          <a:off x="7156238" y="4262507"/>
          <a:ext cx="1463161" cy="144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B6BC9E-D30F-4129-B82C-D7DBFA585AF2}">
      <dsp:nvSpPr>
        <dsp:cNvPr id="0" name=""/>
        <dsp:cNvSpPr/>
      </dsp:nvSpPr>
      <dsp:spPr>
        <a:xfrm>
          <a:off x="7318811" y="4416952"/>
          <a:ext cx="1463161" cy="1448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выбрать метод учета доходов и расходов по налогу на прибыль организаций и др.</a:t>
          </a:r>
          <a:endParaRPr lang="ru-RU" sz="1300" kern="1200" dirty="0"/>
        </a:p>
      </dsp:txBody>
      <dsp:txXfrm>
        <a:off x="7361234" y="4459375"/>
        <a:ext cx="1378315" cy="136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C160-0592-422D-B52F-8C8B8CF72C41}">
      <dsp:nvSpPr>
        <dsp:cNvPr id="0" name=""/>
        <dsp:cNvSpPr/>
      </dsp:nvSpPr>
      <dsp:spPr>
        <a:xfrm>
          <a:off x="4114799" y="1178443"/>
          <a:ext cx="247091" cy="4424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113"/>
              </a:lnTo>
              <a:lnTo>
                <a:pt x="247091" y="44241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9A27E-A8EC-4AC5-8DF2-2F94EEBE46E8}">
      <dsp:nvSpPr>
        <dsp:cNvPr id="0" name=""/>
        <dsp:cNvSpPr/>
      </dsp:nvSpPr>
      <dsp:spPr>
        <a:xfrm>
          <a:off x="3867708" y="1178443"/>
          <a:ext cx="247091" cy="4424113"/>
        </a:xfrm>
        <a:custGeom>
          <a:avLst/>
          <a:gdLst/>
          <a:ahLst/>
          <a:cxnLst/>
          <a:rect l="0" t="0" r="0" b="0"/>
          <a:pathLst>
            <a:path>
              <a:moveTo>
                <a:pt x="247091" y="0"/>
              </a:moveTo>
              <a:lnTo>
                <a:pt x="247091" y="4424113"/>
              </a:lnTo>
              <a:lnTo>
                <a:pt x="0" y="44241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D38DB-4CCF-49F9-97B8-59C95D397BE3}">
      <dsp:nvSpPr>
        <dsp:cNvPr id="0" name=""/>
        <dsp:cNvSpPr/>
      </dsp:nvSpPr>
      <dsp:spPr>
        <a:xfrm>
          <a:off x="4114799" y="1178443"/>
          <a:ext cx="247091" cy="2753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304"/>
              </a:lnTo>
              <a:lnTo>
                <a:pt x="247091" y="27533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82259-B09A-44B8-AD57-5B9963766724}">
      <dsp:nvSpPr>
        <dsp:cNvPr id="0" name=""/>
        <dsp:cNvSpPr/>
      </dsp:nvSpPr>
      <dsp:spPr>
        <a:xfrm>
          <a:off x="3867708" y="1178443"/>
          <a:ext cx="247091" cy="2753304"/>
        </a:xfrm>
        <a:custGeom>
          <a:avLst/>
          <a:gdLst/>
          <a:ahLst/>
          <a:cxnLst/>
          <a:rect l="0" t="0" r="0" b="0"/>
          <a:pathLst>
            <a:path>
              <a:moveTo>
                <a:pt x="247091" y="0"/>
              </a:moveTo>
              <a:lnTo>
                <a:pt x="247091" y="2753304"/>
              </a:lnTo>
              <a:lnTo>
                <a:pt x="0" y="27533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F1CB3-0F9D-4702-90DD-90660E9E696A}">
      <dsp:nvSpPr>
        <dsp:cNvPr id="0" name=""/>
        <dsp:cNvSpPr/>
      </dsp:nvSpPr>
      <dsp:spPr>
        <a:xfrm>
          <a:off x="4114799" y="1178443"/>
          <a:ext cx="247091" cy="108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495"/>
              </a:lnTo>
              <a:lnTo>
                <a:pt x="247091" y="1082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7ACEB-B7EA-4D53-A0F8-C71BBE959439}">
      <dsp:nvSpPr>
        <dsp:cNvPr id="0" name=""/>
        <dsp:cNvSpPr/>
      </dsp:nvSpPr>
      <dsp:spPr>
        <a:xfrm>
          <a:off x="3867708" y="1178443"/>
          <a:ext cx="247091" cy="1082495"/>
        </a:xfrm>
        <a:custGeom>
          <a:avLst/>
          <a:gdLst/>
          <a:ahLst/>
          <a:cxnLst/>
          <a:rect l="0" t="0" r="0" b="0"/>
          <a:pathLst>
            <a:path>
              <a:moveTo>
                <a:pt x="247091" y="0"/>
              </a:moveTo>
              <a:lnTo>
                <a:pt x="247091" y="1082495"/>
              </a:lnTo>
              <a:lnTo>
                <a:pt x="0" y="10824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1FB4C-FCAF-4CC1-8553-328683142D5F}">
      <dsp:nvSpPr>
        <dsp:cNvPr id="0" name=""/>
        <dsp:cNvSpPr/>
      </dsp:nvSpPr>
      <dsp:spPr>
        <a:xfrm>
          <a:off x="2938174" y="1818"/>
          <a:ext cx="2353251" cy="1176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Система налогового права</a:t>
          </a:r>
          <a:endParaRPr lang="ru-RU" sz="2400" kern="1200" dirty="0"/>
        </a:p>
      </dsp:txBody>
      <dsp:txXfrm>
        <a:off x="2938174" y="1818"/>
        <a:ext cx="2353251" cy="1176625"/>
      </dsp:txXfrm>
    </dsp:sp>
    <dsp:sp modelId="{01AB8492-E414-4B0F-AAE7-E7E4C577F453}">
      <dsp:nvSpPr>
        <dsp:cNvPr id="0" name=""/>
        <dsp:cNvSpPr/>
      </dsp:nvSpPr>
      <dsp:spPr>
        <a:xfrm>
          <a:off x="1514456" y="1672626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общая часть налогового права</a:t>
          </a:r>
          <a:endParaRPr lang="ru-RU" sz="2400" kern="1200" dirty="0"/>
        </a:p>
      </dsp:txBody>
      <dsp:txXfrm>
        <a:off x="1514456" y="1672626"/>
        <a:ext cx="2353251" cy="1176625"/>
      </dsp:txXfrm>
    </dsp:sp>
    <dsp:sp modelId="{D8D7E438-141B-4AD5-9B8B-8591E92D7988}">
      <dsp:nvSpPr>
        <dsp:cNvPr id="0" name=""/>
        <dsp:cNvSpPr/>
      </dsp:nvSpPr>
      <dsp:spPr>
        <a:xfrm>
          <a:off x="4361891" y="1672626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особенная часть</a:t>
          </a:r>
          <a:endParaRPr lang="ru-RU" sz="2400" kern="1200" dirty="0"/>
        </a:p>
      </dsp:txBody>
      <dsp:txXfrm>
        <a:off x="4361891" y="1672626"/>
        <a:ext cx="2353251" cy="1176625"/>
      </dsp:txXfrm>
    </dsp:sp>
    <dsp:sp modelId="{7749AE56-C7F8-4E45-9DA0-B8463F1FF060}">
      <dsp:nvSpPr>
        <dsp:cNvPr id="0" name=""/>
        <dsp:cNvSpPr/>
      </dsp:nvSpPr>
      <dsp:spPr>
        <a:xfrm>
          <a:off x="1514456" y="3343435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международное налоговое право</a:t>
          </a:r>
          <a:endParaRPr lang="ru-RU" sz="2400" kern="1200" dirty="0"/>
        </a:p>
      </dsp:txBody>
      <dsp:txXfrm>
        <a:off x="1514456" y="3343435"/>
        <a:ext cx="2353251" cy="1176625"/>
      </dsp:txXfrm>
    </dsp:sp>
    <dsp:sp modelId="{E024914C-6625-4ABD-BA9B-7F4BA7EC640D}">
      <dsp:nvSpPr>
        <dsp:cNvPr id="0" name=""/>
        <dsp:cNvSpPr/>
      </dsp:nvSpPr>
      <dsp:spPr>
        <a:xfrm>
          <a:off x="4361891" y="3343435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национальное налоговое право</a:t>
          </a:r>
          <a:endParaRPr lang="ru-RU" sz="2400" kern="1200" dirty="0"/>
        </a:p>
      </dsp:txBody>
      <dsp:txXfrm>
        <a:off x="4361891" y="3343435"/>
        <a:ext cx="2353251" cy="1176625"/>
      </dsp:txXfrm>
    </dsp:sp>
    <dsp:sp modelId="{E85C5087-5437-42AF-87E8-F464627F763E}">
      <dsp:nvSpPr>
        <dsp:cNvPr id="0" name=""/>
        <dsp:cNvSpPr/>
      </dsp:nvSpPr>
      <dsp:spPr>
        <a:xfrm>
          <a:off x="1514456" y="5014244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регулятивное налоговое право</a:t>
          </a:r>
          <a:endParaRPr lang="ru-RU" sz="2400" kern="1200" dirty="0"/>
        </a:p>
      </dsp:txBody>
      <dsp:txXfrm>
        <a:off x="1514456" y="5014244"/>
        <a:ext cx="2353251" cy="1176625"/>
      </dsp:txXfrm>
    </dsp:sp>
    <dsp:sp modelId="{6956AF55-7FDD-4CDB-B832-6874CA633E1B}">
      <dsp:nvSpPr>
        <dsp:cNvPr id="0" name=""/>
        <dsp:cNvSpPr/>
      </dsp:nvSpPr>
      <dsp:spPr>
        <a:xfrm>
          <a:off x="4361891" y="5014244"/>
          <a:ext cx="2353251" cy="1176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охранительное налоговое право</a:t>
          </a:r>
          <a:endParaRPr lang="ru-RU" sz="2400" kern="1200" dirty="0"/>
        </a:p>
      </dsp:txBody>
      <dsp:txXfrm>
        <a:off x="4361891" y="5014244"/>
        <a:ext cx="2353251" cy="1176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41200-FCAD-48CB-8650-345336C293DC}">
      <dsp:nvSpPr>
        <dsp:cNvPr id="0" name=""/>
        <dsp:cNvSpPr/>
      </dsp:nvSpPr>
      <dsp:spPr>
        <a:xfrm>
          <a:off x="1274901" y="1107"/>
          <a:ext cx="2944750" cy="14076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6">
                  <a:lumMod val="75000"/>
                </a:schemeClr>
              </a:solidFill>
            </a:rPr>
            <a:t>налогоплательщики, плательщики сборов, плательщики страховых взносов</a:t>
          </a:r>
          <a:endParaRPr lang="ru-RU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274901" y="1107"/>
        <a:ext cx="2944750" cy="1407646"/>
      </dsp:txXfrm>
    </dsp:sp>
    <dsp:sp modelId="{58B64523-9F2E-41CB-AE5C-0C969E7EBC5F}">
      <dsp:nvSpPr>
        <dsp:cNvPr id="0" name=""/>
        <dsp:cNvSpPr/>
      </dsp:nvSpPr>
      <dsp:spPr>
        <a:xfrm>
          <a:off x="4454259" y="1107"/>
          <a:ext cx="2346078" cy="1407646"/>
        </a:xfrm>
        <a:prstGeom prst="rect">
          <a:avLst/>
        </a:prstGeom>
        <a:solidFill>
          <a:schemeClr val="accent5">
            <a:hueOff val="1896774"/>
            <a:satOff val="10325"/>
            <a:lumOff val="-1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налоговые агенты</a:t>
          </a:r>
          <a:endParaRPr lang="ru-RU" sz="2200" kern="1200" dirty="0"/>
        </a:p>
      </dsp:txBody>
      <dsp:txXfrm>
        <a:off x="4454259" y="1107"/>
        <a:ext cx="2346078" cy="1407646"/>
      </dsp:txXfrm>
    </dsp:sp>
    <dsp:sp modelId="{4A50D278-E899-4680-8822-147C5BFCC16E}">
      <dsp:nvSpPr>
        <dsp:cNvPr id="0" name=""/>
        <dsp:cNvSpPr/>
      </dsp:nvSpPr>
      <dsp:spPr>
        <a:xfrm>
          <a:off x="1574238" y="1643362"/>
          <a:ext cx="2346078" cy="1407646"/>
        </a:xfrm>
        <a:prstGeom prst="rect">
          <a:avLst/>
        </a:prstGeom>
        <a:solidFill>
          <a:schemeClr val="accent5">
            <a:hueOff val="3793548"/>
            <a:satOff val="20649"/>
            <a:lumOff val="-37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налоговые органы </a:t>
          </a:r>
          <a:endParaRPr lang="ru-RU" sz="2200" kern="1200" dirty="0"/>
        </a:p>
      </dsp:txBody>
      <dsp:txXfrm>
        <a:off x="1574238" y="1643362"/>
        <a:ext cx="2346078" cy="1407646"/>
      </dsp:txXfrm>
    </dsp:sp>
    <dsp:sp modelId="{B2FF3F14-DECB-4BC8-A7D8-CEDA73B81BCA}">
      <dsp:nvSpPr>
        <dsp:cNvPr id="0" name=""/>
        <dsp:cNvSpPr/>
      </dsp:nvSpPr>
      <dsp:spPr>
        <a:xfrm>
          <a:off x="4154923" y="1643362"/>
          <a:ext cx="2346078" cy="1407646"/>
        </a:xfrm>
        <a:prstGeom prst="rect">
          <a:avLst/>
        </a:prstGeom>
        <a:solidFill>
          <a:schemeClr val="accent5">
            <a:hueOff val="5690321"/>
            <a:satOff val="30974"/>
            <a:lumOff val="-558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таможенные органы </a:t>
          </a:r>
          <a:endParaRPr lang="ru-RU" sz="2200" kern="1200" dirty="0"/>
        </a:p>
      </dsp:txBody>
      <dsp:txXfrm>
        <a:off x="4154923" y="1643362"/>
        <a:ext cx="2346078" cy="140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FF4F8BB7-D7EA-4147-AB34-19816F48E727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 b="1">
                <a:solidFill>
                  <a:srgbClr val="000000"/>
                </a:solidFill>
                <a:latin typeface="Verdana" panose="020B0604030504040204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4D4EC-B00C-46C8-A487-A50FFA141D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32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95817-25EE-4EA7-BB34-387F2DC0B1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131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ACBE9B3-08EE-42A2-A651-16BFEA881E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85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C6A85-3BBB-4B52-8506-BAA4FC455F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28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5E5D3-2C34-46C3-919D-A37CCBA65B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46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13109-6821-4E0D-9084-60AE75F53D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66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FF0E7-90E7-4666-AC70-CBD438115D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33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D2D1-3DC8-4D48-BC5D-EA842B0B7F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62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2EFC-4AAB-4B75-9D88-06724C812B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88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BBF8B-C47D-45B3-9F4D-3ECC37E4A8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2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328A-90AC-4536-8AD7-A208BD44BA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63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DA2D9D-B712-4595-838E-C9ED77CB6EA2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648200"/>
            <a:ext cx="5486400" cy="1143000"/>
          </a:xfrm>
        </p:spPr>
        <p:txBody>
          <a:bodyPr/>
          <a:lstStyle/>
          <a:p>
            <a:r>
              <a:rPr lang="ru-RU" altLang="ru-RU" sz="3200" i="0" cap="all" dirty="0"/>
              <a:t>Основные положения налогового права</a:t>
            </a:r>
            <a:endParaRPr lang="en-US" altLang="ru-RU" sz="5400" i="0" cap="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4195192" cy="381000"/>
          </a:xfrm>
        </p:spPr>
        <p:txBody>
          <a:bodyPr/>
          <a:lstStyle/>
          <a:p>
            <a:r>
              <a:rPr lang="ru-RU" altLang="ru-RU" dirty="0" smtClean="0"/>
              <a:t>Лекция 1</a:t>
            </a:r>
            <a:endParaRPr lang="en-US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08" y="1"/>
            <a:ext cx="1700808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Источники налогового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283070"/>
              </p:ext>
            </p:extLst>
          </p:nvPr>
        </p:nvGraphicFramePr>
        <p:xfrm>
          <a:off x="318356" y="1090139"/>
          <a:ext cx="8507288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90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Источники налогового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67508"/>
              </p:ext>
            </p:extLst>
          </p:nvPr>
        </p:nvGraphicFramePr>
        <p:xfrm>
          <a:off x="318356" y="1090139"/>
          <a:ext cx="8507288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81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Субъекты налогового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170998"/>
              </p:ext>
            </p:extLst>
          </p:nvPr>
        </p:nvGraphicFramePr>
        <p:xfrm>
          <a:off x="611560" y="1096963"/>
          <a:ext cx="8075240" cy="305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20988" y="4149080"/>
            <a:ext cx="3456384" cy="23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25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2074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912771"/>
              </p:ext>
            </p:extLst>
          </p:nvPr>
        </p:nvGraphicFramePr>
        <p:xfrm>
          <a:off x="457200" y="332656"/>
          <a:ext cx="8229600" cy="59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" y="3501008"/>
            <a:ext cx="3680824" cy="245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09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Налоговые правоотношения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60015"/>
              </p:ext>
            </p:extLst>
          </p:nvPr>
        </p:nvGraphicFramePr>
        <p:xfrm>
          <a:off x="251520" y="980728"/>
          <a:ext cx="8435280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60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043589"/>
              </p:ext>
            </p:extLst>
          </p:nvPr>
        </p:nvGraphicFramePr>
        <p:xfrm>
          <a:off x="179512" y="764704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9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251520" y="5157192"/>
            <a:ext cx="5482952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69" y="-5712"/>
            <a:ext cx="1700931" cy="1700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300" dirty="0" smtClean="0"/>
              <a:t>Вопросы лекции</a:t>
            </a:r>
            <a:endParaRPr lang="en-US" altLang="ru-RU" sz="4300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587872" y="1902658"/>
            <a:ext cx="48173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>
                <a:solidFill>
                  <a:srgbClr val="000000"/>
                </a:solidFill>
              </a:rPr>
              <a:t>Предмет, метод, система налогового права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189445" y="2641084"/>
            <a:ext cx="32337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>
                <a:solidFill>
                  <a:srgbClr val="000000"/>
                </a:solidFill>
              </a:rPr>
              <a:t>Принципы налогового права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454375" y="3253304"/>
            <a:ext cx="474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>
                <a:solidFill>
                  <a:srgbClr val="000000"/>
                </a:solidFill>
              </a:rPr>
              <a:t>Источники налогового права</a:t>
            </a:r>
            <a:r>
              <a:rPr lang="ru-RU" altLang="ru-RU" sz="1600" dirty="0" smtClean="0">
                <a:solidFill>
                  <a:srgbClr val="000000"/>
                </a:solidFill>
              </a:rPr>
              <a:t>. Акты </a:t>
            </a:r>
            <a:r>
              <a:rPr lang="ru-RU" altLang="ru-RU" sz="1600" dirty="0">
                <a:solidFill>
                  <a:srgbClr val="000000"/>
                </a:solidFill>
              </a:rPr>
              <a:t>налогового законодательства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4248070" y="4120634"/>
            <a:ext cx="3187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>
                <a:solidFill>
                  <a:srgbClr val="000000"/>
                </a:solidFill>
              </a:rPr>
              <a:t>Субъекты налогового права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733800" y="4901684"/>
            <a:ext cx="4589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>
                <a:solidFill>
                  <a:srgbClr val="000000"/>
                </a:solidFill>
              </a:rPr>
              <a:t>Налогоплательщики и налоговые органы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99592" y="1052736"/>
            <a:ext cx="7824787" cy="3149600"/>
          </a:xfrm>
          <a:noFill/>
          <a:ln/>
        </p:spPr>
        <p:txBody>
          <a:bodyPr/>
          <a:lstStyle/>
          <a:p>
            <a:r>
              <a:rPr lang="ru-RU" altLang="ru-RU" sz="2400" b="1" dirty="0"/>
              <a:t>В деле налогов следует принимать в соображение не то, что народ может дать, а то, что он может давать </a:t>
            </a:r>
            <a:r>
              <a:rPr lang="ru-RU" altLang="ru-RU" sz="2400" b="1" dirty="0" smtClean="0"/>
              <a:t>всегда</a:t>
            </a:r>
          </a:p>
          <a:p>
            <a:pPr marL="0" indent="0" algn="r">
              <a:buNone/>
            </a:pPr>
            <a:r>
              <a:rPr lang="ru-RU" altLang="ru-RU" sz="2400" i="1" dirty="0"/>
              <a:t>Шарль </a:t>
            </a:r>
            <a:r>
              <a:rPr lang="ru-RU" altLang="ru-RU" sz="2400" i="1" dirty="0" smtClean="0"/>
              <a:t>Монтескье</a:t>
            </a:r>
          </a:p>
          <a:p>
            <a:pPr marL="0" indent="0" algn="r">
              <a:buNone/>
            </a:pPr>
            <a:endParaRPr lang="ru-RU" altLang="ru-RU" sz="2400" b="1" dirty="0"/>
          </a:p>
          <a:p>
            <a:pPr lvl="1"/>
            <a:r>
              <a:rPr lang="ru-RU" altLang="ru-RU" sz="2000" b="1" dirty="0"/>
              <a:t>Отдавайте кесарю кесарево</a:t>
            </a:r>
          </a:p>
          <a:p>
            <a:pPr marL="457200" lvl="1" indent="0" algn="r">
              <a:buNone/>
            </a:pPr>
            <a:r>
              <a:rPr lang="ru-RU" altLang="ru-RU" sz="2000" i="1" dirty="0"/>
              <a:t>Евангелие от Матфея, 22, </a:t>
            </a:r>
            <a:r>
              <a:rPr lang="ru-RU" altLang="ru-RU" sz="2000" i="1" dirty="0" smtClean="0"/>
              <a:t>21</a:t>
            </a:r>
            <a:r>
              <a:rPr lang="en-US" altLang="ru-RU" sz="2000" i="1" dirty="0" smtClean="0"/>
              <a:t> </a:t>
            </a:r>
            <a:r>
              <a:rPr lang="en-US" altLang="ru-RU" sz="2000" b="1" dirty="0"/>
              <a:t/>
            </a:r>
            <a:br>
              <a:rPr lang="en-US" altLang="ru-RU" sz="2000" b="1" dirty="0"/>
            </a:br>
            <a:endParaRPr lang="en-US" alt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75414"/>
              </p:ext>
            </p:extLst>
          </p:nvPr>
        </p:nvGraphicFramePr>
        <p:xfrm>
          <a:off x="457200" y="476672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0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351370"/>
              </p:ext>
            </p:extLst>
          </p:nvPr>
        </p:nvGraphicFramePr>
        <p:xfrm>
          <a:off x="251520" y="260648"/>
          <a:ext cx="8784976" cy="606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54" y="476672"/>
            <a:ext cx="3261630" cy="183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86258"/>
              </p:ext>
            </p:extLst>
          </p:nvPr>
        </p:nvGraphicFramePr>
        <p:xfrm>
          <a:off x="457200" y="260648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3024336" cy="140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4863"/>
            <a:ext cx="2578427" cy="160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7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Принципы налогового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488351"/>
              </p:ext>
            </p:extLst>
          </p:nvPr>
        </p:nvGraphicFramePr>
        <p:xfrm>
          <a:off x="107504" y="1096963"/>
          <a:ext cx="8579296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08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Межотраслевые принципы налогового права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24747"/>
              </p:ext>
            </p:extLst>
          </p:nvPr>
        </p:nvGraphicFramePr>
        <p:xfrm>
          <a:off x="107504" y="1295400"/>
          <a:ext cx="8579296" cy="53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75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05094"/>
              </p:ext>
            </p:extLst>
          </p:nvPr>
        </p:nvGraphicFramePr>
        <p:xfrm>
          <a:off x="457200" y="404664"/>
          <a:ext cx="8229600" cy="591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917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190</TotalTime>
  <Words>655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Verdana</vt:lpstr>
      <vt:lpstr>Wingdings</vt:lpstr>
      <vt:lpstr>Default Design</vt:lpstr>
      <vt:lpstr>Основные положения налогового права</vt:lpstr>
      <vt:lpstr>Вопросы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налогового права</vt:lpstr>
      <vt:lpstr>Межотраслевые принципы налогового права </vt:lpstr>
      <vt:lpstr>Презентация PowerPoint</vt:lpstr>
      <vt:lpstr>Источники налогового права</vt:lpstr>
      <vt:lpstr>Источники налогового права</vt:lpstr>
      <vt:lpstr>Субъекты налогового права</vt:lpstr>
      <vt:lpstr>Презентация PowerPoint</vt:lpstr>
      <vt:lpstr>Презентация PowerPoint</vt:lpstr>
      <vt:lpstr>Налоговые правоотношения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Иван Баскаков</dc:creator>
  <cp:lastModifiedBy>Иван Баскаков</cp:lastModifiedBy>
  <cp:revision>11</cp:revision>
  <dcterms:created xsi:type="dcterms:W3CDTF">2022-09-14T07:54:31Z</dcterms:created>
  <dcterms:modified xsi:type="dcterms:W3CDTF">2022-09-15T04:13:55Z</dcterms:modified>
</cp:coreProperties>
</file>