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9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3DF18-BCF4-4E67-B6F6-F1DF0F3C7519}" type="doc">
      <dgm:prSet loTypeId="urn:microsoft.com/office/officeart/2005/8/layout/orgChart1" loCatId="hierarchy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84EFB61-8F06-4777-A590-1751F97440F8}">
      <dgm:prSet phldrT="[Текст]"/>
      <dgm:spPr/>
      <dgm:t>
        <a:bodyPr/>
        <a:lstStyle/>
        <a:p>
          <a:r>
            <a:rPr lang="ru-RU" cap="all" baseline="0" dirty="0" smtClean="0"/>
            <a:t>Налоговое правонарушение</a:t>
          </a:r>
          <a:endParaRPr lang="ru-RU" cap="all" baseline="0" dirty="0"/>
        </a:p>
      </dgm:t>
    </dgm:pt>
    <dgm:pt modelId="{91AF7D26-BE8F-4D73-B1BF-F46D3DEB03C4}" type="parTrans" cxnId="{450297C7-BCDD-4A70-8455-8509A71E223E}">
      <dgm:prSet/>
      <dgm:spPr/>
      <dgm:t>
        <a:bodyPr/>
        <a:lstStyle/>
        <a:p>
          <a:endParaRPr lang="ru-RU"/>
        </a:p>
      </dgm:t>
    </dgm:pt>
    <dgm:pt modelId="{1F6280A3-A938-4224-86D4-4A0DB65A2717}" type="sibTrans" cxnId="{450297C7-BCDD-4A70-8455-8509A71E223E}">
      <dgm:prSet/>
      <dgm:spPr/>
      <dgm:t>
        <a:bodyPr/>
        <a:lstStyle/>
        <a:p>
          <a:endParaRPr lang="ru-RU"/>
        </a:p>
      </dgm:t>
    </dgm:pt>
    <dgm:pt modelId="{5C680D82-E292-4354-B2C0-D7BFF30B4325}" type="asst">
      <dgm:prSet phldrT="[Текст]"/>
      <dgm:spPr/>
      <dgm:t>
        <a:bodyPr/>
        <a:lstStyle/>
        <a:p>
          <a:r>
            <a:rPr lang="ru-RU" dirty="0" smtClean="0"/>
            <a:t>виновно совершенное противоправное (в нарушение законодательства о налогах и сборах) деяние (действие или бездействие) налогоплательщика, плательщика страховых взносов, налогового агента и иных лиц, за которое НК РФ установлена ответственность</a:t>
          </a:r>
          <a:endParaRPr lang="ru-RU" dirty="0"/>
        </a:p>
      </dgm:t>
    </dgm:pt>
    <dgm:pt modelId="{18F89A7A-9C1E-4656-BA64-0174C45AE659}" type="parTrans" cxnId="{864D7365-A8F2-4BC4-B9B7-B015039CB994}">
      <dgm:prSet/>
      <dgm:spPr/>
      <dgm:t>
        <a:bodyPr/>
        <a:lstStyle/>
        <a:p>
          <a:endParaRPr lang="ru-RU"/>
        </a:p>
      </dgm:t>
    </dgm:pt>
    <dgm:pt modelId="{1AABE171-E125-44EE-8150-8CEE7CFDA11F}" type="sibTrans" cxnId="{864D7365-A8F2-4BC4-B9B7-B015039CB994}">
      <dgm:prSet/>
      <dgm:spPr/>
      <dgm:t>
        <a:bodyPr/>
        <a:lstStyle/>
        <a:p>
          <a:endParaRPr lang="ru-RU"/>
        </a:p>
      </dgm:t>
    </dgm:pt>
    <dgm:pt modelId="{9764ACFA-DC2B-46AE-8BBE-93073FB5069E}">
      <dgm:prSet phldrT="[Текст]"/>
      <dgm:spPr/>
      <dgm:t>
        <a:bodyPr/>
        <a:lstStyle/>
        <a:p>
          <a:r>
            <a:rPr lang="ru-RU" dirty="0" smtClean="0"/>
            <a:t>налоговое правонарушение противоправно</a:t>
          </a:r>
          <a:endParaRPr lang="ru-RU" dirty="0"/>
        </a:p>
      </dgm:t>
    </dgm:pt>
    <dgm:pt modelId="{D7570758-CA0E-43F4-BF76-2251246E256A}" type="parTrans" cxnId="{0B65489F-4937-45DE-A2EB-D12DCF4E55BE}">
      <dgm:prSet/>
      <dgm:spPr/>
      <dgm:t>
        <a:bodyPr/>
        <a:lstStyle/>
        <a:p>
          <a:endParaRPr lang="ru-RU"/>
        </a:p>
      </dgm:t>
    </dgm:pt>
    <dgm:pt modelId="{90773A93-35C9-4619-BE3A-58D96E5C6F33}" type="sibTrans" cxnId="{0B65489F-4937-45DE-A2EB-D12DCF4E55BE}">
      <dgm:prSet/>
      <dgm:spPr/>
      <dgm:t>
        <a:bodyPr/>
        <a:lstStyle/>
        <a:p>
          <a:endParaRPr lang="ru-RU"/>
        </a:p>
      </dgm:t>
    </dgm:pt>
    <dgm:pt modelId="{1267C60B-1FB8-4B1F-821D-0CAFF97AC1B8}">
      <dgm:prSet phldrT="[Текст]"/>
      <dgm:spPr/>
      <dgm:t>
        <a:bodyPr/>
        <a:lstStyle/>
        <a:p>
          <a:r>
            <a:rPr lang="ru-RU" dirty="0" smtClean="0"/>
            <a:t>правовым последствием совершения налогового правонарушения является налоговая ответственность</a:t>
          </a:r>
          <a:endParaRPr lang="ru-RU" dirty="0"/>
        </a:p>
      </dgm:t>
    </dgm:pt>
    <dgm:pt modelId="{BA75B85B-53B1-4A39-B342-ADC3865A620D}" type="parTrans" cxnId="{5BD6E787-04D9-4196-AABB-8D64FFF28592}">
      <dgm:prSet/>
      <dgm:spPr/>
      <dgm:t>
        <a:bodyPr/>
        <a:lstStyle/>
        <a:p>
          <a:endParaRPr lang="ru-RU"/>
        </a:p>
      </dgm:t>
    </dgm:pt>
    <dgm:pt modelId="{498927D9-15B1-4A37-B495-29AB0BE20688}" type="sibTrans" cxnId="{5BD6E787-04D9-4196-AABB-8D64FFF28592}">
      <dgm:prSet/>
      <dgm:spPr/>
      <dgm:t>
        <a:bodyPr/>
        <a:lstStyle/>
        <a:p>
          <a:endParaRPr lang="ru-RU"/>
        </a:p>
      </dgm:t>
    </dgm:pt>
    <dgm:pt modelId="{7C180157-FC53-4ED2-AF6D-2F6581AB4542}">
      <dgm:prSet phldrT="[Текст]"/>
      <dgm:spPr/>
      <dgm:t>
        <a:bodyPr/>
        <a:lstStyle/>
        <a:p>
          <a:r>
            <a:rPr lang="ru-RU" dirty="0" smtClean="0"/>
            <a:t>налоговое правонарушение всегда подразумевает вину и может быть совершено как умышленно, так и по неосторожности</a:t>
          </a:r>
          <a:endParaRPr lang="ru-RU" dirty="0"/>
        </a:p>
      </dgm:t>
    </dgm:pt>
    <dgm:pt modelId="{6C329FD0-BFA1-4307-99F0-A813409EF599}" type="parTrans" cxnId="{3FCE2E26-2EC7-4978-AD6A-6BC3321EE67C}">
      <dgm:prSet/>
      <dgm:spPr/>
      <dgm:t>
        <a:bodyPr/>
        <a:lstStyle/>
        <a:p>
          <a:endParaRPr lang="ru-RU"/>
        </a:p>
      </dgm:t>
    </dgm:pt>
    <dgm:pt modelId="{B890206E-B7F5-4A68-9CDB-204B575907B6}" type="sibTrans" cxnId="{3FCE2E26-2EC7-4978-AD6A-6BC3321EE67C}">
      <dgm:prSet/>
      <dgm:spPr/>
      <dgm:t>
        <a:bodyPr/>
        <a:lstStyle/>
        <a:p>
          <a:endParaRPr lang="ru-RU"/>
        </a:p>
      </dgm:t>
    </dgm:pt>
    <dgm:pt modelId="{3AD140B7-DBF9-4301-9923-7695A7A9C3D4}" type="pres">
      <dgm:prSet presAssocID="{2B63DF18-BCF4-4E67-B6F6-F1DF0F3C75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5DA0156-049B-47C4-A388-B2159223E4C8}" type="pres">
      <dgm:prSet presAssocID="{784EFB61-8F06-4777-A590-1751F97440F8}" presName="hierRoot1" presStyleCnt="0">
        <dgm:presLayoutVars>
          <dgm:hierBranch val="init"/>
        </dgm:presLayoutVars>
      </dgm:prSet>
      <dgm:spPr/>
    </dgm:pt>
    <dgm:pt modelId="{3F60D252-DBC0-4975-87E3-3450FC035D32}" type="pres">
      <dgm:prSet presAssocID="{784EFB61-8F06-4777-A590-1751F97440F8}" presName="rootComposite1" presStyleCnt="0"/>
      <dgm:spPr/>
    </dgm:pt>
    <dgm:pt modelId="{375CD3E8-69A7-4050-BAC4-1907911478AD}" type="pres">
      <dgm:prSet presAssocID="{784EFB61-8F06-4777-A590-1751F97440F8}" presName="rootText1" presStyleLbl="node0" presStyleIdx="0" presStyleCnt="1" custScaleX="125835" custScaleY="676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ED4C62-4BF2-43E9-A430-AC915123F972}" type="pres">
      <dgm:prSet presAssocID="{784EFB61-8F06-4777-A590-1751F97440F8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FC7D2F7-5189-42BC-83F7-0F06997725B8}" type="pres">
      <dgm:prSet presAssocID="{784EFB61-8F06-4777-A590-1751F97440F8}" presName="hierChild2" presStyleCnt="0"/>
      <dgm:spPr/>
    </dgm:pt>
    <dgm:pt modelId="{F3B983AF-DC3E-4FDB-A602-E89B543C68AE}" type="pres">
      <dgm:prSet presAssocID="{D7570758-CA0E-43F4-BF76-2251246E256A}" presName="Name37" presStyleLbl="parChTrans1D2" presStyleIdx="0" presStyleCnt="4"/>
      <dgm:spPr/>
      <dgm:t>
        <a:bodyPr/>
        <a:lstStyle/>
        <a:p>
          <a:endParaRPr lang="ru-RU"/>
        </a:p>
      </dgm:t>
    </dgm:pt>
    <dgm:pt modelId="{FC6EC34B-FC42-4D3B-BEEA-599BA7A857B7}" type="pres">
      <dgm:prSet presAssocID="{9764ACFA-DC2B-46AE-8BBE-93073FB5069E}" presName="hierRoot2" presStyleCnt="0">
        <dgm:presLayoutVars>
          <dgm:hierBranch val="init"/>
        </dgm:presLayoutVars>
      </dgm:prSet>
      <dgm:spPr/>
    </dgm:pt>
    <dgm:pt modelId="{0320CCB0-ECC6-4B36-9D3D-96519977AB21}" type="pres">
      <dgm:prSet presAssocID="{9764ACFA-DC2B-46AE-8BBE-93073FB5069E}" presName="rootComposite" presStyleCnt="0"/>
      <dgm:spPr/>
    </dgm:pt>
    <dgm:pt modelId="{D6253E81-81A7-444A-A52C-BFC6F4EE785B}" type="pres">
      <dgm:prSet presAssocID="{9764ACFA-DC2B-46AE-8BBE-93073FB5069E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613B27-E97E-4EDB-8DF0-3BB361D5E100}" type="pres">
      <dgm:prSet presAssocID="{9764ACFA-DC2B-46AE-8BBE-93073FB5069E}" presName="rootConnector" presStyleLbl="node2" presStyleIdx="0" presStyleCnt="3"/>
      <dgm:spPr/>
      <dgm:t>
        <a:bodyPr/>
        <a:lstStyle/>
        <a:p>
          <a:endParaRPr lang="ru-RU"/>
        </a:p>
      </dgm:t>
    </dgm:pt>
    <dgm:pt modelId="{6BC0361A-0794-45AD-9D6B-88E564A547F9}" type="pres">
      <dgm:prSet presAssocID="{9764ACFA-DC2B-46AE-8BBE-93073FB5069E}" presName="hierChild4" presStyleCnt="0"/>
      <dgm:spPr/>
    </dgm:pt>
    <dgm:pt modelId="{ABBBC2B6-9306-4116-9840-56564B3D2689}" type="pres">
      <dgm:prSet presAssocID="{9764ACFA-DC2B-46AE-8BBE-93073FB5069E}" presName="hierChild5" presStyleCnt="0"/>
      <dgm:spPr/>
    </dgm:pt>
    <dgm:pt modelId="{970FC060-B3CF-436B-91FC-E317AAD4B161}" type="pres">
      <dgm:prSet presAssocID="{BA75B85B-53B1-4A39-B342-ADC3865A620D}" presName="Name37" presStyleLbl="parChTrans1D2" presStyleIdx="1" presStyleCnt="4"/>
      <dgm:spPr/>
      <dgm:t>
        <a:bodyPr/>
        <a:lstStyle/>
        <a:p>
          <a:endParaRPr lang="ru-RU"/>
        </a:p>
      </dgm:t>
    </dgm:pt>
    <dgm:pt modelId="{39BA6ED2-1BD7-47B9-8F7B-7D0B09ADC14A}" type="pres">
      <dgm:prSet presAssocID="{1267C60B-1FB8-4B1F-821D-0CAFF97AC1B8}" presName="hierRoot2" presStyleCnt="0">
        <dgm:presLayoutVars>
          <dgm:hierBranch val="init"/>
        </dgm:presLayoutVars>
      </dgm:prSet>
      <dgm:spPr/>
    </dgm:pt>
    <dgm:pt modelId="{850877C1-FD06-4D9A-B814-63A3C54A2868}" type="pres">
      <dgm:prSet presAssocID="{1267C60B-1FB8-4B1F-821D-0CAFF97AC1B8}" presName="rootComposite" presStyleCnt="0"/>
      <dgm:spPr/>
    </dgm:pt>
    <dgm:pt modelId="{7FC46155-4A75-424A-A85C-4460064926AB}" type="pres">
      <dgm:prSet presAssocID="{1267C60B-1FB8-4B1F-821D-0CAFF97AC1B8}" presName="rootText" presStyleLbl="node2" presStyleIdx="1" presStyleCnt="3" custScaleX="1189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0CCEDFC-EA4B-43B2-B3DE-A9EDA045ADE9}" type="pres">
      <dgm:prSet presAssocID="{1267C60B-1FB8-4B1F-821D-0CAFF97AC1B8}" presName="rootConnector" presStyleLbl="node2" presStyleIdx="1" presStyleCnt="3"/>
      <dgm:spPr/>
      <dgm:t>
        <a:bodyPr/>
        <a:lstStyle/>
        <a:p>
          <a:endParaRPr lang="ru-RU"/>
        </a:p>
      </dgm:t>
    </dgm:pt>
    <dgm:pt modelId="{137F08CA-E56B-4967-A70E-6845A38B3E07}" type="pres">
      <dgm:prSet presAssocID="{1267C60B-1FB8-4B1F-821D-0CAFF97AC1B8}" presName="hierChild4" presStyleCnt="0"/>
      <dgm:spPr/>
    </dgm:pt>
    <dgm:pt modelId="{C5F843FE-47D1-4FD9-BB23-14296C4344F8}" type="pres">
      <dgm:prSet presAssocID="{1267C60B-1FB8-4B1F-821D-0CAFF97AC1B8}" presName="hierChild5" presStyleCnt="0"/>
      <dgm:spPr/>
    </dgm:pt>
    <dgm:pt modelId="{8DCBB220-63BD-4854-AF82-925636EE0FFB}" type="pres">
      <dgm:prSet presAssocID="{6C329FD0-BFA1-4307-99F0-A813409EF599}" presName="Name37" presStyleLbl="parChTrans1D2" presStyleIdx="2" presStyleCnt="4"/>
      <dgm:spPr/>
      <dgm:t>
        <a:bodyPr/>
        <a:lstStyle/>
        <a:p>
          <a:endParaRPr lang="ru-RU"/>
        </a:p>
      </dgm:t>
    </dgm:pt>
    <dgm:pt modelId="{688991A7-B1BC-4A0C-AAFC-B6C7F1B8A2C0}" type="pres">
      <dgm:prSet presAssocID="{7C180157-FC53-4ED2-AF6D-2F6581AB4542}" presName="hierRoot2" presStyleCnt="0">
        <dgm:presLayoutVars>
          <dgm:hierBranch val="init"/>
        </dgm:presLayoutVars>
      </dgm:prSet>
      <dgm:spPr/>
    </dgm:pt>
    <dgm:pt modelId="{41534586-3DDA-4ECF-B132-1CB05F5EC9B2}" type="pres">
      <dgm:prSet presAssocID="{7C180157-FC53-4ED2-AF6D-2F6581AB4542}" presName="rootComposite" presStyleCnt="0"/>
      <dgm:spPr/>
    </dgm:pt>
    <dgm:pt modelId="{6AE77CDC-C7E6-4BE5-96E3-4CE83C311650}" type="pres">
      <dgm:prSet presAssocID="{7C180157-FC53-4ED2-AF6D-2F6581AB4542}" presName="rootText" presStyleLbl="node2" presStyleIdx="2" presStyleCnt="3" custScaleX="1178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2A21F5-8E4E-44CE-B6C0-DEE9386A4D18}" type="pres">
      <dgm:prSet presAssocID="{7C180157-FC53-4ED2-AF6D-2F6581AB4542}" presName="rootConnector" presStyleLbl="node2" presStyleIdx="2" presStyleCnt="3"/>
      <dgm:spPr/>
      <dgm:t>
        <a:bodyPr/>
        <a:lstStyle/>
        <a:p>
          <a:endParaRPr lang="ru-RU"/>
        </a:p>
      </dgm:t>
    </dgm:pt>
    <dgm:pt modelId="{4AD9AE80-FCCA-4A5C-A37A-F8DEC1A1E58E}" type="pres">
      <dgm:prSet presAssocID="{7C180157-FC53-4ED2-AF6D-2F6581AB4542}" presName="hierChild4" presStyleCnt="0"/>
      <dgm:spPr/>
    </dgm:pt>
    <dgm:pt modelId="{13020957-2354-418F-AE5F-EC81D1C3F613}" type="pres">
      <dgm:prSet presAssocID="{7C180157-FC53-4ED2-AF6D-2F6581AB4542}" presName="hierChild5" presStyleCnt="0"/>
      <dgm:spPr/>
    </dgm:pt>
    <dgm:pt modelId="{2A09BD6C-F750-4B4F-A90A-4FE47BD41B09}" type="pres">
      <dgm:prSet presAssocID="{784EFB61-8F06-4777-A590-1751F97440F8}" presName="hierChild3" presStyleCnt="0"/>
      <dgm:spPr/>
    </dgm:pt>
    <dgm:pt modelId="{044A68DA-B254-40D4-ABF9-77C6310084C7}" type="pres">
      <dgm:prSet presAssocID="{18F89A7A-9C1E-4656-BA64-0174C45AE659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2149A6F0-B1A7-49B1-A9B2-D20BCCBF7D1E}" type="pres">
      <dgm:prSet presAssocID="{5C680D82-E292-4354-B2C0-D7BFF30B4325}" presName="hierRoot3" presStyleCnt="0">
        <dgm:presLayoutVars>
          <dgm:hierBranch val="init"/>
        </dgm:presLayoutVars>
      </dgm:prSet>
      <dgm:spPr/>
    </dgm:pt>
    <dgm:pt modelId="{A9AF7DA9-3023-4D43-831F-0318A1A9B13B}" type="pres">
      <dgm:prSet presAssocID="{5C680D82-E292-4354-B2C0-D7BFF30B4325}" presName="rootComposite3" presStyleCnt="0"/>
      <dgm:spPr/>
    </dgm:pt>
    <dgm:pt modelId="{F920E7F2-8D81-44CA-9FEB-2F619D1B0F65}" type="pres">
      <dgm:prSet presAssocID="{5C680D82-E292-4354-B2C0-D7BFF30B4325}" presName="rootText3" presStyleLbl="asst1" presStyleIdx="0" presStyleCnt="1" custScaleX="158486" custScaleY="1188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E528684-6EED-4453-A8F8-95031D7DE96A}" type="pres">
      <dgm:prSet presAssocID="{5C680D82-E292-4354-B2C0-D7BFF30B4325}" presName="rootConnector3" presStyleLbl="asst1" presStyleIdx="0" presStyleCnt="1"/>
      <dgm:spPr/>
      <dgm:t>
        <a:bodyPr/>
        <a:lstStyle/>
        <a:p>
          <a:endParaRPr lang="ru-RU"/>
        </a:p>
      </dgm:t>
    </dgm:pt>
    <dgm:pt modelId="{FBD3A26C-ACC2-4C9B-9BA2-18B2509BD32A}" type="pres">
      <dgm:prSet presAssocID="{5C680D82-E292-4354-B2C0-D7BFF30B4325}" presName="hierChild6" presStyleCnt="0"/>
      <dgm:spPr/>
    </dgm:pt>
    <dgm:pt modelId="{28019F39-A719-4B90-9C33-A95736A665AB}" type="pres">
      <dgm:prSet presAssocID="{5C680D82-E292-4354-B2C0-D7BFF30B4325}" presName="hierChild7" presStyleCnt="0"/>
      <dgm:spPr/>
    </dgm:pt>
  </dgm:ptLst>
  <dgm:cxnLst>
    <dgm:cxn modelId="{0B65489F-4937-45DE-A2EB-D12DCF4E55BE}" srcId="{784EFB61-8F06-4777-A590-1751F97440F8}" destId="{9764ACFA-DC2B-46AE-8BBE-93073FB5069E}" srcOrd="1" destOrd="0" parTransId="{D7570758-CA0E-43F4-BF76-2251246E256A}" sibTransId="{90773A93-35C9-4619-BE3A-58D96E5C6F33}"/>
    <dgm:cxn modelId="{CB9B01DD-084D-4D93-87BE-ED84EBABB800}" type="presOf" srcId="{BA75B85B-53B1-4A39-B342-ADC3865A620D}" destId="{970FC060-B3CF-436B-91FC-E317AAD4B161}" srcOrd="0" destOrd="0" presId="urn:microsoft.com/office/officeart/2005/8/layout/orgChart1"/>
    <dgm:cxn modelId="{5BD6E787-04D9-4196-AABB-8D64FFF28592}" srcId="{784EFB61-8F06-4777-A590-1751F97440F8}" destId="{1267C60B-1FB8-4B1F-821D-0CAFF97AC1B8}" srcOrd="2" destOrd="0" parTransId="{BA75B85B-53B1-4A39-B342-ADC3865A620D}" sibTransId="{498927D9-15B1-4A37-B495-29AB0BE20688}"/>
    <dgm:cxn modelId="{DDDFF2C0-012A-4DF6-9718-A80BF67C7369}" type="presOf" srcId="{9764ACFA-DC2B-46AE-8BBE-93073FB5069E}" destId="{87613B27-E97E-4EDB-8DF0-3BB361D5E100}" srcOrd="1" destOrd="0" presId="urn:microsoft.com/office/officeart/2005/8/layout/orgChart1"/>
    <dgm:cxn modelId="{95CB197F-FA4B-4F1C-BEF5-4A898FE0541A}" type="presOf" srcId="{2B63DF18-BCF4-4E67-B6F6-F1DF0F3C7519}" destId="{3AD140B7-DBF9-4301-9923-7695A7A9C3D4}" srcOrd="0" destOrd="0" presId="urn:microsoft.com/office/officeart/2005/8/layout/orgChart1"/>
    <dgm:cxn modelId="{2DBAAE13-F8BD-4A54-AAD0-ECFFDCC9A62A}" type="presOf" srcId="{6C329FD0-BFA1-4307-99F0-A813409EF599}" destId="{8DCBB220-63BD-4854-AF82-925636EE0FFB}" srcOrd="0" destOrd="0" presId="urn:microsoft.com/office/officeart/2005/8/layout/orgChart1"/>
    <dgm:cxn modelId="{9C364A35-52BD-44C4-8296-AA02CE7E0DA9}" type="presOf" srcId="{D7570758-CA0E-43F4-BF76-2251246E256A}" destId="{F3B983AF-DC3E-4FDB-A602-E89B543C68AE}" srcOrd="0" destOrd="0" presId="urn:microsoft.com/office/officeart/2005/8/layout/orgChart1"/>
    <dgm:cxn modelId="{8D823071-F47E-4170-937F-25483C8E18C9}" type="presOf" srcId="{1267C60B-1FB8-4B1F-821D-0CAFF97AC1B8}" destId="{7FC46155-4A75-424A-A85C-4460064926AB}" srcOrd="0" destOrd="0" presId="urn:microsoft.com/office/officeart/2005/8/layout/orgChart1"/>
    <dgm:cxn modelId="{AF19D86E-3196-4E19-B7BF-90599789E696}" type="presOf" srcId="{18F89A7A-9C1E-4656-BA64-0174C45AE659}" destId="{044A68DA-B254-40D4-ABF9-77C6310084C7}" srcOrd="0" destOrd="0" presId="urn:microsoft.com/office/officeart/2005/8/layout/orgChart1"/>
    <dgm:cxn modelId="{ACD384D7-3D64-4903-9F67-EF2572EF5CED}" type="presOf" srcId="{5C680D82-E292-4354-B2C0-D7BFF30B4325}" destId="{F920E7F2-8D81-44CA-9FEB-2F619D1B0F65}" srcOrd="0" destOrd="0" presId="urn:microsoft.com/office/officeart/2005/8/layout/orgChart1"/>
    <dgm:cxn modelId="{04A1BC24-7678-45B8-A034-AA7CDE29F8C9}" type="presOf" srcId="{5C680D82-E292-4354-B2C0-D7BFF30B4325}" destId="{CE528684-6EED-4453-A8F8-95031D7DE96A}" srcOrd="1" destOrd="0" presId="urn:microsoft.com/office/officeart/2005/8/layout/orgChart1"/>
    <dgm:cxn modelId="{3C0C3F3C-9220-411F-AC97-D5058976FE86}" type="presOf" srcId="{7C180157-FC53-4ED2-AF6D-2F6581AB4542}" destId="{722A21F5-8E4E-44CE-B6C0-DEE9386A4D18}" srcOrd="1" destOrd="0" presId="urn:microsoft.com/office/officeart/2005/8/layout/orgChart1"/>
    <dgm:cxn modelId="{3FCE2E26-2EC7-4978-AD6A-6BC3321EE67C}" srcId="{784EFB61-8F06-4777-A590-1751F97440F8}" destId="{7C180157-FC53-4ED2-AF6D-2F6581AB4542}" srcOrd="3" destOrd="0" parTransId="{6C329FD0-BFA1-4307-99F0-A813409EF599}" sibTransId="{B890206E-B7F5-4A68-9CDB-204B575907B6}"/>
    <dgm:cxn modelId="{A190D166-583C-4C01-8901-5BCA8F92D0F7}" type="presOf" srcId="{9764ACFA-DC2B-46AE-8BBE-93073FB5069E}" destId="{D6253E81-81A7-444A-A52C-BFC6F4EE785B}" srcOrd="0" destOrd="0" presId="urn:microsoft.com/office/officeart/2005/8/layout/orgChart1"/>
    <dgm:cxn modelId="{20BB3FF5-CDC6-48CA-BA02-180D343ABBA2}" type="presOf" srcId="{1267C60B-1FB8-4B1F-821D-0CAFF97AC1B8}" destId="{A0CCEDFC-EA4B-43B2-B3DE-A9EDA045ADE9}" srcOrd="1" destOrd="0" presId="urn:microsoft.com/office/officeart/2005/8/layout/orgChart1"/>
    <dgm:cxn modelId="{450297C7-BCDD-4A70-8455-8509A71E223E}" srcId="{2B63DF18-BCF4-4E67-B6F6-F1DF0F3C7519}" destId="{784EFB61-8F06-4777-A590-1751F97440F8}" srcOrd="0" destOrd="0" parTransId="{91AF7D26-BE8F-4D73-B1BF-F46D3DEB03C4}" sibTransId="{1F6280A3-A938-4224-86D4-4A0DB65A2717}"/>
    <dgm:cxn modelId="{AF12747C-3AE0-444D-AEAC-A67D89505C59}" type="presOf" srcId="{784EFB61-8F06-4777-A590-1751F97440F8}" destId="{C2ED4C62-4BF2-43E9-A430-AC915123F972}" srcOrd="1" destOrd="0" presId="urn:microsoft.com/office/officeart/2005/8/layout/orgChart1"/>
    <dgm:cxn modelId="{61EBD87C-E205-48F0-81A0-131829900A34}" type="presOf" srcId="{7C180157-FC53-4ED2-AF6D-2F6581AB4542}" destId="{6AE77CDC-C7E6-4BE5-96E3-4CE83C311650}" srcOrd="0" destOrd="0" presId="urn:microsoft.com/office/officeart/2005/8/layout/orgChart1"/>
    <dgm:cxn modelId="{864D7365-A8F2-4BC4-B9B7-B015039CB994}" srcId="{784EFB61-8F06-4777-A590-1751F97440F8}" destId="{5C680D82-E292-4354-B2C0-D7BFF30B4325}" srcOrd="0" destOrd="0" parTransId="{18F89A7A-9C1E-4656-BA64-0174C45AE659}" sibTransId="{1AABE171-E125-44EE-8150-8CEE7CFDA11F}"/>
    <dgm:cxn modelId="{2E5CCEFF-DB48-46C2-99DD-851636AFEEDE}" type="presOf" srcId="{784EFB61-8F06-4777-A590-1751F97440F8}" destId="{375CD3E8-69A7-4050-BAC4-1907911478AD}" srcOrd="0" destOrd="0" presId="urn:microsoft.com/office/officeart/2005/8/layout/orgChart1"/>
    <dgm:cxn modelId="{DDA64135-EE87-4A6A-B355-D2906D0F77F1}" type="presParOf" srcId="{3AD140B7-DBF9-4301-9923-7695A7A9C3D4}" destId="{25DA0156-049B-47C4-A388-B2159223E4C8}" srcOrd="0" destOrd="0" presId="urn:microsoft.com/office/officeart/2005/8/layout/orgChart1"/>
    <dgm:cxn modelId="{F97D9477-EA18-46AB-853A-871B76D2162D}" type="presParOf" srcId="{25DA0156-049B-47C4-A388-B2159223E4C8}" destId="{3F60D252-DBC0-4975-87E3-3450FC035D32}" srcOrd="0" destOrd="0" presId="urn:microsoft.com/office/officeart/2005/8/layout/orgChart1"/>
    <dgm:cxn modelId="{0FC1E82A-8510-41D6-8402-4C36B741946F}" type="presParOf" srcId="{3F60D252-DBC0-4975-87E3-3450FC035D32}" destId="{375CD3E8-69A7-4050-BAC4-1907911478AD}" srcOrd="0" destOrd="0" presId="urn:microsoft.com/office/officeart/2005/8/layout/orgChart1"/>
    <dgm:cxn modelId="{64557CFA-11A3-457A-821F-69316710E95B}" type="presParOf" srcId="{3F60D252-DBC0-4975-87E3-3450FC035D32}" destId="{C2ED4C62-4BF2-43E9-A430-AC915123F972}" srcOrd="1" destOrd="0" presId="urn:microsoft.com/office/officeart/2005/8/layout/orgChart1"/>
    <dgm:cxn modelId="{75E0E1D6-FCA2-4B23-8800-CEAAE7475DA3}" type="presParOf" srcId="{25DA0156-049B-47C4-A388-B2159223E4C8}" destId="{CFC7D2F7-5189-42BC-83F7-0F06997725B8}" srcOrd="1" destOrd="0" presId="urn:microsoft.com/office/officeart/2005/8/layout/orgChart1"/>
    <dgm:cxn modelId="{C6B7EC12-C588-4E93-BCC4-96F7A3E51B79}" type="presParOf" srcId="{CFC7D2F7-5189-42BC-83F7-0F06997725B8}" destId="{F3B983AF-DC3E-4FDB-A602-E89B543C68AE}" srcOrd="0" destOrd="0" presId="urn:microsoft.com/office/officeart/2005/8/layout/orgChart1"/>
    <dgm:cxn modelId="{F177301E-A812-422B-8665-165C22810C49}" type="presParOf" srcId="{CFC7D2F7-5189-42BC-83F7-0F06997725B8}" destId="{FC6EC34B-FC42-4D3B-BEEA-599BA7A857B7}" srcOrd="1" destOrd="0" presId="urn:microsoft.com/office/officeart/2005/8/layout/orgChart1"/>
    <dgm:cxn modelId="{B9FEB8E7-A5A4-49F5-B40F-F64F7476231E}" type="presParOf" srcId="{FC6EC34B-FC42-4D3B-BEEA-599BA7A857B7}" destId="{0320CCB0-ECC6-4B36-9D3D-96519977AB21}" srcOrd="0" destOrd="0" presId="urn:microsoft.com/office/officeart/2005/8/layout/orgChart1"/>
    <dgm:cxn modelId="{EAC26FB4-C255-4FC7-846F-12F4FA6B58C1}" type="presParOf" srcId="{0320CCB0-ECC6-4B36-9D3D-96519977AB21}" destId="{D6253E81-81A7-444A-A52C-BFC6F4EE785B}" srcOrd="0" destOrd="0" presId="urn:microsoft.com/office/officeart/2005/8/layout/orgChart1"/>
    <dgm:cxn modelId="{3682AED9-0211-4418-B909-554CA140F924}" type="presParOf" srcId="{0320CCB0-ECC6-4B36-9D3D-96519977AB21}" destId="{87613B27-E97E-4EDB-8DF0-3BB361D5E100}" srcOrd="1" destOrd="0" presId="urn:microsoft.com/office/officeart/2005/8/layout/orgChart1"/>
    <dgm:cxn modelId="{8697FC7F-1DE6-42DF-914D-43E45339F77B}" type="presParOf" srcId="{FC6EC34B-FC42-4D3B-BEEA-599BA7A857B7}" destId="{6BC0361A-0794-45AD-9D6B-88E564A547F9}" srcOrd="1" destOrd="0" presId="urn:microsoft.com/office/officeart/2005/8/layout/orgChart1"/>
    <dgm:cxn modelId="{50C30447-BED3-4CD5-9758-56A2E0E130CA}" type="presParOf" srcId="{FC6EC34B-FC42-4D3B-BEEA-599BA7A857B7}" destId="{ABBBC2B6-9306-4116-9840-56564B3D2689}" srcOrd="2" destOrd="0" presId="urn:microsoft.com/office/officeart/2005/8/layout/orgChart1"/>
    <dgm:cxn modelId="{0A70D1DC-1A85-41CE-AA47-2FBC34039129}" type="presParOf" srcId="{CFC7D2F7-5189-42BC-83F7-0F06997725B8}" destId="{970FC060-B3CF-436B-91FC-E317AAD4B161}" srcOrd="2" destOrd="0" presId="urn:microsoft.com/office/officeart/2005/8/layout/orgChart1"/>
    <dgm:cxn modelId="{DC9D4A6C-A3DF-4030-B3F9-272A13C74633}" type="presParOf" srcId="{CFC7D2F7-5189-42BC-83F7-0F06997725B8}" destId="{39BA6ED2-1BD7-47B9-8F7B-7D0B09ADC14A}" srcOrd="3" destOrd="0" presId="urn:microsoft.com/office/officeart/2005/8/layout/orgChart1"/>
    <dgm:cxn modelId="{66872FC1-87E1-41B3-914F-EF729FCB30E2}" type="presParOf" srcId="{39BA6ED2-1BD7-47B9-8F7B-7D0B09ADC14A}" destId="{850877C1-FD06-4D9A-B814-63A3C54A2868}" srcOrd="0" destOrd="0" presId="urn:microsoft.com/office/officeart/2005/8/layout/orgChart1"/>
    <dgm:cxn modelId="{AEE7D9B8-B1F1-49D0-8BFB-1C262964830C}" type="presParOf" srcId="{850877C1-FD06-4D9A-B814-63A3C54A2868}" destId="{7FC46155-4A75-424A-A85C-4460064926AB}" srcOrd="0" destOrd="0" presId="urn:microsoft.com/office/officeart/2005/8/layout/orgChart1"/>
    <dgm:cxn modelId="{1D2C4227-592F-423A-8435-413FCAC5A3A8}" type="presParOf" srcId="{850877C1-FD06-4D9A-B814-63A3C54A2868}" destId="{A0CCEDFC-EA4B-43B2-B3DE-A9EDA045ADE9}" srcOrd="1" destOrd="0" presId="urn:microsoft.com/office/officeart/2005/8/layout/orgChart1"/>
    <dgm:cxn modelId="{1976575F-0019-45B4-973D-BFEE4F7BE981}" type="presParOf" srcId="{39BA6ED2-1BD7-47B9-8F7B-7D0B09ADC14A}" destId="{137F08CA-E56B-4967-A70E-6845A38B3E07}" srcOrd="1" destOrd="0" presId="urn:microsoft.com/office/officeart/2005/8/layout/orgChart1"/>
    <dgm:cxn modelId="{7D4471BB-4753-485A-BD71-FE2B6A22E27D}" type="presParOf" srcId="{39BA6ED2-1BD7-47B9-8F7B-7D0B09ADC14A}" destId="{C5F843FE-47D1-4FD9-BB23-14296C4344F8}" srcOrd="2" destOrd="0" presId="urn:microsoft.com/office/officeart/2005/8/layout/orgChart1"/>
    <dgm:cxn modelId="{79E39A9F-FA2E-414B-98E7-6881A9372F7B}" type="presParOf" srcId="{CFC7D2F7-5189-42BC-83F7-0F06997725B8}" destId="{8DCBB220-63BD-4854-AF82-925636EE0FFB}" srcOrd="4" destOrd="0" presId="urn:microsoft.com/office/officeart/2005/8/layout/orgChart1"/>
    <dgm:cxn modelId="{AD317271-37E2-44A9-ADAD-F1C821B5F47C}" type="presParOf" srcId="{CFC7D2F7-5189-42BC-83F7-0F06997725B8}" destId="{688991A7-B1BC-4A0C-AAFC-B6C7F1B8A2C0}" srcOrd="5" destOrd="0" presId="urn:microsoft.com/office/officeart/2005/8/layout/orgChart1"/>
    <dgm:cxn modelId="{88E3DF28-E3DB-4196-A04D-B9CE5FAECAEB}" type="presParOf" srcId="{688991A7-B1BC-4A0C-AAFC-B6C7F1B8A2C0}" destId="{41534586-3DDA-4ECF-B132-1CB05F5EC9B2}" srcOrd="0" destOrd="0" presId="urn:microsoft.com/office/officeart/2005/8/layout/orgChart1"/>
    <dgm:cxn modelId="{977C95DC-CADD-4A23-9B88-E74B0148E921}" type="presParOf" srcId="{41534586-3DDA-4ECF-B132-1CB05F5EC9B2}" destId="{6AE77CDC-C7E6-4BE5-96E3-4CE83C311650}" srcOrd="0" destOrd="0" presId="urn:microsoft.com/office/officeart/2005/8/layout/orgChart1"/>
    <dgm:cxn modelId="{D7DA5D5C-E6BE-49DA-8B18-1BD6359B5AA8}" type="presParOf" srcId="{41534586-3DDA-4ECF-B132-1CB05F5EC9B2}" destId="{722A21F5-8E4E-44CE-B6C0-DEE9386A4D18}" srcOrd="1" destOrd="0" presId="urn:microsoft.com/office/officeart/2005/8/layout/orgChart1"/>
    <dgm:cxn modelId="{9727C245-1457-47B3-9CB8-DE37C2809EF2}" type="presParOf" srcId="{688991A7-B1BC-4A0C-AAFC-B6C7F1B8A2C0}" destId="{4AD9AE80-FCCA-4A5C-A37A-F8DEC1A1E58E}" srcOrd="1" destOrd="0" presId="urn:microsoft.com/office/officeart/2005/8/layout/orgChart1"/>
    <dgm:cxn modelId="{08D376EF-A0F0-4F02-B4B3-0E139E5DCCDC}" type="presParOf" srcId="{688991A7-B1BC-4A0C-AAFC-B6C7F1B8A2C0}" destId="{13020957-2354-418F-AE5F-EC81D1C3F613}" srcOrd="2" destOrd="0" presId="urn:microsoft.com/office/officeart/2005/8/layout/orgChart1"/>
    <dgm:cxn modelId="{29B7D029-D0D5-415C-A636-CA3387463373}" type="presParOf" srcId="{25DA0156-049B-47C4-A388-B2159223E4C8}" destId="{2A09BD6C-F750-4B4F-A90A-4FE47BD41B09}" srcOrd="2" destOrd="0" presId="urn:microsoft.com/office/officeart/2005/8/layout/orgChart1"/>
    <dgm:cxn modelId="{78F9C5F5-4EA5-4C18-A7C9-BE3CBEC37C8E}" type="presParOf" srcId="{2A09BD6C-F750-4B4F-A90A-4FE47BD41B09}" destId="{044A68DA-B254-40D4-ABF9-77C6310084C7}" srcOrd="0" destOrd="0" presId="urn:microsoft.com/office/officeart/2005/8/layout/orgChart1"/>
    <dgm:cxn modelId="{3D3853FC-A38F-466B-B6E4-6497E0640CE0}" type="presParOf" srcId="{2A09BD6C-F750-4B4F-A90A-4FE47BD41B09}" destId="{2149A6F0-B1A7-49B1-A9B2-D20BCCBF7D1E}" srcOrd="1" destOrd="0" presId="urn:microsoft.com/office/officeart/2005/8/layout/orgChart1"/>
    <dgm:cxn modelId="{6137F234-6D75-41C9-B014-C8A253A8D890}" type="presParOf" srcId="{2149A6F0-B1A7-49B1-A9B2-D20BCCBF7D1E}" destId="{A9AF7DA9-3023-4D43-831F-0318A1A9B13B}" srcOrd="0" destOrd="0" presId="urn:microsoft.com/office/officeart/2005/8/layout/orgChart1"/>
    <dgm:cxn modelId="{20F1C6C7-1D8F-4C89-8230-691B55CB614E}" type="presParOf" srcId="{A9AF7DA9-3023-4D43-831F-0318A1A9B13B}" destId="{F920E7F2-8D81-44CA-9FEB-2F619D1B0F65}" srcOrd="0" destOrd="0" presId="urn:microsoft.com/office/officeart/2005/8/layout/orgChart1"/>
    <dgm:cxn modelId="{EE1BDA75-8D69-4F16-902D-F41D021FCEF9}" type="presParOf" srcId="{A9AF7DA9-3023-4D43-831F-0318A1A9B13B}" destId="{CE528684-6EED-4453-A8F8-95031D7DE96A}" srcOrd="1" destOrd="0" presId="urn:microsoft.com/office/officeart/2005/8/layout/orgChart1"/>
    <dgm:cxn modelId="{16049D5D-567D-443C-8BC2-D51397253764}" type="presParOf" srcId="{2149A6F0-B1A7-49B1-A9B2-D20BCCBF7D1E}" destId="{FBD3A26C-ACC2-4C9B-9BA2-18B2509BD32A}" srcOrd="1" destOrd="0" presId="urn:microsoft.com/office/officeart/2005/8/layout/orgChart1"/>
    <dgm:cxn modelId="{B1389EA8-BF81-45E7-8C99-BBC5B4D73D7A}" type="presParOf" srcId="{2149A6F0-B1A7-49B1-A9B2-D20BCCBF7D1E}" destId="{28019F39-A719-4B90-9C33-A95736A665A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D0113C3E-EDD6-462B-ADE5-96D29C01B3B8}" type="doc">
      <dgm:prSet loTypeId="urn:microsoft.com/office/officeart/2005/8/layout/orgChart1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4B8F71A8-0D7A-4A26-9C52-244C9D99DB68}">
      <dgm:prSet phldrT="[Текст]" custT="1"/>
      <dgm:spPr/>
      <dgm:t>
        <a:bodyPr/>
        <a:lstStyle/>
        <a:p>
          <a:r>
            <a:rPr lang="ru-RU" sz="1600" b="1" dirty="0" smtClean="0"/>
            <a:t>Мера ответственности за совершение налогового правонарушения</a:t>
          </a:r>
          <a:endParaRPr lang="ru-RU" sz="1600" b="1" dirty="0"/>
        </a:p>
      </dgm:t>
    </dgm:pt>
    <dgm:pt modelId="{EAD9A51A-F9E7-47D6-9773-B9AEB5F747A4}" type="parTrans" cxnId="{D9B5A249-AC64-4773-8D4D-36C05250DEE9}">
      <dgm:prSet/>
      <dgm:spPr/>
      <dgm:t>
        <a:bodyPr/>
        <a:lstStyle/>
        <a:p>
          <a:endParaRPr lang="ru-RU"/>
        </a:p>
      </dgm:t>
    </dgm:pt>
    <dgm:pt modelId="{A1CC280F-07B5-4CE3-A5D8-9F459E68B52D}" type="sibTrans" cxnId="{D9B5A249-AC64-4773-8D4D-36C05250DEE9}">
      <dgm:prSet/>
      <dgm:spPr/>
      <dgm:t>
        <a:bodyPr/>
        <a:lstStyle/>
        <a:p>
          <a:endParaRPr lang="ru-RU"/>
        </a:p>
      </dgm:t>
    </dgm:pt>
    <dgm:pt modelId="{4E28A428-B895-4365-A4A9-2112BE68344B}" type="asst">
      <dgm:prSet phldrT="[Текст]" custT="1"/>
      <dgm:spPr/>
      <dgm:t>
        <a:bodyPr/>
        <a:lstStyle/>
        <a:p>
          <a:r>
            <a:rPr lang="ru-RU" sz="1600" b="1" dirty="0" smtClean="0"/>
            <a:t>Налоговые санкции</a:t>
          </a:r>
          <a:endParaRPr lang="ru-RU" sz="1600" b="1" dirty="0"/>
        </a:p>
      </dgm:t>
    </dgm:pt>
    <dgm:pt modelId="{197B936F-190D-4FE1-825B-8172F50CA243}" type="parTrans" cxnId="{22BA8FE4-CEFB-4C94-83CA-B2A86F8B38FF}">
      <dgm:prSet/>
      <dgm:spPr/>
      <dgm:t>
        <a:bodyPr/>
        <a:lstStyle/>
        <a:p>
          <a:endParaRPr lang="ru-RU"/>
        </a:p>
      </dgm:t>
    </dgm:pt>
    <dgm:pt modelId="{BA3C2FD4-C842-4DF6-8F51-FEDE3962B7DA}" type="sibTrans" cxnId="{22BA8FE4-CEFB-4C94-83CA-B2A86F8B38FF}">
      <dgm:prSet/>
      <dgm:spPr/>
      <dgm:t>
        <a:bodyPr/>
        <a:lstStyle/>
        <a:p>
          <a:endParaRPr lang="ru-RU"/>
        </a:p>
      </dgm:t>
    </dgm:pt>
    <dgm:pt modelId="{7236AD70-E5F0-44BA-9EE3-2D6A905EE038}">
      <dgm:prSet phldrT="[Текст]" custT="1"/>
      <dgm:spPr/>
      <dgm:t>
        <a:bodyPr/>
        <a:lstStyle/>
        <a:p>
          <a:r>
            <a:rPr lang="ru-RU" sz="1400" b="1" dirty="0" smtClean="0"/>
            <a:t>за совершение нескольких налоговых правонарушений штрафы начисляются отдельно</a:t>
          </a:r>
          <a:endParaRPr lang="ru-RU" sz="1300" b="1" dirty="0"/>
        </a:p>
      </dgm:t>
    </dgm:pt>
    <dgm:pt modelId="{EB1AEF47-8B64-4247-9D1C-9B58C20B1530}" type="parTrans" cxnId="{2CF9F988-455C-4015-A8A4-8592E1B14011}">
      <dgm:prSet/>
      <dgm:spPr/>
      <dgm:t>
        <a:bodyPr/>
        <a:lstStyle/>
        <a:p>
          <a:endParaRPr lang="ru-RU"/>
        </a:p>
      </dgm:t>
    </dgm:pt>
    <dgm:pt modelId="{B3C38CEE-11D5-4956-928A-81E99B540625}" type="sibTrans" cxnId="{2CF9F988-455C-4015-A8A4-8592E1B14011}">
      <dgm:prSet/>
      <dgm:spPr/>
      <dgm:t>
        <a:bodyPr/>
        <a:lstStyle/>
        <a:p>
          <a:endParaRPr lang="ru-RU"/>
        </a:p>
      </dgm:t>
    </dgm:pt>
    <dgm:pt modelId="{1D5EDC7B-200A-4732-AB94-A3481AD00625}">
      <dgm:prSet phldrT="[Текст]" custT="1"/>
      <dgm:spPr/>
      <dgm:t>
        <a:bodyPr/>
        <a:lstStyle/>
        <a:p>
          <a:r>
            <a:rPr lang="ru-RU" sz="1400" b="1" dirty="0" smtClean="0"/>
            <a:t>сумма штрафа может быть перечислена со счета налогоплательщика только после погашения образовавшейся задолженнос</a:t>
          </a:r>
          <a:r>
            <a:rPr lang="ru-RU" sz="1300" dirty="0" smtClean="0"/>
            <a:t>ти</a:t>
          </a:r>
          <a:endParaRPr lang="ru-RU" sz="1300" dirty="0"/>
        </a:p>
      </dgm:t>
    </dgm:pt>
    <dgm:pt modelId="{3BF2FBB4-B07D-4545-896A-26D4880ADD0B}" type="parTrans" cxnId="{2DD947B1-0DE0-4709-9361-371D91F26C1E}">
      <dgm:prSet/>
      <dgm:spPr/>
      <dgm:t>
        <a:bodyPr/>
        <a:lstStyle/>
        <a:p>
          <a:endParaRPr lang="ru-RU"/>
        </a:p>
      </dgm:t>
    </dgm:pt>
    <dgm:pt modelId="{BB4C2904-2674-41F2-841C-F73CF32F53BD}" type="sibTrans" cxnId="{2DD947B1-0DE0-4709-9361-371D91F26C1E}">
      <dgm:prSet/>
      <dgm:spPr/>
      <dgm:t>
        <a:bodyPr/>
        <a:lstStyle/>
        <a:p>
          <a:endParaRPr lang="ru-RU"/>
        </a:p>
      </dgm:t>
    </dgm:pt>
    <dgm:pt modelId="{DCA1EE2A-0713-49F7-9E72-1A4CA37B75E1}">
      <dgm:prSet phldrT="[Текст]" custT="1"/>
      <dgm:spPr/>
      <dgm:t>
        <a:bodyPr/>
        <a:lstStyle/>
        <a:p>
          <a:r>
            <a:rPr lang="ru-RU" sz="1400" b="1" dirty="0" smtClean="0"/>
            <a:t>принудительное взыскание штрафа осуществляется по правилам ст. 46 и 47 НК РФ </a:t>
          </a:r>
          <a:endParaRPr lang="ru-RU" sz="1400" b="1" dirty="0"/>
        </a:p>
      </dgm:t>
    </dgm:pt>
    <dgm:pt modelId="{091BBE61-2855-45FA-A416-2D1CE49C7233}" type="parTrans" cxnId="{B06EE01D-AFD9-4C8B-8792-B85DA84C022B}">
      <dgm:prSet/>
      <dgm:spPr/>
      <dgm:t>
        <a:bodyPr/>
        <a:lstStyle/>
        <a:p>
          <a:endParaRPr lang="ru-RU"/>
        </a:p>
      </dgm:t>
    </dgm:pt>
    <dgm:pt modelId="{5B471E11-01A1-4DCE-A529-1114C333E3AD}" type="sibTrans" cxnId="{B06EE01D-AFD9-4C8B-8792-B85DA84C022B}">
      <dgm:prSet/>
      <dgm:spPr/>
      <dgm:t>
        <a:bodyPr/>
        <a:lstStyle/>
        <a:p>
          <a:endParaRPr lang="ru-RU"/>
        </a:p>
      </dgm:t>
    </dgm:pt>
    <dgm:pt modelId="{6D59974C-1373-4ADC-AEFB-845328C2D3DD}">
      <dgm:prSet phldrT="[Текст]" custT="1"/>
      <dgm:spPr/>
      <dgm:t>
        <a:bodyPr/>
        <a:lstStyle/>
        <a:p>
          <a:r>
            <a:rPr lang="ru-RU" sz="1400" b="1" dirty="0" smtClean="0"/>
            <a:t>в порядке исключения предусмотрено правило, позволяющее исчислять срок подачи заявления о принудительном взыскании налога налоговым органом со дня получения последним постановления об отказе в возбуждении или о прекращении уголовного дела </a:t>
          </a:r>
          <a:endParaRPr lang="ru-RU" sz="1400" b="1" dirty="0"/>
        </a:p>
      </dgm:t>
    </dgm:pt>
    <dgm:pt modelId="{C98EB31F-5214-4BA3-AE18-530A2B71A726}" type="parTrans" cxnId="{7358CD18-863D-4BED-87D4-3A7F7DEE2DB2}">
      <dgm:prSet/>
      <dgm:spPr/>
      <dgm:t>
        <a:bodyPr/>
        <a:lstStyle/>
        <a:p>
          <a:endParaRPr lang="ru-RU"/>
        </a:p>
      </dgm:t>
    </dgm:pt>
    <dgm:pt modelId="{B0135FEE-F24F-4F67-B7B6-52F580A0B5A0}" type="sibTrans" cxnId="{7358CD18-863D-4BED-87D4-3A7F7DEE2DB2}">
      <dgm:prSet/>
      <dgm:spPr/>
      <dgm:t>
        <a:bodyPr/>
        <a:lstStyle/>
        <a:p>
          <a:endParaRPr lang="ru-RU"/>
        </a:p>
      </dgm:t>
    </dgm:pt>
    <dgm:pt modelId="{DAFB99F5-8679-4403-8069-3BC4142911FD}" type="pres">
      <dgm:prSet presAssocID="{D0113C3E-EDD6-462B-ADE5-96D29C01B3B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B34E314-1D5F-4211-B1B2-D41AD5513C37}" type="pres">
      <dgm:prSet presAssocID="{4B8F71A8-0D7A-4A26-9C52-244C9D99DB68}" presName="hierRoot1" presStyleCnt="0">
        <dgm:presLayoutVars>
          <dgm:hierBranch val="init"/>
        </dgm:presLayoutVars>
      </dgm:prSet>
      <dgm:spPr/>
    </dgm:pt>
    <dgm:pt modelId="{A7B2FE6A-01B5-44B8-A8F9-234EDD0606E8}" type="pres">
      <dgm:prSet presAssocID="{4B8F71A8-0D7A-4A26-9C52-244C9D99DB68}" presName="rootComposite1" presStyleCnt="0"/>
      <dgm:spPr/>
    </dgm:pt>
    <dgm:pt modelId="{ACC7DC07-BF7E-4DAD-A1AA-522E69462974}" type="pres">
      <dgm:prSet presAssocID="{4B8F71A8-0D7A-4A26-9C52-244C9D99DB68}" presName="rootText1" presStyleLbl="node0" presStyleIdx="0" presStyleCnt="1" custScaleX="17887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485DC24-ECB3-46E1-879D-0E2B54AE7721}" type="pres">
      <dgm:prSet presAssocID="{4B8F71A8-0D7A-4A26-9C52-244C9D99DB68}" presName="rootConnector1" presStyleLbl="node1" presStyleIdx="0" presStyleCnt="0"/>
      <dgm:spPr/>
    </dgm:pt>
    <dgm:pt modelId="{94669A74-CD85-4CAE-A7E3-DF2ECC02E8BF}" type="pres">
      <dgm:prSet presAssocID="{4B8F71A8-0D7A-4A26-9C52-244C9D99DB68}" presName="hierChild2" presStyleCnt="0"/>
      <dgm:spPr/>
    </dgm:pt>
    <dgm:pt modelId="{E629EC79-7C27-43D9-9A55-9620FB9E0721}" type="pres">
      <dgm:prSet presAssocID="{EB1AEF47-8B64-4247-9D1C-9B58C20B1530}" presName="Name37" presStyleLbl="parChTrans1D2" presStyleIdx="0" presStyleCnt="5"/>
      <dgm:spPr/>
    </dgm:pt>
    <dgm:pt modelId="{D5B4F463-C966-4D03-9D39-9F2FC3F1262C}" type="pres">
      <dgm:prSet presAssocID="{7236AD70-E5F0-44BA-9EE3-2D6A905EE038}" presName="hierRoot2" presStyleCnt="0">
        <dgm:presLayoutVars>
          <dgm:hierBranch val="init"/>
        </dgm:presLayoutVars>
      </dgm:prSet>
      <dgm:spPr/>
    </dgm:pt>
    <dgm:pt modelId="{E4D60BE7-CDC3-4D8A-BF43-50665FA425D1}" type="pres">
      <dgm:prSet presAssocID="{7236AD70-E5F0-44BA-9EE3-2D6A905EE038}" presName="rootComposite" presStyleCnt="0"/>
      <dgm:spPr/>
    </dgm:pt>
    <dgm:pt modelId="{EE96039D-595F-4215-8450-1F50C815EA31}" type="pres">
      <dgm:prSet presAssocID="{7236AD70-E5F0-44BA-9EE3-2D6A905EE038}" presName="rootText" presStyleLbl="node2" presStyleIdx="0" presStyleCnt="4" custScaleY="1453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BCD587-D1FA-4CDF-9C7B-C249D3FB4537}" type="pres">
      <dgm:prSet presAssocID="{7236AD70-E5F0-44BA-9EE3-2D6A905EE038}" presName="rootConnector" presStyleLbl="node2" presStyleIdx="0" presStyleCnt="4"/>
      <dgm:spPr/>
    </dgm:pt>
    <dgm:pt modelId="{C876CC79-98B7-4C50-8F24-66F73A356495}" type="pres">
      <dgm:prSet presAssocID="{7236AD70-E5F0-44BA-9EE3-2D6A905EE038}" presName="hierChild4" presStyleCnt="0"/>
      <dgm:spPr/>
    </dgm:pt>
    <dgm:pt modelId="{56631733-D7C1-48A1-88CD-87962FA37E7D}" type="pres">
      <dgm:prSet presAssocID="{7236AD70-E5F0-44BA-9EE3-2D6A905EE038}" presName="hierChild5" presStyleCnt="0"/>
      <dgm:spPr/>
    </dgm:pt>
    <dgm:pt modelId="{C2020608-E75B-4F0B-A7CE-357E0F9155A3}" type="pres">
      <dgm:prSet presAssocID="{3BF2FBB4-B07D-4545-896A-26D4880ADD0B}" presName="Name37" presStyleLbl="parChTrans1D2" presStyleIdx="1" presStyleCnt="5"/>
      <dgm:spPr/>
    </dgm:pt>
    <dgm:pt modelId="{18567532-96A9-410C-B585-C97F0A838436}" type="pres">
      <dgm:prSet presAssocID="{1D5EDC7B-200A-4732-AB94-A3481AD00625}" presName="hierRoot2" presStyleCnt="0">
        <dgm:presLayoutVars>
          <dgm:hierBranch val="init"/>
        </dgm:presLayoutVars>
      </dgm:prSet>
      <dgm:spPr/>
    </dgm:pt>
    <dgm:pt modelId="{4239B684-0AE9-4B9B-831D-F741AA365D7C}" type="pres">
      <dgm:prSet presAssocID="{1D5EDC7B-200A-4732-AB94-A3481AD00625}" presName="rootComposite" presStyleCnt="0"/>
      <dgm:spPr/>
    </dgm:pt>
    <dgm:pt modelId="{ADDE0088-5926-4AB7-9858-FCA915324A41}" type="pres">
      <dgm:prSet presAssocID="{1D5EDC7B-200A-4732-AB94-A3481AD00625}" presName="rootText" presStyleLbl="node2" presStyleIdx="1" presStyleCnt="4" custScaleX="113325" custScaleY="1704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6E6140E-82D9-4F4B-ADE2-618EE3547574}" type="pres">
      <dgm:prSet presAssocID="{1D5EDC7B-200A-4732-AB94-A3481AD00625}" presName="rootConnector" presStyleLbl="node2" presStyleIdx="1" presStyleCnt="4"/>
      <dgm:spPr/>
    </dgm:pt>
    <dgm:pt modelId="{EC98BBFF-16AB-4159-93CA-ABF04B12E7F1}" type="pres">
      <dgm:prSet presAssocID="{1D5EDC7B-200A-4732-AB94-A3481AD00625}" presName="hierChild4" presStyleCnt="0"/>
      <dgm:spPr/>
    </dgm:pt>
    <dgm:pt modelId="{3D5E4E7B-251E-4FA9-93F8-5984AB070D5A}" type="pres">
      <dgm:prSet presAssocID="{1D5EDC7B-200A-4732-AB94-A3481AD00625}" presName="hierChild5" presStyleCnt="0"/>
      <dgm:spPr/>
    </dgm:pt>
    <dgm:pt modelId="{D9F766F9-E626-430F-A5C7-8D06AC3DC6EF}" type="pres">
      <dgm:prSet presAssocID="{091BBE61-2855-45FA-A416-2D1CE49C7233}" presName="Name37" presStyleLbl="parChTrans1D2" presStyleIdx="2" presStyleCnt="5"/>
      <dgm:spPr/>
    </dgm:pt>
    <dgm:pt modelId="{04A6D9C5-7A26-46BA-9D02-DCC72B12A9CE}" type="pres">
      <dgm:prSet presAssocID="{DCA1EE2A-0713-49F7-9E72-1A4CA37B75E1}" presName="hierRoot2" presStyleCnt="0">
        <dgm:presLayoutVars>
          <dgm:hierBranch val="init"/>
        </dgm:presLayoutVars>
      </dgm:prSet>
      <dgm:spPr/>
    </dgm:pt>
    <dgm:pt modelId="{1DA1790E-1983-41FA-9D87-D774C425E164}" type="pres">
      <dgm:prSet presAssocID="{DCA1EE2A-0713-49F7-9E72-1A4CA37B75E1}" presName="rootComposite" presStyleCnt="0"/>
      <dgm:spPr/>
    </dgm:pt>
    <dgm:pt modelId="{B86168C3-CA19-4A8D-B8BC-10EA4324817A}" type="pres">
      <dgm:prSet presAssocID="{DCA1EE2A-0713-49F7-9E72-1A4CA37B75E1}" presName="rootText" presStyleLbl="node2" presStyleIdx="2" presStyleCnt="4" custScaleY="1310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989968-C90C-4FD0-990A-96913805FA25}" type="pres">
      <dgm:prSet presAssocID="{DCA1EE2A-0713-49F7-9E72-1A4CA37B75E1}" presName="rootConnector" presStyleLbl="node2" presStyleIdx="2" presStyleCnt="4"/>
      <dgm:spPr/>
    </dgm:pt>
    <dgm:pt modelId="{BE5756D4-C5D8-4EBD-94F0-79FA688C53EC}" type="pres">
      <dgm:prSet presAssocID="{DCA1EE2A-0713-49F7-9E72-1A4CA37B75E1}" presName="hierChild4" presStyleCnt="0"/>
      <dgm:spPr/>
    </dgm:pt>
    <dgm:pt modelId="{C6C73B04-B3C1-4F92-9036-2BCA25E36CE8}" type="pres">
      <dgm:prSet presAssocID="{DCA1EE2A-0713-49F7-9E72-1A4CA37B75E1}" presName="hierChild5" presStyleCnt="0"/>
      <dgm:spPr/>
    </dgm:pt>
    <dgm:pt modelId="{0FD3AC56-ED09-4113-8769-3CFE0AFEB282}" type="pres">
      <dgm:prSet presAssocID="{C98EB31F-5214-4BA3-AE18-530A2B71A726}" presName="Name37" presStyleLbl="parChTrans1D2" presStyleIdx="3" presStyleCnt="5"/>
      <dgm:spPr/>
    </dgm:pt>
    <dgm:pt modelId="{2D3F0DCB-1E3A-4E1E-B9A9-7181B4391A35}" type="pres">
      <dgm:prSet presAssocID="{6D59974C-1373-4ADC-AEFB-845328C2D3DD}" presName="hierRoot2" presStyleCnt="0">
        <dgm:presLayoutVars>
          <dgm:hierBranch val="init"/>
        </dgm:presLayoutVars>
      </dgm:prSet>
      <dgm:spPr/>
    </dgm:pt>
    <dgm:pt modelId="{26BB277E-D82A-4E4E-A248-9F903BDBB15E}" type="pres">
      <dgm:prSet presAssocID="{6D59974C-1373-4ADC-AEFB-845328C2D3DD}" presName="rootComposite" presStyleCnt="0"/>
      <dgm:spPr/>
    </dgm:pt>
    <dgm:pt modelId="{8A1C52CA-D9D7-40C6-A042-2D23964A31D4}" type="pres">
      <dgm:prSet presAssocID="{6D59974C-1373-4ADC-AEFB-845328C2D3DD}" presName="rootText" presStyleLbl="node2" presStyleIdx="3" presStyleCnt="4" custScaleX="136359" custScaleY="1879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8851AB-8C79-44D3-964B-AA9DFEACCE50}" type="pres">
      <dgm:prSet presAssocID="{6D59974C-1373-4ADC-AEFB-845328C2D3DD}" presName="rootConnector" presStyleLbl="node2" presStyleIdx="3" presStyleCnt="4"/>
      <dgm:spPr/>
    </dgm:pt>
    <dgm:pt modelId="{5173211D-EC8C-48DD-9D59-66C24F22A588}" type="pres">
      <dgm:prSet presAssocID="{6D59974C-1373-4ADC-AEFB-845328C2D3DD}" presName="hierChild4" presStyleCnt="0"/>
      <dgm:spPr/>
    </dgm:pt>
    <dgm:pt modelId="{5BC88880-A86C-42CA-A736-8F91D311B25D}" type="pres">
      <dgm:prSet presAssocID="{6D59974C-1373-4ADC-AEFB-845328C2D3DD}" presName="hierChild5" presStyleCnt="0"/>
      <dgm:spPr/>
    </dgm:pt>
    <dgm:pt modelId="{6FA1A1C8-85FF-4ED7-8724-63654C33B415}" type="pres">
      <dgm:prSet presAssocID="{4B8F71A8-0D7A-4A26-9C52-244C9D99DB68}" presName="hierChild3" presStyleCnt="0"/>
      <dgm:spPr/>
    </dgm:pt>
    <dgm:pt modelId="{64D8A905-89C9-4CD9-AD0B-C6F8A084E12D}" type="pres">
      <dgm:prSet presAssocID="{197B936F-190D-4FE1-825B-8172F50CA243}" presName="Name111" presStyleLbl="parChTrans1D2" presStyleIdx="4" presStyleCnt="5"/>
      <dgm:spPr/>
    </dgm:pt>
    <dgm:pt modelId="{49A31C96-F16F-4488-AC10-B3C29D7600BA}" type="pres">
      <dgm:prSet presAssocID="{4E28A428-B895-4365-A4A9-2112BE68344B}" presName="hierRoot3" presStyleCnt="0">
        <dgm:presLayoutVars>
          <dgm:hierBranch val="init"/>
        </dgm:presLayoutVars>
      </dgm:prSet>
      <dgm:spPr/>
    </dgm:pt>
    <dgm:pt modelId="{39DA770C-BD2B-49C5-846E-559F187A6060}" type="pres">
      <dgm:prSet presAssocID="{4E28A428-B895-4365-A4A9-2112BE68344B}" presName="rootComposite3" presStyleCnt="0"/>
      <dgm:spPr/>
    </dgm:pt>
    <dgm:pt modelId="{65801DF1-D8F3-41CC-8379-0F56A7563BAF}" type="pres">
      <dgm:prSet presAssocID="{4E28A428-B895-4365-A4A9-2112BE68344B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75F1B20-7FB0-40DB-8CB5-D9202A14C062}" type="pres">
      <dgm:prSet presAssocID="{4E28A428-B895-4365-A4A9-2112BE68344B}" presName="rootConnector3" presStyleLbl="asst1" presStyleIdx="0" presStyleCnt="1"/>
      <dgm:spPr/>
    </dgm:pt>
    <dgm:pt modelId="{A1EE413B-1801-4442-ADB3-9042695C4C3D}" type="pres">
      <dgm:prSet presAssocID="{4E28A428-B895-4365-A4A9-2112BE68344B}" presName="hierChild6" presStyleCnt="0"/>
      <dgm:spPr/>
    </dgm:pt>
    <dgm:pt modelId="{E9F22BE5-15D2-4F0A-91E1-A18BE3F46959}" type="pres">
      <dgm:prSet presAssocID="{4E28A428-B895-4365-A4A9-2112BE68344B}" presName="hierChild7" presStyleCnt="0"/>
      <dgm:spPr/>
    </dgm:pt>
  </dgm:ptLst>
  <dgm:cxnLst>
    <dgm:cxn modelId="{D9B5A249-AC64-4773-8D4D-36C05250DEE9}" srcId="{D0113C3E-EDD6-462B-ADE5-96D29C01B3B8}" destId="{4B8F71A8-0D7A-4A26-9C52-244C9D99DB68}" srcOrd="0" destOrd="0" parTransId="{EAD9A51A-F9E7-47D6-9773-B9AEB5F747A4}" sibTransId="{A1CC280F-07B5-4CE3-A5D8-9F459E68B52D}"/>
    <dgm:cxn modelId="{84B4C798-1379-4554-A464-94563EB465B0}" type="presOf" srcId="{4E28A428-B895-4365-A4A9-2112BE68344B}" destId="{65801DF1-D8F3-41CC-8379-0F56A7563BAF}" srcOrd="0" destOrd="0" presId="urn:microsoft.com/office/officeart/2005/8/layout/orgChart1"/>
    <dgm:cxn modelId="{7358CD18-863D-4BED-87D4-3A7F7DEE2DB2}" srcId="{4B8F71A8-0D7A-4A26-9C52-244C9D99DB68}" destId="{6D59974C-1373-4ADC-AEFB-845328C2D3DD}" srcOrd="4" destOrd="0" parTransId="{C98EB31F-5214-4BA3-AE18-530A2B71A726}" sibTransId="{B0135FEE-F24F-4F67-B7B6-52F580A0B5A0}"/>
    <dgm:cxn modelId="{1919D26B-18DF-44CB-A00B-A478DBB75754}" type="presOf" srcId="{7236AD70-E5F0-44BA-9EE3-2D6A905EE038}" destId="{EE96039D-595F-4215-8450-1F50C815EA31}" srcOrd="0" destOrd="0" presId="urn:microsoft.com/office/officeart/2005/8/layout/orgChart1"/>
    <dgm:cxn modelId="{EE922FDD-6AB5-41B5-A1CC-5EC8937D57B3}" type="presOf" srcId="{D0113C3E-EDD6-462B-ADE5-96D29C01B3B8}" destId="{DAFB99F5-8679-4403-8069-3BC4142911FD}" srcOrd="0" destOrd="0" presId="urn:microsoft.com/office/officeart/2005/8/layout/orgChart1"/>
    <dgm:cxn modelId="{2CF9F988-455C-4015-A8A4-8592E1B14011}" srcId="{4B8F71A8-0D7A-4A26-9C52-244C9D99DB68}" destId="{7236AD70-E5F0-44BA-9EE3-2D6A905EE038}" srcOrd="1" destOrd="0" parTransId="{EB1AEF47-8B64-4247-9D1C-9B58C20B1530}" sibTransId="{B3C38CEE-11D5-4956-928A-81E99B540625}"/>
    <dgm:cxn modelId="{62D704BC-BD48-4FD5-A443-8730BD51C8DA}" type="presOf" srcId="{1D5EDC7B-200A-4732-AB94-A3481AD00625}" destId="{46E6140E-82D9-4F4B-ADE2-618EE3547574}" srcOrd="1" destOrd="0" presId="urn:microsoft.com/office/officeart/2005/8/layout/orgChart1"/>
    <dgm:cxn modelId="{6D982E41-8961-4645-B7E5-BD14FF217B6C}" type="presOf" srcId="{DCA1EE2A-0713-49F7-9E72-1A4CA37B75E1}" destId="{40989968-C90C-4FD0-990A-96913805FA25}" srcOrd="1" destOrd="0" presId="urn:microsoft.com/office/officeart/2005/8/layout/orgChart1"/>
    <dgm:cxn modelId="{DA788C5C-9F6D-44ED-BF5A-8E47555DA65E}" type="presOf" srcId="{C98EB31F-5214-4BA3-AE18-530A2B71A726}" destId="{0FD3AC56-ED09-4113-8769-3CFE0AFEB282}" srcOrd="0" destOrd="0" presId="urn:microsoft.com/office/officeart/2005/8/layout/orgChart1"/>
    <dgm:cxn modelId="{EEA93220-D4C7-401F-852C-77C77C4F5EEA}" type="presOf" srcId="{EB1AEF47-8B64-4247-9D1C-9B58C20B1530}" destId="{E629EC79-7C27-43D9-9A55-9620FB9E0721}" srcOrd="0" destOrd="0" presId="urn:microsoft.com/office/officeart/2005/8/layout/orgChart1"/>
    <dgm:cxn modelId="{B8246DB0-C48B-43B3-9420-224A65D20612}" type="presOf" srcId="{6D59974C-1373-4ADC-AEFB-845328C2D3DD}" destId="{8A1C52CA-D9D7-40C6-A042-2D23964A31D4}" srcOrd="0" destOrd="0" presId="urn:microsoft.com/office/officeart/2005/8/layout/orgChart1"/>
    <dgm:cxn modelId="{093022EF-7359-4971-ACE6-964D4D4416C0}" type="presOf" srcId="{197B936F-190D-4FE1-825B-8172F50CA243}" destId="{64D8A905-89C9-4CD9-AD0B-C6F8A084E12D}" srcOrd="0" destOrd="0" presId="urn:microsoft.com/office/officeart/2005/8/layout/orgChart1"/>
    <dgm:cxn modelId="{4C07F14B-8B77-4A3C-9251-732FE6B1C21A}" type="presOf" srcId="{7236AD70-E5F0-44BA-9EE3-2D6A905EE038}" destId="{30BCD587-D1FA-4CDF-9C7B-C249D3FB4537}" srcOrd="1" destOrd="0" presId="urn:microsoft.com/office/officeart/2005/8/layout/orgChart1"/>
    <dgm:cxn modelId="{2DD947B1-0DE0-4709-9361-371D91F26C1E}" srcId="{4B8F71A8-0D7A-4A26-9C52-244C9D99DB68}" destId="{1D5EDC7B-200A-4732-AB94-A3481AD00625}" srcOrd="2" destOrd="0" parTransId="{3BF2FBB4-B07D-4545-896A-26D4880ADD0B}" sibTransId="{BB4C2904-2674-41F2-841C-F73CF32F53BD}"/>
    <dgm:cxn modelId="{22BA8FE4-CEFB-4C94-83CA-B2A86F8B38FF}" srcId="{4B8F71A8-0D7A-4A26-9C52-244C9D99DB68}" destId="{4E28A428-B895-4365-A4A9-2112BE68344B}" srcOrd="0" destOrd="0" parTransId="{197B936F-190D-4FE1-825B-8172F50CA243}" sibTransId="{BA3C2FD4-C842-4DF6-8F51-FEDE3962B7DA}"/>
    <dgm:cxn modelId="{CDC73189-8F39-4F71-84FA-616BDED99B3F}" type="presOf" srcId="{DCA1EE2A-0713-49F7-9E72-1A4CA37B75E1}" destId="{B86168C3-CA19-4A8D-B8BC-10EA4324817A}" srcOrd="0" destOrd="0" presId="urn:microsoft.com/office/officeart/2005/8/layout/orgChart1"/>
    <dgm:cxn modelId="{B06EE01D-AFD9-4C8B-8792-B85DA84C022B}" srcId="{4B8F71A8-0D7A-4A26-9C52-244C9D99DB68}" destId="{DCA1EE2A-0713-49F7-9E72-1A4CA37B75E1}" srcOrd="3" destOrd="0" parTransId="{091BBE61-2855-45FA-A416-2D1CE49C7233}" sibTransId="{5B471E11-01A1-4DCE-A529-1114C333E3AD}"/>
    <dgm:cxn modelId="{A8F16622-C7D7-45C0-8A67-6341A06C8000}" type="presOf" srcId="{3BF2FBB4-B07D-4545-896A-26D4880ADD0B}" destId="{C2020608-E75B-4F0B-A7CE-357E0F9155A3}" srcOrd="0" destOrd="0" presId="urn:microsoft.com/office/officeart/2005/8/layout/orgChart1"/>
    <dgm:cxn modelId="{F1EAE132-2CAD-4A32-AA4C-4D1366B7CB10}" type="presOf" srcId="{4B8F71A8-0D7A-4A26-9C52-244C9D99DB68}" destId="{ACC7DC07-BF7E-4DAD-A1AA-522E69462974}" srcOrd="0" destOrd="0" presId="urn:microsoft.com/office/officeart/2005/8/layout/orgChart1"/>
    <dgm:cxn modelId="{09F2802F-5407-4924-AAC5-A5AA1094BF02}" type="presOf" srcId="{1D5EDC7B-200A-4732-AB94-A3481AD00625}" destId="{ADDE0088-5926-4AB7-9858-FCA915324A41}" srcOrd="0" destOrd="0" presId="urn:microsoft.com/office/officeart/2005/8/layout/orgChart1"/>
    <dgm:cxn modelId="{4BE11CDC-4659-432A-81F8-48F1E00EA1D2}" type="presOf" srcId="{6D59974C-1373-4ADC-AEFB-845328C2D3DD}" destId="{118851AB-8C79-44D3-964B-AA9DFEACCE50}" srcOrd="1" destOrd="0" presId="urn:microsoft.com/office/officeart/2005/8/layout/orgChart1"/>
    <dgm:cxn modelId="{47FFDFDC-1A4E-4DBA-9D45-E54533A9863D}" type="presOf" srcId="{4E28A428-B895-4365-A4A9-2112BE68344B}" destId="{975F1B20-7FB0-40DB-8CB5-D9202A14C062}" srcOrd="1" destOrd="0" presId="urn:microsoft.com/office/officeart/2005/8/layout/orgChart1"/>
    <dgm:cxn modelId="{FF857EC0-60E3-44B3-9305-D025D38F22EB}" type="presOf" srcId="{4B8F71A8-0D7A-4A26-9C52-244C9D99DB68}" destId="{4485DC24-ECB3-46E1-879D-0E2B54AE7721}" srcOrd="1" destOrd="0" presId="urn:microsoft.com/office/officeart/2005/8/layout/orgChart1"/>
    <dgm:cxn modelId="{4F946662-C440-43A3-8BF4-AC984C6C7384}" type="presOf" srcId="{091BBE61-2855-45FA-A416-2D1CE49C7233}" destId="{D9F766F9-E626-430F-A5C7-8D06AC3DC6EF}" srcOrd="0" destOrd="0" presId="urn:microsoft.com/office/officeart/2005/8/layout/orgChart1"/>
    <dgm:cxn modelId="{DC371AD0-A3EF-4CFF-BF31-EBC57800DC79}" type="presParOf" srcId="{DAFB99F5-8679-4403-8069-3BC4142911FD}" destId="{7B34E314-1D5F-4211-B1B2-D41AD5513C37}" srcOrd="0" destOrd="0" presId="urn:microsoft.com/office/officeart/2005/8/layout/orgChart1"/>
    <dgm:cxn modelId="{B816729E-C366-4A1C-A6B1-71F7A88A0B2C}" type="presParOf" srcId="{7B34E314-1D5F-4211-B1B2-D41AD5513C37}" destId="{A7B2FE6A-01B5-44B8-A8F9-234EDD0606E8}" srcOrd="0" destOrd="0" presId="urn:microsoft.com/office/officeart/2005/8/layout/orgChart1"/>
    <dgm:cxn modelId="{DCD1D312-569D-4DE3-8438-8FA4A1C84EE7}" type="presParOf" srcId="{A7B2FE6A-01B5-44B8-A8F9-234EDD0606E8}" destId="{ACC7DC07-BF7E-4DAD-A1AA-522E69462974}" srcOrd="0" destOrd="0" presId="urn:microsoft.com/office/officeart/2005/8/layout/orgChart1"/>
    <dgm:cxn modelId="{C0EFBBD7-B8AD-4DD4-82F2-DDB3CDA26F69}" type="presParOf" srcId="{A7B2FE6A-01B5-44B8-A8F9-234EDD0606E8}" destId="{4485DC24-ECB3-46E1-879D-0E2B54AE7721}" srcOrd="1" destOrd="0" presId="urn:microsoft.com/office/officeart/2005/8/layout/orgChart1"/>
    <dgm:cxn modelId="{4CDF521F-A114-4564-9184-EB003D1D8FF7}" type="presParOf" srcId="{7B34E314-1D5F-4211-B1B2-D41AD5513C37}" destId="{94669A74-CD85-4CAE-A7E3-DF2ECC02E8BF}" srcOrd="1" destOrd="0" presId="urn:microsoft.com/office/officeart/2005/8/layout/orgChart1"/>
    <dgm:cxn modelId="{B7FE4FB1-5BB0-44A5-AAAD-34A8C63B5E09}" type="presParOf" srcId="{94669A74-CD85-4CAE-A7E3-DF2ECC02E8BF}" destId="{E629EC79-7C27-43D9-9A55-9620FB9E0721}" srcOrd="0" destOrd="0" presId="urn:microsoft.com/office/officeart/2005/8/layout/orgChart1"/>
    <dgm:cxn modelId="{CEB7C228-00F8-47BE-B28B-2D2C4148B6E5}" type="presParOf" srcId="{94669A74-CD85-4CAE-A7E3-DF2ECC02E8BF}" destId="{D5B4F463-C966-4D03-9D39-9F2FC3F1262C}" srcOrd="1" destOrd="0" presId="urn:microsoft.com/office/officeart/2005/8/layout/orgChart1"/>
    <dgm:cxn modelId="{D801DFDF-70C7-4139-8909-803A591D39D6}" type="presParOf" srcId="{D5B4F463-C966-4D03-9D39-9F2FC3F1262C}" destId="{E4D60BE7-CDC3-4D8A-BF43-50665FA425D1}" srcOrd="0" destOrd="0" presId="urn:microsoft.com/office/officeart/2005/8/layout/orgChart1"/>
    <dgm:cxn modelId="{C10C7BD0-47E7-4570-BB33-2E36D9F715DB}" type="presParOf" srcId="{E4D60BE7-CDC3-4D8A-BF43-50665FA425D1}" destId="{EE96039D-595F-4215-8450-1F50C815EA31}" srcOrd="0" destOrd="0" presId="urn:microsoft.com/office/officeart/2005/8/layout/orgChart1"/>
    <dgm:cxn modelId="{69F4120F-BED5-4621-B158-D610DE00FB1C}" type="presParOf" srcId="{E4D60BE7-CDC3-4D8A-BF43-50665FA425D1}" destId="{30BCD587-D1FA-4CDF-9C7B-C249D3FB4537}" srcOrd="1" destOrd="0" presId="urn:microsoft.com/office/officeart/2005/8/layout/orgChart1"/>
    <dgm:cxn modelId="{5933219E-DFD4-4500-B1BC-2CA6B19F46AF}" type="presParOf" srcId="{D5B4F463-C966-4D03-9D39-9F2FC3F1262C}" destId="{C876CC79-98B7-4C50-8F24-66F73A356495}" srcOrd="1" destOrd="0" presId="urn:microsoft.com/office/officeart/2005/8/layout/orgChart1"/>
    <dgm:cxn modelId="{AE19D881-943C-4EB6-A562-3E1EA3F5C14F}" type="presParOf" srcId="{D5B4F463-C966-4D03-9D39-9F2FC3F1262C}" destId="{56631733-D7C1-48A1-88CD-87962FA37E7D}" srcOrd="2" destOrd="0" presId="urn:microsoft.com/office/officeart/2005/8/layout/orgChart1"/>
    <dgm:cxn modelId="{BB159D65-1895-4128-A6E6-521B97F69017}" type="presParOf" srcId="{94669A74-CD85-4CAE-A7E3-DF2ECC02E8BF}" destId="{C2020608-E75B-4F0B-A7CE-357E0F9155A3}" srcOrd="2" destOrd="0" presId="urn:microsoft.com/office/officeart/2005/8/layout/orgChart1"/>
    <dgm:cxn modelId="{C26C2E94-DEAC-46FE-94FC-BD5CCF7880B4}" type="presParOf" srcId="{94669A74-CD85-4CAE-A7E3-DF2ECC02E8BF}" destId="{18567532-96A9-410C-B585-C97F0A838436}" srcOrd="3" destOrd="0" presId="urn:microsoft.com/office/officeart/2005/8/layout/orgChart1"/>
    <dgm:cxn modelId="{92C54F5A-A750-438C-9E42-0C0294BDA9C6}" type="presParOf" srcId="{18567532-96A9-410C-B585-C97F0A838436}" destId="{4239B684-0AE9-4B9B-831D-F741AA365D7C}" srcOrd="0" destOrd="0" presId="urn:microsoft.com/office/officeart/2005/8/layout/orgChart1"/>
    <dgm:cxn modelId="{64581E1B-5F6C-4C50-8CC0-620FB49FDC7D}" type="presParOf" srcId="{4239B684-0AE9-4B9B-831D-F741AA365D7C}" destId="{ADDE0088-5926-4AB7-9858-FCA915324A41}" srcOrd="0" destOrd="0" presId="urn:microsoft.com/office/officeart/2005/8/layout/orgChart1"/>
    <dgm:cxn modelId="{14A6A7D3-DE7E-4061-938B-376624D35B79}" type="presParOf" srcId="{4239B684-0AE9-4B9B-831D-F741AA365D7C}" destId="{46E6140E-82D9-4F4B-ADE2-618EE3547574}" srcOrd="1" destOrd="0" presId="urn:microsoft.com/office/officeart/2005/8/layout/orgChart1"/>
    <dgm:cxn modelId="{60153D3B-EC92-4598-AC7D-726788BF7F6F}" type="presParOf" srcId="{18567532-96A9-410C-B585-C97F0A838436}" destId="{EC98BBFF-16AB-4159-93CA-ABF04B12E7F1}" srcOrd="1" destOrd="0" presId="urn:microsoft.com/office/officeart/2005/8/layout/orgChart1"/>
    <dgm:cxn modelId="{1710DAEF-DFBA-47BC-BEB9-AA59C8B17BC0}" type="presParOf" srcId="{18567532-96A9-410C-B585-C97F0A838436}" destId="{3D5E4E7B-251E-4FA9-93F8-5984AB070D5A}" srcOrd="2" destOrd="0" presId="urn:microsoft.com/office/officeart/2005/8/layout/orgChart1"/>
    <dgm:cxn modelId="{B50DD176-FC89-41F5-BDBF-1671D0AD17D9}" type="presParOf" srcId="{94669A74-CD85-4CAE-A7E3-DF2ECC02E8BF}" destId="{D9F766F9-E626-430F-A5C7-8D06AC3DC6EF}" srcOrd="4" destOrd="0" presId="urn:microsoft.com/office/officeart/2005/8/layout/orgChart1"/>
    <dgm:cxn modelId="{C42627B7-12B9-4E80-BA04-319E46C7E83F}" type="presParOf" srcId="{94669A74-CD85-4CAE-A7E3-DF2ECC02E8BF}" destId="{04A6D9C5-7A26-46BA-9D02-DCC72B12A9CE}" srcOrd="5" destOrd="0" presId="urn:microsoft.com/office/officeart/2005/8/layout/orgChart1"/>
    <dgm:cxn modelId="{9D75916D-E784-4D75-98EB-6A9053EA0B0D}" type="presParOf" srcId="{04A6D9C5-7A26-46BA-9D02-DCC72B12A9CE}" destId="{1DA1790E-1983-41FA-9D87-D774C425E164}" srcOrd="0" destOrd="0" presId="urn:microsoft.com/office/officeart/2005/8/layout/orgChart1"/>
    <dgm:cxn modelId="{70FB3143-80D4-49C5-B7FA-3C7221084F09}" type="presParOf" srcId="{1DA1790E-1983-41FA-9D87-D774C425E164}" destId="{B86168C3-CA19-4A8D-B8BC-10EA4324817A}" srcOrd="0" destOrd="0" presId="urn:microsoft.com/office/officeart/2005/8/layout/orgChart1"/>
    <dgm:cxn modelId="{3F5D56D4-B60D-498B-B6AD-770E867FCA70}" type="presParOf" srcId="{1DA1790E-1983-41FA-9D87-D774C425E164}" destId="{40989968-C90C-4FD0-990A-96913805FA25}" srcOrd="1" destOrd="0" presId="urn:microsoft.com/office/officeart/2005/8/layout/orgChart1"/>
    <dgm:cxn modelId="{743A2D93-53CD-4A84-B8BC-AFC001715668}" type="presParOf" srcId="{04A6D9C5-7A26-46BA-9D02-DCC72B12A9CE}" destId="{BE5756D4-C5D8-4EBD-94F0-79FA688C53EC}" srcOrd="1" destOrd="0" presId="urn:microsoft.com/office/officeart/2005/8/layout/orgChart1"/>
    <dgm:cxn modelId="{C616933B-DD4D-488A-8C1A-7C11B4B58FD3}" type="presParOf" srcId="{04A6D9C5-7A26-46BA-9D02-DCC72B12A9CE}" destId="{C6C73B04-B3C1-4F92-9036-2BCA25E36CE8}" srcOrd="2" destOrd="0" presId="urn:microsoft.com/office/officeart/2005/8/layout/orgChart1"/>
    <dgm:cxn modelId="{C304F9B4-0F7F-4BE5-8189-FC9F55648202}" type="presParOf" srcId="{94669A74-CD85-4CAE-A7E3-DF2ECC02E8BF}" destId="{0FD3AC56-ED09-4113-8769-3CFE0AFEB282}" srcOrd="6" destOrd="0" presId="urn:microsoft.com/office/officeart/2005/8/layout/orgChart1"/>
    <dgm:cxn modelId="{D462B140-C2B7-4DD9-A353-BBCC2897380F}" type="presParOf" srcId="{94669A74-CD85-4CAE-A7E3-DF2ECC02E8BF}" destId="{2D3F0DCB-1E3A-4E1E-B9A9-7181B4391A35}" srcOrd="7" destOrd="0" presId="urn:microsoft.com/office/officeart/2005/8/layout/orgChart1"/>
    <dgm:cxn modelId="{6DA0DF53-D259-45B2-B1FA-C99113B4D636}" type="presParOf" srcId="{2D3F0DCB-1E3A-4E1E-B9A9-7181B4391A35}" destId="{26BB277E-D82A-4E4E-A248-9F903BDBB15E}" srcOrd="0" destOrd="0" presId="urn:microsoft.com/office/officeart/2005/8/layout/orgChart1"/>
    <dgm:cxn modelId="{791EB32D-3D82-49B3-8E08-ED4BFF0E5C20}" type="presParOf" srcId="{26BB277E-D82A-4E4E-A248-9F903BDBB15E}" destId="{8A1C52CA-D9D7-40C6-A042-2D23964A31D4}" srcOrd="0" destOrd="0" presId="urn:microsoft.com/office/officeart/2005/8/layout/orgChart1"/>
    <dgm:cxn modelId="{2991DD30-FDEA-4EC5-96FB-014830BE8115}" type="presParOf" srcId="{26BB277E-D82A-4E4E-A248-9F903BDBB15E}" destId="{118851AB-8C79-44D3-964B-AA9DFEACCE50}" srcOrd="1" destOrd="0" presId="urn:microsoft.com/office/officeart/2005/8/layout/orgChart1"/>
    <dgm:cxn modelId="{B9DAFA9C-9601-4FB7-A39A-30364732B70F}" type="presParOf" srcId="{2D3F0DCB-1E3A-4E1E-B9A9-7181B4391A35}" destId="{5173211D-EC8C-48DD-9D59-66C24F22A588}" srcOrd="1" destOrd="0" presId="urn:microsoft.com/office/officeart/2005/8/layout/orgChart1"/>
    <dgm:cxn modelId="{6F00542B-3CEC-44C5-A57B-FB0B0D925EF1}" type="presParOf" srcId="{2D3F0DCB-1E3A-4E1E-B9A9-7181B4391A35}" destId="{5BC88880-A86C-42CA-A736-8F91D311B25D}" srcOrd="2" destOrd="0" presId="urn:microsoft.com/office/officeart/2005/8/layout/orgChart1"/>
    <dgm:cxn modelId="{CD64E873-9A9D-4828-A077-284516545777}" type="presParOf" srcId="{7B34E314-1D5F-4211-B1B2-D41AD5513C37}" destId="{6FA1A1C8-85FF-4ED7-8724-63654C33B415}" srcOrd="2" destOrd="0" presId="urn:microsoft.com/office/officeart/2005/8/layout/orgChart1"/>
    <dgm:cxn modelId="{1E68D969-1AA2-491F-9A0C-505DA0125966}" type="presParOf" srcId="{6FA1A1C8-85FF-4ED7-8724-63654C33B415}" destId="{64D8A905-89C9-4CD9-AD0B-C6F8A084E12D}" srcOrd="0" destOrd="0" presId="urn:microsoft.com/office/officeart/2005/8/layout/orgChart1"/>
    <dgm:cxn modelId="{11681743-A904-40CC-A7C2-2873BD603BAA}" type="presParOf" srcId="{6FA1A1C8-85FF-4ED7-8724-63654C33B415}" destId="{49A31C96-F16F-4488-AC10-B3C29D7600BA}" srcOrd="1" destOrd="0" presId="urn:microsoft.com/office/officeart/2005/8/layout/orgChart1"/>
    <dgm:cxn modelId="{2F1B9DFD-7876-433A-B9FD-41C4A9BFFC96}" type="presParOf" srcId="{49A31C96-F16F-4488-AC10-B3C29D7600BA}" destId="{39DA770C-BD2B-49C5-846E-559F187A6060}" srcOrd="0" destOrd="0" presId="urn:microsoft.com/office/officeart/2005/8/layout/orgChart1"/>
    <dgm:cxn modelId="{955FBA04-870C-445A-A0D4-7A842F805BD3}" type="presParOf" srcId="{39DA770C-BD2B-49C5-846E-559F187A6060}" destId="{65801DF1-D8F3-41CC-8379-0F56A7563BAF}" srcOrd="0" destOrd="0" presId="urn:microsoft.com/office/officeart/2005/8/layout/orgChart1"/>
    <dgm:cxn modelId="{C9D82556-29D4-4FC2-8AE5-41D02B7B0E00}" type="presParOf" srcId="{39DA770C-BD2B-49C5-846E-559F187A6060}" destId="{975F1B20-7FB0-40DB-8CB5-D9202A14C062}" srcOrd="1" destOrd="0" presId="urn:microsoft.com/office/officeart/2005/8/layout/orgChart1"/>
    <dgm:cxn modelId="{958E0CA3-A8FB-475C-A795-9B0447EFC19E}" type="presParOf" srcId="{49A31C96-F16F-4488-AC10-B3C29D7600BA}" destId="{A1EE413B-1801-4442-ADB3-9042695C4C3D}" srcOrd="1" destOrd="0" presId="urn:microsoft.com/office/officeart/2005/8/layout/orgChart1"/>
    <dgm:cxn modelId="{7965B2EE-1CB0-4629-B4DC-788F1BCE17ED}" type="presParOf" srcId="{49A31C96-F16F-4488-AC10-B3C29D7600BA}" destId="{E9F22BE5-15D2-4F0A-91E1-A18BE3F4695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7D42B4E-90FD-4EE3-9627-52C61298A889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660F803-B5FC-495C-BBF8-3DC94FB3315C}">
      <dgm:prSet phldrT="[Текст]"/>
      <dgm:spPr/>
      <dgm:t>
        <a:bodyPr/>
        <a:lstStyle/>
        <a:p>
          <a:r>
            <a:rPr lang="ru-RU" dirty="0" smtClean="0"/>
            <a:t>Порядок рассмотрения дел о налоговых правонарушениях</a:t>
          </a:r>
          <a:endParaRPr lang="ru-RU" dirty="0"/>
        </a:p>
      </dgm:t>
    </dgm:pt>
    <dgm:pt modelId="{BE724808-B0EB-4516-9DAC-355B5C037FBA}" type="parTrans" cxnId="{018CDE4F-8725-48BD-91C7-6EDB300A47FA}">
      <dgm:prSet/>
      <dgm:spPr/>
      <dgm:t>
        <a:bodyPr/>
        <a:lstStyle/>
        <a:p>
          <a:endParaRPr lang="ru-RU"/>
        </a:p>
      </dgm:t>
    </dgm:pt>
    <dgm:pt modelId="{D0121EC4-AF3C-4F49-B82B-E62C9B8B692E}" type="sibTrans" cxnId="{018CDE4F-8725-48BD-91C7-6EDB300A47FA}">
      <dgm:prSet/>
      <dgm:spPr/>
      <dgm:t>
        <a:bodyPr/>
        <a:lstStyle/>
        <a:p>
          <a:endParaRPr lang="ru-RU"/>
        </a:p>
      </dgm:t>
    </dgm:pt>
    <dgm:pt modelId="{070D8BB1-2E96-4F4F-BFEE-D20994DC6BB6}">
      <dgm:prSet phldrT="[Текст]"/>
      <dgm:spPr/>
      <dgm:t>
        <a:bodyPr/>
        <a:lstStyle/>
        <a:p>
          <a:r>
            <a:rPr lang="ru-RU" dirty="0" smtClean="0"/>
            <a:t>общий</a:t>
          </a:r>
          <a:endParaRPr lang="ru-RU" dirty="0"/>
        </a:p>
      </dgm:t>
    </dgm:pt>
    <dgm:pt modelId="{893BAC9D-3AA4-4387-8677-6583B89EFD50}" type="parTrans" cxnId="{5C55264C-1899-4466-AACC-B3EF5A597990}">
      <dgm:prSet/>
      <dgm:spPr/>
      <dgm:t>
        <a:bodyPr/>
        <a:lstStyle/>
        <a:p>
          <a:endParaRPr lang="ru-RU"/>
        </a:p>
      </dgm:t>
    </dgm:pt>
    <dgm:pt modelId="{CDC46919-3C52-4F90-9ACB-0133CB914A56}" type="sibTrans" cxnId="{5C55264C-1899-4466-AACC-B3EF5A597990}">
      <dgm:prSet/>
      <dgm:spPr/>
      <dgm:t>
        <a:bodyPr/>
        <a:lstStyle/>
        <a:p>
          <a:endParaRPr lang="ru-RU"/>
        </a:p>
      </dgm:t>
    </dgm:pt>
    <dgm:pt modelId="{D117C567-B877-499D-81B3-385DB10B2CC4}">
      <dgm:prSet phldrT="[Текст]"/>
      <dgm:spPr/>
      <dgm:t>
        <a:bodyPr/>
        <a:lstStyle/>
        <a:p>
          <a:r>
            <a:rPr lang="ru-RU" dirty="0" smtClean="0"/>
            <a:t>порядок, предусмотренный ст. 101 НК РФ для налоговых правонарушений, выявленных в ходе камеральных или выездных налоговых проверок</a:t>
          </a:r>
          <a:endParaRPr lang="ru-RU" dirty="0"/>
        </a:p>
      </dgm:t>
    </dgm:pt>
    <dgm:pt modelId="{965E9E5E-829D-452B-B463-A859A6C8A68A}" type="parTrans" cxnId="{96AE3DD0-D234-4150-AA1B-BB616073DDDD}">
      <dgm:prSet/>
      <dgm:spPr/>
      <dgm:t>
        <a:bodyPr/>
        <a:lstStyle/>
        <a:p>
          <a:endParaRPr lang="ru-RU"/>
        </a:p>
      </dgm:t>
    </dgm:pt>
    <dgm:pt modelId="{594D2FCF-D355-4CE6-861A-08BBEAFDD024}" type="sibTrans" cxnId="{96AE3DD0-D234-4150-AA1B-BB616073DDDD}">
      <dgm:prSet/>
      <dgm:spPr/>
      <dgm:t>
        <a:bodyPr/>
        <a:lstStyle/>
        <a:p>
          <a:endParaRPr lang="ru-RU"/>
        </a:p>
      </dgm:t>
    </dgm:pt>
    <dgm:pt modelId="{EB16C626-1982-4D72-9D5B-6067BEF30BD8}">
      <dgm:prSet phldrT="[Текст]"/>
      <dgm:spPr/>
      <dgm:t>
        <a:bodyPr/>
        <a:lstStyle/>
        <a:p>
          <a:r>
            <a:rPr lang="ru-RU" dirty="0" smtClean="0"/>
            <a:t>упрощенный</a:t>
          </a:r>
          <a:endParaRPr lang="ru-RU" dirty="0"/>
        </a:p>
      </dgm:t>
    </dgm:pt>
    <dgm:pt modelId="{6AE76143-8011-4E32-983D-3AF580EFB161}" type="parTrans" cxnId="{C82F943D-03D4-4693-96DE-ED7DED4E7CED}">
      <dgm:prSet/>
      <dgm:spPr/>
      <dgm:t>
        <a:bodyPr/>
        <a:lstStyle/>
        <a:p>
          <a:endParaRPr lang="ru-RU"/>
        </a:p>
      </dgm:t>
    </dgm:pt>
    <dgm:pt modelId="{745F90B3-C0B9-4E5B-BE17-C992967BA7DF}" type="sibTrans" cxnId="{C82F943D-03D4-4693-96DE-ED7DED4E7CED}">
      <dgm:prSet/>
      <dgm:spPr/>
      <dgm:t>
        <a:bodyPr/>
        <a:lstStyle/>
        <a:p>
          <a:endParaRPr lang="ru-RU"/>
        </a:p>
      </dgm:t>
    </dgm:pt>
    <dgm:pt modelId="{5676AA5E-FF56-4350-9E49-8356E90A3A0F}">
      <dgm:prSet phldrT="[Текст]"/>
      <dgm:spPr/>
      <dgm:t>
        <a:bodyPr/>
        <a:lstStyle/>
        <a:p>
          <a:r>
            <a:rPr lang="ru-RU" dirty="0" smtClean="0"/>
            <a:t>порядок, предусмотренный ст. 101.4 НК РФ для налоговых правонарушений, выявленных в ходе иных мероприятий налогового контроля</a:t>
          </a:r>
          <a:endParaRPr lang="ru-RU" dirty="0"/>
        </a:p>
      </dgm:t>
    </dgm:pt>
    <dgm:pt modelId="{B11B3C50-067C-4A11-926F-894C98448D2B}" type="parTrans" cxnId="{FB0EC17D-29BE-4B7F-9B40-EF89FA7BA0E9}">
      <dgm:prSet/>
      <dgm:spPr/>
      <dgm:t>
        <a:bodyPr/>
        <a:lstStyle/>
        <a:p>
          <a:endParaRPr lang="ru-RU"/>
        </a:p>
      </dgm:t>
    </dgm:pt>
    <dgm:pt modelId="{B9247A33-6CE0-42F6-8F5A-405BEB9B3D4B}" type="sibTrans" cxnId="{FB0EC17D-29BE-4B7F-9B40-EF89FA7BA0E9}">
      <dgm:prSet/>
      <dgm:spPr/>
      <dgm:t>
        <a:bodyPr/>
        <a:lstStyle/>
        <a:p>
          <a:endParaRPr lang="ru-RU"/>
        </a:p>
      </dgm:t>
    </dgm:pt>
    <dgm:pt modelId="{F5728849-3FDE-4656-A693-8C4EFEF038A7}" type="pres">
      <dgm:prSet presAssocID="{67D42B4E-90FD-4EE3-9627-52C61298A88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7A04A10-B783-436F-9A87-A144E27F1F6F}" type="pres">
      <dgm:prSet presAssocID="{7660F803-B5FC-495C-BBF8-3DC94FB3315C}" presName="hierRoot1" presStyleCnt="0"/>
      <dgm:spPr/>
    </dgm:pt>
    <dgm:pt modelId="{275D7BF5-EAB5-464C-99B8-B9B6574FAAB0}" type="pres">
      <dgm:prSet presAssocID="{7660F803-B5FC-495C-BBF8-3DC94FB3315C}" presName="composite" presStyleCnt="0"/>
      <dgm:spPr/>
    </dgm:pt>
    <dgm:pt modelId="{379C004C-9E59-47A0-909B-041DA2E5A178}" type="pres">
      <dgm:prSet presAssocID="{7660F803-B5FC-495C-BBF8-3DC94FB3315C}" presName="background" presStyleLbl="node0" presStyleIdx="0" presStyleCnt="1"/>
      <dgm:spPr/>
    </dgm:pt>
    <dgm:pt modelId="{2EE635A8-E47A-4986-AC18-6DE2A5A1CB2D}" type="pres">
      <dgm:prSet presAssocID="{7660F803-B5FC-495C-BBF8-3DC94FB3315C}" presName="text" presStyleLbl="fgAcc0" presStyleIdx="0" presStyleCnt="1" custScaleX="13796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719B0B-08EC-4451-9FF0-444AC40FB54C}" type="pres">
      <dgm:prSet presAssocID="{7660F803-B5FC-495C-BBF8-3DC94FB3315C}" presName="hierChild2" presStyleCnt="0"/>
      <dgm:spPr/>
    </dgm:pt>
    <dgm:pt modelId="{ED0A8A27-7B8A-4B78-AEF9-2F41E14515CD}" type="pres">
      <dgm:prSet presAssocID="{893BAC9D-3AA4-4387-8677-6583B89EFD50}" presName="Name10" presStyleLbl="parChTrans1D2" presStyleIdx="0" presStyleCnt="2"/>
      <dgm:spPr/>
    </dgm:pt>
    <dgm:pt modelId="{F4605B3E-3EE5-4E8B-96E6-6B6EE33B3D98}" type="pres">
      <dgm:prSet presAssocID="{070D8BB1-2E96-4F4F-BFEE-D20994DC6BB6}" presName="hierRoot2" presStyleCnt="0"/>
      <dgm:spPr/>
    </dgm:pt>
    <dgm:pt modelId="{ECBF02DD-35C3-49F9-ACE9-08B2A82D59C7}" type="pres">
      <dgm:prSet presAssocID="{070D8BB1-2E96-4F4F-BFEE-D20994DC6BB6}" presName="composite2" presStyleCnt="0"/>
      <dgm:spPr/>
    </dgm:pt>
    <dgm:pt modelId="{722CCB0B-2409-4C88-BCB7-D0762700CE18}" type="pres">
      <dgm:prSet presAssocID="{070D8BB1-2E96-4F4F-BFEE-D20994DC6BB6}" presName="background2" presStyleLbl="node2" presStyleIdx="0" presStyleCnt="2"/>
      <dgm:spPr/>
    </dgm:pt>
    <dgm:pt modelId="{9691FD60-9241-47A0-8EFC-E7F76BA96BA3}" type="pres">
      <dgm:prSet presAssocID="{070D8BB1-2E96-4F4F-BFEE-D20994DC6BB6}" presName="text2" presStyleLbl="fgAcc2" presStyleIdx="0" presStyleCnt="2">
        <dgm:presLayoutVars>
          <dgm:chPref val="3"/>
        </dgm:presLayoutVars>
      </dgm:prSet>
      <dgm:spPr/>
    </dgm:pt>
    <dgm:pt modelId="{2E500EE2-2EF3-4C3F-B2CB-54C5B550CE3E}" type="pres">
      <dgm:prSet presAssocID="{070D8BB1-2E96-4F4F-BFEE-D20994DC6BB6}" presName="hierChild3" presStyleCnt="0"/>
      <dgm:spPr/>
    </dgm:pt>
    <dgm:pt modelId="{53CD075F-E264-49B7-B4EA-F55E0C2B4568}" type="pres">
      <dgm:prSet presAssocID="{965E9E5E-829D-452B-B463-A859A6C8A68A}" presName="Name17" presStyleLbl="parChTrans1D3" presStyleIdx="0" presStyleCnt="2"/>
      <dgm:spPr/>
    </dgm:pt>
    <dgm:pt modelId="{EA4C83C2-85D0-475D-81F7-24D83C1B758D}" type="pres">
      <dgm:prSet presAssocID="{D117C567-B877-499D-81B3-385DB10B2CC4}" presName="hierRoot3" presStyleCnt="0"/>
      <dgm:spPr/>
    </dgm:pt>
    <dgm:pt modelId="{84EAD023-2E69-410A-B336-C29759E927BA}" type="pres">
      <dgm:prSet presAssocID="{D117C567-B877-499D-81B3-385DB10B2CC4}" presName="composite3" presStyleCnt="0"/>
      <dgm:spPr/>
    </dgm:pt>
    <dgm:pt modelId="{B017E281-840B-441D-930A-D4FA7EFE6290}" type="pres">
      <dgm:prSet presAssocID="{D117C567-B877-499D-81B3-385DB10B2CC4}" presName="background3" presStyleLbl="node3" presStyleIdx="0" presStyleCnt="2"/>
      <dgm:spPr/>
    </dgm:pt>
    <dgm:pt modelId="{701AC6A9-DA3E-4CAF-9E53-FD78B0DB63FC}" type="pres">
      <dgm:prSet presAssocID="{D117C567-B877-499D-81B3-385DB10B2CC4}" presName="text3" presStyleLbl="fgAcc3" presStyleIdx="0" presStyleCnt="2" custScaleX="19889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ACE02DC-6935-4468-A861-4E116DCACDCC}" type="pres">
      <dgm:prSet presAssocID="{D117C567-B877-499D-81B3-385DB10B2CC4}" presName="hierChild4" presStyleCnt="0"/>
      <dgm:spPr/>
    </dgm:pt>
    <dgm:pt modelId="{40522C4C-D6F2-4063-ADEC-F0573B9162CB}" type="pres">
      <dgm:prSet presAssocID="{6AE76143-8011-4E32-983D-3AF580EFB161}" presName="Name10" presStyleLbl="parChTrans1D2" presStyleIdx="1" presStyleCnt="2"/>
      <dgm:spPr/>
    </dgm:pt>
    <dgm:pt modelId="{058475C2-265E-4E02-B7CC-130D2EC92A9F}" type="pres">
      <dgm:prSet presAssocID="{EB16C626-1982-4D72-9D5B-6067BEF30BD8}" presName="hierRoot2" presStyleCnt="0"/>
      <dgm:spPr/>
    </dgm:pt>
    <dgm:pt modelId="{27607170-BA12-458A-9680-78E4474AF34A}" type="pres">
      <dgm:prSet presAssocID="{EB16C626-1982-4D72-9D5B-6067BEF30BD8}" presName="composite2" presStyleCnt="0"/>
      <dgm:spPr/>
    </dgm:pt>
    <dgm:pt modelId="{457D1CAB-9986-4940-9105-E38F3A41C57E}" type="pres">
      <dgm:prSet presAssocID="{EB16C626-1982-4D72-9D5B-6067BEF30BD8}" presName="background2" presStyleLbl="node2" presStyleIdx="1" presStyleCnt="2"/>
      <dgm:spPr/>
    </dgm:pt>
    <dgm:pt modelId="{24DC9C9C-31DA-43AB-8534-88766B686D60}" type="pres">
      <dgm:prSet presAssocID="{EB16C626-1982-4D72-9D5B-6067BEF30BD8}" presName="text2" presStyleLbl="fgAcc2" presStyleIdx="1" presStyleCnt="2">
        <dgm:presLayoutVars>
          <dgm:chPref val="3"/>
        </dgm:presLayoutVars>
      </dgm:prSet>
      <dgm:spPr/>
    </dgm:pt>
    <dgm:pt modelId="{D71D9B91-A0F7-416A-B1D2-D97F1F20D6CD}" type="pres">
      <dgm:prSet presAssocID="{EB16C626-1982-4D72-9D5B-6067BEF30BD8}" presName="hierChild3" presStyleCnt="0"/>
      <dgm:spPr/>
    </dgm:pt>
    <dgm:pt modelId="{9434CE07-9D7A-4A89-B4A2-67328DB28BE2}" type="pres">
      <dgm:prSet presAssocID="{B11B3C50-067C-4A11-926F-894C98448D2B}" presName="Name17" presStyleLbl="parChTrans1D3" presStyleIdx="1" presStyleCnt="2"/>
      <dgm:spPr/>
    </dgm:pt>
    <dgm:pt modelId="{73012AC1-A1F2-47A2-BAC4-531F70211566}" type="pres">
      <dgm:prSet presAssocID="{5676AA5E-FF56-4350-9E49-8356E90A3A0F}" presName="hierRoot3" presStyleCnt="0"/>
      <dgm:spPr/>
    </dgm:pt>
    <dgm:pt modelId="{0DF48AD8-77AA-4E00-818C-CCEF4CCED9F5}" type="pres">
      <dgm:prSet presAssocID="{5676AA5E-FF56-4350-9E49-8356E90A3A0F}" presName="composite3" presStyleCnt="0"/>
      <dgm:spPr/>
    </dgm:pt>
    <dgm:pt modelId="{3B49FE39-25D3-441B-B390-ADA329A5F1D4}" type="pres">
      <dgm:prSet presAssocID="{5676AA5E-FF56-4350-9E49-8356E90A3A0F}" presName="background3" presStyleLbl="node3" presStyleIdx="1" presStyleCnt="2"/>
      <dgm:spPr/>
    </dgm:pt>
    <dgm:pt modelId="{7BE48D56-2FD4-4980-A9DA-2FF93432A727}" type="pres">
      <dgm:prSet presAssocID="{5676AA5E-FF56-4350-9E49-8356E90A3A0F}" presName="text3" presStyleLbl="fgAcc3" presStyleIdx="1" presStyleCnt="2" custScaleX="168426">
        <dgm:presLayoutVars>
          <dgm:chPref val="3"/>
        </dgm:presLayoutVars>
      </dgm:prSet>
      <dgm:spPr/>
    </dgm:pt>
    <dgm:pt modelId="{4E3CF8E6-C4BC-43F7-AF6F-B07436E09BBA}" type="pres">
      <dgm:prSet presAssocID="{5676AA5E-FF56-4350-9E49-8356E90A3A0F}" presName="hierChild4" presStyleCnt="0"/>
      <dgm:spPr/>
    </dgm:pt>
  </dgm:ptLst>
  <dgm:cxnLst>
    <dgm:cxn modelId="{F60D1F33-D0D0-4F71-A04A-038F484C2C2A}" type="presOf" srcId="{893BAC9D-3AA4-4387-8677-6583B89EFD50}" destId="{ED0A8A27-7B8A-4B78-AEF9-2F41E14515CD}" srcOrd="0" destOrd="0" presId="urn:microsoft.com/office/officeart/2005/8/layout/hierarchy1"/>
    <dgm:cxn modelId="{59611E90-8243-4BC8-A856-81D8D5425CB0}" type="presOf" srcId="{EB16C626-1982-4D72-9D5B-6067BEF30BD8}" destId="{24DC9C9C-31DA-43AB-8534-88766B686D60}" srcOrd="0" destOrd="0" presId="urn:microsoft.com/office/officeart/2005/8/layout/hierarchy1"/>
    <dgm:cxn modelId="{2555CEF7-E4E0-4D08-8CCB-ED3A41349727}" type="presOf" srcId="{67D42B4E-90FD-4EE3-9627-52C61298A889}" destId="{F5728849-3FDE-4656-A693-8C4EFEF038A7}" srcOrd="0" destOrd="0" presId="urn:microsoft.com/office/officeart/2005/8/layout/hierarchy1"/>
    <dgm:cxn modelId="{5EF1392F-6795-490D-90ED-541DB8562B02}" type="presOf" srcId="{D117C567-B877-499D-81B3-385DB10B2CC4}" destId="{701AC6A9-DA3E-4CAF-9E53-FD78B0DB63FC}" srcOrd="0" destOrd="0" presId="urn:microsoft.com/office/officeart/2005/8/layout/hierarchy1"/>
    <dgm:cxn modelId="{FB0EC17D-29BE-4B7F-9B40-EF89FA7BA0E9}" srcId="{EB16C626-1982-4D72-9D5B-6067BEF30BD8}" destId="{5676AA5E-FF56-4350-9E49-8356E90A3A0F}" srcOrd="0" destOrd="0" parTransId="{B11B3C50-067C-4A11-926F-894C98448D2B}" sibTransId="{B9247A33-6CE0-42F6-8F5A-405BEB9B3D4B}"/>
    <dgm:cxn modelId="{018CDE4F-8725-48BD-91C7-6EDB300A47FA}" srcId="{67D42B4E-90FD-4EE3-9627-52C61298A889}" destId="{7660F803-B5FC-495C-BBF8-3DC94FB3315C}" srcOrd="0" destOrd="0" parTransId="{BE724808-B0EB-4516-9DAC-355B5C037FBA}" sibTransId="{D0121EC4-AF3C-4F49-B82B-E62C9B8B692E}"/>
    <dgm:cxn modelId="{291E212A-E717-4D01-ACA4-01AF183C18C2}" type="presOf" srcId="{070D8BB1-2E96-4F4F-BFEE-D20994DC6BB6}" destId="{9691FD60-9241-47A0-8EFC-E7F76BA96BA3}" srcOrd="0" destOrd="0" presId="urn:microsoft.com/office/officeart/2005/8/layout/hierarchy1"/>
    <dgm:cxn modelId="{E2D8B89A-8491-4AE5-8D71-294837140DDA}" type="presOf" srcId="{6AE76143-8011-4E32-983D-3AF580EFB161}" destId="{40522C4C-D6F2-4063-ADEC-F0573B9162CB}" srcOrd="0" destOrd="0" presId="urn:microsoft.com/office/officeart/2005/8/layout/hierarchy1"/>
    <dgm:cxn modelId="{22155637-36D4-4CAE-AB64-5F0A5D6D02C6}" type="presOf" srcId="{7660F803-B5FC-495C-BBF8-3DC94FB3315C}" destId="{2EE635A8-E47A-4986-AC18-6DE2A5A1CB2D}" srcOrd="0" destOrd="0" presId="urn:microsoft.com/office/officeart/2005/8/layout/hierarchy1"/>
    <dgm:cxn modelId="{5BC12A79-706A-4049-BE7B-2CB765C630E6}" type="presOf" srcId="{B11B3C50-067C-4A11-926F-894C98448D2B}" destId="{9434CE07-9D7A-4A89-B4A2-67328DB28BE2}" srcOrd="0" destOrd="0" presId="urn:microsoft.com/office/officeart/2005/8/layout/hierarchy1"/>
    <dgm:cxn modelId="{A2BFDDAC-9687-4EFE-8333-637360DBAFD8}" type="presOf" srcId="{965E9E5E-829D-452B-B463-A859A6C8A68A}" destId="{53CD075F-E264-49B7-B4EA-F55E0C2B4568}" srcOrd="0" destOrd="0" presId="urn:microsoft.com/office/officeart/2005/8/layout/hierarchy1"/>
    <dgm:cxn modelId="{DA674688-BCD4-43CA-9874-A6B29BF266F2}" type="presOf" srcId="{5676AA5E-FF56-4350-9E49-8356E90A3A0F}" destId="{7BE48D56-2FD4-4980-A9DA-2FF93432A727}" srcOrd="0" destOrd="0" presId="urn:microsoft.com/office/officeart/2005/8/layout/hierarchy1"/>
    <dgm:cxn modelId="{96AE3DD0-D234-4150-AA1B-BB616073DDDD}" srcId="{070D8BB1-2E96-4F4F-BFEE-D20994DC6BB6}" destId="{D117C567-B877-499D-81B3-385DB10B2CC4}" srcOrd="0" destOrd="0" parTransId="{965E9E5E-829D-452B-B463-A859A6C8A68A}" sibTransId="{594D2FCF-D355-4CE6-861A-08BBEAFDD024}"/>
    <dgm:cxn modelId="{5C55264C-1899-4466-AACC-B3EF5A597990}" srcId="{7660F803-B5FC-495C-BBF8-3DC94FB3315C}" destId="{070D8BB1-2E96-4F4F-BFEE-D20994DC6BB6}" srcOrd="0" destOrd="0" parTransId="{893BAC9D-3AA4-4387-8677-6583B89EFD50}" sibTransId="{CDC46919-3C52-4F90-9ACB-0133CB914A56}"/>
    <dgm:cxn modelId="{C82F943D-03D4-4693-96DE-ED7DED4E7CED}" srcId="{7660F803-B5FC-495C-BBF8-3DC94FB3315C}" destId="{EB16C626-1982-4D72-9D5B-6067BEF30BD8}" srcOrd="1" destOrd="0" parTransId="{6AE76143-8011-4E32-983D-3AF580EFB161}" sibTransId="{745F90B3-C0B9-4E5B-BE17-C992967BA7DF}"/>
    <dgm:cxn modelId="{68CE84D3-91F2-4CE2-8BCC-CB7D6160DF71}" type="presParOf" srcId="{F5728849-3FDE-4656-A693-8C4EFEF038A7}" destId="{97A04A10-B783-436F-9A87-A144E27F1F6F}" srcOrd="0" destOrd="0" presId="urn:microsoft.com/office/officeart/2005/8/layout/hierarchy1"/>
    <dgm:cxn modelId="{68F12494-FA80-493F-B60D-74261B9D3E70}" type="presParOf" srcId="{97A04A10-B783-436F-9A87-A144E27F1F6F}" destId="{275D7BF5-EAB5-464C-99B8-B9B6574FAAB0}" srcOrd="0" destOrd="0" presId="urn:microsoft.com/office/officeart/2005/8/layout/hierarchy1"/>
    <dgm:cxn modelId="{E75B5C8B-B15F-4837-A4DC-E1408D0F96B0}" type="presParOf" srcId="{275D7BF5-EAB5-464C-99B8-B9B6574FAAB0}" destId="{379C004C-9E59-47A0-909B-041DA2E5A178}" srcOrd="0" destOrd="0" presId="urn:microsoft.com/office/officeart/2005/8/layout/hierarchy1"/>
    <dgm:cxn modelId="{21B3B7DD-3889-48A3-AC10-F0819A981D48}" type="presParOf" srcId="{275D7BF5-EAB5-464C-99B8-B9B6574FAAB0}" destId="{2EE635A8-E47A-4986-AC18-6DE2A5A1CB2D}" srcOrd="1" destOrd="0" presId="urn:microsoft.com/office/officeart/2005/8/layout/hierarchy1"/>
    <dgm:cxn modelId="{DCD69963-A917-4623-B8B3-A8EC9472293D}" type="presParOf" srcId="{97A04A10-B783-436F-9A87-A144E27F1F6F}" destId="{C0719B0B-08EC-4451-9FF0-444AC40FB54C}" srcOrd="1" destOrd="0" presId="urn:microsoft.com/office/officeart/2005/8/layout/hierarchy1"/>
    <dgm:cxn modelId="{F6EB1956-A63B-4C24-B247-399A3D5C73C2}" type="presParOf" srcId="{C0719B0B-08EC-4451-9FF0-444AC40FB54C}" destId="{ED0A8A27-7B8A-4B78-AEF9-2F41E14515CD}" srcOrd="0" destOrd="0" presId="urn:microsoft.com/office/officeart/2005/8/layout/hierarchy1"/>
    <dgm:cxn modelId="{1CEC108E-A33B-4997-ADD8-A5D2B34B09D7}" type="presParOf" srcId="{C0719B0B-08EC-4451-9FF0-444AC40FB54C}" destId="{F4605B3E-3EE5-4E8B-96E6-6B6EE33B3D98}" srcOrd="1" destOrd="0" presId="urn:microsoft.com/office/officeart/2005/8/layout/hierarchy1"/>
    <dgm:cxn modelId="{5C4EEB54-FDB0-4BDA-881E-F3F84AA9D4A7}" type="presParOf" srcId="{F4605B3E-3EE5-4E8B-96E6-6B6EE33B3D98}" destId="{ECBF02DD-35C3-49F9-ACE9-08B2A82D59C7}" srcOrd="0" destOrd="0" presId="urn:microsoft.com/office/officeart/2005/8/layout/hierarchy1"/>
    <dgm:cxn modelId="{C8B561D4-5E27-4E62-B5A9-DCB9772D2B0C}" type="presParOf" srcId="{ECBF02DD-35C3-49F9-ACE9-08B2A82D59C7}" destId="{722CCB0B-2409-4C88-BCB7-D0762700CE18}" srcOrd="0" destOrd="0" presId="urn:microsoft.com/office/officeart/2005/8/layout/hierarchy1"/>
    <dgm:cxn modelId="{17717D0A-37D5-44E9-AD83-7DC1A52212C2}" type="presParOf" srcId="{ECBF02DD-35C3-49F9-ACE9-08B2A82D59C7}" destId="{9691FD60-9241-47A0-8EFC-E7F76BA96BA3}" srcOrd="1" destOrd="0" presId="urn:microsoft.com/office/officeart/2005/8/layout/hierarchy1"/>
    <dgm:cxn modelId="{B49EFDA3-E22E-43C1-BC66-82ADB8A5CF17}" type="presParOf" srcId="{F4605B3E-3EE5-4E8B-96E6-6B6EE33B3D98}" destId="{2E500EE2-2EF3-4C3F-B2CB-54C5B550CE3E}" srcOrd="1" destOrd="0" presId="urn:microsoft.com/office/officeart/2005/8/layout/hierarchy1"/>
    <dgm:cxn modelId="{11DDA9F8-C835-4C2B-8E37-2EF5E772705B}" type="presParOf" srcId="{2E500EE2-2EF3-4C3F-B2CB-54C5B550CE3E}" destId="{53CD075F-E264-49B7-B4EA-F55E0C2B4568}" srcOrd="0" destOrd="0" presId="urn:microsoft.com/office/officeart/2005/8/layout/hierarchy1"/>
    <dgm:cxn modelId="{69EC298D-96C9-4CD6-8AF8-D09C0BB6C2D7}" type="presParOf" srcId="{2E500EE2-2EF3-4C3F-B2CB-54C5B550CE3E}" destId="{EA4C83C2-85D0-475D-81F7-24D83C1B758D}" srcOrd="1" destOrd="0" presId="urn:microsoft.com/office/officeart/2005/8/layout/hierarchy1"/>
    <dgm:cxn modelId="{F73FB5BD-B074-47C9-BD5D-AF2EF384B289}" type="presParOf" srcId="{EA4C83C2-85D0-475D-81F7-24D83C1B758D}" destId="{84EAD023-2E69-410A-B336-C29759E927BA}" srcOrd="0" destOrd="0" presId="urn:microsoft.com/office/officeart/2005/8/layout/hierarchy1"/>
    <dgm:cxn modelId="{CA93C9DA-B4B5-4686-801C-D8F8067A3355}" type="presParOf" srcId="{84EAD023-2E69-410A-B336-C29759E927BA}" destId="{B017E281-840B-441D-930A-D4FA7EFE6290}" srcOrd="0" destOrd="0" presId="urn:microsoft.com/office/officeart/2005/8/layout/hierarchy1"/>
    <dgm:cxn modelId="{DC4160DC-669E-4C98-BCBE-D0CB6B73E423}" type="presParOf" srcId="{84EAD023-2E69-410A-B336-C29759E927BA}" destId="{701AC6A9-DA3E-4CAF-9E53-FD78B0DB63FC}" srcOrd="1" destOrd="0" presId="urn:microsoft.com/office/officeart/2005/8/layout/hierarchy1"/>
    <dgm:cxn modelId="{5C39CD43-9664-422D-8B1E-78664D27E506}" type="presParOf" srcId="{EA4C83C2-85D0-475D-81F7-24D83C1B758D}" destId="{4ACE02DC-6935-4468-A861-4E116DCACDCC}" srcOrd="1" destOrd="0" presId="urn:microsoft.com/office/officeart/2005/8/layout/hierarchy1"/>
    <dgm:cxn modelId="{B8E64208-AAB1-4DB8-B129-CACBB792549B}" type="presParOf" srcId="{C0719B0B-08EC-4451-9FF0-444AC40FB54C}" destId="{40522C4C-D6F2-4063-ADEC-F0573B9162CB}" srcOrd="2" destOrd="0" presId="urn:microsoft.com/office/officeart/2005/8/layout/hierarchy1"/>
    <dgm:cxn modelId="{752B9187-B385-4835-95AC-89AF2545028D}" type="presParOf" srcId="{C0719B0B-08EC-4451-9FF0-444AC40FB54C}" destId="{058475C2-265E-4E02-B7CC-130D2EC92A9F}" srcOrd="3" destOrd="0" presId="urn:microsoft.com/office/officeart/2005/8/layout/hierarchy1"/>
    <dgm:cxn modelId="{8F0DE255-6BFD-46C7-ADB4-905D003107A4}" type="presParOf" srcId="{058475C2-265E-4E02-B7CC-130D2EC92A9F}" destId="{27607170-BA12-458A-9680-78E4474AF34A}" srcOrd="0" destOrd="0" presId="urn:microsoft.com/office/officeart/2005/8/layout/hierarchy1"/>
    <dgm:cxn modelId="{7320A0D0-BB9B-457A-B0DB-7222E0841F1A}" type="presParOf" srcId="{27607170-BA12-458A-9680-78E4474AF34A}" destId="{457D1CAB-9986-4940-9105-E38F3A41C57E}" srcOrd="0" destOrd="0" presId="urn:microsoft.com/office/officeart/2005/8/layout/hierarchy1"/>
    <dgm:cxn modelId="{AE3EB0BC-DE32-4A43-9BB7-4F59BE585A59}" type="presParOf" srcId="{27607170-BA12-458A-9680-78E4474AF34A}" destId="{24DC9C9C-31DA-43AB-8534-88766B686D60}" srcOrd="1" destOrd="0" presId="urn:microsoft.com/office/officeart/2005/8/layout/hierarchy1"/>
    <dgm:cxn modelId="{A8F6786C-F80B-4299-8717-73B179C927DA}" type="presParOf" srcId="{058475C2-265E-4E02-B7CC-130D2EC92A9F}" destId="{D71D9B91-A0F7-416A-B1D2-D97F1F20D6CD}" srcOrd="1" destOrd="0" presId="urn:microsoft.com/office/officeart/2005/8/layout/hierarchy1"/>
    <dgm:cxn modelId="{D3334733-DFE2-4251-BE0F-D472B90B91B4}" type="presParOf" srcId="{D71D9B91-A0F7-416A-B1D2-D97F1F20D6CD}" destId="{9434CE07-9D7A-4A89-B4A2-67328DB28BE2}" srcOrd="0" destOrd="0" presId="urn:microsoft.com/office/officeart/2005/8/layout/hierarchy1"/>
    <dgm:cxn modelId="{A02E8C34-09E8-42E9-B569-B09167163F70}" type="presParOf" srcId="{D71D9B91-A0F7-416A-B1D2-D97F1F20D6CD}" destId="{73012AC1-A1F2-47A2-BAC4-531F70211566}" srcOrd="1" destOrd="0" presId="urn:microsoft.com/office/officeart/2005/8/layout/hierarchy1"/>
    <dgm:cxn modelId="{B45211D6-EC14-4D1B-916F-514DB90890B5}" type="presParOf" srcId="{73012AC1-A1F2-47A2-BAC4-531F70211566}" destId="{0DF48AD8-77AA-4E00-818C-CCEF4CCED9F5}" srcOrd="0" destOrd="0" presId="urn:microsoft.com/office/officeart/2005/8/layout/hierarchy1"/>
    <dgm:cxn modelId="{0B1D41EA-230F-4D20-8513-FA9233A9416D}" type="presParOf" srcId="{0DF48AD8-77AA-4E00-818C-CCEF4CCED9F5}" destId="{3B49FE39-25D3-441B-B390-ADA329A5F1D4}" srcOrd="0" destOrd="0" presId="urn:microsoft.com/office/officeart/2005/8/layout/hierarchy1"/>
    <dgm:cxn modelId="{D67CF526-E0E5-48E5-A2E2-D71183833155}" type="presParOf" srcId="{0DF48AD8-77AA-4E00-818C-CCEF4CCED9F5}" destId="{7BE48D56-2FD4-4980-A9DA-2FF93432A727}" srcOrd="1" destOrd="0" presId="urn:microsoft.com/office/officeart/2005/8/layout/hierarchy1"/>
    <dgm:cxn modelId="{58654CA0-EEA6-42FD-B85F-16E72E1674C7}" type="presParOf" srcId="{73012AC1-A1F2-47A2-BAC4-531F70211566}" destId="{4E3CF8E6-C4BC-43F7-AF6F-B07436E09BB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F5D21CC-1C17-4F33-8D2F-145F10F91CD0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ACB762A3-3D5E-4D8B-AE8B-32D169FD1A43}">
      <dgm:prSet phldrT="[Текст]" custT="1"/>
      <dgm:spPr/>
      <dgm:t>
        <a:bodyPr/>
        <a:lstStyle/>
        <a:p>
          <a:r>
            <a:rPr lang="ru-RU" sz="1600" b="1" dirty="0" smtClean="0"/>
            <a:t>Процедура рассмотрения материалов налоговой проверки направлена на подтверждение или опровержение </a:t>
          </a:r>
          <a:endParaRPr lang="ru-RU" sz="1600" b="1" dirty="0"/>
        </a:p>
      </dgm:t>
    </dgm:pt>
    <dgm:pt modelId="{E09DFD96-BB0E-4127-89C2-854F52A98D0B}" type="parTrans" cxnId="{40C34090-2D38-4044-96A8-3B4E7EB7A39F}">
      <dgm:prSet/>
      <dgm:spPr/>
      <dgm:t>
        <a:bodyPr/>
        <a:lstStyle/>
        <a:p>
          <a:endParaRPr lang="ru-RU"/>
        </a:p>
      </dgm:t>
    </dgm:pt>
    <dgm:pt modelId="{B03F5DB8-6735-4A5D-B349-1F1578F8B5CB}" type="sibTrans" cxnId="{40C34090-2D38-4044-96A8-3B4E7EB7A39F}">
      <dgm:prSet/>
      <dgm:spPr/>
      <dgm:t>
        <a:bodyPr/>
        <a:lstStyle/>
        <a:p>
          <a:endParaRPr lang="ru-RU"/>
        </a:p>
      </dgm:t>
    </dgm:pt>
    <dgm:pt modelId="{6107395E-08E6-4F12-B59A-599A5E3CC253}">
      <dgm:prSet phldrT="[Текст]" custT="1"/>
      <dgm:spPr/>
      <dgm:t>
        <a:bodyPr/>
        <a:lstStyle/>
        <a:p>
          <a:r>
            <a:rPr lang="ru-RU" sz="1400" b="1" dirty="0" smtClean="0"/>
            <a:t>факта нарушения законодательства о налогах и сборах налогоплательщиком или иным лицом и его соответствия конкретному составу налогового правонарушения </a:t>
          </a:r>
          <a:endParaRPr lang="ru-RU" sz="1100" b="1" dirty="0"/>
        </a:p>
      </dgm:t>
    </dgm:pt>
    <dgm:pt modelId="{D52484D9-3F49-4291-936B-A2EB1F7C531D}" type="parTrans" cxnId="{8114D71E-DDAC-4776-AF3D-39D5145B9CFF}">
      <dgm:prSet/>
      <dgm:spPr/>
      <dgm:t>
        <a:bodyPr/>
        <a:lstStyle/>
        <a:p>
          <a:endParaRPr lang="ru-RU"/>
        </a:p>
      </dgm:t>
    </dgm:pt>
    <dgm:pt modelId="{31A3A072-1EBC-48FF-B910-51A03A6A2B51}" type="sibTrans" cxnId="{8114D71E-DDAC-4776-AF3D-39D5145B9CFF}">
      <dgm:prSet/>
      <dgm:spPr/>
      <dgm:t>
        <a:bodyPr/>
        <a:lstStyle/>
        <a:p>
          <a:endParaRPr lang="ru-RU"/>
        </a:p>
      </dgm:t>
    </dgm:pt>
    <dgm:pt modelId="{4277922F-70E4-4E21-BB74-C48C508FC197}">
      <dgm:prSet phldrT="[Текст]" custT="1"/>
      <dgm:spPr/>
      <dgm:t>
        <a:bodyPr/>
        <a:lstStyle/>
        <a:p>
          <a:r>
            <a:rPr lang="ru-RU" sz="1400" b="1" dirty="0" smtClean="0"/>
            <a:t>основания для привлечения конкретного лица к ответственности</a:t>
          </a:r>
          <a:endParaRPr lang="ru-RU" sz="1400" b="1" dirty="0"/>
        </a:p>
      </dgm:t>
    </dgm:pt>
    <dgm:pt modelId="{731C9441-D730-409C-A8F1-EF30E1989763}" type="parTrans" cxnId="{A6F2A65C-B247-423F-9FB7-AE55BA01E300}">
      <dgm:prSet/>
      <dgm:spPr/>
      <dgm:t>
        <a:bodyPr/>
        <a:lstStyle/>
        <a:p>
          <a:endParaRPr lang="ru-RU"/>
        </a:p>
      </dgm:t>
    </dgm:pt>
    <dgm:pt modelId="{C03507EA-EA8C-48A2-A1DC-15D109BC6A64}" type="sibTrans" cxnId="{A6F2A65C-B247-423F-9FB7-AE55BA01E300}">
      <dgm:prSet/>
      <dgm:spPr/>
      <dgm:t>
        <a:bodyPr/>
        <a:lstStyle/>
        <a:p>
          <a:endParaRPr lang="ru-RU"/>
        </a:p>
      </dgm:t>
    </dgm:pt>
    <dgm:pt modelId="{D12BD336-8989-47EF-A688-ECE45E1F6C69}">
      <dgm:prSet phldrT="[Текст]" custT="1"/>
      <dgm:spPr/>
      <dgm:t>
        <a:bodyPr/>
        <a:lstStyle/>
        <a:p>
          <a:r>
            <a:rPr lang="ru-RU" sz="1400" b="1" dirty="0" smtClean="0"/>
            <a:t>обстоятельств, исключающих вину в совершении налогового правонарушения, а также смягчающих или отягчающих налоговую ответственность</a:t>
          </a:r>
          <a:endParaRPr lang="ru-RU" sz="1800" b="1" dirty="0"/>
        </a:p>
      </dgm:t>
    </dgm:pt>
    <dgm:pt modelId="{B8106573-8339-49C5-961F-1F93A6827CF3}" type="parTrans" cxnId="{4C91407F-688E-4867-9C50-CF0008B9D5B3}">
      <dgm:prSet/>
      <dgm:spPr/>
      <dgm:t>
        <a:bodyPr/>
        <a:lstStyle/>
        <a:p>
          <a:endParaRPr lang="ru-RU"/>
        </a:p>
      </dgm:t>
    </dgm:pt>
    <dgm:pt modelId="{61C1730B-7625-49A7-AEE7-F3C51CF224DF}" type="sibTrans" cxnId="{4C91407F-688E-4867-9C50-CF0008B9D5B3}">
      <dgm:prSet/>
      <dgm:spPr/>
      <dgm:t>
        <a:bodyPr/>
        <a:lstStyle/>
        <a:p>
          <a:endParaRPr lang="ru-RU"/>
        </a:p>
      </dgm:t>
    </dgm:pt>
    <dgm:pt modelId="{EAEDD16A-D33B-4F76-908E-1E00CDD22947}" type="pres">
      <dgm:prSet presAssocID="{2F5D21CC-1C17-4F33-8D2F-145F10F91CD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1D1E64D-213C-4123-B473-A106F926BBC2}" type="pres">
      <dgm:prSet presAssocID="{ACB762A3-3D5E-4D8B-AE8B-32D169FD1A43}" presName="root1" presStyleCnt="0"/>
      <dgm:spPr/>
    </dgm:pt>
    <dgm:pt modelId="{93E87864-F940-4F4F-9096-7AD8EB85D9EE}" type="pres">
      <dgm:prSet presAssocID="{ACB762A3-3D5E-4D8B-AE8B-32D169FD1A4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8E38F1-8EE7-4ECA-8E95-934F67FC7CED}" type="pres">
      <dgm:prSet presAssocID="{ACB762A3-3D5E-4D8B-AE8B-32D169FD1A43}" presName="level2hierChild" presStyleCnt="0"/>
      <dgm:spPr/>
    </dgm:pt>
    <dgm:pt modelId="{5924519D-0D91-4E41-ACC7-A18D53F630E7}" type="pres">
      <dgm:prSet presAssocID="{D52484D9-3F49-4291-936B-A2EB1F7C531D}" presName="conn2-1" presStyleLbl="parChTrans1D2" presStyleIdx="0" presStyleCnt="3"/>
      <dgm:spPr/>
    </dgm:pt>
    <dgm:pt modelId="{D662623D-2D47-4E2C-85A6-1344A9DE466D}" type="pres">
      <dgm:prSet presAssocID="{D52484D9-3F49-4291-936B-A2EB1F7C531D}" presName="connTx" presStyleLbl="parChTrans1D2" presStyleIdx="0" presStyleCnt="3"/>
      <dgm:spPr/>
    </dgm:pt>
    <dgm:pt modelId="{2FA406DA-F052-4E8E-9C2E-45C6F61C175A}" type="pres">
      <dgm:prSet presAssocID="{6107395E-08E6-4F12-B59A-599A5E3CC253}" presName="root2" presStyleCnt="0"/>
      <dgm:spPr/>
    </dgm:pt>
    <dgm:pt modelId="{2D0880CA-D083-40F5-B3FA-2FF5CFCAB1B9}" type="pres">
      <dgm:prSet presAssocID="{6107395E-08E6-4F12-B59A-599A5E3CC253}" presName="LevelTwoTextNode" presStyleLbl="node2" presStyleIdx="0" presStyleCnt="3" custScaleX="243748" custScaleY="15050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3F7854-21D5-4E31-B09F-B72AF8FE605F}" type="pres">
      <dgm:prSet presAssocID="{6107395E-08E6-4F12-B59A-599A5E3CC253}" presName="level3hierChild" presStyleCnt="0"/>
      <dgm:spPr/>
    </dgm:pt>
    <dgm:pt modelId="{344146E7-C811-40F5-9658-C735C8373A95}" type="pres">
      <dgm:prSet presAssocID="{731C9441-D730-409C-A8F1-EF30E1989763}" presName="conn2-1" presStyleLbl="parChTrans1D2" presStyleIdx="1" presStyleCnt="3"/>
      <dgm:spPr/>
    </dgm:pt>
    <dgm:pt modelId="{F2FEC89A-97BF-48D6-855E-97DECC11C60A}" type="pres">
      <dgm:prSet presAssocID="{731C9441-D730-409C-A8F1-EF30E1989763}" presName="connTx" presStyleLbl="parChTrans1D2" presStyleIdx="1" presStyleCnt="3"/>
      <dgm:spPr/>
    </dgm:pt>
    <dgm:pt modelId="{551AE233-3474-44E6-9DB5-1372B3DDC918}" type="pres">
      <dgm:prSet presAssocID="{4277922F-70E4-4E21-BB74-C48C508FC197}" presName="root2" presStyleCnt="0"/>
      <dgm:spPr/>
    </dgm:pt>
    <dgm:pt modelId="{6727040B-C6C1-42C5-84E0-66EC9AA37904}" type="pres">
      <dgm:prSet presAssocID="{4277922F-70E4-4E21-BB74-C48C508FC197}" presName="LevelTwoTextNode" presStyleLbl="node2" presStyleIdx="1" presStyleCnt="3" custScaleX="203900" custScaleY="125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6505DA-BD25-4E7A-9D03-E3FC77E47143}" type="pres">
      <dgm:prSet presAssocID="{4277922F-70E4-4E21-BB74-C48C508FC197}" presName="level3hierChild" presStyleCnt="0"/>
      <dgm:spPr/>
    </dgm:pt>
    <dgm:pt modelId="{EEEC5EE8-CA5D-41DD-BBDB-64BBC06A5276}" type="pres">
      <dgm:prSet presAssocID="{B8106573-8339-49C5-961F-1F93A6827CF3}" presName="conn2-1" presStyleLbl="parChTrans1D2" presStyleIdx="2" presStyleCnt="3"/>
      <dgm:spPr/>
    </dgm:pt>
    <dgm:pt modelId="{969195F6-FF36-49C0-ABFD-6303EC3753A7}" type="pres">
      <dgm:prSet presAssocID="{B8106573-8339-49C5-961F-1F93A6827CF3}" presName="connTx" presStyleLbl="parChTrans1D2" presStyleIdx="2" presStyleCnt="3"/>
      <dgm:spPr/>
    </dgm:pt>
    <dgm:pt modelId="{1EB5AF03-259E-4F65-9816-A6B8B12249A7}" type="pres">
      <dgm:prSet presAssocID="{D12BD336-8989-47EF-A688-ECE45E1F6C69}" presName="root2" presStyleCnt="0"/>
      <dgm:spPr/>
    </dgm:pt>
    <dgm:pt modelId="{624BA2BE-D150-4DD5-8A7B-8E3389D60F62}" type="pres">
      <dgm:prSet presAssocID="{D12BD336-8989-47EF-A688-ECE45E1F6C69}" presName="LevelTwoTextNode" presStyleLbl="node2" presStyleIdx="2" presStyleCnt="3" custScaleX="244484" custScaleY="1338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66C7E5-29D1-412C-AD13-09ACE06652FE}" type="pres">
      <dgm:prSet presAssocID="{D12BD336-8989-47EF-A688-ECE45E1F6C69}" presName="level3hierChild" presStyleCnt="0"/>
      <dgm:spPr/>
    </dgm:pt>
  </dgm:ptLst>
  <dgm:cxnLst>
    <dgm:cxn modelId="{A6F2A65C-B247-423F-9FB7-AE55BA01E300}" srcId="{ACB762A3-3D5E-4D8B-AE8B-32D169FD1A43}" destId="{4277922F-70E4-4E21-BB74-C48C508FC197}" srcOrd="1" destOrd="0" parTransId="{731C9441-D730-409C-A8F1-EF30E1989763}" sibTransId="{C03507EA-EA8C-48A2-A1DC-15D109BC6A64}"/>
    <dgm:cxn modelId="{72B78137-DF86-4094-8A90-B748D5B9426F}" type="presOf" srcId="{2F5D21CC-1C17-4F33-8D2F-145F10F91CD0}" destId="{EAEDD16A-D33B-4F76-908E-1E00CDD22947}" srcOrd="0" destOrd="0" presId="urn:microsoft.com/office/officeart/2008/layout/HorizontalMultiLevelHierarchy"/>
    <dgm:cxn modelId="{EF387552-A91A-4AF2-8ADB-C85503EFD63D}" type="presOf" srcId="{731C9441-D730-409C-A8F1-EF30E1989763}" destId="{F2FEC89A-97BF-48D6-855E-97DECC11C60A}" srcOrd="1" destOrd="0" presId="urn:microsoft.com/office/officeart/2008/layout/HorizontalMultiLevelHierarchy"/>
    <dgm:cxn modelId="{CA1D0612-17F4-4E42-9EC7-94E247C45DDC}" type="presOf" srcId="{D52484D9-3F49-4291-936B-A2EB1F7C531D}" destId="{D662623D-2D47-4E2C-85A6-1344A9DE466D}" srcOrd="1" destOrd="0" presId="urn:microsoft.com/office/officeart/2008/layout/HorizontalMultiLevelHierarchy"/>
    <dgm:cxn modelId="{4C91407F-688E-4867-9C50-CF0008B9D5B3}" srcId="{ACB762A3-3D5E-4D8B-AE8B-32D169FD1A43}" destId="{D12BD336-8989-47EF-A688-ECE45E1F6C69}" srcOrd="2" destOrd="0" parTransId="{B8106573-8339-49C5-961F-1F93A6827CF3}" sibTransId="{61C1730B-7625-49A7-AEE7-F3C51CF224DF}"/>
    <dgm:cxn modelId="{776CCE01-F430-462C-9E4D-A1828A61364F}" type="presOf" srcId="{B8106573-8339-49C5-961F-1F93A6827CF3}" destId="{969195F6-FF36-49C0-ABFD-6303EC3753A7}" srcOrd="1" destOrd="0" presId="urn:microsoft.com/office/officeart/2008/layout/HorizontalMultiLevelHierarchy"/>
    <dgm:cxn modelId="{11361441-C643-40F5-AE74-A38DFEA02C41}" type="presOf" srcId="{6107395E-08E6-4F12-B59A-599A5E3CC253}" destId="{2D0880CA-D083-40F5-B3FA-2FF5CFCAB1B9}" srcOrd="0" destOrd="0" presId="urn:microsoft.com/office/officeart/2008/layout/HorizontalMultiLevelHierarchy"/>
    <dgm:cxn modelId="{0CE84D74-8F44-49E4-9896-41073065A8C1}" type="presOf" srcId="{D52484D9-3F49-4291-936B-A2EB1F7C531D}" destId="{5924519D-0D91-4E41-ACC7-A18D53F630E7}" srcOrd="0" destOrd="0" presId="urn:microsoft.com/office/officeart/2008/layout/HorizontalMultiLevelHierarchy"/>
    <dgm:cxn modelId="{8114D71E-DDAC-4776-AF3D-39D5145B9CFF}" srcId="{ACB762A3-3D5E-4D8B-AE8B-32D169FD1A43}" destId="{6107395E-08E6-4F12-B59A-599A5E3CC253}" srcOrd="0" destOrd="0" parTransId="{D52484D9-3F49-4291-936B-A2EB1F7C531D}" sibTransId="{31A3A072-1EBC-48FF-B910-51A03A6A2B51}"/>
    <dgm:cxn modelId="{D8CA0589-0429-4887-BF03-C402591DCEC1}" type="presOf" srcId="{D12BD336-8989-47EF-A688-ECE45E1F6C69}" destId="{624BA2BE-D150-4DD5-8A7B-8E3389D60F62}" srcOrd="0" destOrd="0" presId="urn:microsoft.com/office/officeart/2008/layout/HorizontalMultiLevelHierarchy"/>
    <dgm:cxn modelId="{2064EA5A-BAD0-4414-983A-79120CBD0FED}" type="presOf" srcId="{4277922F-70E4-4E21-BB74-C48C508FC197}" destId="{6727040B-C6C1-42C5-84E0-66EC9AA37904}" srcOrd="0" destOrd="0" presId="urn:microsoft.com/office/officeart/2008/layout/HorizontalMultiLevelHierarchy"/>
    <dgm:cxn modelId="{40C34090-2D38-4044-96A8-3B4E7EB7A39F}" srcId="{2F5D21CC-1C17-4F33-8D2F-145F10F91CD0}" destId="{ACB762A3-3D5E-4D8B-AE8B-32D169FD1A43}" srcOrd="0" destOrd="0" parTransId="{E09DFD96-BB0E-4127-89C2-854F52A98D0B}" sibTransId="{B03F5DB8-6735-4A5D-B349-1F1578F8B5CB}"/>
    <dgm:cxn modelId="{C7160A59-51D8-47C2-926D-01073E91CDF9}" type="presOf" srcId="{731C9441-D730-409C-A8F1-EF30E1989763}" destId="{344146E7-C811-40F5-9658-C735C8373A95}" srcOrd="0" destOrd="0" presId="urn:microsoft.com/office/officeart/2008/layout/HorizontalMultiLevelHierarchy"/>
    <dgm:cxn modelId="{12E0089B-2B5D-42C4-8A9D-2F4102B3C694}" type="presOf" srcId="{ACB762A3-3D5E-4D8B-AE8B-32D169FD1A43}" destId="{93E87864-F940-4F4F-9096-7AD8EB85D9EE}" srcOrd="0" destOrd="0" presId="urn:microsoft.com/office/officeart/2008/layout/HorizontalMultiLevelHierarchy"/>
    <dgm:cxn modelId="{F08A3487-FD2F-4AB0-8544-D5A2358AB760}" type="presOf" srcId="{B8106573-8339-49C5-961F-1F93A6827CF3}" destId="{EEEC5EE8-CA5D-41DD-BBDB-64BBC06A5276}" srcOrd="0" destOrd="0" presId="urn:microsoft.com/office/officeart/2008/layout/HorizontalMultiLevelHierarchy"/>
    <dgm:cxn modelId="{F5ED51CB-D37D-47A5-A367-6A6F188CFE4F}" type="presParOf" srcId="{EAEDD16A-D33B-4F76-908E-1E00CDD22947}" destId="{A1D1E64D-213C-4123-B473-A106F926BBC2}" srcOrd="0" destOrd="0" presId="urn:microsoft.com/office/officeart/2008/layout/HorizontalMultiLevelHierarchy"/>
    <dgm:cxn modelId="{AE9FC05B-8FC1-461A-8015-E1B0595B5EB3}" type="presParOf" srcId="{A1D1E64D-213C-4123-B473-A106F926BBC2}" destId="{93E87864-F940-4F4F-9096-7AD8EB85D9EE}" srcOrd="0" destOrd="0" presId="urn:microsoft.com/office/officeart/2008/layout/HorizontalMultiLevelHierarchy"/>
    <dgm:cxn modelId="{363DCDEB-954E-49FA-BF17-1B10B6657D33}" type="presParOf" srcId="{A1D1E64D-213C-4123-B473-A106F926BBC2}" destId="{6D8E38F1-8EE7-4ECA-8E95-934F67FC7CED}" srcOrd="1" destOrd="0" presId="urn:microsoft.com/office/officeart/2008/layout/HorizontalMultiLevelHierarchy"/>
    <dgm:cxn modelId="{34CE5BEA-575E-422C-85EE-E07A26350922}" type="presParOf" srcId="{6D8E38F1-8EE7-4ECA-8E95-934F67FC7CED}" destId="{5924519D-0D91-4E41-ACC7-A18D53F630E7}" srcOrd="0" destOrd="0" presId="urn:microsoft.com/office/officeart/2008/layout/HorizontalMultiLevelHierarchy"/>
    <dgm:cxn modelId="{7773FF21-D6CE-422E-84B5-FBE5F3273D64}" type="presParOf" srcId="{5924519D-0D91-4E41-ACC7-A18D53F630E7}" destId="{D662623D-2D47-4E2C-85A6-1344A9DE466D}" srcOrd="0" destOrd="0" presId="urn:microsoft.com/office/officeart/2008/layout/HorizontalMultiLevelHierarchy"/>
    <dgm:cxn modelId="{4781EAC7-22FE-48CD-994D-8C15084DD8DB}" type="presParOf" srcId="{6D8E38F1-8EE7-4ECA-8E95-934F67FC7CED}" destId="{2FA406DA-F052-4E8E-9C2E-45C6F61C175A}" srcOrd="1" destOrd="0" presId="urn:microsoft.com/office/officeart/2008/layout/HorizontalMultiLevelHierarchy"/>
    <dgm:cxn modelId="{3F9A33A9-CC95-4768-B906-0A47D353F52D}" type="presParOf" srcId="{2FA406DA-F052-4E8E-9C2E-45C6F61C175A}" destId="{2D0880CA-D083-40F5-B3FA-2FF5CFCAB1B9}" srcOrd="0" destOrd="0" presId="urn:microsoft.com/office/officeart/2008/layout/HorizontalMultiLevelHierarchy"/>
    <dgm:cxn modelId="{26422F62-7211-411C-8009-8D6D4CFE4FCC}" type="presParOf" srcId="{2FA406DA-F052-4E8E-9C2E-45C6F61C175A}" destId="{7F3F7854-21D5-4E31-B09F-B72AF8FE605F}" srcOrd="1" destOrd="0" presId="urn:microsoft.com/office/officeart/2008/layout/HorizontalMultiLevelHierarchy"/>
    <dgm:cxn modelId="{497ECC7B-607F-44EF-9E20-FF4AD8054BA3}" type="presParOf" srcId="{6D8E38F1-8EE7-4ECA-8E95-934F67FC7CED}" destId="{344146E7-C811-40F5-9658-C735C8373A95}" srcOrd="2" destOrd="0" presId="urn:microsoft.com/office/officeart/2008/layout/HorizontalMultiLevelHierarchy"/>
    <dgm:cxn modelId="{F009B762-280D-4096-A016-35AB193F7B74}" type="presParOf" srcId="{344146E7-C811-40F5-9658-C735C8373A95}" destId="{F2FEC89A-97BF-48D6-855E-97DECC11C60A}" srcOrd="0" destOrd="0" presId="urn:microsoft.com/office/officeart/2008/layout/HorizontalMultiLevelHierarchy"/>
    <dgm:cxn modelId="{774071E9-6EC5-4518-A84F-0DC5E9DFA052}" type="presParOf" srcId="{6D8E38F1-8EE7-4ECA-8E95-934F67FC7CED}" destId="{551AE233-3474-44E6-9DB5-1372B3DDC918}" srcOrd="3" destOrd="0" presId="urn:microsoft.com/office/officeart/2008/layout/HorizontalMultiLevelHierarchy"/>
    <dgm:cxn modelId="{0BC4C206-136D-4DCE-9D2F-D680A7619230}" type="presParOf" srcId="{551AE233-3474-44E6-9DB5-1372B3DDC918}" destId="{6727040B-C6C1-42C5-84E0-66EC9AA37904}" srcOrd="0" destOrd="0" presId="urn:microsoft.com/office/officeart/2008/layout/HorizontalMultiLevelHierarchy"/>
    <dgm:cxn modelId="{D00C7CBB-593F-483C-B1A6-E9966BEAA9F4}" type="presParOf" srcId="{551AE233-3474-44E6-9DB5-1372B3DDC918}" destId="{256505DA-BD25-4E7A-9D03-E3FC77E47143}" srcOrd="1" destOrd="0" presId="urn:microsoft.com/office/officeart/2008/layout/HorizontalMultiLevelHierarchy"/>
    <dgm:cxn modelId="{0CC934A8-CC25-4BC9-8CF4-B420697DD895}" type="presParOf" srcId="{6D8E38F1-8EE7-4ECA-8E95-934F67FC7CED}" destId="{EEEC5EE8-CA5D-41DD-BBDB-64BBC06A5276}" srcOrd="4" destOrd="0" presId="urn:microsoft.com/office/officeart/2008/layout/HorizontalMultiLevelHierarchy"/>
    <dgm:cxn modelId="{2E646A92-8FEE-43FD-BAAD-3520BB80D3EA}" type="presParOf" srcId="{EEEC5EE8-CA5D-41DD-BBDB-64BBC06A5276}" destId="{969195F6-FF36-49C0-ABFD-6303EC3753A7}" srcOrd="0" destOrd="0" presId="urn:microsoft.com/office/officeart/2008/layout/HorizontalMultiLevelHierarchy"/>
    <dgm:cxn modelId="{FB6EEFE0-AB5F-46AB-8756-23AF56ED7B7A}" type="presParOf" srcId="{6D8E38F1-8EE7-4ECA-8E95-934F67FC7CED}" destId="{1EB5AF03-259E-4F65-9816-A6B8B12249A7}" srcOrd="5" destOrd="0" presId="urn:microsoft.com/office/officeart/2008/layout/HorizontalMultiLevelHierarchy"/>
    <dgm:cxn modelId="{D492D792-38AB-458D-B76C-814DFA7F7240}" type="presParOf" srcId="{1EB5AF03-259E-4F65-9816-A6B8B12249A7}" destId="{624BA2BE-D150-4DD5-8A7B-8E3389D60F62}" srcOrd="0" destOrd="0" presId="urn:microsoft.com/office/officeart/2008/layout/HorizontalMultiLevelHierarchy"/>
    <dgm:cxn modelId="{72CFB4F9-811E-4053-AE84-B1D7281A08F5}" type="presParOf" srcId="{1EB5AF03-259E-4F65-9816-A6B8B12249A7}" destId="{9466C7E5-29D1-412C-AD13-09ACE06652F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8DE8D26-0361-4CC5-B5E2-9290DF7A7A68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54CE56EA-5E61-4825-AD56-3A0877F38458}">
      <dgm:prSet phldrT="[Текст]" custT="1"/>
      <dgm:spPr/>
      <dgm:t>
        <a:bodyPr/>
        <a:lstStyle/>
        <a:p>
          <a:r>
            <a:rPr lang="ru-RU" sz="1400" b="1" dirty="0" smtClean="0"/>
            <a:t>Решение о привлечении к ответственности за совершение налогового правонарушения </a:t>
          </a:r>
          <a:endParaRPr lang="ru-RU" sz="1400" b="1" dirty="0"/>
        </a:p>
      </dgm:t>
    </dgm:pt>
    <dgm:pt modelId="{57659AFF-6C01-4467-B242-6D7BBACCE2BD}" type="parTrans" cxnId="{752C8A81-2D3F-4D60-BA65-354D71A78DDE}">
      <dgm:prSet/>
      <dgm:spPr/>
      <dgm:t>
        <a:bodyPr/>
        <a:lstStyle/>
        <a:p>
          <a:endParaRPr lang="ru-RU"/>
        </a:p>
      </dgm:t>
    </dgm:pt>
    <dgm:pt modelId="{13DE6516-1335-4EE7-952F-1395F9B9A6DB}" type="sibTrans" cxnId="{752C8A81-2D3F-4D60-BA65-354D71A78DDE}">
      <dgm:prSet/>
      <dgm:spPr/>
      <dgm:t>
        <a:bodyPr/>
        <a:lstStyle/>
        <a:p>
          <a:endParaRPr lang="ru-RU"/>
        </a:p>
      </dgm:t>
    </dgm:pt>
    <dgm:pt modelId="{26EFC4D1-CEE9-4EB0-B6B6-4CBE9A43C49E}">
      <dgm:prSet phldrT="[Текст]" custT="1"/>
      <dgm:spPr/>
      <dgm:t>
        <a:bodyPr/>
        <a:lstStyle/>
        <a:p>
          <a:r>
            <a:rPr lang="ru-RU" sz="1400" b="1" dirty="0" smtClean="0"/>
            <a:t>структура</a:t>
          </a:r>
          <a:endParaRPr lang="ru-RU" sz="1400" b="1" dirty="0"/>
        </a:p>
      </dgm:t>
    </dgm:pt>
    <dgm:pt modelId="{73A23CCF-7AFD-4ABF-8800-16D82E69E6DD}" type="parTrans" cxnId="{17FE51CC-47AD-4EC0-8420-BF02AD842D8A}">
      <dgm:prSet/>
      <dgm:spPr/>
      <dgm:t>
        <a:bodyPr/>
        <a:lstStyle/>
        <a:p>
          <a:endParaRPr lang="ru-RU"/>
        </a:p>
      </dgm:t>
    </dgm:pt>
    <dgm:pt modelId="{2434508F-5171-46BB-BD6C-E935C1A36EF9}" type="sibTrans" cxnId="{17FE51CC-47AD-4EC0-8420-BF02AD842D8A}">
      <dgm:prSet/>
      <dgm:spPr/>
      <dgm:t>
        <a:bodyPr/>
        <a:lstStyle/>
        <a:p>
          <a:endParaRPr lang="ru-RU"/>
        </a:p>
      </dgm:t>
    </dgm:pt>
    <dgm:pt modelId="{EDC4C57B-FE6D-445C-A8FE-07D95A518F47}">
      <dgm:prSet phldrT="[Текст]" custT="1"/>
      <dgm:spPr/>
      <dgm:t>
        <a:bodyPr/>
        <a:lstStyle/>
        <a:p>
          <a:r>
            <a:rPr lang="ru-RU" sz="1400" b="1" dirty="0" smtClean="0"/>
            <a:t>изложение обстоятельств совершенного налогового правонарушения согласно результатам проведенной налоговой проверки и с отсылками к конкретным нарушенным положениям НК РФ</a:t>
          </a:r>
          <a:endParaRPr lang="ru-RU" sz="1400" b="1" dirty="0"/>
        </a:p>
      </dgm:t>
    </dgm:pt>
    <dgm:pt modelId="{C017E666-F008-4450-B9B9-A71D5C83DB91}" type="parTrans" cxnId="{3FC5715E-A246-4D52-9A94-4E8A809CC986}">
      <dgm:prSet/>
      <dgm:spPr/>
      <dgm:t>
        <a:bodyPr/>
        <a:lstStyle/>
        <a:p>
          <a:endParaRPr lang="ru-RU"/>
        </a:p>
      </dgm:t>
    </dgm:pt>
    <dgm:pt modelId="{BDE341D8-B524-4F1B-BBD9-679AC46CC771}" type="sibTrans" cxnId="{3FC5715E-A246-4D52-9A94-4E8A809CC986}">
      <dgm:prSet/>
      <dgm:spPr/>
      <dgm:t>
        <a:bodyPr/>
        <a:lstStyle/>
        <a:p>
          <a:endParaRPr lang="ru-RU"/>
        </a:p>
      </dgm:t>
    </dgm:pt>
    <dgm:pt modelId="{C16D3A3C-76C5-42A2-87A7-D6B5120EC998}">
      <dgm:prSet phldrT="[Текст]" custT="1"/>
      <dgm:spPr/>
      <dgm:t>
        <a:bodyPr/>
        <a:lstStyle/>
        <a:p>
          <a:r>
            <a:rPr lang="ru-RU" sz="1400" b="1" dirty="0" smtClean="0"/>
            <a:t>определение правовых последствий допущенного правонарушения с указанием размера выявленной недоимки и пеней</a:t>
          </a:r>
          <a:endParaRPr lang="ru-RU" sz="1400" b="1" dirty="0"/>
        </a:p>
      </dgm:t>
    </dgm:pt>
    <dgm:pt modelId="{6D4CA119-0E43-40ED-9E8E-A27B1AE5A70E}" type="parTrans" cxnId="{3783BD20-E36A-4CBE-9846-BDC32B9ADB07}">
      <dgm:prSet/>
      <dgm:spPr/>
      <dgm:t>
        <a:bodyPr/>
        <a:lstStyle/>
        <a:p>
          <a:endParaRPr lang="ru-RU"/>
        </a:p>
      </dgm:t>
    </dgm:pt>
    <dgm:pt modelId="{42B04FFD-0582-432C-BA33-7A00E9D24628}" type="sibTrans" cxnId="{3783BD20-E36A-4CBE-9846-BDC32B9ADB07}">
      <dgm:prSet/>
      <dgm:spPr/>
      <dgm:t>
        <a:bodyPr/>
        <a:lstStyle/>
        <a:p>
          <a:endParaRPr lang="ru-RU"/>
        </a:p>
      </dgm:t>
    </dgm:pt>
    <dgm:pt modelId="{A6387534-7631-4CC5-B1F8-E26E900A5832}">
      <dgm:prSet phldrT="[Текст]" custT="1"/>
      <dgm:spPr/>
      <dgm:t>
        <a:bodyPr/>
        <a:lstStyle/>
        <a:p>
          <a:r>
            <a:rPr lang="ru-RU" sz="1400" b="1" dirty="0" smtClean="0"/>
            <a:t>срок вступления в силу</a:t>
          </a:r>
          <a:endParaRPr lang="ru-RU" sz="1400" b="1" dirty="0"/>
        </a:p>
      </dgm:t>
    </dgm:pt>
    <dgm:pt modelId="{71F39D47-0D80-4DFD-A169-71E049A7504C}" type="parTrans" cxnId="{D8BC79CD-3BC1-42A2-98E1-8B5C9592A057}">
      <dgm:prSet/>
      <dgm:spPr/>
      <dgm:t>
        <a:bodyPr/>
        <a:lstStyle/>
        <a:p>
          <a:endParaRPr lang="ru-RU"/>
        </a:p>
      </dgm:t>
    </dgm:pt>
    <dgm:pt modelId="{F5A03799-C8AE-4997-AA58-99C2D83F8063}" type="sibTrans" cxnId="{D8BC79CD-3BC1-42A2-98E1-8B5C9592A057}">
      <dgm:prSet/>
      <dgm:spPr/>
      <dgm:t>
        <a:bodyPr/>
        <a:lstStyle/>
        <a:p>
          <a:endParaRPr lang="ru-RU"/>
        </a:p>
      </dgm:t>
    </dgm:pt>
    <dgm:pt modelId="{2CCEDD05-DB8B-431C-9BA1-E3ECBCC54183}">
      <dgm:prSet phldrT="[Текст]" custT="1"/>
      <dgm:spPr/>
      <dgm:t>
        <a:bodyPr/>
        <a:lstStyle/>
        <a:p>
          <a:r>
            <a:rPr lang="ru-RU" sz="1400" b="1" dirty="0" smtClean="0"/>
            <a:t>один месяц, исчисляемый со дня вручения решения лицу, в отношении которого оно было вынесено</a:t>
          </a:r>
          <a:endParaRPr lang="ru-RU" sz="1400" b="1" dirty="0"/>
        </a:p>
      </dgm:t>
    </dgm:pt>
    <dgm:pt modelId="{9A776F1D-149D-46D5-9FBE-3DC994D03037}" type="parTrans" cxnId="{BD4C16F0-4C1F-4B9F-A5FB-86A32F979FF8}">
      <dgm:prSet/>
      <dgm:spPr/>
      <dgm:t>
        <a:bodyPr/>
        <a:lstStyle/>
        <a:p>
          <a:endParaRPr lang="ru-RU"/>
        </a:p>
      </dgm:t>
    </dgm:pt>
    <dgm:pt modelId="{CE4515DF-B0A0-44FB-9FCE-23A4FF68C020}" type="sibTrans" cxnId="{BD4C16F0-4C1F-4B9F-A5FB-86A32F979FF8}">
      <dgm:prSet/>
      <dgm:spPr/>
      <dgm:t>
        <a:bodyPr/>
        <a:lstStyle/>
        <a:p>
          <a:endParaRPr lang="ru-RU"/>
        </a:p>
      </dgm:t>
    </dgm:pt>
    <dgm:pt modelId="{F96EDB0D-C777-40A5-96C9-76433187AD1C}">
      <dgm:prSet phldrT="[Текст]" custT="1"/>
      <dgm:spPr/>
      <dgm:t>
        <a:bodyPr/>
        <a:lstStyle/>
        <a:p>
          <a:r>
            <a:rPr lang="ru-RU" sz="1400" b="1" dirty="0" smtClean="0"/>
            <a:t>описание порядка и сроков вступл</a:t>
          </a:r>
          <a:r>
            <a:rPr lang="ru-RU" sz="1700" b="1" dirty="0" smtClean="0"/>
            <a:t>ения решения в законную силу</a:t>
          </a:r>
          <a:endParaRPr lang="ru-RU" sz="1700" b="1" dirty="0"/>
        </a:p>
      </dgm:t>
    </dgm:pt>
    <dgm:pt modelId="{23DBD5F7-A1FF-42B6-A9C2-07DEAA27EC4B}" type="parTrans" cxnId="{329121A1-AE2C-4C85-9FB6-63858E353D7F}">
      <dgm:prSet/>
      <dgm:spPr/>
      <dgm:t>
        <a:bodyPr/>
        <a:lstStyle/>
        <a:p>
          <a:endParaRPr lang="ru-RU"/>
        </a:p>
      </dgm:t>
    </dgm:pt>
    <dgm:pt modelId="{2E10D2FA-7A5D-40BC-9C54-0B1F2F7A88BB}" type="sibTrans" cxnId="{329121A1-AE2C-4C85-9FB6-63858E353D7F}">
      <dgm:prSet/>
      <dgm:spPr/>
      <dgm:t>
        <a:bodyPr/>
        <a:lstStyle/>
        <a:p>
          <a:endParaRPr lang="ru-RU"/>
        </a:p>
      </dgm:t>
    </dgm:pt>
    <dgm:pt modelId="{2C8E6394-EEDD-4957-89FA-75F02859031C}" type="pres">
      <dgm:prSet presAssocID="{28DE8D26-0361-4CC5-B5E2-9290DF7A7A68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FFE491D-E38A-48F7-945B-54392FA08347}" type="pres">
      <dgm:prSet presAssocID="{54CE56EA-5E61-4825-AD56-3A0877F38458}" presName="root1" presStyleCnt="0"/>
      <dgm:spPr/>
    </dgm:pt>
    <dgm:pt modelId="{7E6C0222-84F1-4660-8FAE-F329E8006533}" type="pres">
      <dgm:prSet presAssocID="{54CE56EA-5E61-4825-AD56-3A0877F38458}" presName="LevelOneTextNode" presStyleLbl="node0" presStyleIdx="0" presStyleCnt="1" custScaleY="1470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107318F-43AC-428F-BD59-6F71019EC96C}" type="pres">
      <dgm:prSet presAssocID="{54CE56EA-5E61-4825-AD56-3A0877F38458}" presName="level2hierChild" presStyleCnt="0"/>
      <dgm:spPr/>
    </dgm:pt>
    <dgm:pt modelId="{7FA290FE-C806-47FC-9B57-3498F9119F1D}" type="pres">
      <dgm:prSet presAssocID="{73A23CCF-7AFD-4ABF-8800-16D82E69E6DD}" presName="conn2-1" presStyleLbl="parChTrans1D2" presStyleIdx="0" presStyleCnt="2"/>
      <dgm:spPr/>
    </dgm:pt>
    <dgm:pt modelId="{796879AB-C57E-4C6A-97E9-33FE48E614DB}" type="pres">
      <dgm:prSet presAssocID="{73A23CCF-7AFD-4ABF-8800-16D82E69E6DD}" presName="connTx" presStyleLbl="parChTrans1D2" presStyleIdx="0" presStyleCnt="2"/>
      <dgm:spPr/>
    </dgm:pt>
    <dgm:pt modelId="{5D8B0BA7-32FF-438D-A473-D23BE24AB034}" type="pres">
      <dgm:prSet presAssocID="{26EFC4D1-CEE9-4EB0-B6B6-4CBE9A43C49E}" presName="root2" presStyleCnt="0"/>
      <dgm:spPr/>
    </dgm:pt>
    <dgm:pt modelId="{37FAE6DF-2045-4E8F-91DA-C8872514254D}" type="pres">
      <dgm:prSet presAssocID="{26EFC4D1-CEE9-4EB0-B6B6-4CBE9A43C49E}" presName="LevelTwoTextNode" presStyleLbl="node2" presStyleIdx="0" presStyleCnt="2">
        <dgm:presLayoutVars>
          <dgm:chPref val="3"/>
        </dgm:presLayoutVars>
      </dgm:prSet>
      <dgm:spPr/>
    </dgm:pt>
    <dgm:pt modelId="{4F2FD9DA-F71D-4E62-AF1A-5C1EE093DEE3}" type="pres">
      <dgm:prSet presAssocID="{26EFC4D1-CEE9-4EB0-B6B6-4CBE9A43C49E}" presName="level3hierChild" presStyleCnt="0"/>
      <dgm:spPr/>
    </dgm:pt>
    <dgm:pt modelId="{120DDD03-408D-4B30-9D20-D691C40A9004}" type="pres">
      <dgm:prSet presAssocID="{C017E666-F008-4450-B9B9-A71D5C83DB91}" presName="conn2-1" presStyleLbl="parChTrans1D3" presStyleIdx="0" presStyleCnt="4"/>
      <dgm:spPr/>
    </dgm:pt>
    <dgm:pt modelId="{A7658498-BA75-49A0-88B5-EBA5642D1038}" type="pres">
      <dgm:prSet presAssocID="{C017E666-F008-4450-B9B9-A71D5C83DB91}" presName="connTx" presStyleLbl="parChTrans1D3" presStyleIdx="0" presStyleCnt="4"/>
      <dgm:spPr/>
    </dgm:pt>
    <dgm:pt modelId="{9639EBBD-51A5-4A1B-A69C-51E87B53C25C}" type="pres">
      <dgm:prSet presAssocID="{EDC4C57B-FE6D-445C-A8FE-07D95A518F47}" presName="root2" presStyleCnt="0"/>
      <dgm:spPr/>
    </dgm:pt>
    <dgm:pt modelId="{8B8F650B-C75B-4233-8262-C2472E919027}" type="pres">
      <dgm:prSet presAssocID="{EDC4C57B-FE6D-445C-A8FE-07D95A518F47}" presName="LevelTwoTextNode" presStyleLbl="node3" presStyleIdx="0" presStyleCnt="4" custScaleX="202598" custLinFactNeighborX="-4005" custLinFactNeighborY="22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122892E-F592-4BBE-83F8-7D05E27770E8}" type="pres">
      <dgm:prSet presAssocID="{EDC4C57B-FE6D-445C-A8FE-07D95A518F47}" presName="level3hierChild" presStyleCnt="0"/>
      <dgm:spPr/>
    </dgm:pt>
    <dgm:pt modelId="{332D38EE-A5E0-43F7-B9D8-48C78EF2BBF2}" type="pres">
      <dgm:prSet presAssocID="{6D4CA119-0E43-40ED-9E8E-A27B1AE5A70E}" presName="conn2-1" presStyleLbl="parChTrans1D3" presStyleIdx="1" presStyleCnt="4"/>
      <dgm:spPr/>
    </dgm:pt>
    <dgm:pt modelId="{111786F1-5D33-45DC-9924-DCB0A4E73FF7}" type="pres">
      <dgm:prSet presAssocID="{6D4CA119-0E43-40ED-9E8E-A27B1AE5A70E}" presName="connTx" presStyleLbl="parChTrans1D3" presStyleIdx="1" presStyleCnt="4"/>
      <dgm:spPr/>
    </dgm:pt>
    <dgm:pt modelId="{B4B524D5-1C01-4C0D-81AC-A415826AEE23}" type="pres">
      <dgm:prSet presAssocID="{C16D3A3C-76C5-42A2-87A7-D6B5120EC998}" presName="root2" presStyleCnt="0"/>
      <dgm:spPr/>
    </dgm:pt>
    <dgm:pt modelId="{B56C44B2-F184-43B3-B083-32173B47CEA1}" type="pres">
      <dgm:prSet presAssocID="{C16D3A3C-76C5-42A2-87A7-D6B5120EC998}" presName="LevelTwoTextNode" presStyleLbl="node3" presStyleIdx="1" presStyleCnt="4" custScaleX="203112" custLinFactNeighborX="-28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BD28B0-26B7-4ABA-BFDA-4089ACEF4216}" type="pres">
      <dgm:prSet presAssocID="{C16D3A3C-76C5-42A2-87A7-D6B5120EC998}" presName="level3hierChild" presStyleCnt="0"/>
      <dgm:spPr/>
    </dgm:pt>
    <dgm:pt modelId="{AE53C5A6-F631-4AE3-8D15-7958B7BBFE6A}" type="pres">
      <dgm:prSet presAssocID="{23DBD5F7-A1FF-42B6-A9C2-07DEAA27EC4B}" presName="conn2-1" presStyleLbl="parChTrans1D3" presStyleIdx="2" presStyleCnt="4"/>
      <dgm:spPr/>
    </dgm:pt>
    <dgm:pt modelId="{9F70A62F-B808-4392-BD3D-D8B9EDE1043B}" type="pres">
      <dgm:prSet presAssocID="{23DBD5F7-A1FF-42B6-A9C2-07DEAA27EC4B}" presName="connTx" presStyleLbl="parChTrans1D3" presStyleIdx="2" presStyleCnt="4"/>
      <dgm:spPr/>
    </dgm:pt>
    <dgm:pt modelId="{7B52820E-06AD-4220-89E2-C596263D479B}" type="pres">
      <dgm:prSet presAssocID="{F96EDB0D-C777-40A5-96C9-76433187AD1C}" presName="root2" presStyleCnt="0"/>
      <dgm:spPr/>
    </dgm:pt>
    <dgm:pt modelId="{631A2C71-4694-4ABE-B812-71EB9DFF1DC3}" type="pres">
      <dgm:prSet presAssocID="{F96EDB0D-C777-40A5-96C9-76433187AD1C}" presName="LevelTwoTextNode" presStyleLbl="node3" presStyleIdx="2" presStyleCnt="4" custScaleX="202891" custLinFactNeighborX="-2791" custLinFactNeighborY="-55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0C87D2D-5B5C-4A29-9247-90F9FBC4A9D9}" type="pres">
      <dgm:prSet presAssocID="{F96EDB0D-C777-40A5-96C9-76433187AD1C}" presName="level3hierChild" presStyleCnt="0"/>
      <dgm:spPr/>
    </dgm:pt>
    <dgm:pt modelId="{AD60B0F8-57CD-4638-BF02-1FC114EE2EC6}" type="pres">
      <dgm:prSet presAssocID="{71F39D47-0D80-4DFD-A169-71E049A7504C}" presName="conn2-1" presStyleLbl="parChTrans1D2" presStyleIdx="1" presStyleCnt="2"/>
      <dgm:spPr/>
    </dgm:pt>
    <dgm:pt modelId="{1AE1FCA1-5F73-4A03-8B07-67C1405DBE13}" type="pres">
      <dgm:prSet presAssocID="{71F39D47-0D80-4DFD-A169-71E049A7504C}" presName="connTx" presStyleLbl="parChTrans1D2" presStyleIdx="1" presStyleCnt="2"/>
      <dgm:spPr/>
    </dgm:pt>
    <dgm:pt modelId="{105A4839-9D8F-4D40-BD6C-FD4C739B6C83}" type="pres">
      <dgm:prSet presAssocID="{A6387534-7631-4CC5-B1F8-E26E900A5832}" presName="root2" presStyleCnt="0"/>
      <dgm:spPr/>
    </dgm:pt>
    <dgm:pt modelId="{7D1AFEED-6FF3-48CC-A0EE-208CB74FB52F}" type="pres">
      <dgm:prSet presAssocID="{A6387534-7631-4CC5-B1F8-E26E900A5832}" presName="LevelTwoTextNode" presStyleLbl="node2" presStyleIdx="1" presStyleCnt="2">
        <dgm:presLayoutVars>
          <dgm:chPref val="3"/>
        </dgm:presLayoutVars>
      </dgm:prSet>
      <dgm:spPr/>
    </dgm:pt>
    <dgm:pt modelId="{D30106E6-8645-46F4-9E63-796065740F37}" type="pres">
      <dgm:prSet presAssocID="{A6387534-7631-4CC5-B1F8-E26E900A5832}" presName="level3hierChild" presStyleCnt="0"/>
      <dgm:spPr/>
    </dgm:pt>
    <dgm:pt modelId="{6352F071-B942-4755-AE24-879C744CD78E}" type="pres">
      <dgm:prSet presAssocID="{9A776F1D-149D-46D5-9FBE-3DC994D03037}" presName="conn2-1" presStyleLbl="parChTrans1D3" presStyleIdx="3" presStyleCnt="4"/>
      <dgm:spPr/>
    </dgm:pt>
    <dgm:pt modelId="{BC888BE8-C832-4D81-85EB-A23E07B95B34}" type="pres">
      <dgm:prSet presAssocID="{9A776F1D-149D-46D5-9FBE-3DC994D03037}" presName="connTx" presStyleLbl="parChTrans1D3" presStyleIdx="3" presStyleCnt="4"/>
      <dgm:spPr/>
    </dgm:pt>
    <dgm:pt modelId="{AD9B60E9-14E0-44EE-9CB0-CDA9EA976484}" type="pres">
      <dgm:prSet presAssocID="{2CCEDD05-DB8B-431C-9BA1-E3ECBCC54183}" presName="root2" presStyleCnt="0"/>
      <dgm:spPr/>
    </dgm:pt>
    <dgm:pt modelId="{94B68F33-E559-4121-9685-648B2919877D}" type="pres">
      <dgm:prSet presAssocID="{2CCEDD05-DB8B-431C-9BA1-E3ECBCC54183}" presName="LevelTwoTextNode" presStyleLbl="node3" presStyleIdx="3" presStyleCnt="4" custScaleX="196862" custLinFactNeighborX="-572" custLinFactNeighborY="-11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2503A7-894E-4D1C-9F7F-D7F124A9D421}" type="pres">
      <dgm:prSet presAssocID="{2CCEDD05-DB8B-431C-9BA1-E3ECBCC54183}" presName="level3hierChild" presStyleCnt="0"/>
      <dgm:spPr/>
    </dgm:pt>
  </dgm:ptLst>
  <dgm:cxnLst>
    <dgm:cxn modelId="{D324C31E-F72A-4C6C-A411-ABE53B14EA8C}" type="presOf" srcId="{F96EDB0D-C777-40A5-96C9-76433187AD1C}" destId="{631A2C71-4694-4ABE-B812-71EB9DFF1DC3}" srcOrd="0" destOrd="0" presId="urn:microsoft.com/office/officeart/2005/8/layout/hierarchy2"/>
    <dgm:cxn modelId="{F0C07F1B-4BEE-4E95-AAA1-BE73B1272238}" type="presOf" srcId="{6D4CA119-0E43-40ED-9E8E-A27B1AE5A70E}" destId="{332D38EE-A5E0-43F7-B9D8-48C78EF2BBF2}" srcOrd="0" destOrd="0" presId="urn:microsoft.com/office/officeart/2005/8/layout/hierarchy2"/>
    <dgm:cxn modelId="{24637F90-9815-4F6B-8A5A-1B523AA0A3E2}" type="presOf" srcId="{C017E666-F008-4450-B9B9-A71D5C83DB91}" destId="{A7658498-BA75-49A0-88B5-EBA5642D1038}" srcOrd="1" destOrd="0" presId="urn:microsoft.com/office/officeart/2005/8/layout/hierarchy2"/>
    <dgm:cxn modelId="{FD9D2447-EF0C-4029-887D-12FB736187D0}" type="presOf" srcId="{EDC4C57B-FE6D-445C-A8FE-07D95A518F47}" destId="{8B8F650B-C75B-4233-8262-C2472E919027}" srcOrd="0" destOrd="0" presId="urn:microsoft.com/office/officeart/2005/8/layout/hierarchy2"/>
    <dgm:cxn modelId="{6D72D820-0B01-4D8D-8280-ACF38D3934AA}" type="presOf" srcId="{73A23CCF-7AFD-4ABF-8800-16D82E69E6DD}" destId="{7FA290FE-C806-47FC-9B57-3498F9119F1D}" srcOrd="0" destOrd="0" presId="urn:microsoft.com/office/officeart/2005/8/layout/hierarchy2"/>
    <dgm:cxn modelId="{7F2BDD33-F24A-4FC4-A5CD-E482D6F3FFDC}" type="presOf" srcId="{73A23CCF-7AFD-4ABF-8800-16D82E69E6DD}" destId="{796879AB-C57E-4C6A-97E9-33FE48E614DB}" srcOrd="1" destOrd="0" presId="urn:microsoft.com/office/officeart/2005/8/layout/hierarchy2"/>
    <dgm:cxn modelId="{58F8D788-509B-4C78-AF63-FDEBE7DEFEDF}" type="presOf" srcId="{9A776F1D-149D-46D5-9FBE-3DC994D03037}" destId="{BC888BE8-C832-4D81-85EB-A23E07B95B34}" srcOrd="1" destOrd="0" presId="urn:microsoft.com/office/officeart/2005/8/layout/hierarchy2"/>
    <dgm:cxn modelId="{717380C5-2B25-46B8-AAE3-776FC4B79EB9}" type="presOf" srcId="{A6387534-7631-4CC5-B1F8-E26E900A5832}" destId="{7D1AFEED-6FF3-48CC-A0EE-208CB74FB52F}" srcOrd="0" destOrd="0" presId="urn:microsoft.com/office/officeart/2005/8/layout/hierarchy2"/>
    <dgm:cxn modelId="{57F2F19D-2567-4A74-B28B-5394947267F6}" type="presOf" srcId="{2CCEDD05-DB8B-431C-9BA1-E3ECBCC54183}" destId="{94B68F33-E559-4121-9685-648B2919877D}" srcOrd="0" destOrd="0" presId="urn:microsoft.com/office/officeart/2005/8/layout/hierarchy2"/>
    <dgm:cxn modelId="{54DDDF6B-C8A5-46F0-88D4-F4F373792D58}" type="presOf" srcId="{54CE56EA-5E61-4825-AD56-3A0877F38458}" destId="{7E6C0222-84F1-4660-8FAE-F329E8006533}" srcOrd="0" destOrd="0" presId="urn:microsoft.com/office/officeart/2005/8/layout/hierarchy2"/>
    <dgm:cxn modelId="{329121A1-AE2C-4C85-9FB6-63858E353D7F}" srcId="{26EFC4D1-CEE9-4EB0-B6B6-4CBE9A43C49E}" destId="{F96EDB0D-C777-40A5-96C9-76433187AD1C}" srcOrd="2" destOrd="0" parTransId="{23DBD5F7-A1FF-42B6-A9C2-07DEAA27EC4B}" sibTransId="{2E10D2FA-7A5D-40BC-9C54-0B1F2F7A88BB}"/>
    <dgm:cxn modelId="{893081EC-3AF6-416A-82D4-ABEDC625BABA}" type="presOf" srcId="{9A776F1D-149D-46D5-9FBE-3DC994D03037}" destId="{6352F071-B942-4755-AE24-879C744CD78E}" srcOrd="0" destOrd="0" presId="urn:microsoft.com/office/officeart/2005/8/layout/hierarchy2"/>
    <dgm:cxn modelId="{BD4C16F0-4C1F-4B9F-A5FB-86A32F979FF8}" srcId="{A6387534-7631-4CC5-B1F8-E26E900A5832}" destId="{2CCEDD05-DB8B-431C-9BA1-E3ECBCC54183}" srcOrd="0" destOrd="0" parTransId="{9A776F1D-149D-46D5-9FBE-3DC994D03037}" sibTransId="{CE4515DF-B0A0-44FB-9FCE-23A4FF68C020}"/>
    <dgm:cxn modelId="{17FE51CC-47AD-4EC0-8420-BF02AD842D8A}" srcId="{54CE56EA-5E61-4825-AD56-3A0877F38458}" destId="{26EFC4D1-CEE9-4EB0-B6B6-4CBE9A43C49E}" srcOrd="0" destOrd="0" parTransId="{73A23CCF-7AFD-4ABF-8800-16D82E69E6DD}" sibTransId="{2434508F-5171-46BB-BD6C-E935C1A36EF9}"/>
    <dgm:cxn modelId="{D8BC79CD-3BC1-42A2-98E1-8B5C9592A057}" srcId="{54CE56EA-5E61-4825-AD56-3A0877F38458}" destId="{A6387534-7631-4CC5-B1F8-E26E900A5832}" srcOrd="1" destOrd="0" parTransId="{71F39D47-0D80-4DFD-A169-71E049A7504C}" sibTransId="{F5A03799-C8AE-4997-AA58-99C2D83F8063}"/>
    <dgm:cxn modelId="{DF42E490-D2A6-432C-B038-F6CE206F8B00}" type="presOf" srcId="{C017E666-F008-4450-B9B9-A71D5C83DB91}" destId="{120DDD03-408D-4B30-9D20-D691C40A9004}" srcOrd="0" destOrd="0" presId="urn:microsoft.com/office/officeart/2005/8/layout/hierarchy2"/>
    <dgm:cxn modelId="{DB328792-B122-4941-AF66-06D770D5F423}" type="presOf" srcId="{26EFC4D1-CEE9-4EB0-B6B6-4CBE9A43C49E}" destId="{37FAE6DF-2045-4E8F-91DA-C8872514254D}" srcOrd="0" destOrd="0" presId="urn:microsoft.com/office/officeart/2005/8/layout/hierarchy2"/>
    <dgm:cxn modelId="{3783BD20-E36A-4CBE-9846-BDC32B9ADB07}" srcId="{26EFC4D1-CEE9-4EB0-B6B6-4CBE9A43C49E}" destId="{C16D3A3C-76C5-42A2-87A7-D6B5120EC998}" srcOrd="1" destOrd="0" parTransId="{6D4CA119-0E43-40ED-9E8E-A27B1AE5A70E}" sibTransId="{42B04FFD-0582-432C-BA33-7A00E9D24628}"/>
    <dgm:cxn modelId="{2E0D26AD-0868-47EA-A717-659EFFBFCC03}" type="presOf" srcId="{6D4CA119-0E43-40ED-9E8E-A27B1AE5A70E}" destId="{111786F1-5D33-45DC-9924-DCB0A4E73FF7}" srcOrd="1" destOrd="0" presId="urn:microsoft.com/office/officeart/2005/8/layout/hierarchy2"/>
    <dgm:cxn modelId="{D0568444-EDEC-44E2-9708-340612853A56}" type="presOf" srcId="{71F39D47-0D80-4DFD-A169-71E049A7504C}" destId="{AD60B0F8-57CD-4638-BF02-1FC114EE2EC6}" srcOrd="0" destOrd="0" presId="urn:microsoft.com/office/officeart/2005/8/layout/hierarchy2"/>
    <dgm:cxn modelId="{7FE19ABD-D45A-4CD9-AD6E-30E7BD57C5BE}" type="presOf" srcId="{23DBD5F7-A1FF-42B6-A9C2-07DEAA27EC4B}" destId="{AE53C5A6-F631-4AE3-8D15-7958B7BBFE6A}" srcOrd="0" destOrd="0" presId="urn:microsoft.com/office/officeart/2005/8/layout/hierarchy2"/>
    <dgm:cxn modelId="{E9D9CEB1-340C-4577-A3A9-FB6F95F620CD}" type="presOf" srcId="{C16D3A3C-76C5-42A2-87A7-D6B5120EC998}" destId="{B56C44B2-F184-43B3-B083-32173B47CEA1}" srcOrd="0" destOrd="0" presId="urn:microsoft.com/office/officeart/2005/8/layout/hierarchy2"/>
    <dgm:cxn modelId="{4DDE4D06-7524-43B6-B4BD-C34895492090}" type="presOf" srcId="{28DE8D26-0361-4CC5-B5E2-9290DF7A7A68}" destId="{2C8E6394-EEDD-4957-89FA-75F02859031C}" srcOrd="0" destOrd="0" presId="urn:microsoft.com/office/officeart/2005/8/layout/hierarchy2"/>
    <dgm:cxn modelId="{33B4DEF0-8113-417F-B21F-2B2D1BCBBBD5}" type="presOf" srcId="{71F39D47-0D80-4DFD-A169-71E049A7504C}" destId="{1AE1FCA1-5F73-4A03-8B07-67C1405DBE13}" srcOrd="1" destOrd="0" presId="urn:microsoft.com/office/officeart/2005/8/layout/hierarchy2"/>
    <dgm:cxn modelId="{752C8A81-2D3F-4D60-BA65-354D71A78DDE}" srcId="{28DE8D26-0361-4CC5-B5E2-9290DF7A7A68}" destId="{54CE56EA-5E61-4825-AD56-3A0877F38458}" srcOrd="0" destOrd="0" parTransId="{57659AFF-6C01-4467-B242-6D7BBACCE2BD}" sibTransId="{13DE6516-1335-4EE7-952F-1395F9B9A6DB}"/>
    <dgm:cxn modelId="{3FC5715E-A246-4D52-9A94-4E8A809CC986}" srcId="{26EFC4D1-CEE9-4EB0-B6B6-4CBE9A43C49E}" destId="{EDC4C57B-FE6D-445C-A8FE-07D95A518F47}" srcOrd="0" destOrd="0" parTransId="{C017E666-F008-4450-B9B9-A71D5C83DB91}" sibTransId="{BDE341D8-B524-4F1B-BBD9-679AC46CC771}"/>
    <dgm:cxn modelId="{16EEAAA5-84D0-4097-AFF2-E5FBDC113D66}" type="presOf" srcId="{23DBD5F7-A1FF-42B6-A9C2-07DEAA27EC4B}" destId="{9F70A62F-B808-4392-BD3D-D8B9EDE1043B}" srcOrd="1" destOrd="0" presId="urn:microsoft.com/office/officeart/2005/8/layout/hierarchy2"/>
    <dgm:cxn modelId="{F3416D22-857B-4CB8-B80E-E8F691DCD8BE}" type="presParOf" srcId="{2C8E6394-EEDD-4957-89FA-75F02859031C}" destId="{9FFE491D-E38A-48F7-945B-54392FA08347}" srcOrd="0" destOrd="0" presId="urn:microsoft.com/office/officeart/2005/8/layout/hierarchy2"/>
    <dgm:cxn modelId="{9C452D8C-86F1-4712-824B-A7D6C4BB45A3}" type="presParOf" srcId="{9FFE491D-E38A-48F7-945B-54392FA08347}" destId="{7E6C0222-84F1-4660-8FAE-F329E8006533}" srcOrd="0" destOrd="0" presId="urn:microsoft.com/office/officeart/2005/8/layout/hierarchy2"/>
    <dgm:cxn modelId="{901D3D35-4279-4EEB-BDD6-0C29AC8853A3}" type="presParOf" srcId="{9FFE491D-E38A-48F7-945B-54392FA08347}" destId="{6107318F-43AC-428F-BD59-6F71019EC96C}" srcOrd="1" destOrd="0" presId="urn:microsoft.com/office/officeart/2005/8/layout/hierarchy2"/>
    <dgm:cxn modelId="{61817A53-0BA0-4958-BC2B-1D4B63437C74}" type="presParOf" srcId="{6107318F-43AC-428F-BD59-6F71019EC96C}" destId="{7FA290FE-C806-47FC-9B57-3498F9119F1D}" srcOrd="0" destOrd="0" presId="urn:microsoft.com/office/officeart/2005/8/layout/hierarchy2"/>
    <dgm:cxn modelId="{20F0B045-6423-43EC-A0B4-584B26D1B369}" type="presParOf" srcId="{7FA290FE-C806-47FC-9B57-3498F9119F1D}" destId="{796879AB-C57E-4C6A-97E9-33FE48E614DB}" srcOrd="0" destOrd="0" presId="urn:microsoft.com/office/officeart/2005/8/layout/hierarchy2"/>
    <dgm:cxn modelId="{26429ABC-EA1D-48EC-A5CF-07AA2E81EE1F}" type="presParOf" srcId="{6107318F-43AC-428F-BD59-6F71019EC96C}" destId="{5D8B0BA7-32FF-438D-A473-D23BE24AB034}" srcOrd="1" destOrd="0" presId="urn:microsoft.com/office/officeart/2005/8/layout/hierarchy2"/>
    <dgm:cxn modelId="{82F8EA26-145C-4B3C-8FCA-72197C9713C3}" type="presParOf" srcId="{5D8B0BA7-32FF-438D-A473-D23BE24AB034}" destId="{37FAE6DF-2045-4E8F-91DA-C8872514254D}" srcOrd="0" destOrd="0" presId="urn:microsoft.com/office/officeart/2005/8/layout/hierarchy2"/>
    <dgm:cxn modelId="{DAA4D74B-6175-4201-BB87-14D462593D07}" type="presParOf" srcId="{5D8B0BA7-32FF-438D-A473-D23BE24AB034}" destId="{4F2FD9DA-F71D-4E62-AF1A-5C1EE093DEE3}" srcOrd="1" destOrd="0" presId="urn:microsoft.com/office/officeart/2005/8/layout/hierarchy2"/>
    <dgm:cxn modelId="{10301312-E1F1-4D60-B6D1-ABC146728648}" type="presParOf" srcId="{4F2FD9DA-F71D-4E62-AF1A-5C1EE093DEE3}" destId="{120DDD03-408D-4B30-9D20-D691C40A9004}" srcOrd="0" destOrd="0" presId="urn:microsoft.com/office/officeart/2005/8/layout/hierarchy2"/>
    <dgm:cxn modelId="{8923D9B3-C4B6-4F1F-B0E6-DD1FFD51E610}" type="presParOf" srcId="{120DDD03-408D-4B30-9D20-D691C40A9004}" destId="{A7658498-BA75-49A0-88B5-EBA5642D1038}" srcOrd="0" destOrd="0" presId="urn:microsoft.com/office/officeart/2005/8/layout/hierarchy2"/>
    <dgm:cxn modelId="{0D1E31F4-B62D-4B38-AF14-0381A3950FA4}" type="presParOf" srcId="{4F2FD9DA-F71D-4E62-AF1A-5C1EE093DEE3}" destId="{9639EBBD-51A5-4A1B-A69C-51E87B53C25C}" srcOrd="1" destOrd="0" presId="urn:microsoft.com/office/officeart/2005/8/layout/hierarchy2"/>
    <dgm:cxn modelId="{E3C79432-B8BC-450B-906F-20B44392DDE1}" type="presParOf" srcId="{9639EBBD-51A5-4A1B-A69C-51E87B53C25C}" destId="{8B8F650B-C75B-4233-8262-C2472E919027}" srcOrd="0" destOrd="0" presId="urn:microsoft.com/office/officeart/2005/8/layout/hierarchy2"/>
    <dgm:cxn modelId="{5EE8D614-B931-454A-93D5-68194C042D70}" type="presParOf" srcId="{9639EBBD-51A5-4A1B-A69C-51E87B53C25C}" destId="{7122892E-F592-4BBE-83F8-7D05E27770E8}" srcOrd="1" destOrd="0" presId="urn:microsoft.com/office/officeart/2005/8/layout/hierarchy2"/>
    <dgm:cxn modelId="{D6BC8530-CC5D-43FB-A2E5-3D68202AD0F6}" type="presParOf" srcId="{4F2FD9DA-F71D-4E62-AF1A-5C1EE093DEE3}" destId="{332D38EE-A5E0-43F7-B9D8-48C78EF2BBF2}" srcOrd="2" destOrd="0" presId="urn:microsoft.com/office/officeart/2005/8/layout/hierarchy2"/>
    <dgm:cxn modelId="{2FE5923E-1322-4BF5-8E85-70757D005129}" type="presParOf" srcId="{332D38EE-A5E0-43F7-B9D8-48C78EF2BBF2}" destId="{111786F1-5D33-45DC-9924-DCB0A4E73FF7}" srcOrd="0" destOrd="0" presId="urn:microsoft.com/office/officeart/2005/8/layout/hierarchy2"/>
    <dgm:cxn modelId="{6AA7E173-6695-4790-BDDC-E221FB7B9FCC}" type="presParOf" srcId="{4F2FD9DA-F71D-4E62-AF1A-5C1EE093DEE3}" destId="{B4B524D5-1C01-4C0D-81AC-A415826AEE23}" srcOrd="3" destOrd="0" presId="urn:microsoft.com/office/officeart/2005/8/layout/hierarchy2"/>
    <dgm:cxn modelId="{9778795A-1401-4F50-B12C-47D47F9B8384}" type="presParOf" srcId="{B4B524D5-1C01-4C0D-81AC-A415826AEE23}" destId="{B56C44B2-F184-43B3-B083-32173B47CEA1}" srcOrd="0" destOrd="0" presId="urn:microsoft.com/office/officeart/2005/8/layout/hierarchy2"/>
    <dgm:cxn modelId="{796086D8-00FE-4DD5-A7C9-E251D6EF068B}" type="presParOf" srcId="{B4B524D5-1C01-4C0D-81AC-A415826AEE23}" destId="{1BBD28B0-26B7-4ABA-BFDA-4089ACEF4216}" srcOrd="1" destOrd="0" presId="urn:microsoft.com/office/officeart/2005/8/layout/hierarchy2"/>
    <dgm:cxn modelId="{FE3920E9-3906-442C-83EF-1B3E636C5129}" type="presParOf" srcId="{4F2FD9DA-F71D-4E62-AF1A-5C1EE093DEE3}" destId="{AE53C5A6-F631-4AE3-8D15-7958B7BBFE6A}" srcOrd="4" destOrd="0" presId="urn:microsoft.com/office/officeart/2005/8/layout/hierarchy2"/>
    <dgm:cxn modelId="{FC9D42AF-AA3F-4FD2-961C-311E56F345BF}" type="presParOf" srcId="{AE53C5A6-F631-4AE3-8D15-7958B7BBFE6A}" destId="{9F70A62F-B808-4392-BD3D-D8B9EDE1043B}" srcOrd="0" destOrd="0" presId="urn:microsoft.com/office/officeart/2005/8/layout/hierarchy2"/>
    <dgm:cxn modelId="{2A1ACB2B-E1A7-4F5C-842E-302789D50438}" type="presParOf" srcId="{4F2FD9DA-F71D-4E62-AF1A-5C1EE093DEE3}" destId="{7B52820E-06AD-4220-89E2-C596263D479B}" srcOrd="5" destOrd="0" presId="urn:microsoft.com/office/officeart/2005/8/layout/hierarchy2"/>
    <dgm:cxn modelId="{0943A04A-7DEA-4F11-B1EE-175201972B7A}" type="presParOf" srcId="{7B52820E-06AD-4220-89E2-C596263D479B}" destId="{631A2C71-4694-4ABE-B812-71EB9DFF1DC3}" srcOrd="0" destOrd="0" presId="urn:microsoft.com/office/officeart/2005/8/layout/hierarchy2"/>
    <dgm:cxn modelId="{13FFD7DC-ED76-4298-B606-9C09F2BC0EB1}" type="presParOf" srcId="{7B52820E-06AD-4220-89E2-C596263D479B}" destId="{40C87D2D-5B5C-4A29-9247-90F9FBC4A9D9}" srcOrd="1" destOrd="0" presId="urn:microsoft.com/office/officeart/2005/8/layout/hierarchy2"/>
    <dgm:cxn modelId="{08321B23-8E70-4B55-9474-403C35F57EA6}" type="presParOf" srcId="{6107318F-43AC-428F-BD59-6F71019EC96C}" destId="{AD60B0F8-57CD-4638-BF02-1FC114EE2EC6}" srcOrd="2" destOrd="0" presId="urn:microsoft.com/office/officeart/2005/8/layout/hierarchy2"/>
    <dgm:cxn modelId="{F9393312-106B-48E8-AB68-58BC835208D1}" type="presParOf" srcId="{AD60B0F8-57CD-4638-BF02-1FC114EE2EC6}" destId="{1AE1FCA1-5F73-4A03-8B07-67C1405DBE13}" srcOrd="0" destOrd="0" presId="urn:microsoft.com/office/officeart/2005/8/layout/hierarchy2"/>
    <dgm:cxn modelId="{7ACAF8D5-86AD-4247-BC97-4737ACA27FC2}" type="presParOf" srcId="{6107318F-43AC-428F-BD59-6F71019EC96C}" destId="{105A4839-9D8F-4D40-BD6C-FD4C739B6C83}" srcOrd="3" destOrd="0" presId="urn:microsoft.com/office/officeart/2005/8/layout/hierarchy2"/>
    <dgm:cxn modelId="{79654889-F334-41D9-957D-E0C52A65CC5C}" type="presParOf" srcId="{105A4839-9D8F-4D40-BD6C-FD4C739B6C83}" destId="{7D1AFEED-6FF3-48CC-A0EE-208CB74FB52F}" srcOrd="0" destOrd="0" presId="urn:microsoft.com/office/officeart/2005/8/layout/hierarchy2"/>
    <dgm:cxn modelId="{E90D284C-1640-484A-93DA-AAC6D92F04BB}" type="presParOf" srcId="{105A4839-9D8F-4D40-BD6C-FD4C739B6C83}" destId="{D30106E6-8645-46F4-9E63-796065740F37}" srcOrd="1" destOrd="0" presId="urn:microsoft.com/office/officeart/2005/8/layout/hierarchy2"/>
    <dgm:cxn modelId="{74E4A071-6E0B-42D1-89D1-D545739F99A1}" type="presParOf" srcId="{D30106E6-8645-46F4-9E63-796065740F37}" destId="{6352F071-B942-4755-AE24-879C744CD78E}" srcOrd="0" destOrd="0" presId="urn:microsoft.com/office/officeart/2005/8/layout/hierarchy2"/>
    <dgm:cxn modelId="{BA1236DF-A530-4ED0-B436-73114FB89835}" type="presParOf" srcId="{6352F071-B942-4755-AE24-879C744CD78E}" destId="{BC888BE8-C832-4D81-85EB-A23E07B95B34}" srcOrd="0" destOrd="0" presId="urn:microsoft.com/office/officeart/2005/8/layout/hierarchy2"/>
    <dgm:cxn modelId="{7048C507-D3EA-40F4-84E0-69D7F33919E6}" type="presParOf" srcId="{D30106E6-8645-46F4-9E63-796065740F37}" destId="{AD9B60E9-14E0-44EE-9CB0-CDA9EA976484}" srcOrd="1" destOrd="0" presId="urn:microsoft.com/office/officeart/2005/8/layout/hierarchy2"/>
    <dgm:cxn modelId="{A0F578DD-A528-471C-A13C-3CAB1A9AF2C4}" type="presParOf" srcId="{AD9B60E9-14E0-44EE-9CB0-CDA9EA976484}" destId="{94B68F33-E559-4121-9685-648B2919877D}" srcOrd="0" destOrd="0" presId="urn:microsoft.com/office/officeart/2005/8/layout/hierarchy2"/>
    <dgm:cxn modelId="{31454881-F9CF-46D7-A191-1CA388378327}" type="presParOf" srcId="{AD9B60E9-14E0-44EE-9CB0-CDA9EA976484}" destId="{132503A7-894E-4D1C-9F7F-D7F124A9D42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134C4C6-7247-48AB-AF56-56D15A288314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916711B-6CF3-4D0B-973B-3E19421C9D29}">
      <dgm:prSet phldrT="[Текст]"/>
      <dgm:spPr/>
      <dgm:t>
        <a:bodyPr/>
        <a:lstStyle/>
        <a:p>
          <a:r>
            <a:rPr lang="ru-RU" dirty="0" smtClean="0"/>
            <a:t>Начинается с момента обнаружения должностным лицом налогового органа фактов, свидетельствующих о нарушениях законодательства о налогах и сборах </a:t>
          </a:r>
          <a:endParaRPr lang="ru-RU" dirty="0"/>
        </a:p>
      </dgm:t>
    </dgm:pt>
    <dgm:pt modelId="{973F9E42-22B2-4D45-AF8C-6B182DB30E5D}" type="parTrans" cxnId="{A51C62FA-61FA-48DB-8AC6-FE7B67D95AE9}">
      <dgm:prSet/>
      <dgm:spPr/>
      <dgm:t>
        <a:bodyPr/>
        <a:lstStyle/>
        <a:p>
          <a:endParaRPr lang="ru-RU"/>
        </a:p>
      </dgm:t>
    </dgm:pt>
    <dgm:pt modelId="{3B916A4F-7D3A-4834-9FBA-480D33DA6594}" type="sibTrans" cxnId="{A51C62FA-61FA-48DB-8AC6-FE7B67D95AE9}">
      <dgm:prSet/>
      <dgm:spPr/>
      <dgm:t>
        <a:bodyPr/>
        <a:lstStyle/>
        <a:p>
          <a:endParaRPr lang="ru-RU"/>
        </a:p>
      </dgm:t>
    </dgm:pt>
    <dgm:pt modelId="{C7841F52-7A7F-42DD-92A5-CF2E1527380A}">
      <dgm:prSet phldrT="[Текст]"/>
      <dgm:spPr/>
      <dgm:t>
        <a:bodyPr/>
        <a:lstStyle/>
        <a:p>
          <a:r>
            <a:rPr lang="ru-RU" dirty="0" smtClean="0"/>
            <a:t>В течение 10  дней с момента выявления правонарушения оформляется акт по установленной форме и вручается лицу, совершившему налоговое правонарушение</a:t>
          </a:r>
          <a:endParaRPr lang="ru-RU" dirty="0"/>
        </a:p>
      </dgm:t>
    </dgm:pt>
    <dgm:pt modelId="{23D655B3-E414-43D8-86C4-B1F2FF670082}" type="parTrans" cxnId="{39EFC64D-B871-49DC-95EB-781B4DFB52A7}">
      <dgm:prSet/>
      <dgm:spPr/>
      <dgm:t>
        <a:bodyPr/>
        <a:lstStyle/>
        <a:p>
          <a:endParaRPr lang="ru-RU"/>
        </a:p>
      </dgm:t>
    </dgm:pt>
    <dgm:pt modelId="{D0CE929F-757A-496A-8F15-EECCECB8E0BC}" type="sibTrans" cxnId="{39EFC64D-B871-49DC-95EB-781B4DFB52A7}">
      <dgm:prSet/>
      <dgm:spPr/>
      <dgm:t>
        <a:bodyPr/>
        <a:lstStyle/>
        <a:p>
          <a:endParaRPr lang="ru-RU"/>
        </a:p>
      </dgm:t>
    </dgm:pt>
    <dgm:pt modelId="{B3EDD627-688D-4BCF-84BB-5F05DDE1E5AB}">
      <dgm:prSet phldrT="[Текст]"/>
      <dgm:spPr/>
      <dgm:t>
        <a:bodyPr/>
        <a:lstStyle/>
        <a:p>
          <a:r>
            <a:rPr lang="ru-RU" dirty="0" smtClean="0"/>
            <a:t>Налогоплательщику предоставляется возможность в течение 1 месяца представить в налоговый орган обоснованные возражения</a:t>
          </a:r>
          <a:endParaRPr lang="ru-RU" dirty="0"/>
        </a:p>
      </dgm:t>
    </dgm:pt>
    <dgm:pt modelId="{19E5A6D1-4AF8-4F8C-AC5D-9667D52DECE5}" type="parTrans" cxnId="{4FBD0291-76C9-4825-B4FF-B6CF3FF40E0A}">
      <dgm:prSet/>
      <dgm:spPr/>
      <dgm:t>
        <a:bodyPr/>
        <a:lstStyle/>
        <a:p>
          <a:endParaRPr lang="ru-RU"/>
        </a:p>
      </dgm:t>
    </dgm:pt>
    <dgm:pt modelId="{DAA1332C-6077-4A35-A223-2384DD985607}" type="sibTrans" cxnId="{4FBD0291-76C9-4825-B4FF-B6CF3FF40E0A}">
      <dgm:prSet/>
      <dgm:spPr/>
      <dgm:t>
        <a:bodyPr/>
        <a:lstStyle/>
        <a:p>
          <a:endParaRPr lang="ru-RU"/>
        </a:p>
      </dgm:t>
    </dgm:pt>
    <dgm:pt modelId="{CB6B9291-A0D2-443A-8B35-B6F6A187611E}">
      <dgm:prSet phldrT="[Текст]"/>
      <dgm:spPr/>
      <dgm:t>
        <a:bodyPr/>
        <a:lstStyle/>
        <a:p>
          <a:r>
            <a:rPr lang="ru-RU" dirty="0" smtClean="0"/>
            <a:t>По истечении 10 дней после окончания месячного срока руководитель налогового органа рассматривает акт и вносит решение</a:t>
          </a:r>
          <a:endParaRPr lang="ru-RU" dirty="0"/>
        </a:p>
      </dgm:t>
    </dgm:pt>
    <dgm:pt modelId="{6F6269E8-4BCC-47A2-BB36-D7BF6316F3EA}" type="parTrans" cxnId="{BC4542B6-D16B-4B3B-A831-71D3AD3C7081}">
      <dgm:prSet/>
      <dgm:spPr/>
      <dgm:t>
        <a:bodyPr/>
        <a:lstStyle/>
        <a:p>
          <a:endParaRPr lang="ru-RU"/>
        </a:p>
      </dgm:t>
    </dgm:pt>
    <dgm:pt modelId="{10CB31AA-ECDA-4D65-92F3-50D7048EFAFE}" type="sibTrans" cxnId="{BC4542B6-D16B-4B3B-A831-71D3AD3C7081}">
      <dgm:prSet/>
      <dgm:spPr/>
      <dgm:t>
        <a:bodyPr/>
        <a:lstStyle/>
        <a:p>
          <a:endParaRPr lang="ru-RU"/>
        </a:p>
      </dgm:t>
    </dgm:pt>
    <dgm:pt modelId="{309C184A-17DD-40A1-9F9F-8E13BE2C860B}">
      <dgm:prSet phldrT="[Текст]"/>
      <dgm:spPr/>
      <dgm:t>
        <a:bodyPr/>
        <a:lstStyle/>
        <a:p>
          <a:r>
            <a:rPr lang="ru-RU" dirty="0" smtClean="0"/>
            <a:t>Оформляется требование об уплате пеней и штрафа (в сроки, установленные ст. 70 НК РФ)</a:t>
          </a:r>
          <a:endParaRPr lang="ru-RU" dirty="0"/>
        </a:p>
      </dgm:t>
    </dgm:pt>
    <dgm:pt modelId="{AEFFC92A-D841-41C6-9A38-B7D95D869A1D}" type="parTrans" cxnId="{CF8BFD60-5D30-4182-9666-30E126B67AA7}">
      <dgm:prSet/>
      <dgm:spPr/>
      <dgm:t>
        <a:bodyPr/>
        <a:lstStyle/>
        <a:p>
          <a:endParaRPr lang="ru-RU"/>
        </a:p>
      </dgm:t>
    </dgm:pt>
    <dgm:pt modelId="{D715748E-F0CF-4D1A-BE35-DDDFC4A2D8D5}" type="sibTrans" cxnId="{CF8BFD60-5D30-4182-9666-30E126B67AA7}">
      <dgm:prSet/>
      <dgm:spPr/>
      <dgm:t>
        <a:bodyPr/>
        <a:lstStyle/>
        <a:p>
          <a:endParaRPr lang="ru-RU"/>
        </a:p>
      </dgm:t>
    </dgm:pt>
    <dgm:pt modelId="{D848FD9B-E0F1-4B7D-941E-6DFDD342E698}" type="pres">
      <dgm:prSet presAssocID="{2134C4C6-7247-48AB-AF56-56D15A288314}" presName="outerComposite" presStyleCnt="0">
        <dgm:presLayoutVars>
          <dgm:chMax val="5"/>
          <dgm:dir/>
          <dgm:resizeHandles val="exact"/>
        </dgm:presLayoutVars>
      </dgm:prSet>
      <dgm:spPr/>
    </dgm:pt>
    <dgm:pt modelId="{3C7A84CE-87D8-486B-923B-4E12525B4C04}" type="pres">
      <dgm:prSet presAssocID="{2134C4C6-7247-48AB-AF56-56D15A288314}" presName="dummyMaxCanvas" presStyleCnt="0">
        <dgm:presLayoutVars/>
      </dgm:prSet>
      <dgm:spPr/>
    </dgm:pt>
    <dgm:pt modelId="{C7D70136-16AC-4D83-9B57-EB6CABBAB279}" type="pres">
      <dgm:prSet presAssocID="{2134C4C6-7247-48AB-AF56-56D15A288314}" presName="FiveNodes_1" presStyleLbl="node1" presStyleIdx="0" presStyleCnt="5">
        <dgm:presLayoutVars>
          <dgm:bulletEnabled val="1"/>
        </dgm:presLayoutVars>
      </dgm:prSet>
      <dgm:spPr/>
    </dgm:pt>
    <dgm:pt modelId="{2E8B2045-05EC-4DBF-AFCC-8B328B6FBD6A}" type="pres">
      <dgm:prSet presAssocID="{2134C4C6-7247-48AB-AF56-56D15A288314}" presName="FiveNodes_2" presStyleLbl="node1" presStyleIdx="1" presStyleCnt="5">
        <dgm:presLayoutVars>
          <dgm:bulletEnabled val="1"/>
        </dgm:presLayoutVars>
      </dgm:prSet>
      <dgm:spPr/>
    </dgm:pt>
    <dgm:pt modelId="{26EBB377-6CAB-4253-BA05-E2B19DF51F0F}" type="pres">
      <dgm:prSet presAssocID="{2134C4C6-7247-48AB-AF56-56D15A288314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68B585-C197-4E8A-BB12-4C4E0A974479}" type="pres">
      <dgm:prSet presAssocID="{2134C4C6-7247-48AB-AF56-56D15A288314}" presName="FiveNodes_4" presStyleLbl="node1" presStyleIdx="3" presStyleCnt="5">
        <dgm:presLayoutVars>
          <dgm:bulletEnabled val="1"/>
        </dgm:presLayoutVars>
      </dgm:prSet>
      <dgm:spPr/>
    </dgm:pt>
    <dgm:pt modelId="{F12DCFEE-58E8-4F2C-AA3C-C53F738FE040}" type="pres">
      <dgm:prSet presAssocID="{2134C4C6-7247-48AB-AF56-56D15A288314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642677-7562-4076-A2FD-74C0976EA1D0}" type="pres">
      <dgm:prSet presAssocID="{2134C4C6-7247-48AB-AF56-56D15A288314}" presName="FiveConn_1-2" presStyleLbl="fgAccFollowNode1" presStyleIdx="0" presStyleCnt="4">
        <dgm:presLayoutVars>
          <dgm:bulletEnabled val="1"/>
        </dgm:presLayoutVars>
      </dgm:prSet>
      <dgm:spPr/>
    </dgm:pt>
    <dgm:pt modelId="{5CBAD5A4-FAA7-4682-98D6-84C37407E6E6}" type="pres">
      <dgm:prSet presAssocID="{2134C4C6-7247-48AB-AF56-56D15A288314}" presName="FiveConn_2-3" presStyleLbl="fgAccFollowNode1" presStyleIdx="1" presStyleCnt="4">
        <dgm:presLayoutVars>
          <dgm:bulletEnabled val="1"/>
        </dgm:presLayoutVars>
      </dgm:prSet>
      <dgm:spPr/>
    </dgm:pt>
    <dgm:pt modelId="{8B9BFEB8-ED22-4468-944B-B3DAD372E16D}" type="pres">
      <dgm:prSet presAssocID="{2134C4C6-7247-48AB-AF56-56D15A288314}" presName="FiveConn_3-4" presStyleLbl="fgAccFollowNode1" presStyleIdx="2" presStyleCnt="4">
        <dgm:presLayoutVars>
          <dgm:bulletEnabled val="1"/>
        </dgm:presLayoutVars>
      </dgm:prSet>
      <dgm:spPr/>
    </dgm:pt>
    <dgm:pt modelId="{09EF683F-0780-4DB7-BEDD-23F5547A361A}" type="pres">
      <dgm:prSet presAssocID="{2134C4C6-7247-48AB-AF56-56D15A288314}" presName="FiveConn_4-5" presStyleLbl="fgAccFollowNode1" presStyleIdx="3" presStyleCnt="4">
        <dgm:presLayoutVars>
          <dgm:bulletEnabled val="1"/>
        </dgm:presLayoutVars>
      </dgm:prSet>
      <dgm:spPr/>
    </dgm:pt>
    <dgm:pt modelId="{3E74B222-A916-4B29-980A-B964F3C9379F}" type="pres">
      <dgm:prSet presAssocID="{2134C4C6-7247-48AB-AF56-56D15A288314}" presName="FiveNodes_1_text" presStyleLbl="node1" presStyleIdx="4" presStyleCnt="5">
        <dgm:presLayoutVars>
          <dgm:bulletEnabled val="1"/>
        </dgm:presLayoutVars>
      </dgm:prSet>
      <dgm:spPr/>
    </dgm:pt>
    <dgm:pt modelId="{2183B33F-3345-4849-9EA0-B6F5F15C4F33}" type="pres">
      <dgm:prSet presAssocID="{2134C4C6-7247-48AB-AF56-56D15A288314}" presName="FiveNodes_2_text" presStyleLbl="node1" presStyleIdx="4" presStyleCnt="5">
        <dgm:presLayoutVars>
          <dgm:bulletEnabled val="1"/>
        </dgm:presLayoutVars>
      </dgm:prSet>
      <dgm:spPr/>
    </dgm:pt>
    <dgm:pt modelId="{FA611BEE-5D21-4513-854C-0E7E0C820D7A}" type="pres">
      <dgm:prSet presAssocID="{2134C4C6-7247-48AB-AF56-56D15A288314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355134-4E8B-4990-A197-9ACE778B8AA1}" type="pres">
      <dgm:prSet presAssocID="{2134C4C6-7247-48AB-AF56-56D15A288314}" presName="FiveNodes_4_text" presStyleLbl="node1" presStyleIdx="4" presStyleCnt="5">
        <dgm:presLayoutVars>
          <dgm:bulletEnabled val="1"/>
        </dgm:presLayoutVars>
      </dgm:prSet>
      <dgm:spPr/>
    </dgm:pt>
    <dgm:pt modelId="{ED095030-832E-4E4F-A38C-8C42A67E9407}" type="pres">
      <dgm:prSet presAssocID="{2134C4C6-7247-48AB-AF56-56D15A288314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485D66-4C1E-484B-B127-ED471735770F}" type="presOf" srcId="{C7841F52-7A7F-42DD-92A5-CF2E1527380A}" destId="{2183B33F-3345-4849-9EA0-B6F5F15C4F33}" srcOrd="1" destOrd="0" presId="urn:microsoft.com/office/officeart/2005/8/layout/vProcess5"/>
    <dgm:cxn modelId="{39EFC64D-B871-49DC-95EB-781B4DFB52A7}" srcId="{2134C4C6-7247-48AB-AF56-56D15A288314}" destId="{C7841F52-7A7F-42DD-92A5-CF2E1527380A}" srcOrd="1" destOrd="0" parTransId="{23D655B3-E414-43D8-86C4-B1F2FF670082}" sibTransId="{D0CE929F-757A-496A-8F15-EECCECB8E0BC}"/>
    <dgm:cxn modelId="{DEEC5309-71EA-4816-8470-BE49ED7887ED}" type="presOf" srcId="{10CB31AA-ECDA-4D65-92F3-50D7048EFAFE}" destId="{09EF683F-0780-4DB7-BEDD-23F5547A361A}" srcOrd="0" destOrd="0" presId="urn:microsoft.com/office/officeart/2005/8/layout/vProcess5"/>
    <dgm:cxn modelId="{43582D73-7A94-4A2A-9C35-33BD91496EFD}" type="presOf" srcId="{B3EDD627-688D-4BCF-84BB-5F05DDE1E5AB}" destId="{FA611BEE-5D21-4513-854C-0E7E0C820D7A}" srcOrd="1" destOrd="0" presId="urn:microsoft.com/office/officeart/2005/8/layout/vProcess5"/>
    <dgm:cxn modelId="{CF8BFD60-5D30-4182-9666-30E126B67AA7}" srcId="{2134C4C6-7247-48AB-AF56-56D15A288314}" destId="{309C184A-17DD-40A1-9F9F-8E13BE2C860B}" srcOrd="4" destOrd="0" parTransId="{AEFFC92A-D841-41C6-9A38-B7D95D869A1D}" sibTransId="{D715748E-F0CF-4D1A-BE35-DDDFC4A2D8D5}"/>
    <dgm:cxn modelId="{545EB7E4-B6BC-4698-9BD5-AACFAA69D002}" type="presOf" srcId="{C7841F52-7A7F-42DD-92A5-CF2E1527380A}" destId="{2E8B2045-05EC-4DBF-AFCC-8B328B6FBD6A}" srcOrd="0" destOrd="0" presId="urn:microsoft.com/office/officeart/2005/8/layout/vProcess5"/>
    <dgm:cxn modelId="{110DE04A-EE97-44E3-B209-D92CC5A37F1F}" type="presOf" srcId="{DAA1332C-6077-4A35-A223-2384DD985607}" destId="{8B9BFEB8-ED22-4468-944B-B3DAD372E16D}" srcOrd="0" destOrd="0" presId="urn:microsoft.com/office/officeart/2005/8/layout/vProcess5"/>
    <dgm:cxn modelId="{04666567-4CEE-45AE-A810-09C691D75F3B}" type="presOf" srcId="{CB6B9291-A0D2-443A-8B35-B6F6A187611E}" destId="{6868B585-C197-4E8A-BB12-4C4E0A974479}" srcOrd="0" destOrd="0" presId="urn:microsoft.com/office/officeart/2005/8/layout/vProcess5"/>
    <dgm:cxn modelId="{7D42A047-6C42-4426-A1DD-22338DFF8FB3}" type="presOf" srcId="{B3EDD627-688D-4BCF-84BB-5F05DDE1E5AB}" destId="{26EBB377-6CAB-4253-BA05-E2B19DF51F0F}" srcOrd="0" destOrd="0" presId="urn:microsoft.com/office/officeart/2005/8/layout/vProcess5"/>
    <dgm:cxn modelId="{53634E3E-C423-4927-BFC9-509485CDB05A}" type="presOf" srcId="{309C184A-17DD-40A1-9F9F-8E13BE2C860B}" destId="{ED095030-832E-4E4F-A38C-8C42A67E9407}" srcOrd="1" destOrd="0" presId="urn:microsoft.com/office/officeart/2005/8/layout/vProcess5"/>
    <dgm:cxn modelId="{C4FCBDFD-E380-456E-8525-6B6446395958}" type="presOf" srcId="{3B916A4F-7D3A-4834-9FBA-480D33DA6594}" destId="{A0642677-7562-4076-A2FD-74C0976EA1D0}" srcOrd="0" destOrd="0" presId="urn:microsoft.com/office/officeart/2005/8/layout/vProcess5"/>
    <dgm:cxn modelId="{414E792F-C7BA-4418-972B-C6E8E9F262BF}" type="presOf" srcId="{D0CE929F-757A-496A-8F15-EECCECB8E0BC}" destId="{5CBAD5A4-FAA7-4682-98D6-84C37407E6E6}" srcOrd="0" destOrd="0" presId="urn:microsoft.com/office/officeart/2005/8/layout/vProcess5"/>
    <dgm:cxn modelId="{4FBD0291-76C9-4825-B4FF-B6CF3FF40E0A}" srcId="{2134C4C6-7247-48AB-AF56-56D15A288314}" destId="{B3EDD627-688D-4BCF-84BB-5F05DDE1E5AB}" srcOrd="2" destOrd="0" parTransId="{19E5A6D1-4AF8-4F8C-AC5D-9667D52DECE5}" sibTransId="{DAA1332C-6077-4A35-A223-2384DD985607}"/>
    <dgm:cxn modelId="{7E8DFD9E-3853-4231-9CF9-1797E680DB75}" type="presOf" srcId="{309C184A-17DD-40A1-9F9F-8E13BE2C860B}" destId="{F12DCFEE-58E8-4F2C-AA3C-C53F738FE040}" srcOrd="0" destOrd="0" presId="urn:microsoft.com/office/officeart/2005/8/layout/vProcess5"/>
    <dgm:cxn modelId="{BC4542B6-D16B-4B3B-A831-71D3AD3C7081}" srcId="{2134C4C6-7247-48AB-AF56-56D15A288314}" destId="{CB6B9291-A0D2-443A-8B35-B6F6A187611E}" srcOrd="3" destOrd="0" parTransId="{6F6269E8-4BCC-47A2-BB36-D7BF6316F3EA}" sibTransId="{10CB31AA-ECDA-4D65-92F3-50D7048EFAFE}"/>
    <dgm:cxn modelId="{DE98C7C7-BFC5-43B0-B7E0-3103669DE85A}" type="presOf" srcId="{CB6B9291-A0D2-443A-8B35-B6F6A187611E}" destId="{01355134-4E8B-4990-A197-9ACE778B8AA1}" srcOrd="1" destOrd="0" presId="urn:microsoft.com/office/officeart/2005/8/layout/vProcess5"/>
    <dgm:cxn modelId="{A51C62FA-61FA-48DB-8AC6-FE7B67D95AE9}" srcId="{2134C4C6-7247-48AB-AF56-56D15A288314}" destId="{7916711B-6CF3-4D0B-973B-3E19421C9D29}" srcOrd="0" destOrd="0" parTransId="{973F9E42-22B2-4D45-AF8C-6B182DB30E5D}" sibTransId="{3B916A4F-7D3A-4834-9FBA-480D33DA6594}"/>
    <dgm:cxn modelId="{F84E2849-DA04-428D-9475-F0134C42ADF2}" type="presOf" srcId="{2134C4C6-7247-48AB-AF56-56D15A288314}" destId="{D848FD9B-E0F1-4B7D-941E-6DFDD342E698}" srcOrd="0" destOrd="0" presId="urn:microsoft.com/office/officeart/2005/8/layout/vProcess5"/>
    <dgm:cxn modelId="{3C8C850F-AA9B-4A29-8D5F-DD3606DB1385}" type="presOf" srcId="{7916711B-6CF3-4D0B-973B-3E19421C9D29}" destId="{3E74B222-A916-4B29-980A-B964F3C9379F}" srcOrd="1" destOrd="0" presId="urn:microsoft.com/office/officeart/2005/8/layout/vProcess5"/>
    <dgm:cxn modelId="{8E5AF81F-D001-4429-876C-B67DBC5CFB1C}" type="presOf" srcId="{7916711B-6CF3-4D0B-973B-3E19421C9D29}" destId="{C7D70136-16AC-4D83-9B57-EB6CABBAB279}" srcOrd="0" destOrd="0" presId="urn:microsoft.com/office/officeart/2005/8/layout/vProcess5"/>
    <dgm:cxn modelId="{B07C06FF-9820-41FF-A993-86BF02C58B74}" type="presParOf" srcId="{D848FD9B-E0F1-4B7D-941E-6DFDD342E698}" destId="{3C7A84CE-87D8-486B-923B-4E12525B4C04}" srcOrd="0" destOrd="0" presId="urn:microsoft.com/office/officeart/2005/8/layout/vProcess5"/>
    <dgm:cxn modelId="{4FA0C2DE-893A-4E2D-8089-F8B09BAFD9C8}" type="presParOf" srcId="{D848FD9B-E0F1-4B7D-941E-6DFDD342E698}" destId="{C7D70136-16AC-4D83-9B57-EB6CABBAB279}" srcOrd="1" destOrd="0" presId="urn:microsoft.com/office/officeart/2005/8/layout/vProcess5"/>
    <dgm:cxn modelId="{3B9A6F1E-0073-437E-9250-5C75E02755FF}" type="presParOf" srcId="{D848FD9B-E0F1-4B7D-941E-6DFDD342E698}" destId="{2E8B2045-05EC-4DBF-AFCC-8B328B6FBD6A}" srcOrd="2" destOrd="0" presId="urn:microsoft.com/office/officeart/2005/8/layout/vProcess5"/>
    <dgm:cxn modelId="{EEBB5C52-DC29-47BD-811D-C22841173FEF}" type="presParOf" srcId="{D848FD9B-E0F1-4B7D-941E-6DFDD342E698}" destId="{26EBB377-6CAB-4253-BA05-E2B19DF51F0F}" srcOrd="3" destOrd="0" presId="urn:microsoft.com/office/officeart/2005/8/layout/vProcess5"/>
    <dgm:cxn modelId="{B34AE107-2C85-4FB9-9766-1EADF0B80908}" type="presParOf" srcId="{D848FD9B-E0F1-4B7D-941E-6DFDD342E698}" destId="{6868B585-C197-4E8A-BB12-4C4E0A974479}" srcOrd="4" destOrd="0" presId="urn:microsoft.com/office/officeart/2005/8/layout/vProcess5"/>
    <dgm:cxn modelId="{B0E3DDA3-6F3A-4500-AAF7-CE670C4183E8}" type="presParOf" srcId="{D848FD9B-E0F1-4B7D-941E-6DFDD342E698}" destId="{F12DCFEE-58E8-4F2C-AA3C-C53F738FE040}" srcOrd="5" destOrd="0" presId="urn:microsoft.com/office/officeart/2005/8/layout/vProcess5"/>
    <dgm:cxn modelId="{1A89676F-BAAC-48AE-A401-0CB06173FA14}" type="presParOf" srcId="{D848FD9B-E0F1-4B7D-941E-6DFDD342E698}" destId="{A0642677-7562-4076-A2FD-74C0976EA1D0}" srcOrd="6" destOrd="0" presId="urn:microsoft.com/office/officeart/2005/8/layout/vProcess5"/>
    <dgm:cxn modelId="{7B59FC29-E90A-44F0-A6AB-BFB7CFE65A96}" type="presParOf" srcId="{D848FD9B-E0F1-4B7D-941E-6DFDD342E698}" destId="{5CBAD5A4-FAA7-4682-98D6-84C37407E6E6}" srcOrd="7" destOrd="0" presId="urn:microsoft.com/office/officeart/2005/8/layout/vProcess5"/>
    <dgm:cxn modelId="{00277BA4-9F2D-4B73-B639-A3F7C85DF711}" type="presParOf" srcId="{D848FD9B-E0F1-4B7D-941E-6DFDD342E698}" destId="{8B9BFEB8-ED22-4468-944B-B3DAD372E16D}" srcOrd="8" destOrd="0" presId="urn:microsoft.com/office/officeart/2005/8/layout/vProcess5"/>
    <dgm:cxn modelId="{8E3B8133-BA0E-47F0-9EFB-75BC1A62BA6A}" type="presParOf" srcId="{D848FD9B-E0F1-4B7D-941E-6DFDD342E698}" destId="{09EF683F-0780-4DB7-BEDD-23F5547A361A}" srcOrd="9" destOrd="0" presId="urn:microsoft.com/office/officeart/2005/8/layout/vProcess5"/>
    <dgm:cxn modelId="{E2A09E8C-03EE-4D46-B848-2ED0C874623E}" type="presParOf" srcId="{D848FD9B-E0F1-4B7D-941E-6DFDD342E698}" destId="{3E74B222-A916-4B29-980A-B964F3C9379F}" srcOrd="10" destOrd="0" presId="urn:microsoft.com/office/officeart/2005/8/layout/vProcess5"/>
    <dgm:cxn modelId="{FB51C432-F222-4527-A1CE-9DAD192F3E92}" type="presParOf" srcId="{D848FD9B-E0F1-4B7D-941E-6DFDD342E698}" destId="{2183B33F-3345-4849-9EA0-B6F5F15C4F33}" srcOrd="11" destOrd="0" presId="urn:microsoft.com/office/officeart/2005/8/layout/vProcess5"/>
    <dgm:cxn modelId="{373460CF-8167-4EFE-B631-7F63361D9DC3}" type="presParOf" srcId="{D848FD9B-E0F1-4B7D-941E-6DFDD342E698}" destId="{FA611BEE-5D21-4513-854C-0E7E0C820D7A}" srcOrd="12" destOrd="0" presId="urn:microsoft.com/office/officeart/2005/8/layout/vProcess5"/>
    <dgm:cxn modelId="{1C6C1615-1E56-4C0A-9F26-778F011432A6}" type="presParOf" srcId="{D848FD9B-E0F1-4B7D-941E-6DFDD342E698}" destId="{01355134-4E8B-4990-A197-9ACE778B8AA1}" srcOrd="13" destOrd="0" presId="urn:microsoft.com/office/officeart/2005/8/layout/vProcess5"/>
    <dgm:cxn modelId="{233B65FB-F605-48D6-B625-FF00625B442C}" type="presParOf" srcId="{D848FD9B-E0F1-4B7D-941E-6DFDD342E698}" destId="{ED095030-832E-4E4F-A38C-8C42A67E9407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B770C81-5294-433E-9C94-1FA45F11D0B4}" type="doc">
      <dgm:prSet loTypeId="urn:microsoft.com/office/officeart/2008/layout/VerticalCurvedLis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2F9FA43E-39D2-4AE1-BECC-5550A8FEC629}">
      <dgm:prSet phldrT="[Текст]"/>
      <dgm:spPr/>
      <dgm:t>
        <a:bodyPr/>
        <a:lstStyle/>
        <a:p>
          <a:r>
            <a:rPr lang="ru-RU" dirty="0" smtClean="0"/>
            <a:t>проведена налоговая проверка, рассмотрены в установленном порядке ее материалы, вынесено и вступило в законную силу решение руководителя налогового органа о привлечении лица к налоговой ответственности</a:t>
          </a:r>
          <a:endParaRPr lang="ru-RU" dirty="0"/>
        </a:p>
      </dgm:t>
    </dgm:pt>
    <dgm:pt modelId="{DB3C9E67-B563-41DA-885D-4B830F5CD527}" type="parTrans" cxnId="{5D8C9F1F-5AF4-440D-8A71-C64D6A511579}">
      <dgm:prSet/>
      <dgm:spPr/>
      <dgm:t>
        <a:bodyPr/>
        <a:lstStyle/>
        <a:p>
          <a:endParaRPr lang="ru-RU"/>
        </a:p>
      </dgm:t>
    </dgm:pt>
    <dgm:pt modelId="{A6DFB324-4219-4092-AB85-B7EADC48D6F0}" type="sibTrans" cxnId="{5D8C9F1F-5AF4-440D-8A71-C64D6A511579}">
      <dgm:prSet/>
      <dgm:spPr/>
      <dgm:t>
        <a:bodyPr/>
        <a:lstStyle/>
        <a:p>
          <a:endParaRPr lang="ru-RU"/>
        </a:p>
      </dgm:t>
    </dgm:pt>
    <dgm:pt modelId="{37AA087C-0889-45A6-8BAC-D424502D3202}">
      <dgm:prSet phldrT="[Текст]"/>
      <dgm:spPr/>
      <dgm:t>
        <a:bodyPr/>
        <a:lstStyle/>
        <a:p>
          <a:r>
            <a:rPr lang="ru-RU" dirty="0" smtClean="0"/>
            <a:t>привлекаемому к ответственности лицу направлено требование об уплате налога, которое он не исполнил в полном объеме </a:t>
          </a:r>
          <a:endParaRPr lang="ru-RU" dirty="0"/>
        </a:p>
      </dgm:t>
    </dgm:pt>
    <dgm:pt modelId="{EEA38DD2-4F14-444A-92C5-337406CF646C}" type="parTrans" cxnId="{C29F3A6A-C0C2-49EA-AFED-08D34DF6E58E}">
      <dgm:prSet/>
      <dgm:spPr/>
      <dgm:t>
        <a:bodyPr/>
        <a:lstStyle/>
        <a:p>
          <a:endParaRPr lang="ru-RU"/>
        </a:p>
      </dgm:t>
    </dgm:pt>
    <dgm:pt modelId="{B343D379-B7BF-4A4D-B6AD-70F2CD7D9188}" type="sibTrans" cxnId="{C29F3A6A-C0C2-49EA-AFED-08D34DF6E58E}">
      <dgm:prSet/>
      <dgm:spPr/>
      <dgm:t>
        <a:bodyPr/>
        <a:lstStyle/>
        <a:p>
          <a:endParaRPr lang="ru-RU"/>
        </a:p>
      </dgm:t>
    </dgm:pt>
    <dgm:pt modelId="{20EA9105-D1F9-4F03-A52C-7FD0EC093EE3}">
      <dgm:prSet phldrT="[Текст]"/>
      <dgm:spPr/>
      <dgm:t>
        <a:bodyPr/>
        <a:lstStyle/>
        <a:p>
          <a:r>
            <a:rPr lang="ru-RU" dirty="0" smtClean="0"/>
            <a:t>с момента истечения срока, указанного в требовании, прошло два месяца</a:t>
          </a:r>
          <a:endParaRPr lang="ru-RU" dirty="0"/>
        </a:p>
      </dgm:t>
    </dgm:pt>
    <dgm:pt modelId="{381B2549-D5CE-43A6-864A-40838A255F8E}" type="parTrans" cxnId="{B7533887-DB4E-48DF-B3A7-4353CA5120C6}">
      <dgm:prSet/>
      <dgm:spPr/>
      <dgm:t>
        <a:bodyPr/>
        <a:lstStyle/>
        <a:p>
          <a:endParaRPr lang="ru-RU"/>
        </a:p>
      </dgm:t>
    </dgm:pt>
    <dgm:pt modelId="{1C090AC2-E1C8-4420-A4FD-78F31DD6F3B4}" type="sibTrans" cxnId="{B7533887-DB4E-48DF-B3A7-4353CA5120C6}">
      <dgm:prSet/>
      <dgm:spPr/>
      <dgm:t>
        <a:bodyPr/>
        <a:lstStyle/>
        <a:p>
          <a:endParaRPr lang="ru-RU"/>
        </a:p>
      </dgm:t>
    </dgm:pt>
    <dgm:pt modelId="{A729F495-CB3F-4C72-86BF-910C0B27E758}">
      <dgm:prSet phldrT="[Текст]"/>
      <dgm:spPr/>
      <dgm:t>
        <a:bodyPr/>
        <a:lstStyle/>
        <a:p>
          <a:r>
            <a:rPr lang="ru-RU" smtClean="0"/>
            <a:t>размер недоимки (крупный или особо крупный) свидетельствует о совершении преступления в сфере налогов и сборов</a:t>
          </a:r>
          <a:endParaRPr lang="ru-RU" dirty="0"/>
        </a:p>
      </dgm:t>
    </dgm:pt>
    <dgm:pt modelId="{389C0DFB-B465-49CA-8E6D-8ABC311F6208}" type="parTrans" cxnId="{36D74463-094A-478E-9FA2-FCD98243285C}">
      <dgm:prSet/>
      <dgm:spPr/>
      <dgm:t>
        <a:bodyPr/>
        <a:lstStyle/>
        <a:p>
          <a:endParaRPr lang="ru-RU"/>
        </a:p>
      </dgm:t>
    </dgm:pt>
    <dgm:pt modelId="{8D77D228-BA83-4747-94A5-8BF5A6EBA93A}" type="sibTrans" cxnId="{36D74463-094A-478E-9FA2-FCD98243285C}">
      <dgm:prSet/>
      <dgm:spPr/>
      <dgm:t>
        <a:bodyPr/>
        <a:lstStyle/>
        <a:p>
          <a:endParaRPr lang="ru-RU"/>
        </a:p>
      </dgm:t>
    </dgm:pt>
    <dgm:pt modelId="{B8FD88A7-42E8-4849-9978-BD7F5D4F29F7}" type="pres">
      <dgm:prSet presAssocID="{4B770C81-5294-433E-9C94-1FA45F11D0B4}" presName="Name0" presStyleCnt="0">
        <dgm:presLayoutVars>
          <dgm:chMax val="7"/>
          <dgm:chPref val="7"/>
          <dgm:dir/>
        </dgm:presLayoutVars>
      </dgm:prSet>
      <dgm:spPr/>
    </dgm:pt>
    <dgm:pt modelId="{2E725FB2-7650-435B-938B-5E04DBFF82A7}" type="pres">
      <dgm:prSet presAssocID="{4B770C81-5294-433E-9C94-1FA45F11D0B4}" presName="Name1" presStyleCnt="0"/>
      <dgm:spPr/>
    </dgm:pt>
    <dgm:pt modelId="{CC73D88A-6B1B-44BB-BF24-8231CB7778D7}" type="pres">
      <dgm:prSet presAssocID="{4B770C81-5294-433E-9C94-1FA45F11D0B4}" presName="cycle" presStyleCnt="0"/>
      <dgm:spPr/>
    </dgm:pt>
    <dgm:pt modelId="{103B30F1-5F1D-4422-92F1-82B0FF06A206}" type="pres">
      <dgm:prSet presAssocID="{4B770C81-5294-433E-9C94-1FA45F11D0B4}" presName="srcNode" presStyleLbl="node1" presStyleIdx="0" presStyleCnt="4"/>
      <dgm:spPr/>
    </dgm:pt>
    <dgm:pt modelId="{906F22C5-EA5B-4A55-960C-4DE0A13EF620}" type="pres">
      <dgm:prSet presAssocID="{4B770C81-5294-433E-9C94-1FA45F11D0B4}" presName="conn" presStyleLbl="parChTrans1D2" presStyleIdx="0" presStyleCnt="1"/>
      <dgm:spPr/>
    </dgm:pt>
    <dgm:pt modelId="{F1465C71-4B9D-40BC-9D15-ED75A4957581}" type="pres">
      <dgm:prSet presAssocID="{4B770C81-5294-433E-9C94-1FA45F11D0B4}" presName="extraNode" presStyleLbl="node1" presStyleIdx="0" presStyleCnt="4"/>
      <dgm:spPr/>
    </dgm:pt>
    <dgm:pt modelId="{5588C42E-A4B4-41F6-A619-F083A6CE9A40}" type="pres">
      <dgm:prSet presAssocID="{4B770C81-5294-433E-9C94-1FA45F11D0B4}" presName="dstNode" presStyleLbl="node1" presStyleIdx="0" presStyleCnt="4"/>
      <dgm:spPr/>
    </dgm:pt>
    <dgm:pt modelId="{AD03FFD6-35BA-44BD-B566-DF4CDBDC22EE}" type="pres">
      <dgm:prSet presAssocID="{2F9FA43E-39D2-4AE1-BECC-5550A8FEC629}" presName="text_1" presStyleLbl="node1" presStyleIdx="0" presStyleCnt="4">
        <dgm:presLayoutVars>
          <dgm:bulletEnabled val="1"/>
        </dgm:presLayoutVars>
      </dgm:prSet>
      <dgm:spPr/>
    </dgm:pt>
    <dgm:pt modelId="{3C5D782B-1015-4408-BBA0-3F5538C2BA36}" type="pres">
      <dgm:prSet presAssocID="{2F9FA43E-39D2-4AE1-BECC-5550A8FEC629}" presName="accent_1" presStyleCnt="0"/>
      <dgm:spPr/>
    </dgm:pt>
    <dgm:pt modelId="{CC9876E2-E0A5-45C3-BB69-EFAA7C559E42}" type="pres">
      <dgm:prSet presAssocID="{2F9FA43E-39D2-4AE1-BECC-5550A8FEC629}" presName="accentRepeatNode" presStyleLbl="solidFgAcc1" presStyleIdx="0" presStyleCnt="4"/>
      <dgm:spPr/>
    </dgm:pt>
    <dgm:pt modelId="{1F3BDD55-B844-4961-B864-7EDF58269D4B}" type="pres">
      <dgm:prSet presAssocID="{37AA087C-0889-45A6-8BAC-D424502D3202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851E17-E329-473D-9904-E1E0612AED4D}" type="pres">
      <dgm:prSet presAssocID="{37AA087C-0889-45A6-8BAC-D424502D3202}" presName="accent_2" presStyleCnt="0"/>
      <dgm:spPr/>
    </dgm:pt>
    <dgm:pt modelId="{D477CB9B-51A2-45FA-A467-B42A2648175D}" type="pres">
      <dgm:prSet presAssocID="{37AA087C-0889-45A6-8BAC-D424502D3202}" presName="accentRepeatNode" presStyleLbl="solidFgAcc1" presStyleIdx="1" presStyleCnt="4"/>
      <dgm:spPr/>
    </dgm:pt>
    <dgm:pt modelId="{4412987C-58EF-4012-9279-7466B7CCDF7F}" type="pres">
      <dgm:prSet presAssocID="{20EA9105-D1F9-4F03-A52C-7FD0EC093EE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BC6CB-07B1-4F2C-B5E0-0E4F2A54B546}" type="pres">
      <dgm:prSet presAssocID="{20EA9105-D1F9-4F03-A52C-7FD0EC093EE3}" presName="accent_3" presStyleCnt="0"/>
      <dgm:spPr/>
    </dgm:pt>
    <dgm:pt modelId="{4AAA77C6-4AE7-4F48-88AC-74D749C093CC}" type="pres">
      <dgm:prSet presAssocID="{20EA9105-D1F9-4F03-A52C-7FD0EC093EE3}" presName="accentRepeatNode" presStyleLbl="solidFgAcc1" presStyleIdx="2" presStyleCnt="4"/>
      <dgm:spPr/>
    </dgm:pt>
    <dgm:pt modelId="{C7F9DD1F-1E81-4F63-B49C-326AB595FD95}" type="pres">
      <dgm:prSet presAssocID="{A729F495-CB3F-4C72-86BF-910C0B27E758}" presName="text_4" presStyleLbl="node1" presStyleIdx="3" presStyleCnt="4" custLinFactNeighborX="597" custLinFactNeighborY="74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2B357F-BCD6-4235-BA41-302F8120D1C6}" type="pres">
      <dgm:prSet presAssocID="{A729F495-CB3F-4C72-86BF-910C0B27E758}" presName="accent_4" presStyleCnt="0"/>
      <dgm:spPr/>
    </dgm:pt>
    <dgm:pt modelId="{BF52B7B8-BBE6-4444-AABD-EE943D986643}" type="pres">
      <dgm:prSet presAssocID="{A729F495-CB3F-4C72-86BF-910C0B27E758}" presName="accentRepeatNode" presStyleLbl="solidFgAcc1" presStyleIdx="3" presStyleCnt="4"/>
      <dgm:spPr/>
    </dgm:pt>
  </dgm:ptLst>
  <dgm:cxnLst>
    <dgm:cxn modelId="{1AD1F2CE-3C2A-4DC1-AA99-55FC1C052114}" type="presOf" srcId="{37AA087C-0889-45A6-8BAC-D424502D3202}" destId="{1F3BDD55-B844-4961-B864-7EDF58269D4B}" srcOrd="0" destOrd="0" presId="urn:microsoft.com/office/officeart/2008/layout/VerticalCurvedList"/>
    <dgm:cxn modelId="{5D8C9F1F-5AF4-440D-8A71-C64D6A511579}" srcId="{4B770C81-5294-433E-9C94-1FA45F11D0B4}" destId="{2F9FA43E-39D2-4AE1-BECC-5550A8FEC629}" srcOrd="0" destOrd="0" parTransId="{DB3C9E67-B563-41DA-885D-4B830F5CD527}" sibTransId="{A6DFB324-4219-4092-AB85-B7EADC48D6F0}"/>
    <dgm:cxn modelId="{4811B06E-3388-45A7-8AC2-FCD6204F8B0A}" type="presOf" srcId="{4B770C81-5294-433E-9C94-1FA45F11D0B4}" destId="{B8FD88A7-42E8-4849-9978-BD7F5D4F29F7}" srcOrd="0" destOrd="0" presId="urn:microsoft.com/office/officeart/2008/layout/VerticalCurvedList"/>
    <dgm:cxn modelId="{36D74463-094A-478E-9FA2-FCD98243285C}" srcId="{4B770C81-5294-433E-9C94-1FA45F11D0B4}" destId="{A729F495-CB3F-4C72-86BF-910C0B27E758}" srcOrd="3" destOrd="0" parTransId="{389C0DFB-B465-49CA-8E6D-8ABC311F6208}" sibTransId="{8D77D228-BA83-4747-94A5-8BF5A6EBA93A}"/>
    <dgm:cxn modelId="{B7533887-DB4E-48DF-B3A7-4353CA5120C6}" srcId="{4B770C81-5294-433E-9C94-1FA45F11D0B4}" destId="{20EA9105-D1F9-4F03-A52C-7FD0EC093EE3}" srcOrd="2" destOrd="0" parTransId="{381B2549-D5CE-43A6-864A-40838A255F8E}" sibTransId="{1C090AC2-E1C8-4420-A4FD-78F31DD6F3B4}"/>
    <dgm:cxn modelId="{E35B7E41-AD38-438A-99B7-4A1DA8B3577F}" type="presOf" srcId="{20EA9105-D1F9-4F03-A52C-7FD0EC093EE3}" destId="{4412987C-58EF-4012-9279-7466B7CCDF7F}" srcOrd="0" destOrd="0" presId="urn:microsoft.com/office/officeart/2008/layout/VerticalCurvedList"/>
    <dgm:cxn modelId="{C29F3A6A-C0C2-49EA-AFED-08D34DF6E58E}" srcId="{4B770C81-5294-433E-9C94-1FA45F11D0B4}" destId="{37AA087C-0889-45A6-8BAC-D424502D3202}" srcOrd="1" destOrd="0" parTransId="{EEA38DD2-4F14-444A-92C5-337406CF646C}" sibTransId="{B343D379-B7BF-4A4D-B6AD-70F2CD7D9188}"/>
    <dgm:cxn modelId="{052451F8-A4D1-4869-9713-4F3C810F6E96}" type="presOf" srcId="{A729F495-CB3F-4C72-86BF-910C0B27E758}" destId="{C7F9DD1F-1E81-4F63-B49C-326AB595FD95}" srcOrd="0" destOrd="0" presId="urn:microsoft.com/office/officeart/2008/layout/VerticalCurvedList"/>
    <dgm:cxn modelId="{39FF400F-04B4-466B-B150-2A848545EA79}" type="presOf" srcId="{A6DFB324-4219-4092-AB85-B7EADC48D6F0}" destId="{906F22C5-EA5B-4A55-960C-4DE0A13EF620}" srcOrd="0" destOrd="0" presId="urn:microsoft.com/office/officeart/2008/layout/VerticalCurvedList"/>
    <dgm:cxn modelId="{07229782-823F-44F9-A4F1-C44084FBEAB0}" type="presOf" srcId="{2F9FA43E-39D2-4AE1-BECC-5550A8FEC629}" destId="{AD03FFD6-35BA-44BD-B566-DF4CDBDC22EE}" srcOrd="0" destOrd="0" presId="urn:microsoft.com/office/officeart/2008/layout/VerticalCurvedList"/>
    <dgm:cxn modelId="{AE87839C-37C4-417D-846F-D39B9DD3310B}" type="presParOf" srcId="{B8FD88A7-42E8-4849-9978-BD7F5D4F29F7}" destId="{2E725FB2-7650-435B-938B-5E04DBFF82A7}" srcOrd="0" destOrd="0" presId="urn:microsoft.com/office/officeart/2008/layout/VerticalCurvedList"/>
    <dgm:cxn modelId="{7A2DC75A-3C1D-45DD-81BF-BD58667CEC31}" type="presParOf" srcId="{2E725FB2-7650-435B-938B-5E04DBFF82A7}" destId="{CC73D88A-6B1B-44BB-BF24-8231CB7778D7}" srcOrd="0" destOrd="0" presId="urn:microsoft.com/office/officeart/2008/layout/VerticalCurvedList"/>
    <dgm:cxn modelId="{5EA533AE-6FD0-4436-85DD-FF88C311BF81}" type="presParOf" srcId="{CC73D88A-6B1B-44BB-BF24-8231CB7778D7}" destId="{103B30F1-5F1D-4422-92F1-82B0FF06A206}" srcOrd="0" destOrd="0" presId="urn:microsoft.com/office/officeart/2008/layout/VerticalCurvedList"/>
    <dgm:cxn modelId="{41B625D9-2273-42B9-9400-F67E0450AFCE}" type="presParOf" srcId="{CC73D88A-6B1B-44BB-BF24-8231CB7778D7}" destId="{906F22C5-EA5B-4A55-960C-4DE0A13EF620}" srcOrd="1" destOrd="0" presId="urn:microsoft.com/office/officeart/2008/layout/VerticalCurvedList"/>
    <dgm:cxn modelId="{092E31EB-D9EE-460B-A317-8E33F420640D}" type="presParOf" srcId="{CC73D88A-6B1B-44BB-BF24-8231CB7778D7}" destId="{F1465C71-4B9D-40BC-9D15-ED75A4957581}" srcOrd="2" destOrd="0" presId="urn:microsoft.com/office/officeart/2008/layout/VerticalCurvedList"/>
    <dgm:cxn modelId="{0AD088ED-EF87-4F5C-AEB6-43D4D08B4159}" type="presParOf" srcId="{CC73D88A-6B1B-44BB-BF24-8231CB7778D7}" destId="{5588C42E-A4B4-41F6-A619-F083A6CE9A40}" srcOrd="3" destOrd="0" presId="urn:microsoft.com/office/officeart/2008/layout/VerticalCurvedList"/>
    <dgm:cxn modelId="{F7746211-9025-4107-9AE8-FF063DB76319}" type="presParOf" srcId="{2E725FB2-7650-435B-938B-5E04DBFF82A7}" destId="{AD03FFD6-35BA-44BD-B566-DF4CDBDC22EE}" srcOrd="1" destOrd="0" presId="urn:microsoft.com/office/officeart/2008/layout/VerticalCurvedList"/>
    <dgm:cxn modelId="{7EF360B3-4782-433C-8D87-FBE4C4F78D8F}" type="presParOf" srcId="{2E725FB2-7650-435B-938B-5E04DBFF82A7}" destId="{3C5D782B-1015-4408-BBA0-3F5538C2BA36}" srcOrd="2" destOrd="0" presId="urn:microsoft.com/office/officeart/2008/layout/VerticalCurvedList"/>
    <dgm:cxn modelId="{FCAC62D3-9163-4ED4-9E36-A57FF46DC599}" type="presParOf" srcId="{3C5D782B-1015-4408-BBA0-3F5538C2BA36}" destId="{CC9876E2-E0A5-45C3-BB69-EFAA7C559E42}" srcOrd="0" destOrd="0" presId="urn:microsoft.com/office/officeart/2008/layout/VerticalCurvedList"/>
    <dgm:cxn modelId="{4C492C00-D663-4241-A3D9-4661E08DF29F}" type="presParOf" srcId="{2E725FB2-7650-435B-938B-5E04DBFF82A7}" destId="{1F3BDD55-B844-4961-B864-7EDF58269D4B}" srcOrd="3" destOrd="0" presId="urn:microsoft.com/office/officeart/2008/layout/VerticalCurvedList"/>
    <dgm:cxn modelId="{DAF14EB0-5E87-4471-9542-323D16BB8C3B}" type="presParOf" srcId="{2E725FB2-7650-435B-938B-5E04DBFF82A7}" destId="{51851E17-E329-473D-9904-E1E0612AED4D}" srcOrd="4" destOrd="0" presId="urn:microsoft.com/office/officeart/2008/layout/VerticalCurvedList"/>
    <dgm:cxn modelId="{14C5DB4C-FFC2-4EB0-8431-773AD6762CDB}" type="presParOf" srcId="{51851E17-E329-473D-9904-E1E0612AED4D}" destId="{D477CB9B-51A2-45FA-A467-B42A2648175D}" srcOrd="0" destOrd="0" presId="urn:microsoft.com/office/officeart/2008/layout/VerticalCurvedList"/>
    <dgm:cxn modelId="{05194C47-37EB-49D1-8148-7E8B228D7D7C}" type="presParOf" srcId="{2E725FB2-7650-435B-938B-5E04DBFF82A7}" destId="{4412987C-58EF-4012-9279-7466B7CCDF7F}" srcOrd="5" destOrd="0" presId="urn:microsoft.com/office/officeart/2008/layout/VerticalCurvedList"/>
    <dgm:cxn modelId="{1CB85DCC-3568-4CE2-AF91-9AE103B522A9}" type="presParOf" srcId="{2E725FB2-7650-435B-938B-5E04DBFF82A7}" destId="{546BC6CB-07B1-4F2C-B5E0-0E4F2A54B546}" srcOrd="6" destOrd="0" presId="urn:microsoft.com/office/officeart/2008/layout/VerticalCurvedList"/>
    <dgm:cxn modelId="{F74BF5A9-7652-49BC-BFEE-A5E6E15441B5}" type="presParOf" srcId="{546BC6CB-07B1-4F2C-B5E0-0E4F2A54B546}" destId="{4AAA77C6-4AE7-4F48-88AC-74D749C093CC}" srcOrd="0" destOrd="0" presId="urn:microsoft.com/office/officeart/2008/layout/VerticalCurvedList"/>
    <dgm:cxn modelId="{B1F17209-964E-43B9-9A58-85D0AA1495BA}" type="presParOf" srcId="{2E725FB2-7650-435B-938B-5E04DBFF82A7}" destId="{C7F9DD1F-1E81-4F63-B49C-326AB595FD95}" srcOrd="7" destOrd="0" presId="urn:microsoft.com/office/officeart/2008/layout/VerticalCurvedList"/>
    <dgm:cxn modelId="{675B36F9-53D6-401E-B036-4F5F388B5677}" type="presParOf" srcId="{2E725FB2-7650-435B-938B-5E04DBFF82A7}" destId="{752B357F-BCD6-4235-BA41-302F8120D1C6}" srcOrd="8" destOrd="0" presId="urn:microsoft.com/office/officeart/2008/layout/VerticalCurvedList"/>
    <dgm:cxn modelId="{32F7E609-8E5C-49FB-A765-BAD5D6C312A5}" type="presParOf" srcId="{752B357F-BCD6-4235-BA41-302F8120D1C6}" destId="{BF52B7B8-BBE6-4444-AABD-EE943D98664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DD9593-EBAF-4060-9AC9-F18E448C24BD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9D7EC51-C230-4E92-A085-7630D5A33A93}">
      <dgm:prSet phldrT="[Текст]" custT="1"/>
      <dgm:spPr/>
      <dgm:t>
        <a:bodyPr/>
        <a:lstStyle/>
        <a:p>
          <a:r>
            <a:rPr lang="ru-RU" sz="1600" b="1" dirty="0" smtClean="0"/>
            <a:t>Состав налогового правонарушения</a:t>
          </a:r>
          <a:endParaRPr lang="ru-RU" sz="1600" b="1" dirty="0"/>
        </a:p>
      </dgm:t>
    </dgm:pt>
    <dgm:pt modelId="{EA04AD4E-5B2A-4BEB-9DF7-99A53F79173A}" type="parTrans" cxnId="{BB7F7799-05DF-47E4-B2FF-A5E19F0CE67B}">
      <dgm:prSet/>
      <dgm:spPr/>
      <dgm:t>
        <a:bodyPr/>
        <a:lstStyle/>
        <a:p>
          <a:endParaRPr lang="ru-RU"/>
        </a:p>
      </dgm:t>
    </dgm:pt>
    <dgm:pt modelId="{D79DCFB8-DA13-4ADB-9876-87CDC8F0C280}" type="sibTrans" cxnId="{BB7F7799-05DF-47E4-B2FF-A5E19F0CE67B}">
      <dgm:prSet/>
      <dgm:spPr/>
      <dgm:t>
        <a:bodyPr/>
        <a:lstStyle/>
        <a:p>
          <a:endParaRPr lang="ru-RU"/>
        </a:p>
      </dgm:t>
    </dgm:pt>
    <dgm:pt modelId="{ADFD3A60-D630-410C-BFEA-991AEF9ECD36}">
      <dgm:prSet phldrT="[Текст]" custT="1"/>
      <dgm:spPr/>
      <dgm:t>
        <a:bodyPr/>
        <a:lstStyle/>
        <a:p>
          <a:r>
            <a:rPr lang="ru-RU" sz="1400" b="1" dirty="0" smtClean="0"/>
            <a:t>Объект</a:t>
          </a:r>
          <a:endParaRPr lang="ru-RU" sz="1400" b="1" dirty="0"/>
        </a:p>
      </dgm:t>
    </dgm:pt>
    <dgm:pt modelId="{1B19B864-F150-4D27-8922-BA4CDC0E26A2}" type="parTrans" cxnId="{906799E1-3242-4378-82A3-AA3064E45489}">
      <dgm:prSet/>
      <dgm:spPr/>
      <dgm:t>
        <a:bodyPr/>
        <a:lstStyle/>
        <a:p>
          <a:endParaRPr lang="ru-RU"/>
        </a:p>
      </dgm:t>
    </dgm:pt>
    <dgm:pt modelId="{6FF433E1-8361-4F2B-A0EF-8E2483EF55D6}" type="sibTrans" cxnId="{906799E1-3242-4378-82A3-AA3064E45489}">
      <dgm:prSet/>
      <dgm:spPr/>
      <dgm:t>
        <a:bodyPr/>
        <a:lstStyle/>
        <a:p>
          <a:endParaRPr lang="ru-RU"/>
        </a:p>
      </dgm:t>
    </dgm:pt>
    <dgm:pt modelId="{E3CE238D-3D88-4CC6-BD73-678F9B6F85AC}">
      <dgm:prSet phldrT="[Текст]" custT="1"/>
      <dgm:spPr/>
      <dgm:t>
        <a:bodyPr/>
        <a:lstStyle/>
        <a:p>
          <a:r>
            <a:rPr lang="ru-RU" sz="1400" b="1" dirty="0" smtClean="0"/>
            <a:t>общий</a:t>
          </a:r>
          <a:endParaRPr lang="ru-RU" sz="1400" b="1" dirty="0"/>
        </a:p>
      </dgm:t>
    </dgm:pt>
    <dgm:pt modelId="{A01A7145-17AF-4A1F-A1A5-CA4D171913A8}" type="parTrans" cxnId="{306B317F-C027-4896-B5A1-B23B5913DBCD}">
      <dgm:prSet/>
      <dgm:spPr/>
      <dgm:t>
        <a:bodyPr/>
        <a:lstStyle/>
        <a:p>
          <a:endParaRPr lang="ru-RU"/>
        </a:p>
      </dgm:t>
    </dgm:pt>
    <dgm:pt modelId="{89572F5A-99A6-444E-9CD0-E081AD4A48F7}" type="sibTrans" cxnId="{306B317F-C027-4896-B5A1-B23B5913DBCD}">
      <dgm:prSet/>
      <dgm:spPr/>
      <dgm:t>
        <a:bodyPr/>
        <a:lstStyle/>
        <a:p>
          <a:endParaRPr lang="ru-RU"/>
        </a:p>
      </dgm:t>
    </dgm:pt>
    <dgm:pt modelId="{09F44F53-0432-4142-8E8E-47670B21FB44}">
      <dgm:prSet phldrT="[Текст]" custT="1"/>
      <dgm:spPr/>
      <dgm:t>
        <a:bodyPr/>
        <a:lstStyle/>
        <a:p>
          <a:r>
            <a:rPr lang="ru-RU" sz="1400" b="1" dirty="0" smtClean="0"/>
            <a:t>непосредственный</a:t>
          </a:r>
          <a:endParaRPr lang="ru-RU" sz="1400" b="1" dirty="0"/>
        </a:p>
      </dgm:t>
    </dgm:pt>
    <dgm:pt modelId="{D6487704-69E5-4BD4-AD74-EE5A103F65B1}" type="parTrans" cxnId="{FDD10796-F076-4137-BF8D-AB50DD867DD1}">
      <dgm:prSet/>
      <dgm:spPr/>
      <dgm:t>
        <a:bodyPr/>
        <a:lstStyle/>
        <a:p>
          <a:endParaRPr lang="ru-RU"/>
        </a:p>
      </dgm:t>
    </dgm:pt>
    <dgm:pt modelId="{2B181913-677C-4B90-BC2F-D9FF2C8DE868}" type="sibTrans" cxnId="{FDD10796-F076-4137-BF8D-AB50DD867DD1}">
      <dgm:prSet/>
      <dgm:spPr/>
      <dgm:t>
        <a:bodyPr/>
        <a:lstStyle/>
        <a:p>
          <a:endParaRPr lang="ru-RU"/>
        </a:p>
      </dgm:t>
    </dgm:pt>
    <dgm:pt modelId="{44DCDDF5-E2CC-4E95-93A4-C4F6556C5841}">
      <dgm:prSet phldrT="[Текст]" custT="1"/>
      <dgm:spPr/>
      <dgm:t>
        <a:bodyPr/>
        <a:lstStyle/>
        <a:p>
          <a:r>
            <a:rPr lang="ru-RU" sz="1400" b="1" dirty="0" smtClean="0"/>
            <a:t>Объективная сторона</a:t>
          </a:r>
          <a:endParaRPr lang="ru-RU" sz="1400" b="1" dirty="0"/>
        </a:p>
      </dgm:t>
    </dgm:pt>
    <dgm:pt modelId="{17D28A35-5C63-4701-8995-FED3CE5FF550}" type="parTrans" cxnId="{A4D78234-DBB4-456E-9F9F-FF73A26E49FD}">
      <dgm:prSet/>
      <dgm:spPr/>
      <dgm:t>
        <a:bodyPr/>
        <a:lstStyle/>
        <a:p>
          <a:endParaRPr lang="ru-RU"/>
        </a:p>
      </dgm:t>
    </dgm:pt>
    <dgm:pt modelId="{A3814AE5-1E90-4A77-9AE8-AA55D031841C}" type="sibTrans" cxnId="{A4D78234-DBB4-456E-9F9F-FF73A26E49FD}">
      <dgm:prSet/>
      <dgm:spPr/>
      <dgm:t>
        <a:bodyPr/>
        <a:lstStyle/>
        <a:p>
          <a:endParaRPr lang="ru-RU"/>
        </a:p>
      </dgm:t>
    </dgm:pt>
    <dgm:pt modelId="{5213B19F-D6EF-4B9E-8473-F582519A88C5}">
      <dgm:prSet phldrT="[Текст]" custT="1"/>
      <dgm:spPr/>
      <dgm:t>
        <a:bodyPr/>
        <a:lstStyle/>
        <a:p>
          <a:r>
            <a:rPr lang="ru-RU" sz="1400" b="1" dirty="0" smtClean="0"/>
            <a:t>противоправное деян</a:t>
          </a:r>
          <a:r>
            <a:rPr lang="ru-RU" sz="1300" dirty="0" smtClean="0"/>
            <a:t>ие</a:t>
          </a:r>
          <a:endParaRPr lang="ru-RU" sz="1300" dirty="0"/>
        </a:p>
      </dgm:t>
    </dgm:pt>
    <dgm:pt modelId="{309E92C1-95D4-4E11-96D0-333AE98FDB47}" type="parTrans" cxnId="{EB1AB94A-8248-46D2-81F6-0C6138FC5976}">
      <dgm:prSet/>
      <dgm:spPr/>
      <dgm:t>
        <a:bodyPr/>
        <a:lstStyle/>
        <a:p>
          <a:endParaRPr lang="ru-RU"/>
        </a:p>
      </dgm:t>
    </dgm:pt>
    <dgm:pt modelId="{7C4227D8-D281-4158-B3E7-A1EA63CF31B9}" type="sibTrans" cxnId="{EB1AB94A-8248-46D2-81F6-0C6138FC5976}">
      <dgm:prSet/>
      <dgm:spPr/>
      <dgm:t>
        <a:bodyPr/>
        <a:lstStyle/>
        <a:p>
          <a:endParaRPr lang="ru-RU"/>
        </a:p>
      </dgm:t>
    </dgm:pt>
    <dgm:pt modelId="{D717A6C2-45F0-4B74-806C-F766FEEFF632}">
      <dgm:prSet phldrT="[Текст]" custT="1"/>
      <dgm:spPr/>
      <dgm:t>
        <a:bodyPr/>
        <a:lstStyle/>
        <a:p>
          <a:r>
            <a:rPr lang="ru-RU" sz="1400" b="1" dirty="0" smtClean="0"/>
            <a:t>негативные последствия</a:t>
          </a:r>
          <a:endParaRPr lang="ru-RU" sz="1400" b="1" dirty="0"/>
        </a:p>
      </dgm:t>
    </dgm:pt>
    <dgm:pt modelId="{EE3EB538-2B89-4A88-A20C-1C7B71878010}" type="parTrans" cxnId="{9C429DA4-8485-4836-9188-BE9D21F871E3}">
      <dgm:prSet/>
      <dgm:spPr/>
      <dgm:t>
        <a:bodyPr/>
        <a:lstStyle/>
        <a:p>
          <a:endParaRPr lang="ru-RU"/>
        </a:p>
      </dgm:t>
    </dgm:pt>
    <dgm:pt modelId="{19FCC3CA-D0CF-4BFB-B8C2-98858C985AA0}" type="sibTrans" cxnId="{9C429DA4-8485-4836-9188-BE9D21F871E3}">
      <dgm:prSet/>
      <dgm:spPr/>
      <dgm:t>
        <a:bodyPr/>
        <a:lstStyle/>
        <a:p>
          <a:endParaRPr lang="ru-RU"/>
        </a:p>
      </dgm:t>
    </dgm:pt>
    <dgm:pt modelId="{B1147893-D628-4CA1-B79E-C14C2B2371D4}">
      <dgm:prSet phldrT="[Текст]" custT="1"/>
      <dgm:spPr/>
      <dgm:t>
        <a:bodyPr/>
        <a:lstStyle/>
        <a:p>
          <a:r>
            <a:rPr lang="ru-RU" sz="1400" b="1" dirty="0" smtClean="0"/>
            <a:t>причинно-следственная связь</a:t>
          </a:r>
          <a:endParaRPr lang="ru-RU" sz="1400" b="1" dirty="0"/>
        </a:p>
      </dgm:t>
    </dgm:pt>
    <dgm:pt modelId="{DFD83AAC-C06F-44DA-BB4E-631C22C2B302}" type="parTrans" cxnId="{40F21015-4F1C-4135-8570-CCF494D52A11}">
      <dgm:prSet/>
      <dgm:spPr/>
      <dgm:t>
        <a:bodyPr/>
        <a:lstStyle/>
        <a:p>
          <a:endParaRPr lang="ru-RU"/>
        </a:p>
      </dgm:t>
    </dgm:pt>
    <dgm:pt modelId="{3D41C26E-0E8D-4E0F-A3FB-40D93DE647A6}" type="sibTrans" cxnId="{40F21015-4F1C-4135-8570-CCF494D52A11}">
      <dgm:prSet/>
      <dgm:spPr/>
      <dgm:t>
        <a:bodyPr/>
        <a:lstStyle/>
        <a:p>
          <a:endParaRPr lang="ru-RU"/>
        </a:p>
      </dgm:t>
    </dgm:pt>
    <dgm:pt modelId="{F6FF40DC-4963-4F11-837B-52E14927F273}">
      <dgm:prSet phldrT="[Текст]" custT="1"/>
      <dgm:spPr/>
      <dgm:t>
        <a:bodyPr/>
        <a:lstStyle/>
        <a:p>
          <a:r>
            <a:rPr lang="ru-RU" sz="1400" b="1" dirty="0" smtClean="0"/>
            <a:t>Субъект</a:t>
          </a:r>
          <a:endParaRPr lang="ru-RU" sz="1400" b="1" dirty="0"/>
        </a:p>
      </dgm:t>
    </dgm:pt>
    <dgm:pt modelId="{81D5AF69-4DD0-457A-8E2D-C6610FABB4A0}" type="parTrans" cxnId="{660E3C3F-04F0-42CD-817A-CCE199A8BDF6}">
      <dgm:prSet/>
      <dgm:spPr/>
      <dgm:t>
        <a:bodyPr/>
        <a:lstStyle/>
        <a:p>
          <a:endParaRPr lang="ru-RU"/>
        </a:p>
      </dgm:t>
    </dgm:pt>
    <dgm:pt modelId="{8AFF93FB-5CCC-4121-AF89-A7B1FD522BAD}" type="sibTrans" cxnId="{660E3C3F-04F0-42CD-817A-CCE199A8BDF6}">
      <dgm:prSet/>
      <dgm:spPr/>
      <dgm:t>
        <a:bodyPr/>
        <a:lstStyle/>
        <a:p>
          <a:endParaRPr lang="ru-RU"/>
        </a:p>
      </dgm:t>
    </dgm:pt>
    <dgm:pt modelId="{FAA40655-7B9D-4BFF-8BDB-0EA297524F90}">
      <dgm:prSet phldrT="[Текст]"/>
      <dgm:spPr/>
      <dgm:t>
        <a:bodyPr/>
        <a:lstStyle/>
        <a:p>
          <a:r>
            <a:rPr lang="ru-RU" b="1" dirty="0" smtClean="0"/>
            <a:t>физические лица</a:t>
          </a:r>
          <a:endParaRPr lang="ru-RU" b="1" dirty="0"/>
        </a:p>
      </dgm:t>
    </dgm:pt>
    <dgm:pt modelId="{B0E92DE6-F014-4045-8BE9-4E7A874A0079}" type="parTrans" cxnId="{D007627B-756B-4FBD-A040-AB2CA84902B2}">
      <dgm:prSet/>
      <dgm:spPr/>
      <dgm:t>
        <a:bodyPr/>
        <a:lstStyle/>
        <a:p>
          <a:endParaRPr lang="ru-RU"/>
        </a:p>
      </dgm:t>
    </dgm:pt>
    <dgm:pt modelId="{A8C25B67-B5F3-48C0-9E88-7BB456DA5615}" type="sibTrans" cxnId="{D007627B-756B-4FBD-A040-AB2CA84902B2}">
      <dgm:prSet/>
      <dgm:spPr/>
      <dgm:t>
        <a:bodyPr/>
        <a:lstStyle/>
        <a:p>
          <a:endParaRPr lang="ru-RU"/>
        </a:p>
      </dgm:t>
    </dgm:pt>
    <dgm:pt modelId="{8EFC4D43-12B6-423C-ADCB-2ED6451571DA}">
      <dgm:prSet phldrT="[Текст]"/>
      <dgm:spPr/>
      <dgm:t>
        <a:bodyPr/>
        <a:lstStyle/>
        <a:p>
          <a:r>
            <a:rPr lang="ru-RU" b="1" dirty="0" smtClean="0"/>
            <a:t>юридические лица</a:t>
          </a:r>
          <a:endParaRPr lang="ru-RU" b="1" dirty="0"/>
        </a:p>
      </dgm:t>
    </dgm:pt>
    <dgm:pt modelId="{85215783-35F9-4963-9138-DD227EBA24E2}" type="parTrans" cxnId="{4F3B7D20-3767-4DC3-BF0A-B83CA03016A1}">
      <dgm:prSet/>
      <dgm:spPr/>
      <dgm:t>
        <a:bodyPr/>
        <a:lstStyle/>
        <a:p>
          <a:endParaRPr lang="ru-RU"/>
        </a:p>
      </dgm:t>
    </dgm:pt>
    <dgm:pt modelId="{9316CDD2-1599-45A4-A883-AD7CE72D0B39}" type="sibTrans" cxnId="{4F3B7D20-3767-4DC3-BF0A-B83CA03016A1}">
      <dgm:prSet/>
      <dgm:spPr/>
      <dgm:t>
        <a:bodyPr/>
        <a:lstStyle/>
        <a:p>
          <a:endParaRPr lang="ru-RU"/>
        </a:p>
      </dgm:t>
    </dgm:pt>
    <dgm:pt modelId="{BAEEBD8C-A6B7-455D-99FC-5DA5FCB3B969}">
      <dgm:prSet phldrT="[Текст]" custT="1"/>
      <dgm:spPr/>
      <dgm:t>
        <a:bodyPr/>
        <a:lstStyle/>
        <a:p>
          <a:r>
            <a:rPr lang="ru-RU" sz="1400" b="1" dirty="0" smtClean="0"/>
            <a:t>Субъективная сторона</a:t>
          </a:r>
          <a:endParaRPr lang="ru-RU" sz="1400" b="1" dirty="0"/>
        </a:p>
      </dgm:t>
    </dgm:pt>
    <dgm:pt modelId="{9123DE5D-6A63-4D98-8E56-EDF92D828EAB}" type="parTrans" cxnId="{989C7AB0-5D80-46F6-AEFC-EC4B61197A91}">
      <dgm:prSet/>
      <dgm:spPr/>
      <dgm:t>
        <a:bodyPr/>
        <a:lstStyle/>
        <a:p>
          <a:endParaRPr lang="ru-RU"/>
        </a:p>
      </dgm:t>
    </dgm:pt>
    <dgm:pt modelId="{2299F84D-7724-486B-B56F-4F673943E7F7}" type="sibTrans" cxnId="{989C7AB0-5D80-46F6-AEFC-EC4B61197A91}">
      <dgm:prSet/>
      <dgm:spPr/>
      <dgm:t>
        <a:bodyPr/>
        <a:lstStyle/>
        <a:p>
          <a:endParaRPr lang="ru-RU"/>
        </a:p>
      </dgm:t>
    </dgm:pt>
    <dgm:pt modelId="{925F7892-900D-443D-9664-781AFA5BD494}">
      <dgm:prSet phldrT="[Текст]"/>
      <dgm:spPr/>
      <dgm:t>
        <a:bodyPr/>
        <a:lstStyle/>
        <a:p>
          <a:r>
            <a:rPr lang="ru-RU" b="1" dirty="0" smtClean="0"/>
            <a:t>умысел</a:t>
          </a:r>
          <a:endParaRPr lang="ru-RU" b="1" dirty="0"/>
        </a:p>
      </dgm:t>
    </dgm:pt>
    <dgm:pt modelId="{5DD3B1CB-21D8-4700-B965-69AFB3CCF218}" type="parTrans" cxnId="{00F9AC28-140C-4778-9653-793423A5BBF4}">
      <dgm:prSet/>
      <dgm:spPr/>
      <dgm:t>
        <a:bodyPr/>
        <a:lstStyle/>
        <a:p>
          <a:endParaRPr lang="ru-RU"/>
        </a:p>
      </dgm:t>
    </dgm:pt>
    <dgm:pt modelId="{DDABC20E-2671-4CCF-B0D6-CFA23DE65FBD}" type="sibTrans" cxnId="{00F9AC28-140C-4778-9653-793423A5BBF4}">
      <dgm:prSet/>
      <dgm:spPr/>
      <dgm:t>
        <a:bodyPr/>
        <a:lstStyle/>
        <a:p>
          <a:endParaRPr lang="ru-RU"/>
        </a:p>
      </dgm:t>
    </dgm:pt>
    <dgm:pt modelId="{64AF62F3-660D-40CF-80F0-BEFB37CC4C99}">
      <dgm:prSet phldrT="[Текст]"/>
      <dgm:spPr/>
      <dgm:t>
        <a:bodyPr/>
        <a:lstStyle/>
        <a:p>
          <a:r>
            <a:rPr lang="ru-RU" b="1" dirty="0" smtClean="0"/>
            <a:t>неосторожность</a:t>
          </a:r>
          <a:endParaRPr lang="ru-RU" b="1" dirty="0"/>
        </a:p>
      </dgm:t>
    </dgm:pt>
    <dgm:pt modelId="{95F1BBFE-8919-45DB-B2DD-04EC3BD44497}" type="parTrans" cxnId="{E464478F-9F3D-430C-A19C-8D5AA16E8E99}">
      <dgm:prSet/>
      <dgm:spPr/>
      <dgm:t>
        <a:bodyPr/>
        <a:lstStyle/>
        <a:p>
          <a:endParaRPr lang="ru-RU"/>
        </a:p>
      </dgm:t>
    </dgm:pt>
    <dgm:pt modelId="{E6AF298F-4ACF-4D31-A100-C3804C601D36}" type="sibTrans" cxnId="{E464478F-9F3D-430C-A19C-8D5AA16E8E99}">
      <dgm:prSet/>
      <dgm:spPr/>
      <dgm:t>
        <a:bodyPr/>
        <a:lstStyle/>
        <a:p>
          <a:endParaRPr lang="ru-RU"/>
        </a:p>
      </dgm:t>
    </dgm:pt>
    <dgm:pt modelId="{F310DD54-89D7-421B-88D7-E1934758D047}" type="pres">
      <dgm:prSet presAssocID="{B5DD9593-EBAF-4060-9AC9-F18E448C24B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1A360B-BBAC-4836-8850-9CDECE13E57F}" type="pres">
      <dgm:prSet presAssocID="{59D7EC51-C230-4E92-A085-7630D5A33A93}" presName="root1" presStyleCnt="0"/>
      <dgm:spPr/>
    </dgm:pt>
    <dgm:pt modelId="{9D766DBC-E424-44CD-B8EA-55E50D8C16F9}" type="pres">
      <dgm:prSet presAssocID="{59D7EC51-C230-4E92-A085-7630D5A33A93}" presName="LevelOneTextNode" presStyleLbl="node0" presStyleIdx="0" presStyleCnt="1" custScaleX="208219" custScaleY="238941" custLinFactNeighborX="-4160" custLinFactNeighborY="-20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69D0C9-C1D3-434F-9F2B-C6EE8C835699}" type="pres">
      <dgm:prSet presAssocID="{59D7EC51-C230-4E92-A085-7630D5A33A93}" presName="level2hierChild" presStyleCnt="0"/>
      <dgm:spPr/>
    </dgm:pt>
    <dgm:pt modelId="{910F4FEB-E9ED-4287-82E2-24111BF8B223}" type="pres">
      <dgm:prSet presAssocID="{1B19B864-F150-4D27-8922-BA4CDC0E26A2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FB39C37A-67AB-4ED6-9BB4-7241C3ED6B82}" type="pres">
      <dgm:prSet presAssocID="{1B19B864-F150-4D27-8922-BA4CDC0E26A2}" presName="connTx" presStyleLbl="parChTrans1D2" presStyleIdx="0" presStyleCnt="4"/>
      <dgm:spPr/>
      <dgm:t>
        <a:bodyPr/>
        <a:lstStyle/>
        <a:p>
          <a:endParaRPr lang="ru-RU"/>
        </a:p>
      </dgm:t>
    </dgm:pt>
    <dgm:pt modelId="{CBB25925-55C9-4166-9C36-DD27DC5C4E63}" type="pres">
      <dgm:prSet presAssocID="{ADFD3A60-D630-410C-BFEA-991AEF9ECD36}" presName="root2" presStyleCnt="0"/>
      <dgm:spPr/>
    </dgm:pt>
    <dgm:pt modelId="{B75F6C71-E5B2-42F2-B642-0F37FF659669}" type="pres">
      <dgm:prSet presAssocID="{ADFD3A60-D630-410C-BFEA-991AEF9ECD36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9674E3-AFB2-4535-BB4D-47026AC3CC13}" type="pres">
      <dgm:prSet presAssocID="{ADFD3A60-D630-410C-BFEA-991AEF9ECD36}" presName="level3hierChild" presStyleCnt="0"/>
      <dgm:spPr/>
    </dgm:pt>
    <dgm:pt modelId="{527C670B-AB07-4E3E-87E6-D3ED10E512CD}" type="pres">
      <dgm:prSet presAssocID="{A01A7145-17AF-4A1F-A1A5-CA4D171913A8}" presName="conn2-1" presStyleLbl="parChTrans1D3" presStyleIdx="0" presStyleCnt="9"/>
      <dgm:spPr/>
      <dgm:t>
        <a:bodyPr/>
        <a:lstStyle/>
        <a:p>
          <a:endParaRPr lang="ru-RU"/>
        </a:p>
      </dgm:t>
    </dgm:pt>
    <dgm:pt modelId="{16600534-D04A-49C3-A5E0-8FD27C833174}" type="pres">
      <dgm:prSet presAssocID="{A01A7145-17AF-4A1F-A1A5-CA4D171913A8}" presName="connTx" presStyleLbl="parChTrans1D3" presStyleIdx="0" presStyleCnt="9"/>
      <dgm:spPr/>
      <dgm:t>
        <a:bodyPr/>
        <a:lstStyle/>
        <a:p>
          <a:endParaRPr lang="ru-RU"/>
        </a:p>
      </dgm:t>
    </dgm:pt>
    <dgm:pt modelId="{3174D4DE-F7CE-473D-965A-EE13ADFF4155}" type="pres">
      <dgm:prSet presAssocID="{E3CE238D-3D88-4CC6-BD73-678F9B6F85AC}" presName="root2" presStyleCnt="0"/>
      <dgm:spPr/>
    </dgm:pt>
    <dgm:pt modelId="{4A54AF5B-690B-49F6-AF0E-EDFAA3629E64}" type="pres">
      <dgm:prSet presAssocID="{E3CE238D-3D88-4CC6-BD73-678F9B6F85AC}" presName="LevelTwoTextNode" presStyleLbl="node3" presStyleIdx="0" presStyleCnt="9" custScaleX="18529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2F069B-037C-4BB9-A1C9-A2B95BDA6476}" type="pres">
      <dgm:prSet presAssocID="{E3CE238D-3D88-4CC6-BD73-678F9B6F85AC}" presName="level3hierChild" presStyleCnt="0"/>
      <dgm:spPr/>
    </dgm:pt>
    <dgm:pt modelId="{72E3725D-5434-485F-BC50-367F0432E6BC}" type="pres">
      <dgm:prSet presAssocID="{D6487704-69E5-4BD4-AD74-EE5A103F65B1}" presName="conn2-1" presStyleLbl="parChTrans1D3" presStyleIdx="1" presStyleCnt="9"/>
      <dgm:spPr/>
      <dgm:t>
        <a:bodyPr/>
        <a:lstStyle/>
        <a:p>
          <a:endParaRPr lang="ru-RU"/>
        </a:p>
      </dgm:t>
    </dgm:pt>
    <dgm:pt modelId="{909B562F-3E85-42DC-A5F2-40F2CB2D565B}" type="pres">
      <dgm:prSet presAssocID="{D6487704-69E5-4BD4-AD74-EE5A103F65B1}" presName="connTx" presStyleLbl="parChTrans1D3" presStyleIdx="1" presStyleCnt="9"/>
      <dgm:spPr/>
      <dgm:t>
        <a:bodyPr/>
        <a:lstStyle/>
        <a:p>
          <a:endParaRPr lang="ru-RU"/>
        </a:p>
      </dgm:t>
    </dgm:pt>
    <dgm:pt modelId="{B6F9C5A7-85AA-4BC7-ACA1-795F6CE2A725}" type="pres">
      <dgm:prSet presAssocID="{09F44F53-0432-4142-8E8E-47670B21FB44}" presName="root2" presStyleCnt="0"/>
      <dgm:spPr/>
    </dgm:pt>
    <dgm:pt modelId="{7C43891F-53E8-4FE4-888C-6BC788789AC7}" type="pres">
      <dgm:prSet presAssocID="{09F44F53-0432-4142-8E8E-47670B21FB44}" presName="LevelTwoTextNode" presStyleLbl="node3" presStyleIdx="1" presStyleCnt="9" custScaleX="1977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832C128-FDF1-43CD-B384-F01CC06D4697}" type="pres">
      <dgm:prSet presAssocID="{09F44F53-0432-4142-8E8E-47670B21FB44}" presName="level3hierChild" presStyleCnt="0"/>
      <dgm:spPr/>
    </dgm:pt>
    <dgm:pt modelId="{F3C7DD86-5F27-4D3B-A5BD-027122E7AB82}" type="pres">
      <dgm:prSet presAssocID="{17D28A35-5C63-4701-8995-FED3CE5FF550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6E3A0025-5381-49B2-B4DC-880774656446}" type="pres">
      <dgm:prSet presAssocID="{17D28A35-5C63-4701-8995-FED3CE5FF550}" presName="connTx" presStyleLbl="parChTrans1D2" presStyleIdx="1" presStyleCnt="4"/>
      <dgm:spPr/>
      <dgm:t>
        <a:bodyPr/>
        <a:lstStyle/>
        <a:p>
          <a:endParaRPr lang="ru-RU"/>
        </a:p>
      </dgm:t>
    </dgm:pt>
    <dgm:pt modelId="{7CAF4730-6018-4F20-838C-17DF38D6EE4E}" type="pres">
      <dgm:prSet presAssocID="{44DCDDF5-E2CC-4E95-93A4-C4F6556C5841}" presName="root2" presStyleCnt="0"/>
      <dgm:spPr/>
    </dgm:pt>
    <dgm:pt modelId="{2A24757E-BE07-40C1-B3C0-C09A4068D3B5}" type="pres">
      <dgm:prSet presAssocID="{44DCDDF5-E2CC-4E95-93A4-C4F6556C5841}" presName="LevelTwoTextNode" presStyleLbl="node2" presStyleIdx="1" presStyleCnt="4" custScaleX="223365" custScaleY="1323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7FCE454-E41E-4C47-BBF8-643EAD817643}" type="pres">
      <dgm:prSet presAssocID="{44DCDDF5-E2CC-4E95-93A4-C4F6556C5841}" presName="level3hierChild" presStyleCnt="0"/>
      <dgm:spPr/>
    </dgm:pt>
    <dgm:pt modelId="{CC1400E3-2A65-41D4-888F-443DCE82F735}" type="pres">
      <dgm:prSet presAssocID="{309E92C1-95D4-4E11-96D0-333AE98FDB47}" presName="conn2-1" presStyleLbl="parChTrans1D3" presStyleIdx="2" presStyleCnt="9"/>
      <dgm:spPr/>
      <dgm:t>
        <a:bodyPr/>
        <a:lstStyle/>
        <a:p>
          <a:endParaRPr lang="ru-RU"/>
        </a:p>
      </dgm:t>
    </dgm:pt>
    <dgm:pt modelId="{45142290-96BC-4CA2-A360-1452496C82AB}" type="pres">
      <dgm:prSet presAssocID="{309E92C1-95D4-4E11-96D0-333AE98FDB47}" presName="connTx" presStyleLbl="parChTrans1D3" presStyleIdx="2" presStyleCnt="9"/>
      <dgm:spPr/>
      <dgm:t>
        <a:bodyPr/>
        <a:lstStyle/>
        <a:p>
          <a:endParaRPr lang="ru-RU"/>
        </a:p>
      </dgm:t>
    </dgm:pt>
    <dgm:pt modelId="{22B9B984-B0DE-4DAF-A12F-26E475380127}" type="pres">
      <dgm:prSet presAssocID="{5213B19F-D6EF-4B9E-8473-F582519A88C5}" presName="root2" presStyleCnt="0"/>
      <dgm:spPr/>
    </dgm:pt>
    <dgm:pt modelId="{967B2BD2-2933-449E-905F-846BDBC2E81F}" type="pres">
      <dgm:prSet presAssocID="{5213B19F-D6EF-4B9E-8473-F582519A88C5}" presName="LevelTwoTextNode" presStyleLbl="node3" presStyleIdx="2" presStyleCnt="9" custScaleX="2444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079DE58-96AA-4F4F-A26E-73AE3AEC337E}" type="pres">
      <dgm:prSet presAssocID="{5213B19F-D6EF-4B9E-8473-F582519A88C5}" presName="level3hierChild" presStyleCnt="0"/>
      <dgm:spPr/>
    </dgm:pt>
    <dgm:pt modelId="{1C23F010-4294-495C-B38F-C79CF5C0329B}" type="pres">
      <dgm:prSet presAssocID="{EE3EB538-2B89-4A88-A20C-1C7B71878010}" presName="conn2-1" presStyleLbl="parChTrans1D3" presStyleIdx="3" presStyleCnt="9"/>
      <dgm:spPr/>
      <dgm:t>
        <a:bodyPr/>
        <a:lstStyle/>
        <a:p>
          <a:endParaRPr lang="ru-RU"/>
        </a:p>
      </dgm:t>
    </dgm:pt>
    <dgm:pt modelId="{F545A57B-5FC7-47D2-842A-E7FCF59DDF76}" type="pres">
      <dgm:prSet presAssocID="{EE3EB538-2B89-4A88-A20C-1C7B71878010}" presName="connTx" presStyleLbl="parChTrans1D3" presStyleIdx="3" presStyleCnt="9"/>
      <dgm:spPr/>
      <dgm:t>
        <a:bodyPr/>
        <a:lstStyle/>
        <a:p>
          <a:endParaRPr lang="ru-RU"/>
        </a:p>
      </dgm:t>
    </dgm:pt>
    <dgm:pt modelId="{B7FB035A-D391-47A1-AE35-0BA84D695074}" type="pres">
      <dgm:prSet presAssocID="{D717A6C2-45F0-4B74-806C-F766FEEFF632}" presName="root2" presStyleCnt="0"/>
      <dgm:spPr/>
    </dgm:pt>
    <dgm:pt modelId="{B116D5A5-8EB5-4845-9A97-D2C88347A29C}" type="pres">
      <dgm:prSet presAssocID="{D717A6C2-45F0-4B74-806C-F766FEEFF632}" presName="LevelTwoTextNode" presStyleLbl="node3" presStyleIdx="3" presStyleCnt="9" custScaleX="2433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DD8EF6E-1061-488D-A4E9-9E8406F69B83}" type="pres">
      <dgm:prSet presAssocID="{D717A6C2-45F0-4B74-806C-F766FEEFF632}" presName="level3hierChild" presStyleCnt="0"/>
      <dgm:spPr/>
    </dgm:pt>
    <dgm:pt modelId="{192777BE-54D7-489A-B56D-CFFC59F89734}" type="pres">
      <dgm:prSet presAssocID="{DFD83AAC-C06F-44DA-BB4E-631C22C2B302}" presName="conn2-1" presStyleLbl="parChTrans1D3" presStyleIdx="4" presStyleCnt="9"/>
      <dgm:spPr/>
      <dgm:t>
        <a:bodyPr/>
        <a:lstStyle/>
        <a:p>
          <a:endParaRPr lang="ru-RU"/>
        </a:p>
      </dgm:t>
    </dgm:pt>
    <dgm:pt modelId="{AC64C8AD-CC7F-4856-947A-0AB1765AD819}" type="pres">
      <dgm:prSet presAssocID="{DFD83AAC-C06F-44DA-BB4E-631C22C2B302}" presName="connTx" presStyleLbl="parChTrans1D3" presStyleIdx="4" presStyleCnt="9"/>
      <dgm:spPr/>
      <dgm:t>
        <a:bodyPr/>
        <a:lstStyle/>
        <a:p>
          <a:endParaRPr lang="ru-RU"/>
        </a:p>
      </dgm:t>
    </dgm:pt>
    <dgm:pt modelId="{13FCDE45-34B2-46B9-8ECA-3DE453DF02AB}" type="pres">
      <dgm:prSet presAssocID="{B1147893-D628-4CA1-B79E-C14C2B2371D4}" presName="root2" presStyleCnt="0"/>
      <dgm:spPr/>
    </dgm:pt>
    <dgm:pt modelId="{4B1B6EC2-F3C2-4940-A90C-EA3A5D9C4A9E}" type="pres">
      <dgm:prSet presAssocID="{B1147893-D628-4CA1-B79E-C14C2B2371D4}" presName="LevelTwoTextNode" presStyleLbl="node3" presStyleIdx="4" presStyleCnt="9" custScaleX="2454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937819-D4C0-445F-BC94-CC397250976B}" type="pres">
      <dgm:prSet presAssocID="{B1147893-D628-4CA1-B79E-C14C2B2371D4}" presName="level3hierChild" presStyleCnt="0"/>
      <dgm:spPr/>
    </dgm:pt>
    <dgm:pt modelId="{AEA11DCB-8A31-496C-959F-5D42CEC74EF3}" type="pres">
      <dgm:prSet presAssocID="{81D5AF69-4DD0-457A-8E2D-C6610FABB4A0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34106F73-5441-4F70-B051-5772858BE9A7}" type="pres">
      <dgm:prSet presAssocID="{81D5AF69-4DD0-457A-8E2D-C6610FABB4A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C1377F03-D331-4EB5-A923-1323AF0BE82A}" type="pres">
      <dgm:prSet presAssocID="{F6FF40DC-4963-4F11-837B-52E14927F273}" presName="root2" presStyleCnt="0"/>
      <dgm:spPr/>
    </dgm:pt>
    <dgm:pt modelId="{DA87BE6C-30EF-4B10-AC2C-4F77E4916473}" type="pres">
      <dgm:prSet presAssocID="{F6FF40DC-4963-4F11-837B-52E14927F273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8544672-C6F1-440A-8EF5-A18A26E1B982}" type="pres">
      <dgm:prSet presAssocID="{F6FF40DC-4963-4F11-837B-52E14927F273}" presName="level3hierChild" presStyleCnt="0"/>
      <dgm:spPr/>
    </dgm:pt>
    <dgm:pt modelId="{682393D8-9B4E-4D81-AB0D-F7D3F93A7880}" type="pres">
      <dgm:prSet presAssocID="{B0E92DE6-F014-4045-8BE9-4E7A874A0079}" presName="conn2-1" presStyleLbl="parChTrans1D3" presStyleIdx="5" presStyleCnt="9"/>
      <dgm:spPr/>
      <dgm:t>
        <a:bodyPr/>
        <a:lstStyle/>
        <a:p>
          <a:endParaRPr lang="ru-RU"/>
        </a:p>
      </dgm:t>
    </dgm:pt>
    <dgm:pt modelId="{16B7013B-3938-44E3-9F5D-B0BCDD370C79}" type="pres">
      <dgm:prSet presAssocID="{B0E92DE6-F014-4045-8BE9-4E7A874A0079}" presName="connTx" presStyleLbl="parChTrans1D3" presStyleIdx="5" presStyleCnt="9"/>
      <dgm:spPr/>
      <dgm:t>
        <a:bodyPr/>
        <a:lstStyle/>
        <a:p>
          <a:endParaRPr lang="ru-RU"/>
        </a:p>
      </dgm:t>
    </dgm:pt>
    <dgm:pt modelId="{34929668-2164-4B61-AB06-A8A9E90233B4}" type="pres">
      <dgm:prSet presAssocID="{FAA40655-7B9D-4BFF-8BDB-0EA297524F90}" presName="root2" presStyleCnt="0"/>
      <dgm:spPr/>
    </dgm:pt>
    <dgm:pt modelId="{58EF1CE3-6B2F-49DC-AC26-936014726BFD}" type="pres">
      <dgm:prSet presAssocID="{FAA40655-7B9D-4BFF-8BDB-0EA297524F90}" presName="LevelTwoTextNode" presStyleLbl="node3" presStyleIdx="5" presStyleCnt="9" custScaleX="2267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87CB27-A0F8-4F2E-8AD0-B28627D15EB2}" type="pres">
      <dgm:prSet presAssocID="{FAA40655-7B9D-4BFF-8BDB-0EA297524F90}" presName="level3hierChild" presStyleCnt="0"/>
      <dgm:spPr/>
    </dgm:pt>
    <dgm:pt modelId="{0C8487CD-C036-4F26-AE66-069ECE114658}" type="pres">
      <dgm:prSet presAssocID="{85215783-35F9-4963-9138-DD227EBA24E2}" presName="conn2-1" presStyleLbl="parChTrans1D3" presStyleIdx="6" presStyleCnt="9"/>
      <dgm:spPr/>
      <dgm:t>
        <a:bodyPr/>
        <a:lstStyle/>
        <a:p>
          <a:endParaRPr lang="ru-RU"/>
        </a:p>
      </dgm:t>
    </dgm:pt>
    <dgm:pt modelId="{7BDB13E8-89B7-4C6D-A553-C03BE8999D2B}" type="pres">
      <dgm:prSet presAssocID="{85215783-35F9-4963-9138-DD227EBA24E2}" presName="connTx" presStyleLbl="parChTrans1D3" presStyleIdx="6" presStyleCnt="9"/>
      <dgm:spPr/>
      <dgm:t>
        <a:bodyPr/>
        <a:lstStyle/>
        <a:p>
          <a:endParaRPr lang="ru-RU"/>
        </a:p>
      </dgm:t>
    </dgm:pt>
    <dgm:pt modelId="{E405859F-9858-4E92-989D-2EC5325E4673}" type="pres">
      <dgm:prSet presAssocID="{8EFC4D43-12B6-423C-ADCB-2ED6451571DA}" presName="root2" presStyleCnt="0"/>
      <dgm:spPr/>
    </dgm:pt>
    <dgm:pt modelId="{51204FA6-E7C2-4221-96F3-A866FD53B516}" type="pres">
      <dgm:prSet presAssocID="{8EFC4D43-12B6-423C-ADCB-2ED6451571DA}" presName="LevelTwoTextNode" presStyleLbl="node3" presStyleIdx="6" presStyleCnt="9" custScaleX="199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5AC6066-BA0B-4C7F-BFB2-C0E64D9ABBCA}" type="pres">
      <dgm:prSet presAssocID="{8EFC4D43-12B6-423C-ADCB-2ED6451571DA}" presName="level3hierChild" presStyleCnt="0"/>
      <dgm:spPr/>
    </dgm:pt>
    <dgm:pt modelId="{37B27C46-FBB9-432D-B4E1-58B8F656B4AC}" type="pres">
      <dgm:prSet presAssocID="{9123DE5D-6A63-4D98-8E56-EDF92D828EAB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9FE261ED-548F-45D1-BBBE-52101FEF9755}" type="pres">
      <dgm:prSet presAssocID="{9123DE5D-6A63-4D98-8E56-EDF92D828EAB}" presName="connTx" presStyleLbl="parChTrans1D2" presStyleIdx="3" presStyleCnt="4"/>
      <dgm:spPr/>
      <dgm:t>
        <a:bodyPr/>
        <a:lstStyle/>
        <a:p>
          <a:endParaRPr lang="ru-RU"/>
        </a:p>
      </dgm:t>
    </dgm:pt>
    <dgm:pt modelId="{D65368EC-83BB-454A-AC5E-7C716F193AA8}" type="pres">
      <dgm:prSet presAssocID="{BAEEBD8C-A6B7-455D-99FC-5DA5FCB3B969}" presName="root2" presStyleCnt="0"/>
      <dgm:spPr/>
    </dgm:pt>
    <dgm:pt modelId="{5BD85E40-0619-49D3-B5A9-5796486C5412}" type="pres">
      <dgm:prSet presAssocID="{BAEEBD8C-A6B7-455D-99FC-5DA5FCB3B969}" presName="LevelTwoTextNode" presStyleLbl="node2" presStyleIdx="3" presStyleCnt="4" custScaleX="210538" custScaleY="1195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B4F647F-BC0B-4FC8-B2EE-2EBC9D48AB8C}" type="pres">
      <dgm:prSet presAssocID="{BAEEBD8C-A6B7-455D-99FC-5DA5FCB3B969}" presName="level3hierChild" presStyleCnt="0"/>
      <dgm:spPr/>
    </dgm:pt>
    <dgm:pt modelId="{A08CB495-FA17-402E-9EC6-75AE3ED126E6}" type="pres">
      <dgm:prSet presAssocID="{5DD3B1CB-21D8-4700-B965-69AFB3CCF218}" presName="conn2-1" presStyleLbl="parChTrans1D3" presStyleIdx="7" presStyleCnt="9"/>
      <dgm:spPr/>
      <dgm:t>
        <a:bodyPr/>
        <a:lstStyle/>
        <a:p>
          <a:endParaRPr lang="ru-RU"/>
        </a:p>
      </dgm:t>
    </dgm:pt>
    <dgm:pt modelId="{1F88303D-EFD4-4210-997D-E77FFD957B53}" type="pres">
      <dgm:prSet presAssocID="{5DD3B1CB-21D8-4700-B965-69AFB3CCF218}" presName="connTx" presStyleLbl="parChTrans1D3" presStyleIdx="7" presStyleCnt="9"/>
      <dgm:spPr/>
      <dgm:t>
        <a:bodyPr/>
        <a:lstStyle/>
        <a:p>
          <a:endParaRPr lang="ru-RU"/>
        </a:p>
      </dgm:t>
    </dgm:pt>
    <dgm:pt modelId="{9B5BD4C1-18FC-4639-AE3C-358ADEA444BF}" type="pres">
      <dgm:prSet presAssocID="{925F7892-900D-443D-9664-781AFA5BD494}" presName="root2" presStyleCnt="0"/>
      <dgm:spPr/>
    </dgm:pt>
    <dgm:pt modelId="{6F9EEF03-8626-4574-B523-1040BFA2AD96}" type="pres">
      <dgm:prSet presAssocID="{925F7892-900D-443D-9664-781AFA5BD494}" presName="LevelTwoTextNode" presStyleLbl="node3" presStyleIdx="7" presStyleCnt="9" custScaleX="1519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6CA4F9-B980-4C8F-82D7-BAA45B130107}" type="pres">
      <dgm:prSet presAssocID="{925F7892-900D-443D-9664-781AFA5BD494}" presName="level3hierChild" presStyleCnt="0"/>
      <dgm:spPr/>
    </dgm:pt>
    <dgm:pt modelId="{70E3DEBA-5A4B-429E-A359-05923BE533D3}" type="pres">
      <dgm:prSet presAssocID="{95F1BBFE-8919-45DB-B2DD-04EC3BD44497}" presName="conn2-1" presStyleLbl="parChTrans1D3" presStyleIdx="8" presStyleCnt="9"/>
      <dgm:spPr/>
      <dgm:t>
        <a:bodyPr/>
        <a:lstStyle/>
        <a:p>
          <a:endParaRPr lang="ru-RU"/>
        </a:p>
      </dgm:t>
    </dgm:pt>
    <dgm:pt modelId="{9718F0F1-C243-4C91-8531-EFFDED798725}" type="pres">
      <dgm:prSet presAssocID="{95F1BBFE-8919-45DB-B2DD-04EC3BD44497}" presName="connTx" presStyleLbl="parChTrans1D3" presStyleIdx="8" presStyleCnt="9"/>
      <dgm:spPr/>
      <dgm:t>
        <a:bodyPr/>
        <a:lstStyle/>
        <a:p>
          <a:endParaRPr lang="ru-RU"/>
        </a:p>
      </dgm:t>
    </dgm:pt>
    <dgm:pt modelId="{D4880FC0-1903-4279-94F7-399A4390DB73}" type="pres">
      <dgm:prSet presAssocID="{64AF62F3-660D-40CF-80F0-BEFB37CC4C99}" presName="root2" presStyleCnt="0"/>
      <dgm:spPr/>
    </dgm:pt>
    <dgm:pt modelId="{A36C0291-6D33-439D-AB22-5AE11650FEBF}" type="pres">
      <dgm:prSet presAssocID="{64AF62F3-660D-40CF-80F0-BEFB37CC4C99}" presName="LevelTwoTextNode" presStyleLbl="node3" presStyleIdx="8" presStyleCnt="9" custScaleX="2122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3D8AA01-FEF4-42DD-9EC1-41F67C0F6854}" type="pres">
      <dgm:prSet presAssocID="{64AF62F3-660D-40CF-80F0-BEFB37CC4C99}" presName="level3hierChild" presStyleCnt="0"/>
      <dgm:spPr/>
    </dgm:pt>
  </dgm:ptLst>
  <dgm:cxnLst>
    <dgm:cxn modelId="{7F39AEF9-8DAE-4E30-AA0A-02A3A2C585DB}" type="presOf" srcId="{81D5AF69-4DD0-457A-8E2D-C6610FABB4A0}" destId="{AEA11DCB-8A31-496C-959F-5D42CEC74EF3}" srcOrd="0" destOrd="0" presId="urn:microsoft.com/office/officeart/2005/8/layout/hierarchy2"/>
    <dgm:cxn modelId="{306B317F-C027-4896-B5A1-B23B5913DBCD}" srcId="{ADFD3A60-D630-410C-BFEA-991AEF9ECD36}" destId="{E3CE238D-3D88-4CC6-BD73-678F9B6F85AC}" srcOrd="0" destOrd="0" parTransId="{A01A7145-17AF-4A1F-A1A5-CA4D171913A8}" sibTransId="{89572F5A-99A6-444E-9CD0-E081AD4A48F7}"/>
    <dgm:cxn modelId="{9C429DA4-8485-4836-9188-BE9D21F871E3}" srcId="{44DCDDF5-E2CC-4E95-93A4-C4F6556C5841}" destId="{D717A6C2-45F0-4B74-806C-F766FEEFF632}" srcOrd="1" destOrd="0" parTransId="{EE3EB538-2B89-4A88-A20C-1C7B71878010}" sibTransId="{19FCC3CA-D0CF-4BFB-B8C2-98858C985AA0}"/>
    <dgm:cxn modelId="{1C1208CD-35B3-4812-850A-6217BB15734C}" type="presOf" srcId="{B0E92DE6-F014-4045-8BE9-4E7A874A0079}" destId="{682393D8-9B4E-4D81-AB0D-F7D3F93A7880}" srcOrd="0" destOrd="0" presId="urn:microsoft.com/office/officeart/2005/8/layout/hierarchy2"/>
    <dgm:cxn modelId="{3BD195FF-AE4B-40F3-91A2-E9417D54CDF7}" type="presOf" srcId="{B5DD9593-EBAF-4060-9AC9-F18E448C24BD}" destId="{F310DD54-89D7-421B-88D7-E1934758D047}" srcOrd="0" destOrd="0" presId="urn:microsoft.com/office/officeart/2005/8/layout/hierarchy2"/>
    <dgm:cxn modelId="{DEBD6012-0A39-475C-8A05-748CBF6D2482}" type="presOf" srcId="{44DCDDF5-E2CC-4E95-93A4-C4F6556C5841}" destId="{2A24757E-BE07-40C1-B3C0-C09A4068D3B5}" srcOrd="0" destOrd="0" presId="urn:microsoft.com/office/officeart/2005/8/layout/hierarchy2"/>
    <dgm:cxn modelId="{51E03C77-0EB5-47BB-9DE4-E2C9946183BC}" type="presOf" srcId="{17D28A35-5C63-4701-8995-FED3CE5FF550}" destId="{6E3A0025-5381-49B2-B4DC-880774656446}" srcOrd="1" destOrd="0" presId="urn:microsoft.com/office/officeart/2005/8/layout/hierarchy2"/>
    <dgm:cxn modelId="{DE10F904-6278-4E04-9615-1098E6767DDB}" type="presOf" srcId="{85215783-35F9-4963-9138-DD227EBA24E2}" destId="{0C8487CD-C036-4F26-AE66-069ECE114658}" srcOrd="0" destOrd="0" presId="urn:microsoft.com/office/officeart/2005/8/layout/hierarchy2"/>
    <dgm:cxn modelId="{00F9AC28-140C-4778-9653-793423A5BBF4}" srcId="{BAEEBD8C-A6B7-455D-99FC-5DA5FCB3B969}" destId="{925F7892-900D-443D-9664-781AFA5BD494}" srcOrd="0" destOrd="0" parTransId="{5DD3B1CB-21D8-4700-B965-69AFB3CCF218}" sibTransId="{DDABC20E-2671-4CCF-B0D6-CFA23DE65FBD}"/>
    <dgm:cxn modelId="{9ED2E79C-2C08-48F6-98DE-A9361758B9E0}" type="presOf" srcId="{1B19B864-F150-4D27-8922-BA4CDC0E26A2}" destId="{910F4FEB-E9ED-4287-82E2-24111BF8B223}" srcOrd="0" destOrd="0" presId="urn:microsoft.com/office/officeart/2005/8/layout/hierarchy2"/>
    <dgm:cxn modelId="{660E3C3F-04F0-42CD-817A-CCE199A8BDF6}" srcId="{59D7EC51-C230-4E92-A085-7630D5A33A93}" destId="{F6FF40DC-4963-4F11-837B-52E14927F273}" srcOrd="2" destOrd="0" parTransId="{81D5AF69-4DD0-457A-8E2D-C6610FABB4A0}" sibTransId="{8AFF93FB-5CCC-4121-AF89-A7B1FD522BAD}"/>
    <dgm:cxn modelId="{D8AB3EDA-B8BC-4D0D-B56F-5A0AA8CAA512}" type="presOf" srcId="{A01A7145-17AF-4A1F-A1A5-CA4D171913A8}" destId="{527C670B-AB07-4E3E-87E6-D3ED10E512CD}" srcOrd="0" destOrd="0" presId="urn:microsoft.com/office/officeart/2005/8/layout/hierarchy2"/>
    <dgm:cxn modelId="{D45642D0-49B5-4593-AB5E-111E9DE0E6E6}" type="presOf" srcId="{925F7892-900D-443D-9664-781AFA5BD494}" destId="{6F9EEF03-8626-4574-B523-1040BFA2AD96}" srcOrd="0" destOrd="0" presId="urn:microsoft.com/office/officeart/2005/8/layout/hierarchy2"/>
    <dgm:cxn modelId="{DF6965E5-F920-4EB1-91A5-384AF48F58D2}" type="presOf" srcId="{B0E92DE6-F014-4045-8BE9-4E7A874A0079}" destId="{16B7013B-3938-44E3-9F5D-B0BCDD370C79}" srcOrd="1" destOrd="0" presId="urn:microsoft.com/office/officeart/2005/8/layout/hierarchy2"/>
    <dgm:cxn modelId="{ACCA9869-6F72-492D-ABAE-089B5E52C38A}" type="presOf" srcId="{5DD3B1CB-21D8-4700-B965-69AFB3CCF218}" destId="{1F88303D-EFD4-4210-997D-E77FFD957B53}" srcOrd="1" destOrd="0" presId="urn:microsoft.com/office/officeart/2005/8/layout/hierarchy2"/>
    <dgm:cxn modelId="{824465CC-49BD-4635-A833-6E702741CCFC}" type="presOf" srcId="{95F1BBFE-8919-45DB-B2DD-04EC3BD44497}" destId="{70E3DEBA-5A4B-429E-A359-05923BE533D3}" srcOrd="0" destOrd="0" presId="urn:microsoft.com/office/officeart/2005/8/layout/hierarchy2"/>
    <dgm:cxn modelId="{B01B74E1-559F-44B9-B23A-7E4CB49F4FE1}" type="presOf" srcId="{1B19B864-F150-4D27-8922-BA4CDC0E26A2}" destId="{FB39C37A-67AB-4ED6-9BB4-7241C3ED6B82}" srcOrd="1" destOrd="0" presId="urn:microsoft.com/office/officeart/2005/8/layout/hierarchy2"/>
    <dgm:cxn modelId="{E9BF683D-D232-4C0C-8EB0-16345A5FDD4B}" type="presOf" srcId="{5213B19F-D6EF-4B9E-8473-F582519A88C5}" destId="{967B2BD2-2933-449E-905F-846BDBC2E81F}" srcOrd="0" destOrd="0" presId="urn:microsoft.com/office/officeart/2005/8/layout/hierarchy2"/>
    <dgm:cxn modelId="{3F5F3555-EF9F-44BE-BE7B-6E1B6EA3E96B}" type="presOf" srcId="{ADFD3A60-D630-410C-BFEA-991AEF9ECD36}" destId="{B75F6C71-E5B2-42F2-B642-0F37FF659669}" srcOrd="0" destOrd="0" presId="urn:microsoft.com/office/officeart/2005/8/layout/hierarchy2"/>
    <dgm:cxn modelId="{EB1AB94A-8248-46D2-81F6-0C6138FC5976}" srcId="{44DCDDF5-E2CC-4E95-93A4-C4F6556C5841}" destId="{5213B19F-D6EF-4B9E-8473-F582519A88C5}" srcOrd="0" destOrd="0" parTransId="{309E92C1-95D4-4E11-96D0-333AE98FDB47}" sibTransId="{7C4227D8-D281-4158-B3E7-A1EA63CF31B9}"/>
    <dgm:cxn modelId="{6901366C-C466-45D5-A0F9-93AA81606E1C}" type="presOf" srcId="{D6487704-69E5-4BD4-AD74-EE5A103F65B1}" destId="{909B562F-3E85-42DC-A5F2-40F2CB2D565B}" srcOrd="1" destOrd="0" presId="urn:microsoft.com/office/officeart/2005/8/layout/hierarchy2"/>
    <dgm:cxn modelId="{D007627B-756B-4FBD-A040-AB2CA84902B2}" srcId="{F6FF40DC-4963-4F11-837B-52E14927F273}" destId="{FAA40655-7B9D-4BFF-8BDB-0EA297524F90}" srcOrd="0" destOrd="0" parTransId="{B0E92DE6-F014-4045-8BE9-4E7A874A0079}" sibTransId="{A8C25B67-B5F3-48C0-9E88-7BB456DA5615}"/>
    <dgm:cxn modelId="{26173D77-B5B0-46BE-AC8F-601B8E786800}" type="presOf" srcId="{D717A6C2-45F0-4B74-806C-F766FEEFF632}" destId="{B116D5A5-8EB5-4845-9A97-D2C88347A29C}" srcOrd="0" destOrd="0" presId="urn:microsoft.com/office/officeart/2005/8/layout/hierarchy2"/>
    <dgm:cxn modelId="{5DBB9919-3C81-4046-A7F7-4546741700B7}" type="presOf" srcId="{B1147893-D628-4CA1-B79E-C14C2B2371D4}" destId="{4B1B6EC2-F3C2-4940-A90C-EA3A5D9C4A9E}" srcOrd="0" destOrd="0" presId="urn:microsoft.com/office/officeart/2005/8/layout/hierarchy2"/>
    <dgm:cxn modelId="{E768BDC9-58D2-429B-A9BB-ADF6830C7ED0}" type="presOf" srcId="{9123DE5D-6A63-4D98-8E56-EDF92D828EAB}" destId="{37B27C46-FBB9-432D-B4E1-58B8F656B4AC}" srcOrd="0" destOrd="0" presId="urn:microsoft.com/office/officeart/2005/8/layout/hierarchy2"/>
    <dgm:cxn modelId="{0FB47E51-6050-4F1B-8F76-4692D0271529}" type="presOf" srcId="{BAEEBD8C-A6B7-455D-99FC-5DA5FCB3B969}" destId="{5BD85E40-0619-49D3-B5A9-5796486C5412}" srcOrd="0" destOrd="0" presId="urn:microsoft.com/office/officeart/2005/8/layout/hierarchy2"/>
    <dgm:cxn modelId="{5D70CEC9-F83A-446C-8E14-3B61F89CD9CD}" type="presOf" srcId="{9123DE5D-6A63-4D98-8E56-EDF92D828EAB}" destId="{9FE261ED-548F-45D1-BBBE-52101FEF9755}" srcOrd="1" destOrd="0" presId="urn:microsoft.com/office/officeart/2005/8/layout/hierarchy2"/>
    <dgm:cxn modelId="{C20D0463-A3BE-4EB6-8814-63FD24457D89}" type="presOf" srcId="{DFD83AAC-C06F-44DA-BB4E-631C22C2B302}" destId="{192777BE-54D7-489A-B56D-CFFC59F89734}" srcOrd="0" destOrd="0" presId="urn:microsoft.com/office/officeart/2005/8/layout/hierarchy2"/>
    <dgm:cxn modelId="{BF71EC1E-BA64-46DB-8AD9-2D9BAC400E94}" type="presOf" srcId="{5DD3B1CB-21D8-4700-B965-69AFB3CCF218}" destId="{A08CB495-FA17-402E-9EC6-75AE3ED126E6}" srcOrd="0" destOrd="0" presId="urn:microsoft.com/office/officeart/2005/8/layout/hierarchy2"/>
    <dgm:cxn modelId="{8848EA5F-D2DD-4F71-B715-D534A1A3F854}" type="presOf" srcId="{E3CE238D-3D88-4CC6-BD73-678F9B6F85AC}" destId="{4A54AF5B-690B-49F6-AF0E-EDFAA3629E64}" srcOrd="0" destOrd="0" presId="urn:microsoft.com/office/officeart/2005/8/layout/hierarchy2"/>
    <dgm:cxn modelId="{FAE41F1E-F8D7-44B2-87CF-D46D3D5A34BB}" type="presOf" srcId="{8EFC4D43-12B6-423C-ADCB-2ED6451571DA}" destId="{51204FA6-E7C2-4221-96F3-A866FD53B516}" srcOrd="0" destOrd="0" presId="urn:microsoft.com/office/officeart/2005/8/layout/hierarchy2"/>
    <dgm:cxn modelId="{989C7AB0-5D80-46F6-AEFC-EC4B61197A91}" srcId="{59D7EC51-C230-4E92-A085-7630D5A33A93}" destId="{BAEEBD8C-A6B7-455D-99FC-5DA5FCB3B969}" srcOrd="3" destOrd="0" parTransId="{9123DE5D-6A63-4D98-8E56-EDF92D828EAB}" sibTransId="{2299F84D-7724-486B-B56F-4F673943E7F7}"/>
    <dgm:cxn modelId="{7A2900BD-B5D3-41AB-A115-E718DAF1FFC1}" type="presOf" srcId="{A01A7145-17AF-4A1F-A1A5-CA4D171913A8}" destId="{16600534-D04A-49C3-A5E0-8FD27C833174}" srcOrd="1" destOrd="0" presId="urn:microsoft.com/office/officeart/2005/8/layout/hierarchy2"/>
    <dgm:cxn modelId="{40F21015-4F1C-4135-8570-CCF494D52A11}" srcId="{44DCDDF5-E2CC-4E95-93A4-C4F6556C5841}" destId="{B1147893-D628-4CA1-B79E-C14C2B2371D4}" srcOrd="2" destOrd="0" parTransId="{DFD83AAC-C06F-44DA-BB4E-631C22C2B302}" sibTransId="{3D41C26E-0E8D-4E0F-A3FB-40D93DE647A6}"/>
    <dgm:cxn modelId="{FDD10796-F076-4137-BF8D-AB50DD867DD1}" srcId="{ADFD3A60-D630-410C-BFEA-991AEF9ECD36}" destId="{09F44F53-0432-4142-8E8E-47670B21FB44}" srcOrd="1" destOrd="0" parTransId="{D6487704-69E5-4BD4-AD74-EE5A103F65B1}" sibTransId="{2B181913-677C-4B90-BC2F-D9FF2C8DE868}"/>
    <dgm:cxn modelId="{7EFD429C-2283-41FB-97C3-71F70A90D9B0}" type="presOf" srcId="{59D7EC51-C230-4E92-A085-7630D5A33A93}" destId="{9D766DBC-E424-44CD-B8EA-55E50D8C16F9}" srcOrd="0" destOrd="0" presId="urn:microsoft.com/office/officeart/2005/8/layout/hierarchy2"/>
    <dgm:cxn modelId="{BB7F7799-05DF-47E4-B2FF-A5E19F0CE67B}" srcId="{B5DD9593-EBAF-4060-9AC9-F18E448C24BD}" destId="{59D7EC51-C230-4E92-A085-7630D5A33A93}" srcOrd="0" destOrd="0" parTransId="{EA04AD4E-5B2A-4BEB-9DF7-99A53F79173A}" sibTransId="{D79DCFB8-DA13-4ADB-9876-87CDC8F0C280}"/>
    <dgm:cxn modelId="{906799E1-3242-4378-82A3-AA3064E45489}" srcId="{59D7EC51-C230-4E92-A085-7630D5A33A93}" destId="{ADFD3A60-D630-410C-BFEA-991AEF9ECD36}" srcOrd="0" destOrd="0" parTransId="{1B19B864-F150-4D27-8922-BA4CDC0E26A2}" sibTransId="{6FF433E1-8361-4F2B-A0EF-8E2483EF55D6}"/>
    <dgm:cxn modelId="{9C8EB86F-92BC-48DE-B6C4-5BE630F48B55}" type="presOf" srcId="{95F1BBFE-8919-45DB-B2DD-04EC3BD44497}" destId="{9718F0F1-C243-4C91-8531-EFFDED798725}" srcOrd="1" destOrd="0" presId="urn:microsoft.com/office/officeart/2005/8/layout/hierarchy2"/>
    <dgm:cxn modelId="{25921EBF-CF30-44FA-9D2C-C80C9CE1A119}" type="presOf" srcId="{D6487704-69E5-4BD4-AD74-EE5A103F65B1}" destId="{72E3725D-5434-485F-BC50-367F0432E6BC}" srcOrd="0" destOrd="0" presId="urn:microsoft.com/office/officeart/2005/8/layout/hierarchy2"/>
    <dgm:cxn modelId="{4C4D39B2-D828-4694-AA12-5DB05F7394C6}" type="presOf" srcId="{81D5AF69-4DD0-457A-8E2D-C6610FABB4A0}" destId="{34106F73-5441-4F70-B051-5772858BE9A7}" srcOrd="1" destOrd="0" presId="urn:microsoft.com/office/officeart/2005/8/layout/hierarchy2"/>
    <dgm:cxn modelId="{9F51F7EF-714C-4EBD-94E5-1A0F09CDF594}" type="presOf" srcId="{F6FF40DC-4963-4F11-837B-52E14927F273}" destId="{DA87BE6C-30EF-4B10-AC2C-4F77E4916473}" srcOrd="0" destOrd="0" presId="urn:microsoft.com/office/officeart/2005/8/layout/hierarchy2"/>
    <dgm:cxn modelId="{8CBB5CE4-F8D3-4B24-AB75-BF754654FF7A}" type="presOf" srcId="{309E92C1-95D4-4E11-96D0-333AE98FDB47}" destId="{45142290-96BC-4CA2-A360-1452496C82AB}" srcOrd="1" destOrd="0" presId="urn:microsoft.com/office/officeart/2005/8/layout/hierarchy2"/>
    <dgm:cxn modelId="{A4D78234-DBB4-456E-9F9F-FF73A26E49FD}" srcId="{59D7EC51-C230-4E92-A085-7630D5A33A93}" destId="{44DCDDF5-E2CC-4E95-93A4-C4F6556C5841}" srcOrd="1" destOrd="0" parTransId="{17D28A35-5C63-4701-8995-FED3CE5FF550}" sibTransId="{A3814AE5-1E90-4A77-9AE8-AA55D031841C}"/>
    <dgm:cxn modelId="{E5F60D89-B332-435D-9AAC-69974DCDFEAC}" type="presOf" srcId="{09F44F53-0432-4142-8E8E-47670B21FB44}" destId="{7C43891F-53E8-4FE4-888C-6BC788789AC7}" srcOrd="0" destOrd="0" presId="urn:microsoft.com/office/officeart/2005/8/layout/hierarchy2"/>
    <dgm:cxn modelId="{FCE07332-D9A9-4286-BF6C-5DD7D0529F9D}" type="presOf" srcId="{DFD83AAC-C06F-44DA-BB4E-631C22C2B302}" destId="{AC64C8AD-CC7F-4856-947A-0AB1765AD819}" srcOrd="1" destOrd="0" presId="urn:microsoft.com/office/officeart/2005/8/layout/hierarchy2"/>
    <dgm:cxn modelId="{E464478F-9F3D-430C-A19C-8D5AA16E8E99}" srcId="{BAEEBD8C-A6B7-455D-99FC-5DA5FCB3B969}" destId="{64AF62F3-660D-40CF-80F0-BEFB37CC4C99}" srcOrd="1" destOrd="0" parTransId="{95F1BBFE-8919-45DB-B2DD-04EC3BD44497}" sibTransId="{E6AF298F-4ACF-4D31-A100-C3804C601D36}"/>
    <dgm:cxn modelId="{08D7C1F1-D4D4-43F4-964C-7598D27165D8}" type="presOf" srcId="{17D28A35-5C63-4701-8995-FED3CE5FF550}" destId="{F3C7DD86-5F27-4D3B-A5BD-027122E7AB82}" srcOrd="0" destOrd="0" presId="urn:microsoft.com/office/officeart/2005/8/layout/hierarchy2"/>
    <dgm:cxn modelId="{4F3B7D20-3767-4DC3-BF0A-B83CA03016A1}" srcId="{F6FF40DC-4963-4F11-837B-52E14927F273}" destId="{8EFC4D43-12B6-423C-ADCB-2ED6451571DA}" srcOrd="1" destOrd="0" parTransId="{85215783-35F9-4963-9138-DD227EBA24E2}" sibTransId="{9316CDD2-1599-45A4-A883-AD7CE72D0B39}"/>
    <dgm:cxn modelId="{A2488217-B282-4615-B813-A970348C0055}" type="presOf" srcId="{FAA40655-7B9D-4BFF-8BDB-0EA297524F90}" destId="{58EF1CE3-6B2F-49DC-AC26-936014726BFD}" srcOrd="0" destOrd="0" presId="urn:microsoft.com/office/officeart/2005/8/layout/hierarchy2"/>
    <dgm:cxn modelId="{833DC4E7-ECAE-49E3-B789-95113C43381E}" type="presOf" srcId="{85215783-35F9-4963-9138-DD227EBA24E2}" destId="{7BDB13E8-89B7-4C6D-A553-C03BE8999D2B}" srcOrd="1" destOrd="0" presId="urn:microsoft.com/office/officeart/2005/8/layout/hierarchy2"/>
    <dgm:cxn modelId="{C0A6DD90-F9F0-416F-AA61-2E3DD2B4E272}" type="presOf" srcId="{309E92C1-95D4-4E11-96D0-333AE98FDB47}" destId="{CC1400E3-2A65-41D4-888F-443DCE82F735}" srcOrd="0" destOrd="0" presId="urn:microsoft.com/office/officeart/2005/8/layout/hierarchy2"/>
    <dgm:cxn modelId="{4490C4AE-07AC-4C5C-A6B8-718273595CBC}" type="presOf" srcId="{EE3EB538-2B89-4A88-A20C-1C7B71878010}" destId="{F545A57B-5FC7-47D2-842A-E7FCF59DDF76}" srcOrd="1" destOrd="0" presId="urn:microsoft.com/office/officeart/2005/8/layout/hierarchy2"/>
    <dgm:cxn modelId="{D3BA14A8-53F3-4D54-870B-7A7DF91DFEAB}" type="presOf" srcId="{EE3EB538-2B89-4A88-A20C-1C7B71878010}" destId="{1C23F010-4294-495C-B38F-C79CF5C0329B}" srcOrd="0" destOrd="0" presId="urn:microsoft.com/office/officeart/2005/8/layout/hierarchy2"/>
    <dgm:cxn modelId="{9B2CFE22-C1F8-4336-A54A-D5334A179C6F}" type="presOf" srcId="{64AF62F3-660D-40CF-80F0-BEFB37CC4C99}" destId="{A36C0291-6D33-439D-AB22-5AE11650FEBF}" srcOrd="0" destOrd="0" presId="urn:microsoft.com/office/officeart/2005/8/layout/hierarchy2"/>
    <dgm:cxn modelId="{EA82F59F-E0DC-43F9-8E2D-30DF5003CF28}" type="presParOf" srcId="{F310DD54-89D7-421B-88D7-E1934758D047}" destId="{751A360B-BBAC-4836-8850-9CDECE13E57F}" srcOrd="0" destOrd="0" presId="urn:microsoft.com/office/officeart/2005/8/layout/hierarchy2"/>
    <dgm:cxn modelId="{BBBD8FA2-8884-4927-BDD8-CD3F9B31BDFA}" type="presParOf" srcId="{751A360B-BBAC-4836-8850-9CDECE13E57F}" destId="{9D766DBC-E424-44CD-B8EA-55E50D8C16F9}" srcOrd="0" destOrd="0" presId="urn:microsoft.com/office/officeart/2005/8/layout/hierarchy2"/>
    <dgm:cxn modelId="{3F0A63F9-7283-4E18-933A-B06037E92B97}" type="presParOf" srcId="{751A360B-BBAC-4836-8850-9CDECE13E57F}" destId="{AC69D0C9-C1D3-434F-9F2B-C6EE8C835699}" srcOrd="1" destOrd="0" presId="urn:microsoft.com/office/officeart/2005/8/layout/hierarchy2"/>
    <dgm:cxn modelId="{31E38E4A-0561-49FE-A9F7-633109BE21B8}" type="presParOf" srcId="{AC69D0C9-C1D3-434F-9F2B-C6EE8C835699}" destId="{910F4FEB-E9ED-4287-82E2-24111BF8B223}" srcOrd="0" destOrd="0" presId="urn:microsoft.com/office/officeart/2005/8/layout/hierarchy2"/>
    <dgm:cxn modelId="{17F4A648-D26D-422B-BB1D-A6ACC559E6D2}" type="presParOf" srcId="{910F4FEB-E9ED-4287-82E2-24111BF8B223}" destId="{FB39C37A-67AB-4ED6-9BB4-7241C3ED6B82}" srcOrd="0" destOrd="0" presId="urn:microsoft.com/office/officeart/2005/8/layout/hierarchy2"/>
    <dgm:cxn modelId="{7699D599-8F37-43F3-8938-B93FF8689971}" type="presParOf" srcId="{AC69D0C9-C1D3-434F-9F2B-C6EE8C835699}" destId="{CBB25925-55C9-4166-9C36-DD27DC5C4E63}" srcOrd="1" destOrd="0" presId="urn:microsoft.com/office/officeart/2005/8/layout/hierarchy2"/>
    <dgm:cxn modelId="{60735657-9FB5-45CE-8326-44E956F754A5}" type="presParOf" srcId="{CBB25925-55C9-4166-9C36-DD27DC5C4E63}" destId="{B75F6C71-E5B2-42F2-B642-0F37FF659669}" srcOrd="0" destOrd="0" presId="urn:microsoft.com/office/officeart/2005/8/layout/hierarchy2"/>
    <dgm:cxn modelId="{B28C3675-020B-436D-BA0F-42473A742E65}" type="presParOf" srcId="{CBB25925-55C9-4166-9C36-DD27DC5C4E63}" destId="{139674E3-AFB2-4535-BB4D-47026AC3CC13}" srcOrd="1" destOrd="0" presId="urn:microsoft.com/office/officeart/2005/8/layout/hierarchy2"/>
    <dgm:cxn modelId="{19D99DF2-EBED-4419-915E-5316DFA8AC9F}" type="presParOf" srcId="{139674E3-AFB2-4535-BB4D-47026AC3CC13}" destId="{527C670B-AB07-4E3E-87E6-D3ED10E512CD}" srcOrd="0" destOrd="0" presId="urn:microsoft.com/office/officeart/2005/8/layout/hierarchy2"/>
    <dgm:cxn modelId="{2B771E5F-7BE6-4E80-BAE9-77A247A8829E}" type="presParOf" srcId="{527C670B-AB07-4E3E-87E6-D3ED10E512CD}" destId="{16600534-D04A-49C3-A5E0-8FD27C833174}" srcOrd="0" destOrd="0" presId="urn:microsoft.com/office/officeart/2005/8/layout/hierarchy2"/>
    <dgm:cxn modelId="{5BA007E2-AB88-4D39-B780-4127208A05B6}" type="presParOf" srcId="{139674E3-AFB2-4535-BB4D-47026AC3CC13}" destId="{3174D4DE-F7CE-473D-965A-EE13ADFF4155}" srcOrd="1" destOrd="0" presId="urn:microsoft.com/office/officeart/2005/8/layout/hierarchy2"/>
    <dgm:cxn modelId="{A65939CD-EF43-46DA-8A11-4A63FDCD5ABF}" type="presParOf" srcId="{3174D4DE-F7CE-473D-965A-EE13ADFF4155}" destId="{4A54AF5B-690B-49F6-AF0E-EDFAA3629E64}" srcOrd="0" destOrd="0" presId="urn:microsoft.com/office/officeart/2005/8/layout/hierarchy2"/>
    <dgm:cxn modelId="{CA648482-EEC7-43BD-A16A-6FF494979112}" type="presParOf" srcId="{3174D4DE-F7CE-473D-965A-EE13ADFF4155}" destId="{7B2F069B-037C-4BB9-A1C9-A2B95BDA6476}" srcOrd="1" destOrd="0" presId="urn:microsoft.com/office/officeart/2005/8/layout/hierarchy2"/>
    <dgm:cxn modelId="{5528D406-246F-486B-8DA2-CF86094B7EFB}" type="presParOf" srcId="{139674E3-AFB2-4535-BB4D-47026AC3CC13}" destId="{72E3725D-5434-485F-BC50-367F0432E6BC}" srcOrd="2" destOrd="0" presId="urn:microsoft.com/office/officeart/2005/8/layout/hierarchy2"/>
    <dgm:cxn modelId="{24295D69-E99E-461F-AE3E-7AD5524C3B4C}" type="presParOf" srcId="{72E3725D-5434-485F-BC50-367F0432E6BC}" destId="{909B562F-3E85-42DC-A5F2-40F2CB2D565B}" srcOrd="0" destOrd="0" presId="urn:microsoft.com/office/officeart/2005/8/layout/hierarchy2"/>
    <dgm:cxn modelId="{17DA7C61-1516-4A7C-9150-74F1DF81003E}" type="presParOf" srcId="{139674E3-AFB2-4535-BB4D-47026AC3CC13}" destId="{B6F9C5A7-85AA-4BC7-ACA1-795F6CE2A725}" srcOrd="3" destOrd="0" presId="urn:microsoft.com/office/officeart/2005/8/layout/hierarchy2"/>
    <dgm:cxn modelId="{44FD1C00-1FBB-48F7-BA23-42CC6B638793}" type="presParOf" srcId="{B6F9C5A7-85AA-4BC7-ACA1-795F6CE2A725}" destId="{7C43891F-53E8-4FE4-888C-6BC788789AC7}" srcOrd="0" destOrd="0" presId="urn:microsoft.com/office/officeart/2005/8/layout/hierarchy2"/>
    <dgm:cxn modelId="{AF925D50-9AB4-49E4-8C61-941BEEF5C771}" type="presParOf" srcId="{B6F9C5A7-85AA-4BC7-ACA1-795F6CE2A725}" destId="{2832C128-FDF1-43CD-B384-F01CC06D4697}" srcOrd="1" destOrd="0" presId="urn:microsoft.com/office/officeart/2005/8/layout/hierarchy2"/>
    <dgm:cxn modelId="{B2616D64-C9B5-4902-9F76-DAAE27946DD7}" type="presParOf" srcId="{AC69D0C9-C1D3-434F-9F2B-C6EE8C835699}" destId="{F3C7DD86-5F27-4D3B-A5BD-027122E7AB82}" srcOrd="2" destOrd="0" presId="urn:microsoft.com/office/officeart/2005/8/layout/hierarchy2"/>
    <dgm:cxn modelId="{4F7DBA91-ED0A-4605-A782-D1555F88BEBC}" type="presParOf" srcId="{F3C7DD86-5F27-4D3B-A5BD-027122E7AB82}" destId="{6E3A0025-5381-49B2-B4DC-880774656446}" srcOrd="0" destOrd="0" presId="urn:microsoft.com/office/officeart/2005/8/layout/hierarchy2"/>
    <dgm:cxn modelId="{C45B421A-0627-4413-9063-2DD9A857230A}" type="presParOf" srcId="{AC69D0C9-C1D3-434F-9F2B-C6EE8C835699}" destId="{7CAF4730-6018-4F20-838C-17DF38D6EE4E}" srcOrd="3" destOrd="0" presId="urn:microsoft.com/office/officeart/2005/8/layout/hierarchy2"/>
    <dgm:cxn modelId="{5DEFB2FC-3FA3-4FA8-8B39-34AAAA3C7536}" type="presParOf" srcId="{7CAF4730-6018-4F20-838C-17DF38D6EE4E}" destId="{2A24757E-BE07-40C1-B3C0-C09A4068D3B5}" srcOrd="0" destOrd="0" presId="urn:microsoft.com/office/officeart/2005/8/layout/hierarchy2"/>
    <dgm:cxn modelId="{18AFE81F-8628-4879-9E8B-1345A94EBB7D}" type="presParOf" srcId="{7CAF4730-6018-4F20-838C-17DF38D6EE4E}" destId="{D7FCE454-E41E-4C47-BBF8-643EAD817643}" srcOrd="1" destOrd="0" presId="urn:microsoft.com/office/officeart/2005/8/layout/hierarchy2"/>
    <dgm:cxn modelId="{3B295C26-C2D5-42AB-86D1-09FB5CC160F2}" type="presParOf" srcId="{D7FCE454-E41E-4C47-BBF8-643EAD817643}" destId="{CC1400E3-2A65-41D4-888F-443DCE82F735}" srcOrd="0" destOrd="0" presId="urn:microsoft.com/office/officeart/2005/8/layout/hierarchy2"/>
    <dgm:cxn modelId="{15FE58BE-6A9B-448F-9501-F541BCBA75A1}" type="presParOf" srcId="{CC1400E3-2A65-41D4-888F-443DCE82F735}" destId="{45142290-96BC-4CA2-A360-1452496C82AB}" srcOrd="0" destOrd="0" presId="urn:microsoft.com/office/officeart/2005/8/layout/hierarchy2"/>
    <dgm:cxn modelId="{B59FB205-B8B3-4278-8FA5-A0F4C49FC1C7}" type="presParOf" srcId="{D7FCE454-E41E-4C47-BBF8-643EAD817643}" destId="{22B9B984-B0DE-4DAF-A12F-26E475380127}" srcOrd="1" destOrd="0" presId="urn:microsoft.com/office/officeart/2005/8/layout/hierarchy2"/>
    <dgm:cxn modelId="{8A07804F-562C-4635-8A82-A7BE7F080BC9}" type="presParOf" srcId="{22B9B984-B0DE-4DAF-A12F-26E475380127}" destId="{967B2BD2-2933-449E-905F-846BDBC2E81F}" srcOrd="0" destOrd="0" presId="urn:microsoft.com/office/officeart/2005/8/layout/hierarchy2"/>
    <dgm:cxn modelId="{2ABA231F-57B3-4A03-9F01-927F05C63E79}" type="presParOf" srcId="{22B9B984-B0DE-4DAF-A12F-26E475380127}" destId="{B079DE58-96AA-4F4F-A26E-73AE3AEC337E}" srcOrd="1" destOrd="0" presId="urn:microsoft.com/office/officeart/2005/8/layout/hierarchy2"/>
    <dgm:cxn modelId="{4D622987-6E0B-48E6-9F3C-95623D4DDCF9}" type="presParOf" srcId="{D7FCE454-E41E-4C47-BBF8-643EAD817643}" destId="{1C23F010-4294-495C-B38F-C79CF5C0329B}" srcOrd="2" destOrd="0" presId="urn:microsoft.com/office/officeart/2005/8/layout/hierarchy2"/>
    <dgm:cxn modelId="{58F681FD-1182-401E-B723-5458FB910F8D}" type="presParOf" srcId="{1C23F010-4294-495C-B38F-C79CF5C0329B}" destId="{F545A57B-5FC7-47D2-842A-E7FCF59DDF76}" srcOrd="0" destOrd="0" presId="urn:microsoft.com/office/officeart/2005/8/layout/hierarchy2"/>
    <dgm:cxn modelId="{7D7A6F0A-C032-4BFF-8B7D-F1C6D20B3653}" type="presParOf" srcId="{D7FCE454-E41E-4C47-BBF8-643EAD817643}" destId="{B7FB035A-D391-47A1-AE35-0BA84D695074}" srcOrd="3" destOrd="0" presId="urn:microsoft.com/office/officeart/2005/8/layout/hierarchy2"/>
    <dgm:cxn modelId="{A74E32CB-CD7A-418A-92AD-13F9B04D7FEF}" type="presParOf" srcId="{B7FB035A-D391-47A1-AE35-0BA84D695074}" destId="{B116D5A5-8EB5-4845-9A97-D2C88347A29C}" srcOrd="0" destOrd="0" presId="urn:microsoft.com/office/officeart/2005/8/layout/hierarchy2"/>
    <dgm:cxn modelId="{BB0346BB-4954-416C-81A1-6E240BD27B61}" type="presParOf" srcId="{B7FB035A-D391-47A1-AE35-0BA84D695074}" destId="{4DD8EF6E-1061-488D-A4E9-9E8406F69B83}" srcOrd="1" destOrd="0" presId="urn:microsoft.com/office/officeart/2005/8/layout/hierarchy2"/>
    <dgm:cxn modelId="{CA19AC62-0FC7-43BD-9324-C09C17A28DC2}" type="presParOf" srcId="{D7FCE454-E41E-4C47-BBF8-643EAD817643}" destId="{192777BE-54D7-489A-B56D-CFFC59F89734}" srcOrd="4" destOrd="0" presId="urn:microsoft.com/office/officeart/2005/8/layout/hierarchy2"/>
    <dgm:cxn modelId="{9542BECC-EA68-4443-8895-899272D6A324}" type="presParOf" srcId="{192777BE-54D7-489A-B56D-CFFC59F89734}" destId="{AC64C8AD-CC7F-4856-947A-0AB1765AD819}" srcOrd="0" destOrd="0" presId="urn:microsoft.com/office/officeart/2005/8/layout/hierarchy2"/>
    <dgm:cxn modelId="{52020510-7372-488F-9342-261765284C45}" type="presParOf" srcId="{D7FCE454-E41E-4C47-BBF8-643EAD817643}" destId="{13FCDE45-34B2-46B9-8ECA-3DE453DF02AB}" srcOrd="5" destOrd="0" presId="urn:microsoft.com/office/officeart/2005/8/layout/hierarchy2"/>
    <dgm:cxn modelId="{FC2FEF29-6DAE-4BB6-951C-A33D05F9EAFA}" type="presParOf" srcId="{13FCDE45-34B2-46B9-8ECA-3DE453DF02AB}" destId="{4B1B6EC2-F3C2-4940-A90C-EA3A5D9C4A9E}" srcOrd="0" destOrd="0" presId="urn:microsoft.com/office/officeart/2005/8/layout/hierarchy2"/>
    <dgm:cxn modelId="{3DF40541-8F9F-4148-954E-3D314617EFB8}" type="presParOf" srcId="{13FCDE45-34B2-46B9-8ECA-3DE453DF02AB}" destId="{13937819-D4C0-445F-BC94-CC397250976B}" srcOrd="1" destOrd="0" presId="urn:microsoft.com/office/officeart/2005/8/layout/hierarchy2"/>
    <dgm:cxn modelId="{2B990D4E-829B-4A24-9FDC-0F836E0164A1}" type="presParOf" srcId="{AC69D0C9-C1D3-434F-9F2B-C6EE8C835699}" destId="{AEA11DCB-8A31-496C-959F-5D42CEC74EF3}" srcOrd="4" destOrd="0" presId="urn:microsoft.com/office/officeart/2005/8/layout/hierarchy2"/>
    <dgm:cxn modelId="{A35301F6-270E-44A7-A31D-0270162AC2A2}" type="presParOf" srcId="{AEA11DCB-8A31-496C-959F-5D42CEC74EF3}" destId="{34106F73-5441-4F70-B051-5772858BE9A7}" srcOrd="0" destOrd="0" presId="urn:microsoft.com/office/officeart/2005/8/layout/hierarchy2"/>
    <dgm:cxn modelId="{AB0EA459-40C2-443F-B890-915722651F54}" type="presParOf" srcId="{AC69D0C9-C1D3-434F-9F2B-C6EE8C835699}" destId="{C1377F03-D331-4EB5-A923-1323AF0BE82A}" srcOrd="5" destOrd="0" presId="urn:microsoft.com/office/officeart/2005/8/layout/hierarchy2"/>
    <dgm:cxn modelId="{14AD12B7-FDC3-4557-B4E2-85D0FDF4D63C}" type="presParOf" srcId="{C1377F03-D331-4EB5-A923-1323AF0BE82A}" destId="{DA87BE6C-30EF-4B10-AC2C-4F77E4916473}" srcOrd="0" destOrd="0" presId="urn:microsoft.com/office/officeart/2005/8/layout/hierarchy2"/>
    <dgm:cxn modelId="{E0EEDDB6-53E2-43B9-8B01-7CDE326513F9}" type="presParOf" srcId="{C1377F03-D331-4EB5-A923-1323AF0BE82A}" destId="{D8544672-C6F1-440A-8EF5-A18A26E1B982}" srcOrd="1" destOrd="0" presId="urn:microsoft.com/office/officeart/2005/8/layout/hierarchy2"/>
    <dgm:cxn modelId="{5144CE12-A0DB-46A8-A85C-9A39EA8B3626}" type="presParOf" srcId="{D8544672-C6F1-440A-8EF5-A18A26E1B982}" destId="{682393D8-9B4E-4D81-AB0D-F7D3F93A7880}" srcOrd="0" destOrd="0" presId="urn:microsoft.com/office/officeart/2005/8/layout/hierarchy2"/>
    <dgm:cxn modelId="{7B9702D6-00A5-4C9E-AA7C-C40492D4A294}" type="presParOf" srcId="{682393D8-9B4E-4D81-AB0D-F7D3F93A7880}" destId="{16B7013B-3938-44E3-9F5D-B0BCDD370C79}" srcOrd="0" destOrd="0" presId="urn:microsoft.com/office/officeart/2005/8/layout/hierarchy2"/>
    <dgm:cxn modelId="{D9C74EBE-CC59-4D88-B46B-593F5724B2C8}" type="presParOf" srcId="{D8544672-C6F1-440A-8EF5-A18A26E1B982}" destId="{34929668-2164-4B61-AB06-A8A9E90233B4}" srcOrd="1" destOrd="0" presId="urn:microsoft.com/office/officeart/2005/8/layout/hierarchy2"/>
    <dgm:cxn modelId="{49432A8F-DCFC-4E75-A5F2-3827F5C0B3F3}" type="presParOf" srcId="{34929668-2164-4B61-AB06-A8A9E90233B4}" destId="{58EF1CE3-6B2F-49DC-AC26-936014726BFD}" srcOrd="0" destOrd="0" presId="urn:microsoft.com/office/officeart/2005/8/layout/hierarchy2"/>
    <dgm:cxn modelId="{6B1E2528-632E-4D5F-9A7C-981B09855FC7}" type="presParOf" srcId="{34929668-2164-4B61-AB06-A8A9E90233B4}" destId="{7087CB27-A0F8-4F2E-8AD0-B28627D15EB2}" srcOrd="1" destOrd="0" presId="urn:microsoft.com/office/officeart/2005/8/layout/hierarchy2"/>
    <dgm:cxn modelId="{397153B2-66B5-46FB-804A-BB1D1AB11D01}" type="presParOf" srcId="{D8544672-C6F1-440A-8EF5-A18A26E1B982}" destId="{0C8487CD-C036-4F26-AE66-069ECE114658}" srcOrd="2" destOrd="0" presId="urn:microsoft.com/office/officeart/2005/8/layout/hierarchy2"/>
    <dgm:cxn modelId="{76C74ABD-528F-418A-9343-BABB54F0BFB6}" type="presParOf" srcId="{0C8487CD-C036-4F26-AE66-069ECE114658}" destId="{7BDB13E8-89B7-4C6D-A553-C03BE8999D2B}" srcOrd="0" destOrd="0" presId="urn:microsoft.com/office/officeart/2005/8/layout/hierarchy2"/>
    <dgm:cxn modelId="{7715BA3C-0E6A-451F-A70B-DBF21DBACB78}" type="presParOf" srcId="{D8544672-C6F1-440A-8EF5-A18A26E1B982}" destId="{E405859F-9858-4E92-989D-2EC5325E4673}" srcOrd="3" destOrd="0" presId="urn:microsoft.com/office/officeart/2005/8/layout/hierarchy2"/>
    <dgm:cxn modelId="{68786F7E-F20C-4329-8402-3ADCD9BBD6B0}" type="presParOf" srcId="{E405859F-9858-4E92-989D-2EC5325E4673}" destId="{51204FA6-E7C2-4221-96F3-A866FD53B516}" srcOrd="0" destOrd="0" presId="urn:microsoft.com/office/officeart/2005/8/layout/hierarchy2"/>
    <dgm:cxn modelId="{C400C1E2-A98D-4481-9B3E-A1789C070B3D}" type="presParOf" srcId="{E405859F-9858-4E92-989D-2EC5325E4673}" destId="{15AC6066-BA0B-4C7F-BFB2-C0E64D9ABBCA}" srcOrd="1" destOrd="0" presId="urn:microsoft.com/office/officeart/2005/8/layout/hierarchy2"/>
    <dgm:cxn modelId="{36D5E712-665D-459C-AD1D-540238515D16}" type="presParOf" srcId="{AC69D0C9-C1D3-434F-9F2B-C6EE8C835699}" destId="{37B27C46-FBB9-432D-B4E1-58B8F656B4AC}" srcOrd="6" destOrd="0" presId="urn:microsoft.com/office/officeart/2005/8/layout/hierarchy2"/>
    <dgm:cxn modelId="{E18945B0-D45A-498C-BFC3-62E223A732C2}" type="presParOf" srcId="{37B27C46-FBB9-432D-B4E1-58B8F656B4AC}" destId="{9FE261ED-548F-45D1-BBBE-52101FEF9755}" srcOrd="0" destOrd="0" presId="urn:microsoft.com/office/officeart/2005/8/layout/hierarchy2"/>
    <dgm:cxn modelId="{C9B7AFD0-6139-47B7-BC86-F3DAE9C461C6}" type="presParOf" srcId="{AC69D0C9-C1D3-434F-9F2B-C6EE8C835699}" destId="{D65368EC-83BB-454A-AC5E-7C716F193AA8}" srcOrd="7" destOrd="0" presId="urn:microsoft.com/office/officeart/2005/8/layout/hierarchy2"/>
    <dgm:cxn modelId="{00DEBACC-8137-4831-8704-99265D28FAFE}" type="presParOf" srcId="{D65368EC-83BB-454A-AC5E-7C716F193AA8}" destId="{5BD85E40-0619-49D3-B5A9-5796486C5412}" srcOrd="0" destOrd="0" presId="urn:microsoft.com/office/officeart/2005/8/layout/hierarchy2"/>
    <dgm:cxn modelId="{D62447DB-4FF7-47F5-AE86-40F3A601BF13}" type="presParOf" srcId="{D65368EC-83BB-454A-AC5E-7C716F193AA8}" destId="{7B4F647F-BC0B-4FC8-B2EE-2EBC9D48AB8C}" srcOrd="1" destOrd="0" presId="urn:microsoft.com/office/officeart/2005/8/layout/hierarchy2"/>
    <dgm:cxn modelId="{B5EF9662-3587-4159-BA19-58897B0709DF}" type="presParOf" srcId="{7B4F647F-BC0B-4FC8-B2EE-2EBC9D48AB8C}" destId="{A08CB495-FA17-402E-9EC6-75AE3ED126E6}" srcOrd="0" destOrd="0" presId="urn:microsoft.com/office/officeart/2005/8/layout/hierarchy2"/>
    <dgm:cxn modelId="{719844D5-B4A7-47E7-8E2A-ACB8B5FDC4D2}" type="presParOf" srcId="{A08CB495-FA17-402E-9EC6-75AE3ED126E6}" destId="{1F88303D-EFD4-4210-997D-E77FFD957B53}" srcOrd="0" destOrd="0" presId="urn:microsoft.com/office/officeart/2005/8/layout/hierarchy2"/>
    <dgm:cxn modelId="{690B9FD1-9B7D-4AAC-8064-2E02E6075F40}" type="presParOf" srcId="{7B4F647F-BC0B-4FC8-B2EE-2EBC9D48AB8C}" destId="{9B5BD4C1-18FC-4639-AE3C-358ADEA444BF}" srcOrd="1" destOrd="0" presId="urn:microsoft.com/office/officeart/2005/8/layout/hierarchy2"/>
    <dgm:cxn modelId="{48384A3D-86CE-4450-A2D5-F167E6011B80}" type="presParOf" srcId="{9B5BD4C1-18FC-4639-AE3C-358ADEA444BF}" destId="{6F9EEF03-8626-4574-B523-1040BFA2AD96}" srcOrd="0" destOrd="0" presId="urn:microsoft.com/office/officeart/2005/8/layout/hierarchy2"/>
    <dgm:cxn modelId="{7653BE39-0560-4345-98FA-7E24A823CA3A}" type="presParOf" srcId="{9B5BD4C1-18FC-4639-AE3C-358ADEA444BF}" destId="{C06CA4F9-B980-4C8F-82D7-BAA45B130107}" srcOrd="1" destOrd="0" presId="urn:microsoft.com/office/officeart/2005/8/layout/hierarchy2"/>
    <dgm:cxn modelId="{DDD5875F-37E1-4CA8-8E61-117308710B12}" type="presParOf" srcId="{7B4F647F-BC0B-4FC8-B2EE-2EBC9D48AB8C}" destId="{70E3DEBA-5A4B-429E-A359-05923BE533D3}" srcOrd="2" destOrd="0" presId="urn:microsoft.com/office/officeart/2005/8/layout/hierarchy2"/>
    <dgm:cxn modelId="{5DA2EAD7-3581-46C3-B72F-36BF36E73573}" type="presParOf" srcId="{70E3DEBA-5A4B-429E-A359-05923BE533D3}" destId="{9718F0F1-C243-4C91-8531-EFFDED798725}" srcOrd="0" destOrd="0" presId="urn:microsoft.com/office/officeart/2005/8/layout/hierarchy2"/>
    <dgm:cxn modelId="{ED116C3D-1A4A-434F-8572-9E67DE5C40C7}" type="presParOf" srcId="{7B4F647F-BC0B-4FC8-B2EE-2EBC9D48AB8C}" destId="{D4880FC0-1903-4279-94F7-399A4390DB73}" srcOrd="3" destOrd="0" presId="urn:microsoft.com/office/officeart/2005/8/layout/hierarchy2"/>
    <dgm:cxn modelId="{6A5B8519-C609-4328-85E1-7D3298D02AAE}" type="presParOf" srcId="{D4880FC0-1903-4279-94F7-399A4390DB73}" destId="{A36C0291-6D33-439D-AB22-5AE11650FEBF}" srcOrd="0" destOrd="0" presId="urn:microsoft.com/office/officeart/2005/8/layout/hierarchy2"/>
    <dgm:cxn modelId="{10FD8380-1E22-4E97-8F88-08907DB2FCCB}" type="presParOf" srcId="{D4880FC0-1903-4279-94F7-399A4390DB73}" destId="{23D8AA01-FEF4-42DD-9EC1-41F67C0F685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5D570C-BA09-409A-9F58-60C153B288CC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D737F6C-9CB6-4201-AA06-F69E87A443D8}">
      <dgm:prSet phldrT="[Текст]"/>
      <dgm:spPr/>
      <dgm:t>
        <a:bodyPr/>
        <a:lstStyle/>
        <a:p>
          <a:r>
            <a:rPr lang="ru-RU" dirty="0" smtClean="0"/>
            <a:t>Общий объект </a:t>
          </a:r>
          <a:endParaRPr lang="ru-RU" dirty="0"/>
        </a:p>
      </dgm:t>
    </dgm:pt>
    <dgm:pt modelId="{AAD06EB7-79D7-4C65-9C53-3E9E6AAFD1B1}" type="parTrans" cxnId="{36A128E4-88BF-4C80-9386-9FEB9664C380}">
      <dgm:prSet/>
      <dgm:spPr/>
      <dgm:t>
        <a:bodyPr/>
        <a:lstStyle/>
        <a:p>
          <a:endParaRPr lang="ru-RU"/>
        </a:p>
      </dgm:t>
    </dgm:pt>
    <dgm:pt modelId="{FB274F88-E149-43F3-9C52-04795F60A598}" type="sibTrans" cxnId="{36A128E4-88BF-4C80-9386-9FEB9664C380}">
      <dgm:prSet/>
      <dgm:spPr/>
      <dgm:t>
        <a:bodyPr/>
        <a:lstStyle/>
        <a:p>
          <a:endParaRPr lang="ru-RU"/>
        </a:p>
      </dgm:t>
    </dgm:pt>
    <dgm:pt modelId="{31B00448-82C5-46D2-BEED-02015E79C283}">
      <dgm:prSet phldrT="[Текст]"/>
      <dgm:spPr/>
      <dgm:t>
        <a:bodyPr/>
        <a:lstStyle/>
        <a:p>
          <a:r>
            <a:rPr lang="ru-RU" dirty="0" smtClean="0"/>
            <a:t>общественные отношения, складывающиеся в сфере налогообложения, сама налоговая система Российской Федерации, а также установленный порядок формирования публичных финансов за счет законно установленных налогов, сборов и страховых взносов</a:t>
          </a:r>
          <a:endParaRPr lang="ru-RU" dirty="0"/>
        </a:p>
      </dgm:t>
    </dgm:pt>
    <dgm:pt modelId="{E10BF683-6D51-4DDB-B43F-F186CEB25E3D}" type="parTrans" cxnId="{413F3378-D5D4-4966-9753-044275C6474B}">
      <dgm:prSet/>
      <dgm:spPr/>
      <dgm:t>
        <a:bodyPr/>
        <a:lstStyle/>
        <a:p>
          <a:endParaRPr lang="ru-RU"/>
        </a:p>
      </dgm:t>
    </dgm:pt>
    <dgm:pt modelId="{3458042D-468E-4D61-8AD1-88DBDAE5CC01}" type="sibTrans" cxnId="{413F3378-D5D4-4966-9753-044275C6474B}">
      <dgm:prSet/>
      <dgm:spPr/>
      <dgm:t>
        <a:bodyPr/>
        <a:lstStyle/>
        <a:p>
          <a:endParaRPr lang="ru-RU"/>
        </a:p>
      </dgm:t>
    </dgm:pt>
    <dgm:pt modelId="{76FD396F-56D7-4A99-8BBE-95BDCE189EC0}">
      <dgm:prSet phldrT="[Текст]"/>
      <dgm:spPr/>
      <dgm:t>
        <a:bodyPr/>
        <a:lstStyle/>
        <a:p>
          <a:r>
            <a:rPr lang="ru-RU" dirty="0" smtClean="0"/>
            <a:t>Непосредственный объект </a:t>
          </a:r>
          <a:endParaRPr lang="ru-RU" dirty="0"/>
        </a:p>
      </dgm:t>
    </dgm:pt>
    <dgm:pt modelId="{F42BD77F-53DA-4258-8E01-9953BE74B894}" type="parTrans" cxnId="{6F512E2D-17D6-429C-A3D2-7825992B61B1}">
      <dgm:prSet/>
      <dgm:spPr/>
      <dgm:t>
        <a:bodyPr/>
        <a:lstStyle/>
        <a:p>
          <a:endParaRPr lang="ru-RU"/>
        </a:p>
      </dgm:t>
    </dgm:pt>
    <dgm:pt modelId="{B9488E96-3215-414F-8D85-B03AB3F82606}" type="sibTrans" cxnId="{6F512E2D-17D6-429C-A3D2-7825992B61B1}">
      <dgm:prSet/>
      <dgm:spPr/>
      <dgm:t>
        <a:bodyPr/>
        <a:lstStyle/>
        <a:p>
          <a:endParaRPr lang="ru-RU"/>
        </a:p>
      </dgm:t>
    </dgm:pt>
    <dgm:pt modelId="{FE4B2607-2298-4E1B-A1DC-1075CA36A967}">
      <dgm:prSet phldrT="[Текст]"/>
      <dgm:spPr/>
      <dgm:t>
        <a:bodyPr/>
        <a:lstStyle/>
        <a:p>
          <a:r>
            <a:rPr lang="ru-RU" dirty="0" smtClean="0"/>
            <a:t>налоговые правонарушения, направленные против установленного порядка исчисления и взимания налогов и сборов (ст. 120, 122, 123 и др. НК РФ)</a:t>
          </a:r>
          <a:endParaRPr lang="ru-RU" dirty="0"/>
        </a:p>
      </dgm:t>
    </dgm:pt>
    <dgm:pt modelId="{312481C6-C325-42E8-9EA0-6CD2E538F7E8}" type="parTrans" cxnId="{704CD57B-D748-45F7-BB65-7C655A1CD484}">
      <dgm:prSet/>
      <dgm:spPr/>
      <dgm:t>
        <a:bodyPr/>
        <a:lstStyle/>
        <a:p>
          <a:endParaRPr lang="ru-RU"/>
        </a:p>
      </dgm:t>
    </dgm:pt>
    <dgm:pt modelId="{32F412E7-869B-41AF-93B1-A1435F9C125A}" type="sibTrans" cxnId="{704CD57B-D748-45F7-BB65-7C655A1CD484}">
      <dgm:prSet/>
      <dgm:spPr/>
      <dgm:t>
        <a:bodyPr/>
        <a:lstStyle/>
        <a:p>
          <a:endParaRPr lang="ru-RU"/>
        </a:p>
      </dgm:t>
    </dgm:pt>
    <dgm:pt modelId="{14D10D08-F44F-4716-B0CA-FBFA09518047}">
      <dgm:prSet phldrT="[Текст]"/>
      <dgm:spPr/>
      <dgm:t>
        <a:bodyPr/>
        <a:lstStyle/>
        <a:p>
          <a:r>
            <a:rPr lang="ru-RU" dirty="0" smtClean="0"/>
            <a:t>налоговые правонарушения, направленные против общественных отношений, возникающих в рамках привлечения к ответственности за совершение налогового правонарушения (ст. 128, 135 и др. НК РФ)</a:t>
          </a:r>
          <a:endParaRPr lang="ru-RU" dirty="0"/>
        </a:p>
      </dgm:t>
    </dgm:pt>
    <dgm:pt modelId="{4C5B99FE-6A8F-4A1F-A911-6013E20ABF46}" type="parTrans" cxnId="{795D1D95-9940-40CA-A647-E84B29BB42B5}">
      <dgm:prSet/>
      <dgm:spPr/>
      <dgm:t>
        <a:bodyPr/>
        <a:lstStyle/>
        <a:p>
          <a:endParaRPr lang="ru-RU"/>
        </a:p>
      </dgm:t>
    </dgm:pt>
    <dgm:pt modelId="{C8E356AF-B5C4-489F-B22E-222DDAD16283}" type="sibTrans" cxnId="{795D1D95-9940-40CA-A647-E84B29BB42B5}">
      <dgm:prSet/>
      <dgm:spPr/>
      <dgm:t>
        <a:bodyPr/>
        <a:lstStyle/>
        <a:p>
          <a:endParaRPr lang="ru-RU"/>
        </a:p>
      </dgm:t>
    </dgm:pt>
    <dgm:pt modelId="{896DBE96-98CF-4716-89B1-D0CC95B30F74}" type="pres">
      <dgm:prSet presAssocID="{A95D570C-BA09-409A-9F58-60C153B288C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782417D-BC4F-44D4-BCB9-E376C64FEFDB}" type="pres">
      <dgm:prSet presAssocID="{BD737F6C-9CB6-4201-AA06-F69E87A443D8}" presName="root" presStyleCnt="0"/>
      <dgm:spPr/>
    </dgm:pt>
    <dgm:pt modelId="{C126724D-ECA6-47AA-AA22-BD7CCF475CEC}" type="pres">
      <dgm:prSet presAssocID="{BD737F6C-9CB6-4201-AA06-F69E87A443D8}" presName="rootComposite" presStyleCnt="0"/>
      <dgm:spPr/>
    </dgm:pt>
    <dgm:pt modelId="{609911CF-8F6A-4F9C-AC66-73B3C89EA87A}" type="pres">
      <dgm:prSet presAssocID="{BD737F6C-9CB6-4201-AA06-F69E87A443D8}" presName="rootText" presStyleLbl="node1" presStyleIdx="0" presStyleCnt="2"/>
      <dgm:spPr/>
      <dgm:t>
        <a:bodyPr/>
        <a:lstStyle/>
        <a:p>
          <a:endParaRPr lang="ru-RU"/>
        </a:p>
      </dgm:t>
    </dgm:pt>
    <dgm:pt modelId="{324293C2-EE8E-4075-A634-E373009DFBFA}" type="pres">
      <dgm:prSet presAssocID="{BD737F6C-9CB6-4201-AA06-F69E87A443D8}" presName="rootConnector" presStyleLbl="node1" presStyleIdx="0" presStyleCnt="2"/>
      <dgm:spPr/>
      <dgm:t>
        <a:bodyPr/>
        <a:lstStyle/>
        <a:p>
          <a:endParaRPr lang="ru-RU"/>
        </a:p>
      </dgm:t>
    </dgm:pt>
    <dgm:pt modelId="{3457E838-876A-4F56-904E-8408568E4949}" type="pres">
      <dgm:prSet presAssocID="{BD737F6C-9CB6-4201-AA06-F69E87A443D8}" presName="childShape" presStyleCnt="0"/>
      <dgm:spPr/>
    </dgm:pt>
    <dgm:pt modelId="{A66BCC91-4456-4784-BE62-BCE9365ACE9D}" type="pres">
      <dgm:prSet presAssocID="{E10BF683-6D51-4DDB-B43F-F186CEB25E3D}" presName="Name13" presStyleLbl="parChTrans1D2" presStyleIdx="0" presStyleCnt="3"/>
      <dgm:spPr/>
      <dgm:t>
        <a:bodyPr/>
        <a:lstStyle/>
        <a:p>
          <a:endParaRPr lang="ru-RU"/>
        </a:p>
      </dgm:t>
    </dgm:pt>
    <dgm:pt modelId="{E437FCEF-5D21-47D0-8A89-0DB5001D5A13}" type="pres">
      <dgm:prSet presAssocID="{31B00448-82C5-46D2-BEED-02015E79C283}" presName="childText" presStyleLbl="bgAcc1" presStyleIdx="0" presStyleCnt="3" custScaleX="183640" custScaleY="1745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C23702-2265-4D1D-A3B1-CB38309085CD}" type="pres">
      <dgm:prSet presAssocID="{76FD396F-56D7-4A99-8BBE-95BDCE189EC0}" presName="root" presStyleCnt="0"/>
      <dgm:spPr/>
    </dgm:pt>
    <dgm:pt modelId="{E756C29A-0874-4DDA-A575-BE03774E91C8}" type="pres">
      <dgm:prSet presAssocID="{76FD396F-56D7-4A99-8BBE-95BDCE189EC0}" presName="rootComposite" presStyleCnt="0"/>
      <dgm:spPr/>
    </dgm:pt>
    <dgm:pt modelId="{C05421A1-2ACB-4606-91A5-3766375756F4}" type="pres">
      <dgm:prSet presAssocID="{76FD396F-56D7-4A99-8BBE-95BDCE189EC0}" presName="rootText" presStyleLbl="node1" presStyleIdx="1" presStyleCnt="2"/>
      <dgm:spPr/>
      <dgm:t>
        <a:bodyPr/>
        <a:lstStyle/>
        <a:p>
          <a:endParaRPr lang="ru-RU"/>
        </a:p>
      </dgm:t>
    </dgm:pt>
    <dgm:pt modelId="{FA69BFBE-0798-4CC3-92B9-72B9B1FA5843}" type="pres">
      <dgm:prSet presAssocID="{76FD396F-56D7-4A99-8BBE-95BDCE189EC0}" presName="rootConnector" presStyleLbl="node1" presStyleIdx="1" presStyleCnt="2"/>
      <dgm:spPr/>
      <dgm:t>
        <a:bodyPr/>
        <a:lstStyle/>
        <a:p>
          <a:endParaRPr lang="ru-RU"/>
        </a:p>
      </dgm:t>
    </dgm:pt>
    <dgm:pt modelId="{1C5AA7F6-3417-4C99-AE1C-18626F8DA5D1}" type="pres">
      <dgm:prSet presAssocID="{76FD396F-56D7-4A99-8BBE-95BDCE189EC0}" presName="childShape" presStyleCnt="0"/>
      <dgm:spPr/>
    </dgm:pt>
    <dgm:pt modelId="{C7CF9595-4E33-4818-9077-71A18D162353}" type="pres">
      <dgm:prSet presAssocID="{312481C6-C325-42E8-9EA0-6CD2E538F7E8}" presName="Name13" presStyleLbl="parChTrans1D2" presStyleIdx="1" presStyleCnt="3"/>
      <dgm:spPr/>
      <dgm:t>
        <a:bodyPr/>
        <a:lstStyle/>
        <a:p>
          <a:endParaRPr lang="ru-RU"/>
        </a:p>
      </dgm:t>
    </dgm:pt>
    <dgm:pt modelId="{2CCD98C4-3FEF-45AD-A232-5F9BA29CFB68}" type="pres">
      <dgm:prSet presAssocID="{FE4B2607-2298-4E1B-A1DC-1075CA36A967}" presName="childText" presStyleLbl="bgAcc1" presStyleIdx="1" presStyleCnt="3" custScaleX="2029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F6475B-02AE-4155-BB8F-B5D756AC7529}" type="pres">
      <dgm:prSet presAssocID="{4C5B99FE-6A8F-4A1F-A911-6013E20ABF46}" presName="Name13" presStyleLbl="parChTrans1D2" presStyleIdx="2" presStyleCnt="3"/>
      <dgm:spPr/>
      <dgm:t>
        <a:bodyPr/>
        <a:lstStyle/>
        <a:p>
          <a:endParaRPr lang="ru-RU"/>
        </a:p>
      </dgm:t>
    </dgm:pt>
    <dgm:pt modelId="{3A6E78BD-5075-41DE-A232-E3C3C3726FF7}" type="pres">
      <dgm:prSet presAssocID="{14D10D08-F44F-4716-B0CA-FBFA09518047}" presName="childText" presStyleLbl="bgAcc1" presStyleIdx="2" presStyleCnt="3" custScaleX="210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6E3E0C-EB0D-4CB6-88D8-B57833E0C593}" type="presOf" srcId="{E10BF683-6D51-4DDB-B43F-F186CEB25E3D}" destId="{A66BCC91-4456-4784-BE62-BCE9365ACE9D}" srcOrd="0" destOrd="0" presId="urn:microsoft.com/office/officeart/2005/8/layout/hierarchy3"/>
    <dgm:cxn modelId="{6BE2E4EE-1624-4E49-8049-3876AB52C7BF}" type="presOf" srcId="{BD737F6C-9CB6-4201-AA06-F69E87A443D8}" destId="{609911CF-8F6A-4F9C-AC66-73B3C89EA87A}" srcOrd="0" destOrd="0" presId="urn:microsoft.com/office/officeart/2005/8/layout/hierarchy3"/>
    <dgm:cxn modelId="{849E524C-AAAE-4E97-B009-AD758583797C}" type="presOf" srcId="{312481C6-C325-42E8-9EA0-6CD2E538F7E8}" destId="{C7CF9595-4E33-4818-9077-71A18D162353}" srcOrd="0" destOrd="0" presId="urn:microsoft.com/office/officeart/2005/8/layout/hierarchy3"/>
    <dgm:cxn modelId="{704CD57B-D748-45F7-BB65-7C655A1CD484}" srcId="{76FD396F-56D7-4A99-8BBE-95BDCE189EC0}" destId="{FE4B2607-2298-4E1B-A1DC-1075CA36A967}" srcOrd="0" destOrd="0" parTransId="{312481C6-C325-42E8-9EA0-6CD2E538F7E8}" sibTransId="{32F412E7-869B-41AF-93B1-A1435F9C125A}"/>
    <dgm:cxn modelId="{413F3378-D5D4-4966-9753-044275C6474B}" srcId="{BD737F6C-9CB6-4201-AA06-F69E87A443D8}" destId="{31B00448-82C5-46D2-BEED-02015E79C283}" srcOrd="0" destOrd="0" parTransId="{E10BF683-6D51-4DDB-B43F-F186CEB25E3D}" sibTransId="{3458042D-468E-4D61-8AD1-88DBDAE5CC01}"/>
    <dgm:cxn modelId="{795D1D95-9940-40CA-A647-E84B29BB42B5}" srcId="{76FD396F-56D7-4A99-8BBE-95BDCE189EC0}" destId="{14D10D08-F44F-4716-B0CA-FBFA09518047}" srcOrd="1" destOrd="0" parTransId="{4C5B99FE-6A8F-4A1F-A911-6013E20ABF46}" sibTransId="{C8E356AF-B5C4-489F-B22E-222DDAD16283}"/>
    <dgm:cxn modelId="{157CBFEF-8046-4985-A148-06587D5DBDF6}" type="presOf" srcId="{14D10D08-F44F-4716-B0CA-FBFA09518047}" destId="{3A6E78BD-5075-41DE-A232-E3C3C3726FF7}" srcOrd="0" destOrd="0" presId="urn:microsoft.com/office/officeart/2005/8/layout/hierarchy3"/>
    <dgm:cxn modelId="{36A128E4-88BF-4C80-9386-9FEB9664C380}" srcId="{A95D570C-BA09-409A-9F58-60C153B288CC}" destId="{BD737F6C-9CB6-4201-AA06-F69E87A443D8}" srcOrd="0" destOrd="0" parTransId="{AAD06EB7-79D7-4C65-9C53-3E9E6AAFD1B1}" sibTransId="{FB274F88-E149-43F3-9C52-04795F60A598}"/>
    <dgm:cxn modelId="{6657A7AF-B24D-45AB-9041-9CA63E6941F4}" type="presOf" srcId="{4C5B99FE-6A8F-4A1F-A911-6013E20ABF46}" destId="{EEF6475B-02AE-4155-BB8F-B5D756AC7529}" srcOrd="0" destOrd="0" presId="urn:microsoft.com/office/officeart/2005/8/layout/hierarchy3"/>
    <dgm:cxn modelId="{CE8E9B79-8266-46DC-8405-E6E53B0B6731}" type="presOf" srcId="{76FD396F-56D7-4A99-8BBE-95BDCE189EC0}" destId="{C05421A1-2ACB-4606-91A5-3766375756F4}" srcOrd="0" destOrd="0" presId="urn:microsoft.com/office/officeart/2005/8/layout/hierarchy3"/>
    <dgm:cxn modelId="{C112D9FB-888E-4BC5-AE39-BF7A330E76C9}" type="presOf" srcId="{31B00448-82C5-46D2-BEED-02015E79C283}" destId="{E437FCEF-5D21-47D0-8A89-0DB5001D5A13}" srcOrd="0" destOrd="0" presId="urn:microsoft.com/office/officeart/2005/8/layout/hierarchy3"/>
    <dgm:cxn modelId="{239CADF3-A068-490C-8D02-8127CBB9DDED}" type="presOf" srcId="{FE4B2607-2298-4E1B-A1DC-1075CA36A967}" destId="{2CCD98C4-3FEF-45AD-A232-5F9BA29CFB68}" srcOrd="0" destOrd="0" presId="urn:microsoft.com/office/officeart/2005/8/layout/hierarchy3"/>
    <dgm:cxn modelId="{A4559F1B-C35B-48CF-B616-068FC27CB021}" type="presOf" srcId="{BD737F6C-9CB6-4201-AA06-F69E87A443D8}" destId="{324293C2-EE8E-4075-A634-E373009DFBFA}" srcOrd="1" destOrd="0" presId="urn:microsoft.com/office/officeart/2005/8/layout/hierarchy3"/>
    <dgm:cxn modelId="{EB137D94-0FCA-4509-A988-CBDA1A195C0F}" type="presOf" srcId="{A95D570C-BA09-409A-9F58-60C153B288CC}" destId="{896DBE96-98CF-4716-89B1-D0CC95B30F74}" srcOrd="0" destOrd="0" presId="urn:microsoft.com/office/officeart/2005/8/layout/hierarchy3"/>
    <dgm:cxn modelId="{6F512E2D-17D6-429C-A3D2-7825992B61B1}" srcId="{A95D570C-BA09-409A-9F58-60C153B288CC}" destId="{76FD396F-56D7-4A99-8BBE-95BDCE189EC0}" srcOrd="1" destOrd="0" parTransId="{F42BD77F-53DA-4258-8E01-9953BE74B894}" sibTransId="{B9488E96-3215-414F-8D85-B03AB3F82606}"/>
    <dgm:cxn modelId="{A717498E-8B9C-474F-92E5-44381860143D}" type="presOf" srcId="{76FD396F-56D7-4A99-8BBE-95BDCE189EC0}" destId="{FA69BFBE-0798-4CC3-92B9-72B9B1FA5843}" srcOrd="1" destOrd="0" presId="urn:microsoft.com/office/officeart/2005/8/layout/hierarchy3"/>
    <dgm:cxn modelId="{BE3FBAF6-0BEA-4E71-84CA-4548099F2285}" type="presParOf" srcId="{896DBE96-98CF-4716-89B1-D0CC95B30F74}" destId="{8782417D-BC4F-44D4-BCB9-E376C64FEFDB}" srcOrd="0" destOrd="0" presId="urn:microsoft.com/office/officeart/2005/8/layout/hierarchy3"/>
    <dgm:cxn modelId="{9B8C088A-85FD-438C-9542-D66410C24768}" type="presParOf" srcId="{8782417D-BC4F-44D4-BCB9-E376C64FEFDB}" destId="{C126724D-ECA6-47AA-AA22-BD7CCF475CEC}" srcOrd="0" destOrd="0" presId="urn:microsoft.com/office/officeart/2005/8/layout/hierarchy3"/>
    <dgm:cxn modelId="{F8F59E4C-C979-4D2E-9C19-A2F381191525}" type="presParOf" srcId="{C126724D-ECA6-47AA-AA22-BD7CCF475CEC}" destId="{609911CF-8F6A-4F9C-AC66-73B3C89EA87A}" srcOrd="0" destOrd="0" presId="urn:microsoft.com/office/officeart/2005/8/layout/hierarchy3"/>
    <dgm:cxn modelId="{7317DB9E-852A-43F5-8027-B7DAFF10E8E4}" type="presParOf" srcId="{C126724D-ECA6-47AA-AA22-BD7CCF475CEC}" destId="{324293C2-EE8E-4075-A634-E373009DFBFA}" srcOrd="1" destOrd="0" presId="urn:microsoft.com/office/officeart/2005/8/layout/hierarchy3"/>
    <dgm:cxn modelId="{4FE7CC14-D803-4B0F-B352-C6CD5064E723}" type="presParOf" srcId="{8782417D-BC4F-44D4-BCB9-E376C64FEFDB}" destId="{3457E838-876A-4F56-904E-8408568E4949}" srcOrd="1" destOrd="0" presId="urn:microsoft.com/office/officeart/2005/8/layout/hierarchy3"/>
    <dgm:cxn modelId="{14D91E44-8770-46CA-9F08-78AFA61B0481}" type="presParOf" srcId="{3457E838-876A-4F56-904E-8408568E4949}" destId="{A66BCC91-4456-4784-BE62-BCE9365ACE9D}" srcOrd="0" destOrd="0" presId="urn:microsoft.com/office/officeart/2005/8/layout/hierarchy3"/>
    <dgm:cxn modelId="{C7DFC714-E0CC-4AED-90AF-C11BCA4F16E5}" type="presParOf" srcId="{3457E838-876A-4F56-904E-8408568E4949}" destId="{E437FCEF-5D21-47D0-8A89-0DB5001D5A13}" srcOrd="1" destOrd="0" presId="urn:microsoft.com/office/officeart/2005/8/layout/hierarchy3"/>
    <dgm:cxn modelId="{7B171332-91FE-486C-91D5-9F4B40A4DAA4}" type="presParOf" srcId="{896DBE96-98CF-4716-89B1-D0CC95B30F74}" destId="{C6C23702-2265-4D1D-A3B1-CB38309085CD}" srcOrd="1" destOrd="0" presId="urn:microsoft.com/office/officeart/2005/8/layout/hierarchy3"/>
    <dgm:cxn modelId="{06183333-1D72-4A88-BBD1-DB4F8645402B}" type="presParOf" srcId="{C6C23702-2265-4D1D-A3B1-CB38309085CD}" destId="{E756C29A-0874-4DDA-A575-BE03774E91C8}" srcOrd="0" destOrd="0" presId="urn:microsoft.com/office/officeart/2005/8/layout/hierarchy3"/>
    <dgm:cxn modelId="{CDEF8AE6-D7ED-4985-AFFE-C3A1DB508F02}" type="presParOf" srcId="{E756C29A-0874-4DDA-A575-BE03774E91C8}" destId="{C05421A1-2ACB-4606-91A5-3766375756F4}" srcOrd="0" destOrd="0" presId="urn:microsoft.com/office/officeart/2005/8/layout/hierarchy3"/>
    <dgm:cxn modelId="{24B8A2B6-6B36-4E7D-A3D8-FAFD7C04EB78}" type="presParOf" srcId="{E756C29A-0874-4DDA-A575-BE03774E91C8}" destId="{FA69BFBE-0798-4CC3-92B9-72B9B1FA5843}" srcOrd="1" destOrd="0" presId="urn:microsoft.com/office/officeart/2005/8/layout/hierarchy3"/>
    <dgm:cxn modelId="{352FECA9-B114-46C8-83A7-AC93F738ED39}" type="presParOf" srcId="{C6C23702-2265-4D1D-A3B1-CB38309085CD}" destId="{1C5AA7F6-3417-4C99-AE1C-18626F8DA5D1}" srcOrd="1" destOrd="0" presId="urn:microsoft.com/office/officeart/2005/8/layout/hierarchy3"/>
    <dgm:cxn modelId="{721DB8A1-8478-43D4-8A4F-76808B3EF2B2}" type="presParOf" srcId="{1C5AA7F6-3417-4C99-AE1C-18626F8DA5D1}" destId="{C7CF9595-4E33-4818-9077-71A18D162353}" srcOrd="0" destOrd="0" presId="urn:microsoft.com/office/officeart/2005/8/layout/hierarchy3"/>
    <dgm:cxn modelId="{82BBE920-1B1E-4A15-B23D-DCDF9C25A6FA}" type="presParOf" srcId="{1C5AA7F6-3417-4C99-AE1C-18626F8DA5D1}" destId="{2CCD98C4-3FEF-45AD-A232-5F9BA29CFB68}" srcOrd="1" destOrd="0" presId="urn:microsoft.com/office/officeart/2005/8/layout/hierarchy3"/>
    <dgm:cxn modelId="{C324F330-0035-435D-A408-F3FFC9505873}" type="presParOf" srcId="{1C5AA7F6-3417-4C99-AE1C-18626F8DA5D1}" destId="{EEF6475B-02AE-4155-BB8F-B5D756AC7529}" srcOrd="2" destOrd="0" presId="urn:microsoft.com/office/officeart/2005/8/layout/hierarchy3"/>
    <dgm:cxn modelId="{6C523693-BA17-40C9-9057-D5BC850BAC10}" type="presParOf" srcId="{1C5AA7F6-3417-4C99-AE1C-18626F8DA5D1}" destId="{3A6E78BD-5075-41DE-A232-E3C3C3726FF7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68C7625-5317-4A3D-BB7F-267E6249A988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EC60DAEA-8395-4731-9B7F-B075C9246863}">
      <dgm:prSet phldrT="[Текст]" custT="1"/>
      <dgm:spPr/>
      <dgm:t>
        <a:bodyPr/>
        <a:lstStyle/>
        <a:p>
          <a:r>
            <a:rPr lang="ru-RU" sz="3000" dirty="0" smtClean="0"/>
            <a:t>Основные признаки</a:t>
          </a:r>
          <a:endParaRPr lang="ru-RU" sz="3000" dirty="0"/>
        </a:p>
      </dgm:t>
    </dgm:pt>
    <dgm:pt modelId="{EDF4486F-F019-4FAF-9CC5-AC6D179E50AF}" type="parTrans" cxnId="{4BF9D0F7-C865-41E9-8EF0-4696AE4FCEB6}">
      <dgm:prSet/>
      <dgm:spPr/>
      <dgm:t>
        <a:bodyPr/>
        <a:lstStyle/>
        <a:p>
          <a:endParaRPr lang="ru-RU"/>
        </a:p>
      </dgm:t>
    </dgm:pt>
    <dgm:pt modelId="{EFFA7041-F7A0-41B4-98D9-6F8A483AE484}" type="sibTrans" cxnId="{4BF9D0F7-C865-41E9-8EF0-4696AE4FCEB6}">
      <dgm:prSet/>
      <dgm:spPr/>
      <dgm:t>
        <a:bodyPr/>
        <a:lstStyle/>
        <a:p>
          <a:endParaRPr lang="ru-RU"/>
        </a:p>
      </dgm:t>
    </dgm:pt>
    <dgm:pt modelId="{71A7875E-BEA3-4DB3-9CE9-44CE157192B1}">
      <dgm:prSet phldrT="[Текст]" custT="1"/>
      <dgm:spPr/>
      <dgm:t>
        <a:bodyPr/>
        <a:lstStyle/>
        <a:p>
          <a:r>
            <a:rPr lang="ru-RU" sz="2800" dirty="0" smtClean="0"/>
            <a:t>противоправное деяние (действия или бездействия)</a:t>
          </a:r>
          <a:endParaRPr lang="ru-RU" sz="2800" dirty="0"/>
        </a:p>
      </dgm:t>
    </dgm:pt>
    <dgm:pt modelId="{1A548721-9936-4856-A0EA-6EB1F9BB56B1}" type="parTrans" cxnId="{23BB9E1A-784E-4BE3-A33A-FE50CCFBED73}">
      <dgm:prSet/>
      <dgm:spPr/>
      <dgm:t>
        <a:bodyPr/>
        <a:lstStyle/>
        <a:p>
          <a:endParaRPr lang="ru-RU"/>
        </a:p>
      </dgm:t>
    </dgm:pt>
    <dgm:pt modelId="{D5F111D5-0F7C-4D96-B255-3F0554178609}" type="sibTrans" cxnId="{23BB9E1A-784E-4BE3-A33A-FE50CCFBED73}">
      <dgm:prSet/>
      <dgm:spPr/>
      <dgm:t>
        <a:bodyPr/>
        <a:lstStyle/>
        <a:p>
          <a:endParaRPr lang="ru-RU"/>
        </a:p>
      </dgm:t>
    </dgm:pt>
    <dgm:pt modelId="{E58EFAF9-4849-4719-9E23-DD13E13FECD8}">
      <dgm:prSet phldrT="[Текст]" custT="1"/>
      <dgm:spPr/>
      <dgm:t>
        <a:bodyPr/>
        <a:lstStyle/>
        <a:p>
          <a:r>
            <a:rPr lang="ru-RU" sz="3000" dirty="0" smtClean="0"/>
            <a:t>Дополнительные (квалифицирующие) признаки</a:t>
          </a:r>
          <a:endParaRPr lang="ru-RU" sz="3000" dirty="0"/>
        </a:p>
      </dgm:t>
    </dgm:pt>
    <dgm:pt modelId="{A477E16D-29E3-4ABC-967D-D0DBD5988633}" type="parTrans" cxnId="{FF817C49-5DC8-4FF7-B04D-65F5E4DD0E4C}">
      <dgm:prSet/>
      <dgm:spPr/>
      <dgm:t>
        <a:bodyPr/>
        <a:lstStyle/>
        <a:p>
          <a:endParaRPr lang="ru-RU"/>
        </a:p>
      </dgm:t>
    </dgm:pt>
    <dgm:pt modelId="{3C9FDD10-2898-4485-ACAF-D8C2CE934427}" type="sibTrans" cxnId="{FF817C49-5DC8-4FF7-B04D-65F5E4DD0E4C}">
      <dgm:prSet/>
      <dgm:spPr/>
      <dgm:t>
        <a:bodyPr/>
        <a:lstStyle/>
        <a:p>
          <a:endParaRPr lang="ru-RU"/>
        </a:p>
      </dgm:t>
    </dgm:pt>
    <dgm:pt modelId="{D1197B63-F41E-4207-A466-C7F1C35E8CB8}">
      <dgm:prSet phldrT="[Текст]" custT="1"/>
      <dgm:spPr/>
      <dgm:t>
        <a:bodyPr/>
        <a:lstStyle/>
        <a:p>
          <a:r>
            <a:rPr lang="ru-RU" sz="2800" dirty="0" smtClean="0"/>
            <a:t>систематичность</a:t>
          </a:r>
          <a:endParaRPr lang="ru-RU" sz="2800" dirty="0"/>
        </a:p>
      </dgm:t>
    </dgm:pt>
    <dgm:pt modelId="{2E793DE8-DF4C-4F8F-9E4C-FF3BA39DED82}" type="parTrans" cxnId="{398D0ED8-8549-43BA-96B3-652614645783}">
      <dgm:prSet/>
      <dgm:spPr/>
      <dgm:t>
        <a:bodyPr/>
        <a:lstStyle/>
        <a:p>
          <a:endParaRPr lang="ru-RU"/>
        </a:p>
      </dgm:t>
    </dgm:pt>
    <dgm:pt modelId="{74FE6BB0-86C1-43E1-AA0B-2065836CE466}" type="sibTrans" cxnId="{398D0ED8-8549-43BA-96B3-652614645783}">
      <dgm:prSet/>
      <dgm:spPr/>
      <dgm:t>
        <a:bodyPr/>
        <a:lstStyle/>
        <a:p>
          <a:endParaRPr lang="ru-RU"/>
        </a:p>
      </dgm:t>
    </dgm:pt>
    <dgm:pt modelId="{97911392-2C7A-4ED2-B1C0-E14639657D70}">
      <dgm:prSet phldrT="[Текст]" custT="1"/>
      <dgm:spPr/>
      <dgm:t>
        <a:bodyPr/>
        <a:lstStyle/>
        <a:p>
          <a:r>
            <a:rPr lang="ru-RU" sz="2800" dirty="0" smtClean="0"/>
            <a:t>негативные последствия в виде ущерба, причиненного бюджету</a:t>
          </a:r>
          <a:endParaRPr lang="ru-RU" sz="2800" dirty="0"/>
        </a:p>
      </dgm:t>
    </dgm:pt>
    <dgm:pt modelId="{C7609974-402A-443C-B7C9-E79FDFC8DB1B}" type="parTrans" cxnId="{0C66DECF-B242-4285-8441-869734950B34}">
      <dgm:prSet/>
      <dgm:spPr/>
      <dgm:t>
        <a:bodyPr/>
        <a:lstStyle/>
        <a:p>
          <a:endParaRPr lang="ru-RU"/>
        </a:p>
      </dgm:t>
    </dgm:pt>
    <dgm:pt modelId="{E65FE92A-FDB6-419E-8ECC-776E5D918720}" type="sibTrans" cxnId="{0C66DECF-B242-4285-8441-869734950B34}">
      <dgm:prSet/>
      <dgm:spPr/>
      <dgm:t>
        <a:bodyPr/>
        <a:lstStyle/>
        <a:p>
          <a:endParaRPr lang="ru-RU"/>
        </a:p>
      </dgm:t>
    </dgm:pt>
    <dgm:pt modelId="{D51F2A5A-7EB8-4C8A-8C5F-E2591A55ADC2}">
      <dgm:prSet phldrT="[Текст]" custT="1"/>
      <dgm:spPr/>
      <dgm:t>
        <a:bodyPr/>
        <a:lstStyle/>
        <a:p>
          <a:r>
            <a:rPr lang="ru-RU" sz="2800" dirty="0" smtClean="0"/>
            <a:t>причинно-следственной связь между деянием и последствиями</a:t>
          </a:r>
          <a:endParaRPr lang="ru-RU" sz="2800" dirty="0"/>
        </a:p>
      </dgm:t>
    </dgm:pt>
    <dgm:pt modelId="{8E6D65AC-DEA5-41D9-B3B6-0EEE1542EEB0}" type="parTrans" cxnId="{9F70D5B7-A1BB-430E-9013-F6B4244A0D3E}">
      <dgm:prSet/>
      <dgm:spPr/>
      <dgm:t>
        <a:bodyPr/>
        <a:lstStyle/>
        <a:p>
          <a:endParaRPr lang="ru-RU"/>
        </a:p>
      </dgm:t>
    </dgm:pt>
    <dgm:pt modelId="{393A400C-D7C2-4797-AC82-DA66AF8C178F}" type="sibTrans" cxnId="{9F70D5B7-A1BB-430E-9013-F6B4244A0D3E}">
      <dgm:prSet/>
      <dgm:spPr/>
      <dgm:t>
        <a:bodyPr/>
        <a:lstStyle/>
        <a:p>
          <a:endParaRPr lang="ru-RU"/>
        </a:p>
      </dgm:t>
    </dgm:pt>
    <dgm:pt modelId="{2FC68DB8-675A-4C0A-984F-9CA72035CF41}">
      <dgm:prSet phldrT="[Текст]" custT="1"/>
      <dgm:spPr/>
      <dgm:t>
        <a:bodyPr/>
        <a:lstStyle/>
        <a:p>
          <a:r>
            <a:rPr lang="ru-RU" sz="2800" dirty="0" smtClean="0"/>
            <a:t>повторность</a:t>
          </a:r>
          <a:endParaRPr lang="ru-RU" sz="2800" dirty="0"/>
        </a:p>
      </dgm:t>
    </dgm:pt>
    <dgm:pt modelId="{C293980B-EEF2-4C90-905D-311AE0B916D4}" type="parTrans" cxnId="{0E0A8DC2-45D9-4E5E-9B6B-2DF9EFCF6457}">
      <dgm:prSet/>
      <dgm:spPr/>
      <dgm:t>
        <a:bodyPr/>
        <a:lstStyle/>
        <a:p>
          <a:endParaRPr lang="ru-RU"/>
        </a:p>
      </dgm:t>
    </dgm:pt>
    <dgm:pt modelId="{737F37DB-8A65-42F7-BDD3-2E02A43FB6FB}" type="sibTrans" cxnId="{0E0A8DC2-45D9-4E5E-9B6B-2DF9EFCF6457}">
      <dgm:prSet/>
      <dgm:spPr/>
      <dgm:t>
        <a:bodyPr/>
        <a:lstStyle/>
        <a:p>
          <a:endParaRPr lang="ru-RU"/>
        </a:p>
      </dgm:t>
    </dgm:pt>
    <dgm:pt modelId="{8E75C5B9-CE14-4006-852B-570F8EA6F165}" type="pres">
      <dgm:prSet presAssocID="{568C7625-5317-4A3D-BB7F-267E6249A98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424B024-32C1-4813-B0AB-DF4A91FFEB1D}" type="pres">
      <dgm:prSet presAssocID="{EC60DAEA-8395-4731-9B7F-B075C9246863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60FC35-0F04-4C8D-8741-42849C4268DD}" type="pres">
      <dgm:prSet presAssocID="{EC60DAEA-8395-4731-9B7F-B075C9246863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AA0629-A394-40A4-AFEC-639F44E82969}" type="pres">
      <dgm:prSet presAssocID="{E58EFAF9-4849-4719-9E23-DD13E13FECD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11DF3-CAF5-4E58-A59A-65D5D0F264F5}" type="pres">
      <dgm:prSet presAssocID="{E58EFAF9-4849-4719-9E23-DD13E13FECD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BB9E1A-784E-4BE3-A33A-FE50CCFBED73}" srcId="{EC60DAEA-8395-4731-9B7F-B075C9246863}" destId="{71A7875E-BEA3-4DB3-9CE9-44CE157192B1}" srcOrd="0" destOrd="0" parTransId="{1A548721-9936-4856-A0EA-6EB1F9BB56B1}" sibTransId="{D5F111D5-0F7C-4D96-B255-3F0554178609}"/>
    <dgm:cxn modelId="{3068FF38-828E-42ED-BC25-D11C9D4192C7}" type="presOf" srcId="{568C7625-5317-4A3D-BB7F-267E6249A988}" destId="{8E75C5B9-CE14-4006-852B-570F8EA6F165}" srcOrd="0" destOrd="0" presId="urn:microsoft.com/office/officeart/2005/8/layout/vList2"/>
    <dgm:cxn modelId="{9F70D5B7-A1BB-430E-9013-F6B4244A0D3E}" srcId="{EC60DAEA-8395-4731-9B7F-B075C9246863}" destId="{D51F2A5A-7EB8-4C8A-8C5F-E2591A55ADC2}" srcOrd="2" destOrd="0" parTransId="{8E6D65AC-DEA5-41D9-B3B6-0EEE1542EEB0}" sibTransId="{393A400C-D7C2-4797-AC82-DA66AF8C178F}"/>
    <dgm:cxn modelId="{4BF9D0F7-C865-41E9-8EF0-4696AE4FCEB6}" srcId="{568C7625-5317-4A3D-BB7F-267E6249A988}" destId="{EC60DAEA-8395-4731-9B7F-B075C9246863}" srcOrd="0" destOrd="0" parTransId="{EDF4486F-F019-4FAF-9CC5-AC6D179E50AF}" sibTransId="{EFFA7041-F7A0-41B4-98D9-6F8A483AE484}"/>
    <dgm:cxn modelId="{0E0A8DC2-45D9-4E5E-9B6B-2DF9EFCF6457}" srcId="{E58EFAF9-4849-4719-9E23-DD13E13FECD8}" destId="{2FC68DB8-675A-4C0A-984F-9CA72035CF41}" srcOrd="1" destOrd="0" parTransId="{C293980B-EEF2-4C90-905D-311AE0B916D4}" sibTransId="{737F37DB-8A65-42F7-BDD3-2E02A43FB6FB}"/>
    <dgm:cxn modelId="{84DE1791-D592-41D1-BE8D-205B4E14BCF2}" type="presOf" srcId="{97911392-2C7A-4ED2-B1C0-E14639657D70}" destId="{1A60FC35-0F04-4C8D-8741-42849C4268DD}" srcOrd="0" destOrd="1" presId="urn:microsoft.com/office/officeart/2005/8/layout/vList2"/>
    <dgm:cxn modelId="{FF817C49-5DC8-4FF7-B04D-65F5E4DD0E4C}" srcId="{568C7625-5317-4A3D-BB7F-267E6249A988}" destId="{E58EFAF9-4849-4719-9E23-DD13E13FECD8}" srcOrd="1" destOrd="0" parTransId="{A477E16D-29E3-4ABC-967D-D0DBD5988633}" sibTransId="{3C9FDD10-2898-4485-ACAF-D8C2CE934427}"/>
    <dgm:cxn modelId="{3398D6A4-59ED-4DB0-BF66-06C065AA0CF2}" type="presOf" srcId="{2FC68DB8-675A-4C0A-984F-9CA72035CF41}" destId="{BD611DF3-CAF5-4E58-A59A-65D5D0F264F5}" srcOrd="0" destOrd="1" presId="urn:microsoft.com/office/officeart/2005/8/layout/vList2"/>
    <dgm:cxn modelId="{0C66DECF-B242-4285-8441-869734950B34}" srcId="{EC60DAEA-8395-4731-9B7F-B075C9246863}" destId="{97911392-2C7A-4ED2-B1C0-E14639657D70}" srcOrd="1" destOrd="0" parTransId="{C7609974-402A-443C-B7C9-E79FDFC8DB1B}" sibTransId="{E65FE92A-FDB6-419E-8ECC-776E5D918720}"/>
    <dgm:cxn modelId="{6C967612-85B1-435A-919F-AD3A85495E62}" type="presOf" srcId="{71A7875E-BEA3-4DB3-9CE9-44CE157192B1}" destId="{1A60FC35-0F04-4C8D-8741-42849C4268DD}" srcOrd="0" destOrd="0" presId="urn:microsoft.com/office/officeart/2005/8/layout/vList2"/>
    <dgm:cxn modelId="{609FC65A-090E-4896-BAFA-9168772B0888}" type="presOf" srcId="{D51F2A5A-7EB8-4C8A-8C5F-E2591A55ADC2}" destId="{1A60FC35-0F04-4C8D-8741-42849C4268DD}" srcOrd="0" destOrd="2" presId="urn:microsoft.com/office/officeart/2005/8/layout/vList2"/>
    <dgm:cxn modelId="{5F0B7F93-DBA5-4895-AAD4-D523092DC6D6}" type="presOf" srcId="{EC60DAEA-8395-4731-9B7F-B075C9246863}" destId="{9424B024-32C1-4813-B0AB-DF4A91FFEB1D}" srcOrd="0" destOrd="0" presId="urn:microsoft.com/office/officeart/2005/8/layout/vList2"/>
    <dgm:cxn modelId="{398D0ED8-8549-43BA-96B3-652614645783}" srcId="{E58EFAF9-4849-4719-9E23-DD13E13FECD8}" destId="{D1197B63-F41E-4207-A466-C7F1C35E8CB8}" srcOrd="0" destOrd="0" parTransId="{2E793DE8-DF4C-4F8F-9E4C-FF3BA39DED82}" sibTransId="{74FE6BB0-86C1-43E1-AA0B-2065836CE466}"/>
    <dgm:cxn modelId="{31D0FEEC-B257-47BB-B654-3FF4A7C74012}" type="presOf" srcId="{E58EFAF9-4849-4719-9E23-DD13E13FECD8}" destId="{8BAA0629-A394-40A4-AFEC-639F44E82969}" srcOrd="0" destOrd="0" presId="urn:microsoft.com/office/officeart/2005/8/layout/vList2"/>
    <dgm:cxn modelId="{A1E61EFF-197C-496B-ABFC-1E7A3C9F5DD5}" type="presOf" srcId="{D1197B63-F41E-4207-A466-C7F1C35E8CB8}" destId="{BD611DF3-CAF5-4E58-A59A-65D5D0F264F5}" srcOrd="0" destOrd="0" presId="urn:microsoft.com/office/officeart/2005/8/layout/vList2"/>
    <dgm:cxn modelId="{FEB8E7F2-CC24-4C58-946D-DD16F315B164}" type="presParOf" srcId="{8E75C5B9-CE14-4006-852B-570F8EA6F165}" destId="{9424B024-32C1-4813-B0AB-DF4A91FFEB1D}" srcOrd="0" destOrd="0" presId="urn:microsoft.com/office/officeart/2005/8/layout/vList2"/>
    <dgm:cxn modelId="{50035FA5-E3B3-43D8-A45E-D2C5318EC0F9}" type="presParOf" srcId="{8E75C5B9-CE14-4006-852B-570F8EA6F165}" destId="{1A60FC35-0F04-4C8D-8741-42849C4268DD}" srcOrd="1" destOrd="0" presId="urn:microsoft.com/office/officeart/2005/8/layout/vList2"/>
    <dgm:cxn modelId="{965BC86F-9424-4E12-9674-EE6DF0DC0B63}" type="presParOf" srcId="{8E75C5B9-CE14-4006-852B-570F8EA6F165}" destId="{8BAA0629-A394-40A4-AFEC-639F44E82969}" srcOrd="2" destOrd="0" presId="urn:microsoft.com/office/officeart/2005/8/layout/vList2"/>
    <dgm:cxn modelId="{4D90D80A-FA59-46FB-BB89-2F716C2E239F}" type="presParOf" srcId="{8E75C5B9-CE14-4006-852B-570F8EA6F165}" destId="{BD611DF3-CAF5-4E58-A59A-65D5D0F264F5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AD9CCC9-7C9E-41DC-91AE-E7460B6CC4E6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130D34F7-4247-4B08-B5F4-AF9771FE906E}">
      <dgm:prSet phldrT="[Текст]"/>
      <dgm:spPr/>
      <dgm:t>
        <a:bodyPr/>
        <a:lstStyle/>
        <a:p>
          <a:r>
            <a:rPr lang="ru-RU" dirty="0" smtClean="0"/>
            <a:t>физическое лицо </a:t>
          </a:r>
          <a:endParaRPr lang="ru-RU" dirty="0"/>
        </a:p>
      </dgm:t>
    </dgm:pt>
    <dgm:pt modelId="{12B19CF3-1236-470E-8398-F0B2F196CBD2}" type="parTrans" cxnId="{A2F90A0F-E3FA-4494-9C53-80F2A5AE0559}">
      <dgm:prSet/>
      <dgm:spPr/>
      <dgm:t>
        <a:bodyPr/>
        <a:lstStyle/>
        <a:p>
          <a:endParaRPr lang="ru-RU"/>
        </a:p>
      </dgm:t>
    </dgm:pt>
    <dgm:pt modelId="{572D702E-9AC6-4920-9F1E-BD9E354BFDA9}" type="sibTrans" cxnId="{A2F90A0F-E3FA-4494-9C53-80F2A5AE0559}">
      <dgm:prSet/>
      <dgm:spPr/>
      <dgm:t>
        <a:bodyPr/>
        <a:lstStyle/>
        <a:p>
          <a:endParaRPr lang="ru-RU"/>
        </a:p>
      </dgm:t>
    </dgm:pt>
    <dgm:pt modelId="{BFED9DDD-E90D-4676-8366-ABA973C835B4}">
      <dgm:prSet phldrT="[Текст]"/>
      <dgm:spPr/>
      <dgm:t>
        <a:bodyPr/>
        <a:lstStyle/>
        <a:p>
          <a:r>
            <a:rPr lang="ru-RU" dirty="0" smtClean="0"/>
            <a:t>организация (включая иностранную организацию)</a:t>
          </a:r>
          <a:endParaRPr lang="ru-RU" dirty="0"/>
        </a:p>
      </dgm:t>
    </dgm:pt>
    <dgm:pt modelId="{6075437B-B9AB-40D2-B0B5-FECF7D21BCF4}" type="parTrans" cxnId="{A8BD7CE0-0E61-4FFA-B60B-346921AD5E06}">
      <dgm:prSet/>
      <dgm:spPr/>
      <dgm:t>
        <a:bodyPr/>
        <a:lstStyle/>
        <a:p>
          <a:endParaRPr lang="ru-RU"/>
        </a:p>
      </dgm:t>
    </dgm:pt>
    <dgm:pt modelId="{3EAC3D83-8B9C-41AD-9A7F-65C98C707EA8}" type="sibTrans" cxnId="{A8BD7CE0-0E61-4FFA-B60B-346921AD5E06}">
      <dgm:prSet/>
      <dgm:spPr/>
      <dgm:t>
        <a:bodyPr/>
        <a:lstStyle/>
        <a:p>
          <a:endParaRPr lang="ru-RU"/>
        </a:p>
      </dgm:t>
    </dgm:pt>
    <dgm:pt modelId="{2B74B0D3-7D3C-4018-A572-7AB633FC32CC}">
      <dgm:prSet phldrT="[Текст]"/>
      <dgm:spPr/>
      <dgm:t>
        <a:bodyPr/>
        <a:lstStyle/>
        <a:p>
          <a:r>
            <a:rPr lang="ru-RU" dirty="0" smtClean="0"/>
            <a:t>налоговые агенты</a:t>
          </a:r>
          <a:endParaRPr lang="ru-RU" dirty="0"/>
        </a:p>
      </dgm:t>
    </dgm:pt>
    <dgm:pt modelId="{2A9E7438-4127-4BBA-963B-B6EFFBBA082A}" type="parTrans" cxnId="{54C1D3A9-B83F-4CD5-8D51-3C1F01E9570D}">
      <dgm:prSet/>
      <dgm:spPr/>
      <dgm:t>
        <a:bodyPr/>
        <a:lstStyle/>
        <a:p>
          <a:endParaRPr lang="ru-RU"/>
        </a:p>
      </dgm:t>
    </dgm:pt>
    <dgm:pt modelId="{00DDFF10-E6E6-4E5A-BE35-C0427CE856B8}" type="sibTrans" cxnId="{54C1D3A9-B83F-4CD5-8D51-3C1F01E9570D}">
      <dgm:prSet/>
      <dgm:spPr/>
      <dgm:t>
        <a:bodyPr/>
        <a:lstStyle/>
        <a:p>
          <a:endParaRPr lang="ru-RU"/>
        </a:p>
      </dgm:t>
    </dgm:pt>
    <dgm:pt modelId="{69AE3415-70A3-44E2-BDB4-7CF41F9444E1}">
      <dgm:prSet phldrT="[Текст]"/>
      <dgm:spPr/>
      <dgm:t>
        <a:bodyPr/>
        <a:lstStyle/>
        <a:p>
          <a:r>
            <a:rPr lang="ru-RU" dirty="0" smtClean="0"/>
            <a:t>банки</a:t>
          </a:r>
          <a:endParaRPr lang="ru-RU" dirty="0"/>
        </a:p>
      </dgm:t>
    </dgm:pt>
    <dgm:pt modelId="{451DB80D-E5AF-4CCD-8D76-6F82A6110041}" type="parTrans" cxnId="{E6BDA145-23DA-49B0-B8D9-889363143756}">
      <dgm:prSet/>
      <dgm:spPr/>
      <dgm:t>
        <a:bodyPr/>
        <a:lstStyle/>
        <a:p>
          <a:endParaRPr lang="ru-RU"/>
        </a:p>
      </dgm:t>
    </dgm:pt>
    <dgm:pt modelId="{D6DA3FEE-EA67-4CD0-A8D2-ECA72F95C661}" type="sibTrans" cxnId="{E6BDA145-23DA-49B0-B8D9-889363143756}">
      <dgm:prSet/>
      <dgm:spPr/>
      <dgm:t>
        <a:bodyPr/>
        <a:lstStyle/>
        <a:p>
          <a:endParaRPr lang="ru-RU"/>
        </a:p>
      </dgm:t>
    </dgm:pt>
    <dgm:pt modelId="{C6D68F4B-D582-4177-B0C4-270720EEDE40}">
      <dgm:prSet phldrT="[Текст]"/>
      <dgm:spPr/>
      <dgm:t>
        <a:bodyPr/>
        <a:lstStyle/>
        <a:p>
          <a:r>
            <a:rPr lang="ru-RU" dirty="0" smtClean="0"/>
            <a:t>свидетели, эксперты, переводчики, специалисты</a:t>
          </a:r>
          <a:endParaRPr lang="ru-RU" dirty="0"/>
        </a:p>
      </dgm:t>
    </dgm:pt>
    <dgm:pt modelId="{1297E7C2-62D5-4CC2-94FD-EDC38732F82A}" type="parTrans" cxnId="{07334CDB-0D0B-446A-9948-63051C02813F}">
      <dgm:prSet/>
      <dgm:spPr/>
      <dgm:t>
        <a:bodyPr/>
        <a:lstStyle/>
        <a:p>
          <a:endParaRPr lang="ru-RU"/>
        </a:p>
      </dgm:t>
    </dgm:pt>
    <dgm:pt modelId="{C1C93D8C-309D-4932-9F8E-5819F0E186F2}" type="sibTrans" cxnId="{07334CDB-0D0B-446A-9948-63051C02813F}">
      <dgm:prSet/>
      <dgm:spPr/>
      <dgm:t>
        <a:bodyPr/>
        <a:lstStyle/>
        <a:p>
          <a:endParaRPr lang="ru-RU"/>
        </a:p>
      </dgm:t>
    </dgm:pt>
    <dgm:pt modelId="{07AC9BCB-D3CE-4E13-8BBB-6D769635717E}" type="pres">
      <dgm:prSet presAssocID="{7AD9CCC9-7C9E-41DC-91AE-E7460B6CC4E6}" presName="compositeShape" presStyleCnt="0">
        <dgm:presLayoutVars>
          <dgm:dir/>
          <dgm:resizeHandles/>
        </dgm:presLayoutVars>
      </dgm:prSet>
      <dgm:spPr/>
    </dgm:pt>
    <dgm:pt modelId="{7DFE85A1-11BC-4F61-86DB-ACA6EF06FA12}" type="pres">
      <dgm:prSet presAssocID="{7AD9CCC9-7C9E-41DC-91AE-E7460B6CC4E6}" presName="pyramid" presStyleLbl="node1" presStyleIdx="0" presStyleCnt="1"/>
      <dgm:spPr/>
    </dgm:pt>
    <dgm:pt modelId="{FEA09EA9-3B5A-4261-9172-3F034CA7CE1B}" type="pres">
      <dgm:prSet presAssocID="{7AD9CCC9-7C9E-41DC-91AE-E7460B6CC4E6}" presName="theList" presStyleCnt="0"/>
      <dgm:spPr/>
    </dgm:pt>
    <dgm:pt modelId="{251B9810-57A8-4DF0-B826-0C361B433CA5}" type="pres">
      <dgm:prSet presAssocID="{130D34F7-4247-4B08-B5F4-AF9771FE906E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C7C745-08C4-4508-8A06-2C7A7200C9B2}" type="pres">
      <dgm:prSet presAssocID="{130D34F7-4247-4B08-B5F4-AF9771FE906E}" presName="aSpace" presStyleCnt="0"/>
      <dgm:spPr/>
    </dgm:pt>
    <dgm:pt modelId="{7B95341F-C7C1-4AE8-9256-E36FD45A0758}" type="pres">
      <dgm:prSet presAssocID="{BFED9DDD-E90D-4676-8366-ABA973C835B4}" presName="aNode" presStyleLbl="fgAcc1" presStyleIdx="1" presStyleCnt="5" custScaleX="1380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4E83D0-C39B-49F2-A140-0E4402464713}" type="pres">
      <dgm:prSet presAssocID="{BFED9DDD-E90D-4676-8366-ABA973C835B4}" presName="aSpace" presStyleCnt="0"/>
      <dgm:spPr/>
    </dgm:pt>
    <dgm:pt modelId="{61EB568E-6B8F-4FC9-A9DA-46BBFC4BFBB0}" type="pres">
      <dgm:prSet presAssocID="{2B74B0D3-7D3C-4018-A572-7AB633FC32CC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486C36-1FEF-4FFC-BB8D-77D7707B568B}" type="pres">
      <dgm:prSet presAssocID="{2B74B0D3-7D3C-4018-A572-7AB633FC32CC}" presName="aSpace" presStyleCnt="0"/>
      <dgm:spPr/>
    </dgm:pt>
    <dgm:pt modelId="{CD53CB51-F4DD-418A-BCC7-03E8D72948CE}" type="pres">
      <dgm:prSet presAssocID="{69AE3415-70A3-44E2-BDB4-7CF41F9444E1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B2245F-DFCB-4D0D-9EEA-B557F44E41DB}" type="pres">
      <dgm:prSet presAssocID="{69AE3415-70A3-44E2-BDB4-7CF41F9444E1}" presName="aSpace" presStyleCnt="0"/>
      <dgm:spPr/>
    </dgm:pt>
    <dgm:pt modelId="{EFFB934F-0710-43A6-A7FA-72CA894A2FEF}" type="pres">
      <dgm:prSet presAssocID="{C6D68F4B-D582-4177-B0C4-270720EEDE40}" presName="aNode" presStyleLbl="fgAcc1" presStyleIdx="4" presStyleCnt="5" custScaleX="17407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139074-8A38-409F-9277-9414639AF481}" type="pres">
      <dgm:prSet presAssocID="{C6D68F4B-D582-4177-B0C4-270720EEDE40}" presName="aSpace" presStyleCnt="0"/>
      <dgm:spPr/>
    </dgm:pt>
  </dgm:ptLst>
  <dgm:cxnLst>
    <dgm:cxn modelId="{87C1C138-58BF-44DF-B0E4-EC513DA69476}" type="presOf" srcId="{7AD9CCC9-7C9E-41DC-91AE-E7460B6CC4E6}" destId="{07AC9BCB-D3CE-4E13-8BBB-6D769635717E}" srcOrd="0" destOrd="0" presId="urn:microsoft.com/office/officeart/2005/8/layout/pyramid2"/>
    <dgm:cxn modelId="{A8BD7CE0-0E61-4FFA-B60B-346921AD5E06}" srcId="{7AD9CCC9-7C9E-41DC-91AE-E7460B6CC4E6}" destId="{BFED9DDD-E90D-4676-8366-ABA973C835B4}" srcOrd="1" destOrd="0" parTransId="{6075437B-B9AB-40D2-B0B5-FECF7D21BCF4}" sibTransId="{3EAC3D83-8B9C-41AD-9A7F-65C98C707EA8}"/>
    <dgm:cxn modelId="{A2F90A0F-E3FA-4494-9C53-80F2A5AE0559}" srcId="{7AD9CCC9-7C9E-41DC-91AE-E7460B6CC4E6}" destId="{130D34F7-4247-4B08-B5F4-AF9771FE906E}" srcOrd="0" destOrd="0" parTransId="{12B19CF3-1236-470E-8398-F0B2F196CBD2}" sibTransId="{572D702E-9AC6-4920-9F1E-BD9E354BFDA9}"/>
    <dgm:cxn modelId="{E6BDA145-23DA-49B0-B8D9-889363143756}" srcId="{7AD9CCC9-7C9E-41DC-91AE-E7460B6CC4E6}" destId="{69AE3415-70A3-44E2-BDB4-7CF41F9444E1}" srcOrd="3" destOrd="0" parTransId="{451DB80D-E5AF-4CCD-8D76-6F82A6110041}" sibTransId="{D6DA3FEE-EA67-4CD0-A8D2-ECA72F95C661}"/>
    <dgm:cxn modelId="{07334CDB-0D0B-446A-9948-63051C02813F}" srcId="{7AD9CCC9-7C9E-41DC-91AE-E7460B6CC4E6}" destId="{C6D68F4B-D582-4177-B0C4-270720EEDE40}" srcOrd="4" destOrd="0" parTransId="{1297E7C2-62D5-4CC2-94FD-EDC38732F82A}" sibTransId="{C1C93D8C-309D-4932-9F8E-5819F0E186F2}"/>
    <dgm:cxn modelId="{7B1B8454-36EF-4621-9699-93D3AF406AA7}" type="presOf" srcId="{130D34F7-4247-4B08-B5F4-AF9771FE906E}" destId="{251B9810-57A8-4DF0-B826-0C361B433CA5}" srcOrd="0" destOrd="0" presId="urn:microsoft.com/office/officeart/2005/8/layout/pyramid2"/>
    <dgm:cxn modelId="{532275EA-04A0-4CB5-9971-A98BB3FF7595}" type="presOf" srcId="{C6D68F4B-D582-4177-B0C4-270720EEDE40}" destId="{EFFB934F-0710-43A6-A7FA-72CA894A2FEF}" srcOrd="0" destOrd="0" presId="urn:microsoft.com/office/officeart/2005/8/layout/pyramid2"/>
    <dgm:cxn modelId="{9B614417-598D-4752-B72B-8090BAACE0A1}" type="presOf" srcId="{69AE3415-70A3-44E2-BDB4-7CF41F9444E1}" destId="{CD53CB51-F4DD-418A-BCC7-03E8D72948CE}" srcOrd="0" destOrd="0" presId="urn:microsoft.com/office/officeart/2005/8/layout/pyramid2"/>
    <dgm:cxn modelId="{F0F26798-1317-4CF3-9C66-BFF3F4A214A1}" type="presOf" srcId="{BFED9DDD-E90D-4676-8366-ABA973C835B4}" destId="{7B95341F-C7C1-4AE8-9256-E36FD45A0758}" srcOrd="0" destOrd="0" presId="urn:microsoft.com/office/officeart/2005/8/layout/pyramid2"/>
    <dgm:cxn modelId="{54C1D3A9-B83F-4CD5-8D51-3C1F01E9570D}" srcId="{7AD9CCC9-7C9E-41DC-91AE-E7460B6CC4E6}" destId="{2B74B0D3-7D3C-4018-A572-7AB633FC32CC}" srcOrd="2" destOrd="0" parTransId="{2A9E7438-4127-4BBA-963B-B6EFFBBA082A}" sibTransId="{00DDFF10-E6E6-4E5A-BE35-C0427CE856B8}"/>
    <dgm:cxn modelId="{8EC3B577-5013-4F7B-B01E-8167070FE39F}" type="presOf" srcId="{2B74B0D3-7D3C-4018-A572-7AB633FC32CC}" destId="{61EB568E-6B8F-4FC9-A9DA-46BBFC4BFBB0}" srcOrd="0" destOrd="0" presId="urn:microsoft.com/office/officeart/2005/8/layout/pyramid2"/>
    <dgm:cxn modelId="{75BEF69D-0B0C-436E-B426-4833B6A5EF1A}" type="presParOf" srcId="{07AC9BCB-D3CE-4E13-8BBB-6D769635717E}" destId="{7DFE85A1-11BC-4F61-86DB-ACA6EF06FA12}" srcOrd="0" destOrd="0" presId="urn:microsoft.com/office/officeart/2005/8/layout/pyramid2"/>
    <dgm:cxn modelId="{F805B9E4-77C5-4BDB-997E-2A3504DF41EC}" type="presParOf" srcId="{07AC9BCB-D3CE-4E13-8BBB-6D769635717E}" destId="{FEA09EA9-3B5A-4261-9172-3F034CA7CE1B}" srcOrd="1" destOrd="0" presId="urn:microsoft.com/office/officeart/2005/8/layout/pyramid2"/>
    <dgm:cxn modelId="{116A6391-6589-4D7E-BBD7-6A3DDDBA2076}" type="presParOf" srcId="{FEA09EA9-3B5A-4261-9172-3F034CA7CE1B}" destId="{251B9810-57A8-4DF0-B826-0C361B433CA5}" srcOrd="0" destOrd="0" presId="urn:microsoft.com/office/officeart/2005/8/layout/pyramid2"/>
    <dgm:cxn modelId="{AA07EE26-510C-47DB-BC9B-91692B0C64F3}" type="presParOf" srcId="{FEA09EA9-3B5A-4261-9172-3F034CA7CE1B}" destId="{23C7C745-08C4-4508-8A06-2C7A7200C9B2}" srcOrd="1" destOrd="0" presId="urn:microsoft.com/office/officeart/2005/8/layout/pyramid2"/>
    <dgm:cxn modelId="{CE91DBB0-24B6-408B-B313-0999B73158D2}" type="presParOf" srcId="{FEA09EA9-3B5A-4261-9172-3F034CA7CE1B}" destId="{7B95341F-C7C1-4AE8-9256-E36FD45A0758}" srcOrd="2" destOrd="0" presId="urn:microsoft.com/office/officeart/2005/8/layout/pyramid2"/>
    <dgm:cxn modelId="{5B0CBF7D-A5A7-4497-8FEE-A3BCBDDCDEC2}" type="presParOf" srcId="{FEA09EA9-3B5A-4261-9172-3F034CA7CE1B}" destId="{624E83D0-C39B-49F2-A140-0E4402464713}" srcOrd="3" destOrd="0" presId="urn:microsoft.com/office/officeart/2005/8/layout/pyramid2"/>
    <dgm:cxn modelId="{6A292846-52C7-4A80-908A-6AA0E4E57722}" type="presParOf" srcId="{FEA09EA9-3B5A-4261-9172-3F034CA7CE1B}" destId="{61EB568E-6B8F-4FC9-A9DA-46BBFC4BFBB0}" srcOrd="4" destOrd="0" presId="urn:microsoft.com/office/officeart/2005/8/layout/pyramid2"/>
    <dgm:cxn modelId="{A503740A-3853-4F08-86F0-4F7BAEEC39F5}" type="presParOf" srcId="{FEA09EA9-3B5A-4261-9172-3F034CA7CE1B}" destId="{44486C36-1FEF-4FFC-BB8D-77D7707B568B}" srcOrd="5" destOrd="0" presId="urn:microsoft.com/office/officeart/2005/8/layout/pyramid2"/>
    <dgm:cxn modelId="{BE8E74F6-86BA-4120-81A2-D19C4D41D34B}" type="presParOf" srcId="{FEA09EA9-3B5A-4261-9172-3F034CA7CE1B}" destId="{CD53CB51-F4DD-418A-BCC7-03E8D72948CE}" srcOrd="6" destOrd="0" presId="urn:microsoft.com/office/officeart/2005/8/layout/pyramid2"/>
    <dgm:cxn modelId="{C2B72B4B-4B6C-4F8A-9E87-24301451E29A}" type="presParOf" srcId="{FEA09EA9-3B5A-4261-9172-3F034CA7CE1B}" destId="{39B2245F-DFCB-4D0D-9EEA-B557F44E41DB}" srcOrd="7" destOrd="0" presId="urn:microsoft.com/office/officeart/2005/8/layout/pyramid2"/>
    <dgm:cxn modelId="{C9ECC4B4-4AD5-414A-952F-976C7E878013}" type="presParOf" srcId="{FEA09EA9-3B5A-4261-9172-3F034CA7CE1B}" destId="{EFFB934F-0710-43A6-A7FA-72CA894A2FEF}" srcOrd="8" destOrd="0" presId="urn:microsoft.com/office/officeart/2005/8/layout/pyramid2"/>
    <dgm:cxn modelId="{689A787C-5084-4469-A9B4-B10F175931BD}" type="presParOf" srcId="{FEA09EA9-3B5A-4261-9172-3F034CA7CE1B}" destId="{8E139074-8A38-409F-9277-9414639AF481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924843E-2DDA-471A-B256-59B12958ADB9}" type="doc">
      <dgm:prSet loTypeId="urn:microsoft.com/office/officeart/2005/8/layout/hierarchy3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214B271-242D-431F-B3DF-A14EE463E5DC}">
      <dgm:prSet phldrT="[Текст]"/>
      <dgm:spPr/>
      <dgm:t>
        <a:bodyPr/>
        <a:lstStyle/>
        <a:p>
          <a:r>
            <a:rPr lang="ru-RU" dirty="0" smtClean="0"/>
            <a:t>Вина </a:t>
          </a:r>
          <a:endParaRPr lang="ru-RU" dirty="0"/>
        </a:p>
      </dgm:t>
    </dgm:pt>
    <dgm:pt modelId="{AAB39504-7205-46A9-9C1B-964B47516F62}" type="parTrans" cxnId="{BCB3E05B-A7B8-4736-8B2C-2BD216E73FDF}">
      <dgm:prSet/>
      <dgm:spPr/>
      <dgm:t>
        <a:bodyPr/>
        <a:lstStyle/>
        <a:p>
          <a:endParaRPr lang="ru-RU"/>
        </a:p>
      </dgm:t>
    </dgm:pt>
    <dgm:pt modelId="{FD4B11D0-EBEB-43D3-AB18-34352D9B6CEB}" type="sibTrans" cxnId="{BCB3E05B-A7B8-4736-8B2C-2BD216E73FDF}">
      <dgm:prSet/>
      <dgm:spPr/>
      <dgm:t>
        <a:bodyPr/>
        <a:lstStyle/>
        <a:p>
          <a:endParaRPr lang="ru-RU"/>
        </a:p>
      </dgm:t>
    </dgm:pt>
    <dgm:pt modelId="{2197FF1F-E277-4A62-8503-604AAB9AD1EF}">
      <dgm:prSet phldrT="[Текст]"/>
      <dgm:spPr/>
      <dgm:t>
        <a:bodyPr/>
        <a:lstStyle/>
        <a:p>
          <a:r>
            <a:rPr lang="ru-RU" dirty="0" smtClean="0"/>
            <a:t>умысел</a:t>
          </a:r>
          <a:endParaRPr lang="ru-RU" dirty="0"/>
        </a:p>
      </dgm:t>
    </dgm:pt>
    <dgm:pt modelId="{D5A0524F-64D9-403C-BF9B-F8F1121C024B}" type="parTrans" cxnId="{C22A7C27-9714-4B88-9C43-BDCE5181533D}">
      <dgm:prSet/>
      <dgm:spPr/>
      <dgm:t>
        <a:bodyPr/>
        <a:lstStyle/>
        <a:p>
          <a:endParaRPr lang="ru-RU"/>
        </a:p>
      </dgm:t>
    </dgm:pt>
    <dgm:pt modelId="{1EF10FB8-2A08-41FB-ACD3-7469CA99D6E5}" type="sibTrans" cxnId="{C22A7C27-9714-4B88-9C43-BDCE5181533D}">
      <dgm:prSet/>
      <dgm:spPr/>
      <dgm:t>
        <a:bodyPr/>
        <a:lstStyle/>
        <a:p>
          <a:endParaRPr lang="ru-RU"/>
        </a:p>
      </dgm:t>
    </dgm:pt>
    <dgm:pt modelId="{C0C81F57-A4C8-4771-8DA9-287D1FBEF0AF}">
      <dgm:prSet phldrT="[Текст]"/>
      <dgm:spPr/>
      <dgm:t>
        <a:bodyPr/>
        <a:lstStyle/>
        <a:p>
          <a:r>
            <a:rPr lang="ru-RU" dirty="0" smtClean="0"/>
            <a:t>неосторожность</a:t>
          </a:r>
          <a:endParaRPr lang="ru-RU" dirty="0"/>
        </a:p>
      </dgm:t>
    </dgm:pt>
    <dgm:pt modelId="{97B24FC7-CF99-4642-8564-D5BE40070F67}" type="parTrans" cxnId="{00DC3CA7-97BC-4F7C-AC0B-C86206B4D7B1}">
      <dgm:prSet/>
      <dgm:spPr/>
      <dgm:t>
        <a:bodyPr/>
        <a:lstStyle/>
        <a:p>
          <a:endParaRPr lang="ru-RU"/>
        </a:p>
      </dgm:t>
    </dgm:pt>
    <dgm:pt modelId="{1372622E-8D93-4ADC-A99E-2B6053144FBE}" type="sibTrans" cxnId="{00DC3CA7-97BC-4F7C-AC0B-C86206B4D7B1}">
      <dgm:prSet/>
      <dgm:spPr/>
      <dgm:t>
        <a:bodyPr/>
        <a:lstStyle/>
        <a:p>
          <a:endParaRPr lang="ru-RU"/>
        </a:p>
      </dgm:t>
    </dgm:pt>
    <dgm:pt modelId="{06DC6F20-BA68-4F95-BB3B-24DACBFB491B}">
      <dgm:prSet phldrT="[Текст]"/>
      <dgm:spPr/>
      <dgm:t>
        <a:bodyPr/>
        <a:lstStyle/>
        <a:p>
          <a:r>
            <a:rPr lang="ru-RU" dirty="0" smtClean="0"/>
            <a:t>Обстоятельства, исключающие вину лица в совершении налогового правонарушения</a:t>
          </a:r>
          <a:endParaRPr lang="ru-RU" dirty="0"/>
        </a:p>
      </dgm:t>
    </dgm:pt>
    <dgm:pt modelId="{B638E8AB-EAEE-49DE-87D0-6CD788FF5BB7}" type="parTrans" cxnId="{B2728E12-A199-420E-8179-6216D9F841D6}">
      <dgm:prSet/>
      <dgm:spPr/>
      <dgm:t>
        <a:bodyPr/>
        <a:lstStyle/>
        <a:p>
          <a:endParaRPr lang="ru-RU"/>
        </a:p>
      </dgm:t>
    </dgm:pt>
    <dgm:pt modelId="{53A83137-2254-4C7E-B605-AA3114EF75B9}" type="sibTrans" cxnId="{B2728E12-A199-420E-8179-6216D9F841D6}">
      <dgm:prSet/>
      <dgm:spPr/>
      <dgm:t>
        <a:bodyPr/>
        <a:lstStyle/>
        <a:p>
          <a:endParaRPr lang="ru-RU"/>
        </a:p>
      </dgm:t>
    </dgm:pt>
    <dgm:pt modelId="{80400A2E-8B07-4728-8E5A-34CF0A3E0844}">
      <dgm:prSet phldrT="[Текст]"/>
      <dgm:spPr/>
      <dgm:t>
        <a:bodyPr/>
        <a:lstStyle/>
        <a:p>
          <a:r>
            <a:rPr lang="ru-RU" dirty="0" smtClean="0"/>
            <a:t>совершение деяния, вследствие стихийного бедствия или других чрезвычайных и непреодолимых обстоятельств</a:t>
          </a:r>
          <a:endParaRPr lang="ru-RU" dirty="0"/>
        </a:p>
      </dgm:t>
    </dgm:pt>
    <dgm:pt modelId="{CF89E575-E70D-41B9-8B48-B602FEEAC7ED}" type="parTrans" cxnId="{E17FA80E-89FD-4F3D-9EDB-DC60BCB0D6FD}">
      <dgm:prSet/>
      <dgm:spPr/>
      <dgm:t>
        <a:bodyPr/>
        <a:lstStyle/>
        <a:p>
          <a:endParaRPr lang="ru-RU"/>
        </a:p>
      </dgm:t>
    </dgm:pt>
    <dgm:pt modelId="{E13A4CBA-47C5-41C5-ADA5-BE4C8AD79567}" type="sibTrans" cxnId="{E17FA80E-89FD-4F3D-9EDB-DC60BCB0D6FD}">
      <dgm:prSet/>
      <dgm:spPr/>
      <dgm:t>
        <a:bodyPr/>
        <a:lstStyle/>
        <a:p>
          <a:endParaRPr lang="ru-RU"/>
        </a:p>
      </dgm:t>
    </dgm:pt>
    <dgm:pt modelId="{E656CB62-86A0-4A9A-AFC7-3321C02B24DB}">
      <dgm:prSet phldrT="[Текст]"/>
      <dgm:spPr/>
      <dgm:t>
        <a:bodyPr/>
        <a:lstStyle/>
        <a:p>
          <a:r>
            <a:rPr lang="ru-RU" dirty="0" smtClean="0"/>
            <a:t>совершение деяния, физическим лицом, находившимся в момент его совершения в состоянии, при котором это лицо не могло отдавать себе отчета в своих действиях </a:t>
          </a:r>
          <a:endParaRPr lang="ru-RU" dirty="0"/>
        </a:p>
      </dgm:t>
    </dgm:pt>
    <dgm:pt modelId="{0AE62FB9-F6F7-4CE2-8845-F23D64F74743}" type="parTrans" cxnId="{307CF18D-FC22-4578-9436-AAC71738D252}">
      <dgm:prSet/>
      <dgm:spPr/>
      <dgm:t>
        <a:bodyPr/>
        <a:lstStyle/>
        <a:p>
          <a:endParaRPr lang="ru-RU"/>
        </a:p>
      </dgm:t>
    </dgm:pt>
    <dgm:pt modelId="{D5E456A3-6A06-4B09-888C-5FE338425F60}" type="sibTrans" cxnId="{307CF18D-FC22-4578-9436-AAC71738D252}">
      <dgm:prSet/>
      <dgm:spPr/>
      <dgm:t>
        <a:bodyPr/>
        <a:lstStyle/>
        <a:p>
          <a:endParaRPr lang="ru-RU"/>
        </a:p>
      </dgm:t>
    </dgm:pt>
    <dgm:pt modelId="{A8C21304-2F39-4A8A-88D0-A582E3FE74C1}">
      <dgm:prSet phldrT="[Текст]"/>
      <dgm:spPr/>
      <dgm:t>
        <a:bodyPr/>
        <a:lstStyle/>
        <a:p>
          <a:r>
            <a:rPr lang="ru-RU" dirty="0" smtClean="0"/>
            <a:t>выполнение налогоплательщиком письменных разъяснений о порядке исчисления, уплаты налога данных ему финансовым, налоговым или другим уполномоченным органом государственной власти</a:t>
          </a:r>
          <a:endParaRPr lang="ru-RU" dirty="0"/>
        </a:p>
      </dgm:t>
    </dgm:pt>
    <dgm:pt modelId="{8C1D38FA-3AFF-43DC-A4A2-B5F97819EC54}" type="parTrans" cxnId="{9F1DF75E-95AC-4588-9DEC-A150B5A9C49B}">
      <dgm:prSet/>
      <dgm:spPr/>
      <dgm:t>
        <a:bodyPr/>
        <a:lstStyle/>
        <a:p>
          <a:endParaRPr lang="ru-RU"/>
        </a:p>
      </dgm:t>
    </dgm:pt>
    <dgm:pt modelId="{C8CE8722-5235-4529-97A2-6FBE371EBE43}" type="sibTrans" cxnId="{9F1DF75E-95AC-4588-9DEC-A150B5A9C49B}">
      <dgm:prSet/>
      <dgm:spPr/>
      <dgm:t>
        <a:bodyPr/>
        <a:lstStyle/>
        <a:p>
          <a:endParaRPr lang="ru-RU"/>
        </a:p>
      </dgm:t>
    </dgm:pt>
    <dgm:pt modelId="{5E47E020-E012-4EE7-9D1D-684FD2DBF756}" type="pres">
      <dgm:prSet presAssocID="{6924843E-2DDA-471A-B256-59B12958ADB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3444F7C-3DDC-4CD1-A5AA-ACA294332DF4}" type="pres">
      <dgm:prSet presAssocID="{5214B271-242D-431F-B3DF-A14EE463E5DC}" presName="root" presStyleCnt="0"/>
      <dgm:spPr/>
    </dgm:pt>
    <dgm:pt modelId="{B3EEC0AA-075D-4A7E-BED6-39A2AB4E1712}" type="pres">
      <dgm:prSet presAssocID="{5214B271-242D-431F-B3DF-A14EE463E5DC}" presName="rootComposite" presStyleCnt="0"/>
      <dgm:spPr/>
    </dgm:pt>
    <dgm:pt modelId="{833C9E58-AC93-478A-BF7F-E1B76BCC4DDD}" type="pres">
      <dgm:prSet presAssocID="{5214B271-242D-431F-B3DF-A14EE463E5DC}" presName="rootText" presStyleLbl="node1" presStyleIdx="0" presStyleCnt="2"/>
      <dgm:spPr/>
      <dgm:t>
        <a:bodyPr/>
        <a:lstStyle/>
        <a:p>
          <a:endParaRPr lang="ru-RU"/>
        </a:p>
      </dgm:t>
    </dgm:pt>
    <dgm:pt modelId="{B547C48A-D039-4C7B-8C37-6D27829101CA}" type="pres">
      <dgm:prSet presAssocID="{5214B271-242D-431F-B3DF-A14EE463E5DC}" presName="rootConnector" presStyleLbl="node1" presStyleIdx="0" presStyleCnt="2"/>
      <dgm:spPr/>
      <dgm:t>
        <a:bodyPr/>
        <a:lstStyle/>
        <a:p>
          <a:endParaRPr lang="ru-RU"/>
        </a:p>
      </dgm:t>
    </dgm:pt>
    <dgm:pt modelId="{7D012C17-06E4-479E-9142-63066D21F658}" type="pres">
      <dgm:prSet presAssocID="{5214B271-242D-431F-B3DF-A14EE463E5DC}" presName="childShape" presStyleCnt="0"/>
      <dgm:spPr/>
    </dgm:pt>
    <dgm:pt modelId="{B30D752C-114F-4C86-B2A7-287EEF7F32D2}" type="pres">
      <dgm:prSet presAssocID="{D5A0524F-64D9-403C-BF9B-F8F1121C024B}" presName="Name13" presStyleLbl="parChTrans1D2" presStyleIdx="0" presStyleCnt="5"/>
      <dgm:spPr/>
      <dgm:t>
        <a:bodyPr/>
        <a:lstStyle/>
        <a:p>
          <a:endParaRPr lang="ru-RU"/>
        </a:p>
      </dgm:t>
    </dgm:pt>
    <dgm:pt modelId="{FDA06F1E-9C58-480D-AC4B-D87BE6FD4CA7}" type="pres">
      <dgm:prSet presAssocID="{2197FF1F-E277-4A62-8503-604AAB9AD1EF}" presName="childText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E277A34-6B9D-4FB0-B8EE-406AB3F16E99}" type="pres">
      <dgm:prSet presAssocID="{97B24FC7-CF99-4642-8564-D5BE40070F67}" presName="Name13" presStyleLbl="parChTrans1D2" presStyleIdx="1" presStyleCnt="5"/>
      <dgm:spPr/>
      <dgm:t>
        <a:bodyPr/>
        <a:lstStyle/>
        <a:p>
          <a:endParaRPr lang="ru-RU"/>
        </a:p>
      </dgm:t>
    </dgm:pt>
    <dgm:pt modelId="{C2548275-AD23-4BD8-A358-31199BD6579D}" type="pres">
      <dgm:prSet presAssocID="{C0C81F57-A4C8-4771-8DA9-287D1FBEF0AF}" presName="childText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BE7ED2-32D4-4B5F-9A1E-936C96F6C1C8}" type="pres">
      <dgm:prSet presAssocID="{06DC6F20-BA68-4F95-BB3B-24DACBFB491B}" presName="root" presStyleCnt="0"/>
      <dgm:spPr/>
    </dgm:pt>
    <dgm:pt modelId="{AB4A48F9-E03C-4FDB-A575-CFD388C618B4}" type="pres">
      <dgm:prSet presAssocID="{06DC6F20-BA68-4F95-BB3B-24DACBFB491B}" presName="rootComposite" presStyleCnt="0"/>
      <dgm:spPr/>
    </dgm:pt>
    <dgm:pt modelId="{7E0A52C4-380B-422B-AD3E-52E842747308}" type="pres">
      <dgm:prSet presAssocID="{06DC6F20-BA68-4F95-BB3B-24DACBFB491B}" presName="rootText" presStyleLbl="node1" presStyleIdx="1" presStyleCnt="2" custScaleX="190356"/>
      <dgm:spPr/>
      <dgm:t>
        <a:bodyPr/>
        <a:lstStyle/>
        <a:p>
          <a:endParaRPr lang="ru-RU"/>
        </a:p>
      </dgm:t>
    </dgm:pt>
    <dgm:pt modelId="{01236C89-1754-4101-A3F9-06E368DD639D}" type="pres">
      <dgm:prSet presAssocID="{06DC6F20-BA68-4F95-BB3B-24DACBFB491B}" presName="rootConnector" presStyleLbl="node1" presStyleIdx="1" presStyleCnt="2"/>
      <dgm:spPr/>
      <dgm:t>
        <a:bodyPr/>
        <a:lstStyle/>
        <a:p>
          <a:endParaRPr lang="ru-RU"/>
        </a:p>
      </dgm:t>
    </dgm:pt>
    <dgm:pt modelId="{9EEBA615-8BA8-4584-8B9A-B7C2731C3ED1}" type="pres">
      <dgm:prSet presAssocID="{06DC6F20-BA68-4F95-BB3B-24DACBFB491B}" presName="childShape" presStyleCnt="0"/>
      <dgm:spPr/>
    </dgm:pt>
    <dgm:pt modelId="{7C88EC6F-169B-4990-BC44-44C6E026021A}" type="pres">
      <dgm:prSet presAssocID="{CF89E575-E70D-41B9-8B48-B602FEEAC7ED}" presName="Name13" presStyleLbl="parChTrans1D2" presStyleIdx="2" presStyleCnt="5"/>
      <dgm:spPr/>
      <dgm:t>
        <a:bodyPr/>
        <a:lstStyle/>
        <a:p>
          <a:endParaRPr lang="ru-RU"/>
        </a:p>
      </dgm:t>
    </dgm:pt>
    <dgm:pt modelId="{AD474DD4-11BC-4BD4-8AE0-F48E4F4A7ED7}" type="pres">
      <dgm:prSet presAssocID="{80400A2E-8B07-4728-8E5A-34CF0A3E0844}" presName="childText" presStyleLbl="bgAcc1" presStyleIdx="2" presStyleCnt="5" custScaleX="2963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DD2308-9A2F-4468-ADDA-EC7CFFB8B892}" type="pres">
      <dgm:prSet presAssocID="{0AE62FB9-F6F7-4CE2-8845-F23D64F74743}" presName="Name13" presStyleLbl="parChTrans1D2" presStyleIdx="3" presStyleCnt="5"/>
      <dgm:spPr/>
      <dgm:t>
        <a:bodyPr/>
        <a:lstStyle/>
        <a:p>
          <a:endParaRPr lang="ru-RU"/>
        </a:p>
      </dgm:t>
    </dgm:pt>
    <dgm:pt modelId="{6BF0AFEC-1715-484E-8D55-AE36882E511B}" type="pres">
      <dgm:prSet presAssocID="{E656CB62-86A0-4A9A-AFC7-3321C02B24DB}" presName="childText" presStyleLbl="bgAcc1" presStyleIdx="3" presStyleCnt="5" custScaleX="2946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6D3B1E-6C5E-49E8-A310-A969D34B9D90}" type="pres">
      <dgm:prSet presAssocID="{8C1D38FA-3AFF-43DC-A4A2-B5F97819EC54}" presName="Name13" presStyleLbl="parChTrans1D2" presStyleIdx="4" presStyleCnt="5"/>
      <dgm:spPr/>
      <dgm:t>
        <a:bodyPr/>
        <a:lstStyle/>
        <a:p>
          <a:endParaRPr lang="ru-RU"/>
        </a:p>
      </dgm:t>
    </dgm:pt>
    <dgm:pt modelId="{BD90FEC5-FA1D-407C-B5BB-305D9E863209}" type="pres">
      <dgm:prSet presAssocID="{A8C21304-2F39-4A8A-88D0-A582E3FE74C1}" presName="childText" presStyleLbl="bgAcc1" presStyleIdx="4" presStyleCnt="5" custScaleX="2929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1DF75E-95AC-4588-9DEC-A150B5A9C49B}" srcId="{06DC6F20-BA68-4F95-BB3B-24DACBFB491B}" destId="{A8C21304-2F39-4A8A-88D0-A582E3FE74C1}" srcOrd="2" destOrd="0" parTransId="{8C1D38FA-3AFF-43DC-A4A2-B5F97819EC54}" sibTransId="{C8CE8722-5235-4529-97A2-6FBE371EBE43}"/>
    <dgm:cxn modelId="{59409CE0-B60D-4B08-B6BA-E890BABAD42E}" type="presOf" srcId="{A8C21304-2F39-4A8A-88D0-A582E3FE74C1}" destId="{BD90FEC5-FA1D-407C-B5BB-305D9E863209}" srcOrd="0" destOrd="0" presId="urn:microsoft.com/office/officeart/2005/8/layout/hierarchy3"/>
    <dgm:cxn modelId="{3749FC1F-31C3-429E-B778-F28EE29502F0}" type="presOf" srcId="{80400A2E-8B07-4728-8E5A-34CF0A3E0844}" destId="{AD474DD4-11BC-4BD4-8AE0-F48E4F4A7ED7}" srcOrd="0" destOrd="0" presId="urn:microsoft.com/office/officeart/2005/8/layout/hierarchy3"/>
    <dgm:cxn modelId="{BCB3E05B-A7B8-4736-8B2C-2BD216E73FDF}" srcId="{6924843E-2DDA-471A-B256-59B12958ADB9}" destId="{5214B271-242D-431F-B3DF-A14EE463E5DC}" srcOrd="0" destOrd="0" parTransId="{AAB39504-7205-46A9-9C1B-964B47516F62}" sibTransId="{FD4B11D0-EBEB-43D3-AB18-34352D9B6CEB}"/>
    <dgm:cxn modelId="{E17FA80E-89FD-4F3D-9EDB-DC60BCB0D6FD}" srcId="{06DC6F20-BA68-4F95-BB3B-24DACBFB491B}" destId="{80400A2E-8B07-4728-8E5A-34CF0A3E0844}" srcOrd="0" destOrd="0" parTransId="{CF89E575-E70D-41B9-8B48-B602FEEAC7ED}" sibTransId="{E13A4CBA-47C5-41C5-ADA5-BE4C8AD79567}"/>
    <dgm:cxn modelId="{D04CC9A1-E8ED-4F6E-A78B-64D674849923}" type="presOf" srcId="{6924843E-2DDA-471A-B256-59B12958ADB9}" destId="{5E47E020-E012-4EE7-9D1D-684FD2DBF756}" srcOrd="0" destOrd="0" presId="urn:microsoft.com/office/officeart/2005/8/layout/hierarchy3"/>
    <dgm:cxn modelId="{5CE00E4C-78BF-41C5-8EE0-69CEBFC2D15D}" type="presOf" srcId="{8C1D38FA-3AFF-43DC-A4A2-B5F97819EC54}" destId="{B26D3B1E-6C5E-49E8-A310-A969D34B9D90}" srcOrd="0" destOrd="0" presId="urn:microsoft.com/office/officeart/2005/8/layout/hierarchy3"/>
    <dgm:cxn modelId="{D55DD12F-05A5-48BC-A994-E6F4BC1A9EF9}" type="presOf" srcId="{D5A0524F-64D9-403C-BF9B-F8F1121C024B}" destId="{B30D752C-114F-4C86-B2A7-287EEF7F32D2}" srcOrd="0" destOrd="0" presId="urn:microsoft.com/office/officeart/2005/8/layout/hierarchy3"/>
    <dgm:cxn modelId="{58AC7B6D-811D-4F5A-BE28-592746BACE98}" type="presOf" srcId="{2197FF1F-E277-4A62-8503-604AAB9AD1EF}" destId="{FDA06F1E-9C58-480D-AC4B-D87BE6FD4CA7}" srcOrd="0" destOrd="0" presId="urn:microsoft.com/office/officeart/2005/8/layout/hierarchy3"/>
    <dgm:cxn modelId="{FA067A84-4833-4AC9-951F-050E54558C94}" type="presOf" srcId="{06DC6F20-BA68-4F95-BB3B-24DACBFB491B}" destId="{7E0A52C4-380B-422B-AD3E-52E842747308}" srcOrd="0" destOrd="0" presId="urn:microsoft.com/office/officeart/2005/8/layout/hierarchy3"/>
    <dgm:cxn modelId="{739F632D-FC1A-4808-B3AC-FFC4BAFFB706}" type="presOf" srcId="{5214B271-242D-431F-B3DF-A14EE463E5DC}" destId="{833C9E58-AC93-478A-BF7F-E1B76BCC4DDD}" srcOrd="0" destOrd="0" presId="urn:microsoft.com/office/officeart/2005/8/layout/hierarchy3"/>
    <dgm:cxn modelId="{307CF18D-FC22-4578-9436-AAC71738D252}" srcId="{06DC6F20-BA68-4F95-BB3B-24DACBFB491B}" destId="{E656CB62-86A0-4A9A-AFC7-3321C02B24DB}" srcOrd="1" destOrd="0" parTransId="{0AE62FB9-F6F7-4CE2-8845-F23D64F74743}" sibTransId="{D5E456A3-6A06-4B09-888C-5FE338425F60}"/>
    <dgm:cxn modelId="{5FF6D186-1188-430D-BE87-CA568B9ED536}" type="presOf" srcId="{C0C81F57-A4C8-4771-8DA9-287D1FBEF0AF}" destId="{C2548275-AD23-4BD8-A358-31199BD6579D}" srcOrd="0" destOrd="0" presId="urn:microsoft.com/office/officeart/2005/8/layout/hierarchy3"/>
    <dgm:cxn modelId="{B2728E12-A199-420E-8179-6216D9F841D6}" srcId="{6924843E-2DDA-471A-B256-59B12958ADB9}" destId="{06DC6F20-BA68-4F95-BB3B-24DACBFB491B}" srcOrd="1" destOrd="0" parTransId="{B638E8AB-EAEE-49DE-87D0-6CD788FF5BB7}" sibTransId="{53A83137-2254-4C7E-B605-AA3114EF75B9}"/>
    <dgm:cxn modelId="{58AB0F5D-50F6-46D3-BF3F-49B476A20969}" type="presOf" srcId="{CF89E575-E70D-41B9-8B48-B602FEEAC7ED}" destId="{7C88EC6F-169B-4990-BC44-44C6E026021A}" srcOrd="0" destOrd="0" presId="urn:microsoft.com/office/officeart/2005/8/layout/hierarchy3"/>
    <dgm:cxn modelId="{2DCDE8C1-0A8D-48EB-8798-8307BB0F2441}" type="presOf" srcId="{06DC6F20-BA68-4F95-BB3B-24DACBFB491B}" destId="{01236C89-1754-4101-A3F9-06E368DD639D}" srcOrd="1" destOrd="0" presId="urn:microsoft.com/office/officeart/2005/8/layout/hierarchy3"/>
    <dgm:cxn modelId="{C0B71C50-C3D3-4CED-91A4-1B24C39A9BCC}" type="presOf" srcId="{E656CB62-86A0-4A9A-AFC7-3321C02B24DB}" destId="{6BF0AFEC-1715-484E-8D55-AE36882E511B}" srcOrd="0" destOrd="0" presId="urn:microsoft.com/office/officeart/2005/8/layout/hierarchy3"/>
    <dgm:cxn modelId="{059C25BA-4F08-4537-8F50-9996C4AD5AB8}" type="presOf" srcId="{0AE62FB9-F6F7-4CE2-8845-F23D64F74743}" destId="{BADD2308-9A2F-4468-ADDA-EC7CFFB8B892}" srcOrd="0" destOrd="0" presId="urn:microsoft.com/office/officeart/2005/8/layout/hierarchy3"/>
    <dgm:cxn modelId="{AD436C5B-FB5B-4D7B-ACE1-AEDEF4CDEB70}" type="presOf" srcId="{97B24FC7-CF99-4642-8564-D5BE40070F67}" destId="{4E277A34-6B9D-4FB0-B8EE-406AB3F16E99}" srcOrd="0" destOrd="0" presId="urn:microsoft.com/office/officeart/2005/8/layout/hierarchy3"/>
    <dgm:cxn modelId="{EE069BA4-A08A-47AC-B717-F7B5BC6877A1}" type="presOf" srcId="{5214B271-242D-431F-B3DF-A14EE463E5DC}" destId="{B547C48A-D039-4C7B-8C37-6D27829101CA}" srcOrd="1" destOrd="0" presId="urn:microsoft.com/office/officeart/2005/8/layout/hierarchy3"/>
    <dgm:cxn modelId="{C22A7C27-9714-4B88-9C43-BDCE5181533D}" srcId="{5214B271-242D-431F-B3DF-A14EE463E5DC}" destId="{2197FF1F-E277-4A62-8503-604AAB9AD1EF}" srcOrd="0" destOrd="0" parTransId="{D5A0524F-64D9-403C-BF9B-F8F1121C024B}" sibTransId="{1EF10FB8-2A08-41FB-ACD3-7469CA99D6E5}"/>
    <dgm:cxn modelId="{00DC3CA7-97BC-4F7C-AC0B-C86206B4D7B1}" srcId="{5214B271-242D-431F-B3DF-A14EE463E5DC}" destId="{C0C81F57-A4C8-4771-8DA9-287D1FBEF0AF}" srcOrd="1" destOrd="0" parTransId="{97B24FC7-CF99-4642-8564-D5BE40070F67}" sibTransId="{1372622E-8D93-4ADC-A99E-2B6053144FBE}"/>
    <dgm:cxn modelId="{80A64F35-92B2-44C5-B555-A92A136054D5}" type="presParOf" srcId="{5E47E020-E012-4EE7-9D1D-684FD2DBF756}" destId="{C3444F7C-3DDC-4CD1-A5AA-ACA294332DF4}" srcOrd="0" destOrd="0" presId="urn:microsoft.com/office/officeart/2005/8/layout/hierarchy3"/>
    <dgm:cxn modelId="{330116B6-3514-4443-BCE9-C397EA849149}" type="presParOf" srcId="{C3444F7C-3DDC-4CD1-A5AA-ACA294332DF4}" destId="{B3EEC0AA-075D-4A7E-BED6-39A2AB4E1712}" srcOrd="0" destOrd="0" presId="urn:microsoft.com/office/officeart/2005/8/layout/hierarchy3"/>
    <dgm:cxn modelId="{AEC1E3AC-1022-4574-A6E7-C64038C4D9EC}" type="presParOf" srcId="{B3EEC0AA-075D-4A7E-BED6-39A2AB4E1712}" destId="{833C9E58-AC93-478A-BF7F-E1B76BCC4DDD}" srcOrd="0" destOrd="0" presId="urn:microsoft.com/office/officeart/2005/8/layout/hierarchy3"/>
    <dgm:cxn modelId="{940C0E44-3A80-4C47-8C19-0F6F2B33E31E}" type="presParOf" srcId="{B3EEC0AA-075D-4A7E-BED6-39A2AB4E1712}" destId="{B547C48A-D039-4C7B-8C37-6D27829101CA}" srcOrd="1" destOrd="0" presId="urn:microsoft.com/office/officeart/2005/8/layout/hierarchy3"/>
    <dgm:cxn modelId="{C86D9496-13AC-402E-9C33-2F120F6C8874}" type="presParOf" srcId="{C3444F7C-3DDC-4CD1-A5AA-ACA294332DF4}" destId="{7D012C17-06E4-479E-9142-63066D21F658}" srcOrd="1" destOrd="0" presId="urn:microsoft.com/office/officeart/2005/8/layout/hierarchy3"/>
    <dgm:cxn modelId="{DB7DABAD-142C-45C6-9711-643EC348E856}" type="presParOf" srcId="{7D012C17-06E4-479E-9142-63066D21F658}" destId="{B30D752C-114F-4C86-B2A7-287EEF7F32D2}" srcOrd="0" destOrd="0" presId="urn:microsoft.com/office/officeart/2005/8/layout/hierarchy3"/>
    <dgm:cxn modelId="{553A279C-D04D-4159-ACDE-1F2E11790D02}" type="presParOf" srcId="{7D012C17-06E4-479E-9142-63066D21F658}" destId="{FDA06F1E-9C58-480D-AC4B-D87BE6FD4CA7}" srcOrd="1" destOrd="0" presId="urn:microsoft.com/office/officeart/2005/8/layout/hierarchy3"/>
    <dgm:cxn modelId="{2C0364BD-ED36-4062-A7F4-D95F78F60917}" type="presParOf" srcId="{7D012C17-06E4-479E-9142-63066D21F658}" destId="{4E277A34-6B9D-4FB0-B8EE-406AB3F16E99}" srcOrd="2" destOrd="0" presId="urn:microsoft.com/office/officeart/2005/8/layout/hierarchy3"/>
    <dgm:cxn modelId="{3BE99A46-63E4-476D-8532-55AEE04A8C7F}" type="presParOf" srcId="{7D012C17-06E4-479E-9142-63066D21F658}" destId="{C2548275-AD23-4BD8-A358-31199BD6579D}" srcOrd="3" destOrd="0" presId="urn:microsoft.com/office/officeart/2005/8/layout/hierarchy3"/>
    <dgm:cxn modelId="{858306C0-933F-4C07-A8F2-19D4178A2E5C}" type="presParOf" srcId="{5E47E020-E012-4EE7-9D1D-684FD2DBF756}" destId="{19BE7ED2-32D4-4B5F-9A1E-936C96F6C1C8}" srcOrd="1" destOrd="0" presId="urn:microsoft.com/office/officeart/2005/8/layout/hierarchy3"/>
    <dgm:cxn modelId="{3BD82CDF-9525-4111-BC0C-A2DE5868382E}" type="presParOf" srcId="{19BE7ED2-32D4-4B5F-9A1E-936C96F6C1C8}" destId="{AB4A48F9-E03C-4FDB-A575-CFD388C618B4}" srcOrd="0" destOrd="0" presId="urn:microsoft.com/office/officeart/2005/8/layout/hierarchy3"/>
    <dgm:cxn modelId="{3012EF42-6562-46F4-8B73-2E2DA323FDFF}" type="presParOf" srcId="{AB4A48F9-E03C-4FDB-A575-CFD388C618B4}" destId="{7E0A52C4-380B-422B-AD3E-52E842747308}" srcOrd="0" destOrd="0" presId="urn:microsoft.com/office/officeart/2005/8/layout/hierarchy3"/>
    <dgm:cxn modelId="{1C771B04-EFF1-4817-8603-6442E9E1C732}" type="presParOf" srcId="{AB4A48F9-E03C-4FDB-A575-CFD388C618B4}" destId="{01236C89-1754-4101-A3F9-06E368DD639D}" srcOrd="1" destOrd="0" presId="urn:microsoft.com/office/officeart/2005/8/layout/hierarchy3"/>
    <dgm:cxn modelId="{8D344D56-E61B-4BC5-ADFF-928052B3B8CF}" type="presParOf" srcId="{19BE7ED2-32D4-4B5F-9A1E-936C96F6C1C8}" destId="{9EEBA615-8BA8-4584-8B9A-B7C2731C3ED1}" srcOrd="1" destOrd="0" presId="urn:microsoft.com/office/officeart/2005/8/layout/hierarchy3"/>
    <dgm:cxn modelId="{A02E9F5A-6935-4CEE-8330-8A0E2B392AEF}" type="presParOf" srcId="{9EEBA615-8BA8-4584-8B9A-B7C2731C3ED1}" destId="{7C88EC6F-169B-4990-BC44-44C6E026021A}" srcOrd="0" destOrd="0" presId="urn:microsoft.com/office/officeart/2005/8/layout/hierarchy3"/>
    <dgm:cxn modelId="{82DC034E-C6CE-4FD2-9463-294C3548A276}" type="presParOf" srcId="{9EEBA615-8BA8-4584-8B9A-B7C2731C3ED1}" destId="{AD474DD4-11BC-4BD4-8AE0-F48E4F4A7ED7}" srcOrd="1" destOrd="0" presId="urn:microsoft.com/office/officeart/2005/8/layout/hierarchy3"/>
    <dgm:cxn modelId="{9166D812-F904-4CC8-B4A5-AB896774A383}" type="presParOf" srcId="{9EEBA615-8BA8-4584-8B9A-B7C2731C3ED1}" destId="{BADD2308-9A2F-4468-ADDA-EC7CFFB8B892}" srcOrd="2" destOrd="0" presId="urn:microsoft.com/office/officeart/2005/8/layout/hierarchy3"/>
    <dgm:cxn modelId="{BD6014AC-EE29-4C5F-B3CA-F364B0F5F17D}" type="presParOf" srcId="{9EEBA615-8BA8-4584-8B9A-B7C2731C3ED1}" destId="{6BF0AFEC-1715-484E-8D55-AE36882E511B}" srcOrd="3" destOrd="0" presId="urn:microsoft.com/office/officeart/2005/8/layout/hierarchy3"/>
    <dgm:cxn modelId="{ED460812-6469-434D-B3F8-B38E6568A5D5}" type="presParOf" srcId="{9EEBA615-8BA8-4584-8B9A-B7C2731C3ED1}" destId="{B26D3B1E-6C5E-49E8-A310-A969D34B9D90}" srcOrd="4" destOrd="0" presId="urn:microsoft.com/office/officeart/2005/8/layout/hierarchy3"/>
    <dgm:cxn modelId="{E4D001B9-15E2-4B9B-BEF5-F7C00044219D}" type="presParOf" srcId="{9EEBA615-8BA8-4584-8B9A-B7C2731C3ED1}" destId="{BD90FEC5-FA1D-407C-B5BB-305D9E863209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BCF0F02-3320-4890-B34F-A7397982C519}" type="doc">
      <dgm:prSet loTypeId="urn:microsoft.com/office/officeart/2005/8/layout/orgChart1" loCatId="hierarchy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CE8C10C-5F11-4067-A312-F3B1FBAFFDC5}">
      <dgm:prSet phldrT="[Текст]"/>
      <dgm:spPr/>
      <dgm:t>
        <a:bodyPr/>
        <a:lstStyle/>
        <a:p>
          <a:r>
            <a:rPr lang="ru-RU" dirty="0" smtClean="0"/>
            <a:t>Налоговая ответственность</a:t>
          </a:r>
          <a:endParaRPr lang="ru-RU" dirty="0"/>
        </a:p>
      </dgm:t>
    </dgm:pt>
    <dgm:pt modelId="{E461C74C-17AC-4AD5-B60F-6F3734AB6CEF}" type="parTrans" cxnId="{D7C72DFE-8DB9-4D60-8489-DB89518EFD9F}">
      <dgm:prSet/>
      <dgm:spPr/>
      <dgm:t>
        <a:bodyPr/>
        <a:lstStyle/>
        <a:p>
          <a:endParaRPr lang="ru-RU"/>
        </a:p>
      </dgm:t>
    </dgm:pt>
    <dgm:pt modelId="{2E5FD213-368D-4B69-9103-72C641E85835}" type="sibTrans" cxnId="{D7C72DFE-8DB9-4D60-8489-DB89518EFD9F}">
      <dgm:prSet/>
      <dgm:spPr/>
      <dgm:t>
        <a:bodyPr/>
        <a:lstStyle/>
        <a:p>
          <a:endParaRPr lang="ru-RU"/>
        </a:p>
      </dgm:t>
    </dgm:pt>
    <dgm:pt modelId="{5837A193-0E99-4746-A232-97B8747A1EC3}" type="asst">
      <dgm:prSet phldrT="[Текст]"/>
      <dgm:spPr/>
      <dgm:t>
        <a:bodyPr/>
        <a:lstStyle/>
        <a:p>
          <a:r>
            <a:rPr lang="ru-RU" dirty="0" smtClean="0"/>
            <a:t>процедура применения мер государственного принуждения к налогоплательщикам (плательщикам сборов, страховых взносов), налоговым агентам, банкам и иным участникам правоотношений в сфере налогов и сборов за совершение правонарушений, предусмотренных гл. 16 и гл. 18 НК РФ</a:t>
          </a:r>
          <a:endParaRPr lang="ru-RU" dirty="0"/>
        </a:p>
      </dgm:t>
    </dgm:pt>
    <dgm:pt modelId="{DC092C8D-C40F-4B8A-95F2-E78E838E202A}" type="parTrans" cxnId="{823DC703-D636-4F0C-98F6-98D9A33A5F26}">
      <dgm:prSet/>
      <dgm:spPr/>
      <dgm:t>
        <a:bodyPr/>
        <a:lstStyle/>
        <a:p>
          <a:endParaRPr lang="ru-RU"/>
        </a:p>
      </dgm:t>
    </dgm:pt>
    <dgm:pt modelId="{261FCFF6-8695-485B-B4BD-FB1907D61FA9}" type="sibTrans" cxnId="{823DC703-D636-4F0C-98F6-98D9A33A5F26}">
      <dgm:prSet/>
      <dgm:spPr/>
      <dgm:t>
        <a:bodyPr/>
        <a:lstStyle/>
        <a:p>
          <a:endParaRPr lang="ru-RU"/>
        </a:p>
      </dgm:t>
    </dgm:pt>
    <dgm:pt modelId="{659313AE-F16E-4D56-B5A1-6A8230FEDAFD}">
      <dgm:prSet phldrT="[Текст]"/>
      <dgm:spPr/>
      <dgm:t>
        <a:bodyPr/>
        <a:lstStyle/>
        <a:p>
          <a:r>
            <a:rPr lang="ru-RU" dirty="0" smtClean="0"/>
            <a:t>возможность наступления налоговой ответственности исключительно в тех случаях и в том порядке, которые определены нормами НК РФ</a:t>
          </a:r>
          <a:endParaRPr lang="ru-RU" dirty="0"/>
        </a:p>
      </dgm:t>
    </dgm:pt>
    <dgm:pt modelId="{8F03968B-8919-484A-9A04-275B4A3D3EE5}" type="parTrans" cxnId="{14CEDD4C-1D4B-489B-90E5-4B00F330DF7C}">
      <dgm:prSet/>
      <dgm:spPr/>
      <dgm:t>
        <a:bodyPr/>
        <a:lstStyle/>
        <a:p>
          <a:endParaRPr lang="ru-RU"/>
        </a:p>
      </dgm:t>
    </dgm:pt>
    <dgm:pt modelId="{B6110338-FEAF-4ED6-955E-704AF6DF3446}" type="sibTrans" cxnId="{14CEDD4C-1D4B-489B-90E5-4B00F330DF7C}">
      <dgm:prSet/>
      <dgm:spPr/>
      <dgm:t>
        <a:bodyPr/>
        <a:lstStyle/>
        <a:p>
          <a:endParaRPr lang="ru-RU"/>
        </a:p>
      </dgm:t>
    </dgm:pt>
    <dgm:pt modelId="{5C9E3852-588C-4F50-BC1E-C7782C7237CB}">
      <dgm:prSet phldrT="[Текст]"/>
      <dgm:spPr/>
      <dgm:t>
        <a:bodyPr/>
        <a:lstStyle/>
        <a:p>
          <a:r>
            <a:rPr lang="ru-RU" dirty="0" smtClean="0"/>
            <a:t>наличие вступившего в законную силу решения налогового органа</a:t>
          </a:r>
          <a:endParaRPr lang="ru-RU" dirty="0"/>
        </a:p>
      </dgm:t>
    </dgm:pt>
    <dgm:pt modelId="{35D3CE04-5504-45D4-B5A5-EF009BB3E313}" type="parTrans" cxnId="{6D26D9FA-9D71-4F30-B73A-5CA8D64A6F89}">
      <dgm:prSet/>
      <dgm:spPr/>
      <dgm:t>
        <a:bodyPr/>
        <a:lstStyle/>
        <a:p>
          <a:endParaRPr lang="ru-RU"/>
        </a:p>
      </dgm:t>
    </dgm:pt>
    <dgm:pt modelId="{2C139214-EA35-42BA-9210-73F420549A0D}" type="sibTrans" cxnId="{6D26D9FA-9D71-4F30-B73A-5CA8D64A6F89}">
      <dgm:prSet/>
      <dgm:spPr/>
      <dgm:t>
        <a:bodyPr/>
        <a:lstStyle/>
        <a:p>
          <a:endParaRPr lang="ru-RU"/>
        </a:p>
      </dgm:t>
    </dgm:pt>
    <dgm:pt modelId="{7584E053-367F-4715-B1C7-20466D43F5B9}">
      <dgm:prSet phldrT="[Текст]"/>
      <dgm:spPr/>
      <dgm:t>
        <a:bodyPr/>
        <a:lstStyle/>
        <a:p>
          <a:r>
            <a:rPr lang="ru-RU" dirty="0" smtClean="0"/>
            <a:t>отграничение обязательства по уплате налога (сбора, страхового взноса) от обязательства по уплате налоговой санкции</a:t>
          </a:r>
          <a:endParaRPr lang="ru-RU" dirty="0"/>
        </a:p>
      </dgm:t>
    </dgm:pt>
    <dgm:pt modelId="{AE6FC0B6-E2E9-4FDE-A011-3915EB66ED76}" type="parTrans" cxnId="{F2DDC7B6-3D28-40EA-B764-5BD35BABC1C1}">
      <dgm:prSet/>
      <dgm:spPr/>
      <dgm:t>
        <a:bodyPr/>
        <a:lstStyle/>
        <a:p>
          <a:endParaRPr lang="ru-RU"/>
        </a:p>
      </dgm:t>
    </dgm:pt>
    <dgm:pt modelId="{2EB16281-B051-4FB2-9B72-A0EBCDEB8350}" type="sibTrans" cxnId="{F2DDC7B6-3D28-40EA-B764-5BD35BABC1C1}">
      <dgm:prSet/>
      <dgm:spPr/>
      <dgm:t>
        <a:bodyPr/>
        <a:lstStyle/>
        <a:p>
          <a:endParaRPr lang="ru-RU"/>
        </a:p>
      </dgm:t>
    </dgm:pt>
    <dgm:pt modelId="{767309EC-68D5-465D-AFD4-D164DA91EE7A}">
      <dgm:prSet phldrT="[Текст]"/>
      <dgm:spPr/>
      <dgm:t>
        <a:bodyPr/>
        <a:lstStyle/>
        <a:p>
          <a:r>
            <a:rPr lang="ru-RU" dirty="0" smtClean="0"/>
            <a:t>действие презумпции невиновности </a:t>
          </a:r>
          <a:endParaRPr lang="ru-RU" dirty="0"/>
        </a:p>
      </dgm:t>
    </dgm:pt>
    <dgm:pt modelId="{0C831F69-E81B-4C9B-9381-26166B681D2C}" type="parTrans" cxnId="{D677DF60-BA4B-4625-AB31-337CFD6737C8}">
      <dgm:prSet/>
      <dgm:spPr/>
      <dgm:t>
        <a:bodyPr/>
        <a:lstStyle/>
        <a:p>
          <a:endParaRPr lang="ru-RU"/>
        </a:p>
      </dgm:t>
    </dgm:pt>
    <dgm:pt modelId="{623BE43D-90DE-401F-8AD0-935F9E7FAD77}" type="sibTrans" cxnId="{D677DF60-BA4B-4625-AB31-337CFD6737C8}">
      <dgm:prSet/>
      <dgm:spPr/>
      <dgm:t>
        <a:bodyPr/>
        <a:lstStyle/>
        <a:p>
          <a:endParaRPr lang="ru-RU"/>
        </a:p>
      </dgm:t>
    </dgm:pt>
    <dgm:pt modelId="{E800C76B-C4EC-4F8E-8D6D-E6EF50E719F6}">
      <dgm:prSet phldrT="[Текст]"/>
      <dgm:spPr/>
      <dgm:t>
        <a:bodyPr/>
        <a:lstStyle/>
        <a:p>
          <a:r>
            <a:rPr lang="ru-RU" dirty="0" smtClean="0"/>
            <a:t>запрет на повторное привлечение к ответственности за совершение одного и того же налогового правонарушения </a:t>
          </a:r>
          <a:endParaRPr lang="ru-RU" dirty="0"/>
        </a:p>
      </dgm:t>
    </dgm:pt>
    <dgm:pt modelId="{F45AB73B-ED21-4F92-BEFC-237550628B57}" type="parTrans" cxnId="{B6E35E32-E5F8-47B3-86BF-27D0DB498C21}">
      <dgm:prSet/>
      <dgm:spPr/>
      <dgm:t>
        <a:bodyPr/>
        <a:lstStyle/>
        <a:p>
          <a:endParaRPr lang="ru-RU"/>
        </a:p>
      </dgm:t>
    </dgm:pt>
    <dgm:pt modelId="{FBF0F6B0-756E-4CBC-89A9-67620903EB63}" type="sibTrans" cxnId="{B6E35E32-E5F8-47B3-86BF-27D0DB498C21}">
      <dgm:prSet/>
      <dgm:spPr/>
      <dgm:t>
        <a:bodyPr/>
        <a:lstStyle/>
        <a:p>
          <a:endParaRPr lang="ru-RU"/>
        </a:p>
      </dgm:t>
    </dgm:pt>
    <dgm:pt modelId="{1FF87826-3638-4DE4-B689-CDA1294B1373}" type="pres">
      <dgm:prSet presAssocID="{ABCF0F02-3320-4890-B34F-A7397982C51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87120F2-8059-4791-AA04-5A2E8656F332}" type="pres">
      <dgm:prSet presAssocID="{DCE8C10C-5F11-4067-A312-F3B1FBAFFDC5}" presName="hierRoot1" presStyleCnt="0">
        <dgm:presLayoutVars>
          <dgm:hierBranch val="init"/>
        </dgm:presLayoutVars>
      </dgm:prSet>
      <dgm:spPr/>
    </dgm:pt>
    <dgm:pt modelId="{E1130A3A-2900-42F3-A351-406E8E33EF1E}" type="pres">
      <dgm:prSet presAssocID="{DCE8C10C-5F11-4067-A312-F3B1FBAFFDC5}" presName="rootComposite1" presStyleCnt="0"/>
      <dgm:spPr/>
    </dgm:pt>
    <dgm:pt modelId="{E52D81A7-3292-47CC-AA07-26F901B6EA1B}" type="pres">
      <dgm:prSet presAssocID="{DCE8C10C-5F11-4067-A312-F3B1FBAFFDC5}" presName="rootText1" presStyleLbl="node0" presStyleIdx="0" presStyleCnt="1" custScaleX="1469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828A90-B0E0-4BB9-8E6D-FE54DA069AFD}" type="pres">
      <dgm:prSet presAssocID="{DCE8C10C-5F11-4067-A312-F3B1FBAFFDC5}" presName="rootConnector1" presStyleLbl="node1" presStyleIdx="0" presStyleCnt="0"/>
      <dgm:spPr/>
      <dgm:t>
        <a:bodyPr/>
        <a:lstStyle/>
        <a:p>
          <a:endParaRPr lang="ru-RU"/>
        </a:p>
      </dgm:t>
    </dgm:pt>
    <dgm:pt modelId="{B0386AEA-82DF-442E-B02C-A9D250FD4073}" type="pres">
      <dgm:prSet presAssocID="{DCE8C10C-5F11-4067-A312-F3B1FBAFFDC5}" presName="hierChild2" presStyleCnt="0"/>
      <dgm:spPr/>
    </dgm:pt>
    <dgm:pt modelId="{424F2370-EB58-4D8D-8054-0B31ACD59E3B}" type="pres">
      <dgm:prSet presAssocID="{8F03968B-8919-484A-9A04-275B4A3D3EE5}" presName="Name37" presStyleLbl="parChTrans1D2" presStyleIdx="0" presStyleCnt="6"/>
      <dgm:spPr/>
      <dgm:t>
        <a:bodyPr/>
        <a:lstStyle/>
        <a:p>
          <a:endParaRPr lang="ru-RU"/>
        </a:p>
      </dgm:t>
    </dgm:pt>
    <dgm:pt modelId="{726E8418-896E-483E-9294-7DC8DDA458A1}" type="pres">
      <dgm:prSet presAssocID="{659313AE-F16E-4D56-B5A1-6A8230FEDAFD}" presName="hierRoot2" presStyleCnt="0">
        <dgm:presLayoutVars>
          <dgm:hierBranch val="init"/>
        </dgm:presLayoutVars>
      </dgm:prSet>
      <dgm:spPr/>
    </dgm:pt>
    <dgm:pt modelId="{968B136C-87A3-4CFC-9233-BF5ADB835B8C}" type="pres">
      <dgm:prSet presAssocID="{659313AE-F16E-4D56-B5A1-6A8230FEDAFD}" presName="rootComposite" presStyleCnt="0"/>
      <dgm:spPr/>
    </dgm:pt>
    <dgm:pt modelId="{9D22FFD9-9D7D-4B1F-A92A-0E85D07EE059}" type="pres">
      <dgm:prSet presAssocID="{659313AE-F16E-4D56-B5A1-6A8230FEDAFD}" presName="rootText" presStyleLbl="node2" presStyleIdx="0" presStyleCnt="5" custScaleY="19358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CA32197-053A-4C72-88BC-BCC52340E9DE}" type="pres">
      <dgm:prSet presAssocID="{659313AE-F16E-4D56-B5A1-6A8230FEDAFD}" presName="rootConnector" presStyleLbl="node2" presStyleIdx="0" presStyleCnt="5"/>
      <dgm:spPr/>
      <dgm:t>
        <a:bodyPr/>
        <a:lstStyle/>
        <a:p>
          <a:endParaRPr lang="ru-RU"/>
        </a:p>
      </dgm:t>
    </dgm:pt>
    <dgm:pt modelId="{A0BB557B-907B-4724-BC89-9AB34ACA6554}" type="pres">
      <dgm:prSet presAssocID="{659313AE-F16E-4D56-B5A1-6A8230FEDAFD}" presName="hierChild4" presStyleCnt="0"/>
      <dgm:spPr/>
    </dgm:pt>
    <dgm:pt modelId="{FFEF3E00-3626-40E8-B6A8-B363455EF61A}" type="pres">
      <dgm:prSet presAssocID="{659313AE-F16E-4D56-B5A1-6A8230FEDAFD}" presName="hierChild5" presStyleCnt="0"/>
      <dgm:spPr/>
    </dgm:pt>
    <dgm:pt modelId="{AE198522-020B-49C3-810C-740166320D37}" type="pres">
      <dgm:prSet presAssocID="{35D3CE04-5504-45D4-B5A5-EF009BB3E313}" presName="Name37" presStyleLbl="parChTrans1D2" presStyleIdx="1" presStyleCnt="6"/>
      <dgm:spPr/>
      <dgm:t>
        <a:bodyPr/>
        <a:lstStyle/>
        <a:p>
          <a:endParaRPr lang="ru-RU"/>
        </a:p>
      </dgm:t>
    </dgm:pt>
    <dgm:pt modelId="{BE411C6D-4687-41BF-BA16-6E300F1AB5A4}" type="pres">
      <dgm:prSet presAssocID="{5C9E3852-588C-4F50-BC1E-C7782C7237CB}" presName="hierRoot2" presStyleCnt="0">
        <dgm:presLayoutVars>
          <dgm:hierBranch val="init"/>
        </dgm:presLayoutVars>
      </dgm:prSet>
      <dgm:spPr/>
    </dgm:pt>
    <dgm:pt modelId="{84526672-AA48-4BDA-B7AD-9C7D9595790B}" type="pres">
      <dgm:prSet presAssocID="{5C9E3852-588C-4F50-BC1E-C7782C7237CB}" presName="rootComposite" presStyleCnt="0"/>
      <dgm:spPr/>
    </dgm:pt>
    <dgm:pt modelId="{1D2EBD1D-EB8D-4CDE-B072-6E0D7549440A}" type="pres">
      <dgm:prSet presAssocID="{5C9E3852-588C-4F50-BC1E-C7782C7237CB}" presName="rootText" presStyleLbl="node2" presStyleIdx="1" presStyleCnt="5" custScaleY="150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9B6465-D723-4F09-B7BB-3D5C0619E718}" type="pres">
      <dgm:prSet presAssocID="{5C9E3852-588C-4F50-BC1E-C7782C7237CB}" presName="rootConnector" presStyleLbl="node2" presStyleIdx="1" presStyleCnt="5"/>
      <dgm:spPr/>
      <dgm:t>
        <a:bodyPr/>
        <a:lstStyle/>
        <a:p>
          <a:endParaRPr lang="ru-RU"/>
        </a:p>
      </dgm:t>
    </dgm:pt>
    <dgm:pt modelId="{7F40E3B8-1261-4CC7-AE21-B3FD095F7D46}" type="pres">
      <dgm:prSet presAssocID="{5C9E3852-588C-4F50-BC1E-C7782C7237CB}" presName="hierChild4" presStyleCnt="0"/>
      <dgm:spPr/>
    </dgm:pt>
    <dgm:pt modelId="{7A62E02A-16B8-4EEA-B655-F20EEFC72F23}" type="pres">
      <dgm:prSet presAssocID="{5C9E3852-588C-4F50-BC1E-C7782C7237CB}" presName="hierChild5" presStyleCnt="0"/>
      <dgm:spPr/>
    </dgm:pt>
    <dgm:pt modelId="{FF2A696A-93D6-4672-AF8F-76D88E733E88}" type="pres">
      <dgm:prSet presAssocID="{AE6FC0B6-E2E9-4FDE-A011-3915EB66ED76}" presName="Name37" presStyleLbl="parChTrans1D2" presStyleIdx="2" presStyleCnt="6"/>
      <dgm:spPr/>
      <dgm:t>
        <a:bodyPr/>
        <a:lstStyle/>
        <a:p>
          <a:endParaRPr lang="ru-RU"/>
        </a:p>
      </dgm:t>
    </dgm:pt>
    <dgm:pt modelId="{C82CC7E4-A1BC-48CD-B804-A31936299878}" type="pres">
      <dgm:prSet presAssocID="{7584E053-367F-4715-B1C7-20466D43F5B9}" presName="hierRoot2" presStyleCnt="0">
        <dgm:presLayoutVars>
          <dgm:hierBranch val="init"/>
        </dgm:presLayoutVars>
      </dgm:prSet>
      <dgm:spPr/>
    </dgm:pt>
    <dgm:pt modelId="{6372AFCE-8ADE-4337-A2F0-E89BFBF11144}" type="pres">
      <dgm:prSet presAssocID="{7584E053-367F-4715-B1C7-20466D43F5B9}" presName="rootComposite" presStyleCnt="0"/>
      <dgm:spPr/>
    </dgm:pt>
    <dgm:pt modelId="{039212C6-AA9F-44B5-B6FD-675A75581F07}" type="pres">
      <dgm:prSet presAssocID="{7584E053-367F-4715-B1C7-20466D43F5B9}" presName="rootText" presStyleLbl="node2" presStyleIdx="2" presStyleCnt="5" custScaleY="1934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DAF8CC0-AE78-40D0-A4EF-0D2666181725}" type="pres">
      <dgm:prSet presAssocID="{7584E053-367F-4715-B1C7-20466D43F5B9}" presName="rootConnector" presStyleLbl="node2" presStyleIdx="2" presStyleCnt="5"/>
      <dgm:spPr/>
      <dgm:t>
        <a:bodyPr/>
        <a:lstStyle/>
        <a:p>
          <a:endParaRPr lang="ru-RU"/>
        </a:p>
      </dgm:t>
    </dgm:pt>
    <dgm:pt modelId="{DB1E43D7-7D46-4E6D-B3B0-3C6CE9905CE7}" type="pres">
      <dgm:prSet presAssocID="{7584E053-367F-4715-B1C7-20466D43F5B9}" presName="hierChild4" presStyleCnt="0"/>
      <dgm:spPr/>
    </dgm:pt>
    <dgm:pt modelId="{C1679A30-F48C-4B94-888C-5073CC941168}" type="pres">
      <dgm:prSet presAssocID="{7584E053-367F-4715-B1C7-20466D43F5B9}" presName="hierChild5" presStyleCnt="0"/>
      <dgm:spPr/>
    </dgm:pt>
    <dgm:pt modelId="{5D043A9D-E099-4A03-B2EB-5BBFD60508AE}" type="pres">
      <dgm:prSet presAssocID="{0C831F69-E81B-4C9B-9381-26166B681D2C}" presName="Name37" presStyleLbl="parChTrans1D2" presStyleIdx="3" presStyleCnt="6"/>
      <dgm:spPr/>
      <dgm:t>
        <a:bodyPr/>
        <a:lstStyle/>
        <a:p>
          <a:endParaRPr lang="ru-RU"/>
        </a:p>
      </dgm:t>
    </dgm:pt>
    <dgm:pt modelId="{A505B6F4-DD5C-4502-9665-9699F28E7755}" type="pres">
      <dgm:prSet presAssocID="{767309EC-68D5-465D-AFD4-D164DA91EE7A}" presName="hierRoot2" presStyleCnt="0">
        <dgm:presLayoutVars>
          <dgm:hierBranch val="init"/>
        </dgm:presLayoutVars>
      </dgm:prSet>
      <dgm:spPr/>
    </dgm:pt>
    <dgm:pt modelId="{E271AFE1-ED76-46C3-9052-644BE7FB9825}" type="pres">
      <dgm:prSet presAssocID="{767309EC-68D5-465D-AFD4-D164DA91EE7A}" presName="rootComposite" presStyleCnt="0"/>
      <dgm:spPr/>
    </dgm:pt>
    <dgm:pt modelId="{AFE4AEA8-44B1-4A0F-BC5D-518C5150E4B0}" type="pres">
      <dgm:prSet presAssocID="{767309EC-68D5-465D-AFD4-D164DA91EE7A}" presName="rootText" presStyleLbl="node2" presStyleIdx="3" presStyleCnt="5" custScaleY="1582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31E267B-EBF1-4C55-9E2E-08775B7AE45E}" type="pres">
      <dgm:prSet presAssocID="{767309EC-68D5-465D-AFD4-D164DA91EE7A}" presName="rootConnector" presStyleLbl="node2" presStyleIdx="3" presStyleCnt="5"/>
      <dgm:spPr/>
      <dgm:t>
        <a:bodyPr/>
        <a:lstStyle/>
        <a:p>
          <a:endParaRPr lang="ru-RU"/>
        </a:p>
      </dgm:t>
    </dgm:pt>
    <dgm:pt modelId="{16E300BD-55B2-4A3D-ACA5-8460E2A06619}" type="pres">
      <dgm:prSet presAssocID="{767309EC-68D5-465D-AFD4-D164DA91EE7A}" presName="hierChild4" presStyleCnt="0"/>
      <dgm:spPr/>
    </dgm:pt>
    <dgm:pt modelId="{A2B5932E-9560-4001-9D96-CA84D18B18BE}" type="pres">
      <dgm:prSet presAssocID="{767309EC-68D5-465D-AFD4-D164DA91EE7A}" presName="hierChild5" presStyleCnt="0"/>
      <dgm:spPr/>
    </dgm:pt>
    <dgm:pt modelId="{5AF7CB03-E5E3-4A3F-AC69-3FF8B1E50C0A}" type="pres">
      <dgm:prSet presAssocID="{F45AB73B-ED21-4F92-BEFC-237550628B57}" presName="Name37" presStyleLbl="parChTrans1D2" presStyleIdx="4" presStyleCnt="6"/>
      <dgm:spPr/>
      <dgm:t>
        <a:bodyPr/>
        <a:lstStyle/>
        <a:p>
          <a:endParaRPr lang="ru-RU"/>
        </a:p>
      </dgm:t>
    </dgm:pt>
    <dgm:pt modelId="{A3C2BE91-3DF1-4211-85DA-90667E4CD1A8}" type="pres">
      <dgm:prSet presAssocID="{E800C76B-C4EC-4F8E-8D6D-E6EF50E719F6}" presName="hierRoot2" presStyleCnt="0">
        <dgm:presLayoutVars>
          <dgm:hierBranch val="init"/>
        </dgm:presLayoutVars>
      </dgm:prSet>
      <dgm:spPr/>
    </dgm:pt>
    <dgm:pt modelId="{096720CE-8542-4428-829C-6EC464111BA8}" type="pres">
      <dgm:prSet presAssocID="{E800C76B-C4EC-4F8E-8D6D-E6EF50E719F6}" presName="rootComposite" presStyleCnt="0"/>
      <dgm:spPr/>
    </dgm:pt>
    <dgm:pt modelId="{A13F7065-EFDC-49B8-9DB3-14A5D804D4EB}" type="pres">
      <dgm:prSet presAssocID="{E800C76B-C4EC-4F8E-8D6D-E6EF50E719F6}" presName="rootText" presStyleLbl="node2" presStyleIdx="4" presStyleCnt="5" custScaleY="2139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F7863D-FE2C-47AD-BE8A-7EA870651EF2}" type="pres">
      <dgm:prSet presAssocID="{E800C76B-C4EC-4F8E-8D6D-E6EF50E719F6}" presName="rootConnector" presStyleLbl="node2" presStyleIdx="4" presStyleCnt="5"/>
      <dgm:spPr/>
      <dgm:t>
        <a:bodyPr/>
        <a:lstStyle/>
        <a:p>
          <a:endParaRPr lang="ru-RU"/>
        </a:p>
      </dgm:t>
    </dgm:pt>
    <dgm:pt modelId="{5A333607-28FD-4B28-BA8C-85019BBA8D64}" type="pres">
      <dgm:prSet presAssocID="{E800C76B-C4EC-4F8E-8D6D-E6EF50E719F6}" presName="hierChild4" presStyleCnt="0"/>
      <dgm:spPr/>
    </dgm:pt>
    <dgm:pt modelId="{BC13683A-70E6-43A5-925C-3F4A0569868C}" type="pres">
      <dgm:prSet presAssocID="{E800C76B-C4EC-4F8E-8D6D-E6EF50E719F6}" presName="hierChild5" presStyleCnt="0"/>
      <dgm:spPr/>
    </dgm:pt>
    <dgm:pt modelId="{F617684F-FEB2-4CA6-BB96-C20CC3BCC3EA}" type="pres">
      <dgm:prSet presAssocID="{DCE8C10C-5F11-4067-A312-F3B1FBAFFDC5}" presName="hierChild3" presStyleCnt="0"/>
      <dgm:spPr/>
    </dgm:pt>
    <dgm:pt modelId="{80489F78-4505-43F6-8D75-C296CA438DF8}" type="pres">
      <dgm:prSet presAssocID="{DC092C8D-C40F-4B8A-95F2-E78E838E202A}" presName="Name111" presStyleLbl="parChTrans1D2" presStyleIdx="5" presStyleCnt="6"/>
      <dgm:spPr/>
      <dgm:t>
        <a:bodyPr/>
        <a:lstStyle/>
        <a:p>
          <a:endParaRPr lang="ru-RU"/>
        </a:p>
      </dgm:t>
    </dgm:pt>
    <dgm:pt modelId="{E9E97A27-9648-45D2-A497-E9E7D77EF87D}" type="pres">
      <dgm:prSet presAssocID="{5837A193-0E99-4746-A232-97B8747A1EC3}" presName="hierRoot3" presStyleCnt="0">
        <dgm:presLayoutVars>
          <dgm:hierBranch val="init"/>
        </dgm:presLayoutVars>
      </dgm:prSet>
      <dgm:spPr/>
    </dgm:pt>
    <dgm:pt modelId="{A7953286-A680-485D-847C-D65FC260A877}" type="pres">
      <dgm:prSet presAssocID="{5837A193-0E99-4746-A232-97B8747A1EC3}" presName="rootComposite3" presStyleCnt="0"/>
      <dgm:spPr/>
    </dgm:pt>
    <dgm:pt modelId="{82BAA38B-03CB-45E2-9FD9-99AC01A2B656}" type="pres">
      <dgm:prSet presAssocID="{5837A193-0E99-4746-A232-97B8747A1EC3}" presName="rootText3" presStyleLbl="asst1" presStyleIdx="0" presStyleCnt="1" custScaleX="243904" custScaleY="1686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9519411-764B-49BA-9E3B-B39DB8C98941}" type="pres">
      <dgm:prSet presAssocID="{5837A193-0E99-4746-A232-97B8747A1EC3}" presName="rootConnector3" presStyleLbl="asst1" presStyleIdx="0" presStyleCnt="1"/>
      <dgm:spPr/>
      <dgm:t>
        <a:bodyPr/>
        <a:lstStyle/>
        <a:p>
          <a:endParaRPr lang="ru-RU"/>
        </a:p>
      </dgm:t>
    </dgm:pt>
    <dgm:pt modelId="{140AE779-5B34-4EDB-903F-0206AC537854}" type="pres">
      <dgm:prSet presAssocID="{5837A193-0E99-4746-A232-97B8747A1EC3}" presName="hierChild6" presStyleCnt="0"/>
      <dgm:spPr/>
    </dgm:pt>
    <dgm:pt modelId="{0C2E571B-4705-49CC-B2AE-84DF0F26D0A7}" type="pres">
      <dgm:prSet presAssocID="{5837A193-0E99-4746-A232-97B8747A1EC3}" presName="hierChild7" presStyleCnt="0"/>
      <dgm:spPr/>
    </dgm:pt>
  </dgm:ptLst>
  <dgm:cxnLst>
    <dgm:cxn modelId="{9CAF97D0-EF5D-4A7D-BF6D-AD8F61A24C1B}" type="presOf" srcId="{0C831F69-E81B-4C9B-9381-26166B681D2C}" destId="{5D043A9D-E099-4A03-B2EB-5BBFD60508AE}" srcOrd="0" destOrd="0" presId="urn:microsoft.com/office/officeart/2005/8/layout/orgChart1"/>
    <dgm:cxn modelId="{B6E35E32-E5F8-47B3-86BF-27D0DB498C21}" srcId="{DCE8C10C-5F11-4067-A312-F3B1FBAFFDC5}" destId="{E800C76B-C4EC-4F8E-8D6D-E6EF50E719F6}" srcOrd="5" destOrd="0" parTransId="{F45AB73B-ED21-4F92-BEFC-237550628B57}" sibTransId="{FBF0F6B0-756E-4CBC-89A9-67620903EB63}"/>
    <dgm:cxn modelId="{3CB3FE59-3F34-466E-9D32-EA2791F14D35}" type="presOf" srcId="{ABCF0F02-3320-4890-B34F-A7397982C519}" destId="{1FF87826-3638-4DE4-B689-CDA1294B1373}" srcOrd="0" destOrd="0" presId="urn:microsoft.com/office/officeart/2005/8/layout/orgChart1"/>
    <dgm:cxn modelId="{D21310B6-5EF0-4CC0-81FE-B4EE6BC040A7}" type="presOf" srcId="{AE6FC0B6-E2E9-4FDE-A011-3915EB66ED76}" destId="{FF2A696A-93D6-4672-AF8F-76D88E733E88}" srcOrd="0" destOrd="0" presId="urn:microsoft.com/office/officeart/2005/8/layout/orgChart1"/>
    <dgm:cxn modelId="{7B079F5E-894E-403A-B3BA-F277C1E085C3}" type="presOf" srcId="{5837A193-0E99-4746-A232-97B8747A1EC3}" destId="{F9519411-764B-49BA-9E3B-B39DB8C98941}" srcOrd="1" destOrd="0" presId="urn:microsoft.com/office/officeart/2005/8/layout/orgChart1"/>
    <dgm:cxn modelId="{9194403D-143A-49A4-9031-C63506C6129D}" type="presOf" srcId="{DCE8C10C-5F11-4067-A312-F3B1FBAFFDC5}" destId="{E52D81A7-3292-47CC-AA07-26F901B6EA1B}" srcOrd="0" destOrd="0" presId="urn:microsoft.com/office/officeart/2005/8/layout/orgChart1"/>
    <dgm:cxn modelId="{F5E2BA84-7D51-4066-87A8-EF680C622F9D}" type="presOf" srcId="{DCE8C10C-5F11-4067-A312-F3B1FBAFFDC5}" destId="{13828A90-B0E0-4BB9-8E6D-FE54DA069AFD}" srcOrd="1" destOrd="0" presId="urn:microsoft.com/office/officeart/2005/8/layout/orgChart1"/>
    <dgm:cxn modelId="{04DB20D9-97B6-4EA4-8F4F-86B4DCC8135D}" type="presOf" srcId="{767309EC-68D5-465D-AFD4-D164DA91EE7A}" destId="{AFE4AEA8-44B1-4A0F-BC5D-518C5150E4B0}" srcOrd="0" destOrd="0" presId="urn:microsoft.com/office/officeart/2005/8/layout/orgChart1"/>
    <dgm:cxn modelId="{281C3B1B-8F89-4BA2-A2AB-D5F40A04284D}" type="presOf" srcId="{7584E053-367F-4715-B1C7-20466D43F5B9}" destId="{039212C6-AA9F-44B5-B6FD-675A75581F07}" srcOrd="0" destOrd="0" presId="urn:microsoft.com/office/officeart/2005/8/layout/orgChart1"/>
    <dgm:cxn modelId="{A9CF2C4A-D646-4BE7-93BD-796DC58F78B0}" type="presOf" srcId="{DC092C8D-C40F-4B8A-95F2-E78E838E202A}" destId="{80489F78-4505-43F6-8D75-C296CA438DF8}" srcOrd="0" destOrd="0" presId="urn:microsoft.com/office/officeart/2005/8/layout/orgChart1"/>
    <dgm:cxn modelId="{D677DF60-BA4B-4625-AB31-337CFD6737C8}" srcId="{DCE8C10C-5F11-4067-A312-F3B1FBAFFDC5}" destId="{767309EC-68D5-465D-AFD4-D164DA91EE7A}" srcOrd="4" destOrd="0" parTransId="{0C831F69-E81B-4C9B-9381-26166B681D2C}" sibTransId="{623BE43D-90DE-401F-8AD0-935F9E7FAD77}"/>
    <dgm:cxn modelId="{C6EDF588-FA54-4337-A8EE-C21FDFF5C60A}" type="presOf" srcId="{35D3CE04-5504-45D4-B5A5-EF009BB3E313}" destId="{AE198522-020B-49C3-810C-740166320D37}" srcOrd="0" destOrd="0" presId="urn:microsoft.com/office/officeart/2005/8/layout/orgChart1"/>
    <dgm:cxn modelId="{F2DDC7B6-3D28-40EA-B764-5BD35BABC1C1}" srcId="{DCE8C10C-5F11-4067-A312-F3B1FBAFFDC5}" destId="{7584E053-367F-4715-B1C7-20466D43F5B9}" srcOrd="3" destOrd="0" parTransId="{AE6FC0B6-E2E9-4FDE-A011-3915EB66ED76}" sibTransId="{2EB16281-B051-4FB2-9B72-A0EBCDEB8350}"/>
    <dgm:cxn modelId="{823DC703-D636-4F0C-98F6-98D9A33A5F26}" srcId="{DCE8C10C-5F11-4067-A312-F3B1FBAFFDC5}" destId="{5837A193-0E99-4746-A232-97B8747A1EC3}" srcOrd="0" destOrd="0" parTransId="{DC092C8D-C40F-4B8A-95F2-E78E838E202A}" sibTransId="{261FCFF6-8695-485B-B4BD-FB1907D61FA9}"/>
    <dgm:cxn modelId="{7223F2C2-49E7-4E5B-9BDD-7A191A49F7AA}" type="presOf" srcId="{659313AE-F16E-4D56-B5A1-6A8230FEDAFD}" destId="{8CA32197-053A-4C72-88BC-BCC52340E9DE}" srcOrd="1" destOrd="0" presId="urn:microsoft.com/office/officeart/2005/8/layout/orgChart1"/>
    <dgm:cxn modelId="{41738EF0-2250-467C-9007-85F794223B0A}" type="presOf" srcId="{5C9E3852-588C-4F50-BC1E-C7782C7237CB}" destId="{1D2EBD1D-EB8D-4CDE-B072-6E0D7549440A}" srcOrd="0" destOrd="0" presId="urn:microsoft.com/office/officeart/2005/8/layout/orgChart1"/>
    <dgm:cxn modelId="{6D26D9FA-9D71-4F30-B73A-5CA8D64A6F89}" srcId="{DCE8C10C-5F11-4067-A312-F3B1FBAFFDC5}" destId="{5C9E3852-588C-4F50-BC1E-C7782C7237CB}" srcOrd="2" destOrd="0" parTransId="{35D3CE04-5504-45D4-B5A5-EF009BB3E313}" sibTransId="{2C139214-EA35-42BA-9210-73F420549A0D}"/>
    <dgm:cxn modelId="{C458AD77-3A67-4EC8-B9AA-B765FAF8BB3B}" type="presOf" srcId="{F45AB73B-ED21-4F92-BEFC-237550628B57}" destId="{5AF7CB03-E5E3-4A3F-AC69-3FF8B1E50C0A}" srcOrd="0" destOrd="0" presId="urn:microsoft.com/office/officeart/2005/8/layout/orgChart1"/>
    <dgm:cxn modelId="{709848DF-08A5-4AB2-97A6-B584637E1523}" type="presOf" srcId="{5C9E3852-588C-4F50-BC1E-C7782C7237CB}" destId="{A89B6465-D723-4F09-B7BB-3D5C0619E718}" srcOrd="1" destOrd="0" presId="urn:microsoft.com/office/officeart/2005/8/layout/orgChart1"/>
    <dgm:cxn modelId="{14CEDD4C-1D4B-489B-90E5-4B00F330DF7C}" srcId="{DCE8C10C-5F11-4067-A312-F3B1FBAFFDC5}" destId="{659313AE-F16E-4D56-B5A1-6A8230FEDAFD}" srcOrd="1" destOrd="0" parTransId="{8F03968B-8919-484A-9A04-275B4A3D3EE5}" sibTransId="{B6110338-FEAF-4ED6-955E-704AF6DF3446}"/>
    <dgm:cxn modelId="{08419CF9-6B67-44D4-BB8C-BD87E6E22DC5}" type="presOf" srcId="{659313AE-F16E-4D56-B5A1-6A8230FEDAFD}" destId="{9D22FFD9-9D7D-4B1F-A92A-0E85D07EE059}" srcOrd="0" destOrd="0" presId="urn:microsoft.com/office/officeart/2005/8/layout/orgChart1"/>
    <dgm:cxn modelId="{D7C72DFE-8DB9-4D60-8489-DB89518EFD9F}" srcId="{ABCF0F02-3320-4890-B34F-A7397982C519}" destId="{DCE8C10C-5F11-4067-A312-F3B1FBAFFDC5}" srcOrd="0" destOrd="0" parTransId="{E461C74C-17AC-4AD5-B60F-6F3734AB6CEF}" sibTransId="{2E5FD213-368D-4B69-9103-72C641E85835}"/>
    <dgm:cxn modelId="{A0F31871-9593-4695-9394-2B47E1B00C21}" type="presOf" srcId="{7584E053-367F-4715-B1C7-20466D43F5B9}" destId="{2DAF8CC0-AE78-40D0-A4EF-0D2666181725}" srcOrd="1" destOrd="0" presId="urn:microsoft.com/office/officeart/2005/8/layout/orgChart1"/>
    <dgm:cxn modelId="{35356981-2238-4F83-9DFC-CD1EEB277CA6}" type="presOf" srcId="{E800C76B-C4EC-4F8E-8D6D-E6EF50E719F6}" destId="{A13F7065-EFDC-49B8-9DB3-14A5D804D4EB}" srcOrd="0" destOrd="0" presId="urn:microsoft.com/office/officeart/2005/8/layout/orgChart1"/>
    <dgm:cxn modelId="{F635D99B-BE96-4B5D-BA48-0F40891C295F}" type="presOf" srcId="{5837A193-0E99-4746-A232-97B8747A1EC3}" destId="{82BAA38B-03CB-45E2-9FD9-99AC01A2B656}" srcOrd="0" destOrd="0" presId="urn:microsoft.com/office/officeart/2005/8/layout/orgChart1"/>
    <dgm:cxn modelId="{CC210FC4-329B-43B9-BDCA-20C8935C9E2E}" type="presOf" srcId="{E800C76B-C4EC-4F8E-8D6D-E6EF50E719F6}" destId="{0CF7863D-FE2C-47AD-BE8A-7EA870651EF2}" srcOrd="1" destOrd="0" presId="urn:microsoft.com/office/officeart/2005/8/layout/orgChart1"/>
    <dgm:cxn modelId="{78FCA221-B879-45A3-83C9-BF60E1238981}" type="presOf" srcId="{767309EC-68D5-465D-AFD4-D164DA91EE7A}" destId="{931E267B-EBF1-4C55-9E2E-08775B7AE45E}" srcOrd="1" destOrd="0" presId="urn:microsoft.com/office/officeart/2005/8/layout/orgChart1"/>
    <dgm:cxn modelId="{BB7D97D6-DC77-4EE2-9FB5-C2CCEADC5897}" type="presOf" srcId="{8F03968B-8919-484A-9A04-275B4A3D3EE5}" destId="{424F2370-EB58-4D8D-8054-0B31ACD59E3B}" srcOrd="0" destOrd="0" presId="urn:microsoft.com/office/officeart/2005/8/layout/orgChart1"/>
    <dgm:cxn modelId="{0F8EEAE8-763A-4076-924C-0EAC80985CB9}" type="presParOf" srcId="{1FF87826-3638-4DE4-B689-CDA1294B1373}" destId="{C87120F2-8059-4791-AA04-5A2E8656F332}" srcOrd="0" destOrd="0" presId="urn:microsoft.com/office/officeart/2005/8/layout/orgChart1"/>
    <dgm:cxn modelId="{D5C19B30-EB2F-43B9-B54C-8F52F1F9286A}" type="presParOf" srcId="{C87120F2-8059-4791-AA04-5A2E8656F332}" destId="{E1130A3A-2900-42F3-A351-406E8E33EF1E}" srcOrd="0" destOrd="0" presId="urn:microsoft.com/office/officeart/2005/8/layout/orgChart1"/>
    <dgm:cxn modelId="{972E857D-345F-4550-ADF9-93A5EE588CD6}" type="presParOf" srcId="{E1130A3A-2900-42F3-A351-406E8E33EF1E}" destId="{E52D81A7-3292-47CC-AA07-26F901B6EA1B}" srcOrd="0" destOrd="0" presId="urn:microsoft.com/office/officeart/2005/8/layout/orgChart1"/>
    <dgm:cxn modelId="{46C382E3-010B-4D41-BF8A-4B5A704A48AC}" type="presParOf" srcId="{E1130A3A-2900-42F3-A351-406E8E33EF1E}" destId="{13828A90-B0E0-4BB9-8E6D-FE54DA069AFD}" srcOrd="1" destOrd="0" presId="urn:microsoft.com/office/officeart/2005/8/layout/orgChart1"/>
    <dgm:cxn modelId="{1BFEC6DD-B6EC-4EA0-8599-3203DA05D639}" type="presParOf" srcId="{C87120F2-8059-4791-AA04-5A2E8656F332}" destId="{B0386AEA-82DF-442E-B02C-A9D250FD4073}" srcOrd="1" destOrd="0" presId="urn:microsoft.com/office/officeart/2005/8/layout/orgChart1"/>
    <dgm:cxn modelId="{0EE17ECD-E4C3-4677-A383-9B73CBACA567}" type="presParOf" srcId="{B0386AEA-82DF-442E-B02C-A9D250FD4073}" destId="{424F2370-EB58-4D8D-8054-0B31ACD59E3B}" srcOrd="0" destOrd="0" presId="urn:microsoft.com/office/officeart/2005/8/layout/orgChart1"/>
    <dgm:cxn modelId="{ADB3F454-3038-41EC-8BBF-D35581F0B6D9}" type="presParOf" srcId="{B0386AEA-82DF-442E-B02C-A9D250FD4073}" destId="{726E8418-896E-483E-9294-7DC8DDA458A1}" srcOrd="1" destOrd="0" presId="urn:microsoft.com/office/officeart/2005/8/layout/orgChart1"/>
    <dgm:cxn modelId="{65458B59-03E3-47A8-82BB-686F2D125473}" type="presParOf" srcId="{726E8418-896E-483E-9294-7DC8DDA458A1}" destId="{968B136C-87A3-4CFC-9233-BF5ADB835B8C}" srcOrd="0" destOrd="0" presId="urn:microsoft.com/office/officeart/2005/8/layout/orgChart1"/>
    <dgm:cxn modelId="{ED00A67A-6AB6-4C80-A011-433A52E3CF1D}" type="presParOf" srcId="{968B136C-87A3-4CFC-9233-BF5ADB835B8C}" destId="{9D22FFD9-9D7D-4B1F-A92A-0E85D07EE059}" srcOrd="0" destOrd="0" presId="urn:microsoft.com/office/officeart/2005/8/layout/orgChart1"/>
    <dgm:cxn modelId="{28B6B01F-170E-449F-92BC-DD2F28FCE54A}" type="presParOf" srcId="{968B136C-87A3-4CFC-9233-BF5ADB835B8C}" destId="{8CA32197-053A-4C72-88BC-BCC52340E9DE}" srcOrd="1" destOrd="0" presId="urn:microsoft.com/office/officeart/2005/8/layout/orgChart1"/>
    <dgm:cxn modelId="{672D227F-BEB2-471F-BB3E-D02DAEEB0865}" type="presParOf" srcId="{726E8418-896E-483E-9294-7DC8DDA458A1}" destId="{A0BB557B-907B-4724-BC89-9AB34ACA6554}" srcOrd="1" destOrd="0" presId="urn:microsoft.com/office/officeart/2005/8/layout/orgChart1"/>
    <dgm:cxn modelId="{84129566-C560-4058-8F7E-BF68427AAC15}" type="presParOf" srcId="{726E8418-896E-483E-9294-7DC8DDA458A1}" destId="{FFEF3E00-3626-40E8-B6A8-B363455EF61A}" srcOrd="2" destOrd="0" presId="urn:microsoft.com/office/officeart/2005/8/layout/orgChart1"/>
    <dgm:cxn modelId="{2165B1A3-9800-4821-9F2E-0073C69434F2}" type="presParOf" srcId="{B0386AEA-82DF-442E-B02C-A9D250FD4073}" destId="{AE198522-020B-49C3-810C-740166320D37}" srcOrd="2" destOrd="0" presId="urn:microsoft.com/office/officeart/2005/8/layout/orgChart1"/>
    <dgm:cxn modelId="{F0E58827-78B7-46B6-94C9-1671101A53C4}" type="presParOf" srcId="{B0386AEA-82DF-442E-B02C-A9D250FD4073}" destId="{BE411C6D-4687-41BF-BA16-6E300F1AB5A4}" srcOrd="3" destOrd="0" presId="urn:microsoft.com/office/officeart/2005/8/layout/orgChart1"/>
    <dgm:cxn modelId="{B0875BFB-FD97-48B5-B8AD-EE87525423A4}" type="presParOf" srcId="{BE411C6D-4687-41BF-BA16-6E300F1AB5A4}" destId="{84526672-AA48-4BDA-B7AD-9C7D9595790B}" srcOrd="0" destOrd="0" presId="urn:microsoft.com/office/officeart/2005/8/layout/orgChart1"/>
    <dgm:cxn modelId="{9027B088-46DC-4622-8AEC-1A422D414D28}" type="presParOf" srcId="{84526672-AA48-4BDA-B7AD-9C7D9595790B}" destId="{1D2EBD1D-EB8D-4CDE-B072-6E0D7549440A}" srcOrd="0" destOrd="0" presId="urn:microsoft.com/office/officeart/2005/8/layout/orgChart1"/>
    <dgm:cxn modelId="{7392FA8D-C838-429E-8B24-C755593B5DFD}" type="presParOf" srcId="{84526672-AA48-4BDA-B7AD-9C7D9595790B}" destId="{A89B6465-D723-4F09-B7BB-3D5C0619E718}" srcOrd="1" destOrd="0" presId="urn:microsoft.com/office/officeart/2005/8/layout/orgChart1"/>
    <dgm:cxn modelId="{2541D643-866E-43FE-93C6-30B7BF435BB2}" type="presParOf" srcId="{BE411C6D-4687-41BF-BA16-6E300F1AB5A4}" destId="{7F40E3B8-1261-4CC7-AE21-B3FD095F7D46}" srcOrd="1" destOrd="0" presId="urn:microsoft.com/office/officeart/2005/8/layout/orgChart1"/>
    <dgm:cxn modelId="{F4933E16-677A-4A77-808A-449BE156D781}" type="presParOf" srcId="{BE411C6D-4687-41BF-BA16-6E300F1AB5A4}" destId="{7A62E02A-16B8-4EEA-B655-F20EEFC72F23}" srcOrd="2" destOrd="0" presId="urn:microsoft.com/office/officeart/2005/8/layout/orgChart1"/>
    <dgm:cxn modelId="{B4E529D6-0881-423D-A994-0D845B7D5E0E}" type="presParOf" srcId="{B0386AEA-82DF-442E-B02C-A9D250FD4073}" destId="{FF2A696A-93D6-4672-AF8F-76D88E733E88}" srcOrd="4" destOrd="0" presId="urn:microsoft.com/office/officeart/2005/8/layout/orgChart1"/>
    <dgm:cxn modelId="{69070641-1175-4587-A77F-37ED431ACFE3}" type="presParOf" srcId="{B0386AEA-82DF-442E-B02C-A9D250FD4073}" destId="{C82CC7E4-A1BC-48CD-B804-A31936299878}" srcOrd="5" destOrd="0" presId="urn:microsoft.com/office/officeart/2005/8/layout/orgChart1"/>
    <dgm:cxn modelId="{3B0ECB84-1D02-4BCB-867B-2199580E3095}" type="presParOf" srcId="{C82CC7E4-A1BC-48CD-B804-A31936299878}" destId="{6372AFCE-8ADE-4337-A2F0-E89BFBF11144}" srcOrd="0" destOrd="0" presId="urn:microsoft.com/office/officeart/2005/8/layout/orgChart1"/>
    <dgm:cxn modelId="{212705FF-9C30-499B-8D1B-40D94C94C53E}" type="presParOf" srcId="{6372AFCE-8ADE-4337-A2F0-E89BFBF11144}" destId="{039212C6-AA9F-44B5-B6FD-675A75581F07}" srcOrd="0" destOrd="0" presId="urn:microsoft.com/office/officeart/2005/8/layout/orgChart1"/>
    <dgm:cxn modelId="{09AB9413-80FB-4331-A277-C9D2F74C5641}" type="presParOf" srcId="{6372AFCE-8ADE-4337-A2F0-E89BFBF11144}" destId="{2DAF8CC0-AE78-40D0-A4EF-0D2666181725}" srcOrd="1" destOrd="0" presId="urn:microsoft.com/office/officeart/2005/8/layout/orgChart1"/>
    <dgm:cxn modelId="{7C97FCC5-7389-4302-97FD-5D552593D7D3}" type="presParOf" srcId="{C82CC7E4-A1BC-48CD-B804-A31936299878}" destId="{DB1E43D7-7D46-4E6D-B3B0-3C6CE9905CE7}" srcOrd="1" destOrd="0" presId="urn:microsoft.com/office/officeart/2005/8/layout/orgChart1"/>
    <dgm:cxn modelId="{91AF25A4-DE28-46D8-B70F-D72F21AD3FFE}" type="presParOf" srcId="{C82CC7E4-A1BC-48CD-B804-A31936299878}" destId="{C1679A30-F48C-4B94-888C-5073CC941168}" srcOrd="2" destOrd="0" presId="urn:microsoft.com/office/officeart/2005/8/layout/orgChart1"/>
    <dgm:cxn modelId="{3E1B8E8D-AA97-4111-A87A-6FA93143A683}" type="presParOf" srcId="{B0386AEA-82DF-442E-B02C-A9D250FD4073}" destId="{5D043A9D-E099-4A03-B2EB-5BBFD60508AE}" srcOrd="6" destOrd="0" presId="urn:microsoft.com/office/officeart/2005/8/layout/orgChart1"/>
    <dgm:cxn modelId="{437E0256-F355-4272-88BA-E68F71ED3DA1}" type="presParOf" srcId="{B0386AEA-82DF-442E-B02C-A9D250FD4073}" destId="{A505B6F4-DD5C-4502-9665-9699F28E7755}" srcOrd="7" destOrd="0" presId="urn:microsoft.com/office/officeart/2005/8/layout/orgChart1"/>
    <dgm:cxn modelId="{AFE75585-C9FA-46AC-A55B-A61C32E1CE98}" type="presParOf" srcId="{A505B6F4-DD5C-4502-9665-9699F28E7755}" destId="{E271AFE1-ED76-46C3-9052-644BE7FB9825}" srcOrd="0" destOrd="0" presId="urn:microsoft.com/office/officeart/2005/8/layout/orgChart1"/>
    <dgm:cxn modelId="{099701BF-BCD3-4CA5-AD56-E6426A5B7B63}" type="presParOf" srcId="{E271AFE1-ED76-46C3-9052-644BE7FB9825}" destId="{AFE4AEA8-44B1-4A0F-BC5D-518C5150E4B0}" srcOrd="0" destOrd="0" presId="urn:microsoft.com/office/officeart/2005/8/layout/orgChart1"/>
    <dgm:cxn modelId="{871798A1-6A5C-4D2F-A37F-05BC33AD148A}" type="presParOf" srcId="{E271AFE1-ED76-46C3-9052-644BE7FB9825}" destId="{931E267B-EBF1-4C55-9E2E-08775B7AE45E}" srcOrd="1" destOrd="0" presId="urn:microsoft.com/office/officeart/2005/8/layout/orgChart1"/>
    <dgm:cxn modelId="{F99DB42A-1967-40D6-A13C-A6A68445D552}" type="presParOf" srcId="{A505B6F4-DD5C-4502-9665-9699F28E7755}" destId="{16E300BD-55B2-4A3D-ACA5-8460E2A06619}" srcOrd="1" destOrd="0" presId="urn:microsoft.com/office/officeart/2005/8/layout/orgChart1"/>
    <dgm:cxn modelId="{85F8158D-7919-4FF9-A4F9-900246190CBE}" type="presParOf" srcId="{A505B6F4-DD5C-4502-9665-9699F28E7755}" destId="{A2B5932E-9560-4001-9D96-CA84D18B18BE}" srcOrd="2" destOrd="0" presId="urn:microsoft.com/office/officeart/2005/8/layout/orgChart1"/>
    <dgm:cxn modelId="{658E0223-285C-4942-B370-18A54955F4B0}" type="presParOf" srcId="{B0386AEA-82DF-442E-B02C-A9D250FD4073}" destId="{5AF7CB03-E5E3-4A3F-AC69-3FF8B1E50C0A}" srcOrd="8" destOrd="0" presId="urn:microsoft.com/office/officeart/2005/8/layout/orgChart1"/>
    <dgm:cxn modelId="{029DC5AF-7A62-4F52-8485-B906C1EE56B2}" type="presParOf" srcId="{B0386AEA-82DF-442E-B02C-A9D250FD4073}" destId="{A3C2BE91-3DF1-4211-85DA-90667E4CD1A8}" srcOrd="9" destOrd="0" presId="urn:microsoft.com/office/officeart/2005/8/layout/orgChart1"/>
    <dgm:cxn modelId="{169EF7A1-5441-42ED-9C8E-3DEC9BCD7ECD}" type="presParOf" srcId="{A3C2BE91-3DF1-4211-85DA-90667E4CD1A8}" destId="{096720CE-8542-4428-829C-6EC464111BA8}" srcOrd="0" destOrd="0" presId="urn:microsoft.com/office/officeart/2005/8/layout/orgChart1"/>
    <dgm:cxn modelId="{12D65605-2D8A-45C5-A58C-30A4573EFBDA}" type="presParOf" srcId="{096720CE-8542-4428-829C-6EC464111BA8}" destId="{A13F7065-EFDC-49B8-9DB3-14A5D804D4EB}" srcOrd="0" destOrd="0" presId="urn:microsoft.com/office/officeart/2005/8/layout/orgChart1"/>
    <dgm:cxn modelId="{C5FE3F01-1FDD-4500-A034-617FE43BA9BE}" type="presParOf" srcId="{096720CE-8542-4428-829C-6EC464111BA8}" destId="{0CF7863D-FE2C-47AD-BE8A-7EA870651EF2}" srcOrd="1" destOrd="0" presId="urn:microsoft.com/office/officeart/2005/8/layout/orgChart1"/>
    <dgm:cxn modelId="{5A5663D9-EDA0-4433-A245-2DFEB0635310}" type="presParOf" srcId="{A3C2BE91-3DF1-4211-85DA-90667E4CD1A8}" destId="{5A333607-28FD-4B28-BA8C-85019BBA8D64}" srcOrd="1" destOrd="0" presId="urn:microsoft.com/office/officeart/2005/8/layout/orgChart1"/>
    <dgm:cxn modelId="{18D04610-B1E3-4006-97E5-2B0DAE366D53}" type="presParOf" srcId="{A3C2BE91-3DF1-4211-85DA-90667E4CD1A8}" destId="{BC13683A-70E6-43A5-925C-3F4A0569868C}" srcOrd="2" destOrd="0" presId="urn:microsoft.com/office/officeart/2005/8/layout/orgChart1"/>
    <dgm:cxn modelId="{73228FEA-F9C7-4ED7-B26F-4F3A1912180B}" type="presParOf" srcId="{C87120F2-8059-4791-AA04-5A2E8656F332}" destId="{F617684F-FEB2-4CA6-BB96-C20CC3BCC3EA}" srcOrd="2" destOrd="0" presId="urn:microsoft.com/office/officeart/2005/8/layout/orgChart1"/>
    <dgm:cxn modelId="{29A3FB7B-8DE3-4331-AC4D-BEF984E57C2B}" type="presParOf" srcId="{F617684F-FEB2-4CA6-BB96-C20CC3BCC3EA}" destId="{80489F78-4505-43F6-8D75-C296CA438DF8}" srcOrd="0" destOrd="0" presId="urn:microsoft.com/office/officeart/2005/8/layout/orgChart1"/>
    <dgm:cxn modelId="{4E804A7B-C4BA-419B-9F65-133B70CBA90F}" type="presParOf" srcId="{F617684F-FEB2-4CA6-BB96-C20CC3BCC3EA}" destId="{E9E97A27-9648-45D2-A497-E9E7D77EF87D}" srcOrd="1" destOrd="0" presId="urn:microsoft.com/office/officeart/2005/8/layout/orgChart1"/>
    <dgm:cxn modelId="{9CA93BE6-EFDC-4165-BB45-8E698A161E43}" type="presParOf" srcId="{E9E97A27-9648-45D2-A497-E9E7D77EF87D}" destId="{A7953286-A680-485D-847C-D65FC260A877}" srcOrd="0" destOrd="0" presId="urn:microsoft.com/office/officeart/2005/8/layout/orgChart1"/>
    <dgm:cxn modelId="{B215428C-3E32-4F3E-A397-EBC1795D0295}" type="presParOf" srcId="{A7953286-A680-485D-847C-D65FC260A877}" destId="{82BAA38B-03CB-45E2-9FD9-99AC01A2B656}" srcOrd="0" destOrd="0" presId="urn:microsoft.com/office/officeart/2005/8/layout/orgChart1"/>
    <dgm:cxn modelId="{4029857A-09B0-4C65-9065-89C10025BD43}" type="presParOf" srcId="{A7953286-A680-485D-847C-D65FC260A877}" destId="{F9519411-764B-49BA-9E3B-B39DB8C98941}" srcOrd="1" destOrd="0" presId="urn:microsoft.com/office/officeart/2005/8/layout/orgChart1"/>
    <dgm:cxn modelId="{7C17139B-1A18-4993-B65C-BC6C76AF19C6}" type="presParOf" srcId="{E9E97A27-9648-45D2-A497-E9E7D77EF87D}" destId="{140AE779-5B34-4EDB-903F-0206AC537854}" srcOrd="1" destOrd="0" presId="urn:microsoft.com/office/officeart/2005/8/layout/orgChart1"/>
    <dgm:cxn modelId="{5D81B4F2-3AF7-4113-B9AB-A3828DE53966}" type="presParOf" srcId="{E9E97A27-9648-45D2-A497-E9E7D77EF87D}" destId="{0C2E571B-4705-49CC-B2AE-84DF0F26D0A7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958C53A-C0B2-4F4B-BB04-88992C671563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70C07A6E-DF94-422E-8421-8DD650304B08}">
      <dgm:prSet phldrT="[Текст]" custT="1"/>
      <dgm:spPr/>
      <dgm:t>
        <a:bodyPr/>
        <a:lstStyle/>
        <a:p>
          <a:r>
            <a:rPr lang="ru-RU" sz="1400" dirty="0" smtClean="0"/>
            <a:t>Срок давности привлечения к ответственности за совершение налогового правонарушения (ст. 113 НК РФ)</a:t>
          </a:r>
          <a:endParaRPr lang="ru-RU" sz="1400" dirty="0"/>
        </a:p>
      </dgm:t>
    </dgm:pt>
    <dgm:pt modelId="{27906D2B-ADD5-4D3D-ACE2-8DE54C426CB4}" type="parTrans" cxnId="{895B98EE-4E3D-4D3A-881B-71AC2B651B09}">
      <dgm:prSet/>
      <dgm:spPr/>
      <dgm:t>
        <a:bodyPr/>
        <a:lstStyle/>
        <a:p>
          <a:endParaRPr lang="ru-RU"/>
        </a:p>
      </dgm:t>
    </dgm:pt>
    <dgm:pt modelId="{D95E0CBC-5763-4D92-8C04-6BD0BDE141A6}" type="sibTrans" cxnId="{895B98EE-4E3D-4D3A-881B-71AC2B651B09}">
      <dgm:prSet/>
      <dgm:spPr/>
      <dgm:t>
        <a:bodyPr/>
        <a:lstStyle/>
        <a:p>
          <a:endParaRPr lang="ru-RU"/>
        </a:p>
      </dgm:t>
    </dgm:pt>
    <dgm:pt modelId="{10E2FEF7-14B3-44A9-BBF7-9536A9CB4707}">
      <dgm:prSet phldrT="[Текст]" custT="1"/>
      <dgm:spPr/>
      <dgm:t>
        <a:bodyPr/>
        <a:lstStyle/>
        <a:p>
          <a:r>
            <a:rPr lang="ru-RU" sz="1400" b="1" dirty="0" smtClean="0"/>
            <a:t>составляет три года</a:t>
          </a:r>
        </a:p>
      </dgm:t>
    </dgm:pt>
    <dgm:pt modelId="{B0182B3D-E030-4A1B-84E1-1294DDCC929A}" type="parTrans" cxnId="{F3179500-70D8-453E-93D7-AA89F841180F}">
      <dgm:prSet/>
      <dgm:spPr/>
      <dgm:t>
        <a:bodyPr/>
        <a:lstStyle/>
        <a:p>
          <a:endParaRPr lang="ru-RU"/>
        </a:p>
      </dgm:t>
    </dgm:pt>
    <dgm:pt modelId="{A5893FB3-8115-4D5C-921C-CD5705B77F22}" type="sibTrans" cxnId="{F3179500-70D8-453E-93D7-AA89F841180F}">
      <dgm:prSet/>
      <dgm:spPr/>
      <dgm:t>
        <a:bodyPr/>
        <a:lstStyle/>
        <a:p>
          <a:endParaRPr lang="ru-RU"/>
        </a:p>
      </dgm:t>
    </dgm:pt>
    <dgm:pt modelId="{54F04299-00D7-4CED-AE6D-CA864B60202D}">
      <dgm:prSet phldrT="[Текст]" custT="1"/>
      <dgm:spPr/>
      <dgm:t>
        <a:bodyPr/>
        <a:lstStyle/>
        <a:p>
          <a:r>
            <a:rPr lang="ru-RU" sz="1400" b="1" dirty="0" smtClean="0"/>
            <a:t>начало</a:t>
          </a:r>
          <a:endParaRPr lang="ru-RU" sz="1400" b="1" dirty="0"/>
        </a:p>
      </dgm:t>
    </dgm:pt>
    <dgm:pt modelId="{12E441E4-7638-4923-B62D-AA9ACD498F6D}" type="parTrans" cxnId="{9722EB85-E411-4595-959C-04F86F42B09D}">
      <dgm:prSet/>
      <dgm:spPr/>
      <dgm:t>
        <a:bodyPr/>
        <a:lstStyle/>
        <a:p>
          <a:endParaRPr lang="ru-RU"/>
        </a:p>
      </dgm:t>
    </dgm:pt>
    <dgm:pt modelId="{A8D824E9-3696-474D-BA72-FA18119E8441}" type="sibTrans" cxnId="{9722EB85-E411-4595-959C-04F86F42B09D}">
      <dgm:prSet/>
      <dgm:spPr/>
      <dgm:t>
        <a:bodyPr/>
        <a:lstStyle/>
        <a:p>
          <a:endParaRPr lang="ru-RU"/>
        </a:p>
      </dgm:t>
    </dgm:pt>
    <dgm:pt modelId="{4BE4D63F-432D-49EA-9128-1EB1E19DCB0F}">
      <dgm:prSet phldrT="[Текст]" custT="1"/>
      <dgm:spPr/>
      <dgm:t>
        <a:bodyPr/>
        <a:lstStyle/>
        <a:p>
          <a:r>
            <a:rPr lang="ru-RU" sz="1400" b="1" dirty="0" smtClean="0"/>
            <a:t>окончание</a:t>
          </a:r>
          <a:endParaRPr lang="ru-RU" sz="1400" b="1" dirty="0"/>
        </a:p>
      </dgm:t>
    </dgm:pt>
    <dgm:pt modelId="{B2BAE918-5A14-4A65-B253-044E59F9D1BF}" type="parTrans" cxnId="{C658105A-6E8E-4768-A373-C11538DEC2F4}">
      <dgm:prSet/>
      <dgm:spPr/>
      <dgm:t>
        <a:bodyPr/>
        <a:lstStyle/>
        <a:p>
          <a:endParaRPr lang="ru-RU"/>
        </a:p>
      </dgm:t>
    </dgm:pt>
    <dgm:pt modelId="{D6ABBCA4-5C70-4F12-8CDB-349BC8F18034}" type="sibTrans" cxnId="{C658105A-6E8E-4768-A373-C11538DEC2F4}">
      <dgm:prSet/>
      <dgm:spPr/>
      <dgm:t>
        <a:bodyPr/>
        <a:lstStyle/>
        <a:p>
          <a:endParaRPr lang="ru-RU"/>
        </a:p>
      </dgm:t>
    </dgm:pt>
    <dgm:pt modelId="{3823E9F9-645A-445E-8EF7-9C0265AC641F}">
      <dgm:prSet phldrT="[Текст]" custT="1"/>
      <dgm:spPr/>
      <dgm:t>
        <a:bodyPr/>
        <a:lstStyle/>
        <a:p>
          <a:r>
            <a:rPr lang="ru-RU" sz="1400" b="1" dirty="0" smtClean="0"/>
            <a:t>приостановление</a:t>
          </a:r>
          <a:endParaRPr lang="ru-RU" sz="1400" b="1" dirty="0"/>
        </a:p>
      </dgm:t>
    </dgm:pt>
    <dgm:pt modelId="{C233831B-A0C3-49C5-80FC-95D09532DD32}" type="parTrans" cxnId="{4B51CEEA-C258-4C4B-84F0-D5CA5A88E00C}">
      <dgm:prSet/>
      <dgm:spPr/>
      <dgm:t>
        <a:bodyPr/>
        <a:lstStyle/>
        <a:p>
          <a:endParaRPr lang="ru-RU"/>
        </a:p>
      </dgm:t>
    </dgm:pt>
    <dgm:pt modelId="{49BCCE7D-0822-41E4-95E8-05A8770C24B3}" type="sibTrans" cxnId="{4B51CEEA-C258-4C4B-84F0-D5CA5A88E00C}">
      <dgm:prSet/>
      <dgm:spPr/>
      <dgm:t>
        <a:bodyPr/>
        <a:lstStyle/>
        <a:p>
          <a:endParaRPr lang="ru-RU"/>
        </a:p>
      </dgm:t>
    </dgm:pt>
    <dgm:pt modelId="{6E47ED94-100C-47FF-B329-2C527DD32AC8}">
      <dgm:prSet phldrT="[Текст]" custT="1"/>
      <dgm:spPr/>
      <dgm:t>
        <a:bodyPr/>
        <a:lstStyle/>
        <a:p>
          <a:r>
            <a:rPr lang="ru-RU" sz="1400" dirty="0" smtClean="0"/>
            <a:t>если лицо, привлекаемое к ответственности за налоговое правонарушение, активно противодействовало проведению выездной налоговой проверки</a:t>
          </a:r>
          <a:endParaRPr lang="ru-RU" sz="1400" dirty="0"/>
        </a:p>
      </dgm:t>
    </dgm:pt>
    <dgm:pt modelId="{944A29D4-05AF-4006-B969-026D312B961F}" type="parTrans" cxnId="{573D05A3-1AC6-4EEB-A886-3651F3EBC603}">
      <dgm:prSet/>
      <dgm:spPr/>
      <dgm:t>
        <a:bodyPr/>
        <a:lstStyle/>
        <a:p>
          <a:endParaRPr lang="ru-RU"/>
        </a:p>
      </dgm:t>
    </dgm:pt>
    <dgm:pt modelId="{97F7A6F9-4728-4815-AF55-EAFFF075ADD1}" type="sibTrans" cxnId="{573D05A3-1AC6-4EEB-A886-3651F3EBC603}">
      <dgm:prSet/>
      <dgm:spPr/>
      <dgm:t>
        <a:bodyPr/>
        <a:lstStyle/>
        <a:p>
          <a:endParaRPr lang="ru-RU"/>
        </a:p>
      </dgm:t>
    </dgm:pt>
    <dgm:pt modelId="{82BDF2E2-D574-40DC-BA31-7FD3A78B6AA2}">
      <dgm:prSet phldrT="[Текст]" custT="1"/>
      <dgm:spPr/>
      <dgm:t>
        <a:bodyPr/>
        <a:lstStyle/>
        <a:p>
          <a:r>
            <a:rPr lang="ru-RU" sz="1400" dirty="0" smtClean="0"/>
            <a:t>искл. ст.120, 122, 129.3 и 129.5 НК (начинается со дня, следующего за днем окончания налогового периода)</a:t>
          </a:r>
          <a:endParaRPr lang="ru-RU" sz="1400" dirty="0"/>
        </a:p>
      </dgm:t>
    </dgm:pt>
    <dgm:pt modelId="{8839F5B8-825A-4EE3-8450-5CC86EAC0CB7}" type="parTrans" cxnId="{69869B6C-6BE4-415C-87B8-C4BA2B294769}">
      <dgm:prSet/>
      <dgm:spPr/>
      <dgm:t>
        <a:bodyPr/>
        <a:lstStyle/>
        <a:p>
          <a:endParaRPr lang="ru-RU"/>
        </a:p>
      </dgm:t>
    </dgm:pt>
    <dgm:pt modelId="{D2D7C20C-8CA1-4D37-8E47-9BB63F2C51A7}" type="sibTrans" cxnId="{69869B6C-6BE4-415C-87B8-C4BA2B294769}">
      <dgm:prSet/>
      <dgm:spPr/>
      <dgm:t>
        <a:bodyPr/>
        <a:lstStyle/>
        <a:p>
          <a:endParaRPr lang="ru-RU"/>
        </a:p>
      </dgm:t>
    </dgm:pt>
    <dgm:pt modelId="{37EF0EB6-0D06-45F5-9B79-96F7FE6E17F1}">
      <dgm:prSet phldrT="[Текст]" custT="1"/>
      <dgm:spPr/>
      <dgm:t>
        <a:bodyPr/>
        <a:lstStyle/>
        <a:p>
          <a:r>
            <a:rPr lang="ru-RU" sz="1400" dirty="0" smtClean="0"/>
            <a:t>день совершения налогового правонарушения</a:t>
          </a:r>
          <a:endParaRPr lang="ru-RU" sz="1400" dirty="0"/>
        </a:p>
      </dgm:t>
    </dgm:pt>
    <dgm:pt modelId="{303F265E-8C66-4BB6-825A-EDF6C74F4C0E}" type="parTrans" cxnId="{AEB856DE-E5AC-4767-859B-DD2BF49254EF}">
      <dgm:prSet/>
      <dgm:spPr/>
      <dgm:t>
        <a:bodyPr/>
        <a:lstStyle/>
        <a:p>
          <a:endParaRPr lang="ru-RU"/>
        </a:p>
      </dgm:t>
    </dgm:pt>
    <dgm:pt modelId="{6B8EC37C-73FC-4EDB-9CCC-93BC22C03FAC}" type="sibTrans" cxnId="{AEB856DE-E5AC-4767-859B-DD2BF49254EF}">
      <dgm:prSet/>
      <dgm:spPr/>
      <dgm:t>
        <a:bodyPr/>
        <a:lstStyle/>
        <a:p>
          <a:endParaRPr lang="ru-RU"/>
        </a:p>
      </dgm:t>
    </dgm:pt>
    <dgm:pt modelId="{507DE2CF-843A-409B-9238-625EB70C476E}">
      <dgm:prSet phldrT="[Текст]" custT="1"/>
      <dgm:spPr/>
      <dgm:t>
        <a:bodyPr/>
        <a:lstStyle/>
        <a:p>
          <a:r>
            <a:rPr lang="ru-RU" sz="1400" dirty="0" smtClean="0"/>
            <a:t>момент вынесения решения о привлечении к налоговой </a:t>
          </a:r>
          <a:r>
            <a:rPr lang="ru-RU" sz="1200" dirty="0" smtClean="0"/>
            <a:t>ответственности</a:t>
          </a:r>
          <a:endParaRPr lang="ru-RU" sz="1200" dirty="0"/>
        </a:p>
      </dgm:t>
    </dgm:pt>
    <dgm:pt modelId="{8D48CA85-479B-4B63-9D0E-BF90077FAF05}" type="parTrans" cxnId="{39FB2ECA-064D-4224-8BC0-CD1CE20FA49A}">
      <dgm:prSet/>
      <dgm:spPr/>
      <dgm:t>
        <a:bodyPr/>
        <a:lstStyle/>
        <a:p>
          <a:endParaRPr lang="ru-RU"/>
        </a:p>
      </dgm:t>
    </dgm:pt>
    <dgm:pt modelId="{C59B4E6F-13C4-466F-B67E-1FBB2FEDC1E1}" type="sibTrans" cxnId="{39FB2ECA-064D-4224-8BC0-CD1CE20FA49A}">
      <dgm:prSet/>
      <dgm:spPr/>
      <dgm:t>
        <a:bodyPr/>
        <a:lstStyle/>
        <a:p>
          <a:endParaRPr lang="ru-RU"/>
        </a:p>
      </dgm:t>
    </dgm:pt>
    <dgm:pt modelId="{AB43C1B7-E1D9-4E91-9E86-548967EA8D68}">
      <dgm:prSet phldrT="[Текст]" custT="1"/>
      <dgm:spPr/>
      <dgm:t>
        <a:bodyPr/>
        <a:lstStyle/>
        <a:p>
          <a:r>
            <a:rPr lang="ru-RU" sz="1400" dirty="0" smtClean="0"/>
            <a:t>считается приостановленным со дня составления акта</a:t>
          </a:r>
          <a:endParaRPr lang="ru-RU" sz="1300" dirty="0"/>
        </a:p>
      </dgm:t>
    </dgm:pt>
    <dgm:pt modelId="{B330A538-4BC6-40AF-89C0-401B5489F8AE}" type="parTrans" cxnId="{590EAD05-E893-47AB-B2CC-108F2A0BDEF8}">
      <dgm:prSet/>
      <dgm:spPr/>
      <dgm:t>
        <a:bodyPr/>
        <a:lstStyle/>
        <a:p>
          <a:endParaRPr lang="ru-RU"/>
        </a:p>
      </dgm:t>
    </dgm:pt>
    <dgm:pt modelId="{1EC61BC0-3C11-4595-BABC-4EF40E4EEB2C}" type="sibTrans" cxnId="{590EAD05-E893-47AB-B2CC-108F2A0BDEF8}">
      <dgm:prSet/>
      <dgm:spPr/>
      <dgm:t>
        <a:bodyPr/>
        <a:lstStyle/>
        <a:p>
          <a:endParaRPr lang="ru-RU"/>
        </a:p>
      </dgm:t>
    </dgm:pt>
    <dgm:pt modelId="{86F1319B-7A78-47FD-B442-A4DB098A98F9}" type="pres">
      <dgm:prSet presAssocID="{E958C53A-C0B2-4F4B-BB04-88992C67156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FAD1D8C-F386-4581-9343-60AAD873F71F}" type="pres">
      <dgm:prSet presAssocID="{70C07A6E-DF94-422E-8421-8DD650304B08}" presName="hierRoot1" presStyleCnt="0"/>
      <dgm:spPr/>
    </dgm:pt>
    <dgm:pt modelId="{18B780F7-042E-41DF-BA30-CBBBD5BD5577}" type="pres">
      <dgm:prSet presAssocID="{70C07A6E-DF94-422E-8421-8DD650304B08}" presName="composite" presStyleCnt="0"/>
      <dgm:spPr/>
    </dgm:pt>
    <dgm:pt modelId="{162E940C-6345-4CAB-A8A9-3F701338657D}" type="pres">
      <dgm:prSet presAssocID="{70C07A6E-DF94-422E-8421-8DD650304B08}" presName="background" presStyleLbl="node0" presStyleIdx="0" presStyleCnt="1"/>
      <dgm:spPr/>
    </dgm:pt>
    <dgm:pt modelId="{AB9C020D-EDE0-4EBE-83FC-A92B77DB67F9}" type="pres">
      <dgm:prSet presAssocID="{70C07A6E-DF94-422E-8421-8DD650304B08}" presName="text" presStyleLbl="fgAcc0" presStyleIdx="0" presStyleCnt="1" custScaleX="280756" custLinFactNeighborX="3663" custLinFactNeighborY="11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EA6C73D-7208-44BD-AE32-9A4A4C6E2948}" type="pres">
      <dgm:prSet presAssocID="{70C07A6E-DF94-422E-8421-8DD650304B08}" presName="hierChild2" presStyleCnt="0"/>
      <dgm:spPr/>
    </dgm:pt>
    <dgm:pt modelId="{7CA16622-708B-46D0-84F7-92780060F762}" type="pres">
      <dgm:prSet presAssocID="{B0182B3D-E030-4A1B-84E1-1294DDCC929A}" presName="Name10" presStyleLbl="parChTrans1D2" presStyleIdx="0" presStyleCnt="4"/>
      <dgm:spPr/>
      <dgm:t>
        <a:bodyPr/>
        <a:lstStyle/>
        <a:p>
          <a:endParaRPr lang="ru-RU"/>
        </a:p>
      </dgm:t>
    </dgm:pt>
    <dgm:pt modelId="{AAA1E891-F641-4394-A64B-37CF93158471}" type="pres">
      <dgm:prSet presAssocID="{10E2FEF7-14B3-44A9-BBF7-9536A9CB4707}" presName="hierRoot2" presStyleCnt="0"/>
      <dgm:spPr/>
    </dgm:pt>
    <dgm:pt modelId="{7788288A-EC61-44A8-A0EC-7CC7F8A2E1F9}" type="pres">
      <dgm:prSet presAssocID="{10E2FEF7-14B3-44A9-BBF7-9536A9CB4707}" presName="composite2" presStyleCnt="0"/>
      <dgm:spPr/>
    </dgm:pt>
    <dgm:pt modelId="{F304FD47-7212-44D9-97FB-5514D0CB8A32}" type="pres">
      <dgm:prSet presAssocID="{10E2FEF7-14B3-44A9-BBF7-9536A9CB4707}" presName="background2" presStyleLbl="node2" presStyleIdx="0" presStyleCnt="4"/>
      <dgm:spPr/>
    </dgm:pt>
    <dgm:pt modelId="{84F79789-947E-43B8-80EE-B2DDBF90A559}" type="pres">
      <dgm:prSet presAssocID="{10E2FEF7-14B3-44A9-BBF7-9536A9CB4707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FBD68BD-22B5-477B-AE04-9338608E2ED1}" type="pres">
      <dgm:prSet presAssocID="{10E2FEF7-14B3-44A9-BBF7-9536A9CB4707}" presName="hierChild3" presStyleCnt="0"/>
      <dgm:spPr/>
    </dgm:pt>
    <dgm:pt modelId="{E81388F5-EE4E-4CB0-9B06-3E4EF9996C80}" type="pres">
      <dgm:prSet presAssocID="{12E441E4-7638-4923-B62D-AA9ACD498F6D}" presName="Name10" presStyleLbl="parChTrans1D2" presStyleIdx="1" presStyleCnt="4"/>
      <dgm:spPr/>
      <dgm:t>
        <a:bodyPr/>
        <a:lstStyle/>
        <a:p>
          <a:endParaRPr lang="ru-RU"/>
        </a:p>
      </dgm:t>
    </dgm:pt>
    <dgm:pt modelId="{8B40F504-5C90-48A2-B481-8FC004AA0D12}" type="pres">
      <dgm:prSet presAssocID="{54F04299-00D7-4CED-AE6D-CA864B60202D}" presName="hierRoot2" presStyleCnt="0"/>
      <dgm:spPr/>
    </dgm:pt>
    <dgm:pt modelId="{A34DC48B-09AF-43DA-A12B-52D3C02E4754}" type="pres">
      <dgm:prSet presAssocID="{54F04299-00D7-4CED-AE6D-CA864B60202D}" presName="composite2" presStyleCnt="0"/>
      <dgm:spPr/>
    </dgm:pt>
    <dgm:pt modelId="{037769C0-5EBA-41FB-811E-46346A034CE7}" type="pres">
      <dgm:prSet presAssocID="{54F04299-00D7-4CED-AE6D-CA864B60202D}" presName="background2" presStyleLbl="node2" presStyleIdx="1" presStyleCnt="4"/>
      <dgm:spPr/>
    </dgm:pt>
    <dgm:pt modelId="{09D62989-DC61-457A-AA79-664691CCF855}" type="pres">
      <dgm:prSet presAssocID="{54F04299-00D7-4CED-AE6D-CA864B60202D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AE7A1D4-0163-42E5-8AAA-EA0D6BBD515F}" type="pres">
      <dgm:prSet presAssocID="{54F04299-00D7-4CED-AE6D-CA864B60202D}" presName="hierChild3" presStyleCnt="0"/>
      <dgm:spPr/>
    </dgm:pt>
    <dgm:pt modelId="{97BBD85F-DBE5-4C62-9C0C-F4D44A6F0C2D}" type="pres">
      <dgm:prSet presAssocID="{303F265E-8C66-4BB6-825A-EDF6C74F4C0E}" presName="Name17" presStyleLbl="parChTrans1D3" presStyleIdx="0" presStyleCnt="5"/>
      <dgm:spPr/>
      <dgm:t>
        <a:bodyPr/>
        <a:lstStyle/>
        <a:p>
          <a:endParaRPr lang="ru-RU"/>
        </a:p>
      </dgm:t>
    </dgm:pt>
    <dgm:pt modelId="{77984940-C255-4D88-BB68-539CA611A8A9}" type="pres">
      <dgm:prSet presAssocID="{37EF0EB6-0D06-45F5-9B79-96F7FE6E17F1}" presName="hierRoot3" presStyleCnt="0"/>
      <dgm:spPr/>
    </dgm:pt>
    <dgm:pt modelId="{5664BBE5-F093-469F-A06C-D03CE26414EB}" type="pres">
      <dgm:prSet presAssocID="{37EF0EB6-0D06-45F5-9B79-96F7FE6E17F1}" presName="composite3" presStyleCnt="0"/>
      <dgm:spPr/>
    </dgm:pt>
    <dgm:pt modelId="{3AF1944A-913E-4ADC-BE1A-F1559A6DA7EF}" type="pres">
      <dgm:prSet presAssocID="{37EF0EB6-0D06-45F5-9B79-96F7FE6E17F1}" presName="background3" presStyleLbl="node3" presStyleIdx="0" presStyleCnt="5"/>
      <dgm:spPr/>
    </dgm:pt>
    <dgm:pt modelId="{EE393DAE-B2DC-4C8F-9E8D-6AC093926504}" type="pres">
      <dgm:prSet presAssocID="{37EF0EB6-0D06-45F5-9B79-96F7FE6E17F1}" presName="text3" presStyleLbl="fgAcc3" presStyleIdx="0" presStyleCnt="5" custScaleY="1247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AC2C2F8-AA6C-45D4-83AC-4ECFF2F8140D}" type="pres">
      <dgm:prSet presAssocID="{37EF0EB6-0D06-45F5-9B79-96F7FE6E17F1}" presName="hierChild4" presStyleCnt="0"/>
      <dgm:spPr/>
    </dgm:pt>
    <dgm:pt modelId="{25B66CB8-85B2-427D-8AA2-2A0A864D352E}" type="pres">
      <dgm:prSet presAssocID="{8839F5B8-825A-4EE3-8450-5CC86EAC0CB7}" presName="Name17" presStyleLbl="parChTrans1D3" presStyleIdx="1" presStyleCnt="5"/>
      <dgm:spPr/>
      <dgm:t>
        <a:bodyPr/>
        <a:lstStyle/>
        <a:p>
          <a:endParaRPr lang="ru-RU"/>
        </a:p>
      </dgm:t>
    </dgm:pt>
    <dgm:pt modelId="{C2B7F5F0-D64D-44A3-86B1-E7AF0EA579DE}" type="pres">
      <dgm:prSet presAssocID="{82BDF2E2-D574-40DC-BA31-7FD3A78B6AA2}" presName="hierRoot3" presStyleCnt="0"/>
      <dgm:spPr/>
    </dgm:pt>
    <dgm:pt modelId="{457E3645-0BDC-4DFC-BF2A-7D7C98772E87}" type="pres">
      <dgm:prSet presAssocID="{82BDF2E2-D574-40DC-BA31-7FD3A78B6AA2}" presName="composite3" presStyleCnt="0"/>
      <dgm:spPr/>
    </dgm:pt>
    <dgm:pt modelId="{7FE2515D-45EB-4F03-8253-246C8F3FACA8}" type="pres">
      <dgm:prSet presAssocID="{82BDF2E2-D574-40DC-BA31-7FD3A78B6AA2}" presName="background3" presStyleLbl="node3" presStyleIdx="1" presStyleCnt="5"/>
      <dgm:spPr/>
    </dgm:pt>
    <dgm:pt modelId="{95914191-9C3D-442B-B559-6D14256AE557}" type="pres">
      <dgm:prSet presAssocID="{82BDF2E2-D574-40DC-BA31-7FD3A78B6AA2}" presName="text3" presStyleLbl="fgAcc3" presStyleIdx="1" presStyleCnt="5" custScaleY="1936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027B87E-EA6A-4E70-84F8-FAD0B6D6A2ED}" type="pres">
      <dgm:prSet presAssocID="{82BDF2E2-D574-40DC-BA31-7FD3A78B6AA2}" presName="hierChild4" presStyleCnt="0"/>
      <dgm:spPr/>
    </dgm:pt>
    <dgm:pt modelId="{A4F2D844-82CA-40C8-AD26-353DF55E7D76}" type="pres">
      <dgm:prSet presAssocID="{B2BAE918-5A14-4A65-B253-044E59F9D1BF}" presName="Name10" presStyleLbl="parChTrans1D2" presStyleIdx="2" presStyleCnt="4"/>
      <dgm:spPr/>
      <dgm:t>
        <a:bodyPr/>
        <a:lstStyle/>
        <a:p>
          <a:endParaRPr lang="ru-RU"/>
        </a:p>
      </dgm:t>
    </dgm:pt>
    <dgm:pt modelId="{ED00AF64-FAED-426D-A004-ABD8EAF90517}" type="pres">
      <dgm:prSet presAssocID="{4BE4D63F-432D-49EA-9128-1EB1E19DCB0F}" presName="hierRoot2" presStyleCnt="0"/>
      <dgm:spPr/>
    </dgm:pt>
    <dgm:pt modelId="{9B686986-15CC-4628-9F1C-CFE89DFE1BDB}" type="pres">
      <dgm:prSet presAssocID="{4BE4D63F-432D-49EA-9128-1EB1E19DCB0F}" presName="composite2" presStyleCnt="0"/>
      <dgm:spPr/>
    </dgm:pt>
    <dgm:pt modelId="{014EFDD6-5758-457D-B016-0E277F9BD919}" type="pres">
      <dgm:prSet presAssocID="{4BE4D63F-432D-49EA-9128-1EB1E19DCB0F}" presName="background2" presStyleLbl="node2" presStyleIdx="2" presStyleCnt="4"/>
      <dgm:spPr/>
    </dgm:pt>
    <dgm:pt modelId="{9B08A705-CD8B-451B-A3EA-2B4001E73D00}" type="pres">
      <dgm:prSet presAssocID="{4BE4D63F-432D-49EA-9128-1EB1E19DCB0F}" presName="text2" presStyleLbl="fgAcc2" presStyleIdx="2" presStyleCnt="4" custLinFactNeighborX="733" custLinFactNeighborY="-115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7EDB7AA-A0D8-4813-B32E-7148A1597AF1}" type="pres">
      <dgm:prSet presAssocID="{4BE4D63F-432D-49EA-9128-1EB1E19DCB0F}" presName="hierChild3" presStyleCnt="0"/>
      <dgm:spPr/>
    </dgm:pt>
    <dgm:pt modelId="{A5AF00A5-AC1F-403E-B80E-E2092B4400ED}" type="pres">
      <dgm:prSet presAssocID="{8D48CA85-479B-4B63-9D0E-BF90077FAF05}" presName="Name17" presStyleLbl="parChTrans1D3" presStyleIdx="2" presStyleCnt="5"/>
      <dgm:spPr/>
      <dgm:t>
        <a:bodyPr/>
        <a:lstStyle/>
        <a:p>
          <a:endParaRPr lang="ru-RU"/>
        </a:p>
      </dgm:t>
    </dgm:pt>
    <dgm:pt modelId="{064C0FE1-2246-487B-B115-882FD91B10C9}" type="pres">
      <dgm:prSet presAssocID="{507DE2CF-843A-409B-9238-625EB70C476E}" presName="hierRoot3" presStyleCnt="0"/>
      <dgm:spPr/>
    </dgm:pt>
    <dgm:pt modelId="{7F1D4587-737F-4DDB-81A3-DA16B869D2EB}" type="pres">
      <dgm:prSet presAssocID="{507DE2CF-843A-409B-9238-625EB70C476E}" presName="composite3" presStyleCnt="0"/>
      <dgm:spPr/>
    </dgm:pt>
    <dgm:pt modelId="{E7B2473F-BD71-44DE-91FA-EC730F413746}" type="pres">
      <dgm:prSet presAssocID="{507DE2CF-843A-409B-9238-625EB70C476E}" presName="background3" presStyleLbl="node3" presStyleIdx="2" presStyleCnt="5"/>
      <dgm:spPr/>
    </dgm:pt>
    <dgm:pt modelId="{A130696D-55C3-40EF-B0FD-809B3CE7CD55}" type="pres">
      <dgm:prSet presAssocID="{507DE2CF-843A-409B-9238-625EB70C476E}" presName="text3" presStyleLbl="fgAcc3" presStyleIdx="2" presStyleCnt="5" custScaleY="13163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133E748-9531-4B1C-8AF6-34BCF7026C7D}" type="pres">
      <dgm:prSet presAssocID="{507DE2CF-843A-409B-9238-625EB70C476E}" presName="hierChild4" presStyleCnt="0"/>
      <dgm:spPr/>
    </dgm:pt>
    <dgm:pt modelId="{A318D641-9D6B-4570-B22D-040CF3315A7F}" type="pres">
      <dgm:prSet presAssocID="{C233831B-A0C3-49C5-80FC-95D09532DD32}" presName="Name10" presStyleLbl="parChTrans1D2" presStyleIdx="3" presStyleCnt="4"/>
      <dgm:spPr/>
      <dgm:t>
        <a:bodyPr/>
        <a:lstStyle/>
        <a:p>
          <a:endParaRPr lang="ru-RU"/>
        </a:p>
      </dgm:t>
    </dgm:pt>
    <dgm:pt modelId="{D87EE248-754F-4867-8418-9D1ED465572A}" type="pres">
      <dgm:prSet presAssocID="{3823E9F9-645A-445E-8EF7-9C0265AC641F}" presName="hierRoot2" presStyleCnt="0"/>
      <dgm:spPr/>
    </dgm:pt>
    <dgm:pt modelId="{ED968603-D693-4ED9-9501-F51451C5BBB2}" type="pres">
      <dgm:prSet presAssocID="{3823E9F9-645A-445E-8EF7-9C0265AC641F}" presName="composite2" presStyleCnt="0"/>
      <dgm:spPr/>
    </dgm:pt>
    <dgm:pt modelId="{99B6347E-5C05-412C-A9D9-C0218C7B51E4}" type="pres">
      <dgm:prSet presAssocID="{3823E9F9-645A-445E-8EF7-9C0265AC641F}" presName="background2" presStyleLbl="node2" presStyleIdx="3" presStyleCnt="4"/>
      <dgm:spPr/>
    </dgm:pt>
    <dgm:pt modelId="{57A43EFE-22DF-42A3-948C-FCF3DAACCEE6}" type="pres">
      <dgm:prSet presAssocID="{3823E9F9-645A-445E-8EF7-9C0265AC641F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512529-46AE-4E37-9EBB-BD4F4B54D920}" type="pres">
      <dgm:prSet presAssocID="{3823E9F9-645A-445E-8EF7-9C0265AC641F}" presName="hierChild3" presStyleCnt="0"/>
      <dgm:spPr/>
    </dgm:pt>
    <dgm:pt modelId="{85B17E1E-0E98-4B58-9BF9-E5433B497C06}" type="pres">
      <dgm:prSet presAssocID="{944A29D4-05AF-4006-B969-026D312B961F}" presName="Name17" presStyleLbl="parChTrans1D3" presStyleIdx="3" presStyleCnt="5"/>
      <dgm:spPr/>
      <dgm:t>
        <a:bodyPr/>
        <a:lstStyle/>
        <a:p>
          <a:endParaRPr lang="ru-RU"/>
        </a:p>
      </dgm:t>
    </dgm:pt>
    <dgm:pt modelId="{D0925919-889C-4D73-987F-2CF01F1543AE}" type="pres">
      <dgm:prSet presAssocID="{6E47ED94-100C-47FF-B329-2C527DD32AC8}" presName="hierRoot3" presStyleCnt="0"/>
      <dgm:spPr/>
    </dgm:pt>
    <dgm:pt modelId="{F02D970F-2A79-43F6-81B4-B9E0D13D1152}" type="pres">
      <dgm:prSet presAssocID="{6E47ED94-100C-47FF-B329-2C527DD32AC8}" presName="composite3" presStyleCnt="0"/>
      <dgm:spPr/>
    </dgm:pt>
    <dgm:pt modelId="{E04C3F00-302A-4CF2-944D-A4937B0D06EA}" type="pres">
      <dgm:prSet presAssocID="{6E47ED94-100C-47FF-B329-2C527DD32AC8}" presName="background3" presStyleLbl="node3" presStyleIdx="3" presStyleCnt="5"/>
      <dgm:spPr/>
    </dgm:pt>
    <dgm:pt modelId="{8911A55F-7B69-473E-8028-05C283C043F0}" type="pres">
      <dgm:prSet presAssocID="{6E47ED94-100C-47FF-B329-2C527DD32AC8}" presName="text3" presStyleLbl="fgAcc3" presStyleIdx="3" presStyleCnt="5" custScaleY="1949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2229ED8-253A-4FCE-BA06-DE91C9F6A6D7}" type="pres">
      <dgm:prSet presAssocID="{6E47ED94-100C-47FF-B329-2C527DD32AC8}" presName="hierChild4" presStyleCnt="0"/>
      <dgm:spPr/>
    </dgm:pt>
    <dgm:pt modelId="{EF017C80-D7D1-4BFB-9268-3DC57A80D9E7}" type="pres">
      <dgm:prSet presAssocID="{B330A538-4BC6-40AF-89C0-401B5489F8AE}" presName="Name17" presStyleLbl="parChTrans1D3" presStyleIdx="4" presStyleCnt="5"/>
      <dgm:spPr/>
      <dgm:t>
        <a:bodyPr/>
        <a:lstStyle/>
        <a:p>
          <a:endParaRPr lang="ru-RU"/>
        </a:p>
      </dgm:t>
    </dgm:pt>
    <dgm:pt modelId="{4918C619-65FE-4043-B7D3-FBA66C08680A}" type="pres">
      <dgm:prSet presAssocID="{AB43C1B7-E1D9-4E91-9E86-548967EA8D68}" presName="hierRoot3" presStyleCnt="0"/>
      <dgm:spPr/>
    </dgm:pt>
    <dgm:pt modelId="{4ADE4867-9E12-41BD-9970-C16CFCAC29CE}" type="pres">
      <dgm:prSet presAssocID="{AB43C1B7-E1D9-4E91-9E86-548967EA8D68}" presName="composite3" presStyleCnt="0"/>
      <dgm:spPr/>
    </dgm:pt>
    <dgm:pt modelId="{6FFAE057-01DD-4797-A99C-807F84E5AD31}" type="pres">
      <dgm:prSet presAssocID="{AB43C1B7-E1D9-4E91-9E86-548967EA8D68}" presName="background3" presStyleLbl="node3" presStyleIdx="4" presStyleCnt="5"/>
      <dgm:spPr/>
    </dgm:pt>
    <dgm:pt modelId="{5337665B-9D63-41F4-9DDF-C3337C5384A7}" type="pres">
      <dgm:prSet presAssocID="{AB43C1B7-E1D9-4E91-9E86-548967EA8D68}" presName="text3" presStyleLbl="fgAcc3" presStyleIdx="4" presStyleCnt="5" custScaleY="12932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F427249-46F9-4FB4-AC22-121F92ED65AA}" type="pres">
      <dgm:prSet presAssocID="{AB43C1B7-E1D9-4E91-9E86-548967EA8D68}" presName="hierChild4" presStyleCnt="0"/>
      <dgm:spPr/>
    </dgm:pt>
  </dgm:ptLst>
  <dgm:cxnLst>
    <dgm:cxn modelId="{86041763-48A2-4118-8F3B-A9FF4009F126}" type="presOf" srcId="{8839F5B8-825A-4EE3-8450-5CC86EAC0CB7}" destId="{25B66CB8-85B2-427D-8AA2-2A0A864D352E}" srcOrd="0" destOrd="0" presId="urn:microsoft.com/office/officeart/2005/8/layout/hierarchy1"/>
    <dgm:cxn modelId="{27487F13-E560-46BE-A750-E7A7A1F6018F}" type="presOf" srcId="{E958C53A-C0B2-4F4B-BB04-88992C671563}" destId="{86F1319B-7A78-47FD-B442-A4DB098A98F9}" srcOrd="0" destOrd="0" presId="urn:microsoft.com/office/officeart/2005/8/layout/hierarchy1"/>
    <dgm:cxn modelId="{7B636265-6B38-403A-8F25-DA22D6323263}" type="presOf" srcId="{4BE4D63F-432D-49EA-9128-1EB1E19DCB0F}" destId="{9B08A705-CD8B-451B-A3EA-2B4001E73D00}" srcOrd="0" destOrd="0" presId="urn:microsoft.com/office/officeart/2005/8/layout/hierarchy1"/>
    <dgm:cxn modelId="{9722EB85-E411-4595-959C-04F86F42B09D}" srcId="{70C07A6E-DF94-422E-8421-8DD650304B08}" destId="{54F04299-00D7-4CED-AE6D-CA864B60202D}" srcOrd="1" destOrd="0" parTransId="{12E441E4-7638-4923-B62D-AA9ACD498F6D}" sibTransId="{A8D824E9-3696-474D-BA72-FA18119E8441}"/>
    <dgm:cxn modelId="{69869B6C-6BE4-415C-87B8-C4BA2B294769}" srcId="{54F04299-00D7-4CED-AE6D-CA864B60202D}" destId="{82BDF2E2-D574-40DC-BA31-7FD3A78B6AA2}" srcOrd="1" destOrd="0" parTransId="{8839F5B8-825A-4EE3-8450-5CC86EAC0CB7}" sibTransId="{D2D7C20C-8CA1-4D37-8E47-9BB63F2C51A7}"/>
    <dgm:cxn modelId="{4B51CEEA-C258-4C4B-84F0-D5CA5A88E00C}" srcId="{70C07A6E-DF94-422E-8421-8DD650304B08}" destId="{3823E9F9-645A-445E-8EF7-9C0265AC641F}" srcOrd="3" destOrd="0" parTransId="{C233831B-A0C3-49C5-80FC-95D09532DD32}" sibTransId="{49BCCE7D-0822-41E4-95E8-05A8770C24B3}"/>
    <dgm:cxn modelId="{099513B5-11FD-4355-B767-F32D2518BB89}" type="presOf" srcId="{507DE2CF-843A-409B-9238-625EB70C476E}" destId="{A130696D-55C3-40EF-B0FD-809B3CE7CD55}" srcOrd="0" destOrd="0" presId="urn:microsoft.com/office/officeart/2005/8/layout/hierarchy1"/>
    <dgm:cxn modelId="{C658105A-6E8E-4768-A373-C11538DEC2F4}" srcId="{70C07A6E-DF94-422E-8421-8DD650304B08}" destId="{4BE4D63F-432D-49EA-9128-1EB1E19DCB0F}" srcOrd="2" destOrd="0" parTransId="{B2BAE918-5A14-4A65-B253-044E59F9D1BF}" sibTransId="{D6ABBCA4-5C70-4F12-8CDB-349BC8F18034}"/>
    <dgm:cxn modelId="{5A9B6E58-A19D-4C80-A69A-A6308E0C3B88}" type="presOf" srcId="{B2BAE918-5A14-4A65-B253-044E59F9D1BF}" destId="{A4F2D844-82CA-40C8-AD26-353DF55E7D76}" srcOrd="0" destOrd="0" presId="urn:microsoft.com/office/officeart/2005/8/layout/hierarchy1"/>
    <dgm:cxn modelId="{590EAD05-E893-47AB-B2CC-108F2A0BDEF8}" srcId="{3823E9F9-645A-445E-8EF7-9C0265AC641F}" destId="{AB43C1B7-E1D9-4E91-9E86-548967EA8D68}" srcOrd="1" destOrd="0" parTransId="{B330A538-4BC6-40AF-89C0-401B5489F8AE}" sibTransId="{1EC61BC0-3C11-4595-BABC-4EF40E4EEB2C}"/>
    <dgm:cxn modelId="{39FB2ECA-064D-4224-8BC0-CD1CE20FA49A}" srcId="{4BE4D63F-432D-49EA-9128-1EB1E19DCB0F}" destId="{507DE2CF-843A-409B-9238-625EB70C476E}" srcOrd="0" destOrd="0" parTransId="{8D48CA85-479B-4B63-9D0E-BF90077FAF05}" sibTransId="{C59B4E6F-13C4-466F-B67E-1FBB2FEDC1E1}"/>
    <dgm:cxn modelId="{895B98EE-4E3D-4D3A-881B-71AC2B651B09}" srcId="{E958C53A-C0B2-4F4B-BB04-88992C671563}" destId="{70C07A6E-DF94-422E-8421-8DD650304B08}" srcOrd="0" destOrd="0" parTransId="{27906D2B-ADD5-4D3D-ACE2-8DE54C426CB4}" sibTransId="{D95E0CBC-5763-4D92-8C04-6BD0BDE141A6}"/>
    <dgm:cxn modelId="{CA4C5D69-848C-48E9-8044-E17876042B17}" type="presOf" srcId="{C233831B-A0C3-49C5-80FC-95D09532DD32}" destId="{A318D641-9D6B-4570-B22D-040CF3315A7F}" srcOrd="0" destOrd="0" presId="urn:microsoft.com/office/officeart/2005/8/layout/hierarchy1"/>
    <dgm:cxn modelId="{278DE720-0D60-40CE-8230-24613D7335CA}" type="presOf" srcId="{12E441E4-7638-4923-B62D-AA9ACD498F6D}" destId="{E81388F5-EE4E-4CB0-9B06-3E4EF9996C80}" srcOrd="0" destOrd="0" presId="urn:microsoft.com/office/officeart/2005/8/layout/hierarchy1"/>
    <dgm:cxn modelId="{A26C7DFF-D4BF-4B66-BF29-2D158DB2D4E4}" type="presOf" srcId="{37EF0EB6-0D06-45F5-9B79-96F7FE6E17F1}" destId="{EE393DAE-B2DC-4C8F-9E8D-6AC093926504}" srcOrd="0" destOrd="0" presId="urn:microsoft.com/office/officeart/2005/8/layout/hierarchy1"/>
    <dgm:cxn modelId="{82A0D911-C789-44BE-9F32-EE2182A76A27}" type="presOf" srcId="{54F04299-00D7-4CED-AE6D-CA864B60202D}" destId="{09D62989-DC61-457A-AA79-664691CCF855}" srcOrd="0" destOrd="0" presId="urn:microsoft.com/office/officeart/2005/8/layout/hierarchy1"/>
    <dgm:cxn modelId="{7679B4AA-A380-463B-90ED-C58B4BB0E1BE}" type="presOf" srcId="{AB43C1B7-E1D9-4E91-9E86-548967EA8D68}" destId="{5337665B-9D63-41F4-9DDF-C3337C5384A7}" srcOrd="0" destOrd="0" presId="urn:microsoft.com/office/officeart/2005/8/layout/hierarchy1"/>
    <dgm:cxn modelId="{F591212B-1728-446A-8FDB-C8DABD8E8E27}" type="presOf" srcId="{303F265E-8C66-4BB6-825A-EDF6C74F4C0E}" destId="{97BBD85F-DBE5-4C62-9C0C-F4D44A6F0C2D}" srcOrd="0" destOrd="0" presId="urn:microsoft.com/office/officeart/2005/8/layout/hierarchy1"/>
    <dgm:cxn modelId="{F3179500-70D8-453E-93D7-AA89F841180F}" srcId="{70C07A6E-DF94-422E-8421-8DD650304B08}" destId="{10E2FEF7-14B3-44A9-BBF7-9536A9CB4707}" srcOrd="0" destOrd="0" parTransId="{B0182B3D-E030-4A1B-84E1-1294DDCC929A}" sibTransId="{A5893FB3-8115-4D5C-921C-CD5705B77F22}"/>
    <dgm:cxn modelId="{5A901814-73B1-4489-B560-A013B8EF88B8}" type="presOf" srcId="{8D48CA85-479B-4B63-9D0E-BF90077FAF05}" destId="{A5AF00A5-AC1F-403E-B80E-E2092B4400ED}" srcOrd="0" destOrd="0" presId="urn:microsoft.com/office/officeart/2005/8/layout/hierarchy1"/>
    <dgm:cxn modelId="{A6C0602A-887B-4B77-97D8-D96AEC372B2D}" type="presOf" srcId="{B330A538-4BC6-40AF-89C0-401B5489F8AE}" destId="{EF017C80-D7D1-4BFB-9268-3DC57A80D9E7}" srcOrd="0" destOrd="0" presId="urn:microsoft.com/office/officeart/2005/8/layout/hierarchy1"/>
    <dgm:cxn modelId="{1331EC2F-7FBC-4BFC-BB98-1E91F0D1DBC3}" type="presOf" srcId="{3823E9F9-645A-445E-8EF7-9C0265AC641F}" destId="{57A43EFE-22DF-42A3-948C-FCF3DAACCEE6}" srcOrd="0" destOrd="0" presId="urn:microsoft.com/office/officeart/2005/8/layout/hierarchy1"/>
    <dgm:cxn modelId="{0045940D-B80F-49E0-B9EA-D4A593283684}" type="presOf" srcId="{10E2FEF7-14B3-44A9-BBF7-9536A9CB4707}" destId="{84F79789-947E-43B8-80EE-B2DDBF90A559}" srcOrd="0" destOrd="0" presId="urn:microsoft.com/office/officeart/2005/8/layout/hierarchy1"/>
    <dgm:cxn modelId="{72E437A1-B360-49FA-A4D6-983F201FB059}" type="presOf" srcId="{82BDF2E2-D574-40DC-BA31-7FD3A78B6AA2}" destId="{95914191-9C3D-442B-B559-6D14256AE557}" srcOrd="0" destOrd="0" presId="urn:microsoft.com/office/officeart/2005/8/layout/hierarchy1"/>
    <dgm:cxn modelId="{AEB856DE-E5AC-4767-859B-DD2BF49254EF}" srcId="{54F04299-00D7-4CED-AE6D-CA864B60202D}" destId="{37EF0EB6-0D06-45F5-9B79-96F7FE6E17F1}" srcOrd="0" destOrd="0" parTransId="{303F265E-8C66-4BB6-825A-EDF6C74F4C0E}" sibTransId="{6B8EC37C-73FC-4EDB-9CCC-93BC22C03FAC}"/>
    <dgm:cxn modelId="{F5DB8ED1-2CE4-42B7-83DD-56E36CC89ABC}" type="presOf" srcId="{70C07A6E-DF94-422E-8421-8DD650304B08}" destId="{AB9C020D-EDE0-4EBE-83FC-A92B77DB67F9}" srcOrd="0" destOrd="0" presId="urn:microsoft.com/office/officeart/2005/8/layout/hierarchy1"/>
    <dgm:cxn modelId="{6EA03C8F-D60F-40B1-99DC-2C6CD70168C7}" type="presOf" srcId="{B0182B3D-E030-4A1B-84E1-1294DDCC929A}" destId="{7CA16622-708B-46D0-84F7-92780060F762}" srcOrd="0" destOrd="0" presId="urn:microsoft.com/office/officeart/2005/8/layout/hierarchy1"/>
    <dgm:cxn modelId="{CC6D590A-D801-479C-9614-3CC658CA574F}" type="presOf" srcId="{944A29D4-05AF-4006-B969-026D312B961F}" destId="{85B17E1E-0E98-4B58-9BF9-E5433B497C06}" srcOrd="0" destOrd="0" presId="urn:microsoft.com/office/officeart/2005/8/layout/hierarchy1"/>
    <dgm:cxn modelId="{573D05A3-1AC6-4EEB-A886-3651F3EBC603}" srcId="{3823E9F9-645A-445E-8EF7-9C0265AC641F}" destId="{6E47ED94-100C-47FF-B329-2C527DD32AC8}" srcOrd="0" destOrd="0" parTransId="{944A29D4-05AF-4006-B969-026D312B961F}" sibTransId="{97F7A6F9-4728-4815-AF55-EAFFF075ADD1}"/>
    <dgm:cxn modelId="{1FDABF86-3B35-422C-89C0-3575FABE2FF6}" type="presOf" srcId="{6E47ED94-100C-47FF-B329-2C527DD32AC8}" destId="{8911A55F-7B69-473E-8028-05C283C043F0}" srcOrd="0" destOrd="0" presId="urn:microsoft.com/office/officeart/2005/8/layout/hierarchy1"/>
    <dgm:cxn modelId="{DD93C2DB-356F-4275-BC0C-09FEE96D407A}" type="presParOf" srcId="{86F1319B-7A78-47FD-B442-A4DB098A98F9}" destId="{EFAD1D8C-F386-4581-9343-60AAD873F71F}" srcOrd="0" destOrd="0" presId="urn:microsoft.com/office/officeart/2005/8/layout/hierarchy1"/>
    <dgm:cxn modelId="{34D5D013-367F-4631-A503-0A2F0F13479C}" type="presParOf" srcId="{EFAD1D8C-F386-4581-9343-60AAD873F71F}" destId="{18B780F7-042E-41DF-BA30-CBBBD5BD5577}" srcOrd="0" destOrd="0" presId="urn:microsoft.com/office/officeart/2005/8/layout/hierarchy1"/>
    <dgm:cxn modelId="{F29F0832-5820-4CA5-80F0-4DE845AABF2E}" type="presParOf" srcId="{18B780F7-042E-41DF-BA30-CBBBD5BD5577}" destId="{162E940C-6345-4CAB-A8A9-3F701338657D}" srcOrd="0" destOrd="0" presId="urn:microsoft.com/office/officeart/2005/8/layout/hierarchy1"/>
    <dgm:cxn modelId="{20454213-C8A7-4586-8A4C-85EA4B81E9CC}" type="presParOf" srcId="{18B780F7-042E-41DF-BA30-CBBBD5BD5577}" destId="{AB9C020D-EDE0-4EBE-83FC-A92B77DB67F9}" srcOrd="1" destOrd="0" presId="urn:microsoft.com/office/officeart/2005/8/layout/hierarchy1"/>
    <dgm:cxn modelId="{8CEB066E-B2EB-4BE5-AA2F-F1E20206CE1F}" type="presParOf" srcId="{EFAD1D8C-F386-4581-9343-60AAD873F71F}" destId="{2EA6C73D-7208-44BD-AE32-9A4A4C6E2948}" srcOrd="1" destOrd="0" presId="urn:microsoft.com/office/officeart/2005/8/layout/hierarchy1"/>
    <dgm:cxn modelId="{B108EA24-3AB3-4011-B546-47E13CC7ED79}" type="presParOf" srcId="{2EA6C73D-7208-44BD-AE32-9A4A4C6E2948}" destId="{7CA16622-708B-46D0-84F7-92780060F762}" srcOrd="0" destOrd="0" presId="urn:microsoft.com/office/officeart/2005/8/layout/hierarchy1"/>
    <dgm:cxn modelId="{63EAFDF1-DB25-489A-875C-6D7E6AA8FFD3}" type="presParOf" srcId="{2EA6C73D-7208-44BD-AE32-9A4A4C6E2948}" destId="{AAA1E891-F641-4394-A64B-37CF93158471}" srcOrd="1" destOrd="0" presId="urn:microsoft.com/office/officeart/2005/8/layout/hierarchy1"/>
    <dgm:cxn modelId="{10D7B83A-1950-4F64-92C7-4A2EA031B2BD}" type="presParOf" srcId="{AAA1E891-F641-4394-A64B-37CF93158471}" destId="{7788288A-EC61-44A8-A0EC-7CC7F8A2E1F9}" srcOrd="0" destOrd="0" presId="urn:microsoft.com/office/officeart/2005/8/layout/hierarchy1"/>
    <dgm:cxn modelId="{F9FD2E32-F903-4ABF-B45B-5EEC0A977F0A}" type="presParOf" srcId="{7788288A-EC61-44A8-A0EC-7CC7F8A2E1F9}" destId="{F304FD47-7212-44D9-97FB-5514D0CB8A32}" srcOrd="0" destOrd="0" presId="urn:microsoft.com/office/officeart/2005/8/layout/hierarchy1"/>
    <dgm:cxn modelId="{D7C6E1A6-6734-4AD5-A7F1-E37CB3B039EA}" type="presParOf" srcId="{7788288A-EC61-44A8-A0EC-7CC7F8A2E1F9}" destId="{84F79789-947E-43B8-80EE-B2DDBF90A559}" srcOrd="1" destOrd="0" presId="urn:microsoft.com/office/officeart/2005/8/layout/hierarchy1"/>
    <dgm:cxn modelId="{6EADE539-9A49-4AD1-AC40-A2E0295368AC}" type="presParOf" srcId="{AAA1E891-F641-4394-A64B-37CF93158471}" destId="{AFBD68BD-22B5-477B-AE04-9338608E2ED1}" srcOrd="1" destOrd="0" presId="urn:microsoft.com/office/officeart/2005/8/layout/hierarchy1"/>
    <dgm:cxn modelId="{A0F55F25-6184-4F92-9FE2-2BE36677FB9F}" type="presParOf" srcId="{2EA6C73D-7208-44BD-AE32-9A4A4C6E2948}" destId="{E81388F5-EE4E-4CB0-9B06-3E4EF9996C80}" srcOrd="2" destOrd="0" presId="urn:microsoft.com/office/officeart/2005/8/layout/hierarchy1"/>
    <dgm:cxn modelId="{8BEC7959-2F92-495A-B836-38BFB76F4AA4}" type="presParOf" srcId="{2EA6C73D-7208-44BD-AE32-9A4A4C6E2948}" destId="{8B40F504-5C90-48A2-B481-8FC004AA0D12}" srcOrd="3" destOrd="0" presId="urn:microsoft.com/office/officeart/2005/8/layout/hierarchy1"/>
    <dgm:cxn modelId="{8286E247-F10E-4B98-B196-EE54CA0F0BD9}" type="presParOf" srcId="{8B40F504-5C90-48A2-B481-8FC004AA0D12}" destId="{A34DC48B-09AF-43DA-A12B-52D3C02E4754}" srcOrd="0" destOrd="0" presId="urn:microsoft.com/office/officeart/2005/8/layout/hierarchy1"/>
    <dgm:cxn modelId="{DEA395D7-956D-46CF-9CB0-76BCC3BF65DF}" type="presParOf" srcId="{A34DC48B-09AF-43DA-A12B-52D3C02E4754}" destId="{037769C0-5EBA-41FB-811E-46346A034CE7}" srcOrd="0" destOrd="0" presId="urn:microsoft.com/office/officeart/2005/8/layout/hierarchy1"/>
    <dgm:cxn modelId="{4D4EDBE9-270F-432C-AB82-8832AA555C69}" type="presParOf" srcId="{A34DC48B-09AF-43DA-A12B-52D3C02E4754}" destId="{09D62989-DC61-457A-AA79-664691CCF855}" srcOrd="1" destOrd="0" presId="urn:microsoft.com/office/officeart/2005/8/layout/hierarchy1"/>
    <dgm:cxn modelId="{1437F143-2A06-492C-8E4F-DA658498ACE2}" type="presParOf" srcId="{8B40F504-5C90-48A2-B481-8FC004AA0D12}" destId="{FAE7A1D4-0163-42E5-8AAA-EA0D6BBD515F}" srcOrd="1" destOrd="0" presId="urn:microsoft.com/office/officeart/2005/8/layout/hierarchy1"/>
    <dgm:cxn modelId="{08E6D8CD-1EEE-48C6-8BE8-74E69C88F695}" type="presParOf" srcId="{FAE7A1D4-0163-42E5-8AAA-EA0D6BBD515F}" destId="{97BBD85F-DBE5-4C62-9C0C-F4D44A6F0C2D}" srcOrd="0" destOrd="0" presId="urn:microsoft.com/office/officeart/2005/8/layout/hierarchy1"/>
    <dgm:cxn modelId="{B11FBDB2-0B45-4900-8E4D-CF161F68F31F}" type="presParOf" srcId="{FAE7A1D4-0163-42E5-8AAA-EA0D6BBD515F}" destId="{77984940-C255-4D88-BB68-539CA611A8A9}" srcOrd="1" destOrd="0" presId="urn:microsoft.com/office/officeart/2005/8/layout/hierarchy1"/>
    <dgm:cxn modelId="{888B91E9-6468-4714-BD4E-80BBA0941122}" type="presParOf" srcId="{77984940-C255-4D88-BB68-539CA611A8A9}" destId="{5664BBE5-F093-469F-A06C-D03CE26414EB}" srcOrd="0" destOrd="0" presId="urn:microsoft.com/office/officeart/2005/8/layout/hierarchy1"/>
    <dgm:cxn modelId="{6BF5A38E-592F-4D52-9336-810E0CE7D5E8}" type="presParOf" srcId="{5664BBE5-F093-469F-A06C-D03CE26414EB}" destId="{3AF1944A-913E-4ADC-BE1A-F1559A6DA7EF}" srcOrd="0" destOrd="0" presId="urn:microsoft.com/office/officeart/2005/8/layout/hierarchy1"/>
    <dgm:cxn modelId="{3D9DF271-7CCC-43EF-8473-1BDA61E8E771}" type="presParOf" srcId="{5664BBE5-F093-469F-A06C-D03CE26414EB}" destId="{EE393DAE-B2DC-4C8F-9E8D-6AC093926504}" srcOrd="1" destOrd="0" presId="urn:microsoft.com/office/officeart/2005/8/layout/hierarchy1"/>
    <dgm:cxn modelId="{7D309BA5-EFE7-4DAB-ACB8-881851BA8306}" type="presParOf" srcId="{77984940-C255-4D88-BB68-539CA611A8A9}" destId="{5AC2C2F8-AA6C-45D4-83AC-4ECFF2F8140D}" srcOrd="1" destOrd="0" presId="urn:microsoft.com/office/officeart/2005/8/layout/hierarchy1"/>
    <dgm:cxn modelId="{775321E9-7BAF-47ED-B5D8-9B62D2D3EA0D}" type="presParOf" srcId="{FAE7A1D4-0163-42E5-8AAA-EA0D6BBD515F}" destId="{25B66CB8-85B2-427D-8AA2-2A0A864D352E}" srcOrd="2" destOrd="0" presId="urn:microsoft.com/office/officeart/2005/8/layout/hierarchy1"/>
    <dgm:cxn modelId="{7CE2A260-2644-42BE-933A-AA8104224962}" type="presParOf" srcId="{FAE7A1D4-0163-42E5-8AAA-EA0D6BBD515F}" destId="{C2B7F5F0-D64D-44A3-86B1-E7AF0EA579DE}" srcOrd="3" destOrd="0" presId="urn:microsoft.com/office/officeart/2005/8/layout/hierarchy1"/>
    <dgm:cxn modelId="{FCC2DAD2-654C-4791-B83E-3842A72DCFB8}" type="presParOf" srcId="{C2B7F5F0-D64D-44A3-86B1-E7AF0EA579DE}" destId="{457E3645-0BDC-4DFC-BF2A-7D7C98772E87}" srcOrd="0" destOrd="0" presId="urn:microsoft.com/office/officeart/2005/8/layout/hierarchy1"/>
    <dgm:cxn modelId="{5884DBE9-6270-4C24-82EC-5A2BCF573FFA}" type="presParOf" srcId="{457E3645-0BDC-4DFC-BF2A-7D7C98772E87}" destId="{7FE2515D-45EB-4F03-8253-246C8F3FACA8}" srcOrd="0" destOrd="0" presId="urn:microsoft.com/office/officeart/2005/8/layout/hierarchy1"/>
    <dgm:cxn modelId="{BB4318D4-0224-483E-BD93-1B0D5E224BD5}" type="presParOf" srcId="{457E3645-0BDC-4DFC-BF2A-7D7C98772E87}" destId="{95914191-9C3D-442B-B559-6D14256AE557}" srcOrd="1" destOrd="0" presId="urn:microsoft.com/office/officeart/2005/8/layout/hierarchy1"/>
    <dgm:cxn modelId="{37E1CC56-EBDA-4228-9283-E8A38460527B}" type="presParOf" srcId="{C2B7F5F0-D64D-44A3-86B1-E7AF0EA579DE}" destId="{C027B87E-EA6A-4E70-84F8-FAD0B6D6A2ED}" srcOrd="1" destOrd="0" presId="urn:microsoft.com/office/officeart/2005/8/layout/hierarchy1"/>
    <dgm:cxn modelId="{51338CC7-4D88-4FF1-A7F2-0166C80B0918}" type="presParOf" srcId="{2EA6C73D-7208-44BD-AE32-9A4A4C6E2948}" destId="{A4F2D844-82CA-40C8-AD26-353DF55E7D76}" srcOrd="4" destOrd="0" presId="urn:microsoft.com/office/officeart/2005/8/layout/hierarchy1"/>
    <dgm:cxn modelId="{5604CA05-5E83-4ED4-93D2-4B88341C2906}" type="presParOf" srcId="{2EA6C73D-7208-44BD-AE32-9A4A4C6E2948}" destId="{ED00AF64-FAED-426D-A004-ABD8EAF90517}" srcOrd="5" destOrd="0" presId="urn:microsoft.com/office/officeart/2005/8/layout/hierarchy1"/>
    <dgm:cxn modelId="{85EC4620-98CB-4478-A23D-9431F2AEAD8A}" type="presParOf" srcId="{ED00AF64-FAED-426D-A004-ABD8EAF90517}" destId="{9B686986-15CC-4628-9F1C-CFE89DFE1BDB}" srcOrd="0" destOrd="0" presId="urn:microsoft.com/office/officeart/2005/8/layout/hierarchy1"/>
    <dgm:cxn modelId="{A8C7C301-043E-4583-8A22-E253C337BAC4}" type="presParOf" srcId="{9B686986-15CC-4628-9F1C-CFE89DFE1BDB}" destId="{014EFDD6-5758-457D-B016-0E277F9BD919}" srcOrd="0" destOrd="0" presId="urn:microsoft.com/office/officeart/2005/8/layout/hierarchy1"/>
    <dgm:cxn modelId="{37E48810-EA39-4C91-83C1-7436FCCEC960}" type="presParOf" srcId="{9B686986-15CC-4628-9F1C-CFE89DFE1BDB}" destId="{9B08A705-CD8B-451B-A3EA-2B4001E73D00}" srcOrd="1" destOrd="0" presId="urn:microsoft.com/office/officeart/2005/8/layout/hierarchy1"/>
    <dgm:cxn modelId="{10393C23-751F-4CE6-829B-1D3363E3C1B6}" type="presParOf" srcId="{ED00AF64-FAED-426D-A004-ABD8EAF90517}" destId="{F7EDB7AA-A0D8-4813-B32E-7148A1597AF1}" srcOrd="1" destOrd="0" presId="urn:microsoft.com/office/officeart/2005/8/layout/hierarchy1"/>
    <dgm:cxn modelId="{B5AB68CD-CB9E-4703-95FD-D0063BB6AB97}" type="presParOf" srcId="{F7EDB7AA-A0D8-4813-B32E-7148A1597AF1}" destId="{A5AF00A5-AC1F-403E-B80E-E2092B4400ED}" srcOrd="0" destOrd="0" presId="urn:microsoft.com/office/officeart/2005/8/layout/hierarchy1"/>
    <dgm:cxn modelId="{F18B9575-C829-4694-B491-E91B3A962606}" type="presParOf" srcId="{F7EDB7AA-A0D8-4813-B32E-7148A1597AF1}" destId="{064C0FE1-2246-487B-B115-882FD91B10C9}" srcOrd="1" destOrd="0" presId="urn:microsoft.com/office/officeart/2005/8/layout/hierarchy1"/>
    <dgm:cxn modelId="{A700A3CA-C13F-4A99-B93F-141DA542216A}" type="presParOf" srcId="{064C0FE1-2246-487B-B115-882FD91B10C9}" destId="{7F1D4587-737F-4DDB-81A3-DA16B869D2EB}" srcOrd="0" destOrd="0" presId="urn:microsoft.com/office/officeart/2005/8/layout/hierarchy1"/>
    <dgm:cxn modelId="{86A3DEBD-DE59-4FA2-9E1E-0BD68CC2C4C0}" type="presParOf" srcId="{7F1D4587-737F-4DDB-81A3-DA16B869D2EB}" destId="{E7B2473F-BD71-44DE-91FA-EC730F413746}" srcOrd="0" destOrd="0" presId="urn:microsoft.com/office/officeart/2005/8/layout/hierarchy1"/>
    <dgm:cxn modelId="{8A70BA3F-2000-4057-8ACA-0F0162A42DE0}" type="presParOf" srcId="{7F1D4587-737F-4DDB-81A3-DA16B869D2EB}" destId="{A130696D-55C3-40EF-B0FD-809B3CE7CD55}" srcOrd="1" destOrd="0" presId="urn:microsoft.com/office/officeart/2005/8/layout/hierarchy1"/>
    <dgm:cxn modelId="{81C4F5B7-404D-42F3-AA5F-1873DF7412FD}" type="presParOf" srcId="{064C0FE1-2246-487B-B115-882FD91B10C9}" destId="{2133E748-9531-4B1C-8AF6-34BCF7026C7D}" srcOrd="1" destOrd="0" presId="urn:microsoft.com/office/officeart/2005/8/layout/hierarchy1"/>
    <dgm:cxn modelId="{FBDF738E-DD3C-4D9C-AEE6-DD00FFF9C36D}" type="presParOf" srcId="{2EA6C73D-7208-44BD-AE32-9A4A4C6E2948}" destId="{A318D641-9D6B-4570-B22D-040CF3315A7F}" srcOrd="6" destOrd="0" presId="urn:microsoft.com/office/officeart/2005/8/layout/hierarchy1"/>
    <dgm:cxn modelId="{8F534F49-05D2-4E4A-846F-314C9739EBE0}" type="presParOf" srcId="{2EA6C73D-7208-44BD-AE32-9A4A4C6E2948}" destId="{D87EE248-754F-4867-8418-9D1ED465572A}" srcOrd="7" destOrd="0" presId="urn:microsoft.com/office/officeart/2005/8/layout/hierarchy1"/>
    <dgm:cxn modelId="{9799C0F7-F98F-4E5A-A580-3DED78B9463B}" type="presParOf" srcId="{D87EE248-754F-4867-8418-9D1ED465572A}" destId="{ED968603-D693-4ED9-9501-F51451C5BBB2}" srcOrd="0" destOrd="0" presId="urn:microsoft.com/office/officeart/2005/8/layout/hierarchy1"/>
    <dgm:cxn modelId="{34D13EDF-BD34-4844-A44B-FCABB913DC0E}" type="presParOf" srcId="{ED968603-D693-4ED9-9501-F51451C5BBB2}" destId="{99B6347E-5C05-412C-A9D9-C0218C7B51E4}" srcOrd="0" destOrd="0" presId="urn:microsoft.com/office/officeart/2005/8/layout/hierarchy1"/>
    <dgm:cxn modelId="{49EB6F56-C99C-47E5-98D2-E64BA063CA6D}" type="presParOf" srcId="{ED968603-D693-4ED9-9501-F51451C5BBB2}" destId="{57A43EFE-22DF-42A3-948C-FCF3DAACCEE6}" srcOrd="1" destOrd="0" presId="urn:microsoft.com/office/officeart/2005/8/layout/hierarchy1"/>
    <dgm:cxn modelId="{4671D8DA-3F29-4289-94B6-3D70DDCF4CC2}" type="presParOf" srcId="{D87EE248-754F-4867-8418-9D1ED465572A}" destId="{D6512529-46AE-4E37-9EBB-BD4F4B54D920}" srcOrd="1" destOrd="0" presId="urn:microsoft.com/office/officeart/2005/8/layout/hierarchy1"/>
    <dgm:cxn modelId="{D5C3BFF6-3FB5-476B-84F7-05E974DA2268}" type="presParOf" srcId="{D6512529-46AE-4E37-9EBB-BD4F4B54D920}" destId="{85B17E1E-0E98-4B58-9BF9-E5433B497C06}" srcOrd="0" destOrd="0" presId="urn:microsoft.com/office/officeart/2005/8/layout/hierarchy1"/>
    <dgm:cxn modelId="{E2BA1B78-A3C5-4DD7-BDF6-25624A1F3A81}" type="presParOf" srcId="{D6512529-46AE-4E37-9EBB-BD4F4B54D920}" destId="{D0925919-889C-4D73-987F-2CF01F1543AE}" srcOrd="1" destOrd="0" presId="urn:microsoft.com/office/officeart/2005/8/layout/hierarchy1"/>
    <dgm:cxn modelId="{C5C7778C-781C-4023-A777-4B2D49ED376F}" type="presParOf" srcId="{D0925919-889C-4D73-987F-2CF01F1543AE}" destId="{F02D970F-2A79-43F6-81B4-B9E0D13D1152}" srcOrd="0" destOrd="0" presId="urn:microsoft.com/office/officeart/2005/8/layout/hierarchy1"/>
    <dgm:cxn modelId="{0202809C-397C-485D-80AD-CA46642B209F}" type="presParOf" srcId="{F02D970F-2A79-43F6-81B4-B9E0D13D1152}" destId="{E04C3F00-302A-4CF2-944D-A4937B0D06EA}" srcOrd="0" destOrd="0" presId="urn:microsoft.com/office/officeart/2005/8/layout/hierarchy1"/>
    <dgm:cxn modelId="{0EC57770-00F9-49BD-ADE5-A56446D973AC}" type="presParOf" srcId="{F02D970F-2A79-43F6-81B4-B9E0D13D1152}" destId="{8911A55F-7B69-473E-8028-05C283C043F0}" srcOrd="1" destOrd="0" presId="urn:microsoft.com/office/officeart/2005/8/layout/hierarchy1"/>
    <dgm:cxn modelId="{AB31EB70-8DB7-4D37-BA4F-01EFE20350A0}" type="presParOf" srcId="{D0925919-889C-4D73-987F-2CF01F1543AE}" destId="{D2229ED8-253A-4FCE-BA06-DE91C9F6A6D7}" srcOrd="1" destOrd="0" presId="urn:microsoft.com/office/officeart/2005/8/layout/hierarchy1"/>
    <dgm:cxn modelId="{F86ECAB4-EC55-4D5E-AE6D-FD2E9B02F3C1}" type="presParOf" srcId="{D6512529-46AE-4E37-9EBB-BD4F4B54D920}" destId="{EF017C80-D7D1-4BFB-9268-3DC57A80D9E7}" srcOrd="2" destOrd="0" presId="urn:microsoft.com/office/officeart/2005/8/layout/hierarchy1"/>
    <dgm:cxn modelId="{B24F00C4-91AE-47A0-BD44-466535FB15C0}" type="presParOf" srcId="{D6512529-46AE-4E37-9EBB-BD4F4B54D920}" destId="{4918C619-65FE-4043-B7D3-FBA66C08680A}" srcOrd="3" destOrd="0" presId="urn:microsoft.com/office/officeart/2005/8/layout/hierarchy1"/>
    <dgm:cxn modelId="{AF99FD91-C121-4A35-97C9-CCC44A5FFB56}" type="presParOf" srcId="{4918C619-65FE-4043-B7D3-FBA66C08680A}" destId="{4ADE4867-9E12-41BD-9970-C16CFCAC29CE}" srcOrd="0" destOrd="0" presId="urn:microsoft.com/office/officeart/2005/8/layout/hierarchy1"/>
    <dgm:cxn modelId="{E599C8CF-5C49-46AD-89CE-E957200B733A}" type="presParOf" srcId="{4ADE4867-9E12-41BD-9970-C16CFCAC29CE}" destId="{6FFAE057-01DD-4797-A99C-807F84E5AD31}" srcOrd="0" destOrd="0" presId="urn:microsoft.com/office/officeart/2005/8/layout/hierarchy1"/>
    <dgm:cxn modelId="{37281096-ADD8-44B2-9AAD-E881542B060B}" type="presParOf" srcId="{4ADE4867-9E12-41BD-9970-C16CFCAC29CE}" destId="{5337665B-9D63-41F4-9DDF-C3337C5384A7}" srcOrd="1" destOrd="0" presId="urn:microsoft.com/office/officeart/2005/8/layout/hierarchy1"/>
    <dgm:cxn modelId="{33B39405-6F89-4AEF-BCAF-805551E26448}" type="presParOf" srcId="{4918C619-65FE-4043-B7D3-FBA66C08680A}" destId="{7F427249-46F9-4FB4-AC22-121F92ED65A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4E4E4744-200D-4B47-BD80-E2EF0B36F79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13BA042-9EF6-4632-AE28-FAB25DC94097}">
      <dgm:prSet phldrT="[Текст]" custT="1"/>
      <dgm:spPr/>
      <dgm:t>
        <a:bodyPr/>
        <a:lstStyle/>
        <a:p>
          <a:r>
            <a:rPr lang="ru-RU" sz="1400" b="1" dirty="0" smtClean="0"/>
            <a:t>Обстоятельства, смягчающие ответственность за совершение налогового правонарушения</a:t>
          </a:r>
          <a:endParaRPr lang="ru-RU" sz="1400" b="1" dirty="0"/>
        </a:p>
      </dgm:t>
    </dgm:pt>
    <dgm:pt modelId="{DECF8633-1941-47D6-955F-A6855D9DC461}" type="parTrans" cxnId="{1AED8D25-99DF-4242-9B48-06FC4D85447F}">
      <dgm:prSet/>
      <dgm:spPr/>
      <dgm:t>
        <a:bodyPr/>
        <a:lstStyle/>
        <a:p>
          <a:endParaRPr lang="ru-RU"/>
        </a:p>
      </dgm:t>
    </dgm:pt>
    <dgm:pt modelId="{5761C9DF-D139-4B0B-B6D6-3C5D8AEB4266}" type="sibTrans" cxnId="{1AED8D25-99DF-4242-9B48-06FC4D85447F}">
      <dgm:prSet/>
      <dgm:spPr/>
      <dgm:t>
        <a:bodyPr/>
        <a:lstStyle/>
        <a:p>
          <a:endParaRPr lang="ru-RU"/>
        </a:p>
      </dgm:t>
    </dgm:pt>
    <dgm:pt modelId="{085A7B1C-F122-49AC-8F55-6685EFB27F80}">
      <dgm:prSet phldrT="[Текст]" custT="1"/>
      <dgm:spPr/>
      <dgm:t>
        <a:bodyPr/>
        <a:lstStyle/>
        <a:p>
          <a:r>
            <a:rPr lang="ru-RU" sz="1400" b="1" dirty="0" smtClean="0"/>
            <a:t>совершение правонарушения вследствие стечения тяжелых личных или семейных обстоятельств</a:t>
          </a:r>
          <a:endParaRPr lang="ru-RU" sz="1400" b="1" dirty="0"/>
        </a:p>
      </dgm:t>
    </dgm:pt>
    <dgm:pt modelId="{9AEC874C-5F42-4C54-835D-AE8600187099}" type="parTrans" cxnId="{A9CF9ED9-D103-42C9-8B54-D350FBF5D740}">
      <dgm:prSet/>
      <dgm:spPr/>
      <dgm:t>
        <a:bodyPr/>
        <a:lstStyle/>
        <a:p>
          <a:endParaRPr lang="ru-RU"/>
        </a:p>
      </dgm:t>
    </dgm:pt>
    <dgm:pt modelId="{4199EE2B-5E5D-402E-9D62-2A5D7A831515}" type="sibTrans" cxnId="{A9CF9ED9-D103-42C9-8B54-D350FBF5D740}">
      <dgm:prSet/>
      <dgm:spPr/>
      <dgm:t>
        <a:bodyPr/>
        <a:lstStyle/>
        <a:p>
          <a:endParaRPr lang="ru-RU"/>
        </a:p>
      </dgm:t>
    </dgm:pt>
    <dgm:pt modelId="{6C8A6515-16DC-4BA4-95F5-987D200ED74E}">
      <dgm:prSet phldrT="[Текст]" custT="1"/>
      <dgm:spPr/>
      <dgm:t>
        <a:bodyPr/>
        <a:lstStyle/>
        <a:p>
          <a:r>
            <a:rPr lang="ru-RU" sz="1400" b="1" dirty="0" smtClean="0"/>
            <a:t>совершение правонарушения под влиянием угрозы или принуждения либо в силу материальной, служебной или иной зависимости</a:t>
          </a:r>
          <a:endParaRPr lang="ru-RU" sz="1400" b="1" dirty="0"/>
        </a:p>
      </dgm:t>
    </dgm:pt>
    <dgm:pt modelId="{F894441E-9221-4B43-B8AF-6A71593E6C2C}" type="parTrans" cxnId="{588B84D3-7795-4477-8BE5-8D49600FA446}">
      <dgm:prSet/>
      <dgm:spPr/>
      <dgm:t>
        <a:bodyPr/>
        <a:lstStyle/>
        <a:p>
          <a:endParaRPr lang="ru-RU"/>
        </a:p>
      </dgm:t>
    </dgm:pt>
    <dgm:pt modelId="{27BCEAF7-4884-48F0-90F3-97440EB6F5D4}" type="sibTrans" cxnId="{588B84D3-7795-4477-8BE5-8D49600FA446}">
      <dgm:prSet/>
      <dgm:spPr/>
      <dgm:t>
        <a:bodyPr/>
        <a:lstStyle/>
        <a:p>
          <a:endParaRPr lang="ru-RU"/>
        </a:p>
      </dgm:t>
    </dgm:pt>
    <dgm:pt modelId="{0C61B0BE-2C8B-40A0-9C3E-E069343568B3}">
      <dgm:prSet phldrT="[Текст]" custT="1"/>
      <dgm:spPr/>
      <dgm:t>
        <a:bodyPr/>
        <a:lstStyle/>
        <a:p>
          <a:r>
            <a:rPr lang="ru-RU" sz="1400" b="1" dirty="0" smtClean="0"/>
            <a:t>Обстоятельства, отягчающие ответственность за совершение налогового правонарушения</a:t>
          </a:r>
          <a:endParaRPr lang="ru-RU" sz="1400" b="1" dirty="0"/>
        </a:p>
      </dgm:t>
    </dgm:pt>
    <dgm:pt modelId="{575D3491-E070-41B0-AB1A-F2D8BC5D51D1}" type="parTrans" cxnId="{C23A3EA4-F9FA-47DA-A705-1E18AD8C5CEC}">
      <dgm:prSet/>
      <dgm:spPr/>
      <dgm:t>
        <a:bodyPr/>
        <a:lstStyle/>
        <a:p>
          <a:endParaRPr lang="ru-RU"/>
        </a:p>
      </dgm:t>
    </dgm:pt>
    <dgm:pt modelId="{014CEAF4-2886-4BEF-BA74-65A91F7EA363}" type="sibTrans" cxnId="{C23A3EA4-F9FA-47DA-A705-1E18AD8C5CEC}">
      <dgm:prSet/>
      <dgm:spPr/>
      <dgm:t>
        <a:bodyPr/>
        <a:lstStyle/>
        <a:p>
          <a:endParaRPr lang="ru-RU"/>
        </a:p>
      </dgm:t>
    </dgm:pt>
    <dgm:pt modelId="{E4E25BD9-734F-45DF-A9E0-B1F6A18A2890}">
      <dgm:prSet phldrT="[Текст]" custT="1"/>
      <dgm:spPr/>
      <dgm:t>
        <a:bodyPr/>
        <a:lstStyle/>
        <a:p>
          <a:r>
            <a:rPr lang="ru-RU" sz="1400" b="1" dirty="0" smtClean="0"/>
            <a:t>совершение налогового правонарушения лицом, ранее привлекаемым к ответственности за аналогичное правонарушение</a:t>
          </a:r>
          <a:endParaRPr lang="ru-RU" sz="1400" b="1" dirty="0"/>
        </a:p>
      </dgm:t>
    </dgm:pt>
    <dgm:pt modelId="{CEFEDA95-24B0-4527-87DC-4CA8EC326498}" type="parTrans" cxnId="{3B30219C-212A-4EB8-86B9-D0021CA9444A}">
      <dgm:prSet/>
      <dgm:spPr/>
      <dgm:t>
        <a:bodyPr/>
        <a:lstStyle/>
        <a:p>
          <a:endParaRPr lang="ru-RU"/>
        </a:p>
      </dgm:t>
    </dgm:pt>
    <dgm:pt modelId="{DB4C1AD2-7F94-4A5C-A9BA-11EA79566FB0}" type="sibTrans" cxnId="{3B30219C-212A-4EB8-86B9-D0021CA9444A}">
      <dgm:prSet/>
      <dgm:spPr/>
      <dgm:t>
        <a:bodyPr/>
        <a:lstStyle/>
        <a:p>
          <a:endParaRPr lang="ru-RU"/>
        </a:p>
      </dgm:t>
    </dgm:pt>
    <dgm:pt modelId="{8C6D925D-1DD8-4D76-B51A-DB93A8A5DCA0}">
      <dgm:prSet phldrT="[Текст]" custT="1"/>
      <dgm:spPr/>
      <dgm:t>
        <a:bodyPr/>
        <a:lstStyle/>
        <a:p>
          <a:r>
            <a:rPr lang="ru-RU" sz="1400" b="1" dirty="0" smtClean="0"/>
            <a:t>тяжелое материальное положение физического лица, привлекаемого к ответственности за совершение налогового правонарушения</a:t>
          </a:r>
          <a:endParaRPr lang="ru-RU" sz="1100" b="1" dirty="0"/>
        </a:p>
      </dgm:t>
    </dgm:pt>
    <dgm:pt modelId="{77348B54-71DC-4F7F-ACF0-CC68B1555A5F}" type="parTrans" cxnId="{CF562765-53E5-4260-A609-192B4D4E9053}">
      <dgm:prSet/>
      <dgm:spPr/>
      <dgm:t>
        <a:bodyPr/>
        <a:lstStyle/>
        <a:p>
          <a:endParaRPr lang="ru-RU"/>
        </a:p>
      </dgm:t>
    </dgm:pt>
    <dgm:pt modelId="{8CBD5A4C-341D-4F1F-B569-18B134FFD761}" type="sibTrans" cxnId="{CF562765-53E5-4260-A609-192B4D4E9053}">
      <dgm:prSet/>
      <dgm:spPr/>
      <dgm:t>
        <a:bodyPr/>
        <a:lstStyle/>
        <a:p>
          <a:endParaRPr lang="ru-RU"/>
        </a:p>
      </dgm:t>
    </dgm:pt>
    <dgm:pt modelId="{A97E8E66-74A1-4199-814B-3BEE51129113}">
      <dgm:prSet phldrT="[Текст]" custT="1"/>
      <dgm:spPr/>
      <dgm:t>
        <a:bodyPr/>
        <a:lstStyle/>
        <a:p>
          <a:r>
            <a:rPr lang="ru-RU" sz="1400" b="1" dirty="0" smtClean="0"/>
            <a:t>иные обстоятельства, которые судом или налоговым органом, рассматривающим дело, могут быть признаны смягчающими ответственно</a:t>
          </a:r>
          <a:r>
            <a:rPr lang="ru-RU" sz="1300" dirty="0" smtClean="0"/>
            <a:t>сть</a:t>
          </a:r>
          <a:endParaRPr lang="ru-RU" sz="1300" dirty="0"/>
        </a:p>
      </dgm:t>
    </dgm:pt>
    <dgm:pt modelId="{F408F1AA-1138-4A00-BD56-79A69CDC8DBE}" type="parTrans" cxnId="{EFB42C26-BBB4-48F0-B0FE-37733AE6D7EE}">
      <dgm:prSet/>
      <dgm:spPr/>
      <dgm:t>
        <a:bodyPr/>
        <a:lstStyle/>
        <a:p>
          <a:endParaRPr lang="ru-RU"/>
        </a:p>
      </dgm:t>
    </dgm:pt>
    <dgm:pt modelId="{EF6CA009-479F-4B4C-BAA2-20A8AA5BE596}" type="sibTrans" cxnId="{EFB42C26-BBB4-48F0-B0FE-37733AE6D7EE}">
      <dgm:prSet/>
      <dgm:spPr/>
      <dgm:t>
        <a:bodyPr/>
        <a:lstStyle/>
        <a:p>
          <a:endParaRPr lang="ru-RU"/>
        </a:p>
      </dgm:t>
    </dgm:pt>
    <dgm:pt modelId="{00A0D88C-56BE-4977-9DA5-8AAC2D2F4470}" type="pres">
      <dgm:prSet presAssocID="{4E4E4744-200D-4B47-BD80-E2EF0B36F79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8561264-979C-4741-81BF-40E16F15B080}" type="pres">
      <dgm:prSet presAssocID="{413BA042-9EF6-4632-AE28-FAB25DC94097}" presName="root1" presStyleCnt="0"/>
      <dgm:spPr/>
    </dgm:pt>
    <dgm:pt modelId="{5CE84A96-62C2-4C3A-ADE3-9EB85AEF2E00}" type="pres">
      <dgm:prSet presAssocID="{413BA042-9EF6-4632-AE28-FAB25DC94097}" presName="LevelOneTextNode" presStyleLbl="node0" presStyleIdx="0" presStyleCnt="2" custScaleX="171211">
        <dgm:presLayoutVars>
          <dgm:chPref val="3"/>
        </dgm:presLayoutVars>
      </dgm:prSet>
      <dgm:spPr/>
    </dgm:pt>
    <dgm:pt modelId="{A2015AD5-B99E-4364-8ED7-C7E8537C729F}" type="pres">
      <dgm:prSet presAssocID="{413BA042-9EF6-4632-AE28-FAB25DC94097}" presName="level2hierChild" presStyleCnt="0"/>
      <dgm:spPr/>
    </dgm:pt>
    <dgm:pt modelId="{85A90D3B-B74D-4E66-9552-C8F8D2FC32DE}" type="pres">
      <dgm:prSet presAssocID="{9AEC874C-5F42-4C54-835D-AE8600187099}" presName="conn2-1" presStyleLbl="parChTrans1D2" presStyleIdx="0" presStyleCnt="5"/>
      <dgm:spPr/>
    </dgm:pt>
    <dgm:pt modelId="{09A0ADB4-938B-4CF8-9434-E1E654583247}" type="pres">
      <dgm:prSet presAssocID="{9AEC874C-5F42-4C54-835D-AE8600187099}" presName="connTx" presStyleLbl="parChTrans1D2" presStyleIdx="0" presStyleCnt="5"/>
      <dgm:spPr/>
    </dgm:pt>
    <dgm:pt modelId="{A7D5501E-9729-418B-B298-BAB079EC4CFA}" type="pres">
      <dgm:prSet presAssocID="{085A7B1C-F122-49AC-8F55-6685EFB27F80}" presName="root2" presStyleCnt="0"/>
      <dgm:spPr/>
    </dgm:pt>
    <dgm:pt modelId="{F05499C6-AE06-4091-9723-074B833A09D1}" type="pres">
      <dgm:prSet presAssocID="{085A7B1C-F122-49AC-8F55-6685EFB27F80}" presName="LevelTwoTextNode" presStyleLbl="node2" presStyleIdx="0" presStyleCnt="5" custScaleX="213084">
        <dgm:presLayoutVars>
          <dgm:chPref val="3"/>
        </dgm:presLayoutVars>
      </dgm:prSet>
      <dgm:spPr/>
    </dgm:pt>
    <dgm:pt modelId="{E21E1FC6-B1FD-4826-8388-CA291EE173DA}" type="pres">
      <dgm:prSet presAssocID="{085A7B1C-F122-49AC-8F55-6685EFB27F80}" presName="level3hierChild" presStyleCnt="0"/>
      <dgm:spPr/>
    </dgm:pt>
    <dgm:pt modelId="{C206E778-4829-4E2D-9211-F02B63499EF5}" type="pres">
      <dgm:prSet presAssocID="{F894441E-9221-4B43-B8AF-6A71593E6C2C}" presName="conn2-1" presStyleLbl="parChTrans1D2" presStyleIdx="1" presStyleCnt="5"/>
      <dgm:spPr/>
    </dgm:pt>
    <dgm:pt modelId="{07FDA7A5-4E74-42BF-8F4C-83806548C32A}" type="pres">
      <dgm:prSet presAssocID="{F894441E-9221-4B43-B8AF-6A71593E6C2C}" presName="connTx" presStyleLbl="parChTrans1D2" presStyleIdx="1" presStyleCnt="5"/>
      <dgm:spPr/>
    </dgm:pt>
    <dgm:pt modelId="{1C830C96-AF47-4A69-8180-F125189F5A5A}" type="pres">
      <dgm:prSet presAssocID="{6C8A6515-16DC-4BA4-95F5-987D200ED74E}" presName="root2" presStyleCnt="0"/>
      <dgm:spPr/>
    </dgm:pt>
    <dgm:pt modelId="{B42B25F4-87F8-467D-AD96-8BC4956A0544}" type="pres">
      <dgm:prSet presAssocID="{6C8A6515-16DC-4BA4-95F5-987D200ED74E}" presName="LevelTwoTextNode" presStyleLbl="node2" presStyleIdx="1" presStyleCnt="5" custScaleX="213381">
        <dgm:presLayoutVars>
          <dgm:chPref val="3"/>
        </dgm:presLayoutVars>
      </dgm:prSet>
      <dgm:spPr/>
    </dgm:pt>
    <dgm:pt modelId="{DB28DFB4-8C95-4496-82AA-B6FAD52809AA}" type="pres">
      <dgm:prSet presAssocID="{6C8A6515-16DC-4BA4-95F5-987D200ED74E}" presName="level3hierChild" presStyleCnt="0"/>
      <dgm:spPr/>
    </dgm:pt>
    <dgm:pt modelId="{849318B0-90DC-40E0-81A1-498A4CB88840}" type="pres">
      <dgm:prSet presAssocID="{77348B54-71DC-4F7F-ACF0-CC68B1555A5F}" presName="conn2-1" presStyleLbl="parChTrans1D2" presStyleIdx="2" presStyleCnt="5"/>
      <dgm:spPr/>
    </dgm:pt>
    <dgm:pt modelId="{1E442298-ED24-46C9-BE0C-9BC977B54A27}" type="pres">
      <dgm:prSet presAssocID="{77348B54-71DC-4F7F-ACF0-CC68B1555A5F}" presName="connTx" presStyleLbl="parChTrans1D2" presStyleIdx="2" presStyleCnt="5"/>
      <dgm:spPr/>
    </dgm:pt>
    <dgm:pt modelId="{11DD7E85-6023-4C9C-9190-5CF7540010E1}" type="pres">
      <dgm:prSet presAssocID="{8C6D925D-1DD8-4D76-B51A-DB93A8A5DCA0}" presName="root2" presStyleCnt="0"/>
      <dgm:spPr/>
    </dgm:pt>
    <dgm:pt modelId="{306671D7-A68A-45FA-875C-FBB5B4AD0C85}" type="pres">
      <dgm:prSet presAssocID="{8C6D925D-1DD8-4D76-B51A-DB93A8A5DCA0}" presName="LevelTwoTextNode" presStyleLbl="node2" presStyleIdx="2" presStyleCnt="5" custScaleX="212187">
        <dgm:presLayoutVars>
          <dgm:chPref val="3"/>
        </dgm:presLayoutVars>
      </dgm:prSet>
      <dgm:spPr/>
    </dgm:pt>
    <dgm:pt modelId="{B5F20128-DFD1-487B-94A0-A13B721066AE}" type="pres">
      <dgm:prSet presAssocID="{8C6D925D-1DD8-4D76-B51A-DB93A8A5DCA0}" presName="level3hierChild" presStyleCnt="0"/>
      <dgm:spPr/>
    </dgm:pt>
    <dgm:pt modelId="{77B2C00C-047A-4831-9C27-6A520D9EE399}" type="pres">
      <dgm:prSet presAssocID="{F408F1AA-1138-4A00-BD56-79A69CDC8DBE}" presName="conn2-1" presStyleLbl="parChTrans1D2" presStyleIdx="3" presStyleCnt="5"/>
      <dgm:spPr/>
    </dgm:pt>
    <dgm:pt modelId="{D153CD42-6324-4C76-B501-92E4B465F5D1}" type="pres">
      <dgm:prSet presAssocID="{F408F1AA-1138-4A00-BD56-79A69CDC8DBE}" presName="connTx" presStyleLbl="parChTrans1D2" presStyleIdx="3" presStyleCnt="5"/>
      <dgm:spPr/>
    </dgm:pt>
    <dgm:pt modelId="{E9381679-81EA-4F0F-9B0F-88CCC884567A}" type="pres">
      <dgm:prSet presAssocID="{A97E8E66-74A1-4199-814B-3BEE51129113}" presName="root2" presStyleCnt="0"/>
      <dgm:spPr/>
    </dgm:pt>
    <dgm:pt modelId="{12031513-089C-4DAF-8337-F46FB5306149}" type="pres">
      <dgm:prSet presAssocID="{A97E8E66-74A1-4199-814B-3BEE51129113}" presName="LevelTwoTextNode" presStyleLbl="node2" presStyleIdx="3" presStyleCnt="5" custScaleX="209481">
        <dgm:presLayoutVars>
          <dgm:chPref val="3"/>
        </dgm:presLayoutVars>
      </dgm:prSet>
      <dgm:spPr/>
    </dgm:pt>
    <dgm:pt modelId="{B7DBF22B-F0B2-4252-8753-0C3AF75B1D08}" type="pres">
      <dgm:prSet presAssocID="{A97E8E66-74A1-4199-814B-3BEE51129113}" presName="level3hierChild" presStyleCnt="0"/>
      <dgm:spPr/>
    </dgm:pt>
    <dgm:pt modelId="{462A785B-472A-4181-A067-0929FAA54E8D}" type="pres">
      <dgm:prSet presAssocID="{0C61B0BE-2C8B-40A0-9C3E-E069343568B3}" presName="root1" presStyleCnt="0"/>
      <dgm:spPr/>
    </dgm:pt>
    <dgm:pt modelId="{36A23EC1-37C0-4308-B2FA-7A4750C6322C}" type="pres">
      <dgm:prSet presAssocID="{0C61B0BE-2C8B-40A0-9C3E-E069343568B3}" presName="LevelOneTextNode" presStyleLbl="node0" presStyleIdx="1" presStyleCnt="2" custScaleX="169964">
        <dgm:presLayoutVars>
          <dgm:chPref val="3"/>
        </dgm:presLayoutVars>
      </dgm:prSet>
      <dgm:spPr/>
    </dgm:pt>
    <dgm:pt modelId="{9DF4DC14-3C1F-440D-A1FB-A1E65D05948B}" type="pres">
      <dgm:prSet presAssocID="{0C61B0BE-2C8B-40A0-9C3E-E069343568B3}" presName="level2hierChild" presStyleCnt="0"/>
      <dgm:spPr/>
    </dgm:pt>
    <dgm:pt modelId="{5A791E9F-D146-42A2-8033-1E801329CDA1}" type="pres">
      <dgm:prSet presAssocID="{CEFEDA95-24B0-4527-87DC-4CA8EC326498}" presName="conn2-1" presStyleLbl="parChTrans1D2" presStyleIdx="4" presStyleCnt="5"/>
      <dgm:spPr/>
    </dgm:pt>
    <dgm:pt modelId="{C68833AB-C119-4BB8-AFCD-76E5B47601B4}" type="pres">
      <dgm:prSet presAssocID="{CEFEDA95-24B0-4527-87DC-4CA8EC326498}" presName="connTx" presStyleLbl="parChTrans1D2" presStyleIdx="4" presStyleCnt="5"/>
      <dgm:spPr/>
    </dgm:pt>
    <dgm:pt modelId="{3C2E6999-4167-43C8-A394-0DCE2C82F9CE}" type="pres">
      <dgm:prSet presAssocID="{E4E25BD9-734F-45DF-A9E0-B1F6A18A2890}" presName="root2" presStyleCnt="0"/>
      <dgm:spPr/>
    </dgm:pt>
    <dgm:pt modelId="{D5E143AB-9575-47E0-B0E3-ABBAE420FB81}" type="pres">
      <dgm:prSet presAssocID="{E4E25BD9-734F-45DF-A9E0-B1F6A18A2890}" presName="LevelTwoTextNode" presStyleLbl="node2" presStyleIdx="4" presStyleCnt="5" custScaleX="208630">
        <dgm:presLayoutVars>
          <dgm:chPref val="3"/>
        </dgm:presLayoutVars>
      </dgm:prSet>
      <dgm:spPr/>
    </dgm:pt>
    <dgm:pt modelId="{07B7815A-25C4-4A98-8D5C-5D6B032357A4}" type="pres">
      <dgm:prSet presAssocID="{E4E25BD9-734F-45DF-A9E0-B1F6A18A2890}" presName="level3hierChild" presStyleCnt="0"/>
      <dgm:spPr/>
    </dgm:pt>
  </dgm:ptLst>
  <dgm:cxnLst>
    <dgm:cxn modelId="{FD6261F1-C977-4EF2-901A-9F7E11DF5680}" type="presOf" srcId="{CEFEDA95-24B0-4527-87DC-4CA8EC326498}" destId="{C68833AB-C119-4BB8-AFCD-76E5B47601B4}" srcOrd="1" destOrd="0" presId="urn:microsoft.com/office/officeart/2005/8/layout/hierarchy2"/>
    <dgm:cxn modelId="{525FE208-A780-481D-AABF-71162B86361C}" type="presOf" srcId="{413BA042-9EF6-4632-AE28-FAB25DC94097}" destId="{5CE84A96-62C2-4C3A-ADE3-9EB85AEF2E00}" srcOrd="0" destOrd="0" presId="urn:microsoft.com/office/officeart/2005/8/layout/hierarchy2"/>
    <dgm:cxn modelId="{99894660-718A-4138-B6DC-E1CAF3E3ADF0}" type="presOf" srcId="{77348B54-71DC-4F7F-ACF0-CC68B1555A5F}" destId="{1E442298-ED24-46C9-BE0C-9BC977B54A27}" srcOrd="1" destOrd="0" presId="urn:microsoft.com/office/officeart/2005/8/layout/hierarchy2"/>
    <dgm:cxn modelId="{A9CF9ED9-D103-42C9-8B54-D350FBF5D740}" srcId="{413BA042-9EF6-4632-AE28-FAB25DC94097}" destId="{085A7B1C-F122-49AC-8F55-6685EFB27F80}" srcOrd="0" destOrd="0" parTransId="{9AEC874C-5F42-4C54-835D-AE8600187099}" sibTransId="{4199EE2B-5E5D-402E-9D62-2A5D7A831515}"/>
    <dgm:cxn modelId="{C3CE6AA9-65AE-4DC9-9BE2-902431177E03}" type="presOf" srcId="{E4E25BD9-734F-45DF-A9E0-B1F6A18A2890}" destId="{D5E143AB-9575-47E0-B0E3-ABBAE420FB81}" srcOrd="0" destOrd="0" presId="urn:microsoft.com/office/officeart/2005/8/layout/hierarchy2"/>
    <dgm:cxn modelId="{1AED8D25-99DF-4242-9B48-06FC4D85447F}" srcId="{4E4E4744-200D-4B47-BD80-E2EF0B36F797}" destId="{413BA042-9EF6-4632-AE28-FAB25DC94097}" srcOrd="0" destOrd="0" parTransId="{DECF8633-1941-47D6-955F-A6855D9DC461}" sibTransId="{5761C9DF-D139-4B0B-B6D6-3C5D8AEB4266}"/>
    <dgm:cxn modelId="{59E928FF-58ED-457A-973E-BEFCC25843A6}" type="presOf" srcId="{9AEC874C-5F42-4C54-835D-AE8600187099}" destId="{09A0ADB4-938B-4CF8-9434-E1E654583247}" srcOrd="1" destOrd="0" presId="urn:microsoft.com/office/officeart/2005/8/layout/hierarchy2"/>
    <dgm:cxn modelId="{CF562765-53E5-4260-A609-192B4D4E9053}" srcId="{413BA042-9EF6-4632-AE28-FAB25DC94097}" destId="{8C6D925D-1DD8-4D76-B51A-DB93A8A5DCA0}" srcOrd="2" destOrd="0" parTransId="{77348B54-71DC-4F7F-ACF0-CC68B1555A5F}" sibTransId="{8CBD5A4C-341D-4F1F-B569-18B134FFD761}"/>
    <dgm:cxn modelId="{9F5B802B-7C90-41E6-8D34-B937381D2CB1}" type="presOf" srcId="{085A7B1C-F122-49AC-8F55-6685EFB27F80}" destId="{F05499C6-AE06-4091-9723-074B833A09D1}" srcOrd="0" destOrd="0" presId="urn:microsoft.com/office/officeart/2005/8/layout/hierarchy2"/>
    <dgm:cxn modelId="{C23A3EA4-F9FA-47DA-A705-1E18AD8C5CEC}" srcId="{4E4E4744-200D-4B47-BD80-E2EF0B36F797}" destId="{0C61B0BE-2C8B-40A0-9C3E-E069343568B3}" srcOrd="1" destOrd="0" parTransId="{575D3491-E070-41B0-AB1A-F2D8BC5D51D1}" sibTransId="{014CEAF4-2886-4BEF-BA74-65A91F7EA363}"/>
    <dgm:cxn modelId="{5A941AD8-8990-431B-A289-828F8E9C541D}" type="presOf" srcId="{F408F1AA-1138-4A00-BD56-79A69CDC8DBE}" destId="{D153CD42-6324-4C76-B501-92E4B465F5D1}" srcOrd="1" destOrd="0" presId="urn:microsoft.com/office/officeart/2005/8/layout/hierarchy2"/>
    <dgm:cxn modelId="{4CDBBD10-C80E-45FF-A345-E2CE22FF44F2}" type="presOf" srcId="{F894441E-9221-4B43-B8AF-6A71593E6C2C}" destId="{C206E778-4829-4E2D-9211-F02B63499EF5}" srcOrd="0" destOrd="0" presId="urn:microsoft.com/office/officeart/2005/8/layout/hierarchy2"/>
    <dgm:cxn modelId="{588B84D3-7795-4477-8BE5-8D49600FA446}" srcId="{413BA042-9EF6-4632-AE28-FAB25DC94097}" destId="{6C8A6515-16DC-4BA4-95F5-987D200ED74E}" srcOrd="1" destOrd="0" parTransId="{F894441E-9221-4B43-B8AF-6A71593E6C2C}" sibTransId="{27BCEAF7-4884-48F0-90F3-97440EB6F5D4}"/>
    <dgm:cxn modelId="{3204E13C-A9AC-4A31-85D0-FF59B08898B6}" type="presOf" srcId="{6C8A6515-16DC-4BA4-95F5-987D200ED74E}" destId="{B42B25F4-87F8-467D-AD96-8BC4956A0544}" srcOrd="0" destOrd="0" presId="urn:microsoft.com/office/officeart/2005/8/layout/hierarchy2"/>
    <dgm:cxn modelId="{3B30219C-212A-4EB8-86B9-D0021CA9444A}" srcId="{0C61B0BE-2C8B-40A0-9C3E-E069343568B3}" destId="{E4E25BD9-734F-45DF-A9E0-B1F6A18A2890}" srcOrd="0" destOrd="0" parTransId="{CEFEDA95-24B0-4527-87DC-4CA8EC326498}" sibTransId="{DB4C1AD2-7F94-4A5C-A9BA-11EA79566FB0}"/>
    <dgm:cxn modelId="{3EC5C554-4E87-4AF2-8C33-47C5B4FAC3C4}" type="presOf" srcId="{0C61B0BE-2C8B-40A0-9C3E-E069343568B3}" destId="{36A23EC1-37C0-4308-B2FA-7A4750C6322C}" srcOrd="0" destOrd="0" presId="urn:microsoft.com/office/officeart/2005/8/layout/hierarchy2"/>
    <dgm:cxn modelId="{314AF1D5-4CE4-462E-9B95-5970A05B80D3}" type="presOf" srcId="{4E4E4744-200D-4B47-BD80-E2EF0B36F797}" destId="{00A0D88C-56BE-4977-9DA5-8AAC2D2F4470}" srcOrd="0" destOrd="0" presId="urn:microsoft.com/office/officeart/2005/8/layout/hierarchy2"/>
    <dgm:cxn modelId="{ECB2294A-88CD-4115-845A-B20D5480F5F1}" type="presOf" srcId="{9AEC874C-5F42-4C54-835D-AE8600187099}" destId="{85A90D3B-B74D-4E66-9552-C8F8D2FC32DE}" srcOrd="0" destOrd="0" presId="urn:microsoft.com/office/officeart/2005/8/layout/hierarchy2"/>
    <dgm:cxn modelId="{14E56405-48AD-4FB7-81EB-F834BB4B8855}" type="presOf" srcId="{F894441E-9221-4B43-B8AF-6A71593E6C2C}" destId="{07FDA7A5-4E74-42BF-8F4C-83806548C32A}" srcOrd="1" destOrd="0" presId="urn:microsoft.com/office/officeart/2005/8/layout/hierarchy2"/>
    <dgm:cxn modelId="{4222D965-7D6A-47EC-817B-007094B6F9D3}" type="presOf" srcId="{8C6D925D-1DD8-4D76-B51A-DB93A8A5DCA0}" destId="{306671D7-A68A-45FA-875C-FBB5B4AD0C85}" srcOrd="0" destOrd="0" presId="urn:microsoft.com/office/officeart/2005/8/layout/hierarchy2"/>
    <dgm:cxn modelId="{847EF66F-8E9D-46CA-B4B6-2A467CF4F2F1}" type="presOf" srcId="{77348B54-71DC-4F7F-ACF0-CC68B1555A5F}" destId="{849318B0-90DC-40E0-81A1-498A4CB88840}" srcOrd="0" destOrd="0" presId="urn:microsoft.com/office/officeart/2005/8/layout/hierarchy2"/>
    <dgm:cxn modelId="{C29CCFAA-9ACB-4A15-B0D3-E99236C9EE59}" type="presOf" srcId="{CEFEDA95-24B0-4527-87DC-4CA8EC326498}" destId="{5A791E9F-D146-42A2-8033-1E801329CDA1}" srcOrd="0" destOrd="0" presId="urn:microsoft.com/office/officeart/2005/8/layout/hierarchy2"/>
    <dgm:cxn modelId="{F230DD71-1D1B-4B62-A58D-A03D7A08A26D}" type="presOf" srcId="{A97E8E66-74A1-4199-814B-3BEE51129113}" destId="{12031513-089C-4DAF-8337-F46FB5306149}" srcOrd="0" destOrd="0" presId="urn:microsoft.com/office/officeart/2005/8/layout/hierarchy2"/>
    <dgm:cxn modelId="{2A959A85-BC80-4396-A28C-8E752A08A82F}" type="presOf" srcId="{F408F1AA-1138-4A00-BD56-79A69CDC8DBE}" destId="{77B2C00C-047A-4831-9C27-6A520D9EE399}" srcOrd="0" destOrd="0" presId="urn:microsoft.com/office/officeart/2005/8/layout/hierarchy2"/>
    <dgm:cxn modelId="{EFB42C26-BBB4-48F0-B0FE-37733AE6D7EE}" srcId="{413BA042-9EF6-4632-AE28-FAB25DC94097}" destId="{A97E8E66-74A1-4199-814B-3BEE51129113}" srcOrd="3" destOrd="0" parTransId="{F408F1AA-1138-4A00-BD56-79A69CDC8DBE}" sibTransId="{EF6CA009-479F-4B4C-BAA2-20A8AA5BE596}"/>
    <dgm:cxn modelId="{158A0255-C26B-482B-AA38-0F5213D0459B}" type="presParOf" srcId="{00A0D88C-56BE-4977-9DA5-8AAC2D2F4470}" destId="{88561264-979C-4741-81BF-40E16F15B080}" srcOrd="0" destOrd="0" presId="urn:microsoft.com/office/officeart/2005/8/layout/hierarchy2"/>
    <dgm:cxn modelId="{C7FE29CA-56C0-4728-AC9B-C319858A6132}" type="presParOf" srcId="{88561264-979C-4741-81BF-40E16F15B080}" destId="{5CE84A96-62C2-4C3A-ADE3-9EB85AEF2E00}" srcOrd="0" destOrd="0" presId="urn:microsoft.com/office/officeart/2005/8/layout/hierarchy2"/>
    <dgm:cxn modelId="{89056717-8BA9-4B73-8A7C-6EC815F99154}" type="presParOf" srcId="{88561264-979C-4741-81BF-40E16F15B080}" destId="{A2015AD5-B99E-4364-8ED7-C7E8537C729F}" srcOrd="1" destOrd="0" presId="urn:microsoft.com/office/officeart/2005/8/layout/hierarchy2"/>
    <dgm:cxn modelId="{1EC00D7F-DD2B-46EC-9E87-81B4405C00FB}" type="presParOf" srcId="{A2015AD5-B99E-4364-8ED7-C7E8537C729F}" destId="{85A90D3B-B74D-4E66-9552-C8F8D2FC32DE}" srcOrd="0" destOrd="0" presId="urn:microsoft.com/office/officeart/2005/8/layout/hierarchy2"/>
    <dgm:cxn modelId="{3CB8116A-F2BA-4F02-BB34-45C2683012EE}" type="presParOf" srcId="{85A90D3B-B74D-4E66-9552-C8F8D2FC32DE}" destId="{09A0ADB4-938B-4CF8-9434-E1E654583247}" srcOrd="0" destOrd="0" presId="urn:microsoft.com/office/officeart/2005/8/layout/hierarchy2"/>
    <dgm:cxn modelId="{FBD6EC06-1B9C-4814-9E55-5C52FF7F8EEB}" type="presParOf" srcId="{A2015AD5-B99E-4364-8ED7-C7E8537C729F}" destId="{A7D5501E-9729-418B-B298-BAB079EC4CFA}" srcOrd="1" destOrd="0" presId="urn:microsoft.com/office/officeart/2005/8/layout/hierarchy2"/>
    <dgm:cxn modelId="{55A6F830-D212-4E20-82D1-0ABF5C494467}" type="presParOf" srcId="{A7D5501E-9729-418B-B298-BAB079EC4CFA}" destId="{F05499C6-AE06-4091-9723-074B833A09D1}" srcOrd="0" destOrd="0" presId="urn:microsoft.com/office/officeart/2005/8/layout/hierarchy2"/>
    <dgm:cxn modelId="{505C1E12-1053-4EF9-BF79-2E72849BBEB1}" type="presParOf" srcId="{A7D5501E-9729-418B-B298-BAB079EC4CFA}" destId="{E21E1FC6-B1FD-4826-8388-CA291EE173DA}" srcOrd="1" destOrd="0" presId="urn:microsoft.com/office/officeart/2005/8/layout/hierarchy2"/>
    <dgm:cxn modelId="{12835AE5-472B-4BF0-BF48-2F249B729B62}" type="presParOf" srcId="{A2015AD5-B99E-4364-8ED7-C7E8537C729F}" destId="{C206E778-4829-4E2D-9211-F02B63499EF5}" srcOrd="2" destOrd="0" presId="urn:microsoft.com/office/officeart/2005/8/layout/hierarchy2"/>
    <dgm:cxn modelId="{EB2FD6DE-5AA2-48B8-97F9-49BBAE2319D6}" type="presParOf" srcId="{C206E778-4829-4E2D-9211-F02B63499EF5}" destId="{07FDA7A5-4E74-42BF-8F4C-83806548C32A}" srcOrd="0" destOrd="0" presId="urn:microsoft.com/office/officeart/2005/8/layout/hierarchy2"/>
    <dgm:cxn modelId="{550F342F-0CC2-47ED-AE92-224D01BDF2E2}" type="presParOf" srcId="{A2015AD5-B99E-4364-8ED7-C7E8537C729F}" destId="{1C830C96-AF47-4A69-8180-F125189F5A5A}" srcOrd="3" destOrd="0" presId="urn:microsoft.com/office/officeart/2005/8/layout/hierarchy2"/>
    <dgm:cxn modelId="{E8E1C050-14BD-4B93-8258-E5481DB331E2}" type="presParOf" srcId="{1C830C96-AF47-4A69-8180-F125189F5A5A}" destId="{B42B25F4-87F8-467D-AD96-8BC4956A0544}" srcOrd="0" destOrd="0" presId="urn:microsoft.com/office/officeart/2005/8/layout/hierarchy2"/>
    <dgm:cxn modelId="{BD199237-2D98-4AE9-B587-409795CDE58B}" type="presParOf" srcId="{1C830C96-AF47-4A69-8180-F125189F5A5A}" destId="{DB28DFB4-8C95-4496-82AA-B6FAD52809AA}" srcOrd="1" destOrd="0" presId="urn:microsoft.com/office/officeart/2005/8/layout/hierarchy2"/>
    <dgm:cxn modelId="{F27693AF-A1DF-479F-85CD-10F2B7AC0D80}" type="presParOf" srcId="{A2015AD5-B99E-4364-8ED7-C7E8537C729F}" destId="{849318B0-90DC-40E0-81A1-498A4CB88840}" srcOrd="4" destOrd="0" presId="urn:microsoft.com/office/officeart/2005/8/layout/hierarchy2"/>
    <dgm:cxn modelId="{B6EABECC-6B22-483A-AF3B-F8D81B7AF61C}" type="presParOf" srcId="{849318B0-90DC-40E0-81A1-498A4CB88840}" destId="{1E442298-ED24-46C9-BE0C-9BC977B54A27}" srcOrd="0" destOrd="0" presId="urn:microsoft.com/office/officeart/2005/8/layout/hierarchy2"/>
    <dgm:cxn modelId="{678A0072-D8E3-4BA5-A3B9-E2AA30E5F59F}" type="presParOf" srcId="{A2015AD5-B99E-4364-8ED7-C7E8537C729F}" destId="{11DD7E85-6023-4C9C-9190-5CF7540010E1}" srcOrd="5" destOrd="0" presId="urn:microsoft.com/office/officeart/2005/8/layout/hierarchy2"/>
    <dgm:cxn modelId="{FEF4DA86-A2A4-4C40-91DE-DB60D6F7DDD3}" type="presParOf" srcId="{11DD7E85-6023-4C9C-9190-5CF7540010E1}" destId="{306671D7-A68A-45FA-875C-FBB5B4AD0C85}" srcOrd="0" destOrd="0" presId="urn:microsoft.com/office/officeart/2005/8/layout/hierarchy2"/>
    <dgm:cxn modelId="{8ABAC536-30DD-4A6D-BC7D-5890440B2C0F}" type="presParOf" srcId="{11DD7E85-6023-4C9C-9190-5CF7540010E1}" destId="{B5F20128-DFD1-487B-94A0-A13B721066AE}" srcOrd="1" destOrd="0" presId="urn:microsoft.com/office/officeart/2005/8/layout/hierarchy2"/>
    <dgm:cxn modelId="{D16FE5A5-C153-49B4-A58B-4B5FFD90857D}" type="presParOf" srcId="{A2015AD5-B99E-4364-8ED7-C7E8537C729F}" destId="{77B2C00C-047A-4831-9C27-6A520D9EE399}" srcOrd="6" destOrd="0" presId="urn:microsoft.com/office/officeart/2005/8/layout/hierarchy2"/>
    <dgm:cxn modelId="{3EEF8750-9247-46C8-AE11-A4D63F0417CA}" type="presParOf" srcId="{77B2C00C-047A-4831-9C27-6A520D9EE399}" destId="{D153CD42-6324-4C76-B501-92E4B465F5D1}" srcOrd="0" destOrd="0" presId="urn:microsoft.com/office/officeart/2005/8/layout/hierarchy2"/>
    <dgm:cxn modelId="{E649CB19-E84B-4324-AF2A-AC16E276E7C2}" type="presParOf" srcId="{A2015AD5-B99E-4364-8ED7-C7E8537C729F}" destId="{E9381679-81EA-4F0F-9B0F-88CCC884567A}" srcOrd="7" destOrd="0" presId="urn:microsoft.com/office/officeart/2005/8/layout/hierarchy2"/>
    <dgm:cxn modelId="{EA07C2CF-E134-46C9-9050-4970F836CC71}" type="presParOf" srcId="{E9381679-81EA-4F0F-9B0F-88CCC884567A}" destId="{12031513-089C-4DAF-8337-F46FB5306149}" srcOrd="0" destOrd="0" presId="urn:microsoft.com/office/officeart/2005/8/layout/hierarchy2"/>
    <dgm:cxn modelId="{CB8105C5-FB47-4727-8370-3FA3533A5B51}" type="presParOf" srcId="{E9381679-81EA-4F0F-9B0F-88CCC884567A}" destId="{B7DBF22B-F0B2-4252-8753-0C3AF75B1D08}" srcOrd="1" destOrd="0" presId="urn:microsoft.com/office/officeart/2005/8/layout/hierarchy2"/>
    <dgm:cxn modelId="{F48C2023-672D-444E-9CC8-73FE6E09BFE9}" type="presParOf" srcId="{00A0D88C-56BE-4977-9DA5-8AAC2D2F4470}" destId="{462A785B-472A-4181-A067-0929FAA54E8D}" srcOrd="1" destOrd="0" presId="urn:microsoft.com/office/officeart/2005/8/layout/hierarchy2"/>
    <dgm:cxn modelId="{D1218588-E174-42E5-8845-9791472D1CF2}" type="presParOf" srcId="{462A785B-472A-4181-A067-0929FAA54E8D}" destId="{36A23EC1-37C0-4308-B2FA-7A4750C6322C}" srcOrd="0" destOrd="0" presId="urn:microsoft.com/office/officeart/2005/8/layout/hierarchy2"/>
    <dgm:cxn modelId="{CB07E630-038D-4325-BE21-B7BB917D76B0}" type="presParOf" srcId="{462A785B-472A-4181-A067-0929FAA54E8D}" destId="{9DF4DC14-3C1F-440D-A1FB-A1E65D05948B}" srcOrd="1" destOrd="0" presId="urn:microsoft.com/office/officeart/2005/8/layout/hierarchy2"/>
    <dgm:cxn modelId="{4D3955D9-ADC6-4910-AB9B-E20F2DE5E793}" type="presParOf" srcId="{9DF4DC14-3C1F-440D-A1FB-A1E65D05948B}" destId="{5A791E9F-D146-42A2-8033-1E801329CDA1}" srcOrd="0" destOrd="0" presId="urn:microsoft.com/office/officeart/2005/8/layout/hierarchy2"/>
    <dgm:cxn modelId="{14D4D9D4-6733-4E39-B059-CB0B105BFE95}" type="presParOf" srcId="{5A791E9F-D146-42A2-8033-1E801329CDA1}" destId="{C68833AB-C119-4BB8-AFCD-76E5B47601B4}" srcOrd="0" destOrd="0" presId="urn:microsoft.com/office/officeart/2005/8/layout/hierarchy2"/>
    <dgm:cxn modelId="{DA537C5E-C1C7-48F6-9F05-EF86583ACE6E}" type="presParOf" srcId="{9DF4DC14-3C1F-440D-A1FB-A1E65D05948B}" destId="{3C2E6999-4167-43C8-A394-0DCE2C82F9CE}" srcOrd="1" destOrd="0" presId="urn:microsoft.com/office/officeart/2005/8/layout/hierarchy2"/>
    <dgm:cxn modelId="{1B8C0B14-C035-4A95-B7CE-A50A3A7DE45D}" type="presParOf" srcId="{3C2E6999-4167-43C8-A394-0DCE2C82F9CE}" destId="{D5E143AB-9575-47E0-B0E3-ABBAE420FB81}" srcOrd="0" destOrd="0" presId="urn:microsoft.com/office/officeart/2005/8/layout/hierarchy2"/>
    <dgm:cxn modelId="{82F6188C-B1E0-4488-913A-DE8A80B8C250}" type="presParOf" srcId="{3C2E6999-4167-43C8-A394-0DCE2C82F9CE}" destId="{07B7815A-25C4-4A98-8D5C-5D6B032357A4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D8A905-89C9-4CD9-AD0B-C6F8A084E12D}">
      <dsp:nvSpPr>
        <dsp:cNvPr id="0" name=""/>
        <dsp:cNvSpPr/>
      </dsp:nvSpPr>
      <dsp:spPr>
        <a:xfrm>
          <a:off x="5456602" y="1431627"/>
          <a:ext cx="232997" cy="1020752"/>
        </a:xfrm>
        <a:custGeom>
          <a:avLst/>
          <a:gdLst/>
          <a:ahLst/>
          <a:cxnLst/>
          <a:rect l="0" t="0" r="0" b="0"/>
          <a:pathLst>
            <a:path>
              <a:moveTo>
                <a:pt x="232997" y="0"/>
              </a:moveTo>
              <a:lnTo>
                <a:pt x="232997" y="1020752"/>
              </a:lnTo>
              <a:lnTo>
                <a:pt x="0" y="1020752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3AC56-ED09-4113-8769-3CFE0AFEB282}">
      <dsp:nvSpPr>
        <dsp:cNvPr id="0" name=""/>
        <dsp:cNvSpPr/>
      </dsp:nvSpPr>
      <dsp:spPr>
        <a:xfrm>
          <a:off x="5689600" y="1431627"/>
          <a:ext cx="4175377" cy="2041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8507"/>
              </a:lnTo>
              <a:lnTo>
                <a:pt x="4175377" y="1808507"/>
              </a:lnTo>
              <a:lnTo>
                <a:pt x="4175377" y="204150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766F9-E626-430F-A5C7-8D06AC3DC6EF}">
      <dsp:nvSpPr>
        <dsp:cNvPr id="0" name=""/>
        <dsp:cNvSpPr/>
      </dsp:nvSpPr>
      <dsp:spPr>
        <a:xfrm>
          <a:off x="5689600" y="1431627"/>
          <a:ext cx="1086946" cy="20415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08507"/>
              </a:lnTo>
              <a:lnTo>
                <a:pt x="1086946" y="1808507"/>
              </a:lnTo>
              <a:lnTo>
                <a:pt x="1086946" y="204150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020608-E75B-4F0B-A7CE-357E0F9155A3}">
      <dsp:nvSpPr>
        <dsp:cNvPr id="0" name=""/>
        <dsp:cNvSpPr/>
      </dsp:nvSpPr>
      <dsp:spPr>
        <a:xfrm>
          <a:off x="3943680" y="1431627"/>
          <a:ext cx="1745919" cy="2041505"/>
        </a:xfrm>
        <a:custGeom>
          <a:avLst/>
          <a:gdLst/>
          <a:ahLst/>
          <a:cxnLst/>
          <a:rect l="0" t="0" r="0" b="0"/>
          <a:pathLst>
            <a:path>
              <a:moveTo>
                <a:pt x="1745919" y="0"/>
              </a:moveTo>
              <a:lnTo>
                <a:pt x="1745919" y="1808507"/>
              </a:lnTo>
              <a:lnTo>
                <a:pt x="0" y="1808507"/>
              </a:lnTo>
              <a:lnTo>
                <a:pt x="0" y="204150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29EC79-7C27-43D9-9A55-9620FB9E0721}">
      <dsp:nvSpPr>
        <dsp:cNvPr id="0" name=""/>
        <dsp:cNvSpPr/>
      </dsp:nvSpPr>
      <dsp:spPr>
        <a:xfrm>
          <a:off x="1110814" y="1431627"/>
          <a:ext cx="4578785" cy="2041505"/>
        </a:xfrm>
        <a:custGeom>
          <a:avLst/>
          <a:gdLst/>
          <a:ahLst/>
          <a:cxnLst/>
          <a:rect l="0" t="0" r="0" b="0"/>
          <a:pathLst>
            <a:path>
              <a:moveTo>
                <a:pt x="4578785" y="0"/>
              </a:moveTo>
              <a:lnTo>
                <a:pt x="4578785" y="1808507"/>
              </a:lnTo>
              <a:lnTo>
                <a:pt x="0" y="1808507"/>
              </a:lnTo>
              <a:lnTo>
                <a:pt x="0" y="204150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C7DC07-BF7E-4DAD-A1AA-522E69462974}">
      <dsp:nvSpPr>
        <dsp:cNvPr id="0" name=""/>
        <dsp:cNvSpPr/>
      </dsp:nvSpPr>
      <dsp:spPr>
        <a:xfrm>
          <a:off x="3705012" y="322113"/>
          <a:ext cx="3969174" cy="11095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Мера ответственности за совершение налогового правонарушения</a:t>
          </a:r>
          <a:endParaRPr lang="ru-RU" sz="1600" b="1" kern="1200" dirty="0"/>
        </a:p>
      </dsp:txBody>
      <dsp:txXfrm>
        <a:off x="3705012" y="322113"/>
        <a:ext cx="3969174" cy="1109513"/>
      </dsp:txXfrm>
    </dsp:sp>
    <dsp:sp modelId="{EE96039D-595F-4215-8450-1F50C815EA31}">
      <dsp:nvSpPr>
        <dsp:cNvPr id="0" name=""/>
        <dsp:cNvSpPr/>
      </dsp:nvSpPr>
      <dsp:spPr>
        <a:xfrm>
          <a:off x="1300" y="3473132"/>
          <a:ext cx="2219027" cy="161256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за совершение нескольких налоговых правонарушений штрафы начисляются отдельно</a:t>
          </a:r>
          <a:endParaRPr lang="ru-RU" sz="1300" b="1" kern="1200" dirty="0"/>
        </a:p>
      </dsp:txBody>
      <dsp:txXfrm>
        <a:off x="1300" y="3473132"/>
        <a:ext cx="2219027" cy="1612567"/>
      </dsp:txXfrm>
    </dsp:sp>
    <dsp:sp modelId="{ADDE0088-5926-4AB7-9858-FCA915324A41}">
      <dsp:nvSpPr>
        <dsp:cNvPr id="0" name=""/>
        <dsp:cNvSpPr/>
      </dsp:nvSpPr>
      <dsp:spPr>
        <a:xfrm>
          <a:off x="2686324" y="3473132"/>
          <a:ext cx="2514712" cy="189128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сумма штрафа может быть перечислена со счета налогоплательщика только после погашения образовавшейся задолженнос</a:t>
          </a:r>
          <a:r>
            <a:rPr lang="ru-RU" sz="1300" kern="1200" dirty="0" smtClean="0"/>
            <a:t>ти</a:t>
          </a:r>
          <a:endParaRPr lang="ru-RU" sz="1300" kern="1200" dirty="0"/>
        </a:p>
      </dsp:txBody>
      <dsp:txXfrm>
        <a:off x="2686324" y="3473132"/>
        <a:ext cx="2514712" cy="1891288"/>
      </dsp:txXfrm>
    </dsp:sp>
    <dsp:sp modelId="{B86168C3-CA19-4A8D-B8BC-10EA4324817A}">
      <dsp:nvSpPr>
        <dsp:cNvPr id="0" name=""/>
        <dsp:cNvSpPr/>
      </dsp:nvSpPr>
      <dsp:spPr>
        <a:xfrm>
          <a:off x="5667032" y="3473132"/>
          <a:ext cx="2219027" cy="145386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принудительное взыскание штрафа осуществляется по правилам ст. 46 и 47 НК РФ </a:t>
          </a:r>
          <a:endParaRPr lang="ru-RU" sz="1400" b="1" kern="1200" dirty="0"/>
        </a:p>
      </dsp:txBody>
      <dsp:txXfrm>
        <a:off x="5667032" y="3473132"/>
        <a:ext cx="2219027" cy="1453862"/>
      </dsp:txXfrm>
    </dsp:sp>
    <dsp:sp modelId="{8A1C52CA-D9D7-40C6-A042-2D23964A31D4}">
      <dsp:nvSpPr>
        <dsp:cNvPr id="0" name=""/>
        <dsp:cNvSpPr/>
      </dsp:nvSpPr>
      <dsp:spPr>
        <a:xfrm>
          <a:off x="8352055" y="3473132"/>
          <a:ext cx="3025843" cy="208485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в порядке исключения предусмотрено правило, позволяющее исчислять срок подачи заявления о принудительном взыскании налога налоговым органом со дня получения последним постановления об отказе в возбуждении или о прекращении уголовного дела </a:t>
          </a:r>
          <a:endParaRPr lang="ru-RU" sz="1400" b="1" kern="1200" dirty="0"/>
        </a:p>
      </dsp:txBody>
      <dsp:txXfrm>
        <a:off x="8352055" y="3473132"/>
        <a:ext cx="3025843" cy="2084853"/>
      </dsp:txXfrm>
    </dsp:sp>
    <dsp:sp modelId="{65801DF1-D8F3-41CC-8379-0F56A7563BAF}">
      <dsp:nvSpPr>
        <dsp:cNvPr id="0" name=""/>
        <dsp:cNvSpPr/>
      </dsp:nvSpPr>
      <dsp:spPr>
        <a:xfrm>
          <a:off x="3237574" y="1897623"/>
          <a:ext cx="2219027" cy="1109513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Налоговые санкции</a:t>
          </a:r>
          <a:endParaRPr lang="ru-RU" sz="1600" b="1" kern="1200" dirty="0"/>
        </a:p>
      </dsp:txBody>
      <dsp:txXfrm>
        <a:off x="3237574" y="1897623"/>
        <a:ext cx="2219027" cy="110951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34CE07-9D7A-4A89-B4A2-67328DB28BE2}">
      <dsp:nvSpPr>
        <dsp:cNvPr id="0" name=""/>
        <dsp:cNvSpPr/>
      </dsp:nvSpPr>
      <dsp:spPr>
        <a:xfrm>
          <a:off x="7696205" y="3524804"/>
          <a:ext cx="91440" cy="6563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6385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522C4C-D6F2-4063-ADEC-F0573B9162CB}">
      <dsp:nvSpPr>
        <dsp:cNvPr id="0" name=""/>
        <dsp:cNvSpPr/>
      </dsp:nvSpPr>
      <dsp:spPr>
        <a:xfrm>
          <a:off x="5418630" y="1435280"/>
          <a:ext cx="2323295" cy="656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7307"/>
              </a:lnTo>
              <a:lnTo>
                <a:pt x="2323295" y="447307"/>
              </a:lnTo>
              <a:lnTo>
                <a:pt x="2323295" y="65638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CD075F-E264-49B7-B4EA-F55E0C2B4568}">
      <dsp:nvSpPr>
        <dsp:cNvPr id="0" name=""/>
        <dsp:cNvSpPr/>
      </dsp:nvSpPr>
      <dsp:spPr>
        <a:xfrm>
          <a:off x="3049614" y="3524804"/>
          <a:ext cx="91440" cy="6563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56385"/>
              </a:lnTo>
            </a:path>
          </a:pathLst>
        </a:custGeom>
        <a:noFill/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0A8A27-7B8A-4B78-AEF9-2F41E14515CD}">
      <dsp:nvSpPr>
        <dsp:cNvPr id="0" name=""/>
        <dsp:cNvSpPr/>
      </dsp:nvSpPr>
      <dsp:spPr>
        <a:xfrm>
          <a:off x="3095334" y="1435280"/>
          <a:ext cx="2323295" cy="656385"/>
        </a:xfrm>
        <a:custGeom>
          <a:avLst/>
          <a:gdLst/>
          <a:ahLst/>
          <a:cxnLst/>
          <a:rect l="0" t="0" r="0" b="0"/>
          <a:pathLst>
            <a:path>
              <a:moveTo>
                <a:pt x="2323295" y="0"/>
              </a:moveTo>
              <a:lnTo>
                <a:pt x="2323295" y="447307"/>
              </a:lnTo>
              <a:lnTo>
                <a:pt x="0" y="447307"/>
              </a:lnTo>
              <a:lnTo>
                <a:pt x="0" y="656385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9C004C-9E59-47A0-909B-041DA2E5A178}">
      <dsp:nvSpPr>
        <dsp:cNvPr id="0" name=""/>
        <dsp:cNvSpPr/>
      </dsp:nvSpPr>
      <dsp:spPr>
        <a:xfrm>
          <a:off x="3861722" y="2142"/>
          <a:ext cx="3113815" cy="14331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E635A8-E47A-4986-AC18-6DE2A5A1CB2D}">
      <dsp:nvSpPr>
        <dsp:cNvPr id="0" name=""/>
        <dsp:cNvSpPr/>
      </dsp:nvSpPr>
      <dsp:spPr>
        <a:xfrm>
          <a:off x="4112490" y="240371"/>
          <a:ext cx="3113815" cy="143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Порядок рассмотрения дел о налоговых правонарушениях</a:t>
          </a:r>
          <a:endParaRPr lang="ru-RU" sz="1800" kern="1200" dirty="0"/>
        </a:p>
      </dsp:txBody>
      <dsp:txXfrm>
        <a:off x="4154465" y="282346"/>
        <a:ext cx="3029865" cy="1349188"/>
      </dsp:txXfrm>
    </dsp:sp>
    <dsp:sp modelId="{722CCB0B-2409-4C88-BCB7-D0762700CE18}">
      <dsp:nvSpPr>
        <dsp:cNvPr id="0" name=""/>
        <dsp:cNvSpPr/>
      </dsp:nvSpPr>
      <dsp:spPr>
        <a:xfrm>
          <a:off x="1966879" y="2091665"/>
          <a:ext cx="2256911" cy="14331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91FD60-9241-47A0-8EFC-E7F76BA96BA3}">
      <dsp:nvSpPr>
        <dsp:cNvPr id="0" name=""/>
        <dsp:cNvSpPr/>
      </dsp:nvSpPr>
      <dsp:spPr>
        <a:xfrm>
          <a:off x="2217647" y="2329895"/>
          <a:ext cx="2256911" cy="143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общий</a:t>
          </a:r>
          <a:endParaRPr lang="ru-RU" sz="1800" kern="1200" dirty="0"/>
        </a:p>
      </dsp:txBody>
      <dsp:txXfrm>
        <a:off x="2259622" y="2371870"/>
        <a:ext cx="2172961" cy="1349188"/>
      </dsp:txXfrm>
    </dsp:sp>
    <dsp:sp modelId="{B017E281-840B-441D-930A-D4FA7EFE6290}">
      <dsp:nvSpPr>
        <dsp:cNvPr id="0" name=""/>
        <dsp:cNvSpPr/>
      </dsp:nvSpPr>
      <dsp:spPr>
        <a:xfrm>
          <a:off x="850892" y="4181189"/>
          <a:ext cx="4488883" cy="14331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1AC6A9-DA3E-4CAF-9E53-FD78B0DB63FC}">
      <dsp:nvSpPr>
        <dsp:cNvPr id="0" name=""/>
        <dsp:cNvSpPr/>
      </dsp:nvSpPr>
      <dsp:spPr>
        <a:xfrm>
          <a:off x="1101660" y="4419419"/>
          <a:ext cx="4488883" cy="143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порядок, предусмотренный ст. 101 НК РФ для налоговых правонарушений, выявленных в ходе камеральных или выездных налоговых проверок</a:t>
          </a:r>
          <a:endParaRPr lang="ru-RU" sz="1800" kern="1200" dirty="0"/>
        </a:p>
      </dsp:txBody>
      <dsp:txXfrm>
        <a:off x="1143635" y="4461394"/>
        <a:ext cx="4404933" cy="1349188"/>
      </dsp:txXfrm>
    </dsp:sp>
    <dsp:sp modelId="{457D1CAB-9986-4940-9105-E38F3A41C57E}">
      <dsp:nvSpPr>
        <dsp:cNvPr id="0" name=""/>
        <dsp:cNvSpPr/>
      </dsp:nvSpPr>
      <dsp:spPr>
        <a:xfrm>
          <a:off x="6613469" y="2091665"/>
          <a:ext cx="2256911" cy="14331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DC9C9C-31DA-43AB-8534-88766B686D60}">
      <dsp:nvSpPr>
        <dsp:cNvPr id="0" name=""/>
        <dsp:cNvSpPr/>
      </dsp:nvSpPr>
      <dsp:spPr>
        <a:xfrm>
          <a:off x="6864237" y="2329895"/>
          <a:ext cx="2256911" cy="143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упрощенный</a:t>
          </a:r>
          <a:endParaRPr lang="ru-RU" sz="1800" kern="1200" dirty="0"/>
        </a:p>
      </dsp:txBody>
      <dsp:txXfrm>
        <a:off x="6906212" y="2371870"/>
        <a:ext cx="2172961" cy="1349188"/>
      </dsp:txXfrm>
    </dsp:sp>
    <dsp:sp modelId="{3B49FE39-25D3-441B-B390-ADA329A5F1D4}">
      <dsp:nvSpPr>
        <dsp:cNvPr id="0" name=""/>
        <dsp:cNvSpPr/>
      </dsp:nvSpPr>
      <dsp:spPr>
        <a:xfrm>
          <a:off x="5841312" y="4181189"/>
          <a:ext cx="3801225" cy="143313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36000"/>
                <a:satMod val="120000"/>
              </a:schemeClr>
              <a:schemeClr val="accent1">
                <a:hueOff val="0"/>
                <a:satOff val="0"/>
                <a:lumOff val="0"/>
                <a:alphaOff val="0"/>
                <a:tint val="40000"/>
              </a:schemeClr>
            </a:duotone>
          </a:blip>
          <a:tile tx="0" ty="0" sx="60000" sy="59000" flip="none" algn="tl"/>
        </a:blipFill>
        <a:ln>
          <a:noFill/>
        </a:ln>
        <a:effectLst>
          <a:softEdge rad="12700"/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BE48D56-2FD4-4980-A9DA-2FF93432A727}">
      <dsp:nvSpPr>
        <dsp:cNvPr id="0" name=""/>
        <dsp:cNvSpPr/>
      </dsp:nvSpPr>
      <dsp:spPr>
        <a:xfrm>
          <a:off x="6092080" y="4419419"/>
          <a:ext cx="3801225" cy="14331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порядок, предусмотренный ст. 101.4 НК РФ для налоговых правонарушений, выявленных в ходе иных мероприятий налогового контроля</a:t>
          </a:r>
          <a:endParaRPr lang="ru-RU" sz="1800" kern="1200" dirty="0"/>
        </a:p>
      </dsp:txBody>
      <dsp:txXfrm>
        <a:off x="6134055" y="4461394"/>
        <a:ext cx="3717275" cy="13491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EC5EE8-CA5D-41DD-BBDB-64BBC06A5276}">
      <dsp:nvSpPr>
        <dsp:cNvPr id="0" name=""/>
        <dsp:cNvSpPr/>
      </dsp:nvSpPr>
      <dsp:spPr>
        <a:xfrm>
          <a:off x="2179558" y="2241550"/>
          <a:ext cx="557682" cy="13837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8841" y="0"/>
              </a:lnTo>
              <a:lnTo>
                <a:pt x="278841" y="1383754"/>
              </a:lnTo>
              <a:lnTo>
                <a:pt x="557682" y="1383754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21102" y="2896129"/>
        <a:ext cx="74595" cy="74595"/>
      </dsp:txXfrm>
    </dsp:sp>
    <dsp:sp modelId="{344146E7-C811-40F5-9658-C735C8373A95}">
      <dsp:nvSpPr>
        <dsp:cNvPr id="0" name=""/>
        <dsp:cNvSpPr/>
      </dsp:nvSpPr>
      <dsp:spPr>
        <a:xfrm>
          <a:off x="2179558" y="2195829"/>
          <a:ext cx="5576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78841" y="45720"/>
              </a:lnTo>
              <a:lnTo>
                <a:pt x="278841" y="116582"/>
              </a:lnTo>
              <a:lnTo>
                <a:pt x="557682" y="11658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44345" y="2227495"/>
        <a:ext cx="28108" cy="28108"/>
      </dsp:txXfrm>
    </dsp:sp>
    <dsp:sp modelId="{5924519D-0D91-4E41-ACC7-A18D53F630E7}">
      <dsp:nvSpPr>
        <dsp:cNvPr id="0" name=""/>
        <dsp:cNvSpPr/>
      </dsp:nvSpPr>
      <dsp:spPr>
        <a:xfrm>
          <a:off x="2179558" y="928657"/>
          <a:ext cx="557682" cy="1312892"/>
        </a:xfrm>
        <a:custGeom>
          <a:avLst/>
          <a:gdLst/>
          <a:ahLst/>
          <a:cxnLst/>
          <a:rect l="0" t="0" r="0" b="0"/>
          <a:pathLst>
            <a:path>
              <a:moveTo>
                <a:pt x="0" y="1312892"/>
              </a:moveTo>
              <a:lnTo>
                <a:pt x="278841" y="1312892"/>
              </a:lnTo>
              <a:lnTo>
                <a:pt x="278841" y="0"/>
              </a:lnTo>
              <a:lnTo>
                <a:pt x="557682" y="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422739" y="1549443"/>
        <a:ext cx="71321" cy="71321"/>
      </dsp:txXfrm>
    </dsp:sp>
    <dsp:sp modelId="{93E87864-F940-4F4F-9096-7AD8EB85D9EE}">
      <dsp:nvSpPr>
        <dsp:cNvPr id="0" name=""/>
        <dsp:cNvSpPr/>
      </dsp:nvSpPr>
      <dsp:spPr>
        <a:xfrm rot="16200000">
          <a:off x="-482678" y="1816486"/>
          <a:ext cx="4474348" cy="850126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Процедура рассмотрения материалов налоговой проверки направлена на подтверждение или опровержение </a:t>
          </a:r>
          <a:endParaRPr lang="ru-RU" sz="1600" b="1" kern="1200" dirty="0"/>
        </a:p>
      </dsp:txBody>
      <dsp:txXfrm>
        <a:off x="-482678" y="1816486"/>
        <a:ext cx="4474348" cy="850126"/>
      </dsp:txXfrm>
    </dsp:sp>
    <dsp:sp modelId="{2D0880CA-D083-40F5-B3FA-2FF5CFCAB1B9}">
      <dsp:nvSpPr>
        <dsp:cNvPr id="0" name=""/>
        <dsp:cNvSpPr/>
      </dsp:nvSpPr>
      <dsp:spPr>
        <a:xfrm>
          <a:off x="2737241" y="288907"/>
          <a:ext cx="6796702" cy="127949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факта нарушения законодательства о налогах и сборах налогоплательщиком или иным лицом и его соответствия конкретному составу налогового правонарушения </a:t>
          </a:r>
          <a:endParaRPr lang="ru-RU" sz="1100" b="1" kern="1200" dirty="0"/>
        </a:p>
      </dsp:txBody>
      <dsp:txXfrm>
        <a:off x="2737241" y="288907"/>
        <a:ext cx="6796702" cy="1279499"/>
      </dsp:txXfrm>
    </dsp:sp>
    <dsp:sp modelId="{6727040B-C6C1-42C5-84E0-66EC9AA37904}">
      <dsp:nvSpPr>
        <dsp:cNvPr id="0" name=""/>
        <dsp:cNvSpPr/>
      </dsp:nvSpPr>
      <dsp:spPr>
        <a:xfrm>
          <a:off x="2737241" y="1780938"/>
          <a:ext cx="5685575" cy="106294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основания для привлечения конкретного лица к ответственности</a:t>
          </a:r>
          <a:endParaRPr lang="ru-RU" sz="1400" b="1" kern="1200" dirty="0"/>
        </a:p>
      </dsp:txBody>
      <dsp:txXfrm>
        <a:off x="2737241" y="1780938"/>
        <a:ext cx="5685575" cy="1062946"/>
      </dsp:txXfrm>
    </dsp:sp>
    <dsp:sp modelId="{624BA2BE-D150-4DD5-8A7B-8E3389D60F62}">
      <dsp:nvSpPr>
        <dsp:cNvPr id="0" name=""/>
        <dsp:cNvSpPr/>
      </dsp:nvSpPr>
      <dsp:spPr>
        <a:xfrm>
          <a:off x="2737241" y="3056417"/>
          <a:ext cx="6817225" cy="113777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обстоятельств, исключающих вину в совершении налогового правонарушения, а также смягчающих или отягчающих налоговую ответственность</a:t>
          </a:r>
          <a:endParaRPr lang="ru-RU" sz="1800" b="1" kern="1200" dirty="0"/>
        </a:p>
      </dsp:txBody>
      <dsp:txXfrm>
        <a:off x="2737241" y="3056417"/>
        <a:ext cx="6817225" cy="113777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6C0222-84F1-4660-8FAE-F329E8006533}">
      <dsp:nvSpPr>
        <dsp:cNvPr id="0" name=""/>
        <dsp:cNvSpPr/>
      </dsp:nvSpPr>
      <dsp:spPr>
        <a:xfrm>
          <a:off x="8994" y="2717975"/>
          <a:ext cx="2217603" cy="163037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Решение о привлечении к ответственности за совершение налогового правонарушения </a:t>
          </a:r>
          <a:endParaRPr lang="ru-RU" sz="1400" b="1" kern="1200" dirty="0"/>
        </a:p>
      </dsp:txBody>
      <dsp:txXfrm>
        <a:off x="56746" y="2765727"/>
        <a:ext cx="2122099" cy="1534867"/>
      </dsp:txXfrm>
    </dsp:sp>
    <dsp:sp modelId="{7FA290FE-C806-47FC-9B57-3498F9119F1D}">
      <dsp:nvSpPr>
        <dsp:cNvPr id="0" name=""/>
        <dsp:cNvSpPr/>
      </dsp:nvSpPr>
      <dsp:spPr>
        <a:xfrm rot="18289469">
          <a:off x="1893462" y="2878368"/>
          <a:ext cx="1553312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1553312" y="17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31286" y="2856767"/>
        <a:ext cx="77665" cy="77665"/>
      </dsp:txXfrm>
    </dsp:sp>
    <dsp:sp modelId="{37FAE6DF-2045-4E8F-91DA-C8872514254D}">
      <dsp:nvSpPr>
        <dsp:cNvPr id="0" name=""/>
        <dsp:cNvSpPr/>
      </dsp:nvSpPr>
      <dsp:spPr>
        <a:xfrm>
          <a:off x="3113639" y="1703637"/>
          <a:ext cx="2217603" cy="11088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структура</a:t>
          </a:r>
          <a:endParaRPr lang="ru-RU" sz="1400" b="1" kern="1200" dirty="0"/>
        </a:p>
      </dsp:txBody>
      <dsp:txXfrm>
        <a:off x="3146115" y="1736113"/>
        <a:ext cx="2152651" cy="1043849"/>
      </dsp:txXfrm>
    </dsp:sp>
    <dsp:sp modelId="{120DDD03-408D-4B30-9D20-D691C40A9004}">
      <dsp:nvSpPr>
        <dsp:cNvPr id="0" name=""/>
        <dsp:cNvSpPr/>
      </dsp:nvSpPr>
      <dsp:spPr>
        <a:xfrm rot="18154014">
          <a:off x="4988902" y="1615936"/>
          <a:ext cx="1482909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1482909" y="172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693284" y="1596095"/>
        <a:ext cx="74145" cy="74145"/>
      </dsp:txXfrm>
    </dsp:sp>
    <dsp:sp modelId="{8B8F650B-C75B-4233-8262-C2472E919027}">
      <dsp:nvSpPr>
        <dsp:cNvPr id="0" name=""/>
        <dsp:cNvSpPr/>
      </dsp:nvSpPr>
      <dsp:spPr>
        <a:xfrm>
          <a:off x="6129470" y="453896"/>
          <a:ext cx="4492820" cy="11088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изложение обстоятельств совершенного налогового правонарушения согласно результатам проведенной налоговой проверки и с отсылками к конкретным нарушенным положениям НК РФ</a:t>
          </a:r>
          <a:endParaRPr lang="ru-RU" sz="1400" b="1" kern="1200" dirty="0"/>
        </a:p>
      </dsp:txBody>
      <dsp:txXfrm>
        <a:off x="6161946" y="486372"/>
        <a:ext cx="4427868" cy="1043849"/>
      </dsp:txXfrm>
    </dsp:sp>
    <dsp:sp modelId="{332D38EE-A5E0-43F7-B9D8-48C78EF2BBF2}">
      <dsp:nvSpPr>
        <dsp:cNvPr id="0" name=""/>
        <dsp:cNvSpPr/>
      </dsp:nvSpPr>
      <dsp:spPr>
        <a:xfrm>
          <a:off x="5331243" y="2240807"/>
          <a:ext cx="823595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823595" y="172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22451" y="2237449"/>
        <a:ext cx="41179" cy="41179"/>
      </dsp:txXfrm>
    </dsp:sp>
    <dsp:sp modelId="{B56C44B2-F184-43B3-B083-32173B47CEA1}">
      <dsp:nvSpPr>
        <dsp:cNvPr id="0" name=""/>
        <dsp:cNvSpPr/>
      </dsp:nvSpPr>
      <dsp:spPr>
        <a:xfrm>
          <a:off x="6154839" y="1703637"/>
          <a:ext cx="4504219" cy="11088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определение правовых последствий допущенного правонарушения с указанием размера выявленной недоимки и пеней</a:t>
          </a:r>
          <a:endParaRPr lang="ru-RU" sz="1400" b="1" kern="1200" dirty="0"/>
        </a:p>
      </dsp:txBody>
      <dsp:txXfrm>
        <a:off x="6187315" y="1736113"/>
        <a:ext cx="4439267" cy="1043849"/>
      </dsp:txXfrm>
    </dsp:sp>
    <dsp:sp modelId="{AE53C5A6-F631-4AE3-8D15-7958B7BBFE6A}">
      <dsp:nvSpPr>
        <dsp:cNvPr id="0" name=""/>
        <dsp:cNvSpPr/>
      </dsp:nvSpPr>
      <dsp:spPr>
        <a:xfrm rot="3346748">
          <a:off x="5010202" y="2847416"/>
          <a:ext cx="1467230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1467230" y="172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07136" y="2827967"/>
        <a:ext cx="73361" cy="73361"/>
      </dsp:txXfrm>
    </dsp:sp>
    <dsp:sp modelId="{631A2C71-4694-4ABE-B812-71EB9DFF1DC3}">
      <dsp:nvSpPr>
        <dsp:cNvPr id="0" name=""/>
        <dsp:cNvSpPr/>
      </dsp:nvSpPr>
      <dsp:spPr>
        <a:xfrm>
          <a:off x="6156391" y="2916855"/>
          <a:ext cx="4499318" cy="11088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описание порядка и сроков вступл</a:t>
          </a:r>
          <a:r>
            <a:rPr lang="ru-RU" sz="1700" b="1" kern="1200" dirty="0" smtClean="0"/>
            <a:t>ения решения в законную силу</a:t>
          </a:r>
          <a:endParaRPr lang="ru-RU" sz="1700" b="1" kern="1200" dirty="0"/>
        </a:p>
      </dsp:txBody>
      <dsp:txXfrm>
        <a:off x="6188867" y="2949331"/>
        <a:ext cx="4434366" cy="1043849"/>
      </dsp:txXfrm>
    </dsp:sp>
    <dsp:sp modelId="{AD60B0F8-57CD-4638-BF02-1FC114EE2EC6}">
      <dsp:nvSpPr>
        <dsp:cNvPr id="0" name=""/>
        <dsp:cNvSpPr/>
      </dsp:nvSpPr>
      <dsp:spPr>
        <a:xfrm rot="3310531">
          <a:off x="1893462" y="4153490"/>
          <a:ext cx="1553312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1553312" y="17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2631286" y="4131889"/>
        <a:ext cx="77665" cy="77665"/>
      </dsp:txXfrm>
    </dsp:sp>
    <dsp:sp modelId="{7D1AFEED-6FF3-48CC-A0EE-208CB74FB52F}">
      <dsp:nvSpPr>
        <dsp:cNvPr id="0" name=""/>
        <dsp:cNvSpPr/>
      </dsp:nvSpPr>
      <dsp:spPr>
        <a:xfrm>
          <a:off x="3113639" y="4253882"/>
          <a:ext cx="2217603" cy="110880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срок вступления в силу</a:t>
          </a:r>
          <a:endParaRPr lang="ru-RU" sz="1400" b="1" kern="1200" dirty="0"/>
        </a:p>
      </dsp:txBody>
      <dsp:txXfrm>
        <a:off x="3146115" y="4286358"/>
        <a:ext cx="2152651" cy="1043849"/>
      </dsp:txXfrm>
    </dsp:sp>
    <dsp:sp modelId="{6352F071-B942-4755-AE24-879C744CD78E}">
      <dsp:nvSpPr>
        <dsp:cNvPr id="0" name=""/>
        <dsp:cNvSpPr/>
      </dsp:nvSpPr>
      <dsp:spPr>
        <a:xfrm rot="21550131">
          <a:off x="5331197" y="4784709"/>
          <a:ext cx="874448" cy="34463"/>
        </a:xfrm>
        <a:custGeom>
          <a:avLst/>
          <a:gdLst/>
          <a:ahLst/>
          <a:cxnLst/>
          <a:rect l="0" t="0" r="0" b="0"/>
          <a:pathLst>
            <a:path>
              <a:moveTo>
                <a:pt x="0" y="17231"/>
              </a:moveTo>
              <a:lnTo>
                <a:pt x="874448" y="172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746560" y="4780079"/>
        <a:ext cx="43722" cy="43722"/>
      </dsp:txXfrm>
    </dsp:sp>
    <dsp:sp modelId="{94B68F33-E559-4121-9685-648B2919877D}">
      <dsp:nvSpPr>
        <dsp:cNvPr id="0" name=""/>
        <dsp:cNvSpPr/>
      </dsp:nvSpPr>
      <dsp:spPr>
        <a:xfrm>
          <a:off x="6205600" y="4241197"/>
          <a:ext cx="4365619" cy="110880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один месяц, исчисляемый со дня вручения решения лицу, в отношении которого оно было вынесено</a:t>
          </a:r>
          <a:endParaRPr lang="ru-RU" sz="1400" b="1" kern="1200" dirty="0"/>
        </a:p>
      </dsp:txBody>
      <dsp:txXfrm>
        <a:off x="6238076" y="4273673"/>
        <a:ext cx="4300667" cy="1043849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D70136-16AC-4D83-9B57-EB6CABBAB279}">
      <dsp:nvSpPr>
        <dsp:cNvPr id="0" name=""/>
        <dsp:cNvSpPr/>
      </dsp:nvSpPr>
      <dsp:spPr>
        <a:xfrm>
          <a:off x="0" y="0"/>
          <a:ext cx="8312149" cy="83210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Начинается с момента обнаружения должностным лицом налогового органа фактов, свидетельствующих о нарушениях законодательства о налогах и сборах </a:t>
          </a:r>
          <a:endParaRPr lang="ru-RU" sz="1600" kern="1200" dirty="0"/>
        </a:p>
      </dsp:txBody>
      <dsp:txXfrm>
        <a:off x="24371" y="24371"/>
        <a:ext cx="7316888" cy="783362"/>
      </dsp:txXfrm>
    </dsp:sp>
    <dsp:sp modelId="{2E8B2045-05EC-4DBF-AFCC-8B328B6FBD6A}">
      <dsp:nvSpPr>
        <dsp:cNvPr id="0" name=""/>
        <dsp:cNvSpPr/>
      </dsp:nvSpPr>
      <dsp:spPr>
        <a:xfrm>
          <a:off x="620712" y="947673"/>
          <a:ext cx="8312149" cy="83210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В течение 10  дней с момента выявления правонарушения оформляется акт по установленной форме и вручается лицу, совершившему налоговое правонарушение</a:t>
          </a:r>
          <a:endParaRPr lang="ru-RU" sz="1600" kern="1200" dirty="0"/>
        </a:p>
      </dsp:txBody>
      <dsp:txXfrm>
        <a:off x="645083" y="972044"/>
        <a:ext cx="7101827" cy="783362"/>
      </dsp:txXfrm>
    </dsp:sp>
    <dsp:sp modelId="{26EBB377-6CAB-4253-BA05-E2B19DF51F0F}">
      <dsp:nvSpPr>
        <dsp:cNvPr id="0" name=""/>
        <dsp:cNvSpPr/>
      </dsp:nvSpPr>
      <dsp:spPr>
        <a:xfrm>
          <a:off x="1241424" y="1895347"/>
          <a:ext cx="8312149" cy="83210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Налогоплательщику предоставляется возможность в течение 1 месяца представить в налоговый орган обоснованные возражения</a:t>
          </a:r>
          <a:endParaRPr lang="ru-RU" sz="1600" kern="1200" dirty="0"/>
        </a:p>
      </dsp:txBody>
      <dsp:txXfrm>
        <a:off x="1265795" y="1919718"/>
        <a:ext cx="7101827" cy="783362"/>
      </dsp:txXfrm>
    </dsp:sp>
    <dsp:sp modelId="{6868B585-C197-4E8A-BB12-4C4E0A974479}">
      <dsp:nvSpPr>
        <dsp:cNvPr id="0" name=""/>
        <dsp:cNvSpPr/>
      </dsp:nvSpPr>
      <dsp:spPr>
        <a:xfrm>
          <a:off x="1862137" y="2843021"/>
          <a:ext cx="8312149" cy="83210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 истечении 10 дней после окончания месячного срока руководитель налогового органа рассматривает акт и вносит решение</a:t>
          </a:r>
          <a:endParaRPr lang="ru-RU" sz="1600" kern="1200" dirty="0"/>
        </a:p>
      </dsp:txBody>
      <dsp:txXfrm>
        <a:off x="1886508" y="2867392"/>
        <a:ext cx="7101827" cy="783362"/>
      </dsp:txXfrm>
    </dsp:sp>
    <dsp:sp modelId="{F12DCFEE-58E8-4F2C-AA3C-C53F738FE040}">
      <dsp:nvSpPr>
        <dsp:cNvPr id="0" name=""/>
        <dsp:cNvSpPr/>
      </dsp:nvSpPr>
      <dsp:spPr>
        <a:xfrm>
          <a:off x="2482849" y="3790695"/>
          <a:ext cx="8312149" cy="83210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Оформляется требование об уплате пеней и штрафа (в сроки, установленные ст. 70 НК РФ)</a:t>
          </a:r>
          <a:endParaRPr lang="ru-RU" sz="1600" kern="1200" dirty="0"/>
        </a:p>
      </dsp:txBody>
      <dsp:txXfrm>
        <a:off x="2507220" y="3815066"/>
        <a:ext cx="7101827" cy="783362"/>
      </dsp:txXfrm>
    </dsp:sp>
    <dsp:sp modelId="{A0642677-7562-4076-A2FD-74C0976EA1D0}">
      <dsp:nvSpPr>
        <dsp:cNvPr id="0" name=""/>
        <dsp:cNvSpPr/>
      </dsp:nvSpPr>
      <dsp:spPr>
        <a:xfrm>
          <a:off x="7771281" y="607898"/>
          <a:ext cx="540867" cy="5408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7892976" y="607898"/>
        <a:ext cx="297477" cy="407002"/>
      </dsp:txXfrm>
    </dsp:sp>
    <dsp:sp modelId="{5CBAD5A4-FAA7-4682-98D6-84C37407E6E6}">
      <dsp:nvSpPr>
        <dsp:cNvPr id="0" name=""/>
        <dsp:cNvSpPr/>
      </dsp:nvSpPr>
      <dsp:spPr>
        <a:xfrm>
          <a:off x="8391994" y="1555572"/>
          <a:ext cx="540867" cy="54086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8513689" y="1555572"/>
        <a:ext cx="297477" cy="407002"/>
      </dsp:txXfrm>
    </dsp:sp>
    <dsp:sp modelId="{8B9BFEB8-ED22-4468-944B-B3DAD372E16D}">
      <dsp:nvSpPr>
        <dsp:cNvPr id="0" name=""/>
        <dsp:cNvSpPr/>
      </dsp:nvSpPr>
      <dsp:spPr>
        <a:xfrm>
          <a:off x="9012706" y="2489377"/>
          <a:ext cx="540867" cy="54086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9134401" y="2489377"/>
        <a:ext cx="297477" cy="407002"/>
      </dsp:txXfrm>
    </dsp:sp>
    <dsp:sp modelId="{09EF683F-0780-4DB7-BEDD-23F5547A361A}">
      <dsp:nvSpPr>
        <dsp:cNvPr id="0" name=""/>
        <dsp:cNvSpPr/>
      </dsp:nvSpPr>
      <dsp:spPr>
        <a:xfrm>
          <a:off x="9633418" y="3446297"/>
          <a:ext cx="540867" cy="54086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500" kern="1200"/>
        </a:p>
      </dsp:txBody>
      <dsp:txXfrm>
        <a:off x="9755113" y="3446297"/>
        <a:ext cx="297477" cy="40700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6F22C5-EA5B-4A55-960C-4DE0A13EF620}">
      <dsp:nvSpPr>
        <dsp:cNvPr id="0" name=""/>
        <dsp:cNvSpPr/>
      </dsp:nvSpPr>
      <dsp:spPr>
        <a:xfrm>
          <a:off x="-4838601" y="-741542"/>
          <a:ext cx="5762985" cy="5762985"/>
        </a:xfrm>
        <a:prstGeom prst="blockArc">
          <a:avLst>
            <a:gd name="adj1" fmla="val 18900000"/>
            <a:gd name="adj2" fmla="val 2700000"/>
            <a:gd name="adj3" fmla="val 375"/>
          </a:avLst>
        </a:pr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03FFD6-35BA-44BD-B566-DF4CDBDC22EE}">
      <dsp:nvSpPr>
        <dsp:cNvPr id="0" name=""/>
        <dsp:cNvSpPr/>
      </dsp:nvSpPr>
      <dsp:spPr>
        <a:xfrm>
          <a:off x="484094" y="329038"/>
          <a:ext cx="10798408" cy="65841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accent2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2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проведена налоговая проверка, рассмотрены в установленном порядке ее материалы, вынесено и вступило в законную силу решение руководителя налогового органа о привлечении лица к налоговой ответственности</a:t>
          </a:r>
          <a:endParaRPr lang="ru-RU" sz="1500" kern="1200" dirty="0"/>
        </a:p>
      </dsp:txBody>
      <dsp:txXfrm>
        <a:off x="484094" y="329038"/>
        <a:ext cx="10798408" cy="658419"/>
      </dsp:txXfrm>
    </dsp:sp>
    <dsp:sp modelId="{CC9876E2-E0A5-45C3-BB69-EFAA7C559E42}">
      <dsp:nvSpPr>
        <dsp:cNvPr id="0" name=""/>
        <dsp:cNvSpPr/>
      </dsp:nvSpPr>
      <dsp:spPr>
        <a:xfrm>
          <a:off x="72582" y="246736"/>
          <a:ext cx="823024" cy="82302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l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F3BDD55-B844-4961-B864-7EDF58269D4B}">
      <dsp:nvSpPr>
        <dsp:cNvPr id="0" name=""/>
        <dsp:cNvSpPr/>
      </dsp:nvSpPr>
      <dsp:spPr>
        <a:xfrm>
          <a:off x="861582" y="1316839"/>
          <a:ext cx="10420921" cy="65841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915447"/>
                <a:satOff val="-16269"/>
                <a:lumOff val="523"/>
                <a:alphaOff val="0"/>
                <a:tint val="70000"/>
                <a:shade val="63000"/>
              </a:schemeClr>
              <a:schemeClr val="accent2">
                <a:hueOff val="915447"/>
                <a:satOff val="-16269"/>
                <a:lumOff val="523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2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привлекаемому к ответственности лицу направлено требование об уплате налога, которое он не исполнил в полном объеме </a:t>
          </a:r>
          <a:endParaRPr lang="ru-RU" sz="1500" kern="1200" dirty="0"/>
        </a:p>
      </dsp:txBody>
      <dsp:txXfrm>
        <a:off x="861582" y="1316839"/>
        <a:ext cx="10420921" cy="658419"/>
      </dsp:txXfrm>
    </dsp:sp>
    <dsp:sp modelId="{D477CB9B-51A2-45FA-A467-B42A2648175D}">
      <dsp:nvSpPr>
        <dsp:cNvPr id="0" name=""/>
        <dsp:cNvSpPr/>
      </dsp:nvSpPr>
      <dsp:spPr>
        <a:xfrm>
          <a:off x="450069" y="1234537"/>
          <a:ext cx="823024" cy="82302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l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hueOff val="915447"/>
              <a:satOff val="-16269"/>
              <a:lumOff val="52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412987C-58EF-4012-9279-7466B7CCDF7F}">
      <dsp:nvSpPr>
        <dsp:cNvPr id="0" name=""/>
        <dsp:cNvSpPr/>
      </dsp:nvSpPr>
      <dsp:spPr>
        <a:xfrm>
          <a:off x="861582" y="2304640"/>
          <a:ext cx="10420921" cy="65841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1830893"/>
                <a:satOff val="-32539"/>
                <a:lumOff val="1046"/>
                <a:alphaOff val="0"/>
                <a:tint val="70000"/>
                <a:shade val="63000"/>
              </a:schemeClr>
              <a:schemeClr val="accent2">
                <a:hueOff val="1830893"/>
                <a:satOff val="-32539"/>
                <a:lumOff val="1046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2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с момента истечения срока, указанного в требовании, прошло два месяца</a:t>
          </a:r>
          <a:endParaRPr lang="ru-RU" sz="1500" kern="1200" dirty="0"/>
        </a:p>
      </dsp:txBody>
      <dsp:txXfrm>
        <a:off x="861582" y="2304640"/>
        <a:ext cx="10420921" cy="658419"/>
      </dsp:txXfrm>
    </dsp:sp>
    <dsp:sp modelId="{4AAA77C6-4AE7-4F48-88AC-74D749C093CC}">
      <dsp:nvSpPr>
        <dsp:cNvPr id="0" name=""/>
        <dsp:cNvSpPr/>
      </dsp:nvSpPr>
      <dsp:spPr>
        <a:xfrm>
          <a:off x="450069" y="2222338"/>
          <a:ext cx="823024" cy="82302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l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hueOff val="1830893"/>
              <a:satOff val="-32539"/>
              <a:lumOff val="104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7F9DD1F-1E81-4F63-B49C-326AB595FD95}">
      <dsp:nvSpPr>
        <dsp:cNvPr id="0" name=""/>
        <dsp:cNvSpPr/>
      </dsp:nvSpPr>
      <dsp:spPr>
        <a:xfrm>
          <a:off x="542691" y="3341776"/>
          <a:ext cx="10798408" cy="658419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2746340"/>
                <a:satOff val="-48808"/>
                <a:lumOff val="1569"/>
                <a:alphaOff val="0"/>
                <a:tint val="70000"/>
                <a:shade val="63000"/>
              </a:schemeClr>
              <a:schemeClr val="accent2">
                <a:hueOff val="2746340"/>
                <a:satOff val="-48808"/>
                <a:lumOff val="1569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22621" tIns="38100" rIns="38100" bIns="3810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mtClean="0"/>
            <a:t>размер недоимки (крупный или особо крупный) свидетельствует о совершении преступления в сфере налогов и сборов</a:t>
          </a:r>
          <a:endParaRPr lang="ru-RU" sz="1500" kern="1200" dirty="0"/>
        </a:p>
      </dsp:txBody>
      <dsp:txXfrm>
        <a:off x="542691" y="3341776"/>
        <a:ext cx="10798408" cy="658419"/>
      </dsp:txXfrm>
    </dsp:sp>
    <dsp:sp modelId="{BF52B7B8-BBE6-4444-AABD-EE943D986643}">
      <dsp:nvSpPr>
        <dsp:cNvPr id="0" name=""/>
        <dsp:cNvSpPr/>
      </dsp:nvSpPr>
      <dsp:spPr>
        <a:xfrm>
          <a:off x="72582" y="3210138"/>
          <a:ext cx="823024" cy="823024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tint val="70000"/>
                <a:shade val="63000"/>
              </a:schemeClr>
              <a:schemeClr val="lt1">
                <a:hueOff val="0"/>
                <a:satOff val="0"/>
                <a:lumOff val="0"/>
                <a:alphaOff val="0"/>
                <a:tint val="10000"/>
                <a:satMod val="150000"/>
              </a:schemeClr>
            </a:duotone>
          </a:blip>
          <a:tile tx="0" ty="0" sx="60000" sy="59000" flip="none" algn="tl"/>
        </a:blipFill>
        <a:ln w="6350" cap="flat" cmpd="sng" algn="ctr">
          <a:solidFill>
            <a:schemeClr val="accent2">
              <a:hueOff val="2746340"/>
              <a:satOff val="-48808"/>
              <a:lumOff val="156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017C80-D7D1-4BFB-9268-3DC57A80D9E7}">
      <dsp:nvSpPr>
        <dsp:cNvPr id="0" name=""/>
        <dsp:cNvSpPr/>
      </dsp:nvSpPr>
      <dsp:spPr>
        <a:xfrm>
          <a:off x="9345828" y="2851102"/>
          <a:ext cx="1059455" cy="50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00"/>
              </a:lnTo>
              <a:lnTo>
                <a:pt x="1059455" y="343600"/>
              </a:lnTo>
              <a:lnTo>
                <a:pt x="1059455" y="50420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17E1E-0E98-4B58-9BF9-E5433B497C06}">
      <dsp:nvSpPr>
        <dsp:cNvPr id="0" name=""/>
        <dsp:cNvSpPr/>
      </dsp:nvSpPr>
      <dsp:spPr>
        <a:xfrm>
          <a:off x="8286373" y="2851102"/>
          <a:ext cx="1059455" cy="504204"/>
        </a:xfrm>
        <a:custGeom>
          <a:avLst/>
          <a:gdLst/>
          <a:ahLst/>
          <a:cxnLst/>
          <a:rect l="0" t="0" r="0" b="0"/>
          <a:pathLst>
            <a:path>
              <a:moveTo>
                <a:pt x="1059455" y="0"/>
              </a:moveTo>
              <a:lnTo>
                <a:pt x="1059455" y="343600"/>
              </a:lnTo>
              <a:lnTo>
                <a:pt x="0" y="343600"/>
              </a:lnTo>
              <a:lnTo>
                <a:pt x="0" y="50420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18D641-9D6B-4570-B22D-040CF3315A7F}">
      <dsp:nvSpPr>
        <dsp:cNvPr id="0" name=""/>
        <dsp:cNvSpPr/>
      </dsp:nvSpPr>
      <dsp:spPr>
        <a:xfrm>
          <a:off x="5171511" y="1258732"/>
          <a:ext cx="4174317" cy="491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896"/>
              </a:lnTo>
              <a:lnTo>
                <a:pt x="4174317" y="330896"/>
              </a:lnTo>
              <a:lnTo>
                <a:pt x="4174317" y="49150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AF00A5-AC1F-403E-B80E-E2092B4400ED}">
      <dsp:nvSpPr>
        <dsp:cNvPr id="0" name=""/>
        <dsp:cNvSpPr/>
      </dsp:nvSpPr>
      <dsp:spPr>
        <a:xfrm>
          <a:off x="6121743" y="2838398"/>
          <a:ext cx="91440" cy="516908"/>
        </a:xfrm>
        <a:custGeom>
          <a:avLst/>
          <a:gdLst/>
          <a:ahLst/>
          <a:cxnLst/>
          <a:rect l="0" t="0" r="0" b="0"/>
          <a:pathLst>
            <a:path>
              <a:moveTo>
                <a:pt x="58427" y="0"/>
              </a:moveTo>
              <a:lnTo>
                <a:pt x="58427" y="356304"/>
              </a:lnTo>
              <a:lnTo>
                <a:pt x="45720" y="356304"/>
              </a:lnTo>
              <a:lnTo>
                <a:pt x="45720" y="516908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F2D844-82CA-40C8-AD26-353DF55E7D76}">
      <dsp:nvSpPr>
        <dsp:cNvPr id="0" name=""/>
        <dsp:cNvSpPr/>
      </dsp:nvSpPr>
      <dsp:spPr>
        <a:xfrm>
          <a:off x="5171511" y="1258732"/>
          <a:ext cx="1008659" cy="478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8192"/>
              </a:lnTo>
              <a:lnTo>
                <a:pt x="1008659" y="318192"/>
              </a:lnTo>
              <a:lnTo>
                <a:pt x="1008659" y="47879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B66CB8-85B2-427D-8AA2-2A0A864D352E}">
      <dsp:nvSpPr>
        <dsp:cNvPr id="0" name=""/>
        <dsp:cNvSpPr/>
      </dsp:nvSpPr>
      <dsp:spPr>
        <a:xfrm>
          <a:off x="2989097" y="2851102"/>
          <a:ext cx="1059455" cy="5042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3600"/>
              </a:lnTo>
              <a:lnTo>
                <a:pt x="1059455" y="343600"/>
              </a:lnTo>
              <a:lnTo>
                <a:pt x="1059455" y="50420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BBD85F-DBE5-4C62-9C0C-F4D44A6F0C2D}">
      <dsp:nvSpPr>
        <dsp:cNvPr id="0" name=""/>
        <dsp:cNvSpPr/>
      </dsp:nvSpPr>
      <dsp:spPr>
        <a:xfrm>
          <a:off x="1929642" y="2851102"/>
          <a:ext cx="1059455" cy="504204"/>
        </a:xfrm>
        <a:custGeom>
          <a:avLst/>
          <a:gdLst/>
          <a:ahLst/>
          <a:cxnLst/>
          <a:rect l="0" t="0" r="0" b="0"/>
          <a:pathLst>
            <a:path>
              <a:moveTo>
                <a:pt x="1059455" y="0"/>
              </a:moveTo>
              <a:lnTo>
                <a:pt x="1059455" y="343600"/>
              </a:lnTo>
              <a:lnTo>
                <a:pt x="0" y="343600"/>
              </a:lnTo>
              <a:lnTo>
                <a:pt x="0" y="50420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1388F5-EE4E-4CB0-9B06-3E4EF9996C80}">
      <dsp:nvSpPr>
        <dsp:cNvPr id="0" name=""/>
        <dsp:cNvSpPr/>
      </dsp:nvSpPr>
      <dsp:spPr>
        <a:xfrm>
          <a:off x="2989097" y="1258732"/>
          <a:ext cx="2182414" cy="491500"/>
        </a:xfrm>
        <a:custGeom>
          <a:avLst/>
          <a:gdLst/>
          <a:ahLst/>
          <a:cxnLst/>
          <a:rect l="0" t="0" r="0" b="0"/>
          <a:pathLst>
            <a:path>
              <a:moveTo>
                <a:pt x="2182414" y="0"/>
              </a:moveTo>
              <a:lnTo>
                <a:pt x="2182414" y="330896"/>
              </a:lnTo>
              <a:lnTo>
                <a:pt x="0" y="330896"/>
              </a:lnTo>
              <a:lnTo>
                <a:pt x="0" y="49150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A16622-708B-46D0-84F7-92780060F762}">
      <dsp:nvSpPr>
        <dsp:cNvPr id="0" name=""/>
        <dsp:cNvSpPr/>
      </dsp:nvSpPr>
      <dsp:spPr>
        <a:xfrm>
          <a:off x="870186" y="1258732"/>
          <a:ext cx="4301324" cy="491500"/>
        </a:xfrm>
        <a:custGeom>
          <a:avLst/>
          <a:gdLst/>
          <a:ahLst/>
          <a:cxnLst/>
          <a:rect l="0" t="0" r="0" b="0"/>
          <a:pathLst>
            <a:path>
              <a:moveTo>
                <a:pt x="4301324" y="0"/>
              </a:moveTo>
              <a:lnTo>
                <a:pt x="4301324" y="330896"/>
              </a:lnTo>
              <a:lnTo>
                <a:pt x="0" y="330896"/>
              </a:lnTo>
              <a:lnTo>
                <a:pt x="0" y="49150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E940C-6345-4CAB-A8A9-3F701338657D}">
      <dsp:nvSpPr>
        <dsp:cNvPr id="0" name=""/>
        <dsp:cNvSpPr/>
      </dsp:nvSpPr>
      <dsp:spPr>
        <a:xfrm>
          <a:off x="2737842" y="157861"/>
          <a:ext cx="4867337" cy="11008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9C020D-EDE0-4EBE-83FC-A92B77DB67F9}">
      <dsp:nvSpPr>
        <dsp:cNvPr id="0" name=""/>
        <dsp:cNvSpPr/>
      </dsp:nvSpPr>
      <dsp:spPr>
        <a:xfrm>
          <a:off x="2930470" y="340858"/>
          <a:ext cx="4867337" cy="1100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Срок давности привлечения к ответственности за совершение налогового правонарушения (ст. 113 НК РФ)</a:t>
          </a:r>
          <a:endParaRPr lang="ru-RU" sz="1400" kern="1200" dirty="0"/>
        </a:p>
      </dsp:txBody>
      <dsp:txXfrm>
        <a:off x="2962713" y="373101"/>
        <a:ext cx="4802851" cy="1036384"/>
      </dsp:txXfrm>
    </dsp:sp>
    <dsp:sp modelId="{F304FD47-7212-44D9-97FB-5514D0CB8A32}">
      <dsp:nvSpPr>
        <dsp:cNvPr id="0" name=""/>
        <dsp:cNvSpPr/>
      </dsp:nvSpPr>
      <dsp:spPr>
        <a:xfrm>
          <a:off x="3359" y="1750232"/>
          <a:ext cx="1733654" cy="11008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F79789-947E-43B8-80EE-B2DDBF90A559}">
      <dsp:nvSpPr>
        <dsp:cNvPr id="0" name=""/>
        <dsp:cNvSpPr/>
      </dsp:nvSpPr>
      <dsp:spPr>
        <a:xfrm>
          <a:off x="195988" y="1933229"/>
          <a:ext cx="1733654" cy="1100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составляет три года</a:t>
          </a:r>
        </a:p>
      </dsp:txBody>
      <dsp:txXfrm>
        <a:off x="228231" y="1965472"/>
        <a:ext cx="1669168" cy="1036384"/>
      </dsp:txXfrm>
    </dsp:sp>
    <dsp:sp modelId="{037769C0-5EBA-41FB-811E-46346A034CE7}">
      <dsp:nvSpPr>
        <dsp:cNvPr id="0" name=""/>
        <dsp:cNvSpPr/>
      </dsp:nvSpPr>
      <dsp:spPr>
        <a:xfrm>
          <a:off x="2122270" y="1750232"/>
          <a:ext cx="1733654" cy="11008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D62989-DC61-457A-AA79-664691CCF855}">
      <dsp:nvSpPr>
        <dsp:cNvPr id="0" name=""/>
        <dsp:cNvSpPr/>
      </dsp:nvSpPr>
      <dsp:spPr>
        <a:xfrm>
          <a:off x="2314898" y="1933229"/>
          <a:ext cx="1733654" cy="1100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начало</a:t>
          </a:r>
          <a:endParaRPr lang="ru-RU" sz="1400" b="1" kern="1200" dirty="0"/>
        </a:p>
      </dsp:txBody>
      <dsp:txXfrm>
        <a:off x="2347141" y="1965472"/>
        <a:ext cx="1669168" cy="1036384"/>
      </dsp:txXfrm>
    </dsp:sp>
    <dsp:sp modelId="{3AF1944A-913E-4ADC-BE1A-F1559A6DA7EF}">
      <dsp:nvSpPr>
        <dsp:cNvPr id="0" name=""/>
        <dsp:cNvSpPr/>
      </dsp:nvSpPr>
      <dsp:spPr>
        <a:xfrm>
          <a:off x="1062815" y="3355307"/>
          <a:ext cx="1733654" cy="137292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393DAE-B2DC-4C8F-9E8D-6AC093926504}">
      <dsp:nvSpPr>
        <dsp:cNvPr id="0" name=""/>
        <dsp:cNvSpPr/>
      </dsp:nvSpPr>
      <dsp:spPr>
        <a:xfrm>
          <a:off x="1255443" y="3538303"/>
          <a:ext cx="1733654" cy="137292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день совершения налогового правонарушения</a:t>
          </a:r>
          <a:endParaRPr lang="ru-RU" sz="1400" kern="1200" dirty="0"/>
        </a:p>
      </dsp:txBody>
      <dsp:txXfrm>
        <a:off x="1295655" y="3578515"/>
        <a:ext cx="1653230" cy="1292504"/>
      </dsp:txXfrm>
    </dsp:sp>
    <dsp:sp modelId="{7FE2515D-45EB-4F03-8253-246C8F3FACA8}">
      <dsp:nvSpPr>
        <dsp:cNvPr id="0" name=""/>
        <dsp:cNvSpPr/>
      </dsp:nvSpPr>
      <dsp:spPr>
        <a:xfrm>
          <a:off x="3181725" y="3355307"/>
          <a:ext cx="1733654" cy="213135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914191-9C3D-442B-B559-6D14256AE557}">
      <dsp:nvSpPr>
        <dsp:cNvPr id="0" name=""/>
        <dsp:cNvSpPr/>
      </dsp:nvSpPr>
      <dsp:spPr>
        <a:xfrm>
          <a:off x="3374353" y="3538303"/>
          <a:ext cx="1733654" cy="21313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искл. ст.120, 122, 129.3 и 129.5 НК (начинается со дня, следующего за днем окончания налогового периода)</a:t>
          </a:r>
          <a:endParaRPr lang="ru-RU" sz="1400" kern="1200" dirty="0"/>
        </a:p>
      </dsp:txBody>
      <dsp:txXfrm>
        <a:off x="3425130" y="3589080"/>
        <a:ext cx="1632100" cy="2029796"/>
      </dsp:txXfrm>
    </dsp:sp>
    <dsp:sp modelId="{014EFDD6-5758-457D-B016-0E277F9BD919}">
      <dsp:nvSpPr>
        <dsp:cNvPr id="0" name=""/>
        <dsp:cNvSpPr/>
      </dsp:nvSpPr>
      <dsp:spPr>
        <a:xfrm>
          <a:off x="5313343" y="1737528"/>
          <a:ext cx="1733654" cy="11008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08A705-CD8B-451B-A3EA-2B4001E73D00}">
      <dsp:nvSpPr>
        <dsp:cNvPr id="0" name=""/>
        <dsp:cNvSpPr/>
      </dsp:nvSpPr>
      <dsp:spPr>
        <a:xfrm>
          <a:off x="5505971" y="1920525"/>
          <a:ext cx="1733654" cy="1100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окончание</a:t>
          </a:r>
          <a:endParaRPr lang="ru-RU" sz="1400" b="1" kern="1200" dirty="0"/>
        </a:p>
      </dsp:txBody>
      <dsp:txXfrm>
        <a:off x="5538214" y="1952768"/>
        <a:ext cx="1669168" cy="1036384"/>
      </dsp:txXfrm>
    </dsp:sp>
    <dsp:sp modelId="{E7B2473F-BD71-44DE-91FA-EC730F413746}">
      <dsp:nvSpPr>
        <dsp:cNvPr id="0" name=""/>
        <dsp:cNvSpPr/>
      </dsp:nvSpPr>
      <dsp:spPr>
        <a:xfrm>
          <a:off x="5300635" y="3355307"/>
          <a:ext cx="1733654" cy="144913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0696D-55C3-40EF-B0FD-809B3CE7CD55}">
      <dsp:nvSpPr>
        <dsp:cNvPr id="0" name=""/>
        <dsp:cNvSpPr/>
      </dsp:nvSpPr>
      <dsp:spPr>
        <a:xfrm>
          <a:off x="5493264" y="3538303"/>
          <a:ext cx="1733654" cy="1449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момент вынесения решения о привлечении к налоговой </a:t>
          </a:r>
          <a:r>
            <a:rPr lang="ru-RU" sz="1200" kern="1200" dirty="0" smtClean="0"/>
            <a:t>ответственности</a:t>
          </a:r>
          <a:endParaRPr lang="ru-RU" sz="1200" kern="1200" dirty="0"/>
        </a:p>
      </dsp:txBody>
      <dsp:txXfrm>
        <a:off x="5535708" y="3580747"/>
        <a:ext cx="1648766" cy="1364242"/>
      </dsp:txXfrm>
    </dsp:sp>
    <dsp:sp modelId="{99B6347E-5C05-412C-A9D9-C0218C7B51E4}">
      <dsp:nvSpPr>
        <dsp:cNvPr id="0" name=""/>
        <dsp:cNvSpPr/>
      </dsp:nvSpPr>
      <dsp:spPr>
        <a:xfrm>
          <a:off x="8479001" y="1750232"/>
          <a:ext cx="1733654" cy="110087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A43EFE-22DF-42A3-948C-FCF3DAACCEE6}">
      <dsp:nvSpPr>
        <dsp:cNvPr id="0" name=""/>
        <dsp:cNvSpPr/>
      </dsp:nvSpPr>
      <dsp:spPr>
        <a:xfrm>
          <a:off x="8671629" y="1933229"/>
          <a:ext cx="1733654" cy="11008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приостановление</a:t>
          </a:r>
          <a:endParaRPr lang="ru-RU" sz="1400" b="1" kern="1200" dirty="0"/>
        </a:p>
      </dsp:txBody>
      <dsp:txXfrm>
        <a:off x="8703872" y="1965472"/>
        <a:ext cx="1669168" cy="1036384"/>
      </dsp:txXfrm>
    </dsp:sp>
    <dsp:sp modelId="{E04C3F00-302A-4CF2-944D-A4937B0D06EA}">
      <dsp:nvSpPr>
        <dsp:cNvPr id="0" name=""/>
        <dsp:cNvSpPr/>
      </dsp:nvSpPr>
      <dsp:spPr>
        <a:xfrm>
          <a:off x="7419546" y="3355307"/>
          <a:ext cx="1733654" cy="214583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1A55F-7B69-473E-8028-05C283C043F0}">
      <dsp:nvSpPr>
        <dsp:cNvPr id="0" name=""/>
        <dsp:cNvSpPr/>
      </dsp:nvSpPr>
      <dsp:spPr>
        <a:xfrm>
          <a:off x="7612174" y="3538303"/>
          <a:ext cx="1733654" cy="21458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если лицо, привлекаемое к ответственности за налоговое правонарушение, активно противодействовало проведению выездной налоговой проверки</a:t>
          </a:r>
          <a:endParaRPr lang="ru-RU" sz="1400" kern="1200" dirty="0"/>
        </a:p>
      </dsp:txBody>
      <dsp:txXfrm>
        <a:off x="7662951" y="3589080"/>
        <a:ext cx="1632100" cy="2044284"/>
      </dsp:txXfrm>
    </dsp:sp>
    <dsp:sp modelId="{6FFAE057-01DD-4797-A99C-807F84E5AD31}">
      <dsp:nvSpPr>
        <dsp:cNvPr id="0" name=""/>
        <dsp:cNvSpPr/>
      </dsp:nvSpPr>
      <dsp:spPr>
        <a:xfrm>
          <a:off x="9538456" y="3355307"/>
          <a:ext cx="1733654" cy="142372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7665B-9D63-41F4-9DDF-C3337C5384A7}">
      <dsp:nvSpPr>
        <dsp:cNvPr id="0" name=""/>
        <dsp:cNvSpPr/>
      </dsp:nvSpPr>
      <dsp:spPr>
        <a:xfrm>
          <a:off x="9731085" y="3538303"/>
          <a:ext cx="1733654" cy="1423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считается приостановленным со дня составления акта</a:t>
          </a:r>
          <a:endParaRPr lang="ru-RU" sz="1300" kern="1200" dirty="0"/>
        </a:p>
      </dsp:txBody>
      <dsp:txXfrm>
        <a:off x="9772784" y="3580002"/>
        <a:ext cx="1650256" cy="13403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E84A96-62C2-4C3A-ADE3-9EB85AEF2E00}">
      <dsp:nvSpPr>
        <dsp:cNvPr id="0" name=""/>
        <dsp:cNvSpPr/>
      </dsp:nvSpPr>
      <dsp:spPr>
        <a:xfrm>
          <a:off x="775952" y="1828707"/>
          <a:ext cx="3620890" cy="10574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Обстоятельства, смягчающие ответственность за совершение налогового правонарушения</a:t>
          </a:r>
          <a:endParaRPr lang="ru-RU" sz="1400" b="1" kern="1200" dirty="0"/>
        </a:p>
      </dsp:txBody>
      <dsp:txXfrm>
        <a:off x="806923" y="1859678"/>
        <a:ext cx="3558948" cy="995493"/>
      </dsp:txXfrm>
    </dsp:sp>
    <dsp:sp modelId="{85A90D3B-B74D-4E66-9552-C8F8D2FC32DE}">
      <dsp:nvSpPr>
        <dsp:cNvPr id="0" name=""/>
        <dsp:cNvSpPr/>
      </dsp:nvSpPr>
      <dsp:spPr>
        <a:xfrm rot="17692822">
          <a:off x="3814471" y="1429340"/>
          <a:ext cx="20106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010691" y="160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769549" y="1395119"/>
        <a:ext cx="100534" cy="100534"/>
      </dsp:txXfrm>
    </dsp:sp>
    <dsp:sp modelId="{F05499C6-AE06-4091-9723-074B833A09D1}">
      <dsp:nvSpPr>
        <dsp:cNvPr id="0" name=""/>
        <dsp:cNvSpPr/>
      </dsp:nvSpPr>
      <dsp:spPr>
        <a:xfrm>
          <a:off x="5242791" y="4631"/>
          <a:ext cx="4506449" cy="1057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совершение правонарушения вследствие стечения тяжелых личных или семейных обстоятельств</a:t>
          </a:r>
          <a:endParaRPr lang="ru-RU" sz="1400" b="1" kern="1200" dirty="0"/>
        </a:p>
      </dsp:txBody>
      <dsp:txXfrm>
        <a:off x="5273762" y="35602"/>
        <a:ext cx="4444507" cy="995493"/>
      </dsp:txXfrm>
    </dsp:sp>
    <dsp:sp modelId="{C206E778-4829-4E2D-9211-F02B63499EF5}">
      <dsp:nvSpPr>
        <dsp:cNvPr id="0" name=""/>
        <dsp:cNvSpPr/>
      </dsp:nvSpPr>
      <dsp:spPr>
        <a:xfrm rot="19457599">
          <a:off x="4298923" y="2037365"/>
          <a:ext cx="104178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41788" y="160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93772" y="2027367"/>
        <a:ext cx="52089" cy="52089"/>
      </dsp:txXfrm>
    </dsp:sp>
    <dsp:sp modelId="{B42B25F4-87F8-467D-AD96-8BC4956A0544}">
      <dsp:nvSpPr>
        <dsp:cNvPr id="0" name=""/>
        <dsp:cNvSpPr/>
      </dsp:nvSpPr>
      <dsp:spPr>
        <a:xfrm>
          <a:off x="5242791" y="1220682"/>
          <a:ext cx="4512731" cy="1057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совершение правонарушения под влиянием угрозы или принуждения либо в силу материальной, служебной или иной зависимости</a:t>
          </a:r>
          <a:endParaRPr lang="ru-RU" sz="1400" b="1" kern="1200" dirty="0"/>
        </a:p>
      </dsp:txBody>
      <dsp:txXfrm>
        <a:off x="5273762" y="1251653"/>
        <a:ext cx="4450789" cy="995493"/>
      </dsp:txXfrm>
    </dsp:sp>
    <dsp:sp modelId="{849318B0-90DC-40E0-81A1-498A4CB88840}">
      <dsp:nvSpPr>
        <dsp:cNvPr id="0" name=""/>
        <dsp:cNvSpPr/>
      </dsp:nvSpPr>
      <dsp:spPr>
        <a:xfrm rot="2142401">
          <a:off x="4298923" y="2645391"/>
          <a:ext cx="104178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041788" y="160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93772" y="2635392"/>
        <a:ext cx="52089" cy="52089"/>
      </dsp:txXfrm>
    </dsp:sp>
    <dsp:sp modelId="{306671D7-A68A-45FA-875C-FBB5B4AD0C85}">
      <dsp:nvSpPr>
        <dsp:cNvPr id="0" name=""/>
        <dsp:cNvSpPr/>
      </dsp:nvSpPr>
      <dsp:spPr>
        <a:xfrm>
          <a:off x="5242791" y="2436732"/>
          <a:ext cx="4487479" cy="1057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тяжелое материальное положение физического лица, привлекаемого к ответственности за совершение налогового правонарушения</a:t>
          </a:r>
          <a:endParaRPr lang="ru-RU" sz="1100" b="1" kern="1200" dirty="0"/>
        </a:p>
      </dsp:txBody>
      <dsp:txXfrm>
        <a:off x="5273762" y="2467703"/>
        <a:ext cx="4425537" cy="995493"/>
      </dsp:txXfrm>
    </dsp:sp>
    <dsp:sp modelId="{77B2C00C-047A-4831-9C27-6A520D9EE399}">
      <dsp:nvSpPr>
        <dsp:cNvPr id="0" name=""/>
        <dsp:cNvSpPr/>
      </dsp:nvSpPr>
      <dsp:spPr>
        <a:xfrm rot="3907178">
          <a:off x="3814471" y="3253416"/>
          <a:ext cx="201069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010691" y="160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4769549" y="3219195"/>
        <a:ext cx="100534" cy="100534"/>
      </dsp:txXfrm>
    </dsp:sp>
    <dsp:sp modelId="{12031513-089C-4DAF-8337-F46FB5306149}">
      <dsp:nvSpPr>
        <dsp:cNvPr id="0" name=""/>
        <dsp:cNvSpPr/>
      </dsp:nvSpPr>
      <dsp:spPr>
        <a:xfrm>
          <a:off x="5242791" y="3652782"/>
          <a:ext cx="4430251" cy="1057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иные обстоятельства, которые судом или налоговым органом, рассматривающим дело, могут быть признаны смягчающими ответственно</a:t>
          </a:r>
          <a:r>
            <a:rPr lang="ru-RU" sz="1300" kern="1200" dirty="0" smtClean="0"/>
            <a:t>сть</a:t>
          </a:r>
          <a:endParaRPr lang="ru-RU" sz="1300" kern="1200" dirty="0"/>
        </a:p>
      </dsp:txBody>
      <dsp:txXfrm>
        <a:off x="5273762" y="3683753"/>
        <a:ext cx="4368309" cy="995493"/>
      </dsp:txXfrm>
    </dsp:sp>
    <dsp:sp modelId="{36A23EC1-37C0-4308-B2FA-7A4750C6322C}">
      <dsp:nvSpPr>
        <dsp:cNvPr id="0" name=""/>
        <dsp:cNvSpPr/>
      </dsp:nvSpPr>
      <dsp:spPr>
        <a:xfrm>
          <a:off x="775952" y="4868833"/>
          <a:ext cx="3594517" cy="105743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Обстоятельства, отягчающие ответственность за совершение налогового правонарушения</a:t>
          </a:r>
          <a:endParaRPr lang="ru-RU" sz="1400" b="1" kern="1200" dirty="0"/>
        </a:p>
      </dsp:txBody>
      <dsp:txXfrm>
        <a:off x="806923" y="4899804"/>
        <a:ext cx="3532575" cy="995493"/>
      </dsp:txXfrm>
    </dsp:sp>
    <dsp:sp modelId="{5A791E9F-D146-42A2-8033-1E801329CDA1}">
      <dsp:nvSpPr>
        <dsp:cNvPr id="0" name=""/>
        <dsp:cNvSpPr/>
      </dsp:nvSpPr>
      <dsp:spPr>
        <a:xfrm>
          <a:off x="4370470" y="5381504"/>
          <a:ext cx="84594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845948" y="16046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772296" y="5376401"/>
        <a:ext cx="42297" cy="42297"/>
      </dsp:txXfrm>
    </dsp:sp>
    <dsp:sp modelId="{D5E143AB-9575-47E0-B0E3-ABBAE420FB81}">
      <dsp:nvSpPr>
        <dsp:cNvPr id="0" name=""/>
        <dsp:cNvSpPr/>
      </dsp:nvSpPr>
      <dsp:spPr>
        <a:xfrm>
          <a:off x="5216418" y="4868833"/>
          <a:ext cx="4412253" cy="10574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совершение налогового правонарушения лицом, ранее привлекаемым к ответственности за аналогичное правонарушение</a:t>
          </a:r>
          <a:endParaRPr lang="ru-RU" sz="1400" b="1" kern="1200" dirty="0"/>
        </a:p>
      </dsp:txBody>
      <dsp:txXfrm>
        <a:off x="5247389" y="4899804"/>
        <a:ext cx="4350311" cy="9954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1281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111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2939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761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50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23143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32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7826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4532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85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0240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A457FBDC-440F-4850-8AEE-4C7E43C83564}" type="datetimeFigureOut">
              <a:rPr lang="ru-RU" smtClean="0"/>
              <a:t>03.03.2023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C083AF15-CE48-4216-9F0A-E983D5445D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278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altLang="ru-RU" sz="3200" cap="all" dirty="0" smtClean="0"/>
              <a:t>Налоговая </a:t>
            </a:r>
            <a:r>
              <a:rPr lang="ru-RU" altLang="ru-RU" sz="3200" cap="all" dirty="0" smtClean="0"/>
              <a:t>ответственность</a:t>
            </a:r>
            <a:endParaRPr lang="en-US" altLang="ru-RU" cap="all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21489" y="4651878"/>
            <a:ext cx="7891272" cy="1069848"/>
          </a:xfrm>
        </p:spPr>
        <p:txBody>
          <a:bodyPr/>
          <a:lstStyle/>
          <a:p>
            <a:pPr algn="ctr"/>
            <a:r>
              <a:rPr lang="ru-RU" altLang="ru-RU" dirty="0" smtClean="0"/>
              <a:t>Лекция 5</a:t>
            </a:r>
            <a:endParaRPr lang="en-US" altLang="ru-RU" dirty="0"/>
          </a:p>
        </p:txBody>
      </p:sp>
    </p:spTree>
    <p:extLst>
      <p:ext uri="{BB962C8B-B14F-4D97-AF65-F5344CB8AC3E}">
        <p14:creationId xmlns:p14="http://schemas.microsoft.com/office/powerpoint/2010/main" val="17138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423460"/>
              </p:ext>
            </p:extLst>
          </p:nvPr>
        </p:nvGraphicFramePr>
        <p:xfrm>
          <a:off x="596900" y="508000"/>
          <a:ext cx="10531475" cy="593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9155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545615"/>
              </p:ext>
            </p:extLst>
          </p:nvPr>
        </p:nvGraphicFramePr>
        <p:xfrm>
          <a:off x="330200" y="419100"/>
          <a:ext cx="11379200" cy="5880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59991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628362"/>
              </p:ext>
            </p:extLst>
          </p:nvPr>
        </p:nvGraphicFramePr>
        <p:xfrm>
          <a:off x="723900" y="469900"/>
          <a:ext cx="10744199" cy="585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2255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/>
              <a:t>Вынесение решения по результатам рассмотрения материалов налоговой </a:t>
            </a:r>
            <a:r>
              <a:rPr lang="ru-RU" sz="2800" dirty="0" smtClean="0"/>
              <a:t>проверки (ст. 101 НК РФ)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20183"/>
              </p:ext>
            </p:extLst>
          </p:nvPr>
        </p:nvGraphicFramePr>
        <p:xfrm>
          <a:off x="533400" y="1955800"/>
          <a:ext cx="10883899" cy="4483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8393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5111370"/>
              </p:ext>
            </p:extLst>
          </p:nvPr>
        </p:nvGraphicFramePr>
        <p:xfrm>
          <a:off x="685800" y="381000"/>
          <a:ext cx="10731499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1344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6956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Альтернативный </a:t>
            </a:r>
            <a:r>
              <a:rPr lang="ru-RU" sz="3200" dirty="0"/>
              <a:t>порядок рассмотрения дел о налоговых правонарушениях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520285"/>
              </p:ext>
            </p:extLst>
          </p:nvPr>
        </p:nvGraphicFramePr>
        <p:xfrm>
          <a:off x="558800" y="1854200"/>
          <a:ext cx="10794999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30848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dirty="0" smtClean="0"/>
              <a:t>Особенности </a:t>
            </a:r>
            <a:r>
              <a:rPr lang="ru-RU" sz="2800" dirty="0"/>
              <a:t>алгоритма привлечения к уголовной ответственности за преступления в сфере налогов и сборов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802351"/>
              </p:ext>
            </p:extLst>
          </p:nvPr>
        </p:nvGraphicFramePr>
        <p:xfrm>
          <a:off x="444500" y="1955800"/>
          <a:ext cx="11341100" cy="4279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0906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4016643"/>
              </p:ext>
            </p:extLst>
          </p:nvPr>
        </p:nvGraphicFramePr>
        <p:xfrm>
          <a:off x="368300" y="647700"/>
          <a:ext cx="11010899" cy="55245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439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365930"/>
              </p:ext>
            </p:extLst>
          </p:nvPr>
        </p:nvGraphicFramePr>
        <p:xfrm>
          <a:off x="533400" y="241300"/>
          <a:ext cx="10782299" cy="6235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4064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55548" y="155956"/>
            <a:ext cx="10058400" cy="160934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Объект налогового правонарушения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133915"/>
              </p:ext>
            </p:extLst>
          </p:nvPr>
        </p:nvGraphicFramePr>
        <p:xfrm>
          <a:off x="533400" y="1765300"/>
          <a:ext cx="10594975" cy="486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9370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05206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Объективная сторона налогового правонарушения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237881"/>
              </p:ext>
            </p:extLst>
          </p:nvPr>
        </p:nvGraphicFramePr>
        <p:xfrm>
          <a:off x="647700" y="1790700"/>
          <a:ext cx="10680699" cy="468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0180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/>
              <a:t>Субъект налогового правонарушения</a:t>
            </a:r>
            <a:endParaRPr lang="ru-RU" sz="32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106000"/>
              </p:ext>
            </p:extLst>
          </p:nvPr>
        </p:nvGraphicFramePr>
        <p:xfrm>
          <a:off x="1069975" y="1752600"/>
          <a:ext cx="10058400" cy="4813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4690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331468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Субъективная сторона налогового правонарушения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5081866"/>
              </p:ext>
            </p:extLst>
          </p:nvPr>
        </p:nvGraphicFramePr>
        <p:xfrm>
          <a:off x="1069975" y="1816100"/>
          <a:ext cx="10058400" cy="4838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0652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7554044"/>
              </p:ext>
            </p:extLst>
          </p:nvPr>
        </p:nvGraphicFramePr>
        <p:xfrm>
          <a:off x="203200" y="241300"/>
          <a:ext cx="11709400" cy="5930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331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2134096"/>
              </p:ext>
            </p:extLst>
          </p:nvPr>
        </p:nvGraphicFramePr>
        <p:xfrm>
          <a:off x="342900" y="546100"/>
          <a:ext cx="11468099" cy="5829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31063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Дерево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441</TotalTime>
  <Words>1015</Words>
  <Application>Microsoft Office PowerPoint</Application>
  <PresentationFormat>Широкоэкранный</PresentationFormat>
  <Paragraphs>107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Georgia</vt:lpstr>
      <vt:lpstr>Trebuchet MS</vt:lpstr>
      <vt:lpstr>Wingdings</vt:lpstr>
      <vt:lpstr>Дерево</vt:lpstr>
      <vt:lpstr>Налоговая ответственность</vt:lpstr>
      <vt:lpstr>Презентация PowerPoint</vt:lpstr>
      <vt:lpstr>Презентация PowerPoint</vt:lpstr>
      <vt:lpstr>Объект налогового правонарушения</vt:lpstr>
      <vt:lpstr>Объективная сторона налогового правонарушения</vt:lpstr>
      <vt:lpstr>Субъект налогового правонарушения</vt:lpstr>
      <vt:lpstr>Субъективная сторона налогового правонарушения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Вынесение решения по результатам рассмотрения материалов налоговой проверки (ст. 101 НК РФ)</vt:lpstr>
      <vt:lpstr>Презентация PowerPoint</vt:lpstr>
      <vt:lpstr>Альтернативный порядок рассмотрения дел о налоговых правонарушениях</vt:lpstr>
      <vt:lpstr>Особенности алгоритма привлечения к уголовной ответственности за преступления в сфере налогов и сборов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Федеральные налоги</dc:title>
  <dc:creator>Иван Баскаков</dc:creator>
  <cp:lastModifiedBy>Иван Баскаков</cp:lastModifiedBy>
  <cp:revision>40</cp:revision>
  <dcterms:created xsi:type="dcterms:W3CDTF">2022-11-07T01:09:19Z</dcterms:created>
  <dcterms:modified xsi:type="dcterms:W3CDTF">2023-03-03T10:04:50Z</dcterms:modified>
</cp:coreProperties>
</file>