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7" r:id="rId9"/>
    <p:sldId id="268" r:id="rId10"/>
    <p:sldId id="269" r:id="rId11"/>
    <p:sldId id="265" r:id="rId12"/>
    <p:sldId id="270" r:id="rId13"/>
    <p:sldId id="271" r:id="rId14"/>
    <p:sldId id="266" r:id="rId15"/>
    <p:sldId id="275" r:id="rId16"/>
    <p:sldId id="272" r:id="rId17"/>
    <p:sldId id="277" r:id="rId18"/>
    <p:sldId id="278" r:id="rId19"/>
    <p:sldId id="279" r:id="rId20"/>
    <p:sldId id="280" r:id="rId21"/>
    <p:sldId id="281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2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_rels/drawing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431967-E5B7-4907-900F-9223195CF668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1A4EE31B-0263-44E5-A53F-1279A5156288}">
      <dgm:prSet phldrT="[Текст]"/>
      <dgm:spPr/>
      <dgm:t>
        <a:bodyPr/>
        <a:lstStyle/>
        <a:p>
          <a:r>
            <a:rPr lang="ru-RU" dirty="0" smtClean="0"/>
            <a:t>виды налогов и сборов</a:t>
          </a:r>
          <a:endParaRPr lang="ru-RU" dirty="0"/>
        </a:p>
      </dgm:t>
    </dgm:pt>
    <dgm:pt modelId="{9F47BE14-F77C-47A8-B729-96C272093BC3}" type="parTrans" cxnId="{2B7DFEBA-8EEB-45A5-9392-F030FF62B0B8}">
      <dgm:prSet/>
      <dgm:spPr/>
      <dgm:t>
        <a:bodyPr/>
        <a:lstStyle/>
        <a:p>
          <a:endParaRPr lang="ru-RU"/>
        </a:p>
      </dgm:t>
    </dgm:pt>
    <dgm:pt modelId="{E41A4D8A-5D91-4F24-9814-A5615A18CB18}" type="sibTrans" cxnId="{2B7DFEBA-8EEB-45A5-9392-F030FF62B0B8}">
      <dgm:prSet/>
      <dgm:spPr/>
      <dgm:t>
        <a:bodyPr/>
        <a:lstStyle/>
        <a:p>
          <a:endParaRPr lang="ru-RU"/>
        </a:p>
      </dgm:t>
    </dgm:pt>
    <dgm:pt modelId="{5FCB3750-DAE1-421E-8197-B1819913666A}">
      <dgm:prSet phldrT="[Текст]"/>
      <dgm:spPr/>
      <dgm:t>
        <a:bodyPr/>
        <a:lstStyle/>
        <a:p>
          <a:r>
            <a:rPr lang="ru-RU" dirty="0" smtClean="0"/>
            <a:t>федеральные налоги и сборы </a:t>
          </a:r>
          <a:endParaRPr lang="ru-RU" dirty="0"/>
        </a:p>
      </dgm:t>
    </dgm:pt>
    <dgm:pt modelId="{60D47BF1-0AAA-4574-9274-557B91412338}" type="parTrans" cxnId="{17D05A0E-8D46-448C-AD8C-AC473988156D}">
      <dgm:prSet/>
      <dgm:spPr/>
      <dgm:t>
        <a:bodyPr/>
        <a:lstStyle/>
        <a:p>
          <a:endParaRPr lang="ru-RU"/>
        </a:p>
      </dgm:t>
    </dgm:pt>
    <dgm:pt modelId="{9CACBC20-B49F-474E-957E-17B7154768BA}" type="sibTrans" cxnId="{17D05A0E-8D46-448C-AD8C-AC473988156D}">
      <dgm:prSet/>
      <dgm:spPr/>
      <dgm:t>
        <a:bodyPr/>
        <a:lstStyle/>
        <a:p>
          <a:endParaRPr lang="ru-RU"/>
        </a:p>
      </dgm:t>
    </dgm:pt>
    <dgm:pt modelId="{B57FA8C8-FBE0-4407-A4DA-F7D49A70D744}">
      <dgm:prSet phldrT="[Текст]"/>
      <dgm:spPr/>
      <dgm:t>
        <a:bodyPr/>
        <a:lstStyle/>
        <a:p>
          <a:r>
            <a:rPr lang="ru-RU" dirty="0" smtClean="0"/>
            <a:t>региональные налоги</a:t>
          </a:r>
          <a:endParaRPr lang="ru-RU" dirty="0"/>
        </a:p>
      </dgm:t>
    </dgm:pt>
    <dgm:pt modelId="{C9B2DD79-AEB4-4CF2-9687-0E128F7E9E17}" type="parTrans" cxnId="{48A11F4F-D967-4F7F-9C66-FB4956FB4801}">
      <dgm:prSet/>
      <dgm:spPr/>
      <dgm:t>
        <a:bodyPr/>
        <a:lstStyle/>
        <a:p>
          <a:endParaRPr lang="ru-RU"/>
        </a:p>
      </dgm:t>
    </dgm:pt>
    <dgm:pt modelId="{661F994D-FB66-4C3D-BB91-677F1D44AF04}" type="sibTrans" cxnId="{48A11F4F-D967-4F7F-9C66-FB4956FB4801}">
      <dgm:prSet/>
      <dgm:spPr/>
      <dgm:t>
        <a:bodyPr/>
        <a:lstStyle/>
        <a:p>
          <a:endParaRPr lang="ru-RU"/>
        </a:p>
      </dgm:t>
    </dgm:pt>
    <dgm:pt modelId="{BCBB97BF-682D-41E9-846E-9DF1CF7A70DE}">
      <dgm:prSet phldrT="[Текст]"/>
      <dgm:spPr/>
      <dgm:t>
        <a:bodyPr/>
        <a:lstStyle/>
        <a:p>
          <a:r>
            <a:rPr lang="ru-RU" dirty="0" smtClean="0"/>
            <a:t>местные налоги </a:t>
          </a:r>
          <a:endParaRPr lang="ru-RU" dirty="0"/>
        </a:p>
      </dgm:t>
    </dgm:pt>
    <dgm:pt modelId="{327783AE-E340-494A-86E1-212E8B492AD4}" type="parTrans" cxnId="{5D793395-BE8A-49E0-BB16-44D5E1561817}">
      <dgm:prSet/>
      <dgm:spPr/>
      <dgm:t>
        <a:bodyPr/>
        <a:lstStyle/>
        <a:p>
          <a:endParaRPr lang="ru-RU"/>
        </a:p>
      </dgm:t>
    </dgm:pt>
    <dgm:pt modelId="{B9E36AB6-85E2-482E-AEEB-6FE0A899E205}" type="sibTrans" cxnId="{5D793395-BE8A-49E0-BB16-44D5E1561817}">
      <dgm:prSet/>
      <dgm:spPr/>
      <dgm:t>
        <a:bodyPr/>
        <a:lstStyle/>
        <a:p>
          <a:endParaRPr lang="ru-RU"/>
        </a:p>
      </dgm:t>
    </dgm:pt>
    <dgm:pt modelId="{3F11C932-0250-4B54-BF87-3A10C88EDBCB}">
      <dgm:prSet phldrT="[Текст]"/>
      <dgm:spPr/>
      <dgm:t>
        <a:bodyPr/>
        <a:lstStyle/>
        <a:p>
          <a:r>
            <a:rPr lang="ru-RU" dirty="0" smtClean="0"/>
            <a:t>(устанавливаются НК РФ и обязательны к уплате на всей территории Российской Федерации</a:t>
          </a:r>
          <a:endParaRPr lang="ru-RU" dirty="0"/>
        </a:p>
      </dgm:t>
    </dgm:pt>
    <dgm:pt modelId="{29DD7109-291B-4396-AA4D-4CDF20851651}" type="parTrans" cxnId="{207C5AD1-B128-4FB7-9FE3-757D787F8DD5}">
      <dgm:prSet/>
      <dgm:spPr/>
      <dgm:t>
        <a:bodyPr/>
        <a:lstStyle/>
        <a:p>
          <a:endParaRPr lang="ru-RU"/>
        </a:p>
      </dgm:t>
    </dgm:pt>
    <dgm:pt modelId="{83F8A244-0BF3-46D0-84D0-2401B19D5BC6}" type="sibTrans" cxnId="{207C5AD1-B128-4FB7-9FE3-757D787F8DD5}">
      <dgm:prSet/>
      <dgm:spPr/>
      <dgm:t>
        <a:bodyPr/>
        <a:lstStyle/>
        <a:p>
          <a:endParaRPr lang="ru-RU"/>
        </a:p>
      </dgm:t>
    </dgm:pt>
    <dgm:pt modelId="{573348E2-B314-471C-AB40-F9D578AABD54}">
      <dgm:prSet phldrT="[Текст]"/>
      <dgm:spPr/>
      <dgm:t>
        <a:bodyPr/>
        <a:lstStyle/>
        <a:p>
          <a:r>
            <a:rPr lang="ru-RU" dirty="0" smtClean="0"/>
            <a:t>устанавливаются НК РФ и законами субъектов РФ и обязательны к уплате на территориях соответствующих субъектов Российской Федерации</a:t>
          </a:r>
          <a:endParaRPr lang="ru-RU" dirty="0"/>
        </a:p>
      </dgm:t>
    </dgm:pt>
    <dgm:pt modelId="{E422042C-C17D-4AA7-BF66-4222BD13E563}" type="parTrans" cxnId="{950A5A67-9C72-430E-989B-1879A941D5E8}">
      <dgm:prSet/>
      <dgm:spPr/>
      <dgm:t>
        <a:bodyPr/>
        <a:lstStyle/>
        <a:p>
          <a:endParaRPr lang="ru-RU"/>
        </a:p>
      </dgm:t>
    </dgm:pt>
    <dgm:pt modelId="{15C893F2-95DE-45AF-BCA4-3ACC9619B5D1}" type="sibTrans" cxnId="{950A5A67-9C72-430E-989B-1879A941D5E8}">
      <dgm:prSet/>
      <dgm:spPr/>
      <dgm:t>
        <a:bodyPr/>
        <a:lstStyle/>
        <a:p>
          <a:endParaRPr lang="ru-RU"/>
        </a:p>
      </dgm:t>
    </dgm:pt>
    <dgm:pt modelId="{EDE3A4FB-8B16-40F2-BA3B-09C20A09D454}">
      <dgm:prSet phldrT="[Текст]"/>
      <dgm:spPr/>
      <dgm:t>
        <a:bodyPr/>
        <a:lstStyle/>
        <a:p>
          <a:r>
            <a:rPr lang="ru-RU" dirty="0" smtClean="0"/>
            <a:t>устанавливаются НК РФ и нормативными актами представительных органов муниципальных образований о налогах и обязательны к уплате на территориях соответствующих муниципальных образований</a:t>
          </a:r>
          <a:endParaRPr lang="ru-RU" dirty="0"/>
        </a:p>
      </dgm:t>
    </dgm:pt>
    <dgm:pt modelId="{F77565BB-6E37-47ED-B50B-0C9D675DE737}" type="parTrans" cxnId="{7EAE026F-FC01-4BE0-B7EF-7FC0E372FA1C}">
      <dgm:prSet/>
      <dgm:spPr/>
      <dgm:t>
        <a:bodyPr/>
        <a:lstStyle/>
        <a:p>
          <a:endParaRPr lang="ru-RU"/>
        </a:p>
      </dgm:t>
    </dgm:pt>
    <dgm:pt modelId="{312642EC-7310-4343-A279-6B44C0AF2947}" type="sibTrans" cxnId="{7EAE026F-FC01-4BE0-B7EF-7FC0E372FA1C}">
      <dgm:prSet/>
      <dgm:spPr/>
      <dgm:t>
        <a:bodyPr/>
        <a:lstStyle/>
        <a:p>
          <a:endParaRPr lang="ru-RU"/>
        </a:p>
      </dgm:t>
    </dgm:pt>
    <dgm:pt modelId="{C34CF705-E648-4001-A151-69F788382524}" type="pres">
      <dgm:prSet presAssocID="{7F431967-E5B7-4907-900F-9223195CF66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B5AB715-6E79-4ADD-A3B1-6AFEDD00BA39}" type="pres">
      <dgm:prSet presAssocID="{1A4EE31B-0263-44E5-A53F-1279A5156288}" presName="hierRoot1" presStyleCnt="0"/>
      <dgm:spPr/>
    </dgm:pt>
    <dgm:pt modelId="{A8173DEA-9696-40A8-9D9E-D1EC0ECB8C24}" type="pres">
      <dgm:prSet presAssocID="{1A4EE31B-0263-44E5-A53F-1279A5156288}" presName="composite" presStyleCnt="0"/>
      <dgm:spPr/>
    </dgm:pt>
    <dgm:pt modelId="{57B274B8-65CD-42DC-924E-60C25395B33B}" type="pres">
      <dgm:prSet presAssocID="{1A4EE31B-0263-44E5-A53F-1279A5156288}" presName="background" presStyleLbl="node0" presStyleIdx="0" presStyleCnt="1"/>
      <dgm:spPr/>
    </dgm:pt>
    <dgm:pt modelId="{6157DA59-01CC-4D0B-86D2-B1D1F289824D}" type="pres">
      <dgm:prSet presAssocID="{1A4EE31B-0263-44E5-A53F-1279A5156288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84E97A3-484E-4611-92C0-469A7574EA0B}" type="pres">
      <dgm:prSet presAssocID="{1A4EE31B-0263-44E5-A53F-1279A5156288}" presName="hierChild2" presStyleCnt="0"/>
      <dgm:spPr/>
    </dgm:pt>
    <dgm:pt modelId="{CE2453A9-FFBD-465A-9069-96376E66F42B}" type="pres">
      <dgm:prSet presAssocID="{60D47BF1-0AAA-4574-9274-557B91412338}" presName="Name10" presStyleLbl="parChTrans1D2" presStyleIdx="0" presStyleCnt="3"/>
      <dgm:spPr/>
      <dgm:t>
        <a:bodyPr/>
        <a:lstStyle/>
        <a:p>
          <a:endParaRPr lang="ru-RU"/>
        </a:p>
      </dgm:t>
    </dgm:pt>
    <dgm:pt modelId="{3F0B8BBD-1223-4619-8D9C-2B706B0D038E}" type="pres">
      <dgm:prSet presAssocID="{5FCB3750-DAE1-421E-8197-B1819913666A}" presName="hierRoot2" presStyleCnt="0"/>
      <dgm:spPr/>
    </dgm:pt>
    <dgm:pt modelId="{F0F034BF-BEC0-455C-9637-0438859F4E2B}" type="pres">
      <dgm:prSet presAssocID="{5FCB3750-DAE1-421E-8197-B1819913666A}" presName="composite2" presStyleCnt="0"/>
      <dgm:spPr/>
    </dgm:pt>
    <dgm:pt modelId="{AC8C9E6C-EBE1-4936-B82D-11715D4E524B}" type="pres">
      <dgm:prSet presAssocID="{5FCB3750-DAE1-421E-8197-B1819913666A}" presName="background2" presStyleLbl="node2" presStyleIdx="0" presStyleCnt="3"/>
      <dgm:spPr/>
    </dgm:pt>
    <dgm:pt modelId="{565BE282-627A-4458-BEA0-0C63AC205421}" type="pres">
      <dgm:prSet presAssocID="{5FCB3750-DAE1-421E-8197-B1819913666A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841DC61-B656-493D-8146-00A0A3943389}" type="pres">
      <dgm:prSet presAssocID="{5FCB3750-DAE1-421E-8197-B1819913666A}" presName="hierChild3" presStyleCnt="0"/>
      <dgm:spPr/>
    </dgm:pt>
    <dgm:pt modelId="{6DF0ED79-540B-4BC0-8365-1850914486F1}" type="pres">
      <dgm:prSet presAssocID="{29DD7109-291B-4396-AA4D-4CDF20851651}" presName="Name17" presStyleLbl="parChTrans1D3" presStyleIdx="0" presStyleCnt="3"/>
      <dgm:spPr/>
      <dgm:t>
        <a:bodyPr/>
        <a:lstStyle/>
        <a:p>
          <a:endParaRPr lang="ru-RU"/>
        </a:p>
      </dgm:t>
    </dgm:pt>
    <dgm:pt modelId="{142E8444-0EDB-4058-B3C2-DC4D2E856628}" type="pres">
      <dgm:prSet presAssocID="{3F11C932-0250-4B54-BF87-3A10C88EDBCB}" presName="hierRoot3" presStyleCnt="0"/>
      <dgm:spPr/>
    </dgm:pt>
    <dgm:pt modelId="{CDC8C052-8093-4A03-9466-A02217CBA40B}" type="pres">
      <dgm:prSet presAssocID="{3F11C932-0250-4B54-BF87-3A10C88EDBCB}" presName="composite3" presStyleCnt="0"/>
      <dgm:spPr/>
    </dgm:pt>
    <dgm:pt modelId="{71188DA8-0C58-410D-9667-E0DAA3358592}" type="pres">
      <dgm:prSet presAssocID="{3F11C932-0250-4B54-BF87-3A10C88EDBCB}" presName="background3" presStyleLbl="node3" presStyleIdx="0" presStyleCnt="3"/>
      <dgm:spPr/>
    </dgm:pt>
    <dgm:pt modelId="{71E9F95F-B873-45D4-AF78-2C77B527D254}" type="pres">
      <dgm:prSet presAssocID="{3F11C932-0250-4B54-BF87-3A10C88EDBCB}" presName="text3" presStyleLbl="fgAcc3" presStyleIdx="0" presStyleCnt="3" custScaleX="166900" custScaleY="13622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4F244F8-8699-49A9-8885-12E9F7ABAC3F}" type="pres">
      <dgm:prSet presAssocID="{3F11C932-0250-4B54-BF87-3A10C88EDBCB}" presName="hierChild4" presStyleCnt="0"/>
      <dgm:spPr/>
    </dgm:pt>
    <dgm:pt modelId="{879E6DB5-2939-400B-87A0-2B33306E366A}" type="pres">
      <dgm:prSet presAssocID="{C9B2DD79-AEB4-4CF2-9687-0E128F7E9E17}" presName="Name10" presStyleLbl="parChTrans1D2" presStyleIdx="1" presStyleCnt="3"/>
      <dgm:spPr/>
      <dgm:t>
        <a:bodyPr/>
        <a:lstStyle/>
        <a:p>
          <a:endParaRPr lang="ru-RU"/>
        </a:p>
      </dgm:t>
    </dgm:pt>
    <dgm:pt modelId="{1870C3D3-FAEE-42AD-84EB-34F33EB0152C}" type="pres">
      <dgm:prSet presAssocID="{B57FA8C8-FBE0-4407-A4DA-F7D49A70D744}" presName="hierRoot2" presStyleCnt="0"/>
      <dgm:spPr/>
    </dgm:pt>
    <dgm:pt modelId="{8050F175-8D79-4F07-8462-B1EC4FAA6EBB}" type="pres">
      <dgm:prSet presAssocID="{B57FA8C8-FBE0-4407-A4DA-F7D49A70D744}" presName="composite2" presStyleCnt="0"/>
      <dgm:spPr/>
    </dgm:pt>
    <dgm:pt modelId="{BD16593C-A884-4345-B0EB-167049F31C3D}" type="pres">
      <dgm:prSet presAssocID="{B57FA8C8-FBE0-4407-A4DA-F7D49A70D744}" presName="background2" presStyleLbl="node2" presStyleIdx="1" presStyleCnt="3"/>
      <dgm:spPr/>
    </dgm:pt>
    <dgm:pt modelId="{F12E00B9-8448-481D-8821-F23E0E250252}" type="pres">
      <dgm:prSet presAssocID="{B57FA8C8-FBE0-4407-A4DA-F7D49A70D744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B1991D-C129-48D6-B1EB-C88A22AC995D}" type="pres">
      <dgm:prSet presAssocID="{B57FA8C8-FBE0-4407-A4DA-F7D49A70D744}" presName="hierChild3" presStyleCnt="0"/>
      <dgm:spPr/>
    </dgm:pt>
    <dgm:pt modelId="{9ED612FF-9F2A-4741-B693-7DC4B3A0C931}" type="pres">
      <dgm:prSet presAssocID="{E422042C-C17D-4AA7-BF66-4222BD13E563}" presName="Name17" presStyleLbl="parChTrans1D3" presStyleIdx="1" presStyleCnt="3"/>
      <dgm:spPr/>
      <dgm:t>
        <a:bodyPr/>
        <a:lstStyle/>
        <a:p>
          <a:endParaRPr lang="ru-RU"/>
        </a:p>
      </dgm:t>
    </dgm:pt>
    <dgm:pt modelId="{419135C5-40EB-49C7-9A1E-D41360EDCFA7}" type="pres">
      <dgm:prSet presAssocID="{573348E2-B314-471C-AB40-F9D578AABD54}" presName="hierRoot3" presStyleCnt="0"/>
      <dgm:spPr/>
    </dgm:pt>
    <dgm:pt modelId="{B703ECAD-781B-4869-8C7A-3AF62F80FF86}" type="pres">
      <dgm:prSet presAssocID="{573348E2-B314-471C-AB40-F9D578AABD54}" presName="composite3" presStyleCnt="0"/>
      <dgm:spPr/>
    </dgm:pt>
    <dgm:pt modelId="{BBB695BE-7847-4FE5-A905-5F825666BCB7}" type="pres">
      <dgm:prSet presAssocID="{573348E2-B314-471C-AB40-F9D578AABD54}" presName="background3" presStyleLbl="node3" presStyleIdx="1" presStyleCnt="3"/>
      <dgm:spPr/>
    </dgm:pt>
    <dgm:pt modelId="{CD5211B4-BA9D-480D-8677-6983AD974A3F}" type="pres">
      <dgm:prSet presAssocID="{573348E2-B314-471C-AB40-F9D578AABD54}" presName="text3" presStyleLbl="fgAcc3" presStyleIdx="1" presStyleCnt="3" custScaleX="144000" custScaleY="1369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CBB499D-8333-4C0D-8D87-2F4FEF799BAA}" type="pres">
      <dgm:prSet presAssocID="{573348E2-B314-471C-AB40-F9D578AABD54}" presName="hierChild4" presStyleCnt="0"/>
      <dgm:spPr/>
    </dgm:pt>
    <dgm:pt modelId="{0B9273FD-ACA8-4478-98DB-17A4F0BF8821}" type="pres">
      <dgm:prSet presAssocID="{327783AE-E340-494A-86E1-212E8B492AD4}" presName="Name10" presStyleLbl="parChTrans1D2" presStyleIdx="2" presStyleCnt="3"/>
      <dgm:spPr/>
      <dgm:t>
        <a:bodyPr/>
        <a:lstStyle/>
        <a:p>
          <a:endParaRPr lang="ru-RU"/>
        </a:p>
      </dgm:t>
    </dgm:pt>
    <dgm:pt modelId="{0343F374-1198-4FFF-AD1F-268F689212C0}" type="pres">
      <dgm:prSet presAssocID="{BCBB97BF-682D-41E9-846E-9DF1CF7A70DE}" presName="hierRoot2" presStyleCnt="0"/>
      <dgm:spPr/>
    </dgm:pt>
    <dgm:pt modelId="{A3A386D1-0559-4F9B-8A57-FC4013D2B089}" type="pres">
      <dgm:prSet presAssocID="{BCBB97BF-682D-41E9-846E-9DF1CF7A70DE}" presName="composite2" presStyleCnt="0"/>
      <dgm:spPr/>
    </dgm:pt>
    <dgm:pt modelId="{13D720F4-B607-46E9-A7F5-3E8AE495BA22}" type="pres">
      <dgm:prSet presAssocID="{BCBB97BF-682D-41E9-846E-9DF1CF7A70DE}" presName="background2" presStyleLbl="node2" presStyleIdx="2" presStyleCnt="3"/>
      <dgm:spPr/>
    </dgm:pt>
    <dgm:pt modelId="{E582DD3B-E9E9-48DC-A188-E55305682A28}" type="pres">
      <dgm:prSet presAssocID="{BCBB97BF-682D-41E9-846E-9DF1CF7A70DE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150018-D8EB-4411-9E5E-B8BBE97BC9DE}" type="pres">
      <dgm:prSet presAssocID="{BCBB97BF-682D-41E9-846E-9DF1CF7A70DE}" presName="hierChild3" presStyleCnt="0"/>
      <dgm:spPr/>
    </dgm:pt>
    <dgm:pt modelId="{7165F75D-E8D0-4C30-9BA6-2366C3FD5FB6}" type="pres">
      <dgm:prSet presAssocID="{F77565BB-6E37-47ED-B50B-0C9D675DE737}" presName="Name17" presStyleLbl="parChTrans1D3" presStyleIdx="2" presStyleCnt="3"/>
      <dgm:spPr/>
      <dgm:t>
        <a:bodyPr/>
        <a:lstStyle/>
        <a:p>
          <a:endParaRPr lang="ru-RU"/>
        </a:p>
      </dgm:t>
    </dgm:pt>
    <dgm:pt modelId="{A49CD09E-F930-4E2F-9EFC-08A87AA2C633}" type="pres">
      <dgm:prSet presAssocID="{EDE3A4FB-8B16-40F2-BA3B-09C20A09D454}" presName="hierRoot3" presStyleCnt="0"/>
      <dgm:spPr/>
    </dgm:pt>
    <dgm:pt modelId="{D35BB897-5BAC-4C77-8B4D-4A753D6898D2}" type="pres">
      <dgm:prSet presAssocID="{EDE3A4FB-8B16-40F2-BA3B-09C20A09D454}" presName="composite3" presStyleCnt="0"/>
      <dgm:spPr/>
    </dgm:pt>
    <dgm:pt modelId="{679428A7-8E08-42C6-84C8-1A9479790A5D}" type="pres">
      <dgm:prSet presAssocID="{EDE3A4FB-8B16-40F2-BA3B-09C20A09D454}" presName="background3" presStyleLbl="node3" presStyleIdx="2" presStyleCnt="3"/>
      <dgm:spPr/>
    </dgm:pt>
    <dgm:pt modelId="{03F8C05F-139B-4F2E-978A-F27052FD617A}" type="pres">
      <dgm:prSet presAssocID="{EDE3A4FB-8B16-40F2-BA3B-09C20A09D454}" presName="text3" presStyleLbl="fgAcc3" presStyleIdx="2" presStyleCnt="3" custScaleX="166390" custScaleY="1384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08EBE35-5F91-4536-968D-88CECCE6EE7C}" type="pres">
      <dgm:prSet presAssocID="{EDE3A4FB-8B16-40F2-BA3B-09C20A09D454}" presName="hierChild4" presStyleCnt="0"/>
      <dgm:spPr/>
    </dgm:pt>
  </dgm:ptLst>
  <dgm:cxnLst>
    <dgm:cxn modelId="{17D05A0E-8D46-448C-AD8C-AC473988156D}" srcId="{1A4EE31B-0263-44E5-A53F-1279A5156288}" destId="{5FCB3750-DAE1-421E-8197-B1819913666A}" srcOrd="0" destOrd="0" parTransId="{60D47BF1-0AAA-4574-9274-557B91412338}" sibTransId="{9CACBC20-B49F-474E-957E-17B7154768BA}"/>
    <dgm:cxn modelId="{4F7126B6-7789-4D54-AC61-1CAB5C8D0417}" type="presOf" srcId="{EDE3A4FB-8B16-40F2-BA3B-09C20A09D454}" destId="{03F8C05F-139B-4F2E-978A-F27052FD617A}" srcOrd="0" destOrd="0" presId="urn:microsoft.com/office/officeart/2005/8/layout/hierarchy1"/>
    <dgm:cxn modelId="{AEB956C3-A333-4F8A-B0A2-32D80BF55567}" type="presOf" srcId="{60D47BF1-0AAA-4574-9274-557B91412338}" destId="{CE2453A9-FFBD-465A-9069-96376E66F42B}" srcOrd="0" destOrd="0" presId="urn:microsoft.com/office/officeart/2005/8/layout/hierarchy1"/>
    <dgm:cxn modelId="{7EAE026F-FC01-4BE0-B7EF-7FC0E372FA1C}" srcId="{BCBB97BF-682D-41E9-846E-9DF1CF7A70DE}" destId="{EDE3A4FB-8B16-40F2-BA3B-09C20A09D454}" srcOrd="0" destOrd="0" parTransId="{F77565BB-6E37-47ED-B50B-0C9D675DE737}" sibTransId="{312642EC-7310-4343-A279-6B44C0AF2947}"/>
    <dgm:cxn modelId="{78CB2185-88A1-44D8-9ADC-2E733CF8951C}" type="presOf" srcId="{F77565BB-6E37-47ED-B50B-0C9D675DE737}" destId="{7165F75D-E8D0-4C30-9BA6-2366C3FD5FB6}" srcOrd="0" destOrd="0" presId="urn:microsoft.com/office/officeart/2005/8/layout/hierarchy1"/>
    <dgm:cxn modelId="{FC16897F-9D1A-42E9-AB61-C09DA4CE710F}" type="presOf" srcId="{573348E2-B314-471C-AB40-F9D578AABD54}" destId="{CD5211B4-BA9D-480D-8677-6983AD974A3F}" srcOrd="0" destOrd="0" presId="urn:microsoft.com/office/officeart/2005/8/layout/hierarchy1"/>
    <dgm:cxn modelId="{CCE1322F-6C14-4FE8-83D9-30F576057404}" type="presOf" srcId="{327783AE-E340-494A-86E1-212E8B492AD4}" destId="{0B9273FD-ACA8-4478-98DB-17A4F0BF8821}" srcOrd="0" destOrd="0" presId="urn:microsoft.com/office/officeart/2005/8/layout/hierarchy1"/>
    <dgm:cxn modelId="{DC068478-EDF9-4DD2-B446-76712ED46D2F}" type="presOf" srcId="{7F431967-E5B7-4907-900F-9223195CF668}" destId="{C34CF705-E648-4001-A151-69F788382524}" srcOrd="0" destOrd="0" presId="urn:microsoft.com/office/officeart/2005/8/layout/hierarchy1"/>
    <dgm:cxn modelId="{EA5A150C-D395-492D-B0E0-FCEA2F588A28}" type="presOf" srcId="{C9B2DD79-AEB4-4CF2-9687-0E128F7E9E17}" destId="{879E6DB5-2939-400B-87A0-2B33306E366A}" srcOrd="0" destOrd="0" presId="urn:microsoft.com/office/officeart/2005/8/layout/hierarchy1"/>
    <dgm:cxn modelId="{1D982147-A067-4C2A-B594-9D31738D4DA5}" type="presOf" srcId="{29DD7109-291B-4396-AA4D-4CDF20851651}" destId="{6DF0ED79-540B-4BC0-8365-1850914486F1}" srcOrd="0" destOrd="0" presId="urn:microsoft.com/office/officeart/2005/8/layout/hierarchy1"/>
    <dgm:cxn modelId="{950A5A67-9C72-430E-989B-1879A941D5E8}" srcId="{B57FA8C8-FBE0-4407-A4DA-F7D49A70D744}" destId="{573348E2-B314-471C-AB40-F9D578AABD54}" srcOrd="0" destOrd="0" parTransId="{E422042C-C17D-4AA7-BF66-4222BD13E563}" sibTransId="{15C893F2-95DE-45AF-BCA4-3ACC9619B5D1}"/>
    <dgm:cxn modelId="{5D793395-BE8A-49E0-BB16-44D5E1561817}" srcId="{1A4EE31B-0263-44E5-A53F-1279A5156288}" destId="{BCBB97BF-682D-41E9-846E-9DF1CF7A70DE}" srcOrd="2" destOrd="0" parTransId="{327783AE-E340-494A-86E1-212E8B492AD4}" sibTransId="{B9E36AB6-85E2-482E-AEEB-6FE0A899E205}"/>
    <dgm:cxn modelId="{0FC6050D-5537-4CE4-B343-75786CC469CC}" type="presOf" srcId="{3F11C932-0250-4B54-BF87-3A10C88EDBCB}" destId="{71E9F95F-B873-45D4-AF78-2C77B527D254}" srcOrd="0" destOrd="0" presId="urn:microsoft.com/office/officeart/2005/8/layout/hierarchy1"/>
    <dgm:cxn modelId="{DA3B90BD-7563-4081-AE34-A5C63055EB51}" type="presOf" srcId="{E422042C-C17D-4AA7-BF66-4222BD13E563}" destId="{9ED612FF-9F2A-4741-B693-7DC4B3A0C931}" srcOrd="0" destOrd="0" presId="urn:microsoft.com/office/officeart/2005/8/layout/hierarchy1"/>
    <dgm:cxn modelId="{8150D64C-B4DC-4F55-8AFC-9ED76A9AFF3C}" type="presOf" srcId="{1A4EE31B-0263-44E5-A53F-1279A5156288}" destId="{6157DA59-01CC-4D0B-86D2-B1D1F289824D}" srcOrd="0" destOrd="0" presId="urn:microsoft.com/office/officeart/2005/8/layout/hierarchy1"/>
    <dgm:cxn modelId="{207C5AD1-B128-4FB7-9FE3-757D787F8DD5}" srcId="{5FCB3750-DAE1-421E-8197-B1819913666A}" destId="{3F11C932-0250-4B54-BF87-3A10C88EDBCB}" srcOrd="0" destOrd="0" parTransId="{29DD7109-291B-4396-AA4D-4CDF20851651}" sibTransId="{83F8A244-0BF3-46D0-84D0-2401B19D5BC6}"/>
    <dgm:cxn modelId="{48A11F4F-D967-4F7F-9C66-FB4956FB4801}" srcId="{1A4EE31B-0263-44E5-A53F-1279A5156288}" destId="{B57FA8C8-FBE0-4407-A4DA-F7D49A70D744}" srcOrd="1" destOrd="0" parTransId="{C9B2DD79-AEB4-4CF2-9687-0E128F7E9E17}" sibTransId="{661F994D-FB66-4C3D-BB91-677F1D44AF04}"/>
    <dgm:cxn modelId="{B37B76E0-442D-4309-9D72-AFD0C38530FA}" type="presOf" srcId="{5FCB3750-DAE1-421E-8197-B1819913666A}" destId="{565BE282-627A-4458-BEA0-0C63AC205421}" srcOrd="0" destOrd="0" presId="urn:microsoft.com/office/officeart/2005/8/layout/hierarchy1"/>
    <dgm:cxn modelId="{5CC74801-C277-482D-B1A2-65C85D77AADC}" type="presOf" srcId="{BCBB97BF-682D-41E9-846E-9DF1CF7A70DE}" destId="{E582DD3B-E9E9-48DC-A188-E55305682A28}" srcOrd="0" destOrd="0" presId="urn:microsoft.com/office/officeart/2005/8/layout/hierarchy1"/>
    <dgm:cxn modelId="{2B7DFEBA-8EEB-45A5-9392-F030FF62B0B8}" srcId="{7F431967-E5B7-4907-900F-9223195CF668}" destId="{1A4EE31B-0263-44E5-A53F-1279A5156288}" srcOrd="0" destOrd="0" parTransId="{9F47BE14-F77C-47A8-B729-96C272093BC3}" sibTransId="{E41A4D8A-5D91-4F24-9814-A5615A18CB18}"/>
    <dgm:cxn modelId="{36192B4A-8F87-4CBD-888F-9F7CFD79888E}" type="presOf" srcId="{B57FA8C8-FBE0-4407-A4DA-F7D49A70D744}" destId="{F12E00B9-8448-481D-8821-F23E0E250252}" srcOrd="0" destOrd="0" presId="urn:microsoft.com/office/officeart/2005/8/layout/hierarchy1"/>
    <dgm:cxn modelId="{FE2A7615-6A82-4C96-8907-0049341F5A03}" type="presParOf" srcId="{C34CF705-E648-4001-A151-69F788382524}" destId="{CB5AB715-6E79-4ADD-A3B1-6AFEDD00BA39}" srcOrd="0" destOrd="0" presId="urn:microsoft.com/office/officeart/2005/8/layout/hierarchy1"/>
    <dgm:cxn modelId="{60E64249-2E54-4C1E-AC28-483E345F513F}" type="presParOf" srcId="{CB5AB715-6E79-4ADD-A3B1-6AFEDD00BA39}" destId="{A8173DEA-9696-40A8-9D9E-D1EC0ECB8C24}" srcOrd="0" destOrd="0" presId="urn:microsoft.com/office/officeart/2005/8/layout/hierarchy1"/>
    <dgm:cxn modelId="{71080ECD-D98C-479C-9A41-EB65CF0B2F87}" type="presParOf" srcId="{A8173DEA-9696-40A8-9D9E-D1EC0ECB8C24}" destId="{57B274B8-65CD-42DC-924E-60C25395B33B}" srcOrd="0" destOrd="0" presId="urn:microsoft.com/office/officeart/2005/8/layout/hierarchy1"/>
    <dgm:cxn modelId="{280B1D9F-A637-47A9-BDDF-7421D7A4D156}" type="presParOf" srcId="{A8173DEA-9696-40A8-9D9E-D1EC0ECB8C24}" destId="{6157DA59-01CC-4D0B-86D2-B1D1F289824D}" srcOrd="1" destOrd="0" presId="urn:microsoft.com/office/officeart/2005/8/layout/hierarchy1"/>
    <dgm:cxn modelId="{C6CB2492-8F5E-4673-9673-E0D2ECB2B1B7}" type="presParOf" srcId="{CB5AB715-6E79-4ADD-A3B1-6AFEDD00BA39}" destId="{E84E97A3-484E-4611-92C0-469A7574EA0B}" srcOrd="1" destOrd="0" presId="urn:microsoft.com/office/officeart/2005/8/layout/hierarchy1"/>
    <dgm:cxn modelId="{CD9036F6-7ABA-4FBC-BA61-2FD870FDA145}" type="presParOf" srcId="{E84E97A3-484E-4611-92C0-469A7574EA0B}" destId="{CE2453A9-FFBD-465A-9069-96376E66F42B}" srcOrd="0" destOrd="0" presId="urn:microsoft.com/office/officeart/2005/8/layout/hierarchy1"/>
    <dgm:cxn modelId="{3EC2DEA2-4A13-4DC5-AC13-8F73493E5335}" type="presParOf" srcId="{E84E97A3-484E-4611-92C0-469A7574EA0B}" destId="{3F0B8BBD-1223-4619-8D9C-2B706B0D038E}" srcOrd="1" destOrd="0" presId="urn:microsoft.com/office/officeart/2005/8/layout/hierarchy1"/>
    <dgm:cxn modelId="{E40B0E80-80C0-4682-8274-020E969F22F4}" type="presParOf" srcId="{3F0B8BBD-1223-4619-8D9C-2B706B0D038E}" destId="{F0F034BF-BEC0-455C-9637-0438859F4E2B}" srcOrd="0" destOrd="0" presId="urn:microsoft.com/office/officeart/2005/8/layout/hierarchy1"/>
    <dgm:cxn modelId="{7764A0E6-C535-4548-913A-6A9475487760}" type="presParOf" srcId="{F0F034BF-BEC0-455C-9637-0438859F4E2B}" destId="{AC8C9E6C-EBE1-4936-B82D-11715D4E524B}" srcOrd="0" destOrd="0" presId="urn:microsoft.com/office/officeart/2005/8/layout/hierarchy1"/>
    <dgm:cxn modelId="{29736522-1F5F-47C6-99B5-315D7993CD1A}" type="presParOf" srcId="{F0F034BF-BEC0-455C-9637-0438859F4E2B}" destId="{565BE282-627A-4458-BEA0-0C63AC205421}" srcOrd="1" destOrd="0" presId="urn:microsoft.com/office/officeart/2005/8/layout/hierarchy1"/>
    <dgm:cxn modelId="{7C74B70B-A81E-4B75-886C-43FCF41C31D8}" type="presParOf" srcId="{3F0B8BBD-1223-4619-8D9C-2B706B0D038E}" destId="{5841DC61-B656-493D-8146-00A0A3943389}" srcOrd="1" destOrd="0" presId="urn:microsoft.com/office/officeart/2005/8/layout/hierarchy1"/>
    <dgm:cxn modelId="{7F39EF66-D7FC-4398-A9E7-DFB7DC402D35}" type="presParOf" srcId="{5841DC61-B656-493D-8146-00A0A3943389}" destId="{6DF0ED79-540B-4BC0-8365-1850914486F1}" srcOrd="0" destOrd="0" presId="urn:microsoft.com/office/officeart/2005/8/layout/hierarchy1"/>
    <dgm:cxn modelId="{56C61B3E-C387-4B9F-B6C1-41EBA1887A3A}" type="presParOf" srcId="{5841DC61-B656-493D-8146-00A0A3943389}" destId="{142E8444-0EDB-4058-B3C2-DC4D2E856628}" srcOrd="1" destOrd="0" presId="urn:microsoft.com/office/officeart/2005/8/layout/hierarchy1"/>
    <dgm:cxn modelId="{D7F0175E-39C5-4F07-8068-642A1B5AF7C4}" type="presParOf" srcId="{142E8444-0EDB-4058-B3C2-DC4D2E856628}" destId="{CDC8C052-8093-4A03-9466-A02217CBA40B}" srcOrd="0" destOrd="0" presId="urn:microsoft.com/office/officeart/2005/8/layout/hierarchy1"/>
    <dgm:cxn modelId="{9E7C9F6D-8BF8-49F7-BDE5-040B6780D829}" type="presParOf" srcId="{CDC8C052-8093-4A03-9466-A02217CBA40B}" destId="{71188DA8-0C58-410D-9667-E0DAA3358592}" srcOrd="0" destOrd="0" presId="urn:microsoft.com/office/officeart/2005/8/layout/hierarchy1"/>
    <dgm:cxn modelId="{37792D25-B61F-488E-8806-21131496A7BB}" type="presParOf" srcId="{CDC8C052-8093-4A03-9466-A02217CBA40B}" destId="{71E9F95F-B873-45D4-AF78-2C77B527D254}" srcOrd="1" destOrd="0" presId="urn:microsoft.com/office/officeart/2005/8/layout/hierarchy1"/>
    <dgm:cxn modelId="{0299A0B4-0C85-47BB-B207-6626BA28B45B}" type="presParOf" srcId="{142E8444-0EDB-4058-B3C2-DC4D2E856628}" destId="{44F244F8-8699-49A9-8885-12E9F7ABAC3F}" srcOrd="1" destOrd="0" presId="urn:microsoft.com/office/officeart/2005/8/layout/hierarchy1"/>
    <dgm:cxn modelId="{89EC912C-E3CA-49A0-9EAD-DD7277ED0409}" type="presParOf" srcId="{E84E97A3-484E-4611-92C0-469A7574EA0B}" destId="{879E6DB5-2939-400B-87A0-2B33306E366A}" srcOrd="2" destOrd="0" presId="urn:microsoft.com/office/officeart/2005/8/layout/hierarchy1"/>
    <dgm:cxn modelId="{8CE9CF11-BB26-4985-9951-0B9F453675F4}" type="presParOf" srcId="{E84E97A3-484E-4611-92C0-469A7574EA0B}" destId="{1870C3D3-FAEE-42AD-84EB-34F33EB0152C}" srcOrd="3" destOrd="0" presId="urn:microsoft.com/office/officeart/2005/8/layout/hierarchy1"/>
    <dgm:cxn modelId="{04288E6C-02FF-420B-AB52-8E85460CA434}" type="presParOf" srcId="{1870C3D3-FAEE-42AD-84EB-34F33EB0152C}" destId="{8050F175-8D79-4F07-8462-B1EC4FAA6EBB}" srcOrd="0" destOrd="0" presId="urn:microsoft.com/office/officeart/2005/8/layout/hierarchy1"/>
    <dgm:cxn modelId="{3ECA0176-FEEC-4A1A-A139-1A4C95536611}" type="presParOf" srcId="{8050F175-8D79-4F07-8462-B1EC4FAA6EBB}" destId="{BD16593C-A884-4345-B0EB-167049F31C3D}" srcOrd="0" destOrd="0" presId="urn:microsoft.com/office/officeart/2005/8/layout/hierarchy1"/>
    <dgm:cxn modelId="{94326CC8-30E0-4376-8840-035C2B0FE185}" type="presParOf" srcId="{8050F175-8D79-4F07-8462-B1EC4FAA6EBB}" destId="{F12E00B9-8448-481D-8821-F23E0E250252}" srcOrd="1" destOrd="0" presId="urn:microsoft.com/office/officeart/2005/8/layout/hierarchy1"/>
    <dgm:cxn modelId="{6448B2BB-7A43-4F9A-9E8E-8C0B8325A9CE}" type="presParOf" srcId="{1870C3D3-FAEE-42AD-84EB-34F33EB0152C}" destId="{5DB1991D-C129-48D6-B1EB-C88A22AC995D}" srcOrd="1" destOrd="0" presId="urn:microsoft.com/office/officeart/2005/8/layout/hierarchy1"/>
    <dgm:cxn modelId="{CC0E027B-810A-469D-A5D3-BFDB0AE11588}" type="presParOf" srcId="{5DB1991D-C129-48D6-B1EB-C88A22AC995D}" destId="{9ED612FF-9F2A-4741-B693-7DC4B3A0C931}" srcOrd="0" destOrd="0" presId="urn:microsoft.com/office/officeart/2005/8/layout/hierarchy1"/>
    <dgm:cxn modelId="{E6DD1668-880D-490B-9B2F-DBDB7AE95338}" type="presParOf" srcId="{5DB1991D-C129-48D6-B1EB-C88A22AC995D}" destId="{419135C5-40EB-49C7-9A1E-D41360EDCFA7}" srcOrd="1" destOrd="0" presId="urn:microsoft.com/office/officeart/2005/8/layout/hierarchy1"/>
    <dgm:cxn modelId="{056F20E4-086F-4CD6-8EB4-93F5A611971D}" type="presParOf" srcId="{419135C5-40EB-49C7-9A1E-D41360EDCFA7}" destId="{B703ECAD-781B-4869-8C7A-3AF62F80FF86}" srcOrd="0" destOrd="0" presId="urn:microsoft.com/office/officeart/2005/8/layout/hierarchy1"/>
    <dgm:cxn modelId="{C92F9A97-DF51-4548-86B2-E083514C9E09}" type="presParOf" srcId="{B703ECAD-781B-4869-8C7A-3AF62F80FF86}" destId="{BBB695BE-7847-4FE5-A905-5F825666BCB7}" srcOrd="0" destOrd="0" presId="urn:microsoft.com/office/officeart/2005/8/layout/hierarchy1"/>
    <dgm:cxn modelId="{3B900946-437A-45A1-A3A7-C1E65F992574}" type="presParOf" srcId="{B703ECAD-781B-4869-8C7A-3AF62F80FF86}" destId="{CD5211B4-BA9D-480D-8677-6983AD974A3F}" srcOrd="1" destOrd="0" presId="urn:microsoft.com/office/officeart/2005/8/layout/hierarchy1"/>
    <dgm:cxn modelId="{65E8A7F3-1C34-4C10-911F-22AF04E8C9F4}" type="presParOf" srcId="{419135C5-40EB-49C7-9A1E-D41360EDCFA7}" destId="{5CBB499D-8333-4C0D-8D87-2F4FEF799BAA}" srcOrd="1" destOrd="0" presId="urn:microsoft.com/office/officeart/2005/8/layout/hierarchy1"/>
    <dgm:cxn modelId="{26976374-1D41-4033-B5AB-8555442F81C3}" type="presParOf" srcId="{E84E97A3-484E-4611-92C0-469A7574EA0B}" destId="{0B9273FD-ACA8-4478-98DB-17A4F0BF8821}" srcOrd="4" destOrd="0" presId="urn:microsoft.com/office/officeart/2005/8/layout/hierarchy1"/>
    <dgm:cxn modelId="{A8CA5174-00FE-4196-A651-C91ABD667996}" type="presParOf" srcId="{E84E97A3-484E-4611-92C0-469A7574EA0B}" destId="{0343F374-1198-4FFF-AD1F-268F689212C0}" srcOrd="5" destOrd="0" presId="urn:microsoft.com/office/officeart/2005/8/layout/hierarchy1"/>
    <dgm:cxn modelId="{950F7E73-D4D2-42A3-87C7-43B38A572C95}" type="presParOf" srcId="{0343F374-1198-4FFF-AD1F-268F689212C0}" destId="{A3A386D1-0559-4F9B-8A57-FC4013D2B089}" srcOrd="0" destOrd="0" presId="urn:microsoft.com/office/officeart/2005/8/layout/hierarchy1"/>
    <dgm:cxn modelId="{70DDBC3D-216E-4DD3-AE4A-AB08D0B5E7B1}" type="presParOf" srcId="{A3A386D1-0559-4F9B-8A57-FC4013D2B089}" destId="{13D720F4-B607-46E9-A7F5-3E8AE495BA22}" srcOrd="0" destOrd="0" presId="urn:microsoft.com/office/officeart/2005/8/layout/hierarchy1"/>
    <dgm:cxn modelId="{7EE903CD-53A7-43AF-8D83-EE79352A1711}" type="presParOf" srcId="{A3A386D1-0559-4F9B-8A57-FC4013D2B089}" destId="{E582DD3B-E9E9-48DC-A188-E55305682A28}" srcOrd="1" destOrd="0" presId="urn:microsoft.com/office/officeart/2005/8/layout/hierarchy1"/>
    <dgm:cxn modelId="{3F17FF7E-C0B3-466A-9B50-6FC73AC83A81}" type="presParOf" srcId="{0343F374-1198-4FFF-AD1F-268F689212C0}" destId="{F7150018-D8EB-4411-9E5E-B8BBE97BC9DE}" srcOrd="1" destOrd="0" presId="urn:microsoft.com/office/officeart/2005/8/layout/hierarchy1"/>
    <dgm:cxn modelId="{DB7AA741-0030-47F3-B38B-BD681B4BC3A3}" type="presParOf" srcId="{F7150018-D8EB-4411-9E5E-B8BBE97BC9DE}" destId="{7165F75D-E8D0-4C30-9BA6-2366C3FD5FB6}" srcOrd="0" destOrd="0" presId="urn:microsoft.com/office/officeart/2005/8/layout/hierarchy1"/>
    <dgm:cxn modelId="{050E4202-7140-403F-B873-6AB85E4290A7}" type="presParOf" srcId="{F7150018-D8EB-4411-9E5E-B8BBE97BC9DE}" destId="{A49CD09E-F930-4E2F-9EFC-08A87AA2C633}" srcOrd="1" destOrd="0" presId="urn:microsoft.com/office/officeart/2005/8/layout/hierarchy1"/>
    <dgm:cxn modelId="{15CE791F-C17F-4D09-8827-D3D46C3CA570}" type="presParOf" srcId="{A49CD09E-F930-4E2F-9EFC-08A87AA2C633}" destId="{D35BB897-5BAC-4C77-8B4D-4A753D6898D2}" srcOrd="0" destOrd="0" presId="urn:microsoft.com/office/officeart/2005/8/layout/hierarchy1"/>
    <dgm:cxn modelId="{9BFE37CF-7C8D-47E0-A31F-21F074E9D4A4}" type="presParOf" srcId="{D35BB897-5BAC-4C77-8B4D-4A753D6898D2}" destId="{679428A7-8E08-42C6-84C8-1A9479790A5D}" srcOrd="0" destOrd="0" presId="urn:microsoft.com/office/officeart/2005/8/layout/hierarchy1"/>
    <dgm:cxn modelId="{057106D7-A3AE-4B3D-8579-700E920AF413}" type="presParOf" srcId="{D35BB897-5BAC-4C77-8B4D-4A753D6898D2}" destId="{03F8C05F-139B-4F2E-978A-F27052FD617A}" srcOrd="1" destOrd="0" presId="urn:microsoft.com/office/officeart/2005/8/layout/hierarchy1"/>
    <dgm:cxn modelId="{8BA323DC-6B71-4329-BA69-D38634CFB89C}" type="presParOf" srcId="{A49CD09E-F930-4E2F-9EFC-08A87AA2C633}" destId="{C08EBE35-5F91-4536-968D-88CECCE6EE7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29F1F11-B866-4D2B-844A-C58FF101F601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C16BF5F-5EA1-4D12-AAE9-E2488FF1DC92}">
      <dgm:prSet phldrT="[Текст]" custT="1"/>
      <dgm:spPr/>
      <dgm:t>
        <a:bodyPr/>
        <a:lstStyle/>
        <a:p>
          <a:r>
            <a:rPr lang="ru-RU" sz="2400" b="1" dirty="0" smtClean="0"/>
            <a:t>налогоплательщики</a:t>
          </a:r>
          <a:endParaRPr lang="ru-RU" sz="2400" b="1" dirty="0"/>
        </a:p>
      </dgm:t>
    </dgm:pt>
    <dgm:pt modelId="{D3A821B4-8195-4ABA-A486-755E2183701B}" type="parTrans" cxnId="{A6108CFD-5CF5-4AC6-B677-1199F2460912}">
      <dgm:prSet/>
      <dgm:spPr/>
      <dgm:t>
        <a:bodyPr/>
        <a:lstStyle/>
        <a:p>
          <a:endParaRPr lang="ru-RU"/>
        </a:p>
      </dgm:t>
    </dgm:pt>
    <dgm:pt modelId="{472F5C63-5B98-4FEA-B83C-3FB552C8E837}" type="sibTrans" cxnId="{A6108CFD-5CF5-4AC6-B677-1199F2460912}">
      <dgm:prSet/>
      <dgm:spPr/>
      <dgm:t>
        <a:bodyPr/>
        <a:lstStyle/>
        <a:p>
          <a:endParaRPr lang="ru-RU"/>
        </a:p>
      </dgm:t>
    </dgm:pt>
    <dgm:pt modelId="{5671C257-3617-4705-AA26-413BEF0B04BB}">
      <dgm:prSet phldrT="[Текст]" custT="1"/>
      <dgm:spPr/>
      <dgm:t>
        <a:bodyPr/>
        <a:lstStyle/>
        <a:p>
          <a:r>
            <a:rPr lang="ru-RU" sz="2400" dirty="0" smtClean="0"/>
            <a:t>организации</a:t>
          </a:r>
          <a:endParaRPr lang="ru-RU" sz="2400" dirty="0"/>
        </a:p>
      </dgm:t>
    </dgm:pt>
    <dgm:pt modelId="{190FECA6-6E72-40A2-A920-C3444A06744D}" type="parTrans" cxnId="{923E0C3B-C86E-4868-A05E-4D08FC207423}">
      <dgm:prSet/>
      <dgm:spPr/>
      <dgm:t>
        <a:bodyPr/>
        <a:lstStyle/>
        <a:p>
          <a:endParaRPr lang="ru-RU"/>
        </a:p>
      </dgm:t>
    </dgm:pt>
    <dgm:pt modelId="{61DF9795-DD2A-4AC0-AC23-1EA539EF3D88}" type="sibTrans" cxnId="{923E0C3B-C86E-4868-A05E-4D08FC207423}">
      <dgm:prSet/>
      <dgm:spPr/>
      <dgm:t>
        <a:bodyPr/>
        <a:lstStyle/>
        <a:p>
          <a:endParaRPr lang="ru-RU"/>
        </a:p>
      </dgm:t>
    </dgm:pt>
    <dgm:pt modelId="{DCDF4E19-0D63-48B3-AEC0-8085A689A395}">
      <dgm:prSet phldrT="[Текст]" custT="1"/>
      <dgm:spPr/>
      <dgm:t>
        <a:bodyPr/>
        <a:lstStyle/>
        <a:p>
          <a:r>
            <a:rPr lang="ru-RU" sz="2400" b="1" dirty="0" smtClean="0"/>
            <a:t>объект налогообложения</a:t>
          </a:r>
          <a:endParaRPr lang="ru-RU" sz="2400" b="1" dirty="0"/>
        </a:p>
      </dgm:t>
    </dgm:pt>
    <dgm:pt modelId="{66AD9EAC-690D-4AAC-910F-3B31681218CE}" type="parTrans" cxnId="{0216496D-1352-47EB-8177-28A5FFAC813E}">
      <dgm:prSet/>
      <dgm:spPr/>
      <dgm:t>
        <a:bodyPr/>
        <a:lstStyle/>
        <a:p>
          <a:endParaRPr lang="ru-RU"/>
        </a:p>
      </dgm:t>
    </dgm:pt>
    <dgm:pt modelId="{70E229EE-872B-47EB-AD5E-D40D7C0A6A83}" type="sibTrans" cxnId="{0216496D-1352-47EB-8177-28A5FFAC813E}">
      <dgm:prSet/>
      <dgm:spPr/>
      <dgm:t>
        <a:bodyPr/>
        <a:lstStyle/>
        <a:p>
          <a:endParaRPr lang="ru-RU"/>
        </a:p>
      </dgm:t>
    </dgm:pt>
    <dgm:pt modelId="{7F49CBF7-939F-42A9-8B22-F0118AEF6E21}">
      <dgm:prSet phldrT="[Текст]" custT="1"/>
      <dgm:spPr/>
      <dgm:t>
        <a:bodyPr/>
        <a:lstStyle/>
        <a:p>
          <a:r>
            <a:rPr lang="ru-RU" sz="2400" dirty="0" smtClean="0"/>
            <a:t>индивидуальные предприниматели</a:t>
          </a:r>
          <a:endParaRPr lang="ru-RU" sz="2400" dirty="0"/>
        </a:p>
      </dgm:t>
    </dgm:pt>
    <dgm:pt modelId="{8D5A3E72-6661-4F0A-813F-A297A6E86CB3}" type="parTrans" cxnId="{F1D004AF-E635-4D30-908F-791F1F0377F1}">
      <dgm:prSet/>
      <dgm:spPr/>
      <dgm:t>
        <a:bodyPr/>
        <a:lstStyle/>
        <a:p>
          <a:endParaRPr lang="ru-RU"/>
        </a:p>
      </dgm:t>
    </dgm:pt>
    <dgm:pt modelId="{D3B6A00A-CD9C-4F88-B8D6-89B7868DE59C}" type="sibTrans" cxnId="{F1D004AF-E635-4D30-908F-791F1F0377F1}">
      <dgm:prSet/>
      <dgm:spPr/>
      <dgm:t>
        <a:bodyPr/>
        <a:lstStyle/>
        <a:p>
          <a:endParaRPr lang="ru-RU"/>
        </a:p>
      </dgm:t>
    </dgm:pt>
    <dgm:pt modelId="{A209DBCE-0970-4CB1-BFB4-E324BD3E7655}">
      <dgm:prSet phldrT="[Текст]" custT="1"/>
      <dgm:spPr/>
      <dgm:t>
        <a:bodyPr/>
        <a:lstStyle/>
        <a:p>
          <a:r>
            <a:rPr lang="ru-RU" sz="2400" dirty="0" smtClean="0"/>
            <a:t>лица, признаваемые налогоплательщиками в связи с перемещением товаров через таможенную границу Евразийского экономического союза</a:t>
          </a:r>
          <a:endParaRPr lang="ru-RU" sz="2400" dirty="0"/>
        </a:p>
      </dgm:t>
    </dgm:pt>
    <dgm:pt modelId="{365627BA-1042-4A65-9EEA-40A3FAB18489}" type="parTrans" cxnId="{E124F17D-9AF4-48E6-AC31-55753884E7DC}">
      <dgm:prSet/>
      <dgm:spPr/>
      <dgm:t>
        <a:bodyPr/>
        <a:lstStyle/>
        <a:p>
          <a:endParaRPr lang="ru-RU"/>
        </a:p>
      </dgm:t>
    </dgm:pt>
    <dgm:pt modelId="{7E5948D0-50B9-4FCB-82B5-1646704E66B3}" type="sibTrans" cxnId="{E124F17D-9AF4-48E6-AC31-55753884E7DC}">
      <dgm:prSet/>
      <dgm:spPr/>
      <dgm:t>
        <a:bodyPr/>
        <a:lstStyle/>
        <a:p>
          <a:endParaRPr lang="ru-RU"/>
        </a:p>
      </dgm:t>
    </dgm:pt>
    <dgm:pt modelId="{6BC25415-1618-4741-B887-F2C697A0EC9C}">
      <dgm:prSet phldrT="[Текст]" custT="1"/>
      <dgm:spPr/>
      <dgm:t>
        <a:bodyPr/>
        <a:lstStyle/>
        <a:p>
          <a:r>
            <a:rPr lang="ru-RU" sz="2400" dirty="0" smtClean="0"/>
            <a:t>реализация на территории РФ лицами произведенных ими подакцизных товаров</a:t>
          </a:r>
          <a:endParaRPr lang="ru-RU" sz="2400" dirty="0"/>
        </a:p>
      </dgm:t>
    </dgm:pt>
    <dgm:pt modelId="{1031559C-8C42-4011-AAFA-884297D4F714}" type="parTrans" cxnId="{48AD7286-9090-465D-9ED7-559A4AE36035}">
      <dgm:prSet/>
      <dgm:spPr/>
      <dgm:t>
        <a:bodyPr/>
        <a:lstStyle/>
        <a:p>
          <a:endParaRPr lang="ru-RU"/>
        </a:p>
      </dgm:t>
    </dgm:pt>
    <dgm:pt modelId="{461CF872-3C84-42FD-813E-6A8E169F9EFD}" type="sibTrans" cxnId="{48AD7286-9090-465D-9ED7-559A4AE36035}">
      <dgm:prSet/>
      <dgm:spPr/>
      <dgm:t>
        <a:bodyPr/>
        <a:lstStyle/>
        <a:p>
          <a:endParaRPr lang="ru-RU"/>
        </a:p>
      </dgm:t>
    </dgm:pt>
    <dgm:pt modelId="{D062F3B6-57DB-4DDB-841D-5F50E022D196}">
      <dgm:prSet phldrT="[Текст]" custT="1"/>
      <dgm:spPr/>
      <dgm:t>
        <a:bodyPr/>
        <a:lstStyle/>
        <a:p>
          <a:r>
            <a:rPr lang="ru-RU" sz="2400" dirty="0" smtClean="0"/>
            <a:t>операции по передаче произведенных товаров </a:t>
          </a:r>
          <a:endParaRPr lang="ru-RU" sz="2400" dirty="0"/>
        </a:p>
      </dgm:t>
    </dgm:pt>
    <dgm:pt modelId="{EA99F0D6-89F1-46C3-B943-2F418FC440ED}" type="parTrans" cxnId="{ACDE5978-14E1-4FC7-BE1A-9B1B7C062165}">
      <dgm:prSet/>
      <dgm:spPr/>
      <dgm:t>
        <a:bodyPr/>
        <a:lstStyle/>
        <a:p>
          <a:endParaRPr lang="ru-RU"/>
        </a:p>
      </dgm:t>
    </dgm:pt>
    <dgm:pt modelId="{3AEED709-6DD4-4974-8611-C68DC4599AB0}" type="sibTrans" cxnId="{ACDE5978-14E1-4FC7-BE1A-9B1B7C062165}">
      <dgm:prSet/>
      <dgm:spPr/>
      <dgm:t>
        <a:bodyPr/>
        <a:lstStyle/>
        <a:p>
          <a:endParaRPr lang="ru-RU"/>
        </a:p>
      </dgm:t>
    </dgm:pt>
    <dgm:pt modelId="{836A5A30-E8B2-4CA0-AB81-CF89678C8D86}" type="pres">
      <dgm:prSet presAssocID="{B29F1F11-B866-4D2B-844A-C58FF101F60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ADA77B-6332-4FF8-B2FA-6208ACB1D327}" type="pres">
      <dgm:prSet presAssocID="{7C16BF5F-5EA1-4D12-AAE9-E2488FF1DC9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3F7DB7-B380-45A6-92F0-9E5C86FC8151}" type="pres">
      <dgm:prSet presAssocID="{7C16BF5F-5EA1-4D12-AAE9-E2488FF1DC92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3D3DF5-6470-4B95-9529-BB14D04D2E55}" type="pres">
      <dgm:prSet presAssocID="{DCDF4E19-0D63-48B3-AEC0-8085A689A395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3232EC-A610-426C-B540-F7AFF7F203A0}" type="pres">
      <dgm:prSet presAssocID="{DCDF4E19-0D63-48B3-AEC0-8085A689A395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4D62FFB-0533-4F63-AE58-62F848D9B70C}" type="presOf" srcId="{7F49CBF7-939F-42A9-8B22-F0118AEF6E21}" destId="{833F7DB7-B380-45A6-92F0-9E5C86FC8151}" srcOrd="0" destOrd="1" presId="urn:microsoft.com/office/officeart/2005/8/layout/vList2"/>
    <dgm:cxn modelId="{397C20C9-717F-4C84-A0ED-1DB719C8192B}" type="presOf" srcId="{D062F3B6-57DB-4DDB-841D-5F50E022D196}" destId="{413232EC-A610-426C-B540-F7AFF7F203A0}" srcOrd="0" destOrd="1" presId="urn:microsoft.com/office/officeart/2005/8/layout/vList2"/>
    <dgm:cxn modelId="{E124F17D-9AF4-48E6-AC31-55753884E7DC}" srcId="{7C16BF5F-5EA1-4D12-AAE9-E2488FF1DC92}" destId="{A209DBCE-0970-4CB1-BFB4-E324BD3E7655}" srcOrd="2" destOrd="0" parTransId="{365627BA-1042-4A65-9EEA-40A3FAB18489}" sibTransId="{7E5948D0-50B9-4FCB-82B5-1646704E66B3}"/>
    <dgm:cxn modelId="{8CC0A0A6-03E9-416F-9492-194A25CAE173}" type="presOf" srcId="{7C16BF5F-5EA1-4D12-AAE9-E2488FF1DC92}" destId="{1DADA77B-6332-4FF8-B2FA-6208ACB1D327}" srcOrd="0" destOrd="0" presId="urn:microsoft.com/office/officeart/2005/8/layout/vList2"/>
    <dgm:cxn modelId="{ACDE5978-14E1-4FC7-BE1A-9B1B7C062165}" srcId="{DCDF4E19-0D63-48B3-AEC0-8085A689A395}" destId="{D062F3B6-57DB-4DDB-841D-5F50E022D196}" srcOrd="1" destOrd="0" parTransId="{EA99F0D6-89F1-46C3-B943-2F418FC440ED}" sibTransId="{3AEED709-6DD4-4974-8611-C68DC4599AB0}"/>
    <dgm:cxn modelId="{F1D004AF-E635-4D30-908F-791F1F0377F1}" srcId="{7C16BF5F-5EA1-4D12-AAE9-E2488FF1DC92}" destId="{7F49CBF7-939F-42A9-8B22-F0118AEF6E21}" srcOrd="1" destOrd="0" parTransId="{8D5A3E72-6661-4F0A-813F-A297A6E86CB3}" sibTransId="{D3B6A00A-CD9C-4F88-B8D6-89B7868DE59C}"/>
    <dgm:cxn modelId="{923E0C3B-C86E-4868-A05E-4D08FC207423}" srcId="{7C16BF5F-5EA1-4D12-AAE9-E2488FF1DC92}" destId="{5671C257-3617-4705-AA26-413BEF0B04BB}" srcOrd="0" destOrd="0" parTransId="{190FECA6-6E72-40A2-A920-C3444A06744D}" sibTransId="{61DF9795-DD2A-4AC0-AC23-1EA539EF3D88}"/>
    <dgm:cxn modelId="{48AD7286-9090-465D-9ED7-559A4AE36035}" srcId="{DCDF4E19-0D63-48B3-AEC0-8085A689A395}" destId="{6BC25415-1618-4741-B887-F2C697A0EC9C}" srcOrd="0" destOrd="0" parTransId="{1031559C-8C42-4011-AAFA-884297D4F714}" sibTransId="{461CF872-3C84-42FD-813E-6A8E169F9EFD}"/>
    <dgm:cxn modelId="{A95F41B7-5F7B-4C51-8710-4A2E27AC996C}" type="presOf" srcId="{6BC25415-1618-4741-B887-F2C697A0EC9C}" destId="{413232EC-A610-426C-B540-F7AFF7F203A0}" srcOrd="0" destOrd="0" presId="urn:microsoft.com/office/officeart/2005/8/layout/vList2"/>
    <dgm:cxn modelId="{ABE4DF1D-5CC4-4C28-B387-B37194566270}" type="presOf" srcId="{A209DBCE-0970-4CB1-BFB4-E324BD3E7655}" destId="{833F7DB7-B380-45A6-92F0-9E5C86FC8151}" srcOrd="0" destOrd="2" presId="urn:microsoft.com/office/officeart/2005/8/layout/vList2"/>
    <dgm:cxn modelId="{3983117D-69DD-4E71-9960-A55D550C1832}" type="presOf" srcId="{5671C257-3617-4705-AA26-413BEF0B04BB}" destId="{833F7DB7-B380-45A6-92F0-9E5C86FC8151}" srcOrd="0" destOrd="0" presId="urn:microsoft.com/office/officeart/2005/8/layout/vList2"/>
    <dgm:cxn modelId="{0216496D-1352-47EB-8177-28A5FFAC813E}" srcId="{B29F1F11-B866-4D2B-844A-C58FF101F601}" destId="{DCDF4E19-0D63-48B3-AEC0-8085A689A395}" srcOrd="1" destOrd="0" parTransId="{66AD9EAC-690D-4AAC-910F-3B31681218CE}" sibTransId="{70E229EE-872B-47EB-AD5E-D40D7C0A6A83}"/>
    <dgm:cxn modelId="{9762EAA1-AD2D-4275-8F24-5F872EB8DE07}" type="presOf" srcId="{DCDF4E19-0D63-48B3-AEC0-8085A689A395}" destId="{483D3DF5-6470-4B95-9529-BB14D04D2E55}" srcOrd="0" destOrd="0" presId="urn:microsoft.com/office/officeart/2005/8/layout/vList2"/>
    <dgm:cxn modelId="{98D5D5E5-02B8-4085-921A-22871B50C531}" type="presOf" srcId="{B29F1F11-B866-4D2B-844A-C58FF101F601}" destId="{836A5A30-E8B2-4CA0-AB81-CF89678C8D86}" srcOrd="0" destOrd="0" presId="urn:microsoft.com/office/officeart/2005/8/layout/vList2"/>
    <dgm:cxn modelId="{A6108CFD-5CF5-4AC6-B677-1199F2460912}" srcId="{B29F1F11-B866-4D2B-844A-C58FF101F601}" destId="{7C16BF5F-5EA1-4D12-AAE9-E2488FF1DC92}" srcOrd="0" destOrd="0" parTransId="{D3A821B4-8195-4ABA-A486-755E2183701B}" sibTransId="{472F5C63-5B98-4FEA-B83C-3FB552C8E837}"/>
    <dgm:cxn modelId="{C7F4AAE5-34E5-46D7-913E-2F978D5604AF}" type="presParOf" srcId="{836A5A30-E8B2-4CA0-AB81-CF89678C8D86}" destId="{1DADA77B-6332-4FF8-B2FA-6208ACB1D327}" srcOrd="0" destOrd="0" presId="urn:microsoft.com/office/officeart/2005/8/layout/vList2"/>
    <dgm:cxn modelId="{14245AB4-4710-49C4-9859-AB7BB53443C2}" type="presParOf" srcId="{836A5A30-E8B2-4CA0-AB81-CF89678C8D86}" destId="{833F7DB7-B380-45A6-92F0-9E5C86FC8151}" srcOrd="1" destOrd="0" presId="urn:microsoft.com/office/officeart/2005/8/layout/vList2"/>
    <dgm:cxn modelId="{AA18F22C-437A-4920-B0D9-E5E74735841D}" type="presParOf" srcId="{836A5A30-E8B2-4CA0-AB81-CF89678C8D86}" destId="{483D3DF5-6470-4B95-9529-BB14D04D2E55}" srcOrd="2" destOrd="0" presId="urn:microsoft.com/office/officeart/2005/8/layout/vList2"/>
    <dgm:cxn modelId="{5D00B980-AF00-4469-9474-B5AFB8F16C10}" type="presParOf" srcId="{836A5A30-E8B2-4CA0-AB81-CF89678C8D86}" destId="{413232EC-A610-426C-B540-F7AFF7F203A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29F1F11-B866-4D2B-844A-C58FF101F60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7C16BF5F-5EA1-4D12-AAE9-E2488FF1DC92}">
      <dgm:prSet phldrT="[Текст]" custT="1"/>
      <dgm:spPr/>
      <dgm:t>
        <a:bodyPr/>
        <a:lstStyle/>
        <a:p>
          <a:r>
            <a:rPr lang="ru-RU" sz="2400" b="1" dirty="0" smtClean="0"/>
            <a:t>Налоговый период </a:t>
          </a:r>
          <a:endParaRPr lang="ru-RU" sz="2400" b="1" dirty="0"/>
        </a:p>
      </dgm:t>
    </dgm:pt>
    <dgm:pt modelId="{D3A821B4-8195-4ABA-A486-755E2183701B}" type="parTrans" cxnId="{A6108CFD-5CF5-4AC6-B677-1199F2460912}">
      <dgm:prSet/>
      <dgm:spPr/>
      <dgm:t>
        <a:bodyPr/>
        <a:lstStyle/>
        <a:p>
          <a:endParaRPr lang="ru-RU"/>
        </a:p>
      </dgm:t>
    </dgm:pt>
    <dgm:pt modelId="{472F5C63-5B98-4FEA-B83C-3FB552C8E837}" type="sibTrans" cxnId="{A6108CFD-5CF5-4AC6-B677-1199F2460912}">
      <dgm:prSet/>
      <dgm:spPr/>
      <dgm:t>
        <a:bodyPr/>
        <a:lstStyle/>
        <a:p>
          <a:endParaRPr lang="ru-RU"/>
        </a:p>
      </dgm:t>
    </dgm:pt>
    <dgm:pt modelId="{5671C257-3617-4705-AA26-413BEF0B04BB}">
      <dgm:prSet phldrT="[Текст]" custT="1"/>
      <dgm:spPr/>
      <dgm:t>
        <a:bodyPr/>
        <a:lstStyle/>
        <a:p>
          <a:r>
            <a:rPr lang="ru-RU" sz="2400" smtClean="0"/>
            <a:t>календарный месяц</a:t>
          </a:r>
          <a:endParaRPr lang="ru-RU" sz="2400" dirty="0"/>
        </a:p>
      </dgm:t>
    </dgm:pt>
    <dgm:pt modelId="{190FECA6-6E72-40A2-A920-C3444A06744D}" type="parTrans" cxnId="{923E0C3B-C86E-4868-A05E-4D08FC207423}">
      <dgm:prSet/>
      <dgm:spPr/>
      <dgm:t>
        <a:bodyPr/>
        <a:lstStyle/>
        <a:p>
          <a:endParaRPr lang="ru-RU"/>
        </a:p>
      </dgm:t>
    </dgm:pt>
    <dgm:pt modelId="{61DF9795-DD2A-4AC0-AC23-1EA539EF3D88}" type="sibTrans" cxnId="{923E0C3B-C86E-4868-A05E-4D08FC207423}">
      <dgm:prSet/>
      <dgm:spPr/>
      <dgm:t>
        <a:bodyPr/>
        <a:lstStyle/>
        <a:p>
          <a:endParaRPr lang="ru-RU"/>
        </a:p>
      </dgm:t>
    </dgm:pt>
    <dgm:pt modelId="{DCDF4E19-0D63-48B3-AEC0-8085A689A395}">
      <dgm:prSet phldrT="[Текст]" custT="1"/>
      <dgm:spPr/>
      <dgm:t>
        <a:bodyPr/>
        <a:lstStyle/>
        <a:p>
          <a:r>
            <a:rPr lang="ru-RU" sz="2400" b="1" smtClean="0"/>
            <a:t>Налоговые ставки </a:t>
          </a:r>
          <a:endParaRPr lang="ru-RU" sz="2400" b="1" dirty="0"/>
        </a:p>
      </dgm:t>
    </dgm:pt>
    <dgm:pt modelId="{66AD9EAC-690D-4AAC-910F-3B31681218CE}" type="parTrans" cxnId="{0216496D-1352-47EB-8177-28A5FFAC813E}">
      <dgm:prSet/>
      <dgm:spPr/>
      <dgm:t>
        <a:bodyPr/>
        <a:lstStyle/>
        <a:p>
          <a:endParaRPr lang="ru-RU"/>
        </a:p>
      </dgm:t>
    </dgm:pt>
    <dgm:pt modelId="{70E229EE-872B-47EB-AD5E-D40D7C0A6A83}" type="sibTrans" cxnId="{0216496D-1352-47EB-8177-28A5FFAC813E}">
      <dgm:prSet/>
      <dgm:spPr/>
      <dgm:t>
        <a:bodyPr/>
        <a:lstStyle/>
        <a:p>
          <a:endParaRPr lang="ru-RU"/>
        </a:p>
      </dgm:t>
    </dgm:pt>
    <dgm:pt modelId="{6BC25415-1618-4741-B887-F2C697A0EC9C}">
      <dgm:prSet phldrT="[Текст]" custT="1"/>
      <dgm:spPr/>
      <dgm:t>
        <a:bodyPr/>
        <a:lstStyle/>
        <a:p>
          <a:r>
            <a:rPr lang="ru-RU" sz="2400" smtClean="0"/>
            <a:t>по каждому виду подакцизного товара (ст. 193 НК РФ)</a:t>
          </a:r>
          <a:endParaRPr lang="ru-RU" sz="2400" dirty="0"/>
        </a:p>
      </dgm:t>
    </dgm:pt>
    <dgm:pt modelId="{1031559C-8C42-4011-AAFA-884297D4F714}" type="parTrans" cxnId="{48AD7286-9090-465D-9ED7-559A4AE36035}">
      <dgm:prSet/>
      <dgm:spPr/>
      <dgm:t>
        <a:bodyPr/>
        <a:lstStyle/>
        <a:p>
          <a:endParaRPr lang="ru-RU"/>
        </a:p>
      </dgm:t>
    </dgm:pt>
    <dgm:pt modelId="{461CF872-3C84-42FD-813E-6A8E169F9EFD}" type="sibTrans" cxnId="{48AD7286-9090-465D-9ED7-559A4AE36035}">
      <dgm:prSet/>
      <dgm:spPr/>
      <dgm:t>
        <a:bodyPr/>
        <a:lstStyle/>
        <a:p>
          <a:endParaRPr lang="ru-RU"/>
        </a:p>
      </dgm:t>
    </dgm:pt>
    <dgm:pt modelId="{0AE79DB5-ADE4-42A9-B5C6-950462142E2C}">
      <dgm:prSet phldrT="[Текст]" custT="1"/>
      <dgm:spPr/>
      <dgm:t>
        <a:bodyPr/>
        <a:lstStyle/>
        <a:p>
          <a:r>
            <a:rPr lang="ru-RU" sz="2400" dirty="0" smtClean="0"/>
            <a:t>Сумма акциза </a:t>
          </a:r>
          <a:endParaRPr lang="ru-RU" sz="2400" dirty="0"/>
        </a:p>
      </dgm:t>
    </dgm:pt>
    <dgm:pt modelId="{87D61FE3-A93A-4D35-AACB-A9F91FE58F96}" type="parTrans" cxnId="{A91D812A-212E-4CA9-A214-0EA580EEB324}">
      <dgm:prSet/>
      <dgm:spPr/>
    </dgm:pt>
    <dgm:pt modelId="{8E8E1035-9185-401B-B659-5E6655D177EA}" type="sibTrans" cxnId="{A91D812A-212E-4CA9-A214-0EA580EEB324}">
      <dgm:prSet/>
      <dgm:spPr/>
    </dgm:pt>
    <dgm:pt modelId="{6C9AB7CB-4AB5-40D8-A08B-0B7B9429DFEC}">
      <dgm:prSet phldrT="[Текст]" custT="1"/>
      <dgm:spPr/>
      <dgm:t>
        <a:bodyPr/>
        <a:lstStyle/>
        <a:p>
          <a:r>
            <a:rPr lang="ru-RU" sz="2400" dirty="0" smtClean="0"/>
            <a:t>произведение ставки акциза и налоговой базы</a:t>
          </a:r>
          <a:endParaRPr lang="ru-RU" sz="2400" dirty="0"/>
        </a:p>
      </dgm:t>
    </dgm:pt>
    <dgm:pt modelId="{D5259275-EAD9-4F5D-BD02-35B5854C7DEB}" type="parTrans" cxnId="{5AA6DA63-1831-47F8-AB5D-EEF142E9D87E}">
      <dgm:prSet/>
      <dgm:spPr/>
    </dgm:pt>
    <dgm:pt modelId="{F706457D-1557-4C41-8A43-C82821573B7C}" type="sibTrans" cxnId="{5AA6DA63-1831-47F8-AB5D-EEF142E9D87E}">
      <dgm:prSet/>
      <dgm:spPr/>
    </dgm:pt>
    <dgm:pt modelId="{836A5A30-E8B2-4CA0-AB81-CF89678C8D86}" type="pres">
      <dgm:prSet presAssocID="{B29F1F11-B866-4D2B-844A-C58FF101F60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ADA77B-6332-4FF8-B2FA-6208ACB1D327}" type="pres">
      <dgm:prSet presAssocID="{7C16BF5F-5EA1-4D12-AAE9-E2488FF1DC9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3F7DB7-B380-45A6-92F0-9E5C86FC8151}" type="pres">
      <dgm:prSet presAssocID="{7C16BF5F-5EA1-4D12-AAE9-E2488FF1DC92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3D3DF5-6470-4B95-9529-BB14D04D2E55}" type="pres">
      <dgm:prSet presAssocID="{DCDF4E19-0D63-48B3-AEC0-8085A689A39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3232EC-A610-426C-B540-F7AFF7F203A0}" type="pres">
      <dgm:prSet presAssocID="{DCDF4E19-0D63-48B3-AEC0-8085A689A395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57C7B4-45B5-4E54-AEB6-148C2E96F05B}" type="pres">
      <dgm:prSet presAssocID="{0AE79DB5-ADE4-42A9-B5C6-950462142E2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5873DF-1BA8-4F53-B186-19A189460B74}" type="pres">
      <dgm:prSet presAssocID="{0AE79DB5-ADE4-42A9-B5C6-950462142E2C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EC3AA85-48FC-4B07-9FBA-E41B94E3D991}" type="presOf" srcId="{DCDF4E19-0D63-48B3-AEC0-8085A689A395}" destId="{483D3DF5-6470-4B95-9529-BB14D04D2E55}" srcOrd="0" destOrd="0" presId="urn:microsoft.com/office/officeart/2005/8/layout/vList2"/>
    <dgm:cxn modelId="{37BFE3E1-082F-417A-9F31-AC4605DA64BB}" type="presOf" srcId="{B29F1F11-B866-4D2B-844A-C58FF101F601}" destId="{836A5A30-E8B2-4CA0-AB81-CF89678C8D86}" srcOrd="0" destOrd="0" presId="urn:microsoft.com/office/officeart/2005/8/layout/vList2"/>
    <dgm:cxn modelId="{A91D812A-212E-4CA9-A214-0EA580EEB324}" srcId="{B29F1F11-B866-4D2B-844A-C58FF101F601}" destId="{0AE79DB5-ADE4-42A9-B5C6-950462142E2C}" srcOrd="2" destOrd="0" parTransId="{87D61FE3-A93A-4D35-AACB-A9F91FE58F96}" sibTransId="{8E8E1035-9185-401B-B659-5E6655D177EA}"/>
    <dgm:cxn modelId="{7847B616-6C28-4CC2-ABD7-9D65A3B8EE52}" type="presOf" srcId="{0AE79DB5-ADE4-42A9-B5C6-950462142E2C}" destId="{A557C7B4-45B5-4E54-AEB6-148C2E96F05B}" srcOrd="0" destOrd="0" presId="urn:microsoft.com/office/officeart/2005/8/layout/vList2"/>
    <dgm:cxn modelId="{923E0C3B-C86E-4868-A05E-4D08FC207423}" srcId="{7C16BF5F-5EA1-4D12-AAE9-E2488FF1DC92}" destId="{5671C257-3617-4705-AA26-413BEF0B04BB}" srcOrd="0" destOrd="0" parTransId="{190FECA6-6E72-40A2-A920-C3444A06744D}" sibTransId="{61DF9795-DD2A-4AC0-AC23-1EA539EF3D88}"/>
    <dgm:cxn modelId="{46D50B5E-8B27-4C33-AF15-C9C40AD7368F}" type="presOf" srcId="{6C9AB7CB-4AB5-40D8-A08B-0B7B9429DFEC}" destId="{B95873DF-1BA8-4F53-B186-19A189460B74}" srcOrd="0" destOrd="0" presId="urn:microsoft.com/office/officeart/2005/8/layout/vList2"/>
    <dgm:cxn modelId="{41C73619-74D2-4C2A-9E9D-604793F275CB}" type="presOf" srcId="{7C16BF5F-5EA1-4D12-AAE9-E2488FF1DC92}" destId="{1DADA77B-6332-4FF8-B2FA-6208ACB1D327}" srcOrd="0" destOrd="0" presId="urn:microsoft.com/office/officeart/2005/8/layout/vList2"/>
    <dgm:cxn modelId="{48AD7286-9090-465D-9ED7-559A4AE36035}" srcId="{DCDF4E19-0D63-48B3-AEC0-8085A689A395}" destId="{6BC25415-1618-4741-B887-F2C697A0EC9C}" srcOrd="0" destOrd="0" parTransId="{1031559C-8C42-4011-AAFA-884297D4F714}" sibTransId="{461CF872-3C84-42FD-813E-6A8E169F9EFD}"/>
    <dgm:cxn modelId="{49E1FBD9-E96B-4740-AE5C-BF6FBF1728F1}" type="presOf" srcId="{5671C257-3617-4705-AA26-413BEF0B04BB}" destId="{833F7DB7-B380-45A6-92F0-9E5C86FC8151}" srcOrd="0" destOrd="0" presId="urn:microsoft.com/office/officeart/2005/8/layout/vList2"/>
    <dgm:cxn modelId="{0216496D-1352-47EB-8177-28A5FFAC813E}" srcId="{B29F1F11-B866-4D2B-844A-C58FF101F601}" destId="{DCDF4E19-0D63-48B3-AEC0-8085A689A395}" srcOrd="1" destOrd="0" parTransId="{66AD9EAC-690D-4AAC-910F-3B31681218CE}" sibTransId="{70E229EE-872B-47EB-AD5E-D40D7C0A6A83}"/>
    <dgm:cxn modelId="{8C7007A3-8643-4A9A-990F-8503D6BB81A5}" type="presOf" srcId="{6BC25415-1618-4741-B887-F2C697A0EC9C}" destId="{413232EC-A610-426C-B540-F7AFF7F203A0}" srcOrd="0" destOrd="0" presId="urn:microsoft.com/office/officeart/2005/8/layout/vList2"/>
    <dgm:cxn modelId="{5AA6DA63-1831-47F8-AB5D-EEF142E9D87E}" srcId="{0AE79DB5-ADE4-42A9-B5C6-950462142E2C}" destId="{6C9AB7CB-4AB5-40D8-A08B-0B7B9429DFEC}" srcOrd="0" destOrd="0" parTransId="{D5259275-EAD9-4F5D-BD02-35B5854C7DEB}" sibTransId="{F706457D-1557-4C41-8A43-C82821573B7C}"/>
    <dgm:cxn modelId="{A6108CFD-5CF5-4AC6-B677-1199F2460912}" srcId="{B29F1F11-B866-4D2B-844A-C58FF101F601}" destId="{7C16BF5F-5EA1-4D12-AAE9-E2488FF1DC92}" srcOrd="0" destOrd="0" parTransId="{D3A821B4-8195-4ABA-A486-755E2183701B}" sibTransId="{472F5C63-5B98-4FEA-B83C-3FB552C8E837}"/>
    <dgm:cxn modelId="{E8C37E85-B29C-4B91-A05F-6EC970ACD5CF}" type="presParOf" srcId="{836A5A30-E8B2-4CA0-AB81-CF89678C8D86}" destId="{1DADA77B-6332-4FF8-B2FA-6208ACB1D327}" srcOrd="0" destOrd="0" presId="urn:microsoft.com/office/officeart/2005/8/layout/vList2"/>
    <dgm:cxn modelId="{1274D109-3D1B-4BF1-ABD5-1D7B8A389100}" type="presParOf" srcId="{836A5A30-E8B2-4CA0-AB81-CF89678C8D86}" destId="{833F7DB7-B380-45A6-92F0-9E5C86FC8151}" srcOrd="1" destOrd="0" presId="urn:microsoft.com/office/officeart/2005/8/layout/vList2"/>
    <dgm:cxn modelId="{DF4345D7-50F6-4B27-B21E-245AF2BD69C8}" type="presParOf" srcId="{836A5A30-E8B2-4CA0-AB81-CF89678C8D86}" destId="{483D3DF5-6470-4B95-9529-BB14D04D2E55}" srcOrd="2" destOrd="0" presId="urn:microsoft.com/office/officeart/2005/8/layout/vList2"/>
    <dgm:cxn modelId="{34BEC0D1-97FB-4658-A57B-45C2E65B62AE}" type="presParOf" srcId="{836A5A30-E8B2-4CA0-AB81-CF89678C8D86}" destId="{413232EC-A610-426C-B540-F7AFF7F203A0}" srcOrd="3" destOrd="0" presId="urn:microsoft.com/office/officeart/2005/8/layout/vList2"/>
    <dgm:cxn modelId="{37A51840-A105-490C-ACE5-9AAE69B8AAB8}" type="presParOf" srcId="{836A5A30-E8B2-4CA0-AB81-CF89678C8D86}" destId="{A557C7B4-45B5-4E54-AEB6-148C2E96F05B}" srcOrd="4" destOrd="0" presId="urn:microsoft.com/office/officeart/2005/8/layout/vList2"/>
    <dgm:cxn modelId="{A895CA59-AC15-4324-8E67-180938A88517}" type="presParOf" srcId="{836A5A30-E8B2-4CA0-AB81-CF89678C8D86}" destId="{B95873DF-1BA8-4F53-B186-19A189460B74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E9212EB-97CB-4382-BF1E-5716CC583BE3}" type="doc">
      <dgm:prSet loTypeId="urn:microsoft.com/office/officeart/2005/8/layout/v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6905AC7-B5B5-4373-8E26-83ABFB0B9081}">
      <dgm:prSet phldrT="[Текст]" custT="1"/>
      <dgm:spPr/>
      <dgm:t>
        <a:bodyPr/>
        <a:lstStyle/>
        <a:p>
          <a:r>
            <a:rPr lang="ru-RU" sz="2800" b="1" dirty="0" smtClean="0"/>
            <a:t>Налогоплательщики</a:t>
          </a:r>
          <a:endParaRPr lang="ru-RU" sz="2800" b="1" dirty="0"/>
        </a:p>
      </dgm:t>
    </dgm:pt>
    <dgm:pt modelId="{ED7FDD45-9E63-467F-8874-6EB548BAD6C3}" type="parTrans" cxnId="{37A49421-A8BA-4F50-A551-504B0FF6C2A4}">
      <dgm:prSet/>
      <dgm:spPr/>
      <dgm:t>
        <a:bodyPr/>
        <a:lstStyle/>
        <a:p>
          <a:endParaRPr lang="ru-RU"/>
        </a:p>
      </dgm:t>
    </dgm:pt>
    <dgm:pt modelId="{8B3DEAFC-F619-4F81-9148-031F687C7175}" type="sibTrans" cxnId="{37A49421-A8BA-4F50-A551-504B0FF6C2A4}">
      <dgm:prSet/>
      <dgm:spPr/>
      <dgm:t>
        <a:bodyPr/>
        <a:lstStyle/>
        <a:p>
          <a:endParaRPr lang="ru-RU"/>
        </a:p>
      </dgm:t>
    </dgm:pt>
    <dgm:pt modelId="{95721D16-1B33-42F8-92B4-B8D5DBA9003B}">
      <dgm:prSet phldrT="[Текст]"/>
      <dgm:spPr/>
      <dgm:t>
        <a:bodyPr/>
        <a:lstStyle/>
        <a:p>
          <a:r>
            <a:rPr lang="ru-RU" dirty="0" smtClean="0"/>
            <a:t>российские юридические лица</a:t>
          </a:r>
          <a:endParaRPr lang="ru-RU" dirty="0"/>
        </a:p>
      </dgm:t>
    </dgm:pt>
    <dgm:pt modelId="{43AFB62C-CA15-432B-AEE5-599D7073F74F}" type="parTrans" cxnId="{348831E1-C1A8-4D62-B6CC-F9E32133E92C}">
      <dgm:prSet/>
      <dgm:spPr/>
      <dgm:t>
        <a:bodyPr/>
        <a:lstStyle/>
        <a:p>
          <a:endParaRPr lang="ru-RU"/>
        </a:p>
      </dgm:t>
    </dgm:pt>
    <dgm:pt modelId="{5E559957-29A8-4CC0-8728-89467C12542E}" type="sibTrans" cxnId="{348831E1-C1A8-4D62-B6CC-F9E32133E92C}">
      <dgm:prSet/>
      <dgm:spPr/>
      <dgm:t>
        <a:bodyPr/>
        <a:lstStyle/>
        <a:p>
          <a:endParaRPr lang="ru-RU"/>
        </a:p>
      </dgm:t>
    </dgm:pt>
    <dgm:pt modelId="{A87D528D-0547-41DA-8285-34C94F8745A3}">
      <dgm:prSet phldrT="[Текст]"/>
      <dgm:spPr/>
      <dgm:t>
        <a:bodyPr/>
        <a:lstStyle/>
        <a:p>
          <a:r>
            <a:rPr lang="ru-RU" dirty="0" smtClean="0"/>
            <a:t>иностранные юридические лица, работающие в России через постоянные представительства</a:t>
          </a:r>
          <a:endParaRPr lang="ru-RU" dirty="0"/>
        </a:p>
      </dgm:t>
    </dgm:pt>
    <dgm:pt modelId="{6F475E29-21A2-46DC-B415-1E11A45B15F8}" type="parTrans" cxnId="{589CAC5E-C958-46F4-9E3E-B48089AF4741}">
      <dgm:prSet/>
      <dgm:spPr/>
      <dgm:t>
        <a:bodyPr/>
        <a:lstStyle/>
        <a:p>
          <a:endParaRPr lang="ru-RU"/>
        </a:p>
      </dgm:t>
    </dgm:pt>
    <dgm:pt modelId="{E6F172C5-7287-4CD9-9675-61E5A708B68B}" type="sibTrans" cxnId="{589CAC5E-C958-46F4-9E3E-B48089AF4741}">
      <dgm:prSet/>
      <dgm:spPr/>
      <dgm:t>
        <a:bodyPr/>
        <a:lstStyle/>
        <a:p>
          <a:endParaRPr lang="ru-RU"/>
        </a:p>
      </dgm:t>
    </dgm:pt>
    <dgm:pt modelId="{D8A7D512-503F-4C9A-A356-4088DA328CF6}">
      <dgm:prSet phldrT="[Текст]" custT="1"/>
      <dgm:spPr/>
      <dgm:t>
        <a:bodyPr/>
        <a:lstStyle/>
        <a:p>
          <a:r>
            <a:rPr lang="ru-RU" sz="2800" b="1" dirty="0" smtClean="0"/>
            <a:t>От уплаты налога на прибыль  освобождены</a:t>
          </a:r>
          <a:endParaRPr lang="ru-RU" sz="2800" b="1" dirty="0"/>
        </a:p>
      </dgm:t>
    </dgm:pt>
    <dgm:pt modelId="{79438903-1406-42C9-8A8C-AF3AC8977B83}" type="parTrans" cxnId="{C580D3BF-FDFC-4BBF-A981-C04305B2EA0E}">
      <dgm:prSet/>
      <dgm:spPr/>
      <dgm:t>
        <a:bodyPr/>
        <a:lstStyle/>
        <a:p>
          <a:endParaRPr lang="ru-RU"/>
        </a:p>
      </dgm:t>
    </dgm:pt>
    <dgm:pt modelId="{AFAB0E0B-36AF-4BCC-B8EC-C7C439ECD7F4}" type="sibTrans" cxnId="{C580D3BF-FDFC-4BBF-A981-C04305B2EA0E}">
      <dgm:prSet/>
      <dgm:spPr/>
      <dgm:t>
        <a:bodyPr/>
        <a:lstStyle/>
        <a:p>
          <a:endParaRPr lang="ru-RU"/>
        </a:p>
      </dgm:t>
    </dgm:pt>
    <dgm:pt modelId="{A326F397-EFAE-46FD-B909-7CFF8CC1E98C}">
      <dgm:prSet phldrT="[Текст]"/>
      <dgm:spPr/>
      <dgm:t>
        <a:bodyPr/>
        <a:lstStyle/>
        <a:p>
          <a:r>
            <a:rPr lang="ru-RU" dirty="0" smtClean="0"/>
            <a:t>налогоплательщики, применяющие специальные налоговые режимы </a:t>
          </a:r>
          <a:endParaRPr lang="ru-RU" dirty="0"/>
        </a:p>
      </dgm:t>
    </dgm:pt>
    <dgm:pt modelId="{50975096-8839-45BF-89FF-EEFC5429D203}" type="parTrans" cxnId="{723D1519-BA43-42F3-B665-8358AF2D8EB4}">
      <dgm:prSet/>
      <dgm:spPr/>
      <dgm:t>
        <a:bodyPr/>
        <a:lstStyle/>
        <a:p>
          <a:endParaRPr lang="ru-RU"/>
        </a:p>
      </dgm:t>
    </dgm:pt>
    <dgm:pt modelId="{53710ECE-0AB9-4808-A49C-BD3F5E512F3D}" type="sibTrans" cxnId="{723D1519-BA43-42F3-B665-8358AF2D8EB4}">
      <dgm:prSet/>
      <dgm:spPr/>
      <dgm:t>
        <a:bodyPr/>
        <a:lstStyle/>
        <a:p>
          <a:endParaRPr lang="ru-RU"/>
        </a:p>
      </dgm:t>
    </dgm:pt>
    <dgm:pt modelId="{C678E68B-7077-4B7D-B990-94A2E4C00268}">
      <dgm:prSet phldrT="[Текст]"/>
      <dgm:spPr/>
      <dgm:t>
        <a:bodyPr/>
        <a:lstStyle/>
        <a:p>
          <a:r>
            <a:rPr lang="ru-RU" dirty="0" smtClean="0"/>
            <a:t>участники проекта «Инновационный центр «</a:t>
          </a:r>
          <a:r>
            <a:rPr lang="ru-RU" dirty="0" err="1" smtClean="0"/>
            <a:t>Сколково</a:t>
          </a:r>
          <a:r>
            <a:rPr lang="ru-RU" dirty="0" smtClean="0"/>
            <a:t>»</a:t>
          </a:r>
          <a:endParaRPr lang="ru-RU" dirty="0"/>
        </a:p>
      </dgm:t>
    </dgm:pt>
    <dgm:pt modelId="{72593BBB-99EF-48BC-92B2-730419FF29FC}" type="parTrans" cxnId="{75AAA4FE-D590-4BCA-A4E0-8EA047AD8584}">
      <dgm:prSet/>
      <dgm:spPr/>
      <dgm:t>
        <a:bodyPr/>
        <a:lstStyle/>
        <a:p>
          <a:endParaRPr lang="ru-RU"/>
        </a:p>
      </dgm:t>
    </dgm:pt>
    <dgm:pt modelId="{79AC028A-4132-4B20-B9C6-8B3899C4D40A}" type="sibTrans" cxnId="{75AAA4FE-D590-4BCA-A4E0-8EA047AD8584}">
      <dgm:prSet/>
      <dgm:spPr/>
      <dgm:t>
        <a:bodyPr/>
        <a:lstStyle/>
        <a:p>
          <a:endParaRPr lang="ru-RU"/>
        </a:p>
      </dgm:t>
    </dgm:pt>
    <dgm:pt modelId="{7BBA7C89-3FCF-4BDF-82F1-80204F63E876}">
      <dgm:prSet phldrT="[Текст]"/>
      <dgm:spPr/>
      <dgm:t>
        <a:bodyPr/>
        <a:lstStyle/>
        <a:p>
          <a:r>
            <a:rPr lang="ru-RU" dirty="0" smtClean="0"/>
            <a:t>иностранные организации, признаваемые налоговыми резидентами Российской Федерации </a:t>
          </a:r>
          <a:endParaRPr lang="ru-RU" dirty="0"/>
        </a:p>
      </dgm:t>
    </dgm:pt>
    <dgm:pt modelId="{5910D3D3-1CA8-4394-90A6-5FAF039E522E}" type="parTrans" cxnId="{09762F8A-5D8F-4574-ABA8-314F1CA7F60A}">
      <dgm:prSet/>
      <dgm:spPr/>
      <dgm:t>
        <a:bodyPr/>
        <a:lstStyle/>
        <a:p>
          <a:endParaRPr lang="ru-RU"/>
        </a:p>
      </dgm:t>
    </dgm:pt>
    <dgm:pt modelId="{8FD7292E-DE9A-42BD-93DE-37EB4254F539}" type="sibTrans" cxnId="{09762F8A-5D8F-4574-ABA8-314F1CA7F60A}">
      <dgm:prSet/>
      <dgm:spPr/>
      <dgm:t>
        <a:bodyPr/>
        <a:lstStyle/>
        <a:p>
          <a:endParaRPr lang="ru-RU"/>
        </a:p>
      </dgm:t>
    </dgm:pt>
    <dgm:pt modelId="{954F38D7-0C07-495E-88FA-D3798FC5257F}">
      <dgm:prSet phldrT="[Текст]"/>
      <dgm:spPr/>
      <dgm:t>
        <a:bodyPr/>
        <a:lstStyle/>
        <a:p>
          <a:r>
            <a:rPr lang="ru-RU" dirty="0" smtClean="0"/>
            <a:t>- иностранные организации, местом фактического управления которыми является Российская Федерация</a:t>
          </a:r>
          <a:endParaRPr lang="ru-RU" dirty="0"/>
        </a:p>
      </dgm:t>
    </dgm:pt>
    <dgm:pt modelId="{AA94D922-8F15-4028-98A9-8B6C7B2CC6FC}" type="parTrans" cxnId="{53DFA711-56A3-4CFD-953A-F2447D12B3A8}">
      <dgm:prSet/>
      <dgm:spPr/>
      <dgm:t>
        <a:bodyPr/>
        <a:lstStyle/>
        <a:p>
          <a:endParaRPr lang="ru-RU"/>
        </a:p>
      </dgm:t>
    </dgm:pt>
    <dgm:pt modelId="{FE1C8AB3-71EF-4458-ADEE-663EA2C0E8CA}" type="sibTrans" cxnId="{53DFA711-56A3-4CFD-953A-F2447D12B3A8}">
      <dgm:prSet/>
      <dgm:spPr/>
      <dgm:t>
        <a:bodyPr/>
        <a:lstStyle/>
        <a:p>
          <a:endParaRPr lang="ru-RU"/>
        </a:p>
      </dgm:t>
    </dgm:pt>
    <dgm:pt modelId="{3955B7CB-9D8C-4C98-92F3-F36815AEDFD0}" type="pres">
      <dgm:prSet presAssocID="{AE9212EB-97CB-4382-BF1E-5716CC583BE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7DE99F6-06CD-4134-AC38-C43EF3F2A009}" type="pres">
      <dgm:prSet presAssocID="{86905AC7-B5B5-4373-8E26-83ABFB0B9081}" presName="linNode" presStyleCnt="0"/>
      <dgm:spPr/>
    </dgm:pt>
    <dgm:pt modelId="{36738D92-84DE-461A-A44D-856F12C21579}" type="pres">
      <dgm:prSet presAssocID="{86905AC7-B5B5-4373-8E26-83ABFB0B9081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8423F1-588B-4C17-B5B0-46BD5EFC6BCC}" type="pres">
      <dgm:prSet presAssocID="{86905AC7-B5B5-4373-8E26-83ABFB0B9081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D1C92A-9169-4C05-8248-D26E2499E1BA}" type="pres">
      <dgm:prSet presAssocID="{8B3DEAFC-F619-4F81-9148-031F687C7175}" presName="spacing" presStyleCnt="0"/>
      <dgm:spPr/>
    </dgm:pt>
    <dgm:pt modelId="{3616F14F-06C3-4749-9375-7A60D98A5330}" type="pres">
      <dgm:prSet presAssocID="{D8A7D512-503F-4C9A-A356-4088DA328CF6}" presName="linNode" presStyleCnt="0"/>
      <dgm:spPr/>
    </dgm:pt>
    <dgm:pt modelId="{879B6005-A585-43BD-A064-E74E31A831ED}" type="pres">
      <dgm:prSet presAssocID="{D8A7D512-503F-4C9A-A356-4088DA328CF6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F61C15-FF08-468F-A08C-B8A63DDD4925}" type="pres">
      <dgm:prSet presAssocID="{D8A7D512-503F-4C9A-A356-4088DA328CF6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23D1519-BA43-42F3-B665-8358AF2D8EB4}" srcId="{D8A7D512-503F-4C9A-A356-4088DA328CF6}" destId="{A326F397-EFAE-46FD-B909-7CFF8CC1E98C}" srcOrd="0" destOrd="0" parTransId="{50975096-8839-45BF-89FF-EEFC5429D203}" sibTransId="{53710ECE-0AB9-4808-A49C-BD3F5E512F3D}"/>
    <dgm:cxn modelId="{53DFA711-56A3-4CFD-953A-F2447D12B3A8}" srcId="{86905AC7-B5B5-4373-8E26-83ABFB0B9081}" destId="{954F38D7-0C07-495E-88FA-D3798FC5257F}" srcOrd="3" destOrd="0" parTransId="{AA94D922-8F15-4028-98A9-8B6C7B2CC6FC}" sibTransId="{FE1C8AB3-71EF-4458-ADEE-663EA2C0E8CA}"/>
    <dgm:cxn modelId="{32DF625A-9964-45C2-8D95-0F9637C74A40}" type="presOf" srcId="{7BBA7C89-3FCF-4BDF-82F1-80204F63E876}" destId="{C58423F1-588B-4C17-B5B0-46BD5EFC6BCC}" srcOrd="0" destOrd="2" presId="urn:microsoft.com/office/officeart/2005/8/layout/vList6"/>
    <dgm:cxn modelId="{09762F8A-5D8F-4574-ABA8-314F1CA7F60A}" srcId="{86905AC7-B5B5-4373-8E26-83ABFB0B9081}" destId="{7BBA7C89-3FCF-4BDF-82F1-80204F63E876}" srcOrd="2" destOrd="0" parTransId="{5910D3D3-1CA8-4394-90A6-5FAF039E522E}" sibTransId="{8FD7292E-DE9A-42BD-93DE-37EB4254F539}"/>
    <dgm:cxn modelId="{3528C0C6-19C0-42B6-9990-A0B48F4ED711}" type="presOf" srcId="{D8A7D512-503F-4C9A-A356-4088DA328CF6}" destId="{879B6005-A585-43BD-A064-E74E31A831ED}" srcOrd="0" destOrd="0" presId="urn:microsoft.com/office/officeart/2005/8/layout/vList6"/>
    <dgm:cxn modelId="{D1D53EA3-DD5E-4C67-9B5B-F65A12B5A81F}" type="presOf" srcId="{AE9212EB-97CB-4382-BF1E-5716CC583BE3}" destId="{3955B7CB-9D8C-4C98-92F3-F36815AEDFD0}" srcOrd="0" destOrd="0" presId="urn:microsoft.com/office/officeart/2005/8/layout/vList6"/>
    <dgm:cxn modelId="{2FA44323-88B6-46E4-9242-99305EAD23EE}" type="presOf" srcId="{C678E68B-7077-4B7D-B990-94A2E4C00268}" destId="{D8F61C15-FF08-468F-A08C-B8A63DDD4925}" srcOrd="0" destOrd="1" presId="urn:microsoft.com/office/officeart/2005/8/layout/vList6"/>
    <dgm:cxn modelId="{75AAA4FE-D590-4BCA-A4E0-8EA047AD8584}" srcId="{D8A7D512-503F-4C9A-A356-4088DA328CF6}" destId="{C678E68B-7077-4B7D-B990-94A2E4C00268}" srcOrd="1" destOrd="0" parTransId="{72593BBB-99EF-48BC-92B2-730419FF29FC}" sibTransId="{79AC028A-4132-4B20-B9C6-8B3899C4D40A}"/>
    <dgm:cxn modelId="{348831E1-C1A8-4D62-B6CC-F9E32133E92C}" srcId="{86905AC7-B5B5-4373-8E26-83ABFB0B9081}" destId="{95721D16-1B33-42F8-92B4-B8D5DBA9003B}" srcOrd="0" destOrd="0" parTransId="{43AFB62C-CA15-432B-AEE5-599D7073F74F}" sibTransId="{5E559957-29A8-4CC0-8728-89467C12542E}"/>
    <dgm:cxn modelId="{589CAC5E-C958-46F4-9E3E-B48089AF4741}" srcId="{86905AC7-B5B5-4373-8E26-83ABFB0B9081}" destId="{A87D528D-0547-41DA-8285-34C94F8745A3}" srcOrd="1" destOrd="0" parTransId="{6F475E29-21A2-46DC-B415-1E11A45B15F8}" sibTransId="{E6F172C5-7287-4CD9-9675-61E5A708B68B}"/>
    <dgm:cxn modelId="{37A49421-A8BA-4F50-A551-504B0FF6C2A4}" srcId="{AE9212EB-97CB-4382-BF1E-5716CC583BE3}" destId="{86905AC7-B5B5-4373-8E26-83ABFB0B9081}" srcOrd="0" destOrd="0" parTransId="{ED7FDD45-9E63-467F-8874-6EB548BAD6C3}" sibTransId="{8B3DEAFC-F619-4F81-9148-031F687C7175}"/>
    <dgm:cxn modelId="{C580D3BF-FDFC-4BBF-A981-C04305B2EA0E}" srcId="{AE9212EB-97CB-4382-BF1E-5716CC583BE3}" destId="{D8A7D512-503F-4C9A-A356-4088DA328CF6}" srcOrd="1" destOrd="0" parTransId="{79438903-1406-42C9-8A8C-AF3AC8977B83}" sibTransId="{AFAB0E0B-36AF-4BCC-B8EC-C7C439ECD7F4}"/>
    <dgm:cxn modelId="{0566A1D7-FD88-4DA3-BA97-B84F81622EF0}" type="presOf" srcId="{86905AC7-B5B5-4373-8E26-83ABFB0B9081}" destId="{36738D92-84DE-461A-A44D-856F12C21579}" srcOrd="0" destOrd="0" presId="urn:microsoft.com/office/officeart/2005/8/layout/vList6"/>
    <dgm:cxn modelId="{801F47DB-6DB0-49CA-857A-D002B25F06BD}" type="presOf" srcId="{954F38D7-0C07-495E-88FA-D3798FC5257F}" destId="{C58423F1-588B-4C17-B5B0-46BD5EFC6BCC}" srcOrd="0" destOrd="3" presId="urn:microsoft.com/office/officeart/2005/8/layout/vList6"/>
    <dgm:cxn modelId="{C22F266A-8EC3-44E8-BCFC-9376F2544F57}" type="presOf" srcId="{A326F397-EFAE-46FD-B909-7CFF8CC1E98C}" destId="{D8F61C15-FF08-468F-A08C-B8A63DDD4925}" srcOrd="0" destOrd="0" presId="urn:microsoft.com/office/officeart/2005/8/layout/vList6"/>
    <dgm:cxn modelId="{5CBD5608-3E2D-4AC8-A8FD-E65F43A7977D}" type="presOf" srcId="{A87D528D-0547-41DA-8285-34C94F8745A3}" destId="{C58423F1-588B-4C17-B5B0-46BD5EFC6BCC}" srcOrd="0" destOrd="1" presId="urn:microsoft.com/office/officeart/2005/8/layout/vList6"/>
    <dgm:cxn modelId="{DF8288F9-B9B7-41F4-AC85-739853D58F0E}" type="presOf" srcId="{95721D16-1B33-42F8-92B4-B8D5DBA9003B}" destId="{C58423F1-588B-4C17-B5B0-46BD5EFC6BCC}" srcOrd="0" destOrd="0" presId="urn:microsoft.com/office/officeart/2005/8/layout/vList6"/>
    <dgm:cxn modelId="{BDFEDF3E-C3C7-47D7-98D1-F0273BE6BC1E}" type="presParOf" srcId="{3955B7CB-9D8C-4C98-92F3-F36815AEDFD0}" destId="{97DE99F6-06CD-4134-AC38-C43EF3F2A009}" srcOrd="0" destOrd="0" presId="urn:microsoft.com/office/officeart/2005/8/layout/vList6"/>
    <dgm:cxn modelId="{B94D777B-394D-48C5-A1E7-71C376784B6A}" type="presParOf" srcId="{97DE99F6-06CD-4134-AC38-C43EF3F2A009}" destId="{36738D92-84DE-461A-A44D-856F12C21579}" srcOrd="0" destOrd="0" presId="urn:microsoft.com/office/officeart/2005/8/layout/vList6"/>
    <dgm:cxn modelId="{E620A32E-DE75-47CA-9029-3A9651976BF9}" type="presParOf" srcId="{97DE99F6-06CD-4134-AC38-C43EF3F2A009}" destId="{C58423F1-588B-4C17-B5B0-46BD5EFC6BCC}" srcOrd="1" destOrd="0" presId="urn:microsoft.com/office/officeart/2005/8/layout/vList6"/>
    <dgm:cxn modelId="{F6AA820D-BECD-4E74-8977-C8E0676F264B}" type="presParOf" srcId="{3955B7CB-9D8C-4C98-92F3-F36815AEDFD0}" destId="{67D1C92A-9169-4C05-8248-D26E2499E1BA}" srcOrd="1" destOrd="0" presId="urn:microsoft.com/office/officeart/2005/8/layout/vList6"/>
    <dgm:cxn modelId="{532F570B-D3D9-41FA-8EA2-80A14DE4E890}" type="presParOf" srcId="{3955B7CB-9D8C-4C98-92F3-F36815AEDFD0}" destId="{3616F14F-06C3-4749-9375-7A60D98A5330}" srcOrd="2" destOrd="0" presId="urn:microsoft.com/office/officeart/2005/8/layout/vList6"/>
    <dgm:cxn modelId="{CE20F86D-DC8E-43E3-840D-1F83F4C973E0}" type="presParOf" srcId="{3616F14F-06C3-4749-9375-7A60D98A5330}" destId="{879B6005-A585-43BD-A064-E74E31A831ED}" srcOrd="0" destOrd="0" presId="urn:microsoft.com/office/officeart/2005/8/layout/vList6"/>
    <dgm:cxn modelId="{5CDA3BDE-D767-4175-A2ED-CA03FE242459}" type="presParOf" srcId="{3616F14F-06C3-4749-9375-7A60D98A5330}" destId="{D8F61C15-FF08-468F-A08C-B8A63DDD492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E9212EB-97CB-4382-BF1E-5716CC583BE3}" type="doc">
      <dgm:prSet loTypeId="urn:microsoft.com/office/officeart/2005/8/layout/v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6905AC7-B5B5-4373-8E26-83ABFB0B9081}">
      <dgm:prSet phldrT="[Текст]" custT="1"/>
      <dgm:spPr/>
      <dgm:t>
        <a:bodyPr/>
        <a:lstStyle/>
        <a:p>
          <a:r>
            <a:rPr lang="ru-RU" sz="2800" b="1" dirty="0" smtClean="0"/>
            <a:t>Объект налогообложения </a:t>
          </a:r>
          <a:endParaRPr lang="ru-RU" sz="2800" b="1" dirty="0"/>
        </a:p>
      </dgm:t>
    </dgm:pt>
    <dgm:pt modelId="{ED7FDD45-9E63-467F-8874-6EB548BAD6C3}" type="parTrans" cxnId="{37A49421-A8BA-4F50-A551-504B0FF6C2A4}">
      <dgm:prSet/>
      <dgm:spPr/>
      <dgm:t>
        <a:bodyPr/>
        <a:lstStyle/>
        <a:p>
          <a:endParaRPr lang="ru-RU"/>
        </a:p>
      </dgm:t>
    </dgm:pt>
    <dgm:pt modelId="{8B3DEAFC-F619-4F81-9148-031F687C7175}" type="sibTrans" cxnId="{37A49421-A8BA-4F50-A551-504B0FF6C2A4}">
      <dgm:prSet/>
      <dgm:spPr/>
      <dgm:t>
        <a:bodyPr/>
        <a:lstStyle/>
        <a:p>
          <a:endParaRPr lang="ru-RU"/>
        </a:p>
      </dgm:t>
    </dgm:pt>
    <dgm:pt modelId="{95721D16-1B33-42F8-92B4-B8D5DBA9003B}">
      <dgm:prSet phldrT="[Текст]"/>
      <dgm:spPr/>
      <dgm:t>
        <a:bodyPr/>
        <a:lstStyle/>
        <a:p>
          <a:r>
            <a:rPr lang="ru-RU" smtClean="0"/>
            <a:t>прибыль (доходы, уменьшенные на величину расходов), полученная организацией за конкретный период времени</a:t>
          </a:r>
          <a:endParaRPr lang="ru-RU" dirty="0"/>
        </a:p>
      </dgm:t>
    </dgm:pt>
    <dgm:pt modelId="{43AFB62C-CA15-432B-AEE5-599D7073F74F}" type="parTrans" cxnId="{348831E1-C1A8-4D62-B6CC-F9E32133E92C}">
      <dgm:prSet/>
      <dgm:spPr/>
      <dgm:t>
        <a:bodyPr/>
        <a:lstStyle/>
        <a:p>
          <a:endParaRPr lang="ru-RU"/>
        </a:p>
      </dgm:t>
    </dgm:pt>
    <dgm:pt modelId="{5E559957-29A8-4CC0-8728-89467C12542E}" type="sibTrans" cxnId="{348831E1-C1A8-4D62-B6CC-F9E32133E92C}">
      <dgm:prSet/>
      <dgm:spPr/>
      <dgm:t>
        <a:bodyPr/>
        <a:lstStyle/>
        <a:p>
          <a:endParaRPr lang="ru-RU"/>
        </a:p>
      </dgm:t>
    </dgm:pt>
    <dgm:pt modelId="{D8A7D512-503F-4C9A-A356-4088DA328CF6}">
      <dgm:prSet phldrT="[Текст]" custT="1"/>
      <dgm:spPr/>
      <dgm:t>
        <a:bodyPr/>
        <a:lstStyle/>
        <a:p>
          <a:r>
            <a:rPr lang="ru-RU" sz="2800" b="1" smtClean="0"/>
            <a:t>Налоговая база </a:t>
          </a:r>
          <a:endParaRPr lang="ru-RU" sz="2800" b="1" dirty="0"/>
        </a:p>
      </dgm:t>
    </dgm:pt>
    <dgm:pt modelId="{79438903-1406-42C9-8A8C-AF3AC8977B83}" type="parTrans" cxnId="{C580D3BF-FDFC-4BBF-A981-C04305B2EA0E}">
      <dgm:prSet/>
      <dgm:spPr/>
      <dgm:t>
        <a:bodyPr/>
        <a:lstStyle/>
        <a:p>
          <a:endParaRPr lang="ru-RU"/>
        </a:p>
      </dgm:t>
    </dgm:pt>
    <dgm:pt modelId="{AFAB0E0B-36AF-4BCC-B8EC-C7C439ECD7F4}" type="sibTrans" cxnId="{C580D3BF-FDFC-4BBF-A981-C04305B2EA0E}">
      <dgm:prSet/>
      <dgm:spPr/>
      <dgm:t>
        <a:bodyPr/>
        <a:lstStyle/>
        <a:p>
          <a:endParaRPr lang="ru-RU"/>
        </a:p>
      </dgm:t>
    </dgm:pt>
    <dgm:pt modelId="{A326F397-EFAE-46FD-B909-7CFF8CC1E98C}">
      <dgm:prSet phldrT="[Текст]"/>
      <dgm:spPr/>
      <dgm:t>
        <a:bodyPr/>
        <a:lstStyle/>
        <a:p>
          <a:r>
            <a:rPr lang="ru-RU" smtClean="0"/>
            <a:t>в течение периода с 1 января по 31 декабря текущего года</a:t>
          </a:r>
          <a:endParaRPr lang="ru-RU" dirty="0"/>
        </a:p>
      </dgm:t>
    </dgm:pt>
    <dgm:pt modelId="{50975096-8839-45BF-89FF-EEFC5429D203}" type="parTrans" cxnId="{723D1519-BA43-42F3-B665-8358AF2D8EB4}">
      <dgm:prSet/>
      <dgm:spPr/>
      <dgm:t>
        <a:bodyPr/>
        <a:lstStyle/>
        <a:p>
          <a:endParaRPr lang="ru-RU"/>
        </a:p>
      </dgm:t>
    </dgm:pt>
    <dgm:pt modelId="{53710ECE-0AB9-4808-A49C-BD3F5E512F3D}" type="sibTrans" cxnId="{723D1519-BA43-42F3-B665-8358AF2D8EB4}">
      <dgm:prSet/>
      <dgm:spPr/>
      <dgm:t>
        <a:bodyPr/>
        <a:lstStyle/>
        <a:p>
          <a:endParaRPr lang="ru-RU"/>
        </a:p>
      </dgm:t>
    </dgm:pt>
    <dgm:pt modelId="{3955B7CB-9D8C-4C98-92F3-F36815AEDFD0}" type="pres">
      <dgm:prSet presAssocID="{AE9212EB-97CB-4382-BF1E-5716CC583BE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7DE99F6-06CD-4134-AC38-C43EF3F2A009}" type="pres">
      <dgm:prSet presAssocID="{86905AC7-B5B5-4373-8E26-83ABFB0B9081}" presName="linNode" presStyleCnt="0"/>
      <dgm:spPr/>
    </dgm:pt>
    <dgm:pt modelId="{36738D92-84DE-461A-A44D-856F12C21579}" type="pres">
      <dgm:prSet presAssocID="{86905AC7-B5B5-4373-8E26-83ABFB0B9081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8423F1-588B-4C17-B5B0-46BD5EFC6BCC}" type="pres">
      <dgm:prSet presAssocID="{86905AC7-B5B5-4373-8E26-83ABFB0B9081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D1C92A-9169-4C05-8248-D26E2499E1BA}" type="pres">
      <dgm:prSet presAssocID="{8B3DEAFC-F619-4F81-9148-031F687C7175}" presName="spacing" presStyleCnt="0"/>
      <dgm:spPr/>
    </dgm:pt>
    <dgm:pt modelId="{3616F14F-06C3-4749-9375-7A60D98A5330}" type="pres">
      <dgm:prSet presAssocID="{D8A7D512-503F-4C9A-A356-4088DA328CF6}" presName="linNode" presStyleCnt="0"/>
      <dgm:spPr/>
    </dgm:pt>
    <dgm:pt modelId="{879B6005-A585-43BD-A064-E74E31A831ED}" type="pres">
      <dgm:prSet presAssocID="{D8A7D512-503F-4C9A-A356-4088DA328CF6}" presName="parentShp" presStyleLbl="node1" presStyleIdx="1" presStyleCnt="2" custLinFactNeighborX="959" custLinFactNeighborY="30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F61C15-FF08-468F-A08C-B8A63DDD4925}" type="pres">
      <dgm:prSet presAssocID="{D8A7D512-503F-4C9A-A356-4088DA328CF6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3F5EC3F-2EF3-4EC5-B612-29D07B90A99C}" type="presOf" srcId="{95721D16-1B33-42F8-92B4-B8D5DBA9003B}" destId="{C58423F1-588B-4C17-B5B0-46BD5EFC6BCC}" srcOrd="0" destOrd="0" presId="urn:microsoft.com/office/officeart/2005/8/layout/vList6"/>
    <dgm:cxn modelId="{A40C92B7-57CB-4EE6-9DBE-35DEC6EC43AB}" type="presOf" srcId="{AE9212EB-97CB-4382-BF1E-5716CC583BE3}" destId="{3955B7CB-9D8C-4C98-92F3-F36815AEDFD0}" srcOrd="0" destOrd="0" presId="urn:microsoft.com/office/officeart/2005/8/layout/vList6"/>
    <dgm:cxn modelId="{4500D5A4-721F-4C29-8AD4-FA46F0CD9410}" type="presOf" srcId="{A326F397-EFAE-46FD-B909-7CFF8CC1E98C}" destId="{D8F61C15-FF08-468F-A08C-B8A63DDD4925}" srcOrd="0" destOrd="0" presId="urn:microsoft.com/office/officeart/2005/8/layout/vList6"/>
    <dgm:cxn modelId="{723D1519-BA43-42F3-B665-8358AF2D8EB4}" srcId="{D8A7D512-503F-4C9A-A356-4088DA328CF6}" destId="{A326F397-EFAE-46FD-B909-7CFF8CC1E98C}" srcOrd="0" destOrd="0" parTransId="{50975096-8839-45BF-89FF-EEFC5429D203}" sibTransId="{53710ECE-0AB9-4808-A49C-BD3F5E512F3D}"/>
    <dgm:cxn modelId="{04FB17C8-86A0-4003-93B8-28B7E31DCDE2}" type="presOf" srcId="{86905AC7-B5B5-4373-8E26-83ABFB0B9081}" destId="{36738D92-84DE-461A-A44D-856F12C21579}" srcOrd="0" destOrd="0" presId="urn:microsoft.com/office/officeart/2005/8/layout/vList6"/>
    <dgm:cxn modelId="{D9D8133C-B67C-4C88-9A2F-8B3BB0AE0ACE}" type="presOf" srcId="{D8A7D512-503F-4C9A-A356-4088DA328CF6}" destId="{879B6005-A585-43BD-A064-E74E31A831ED}" srcOrd="0" destOrd="0" presId="urn:microsoft.com/office/officeart/2005/8/layout/vList6"/>
    <dgm:cxn modelId="{C580D3BF-FDFC-4BBF-A981-C04305B2EA0E}" srcId="{AE9212EB-97CB-4382-BF1E-5716CC583BE3}" destId="{D8A7D512-503F-4C9A-A356-4088DA328CF6}" srcOrd="1" destOrd="0" parTransId="{79438903-1406-42C9-8A8C-AF3AC8977B83}" sibTransId="{AFAB0E0B-36AF-4BCC-B8EC-C7C439ECD7F4}"/>
    <dgm:cxn modelId="{37A49421-A8BA-4F50-A551-504B0FF6C2A4}" srcId="{AE9212EB-97CB-4382-BF1E-5716CC583BE3}" destId="{86905AC7-B5B5-4373-8E26-83ABFB0B9081}" srcOrd="0" destOrd="0" parTransId="{ED7FDD45-9E63-467F-8874-6EB548BAD6C3}" sibTransId="{8B3DEAFC-F619-4F81-9148-031F687C7175}"/>
    <dgm:cxn modelId="{348831E1-C1A8-4D62-B6CC-F9E32133E92C}" srcId="{86905AC7-B5B5-4373-8E26-83ABFB0B9081}" destId="{95721D16-1B33-42F8-92B4-B8D5DBA9003B}" srcOrd="0" destOrd="0" parTransId="{43AFB62C-CA15-432B-AEE5-599D7073F74F}" sibTransId="{5E559957-29A8-4CC0-8728-89467C12542E}"/>
    <dgm:cxn modelId="{8A065193-8F5A-43AD-9DAD-56231E985541}" type="presParOf" srcId="{3955B7CB-9D8C-4C98-92F3-F36815AEDFD0}" destId="{97DE99F6-06CD-4134-AC38-C43EF3F2A009}" srcOrd="0" destOrd="0" presId="urn:microsoft.com/office/officeart/2005/8/layout/vList6"/>
    <dgm:cxn modelId="{83E5BB7F-CA9F-4888-AA87-A5002F5A2D83}" type="presParOf" srcId="{97DE99F6-06CD-4134-AC38-C43EF3F2A009}" destId="{36738D92-84DE-461A-A44D-856F12C21579}" srcOrd="0" destOrd="0" presId="urn:microsoft.com/office/officeart/2005/8/layout/vList6"/>
    <dgm:cxn modelId="{096F6EDA-29FB-4F68-835B-FFFCFC65E5B1}" type="presParOf" srcId="{97DE99F6-06CD-4134-AC38-C43EF3F2A009}" destId="{C58423F1-588B-4C17-B5B0-46BD5EFC6BCC}" srcOrd="1" destOrd="0" presId="urn:microsoft.com/office/officeart/2005/8/layout/vList6"/>
    <dgm:cxn modelId="{6781857E-63E0-437D-949C-B731652EEF63}" type="presParOf" srcId="{3955B7CB-9D8C-4C98-92F3-F36815AEDFD0}" destId="{67D1C92A-9169-4C05-8248-D26E2499E1BA}" srcOrd="1" destOrd="0" presId="urn:microsoft.com/office/officeart/2005/8/layout/vList6"/>
    <dgm:cxn modelId="{2513133A-F323-4157-B889-B97AE673C5FA}" type="presParOf" srcId="{3955B7CB-9D8C-4C98-92F3-F36815AEDFD0}" destId="{3616F14F-06C3-4749-9375-7A60D98A5330}" srcOrd="2" destOrd="0" presId="urn:microsoft.com/office/officeart/2005/8/layout/vList6"/>
    <dgm:cxn modelId="{3A297B5B-634C-4AA5-A7EE-3DE181FE873E}" type="presParOf" srcId="{3616F14F-06C3-4749-9375-7A60D98A5330}" destId="{879B6005-A585-43BD-A064-E74E31A831ED}" srcOrd="0" destOrd="0" presId="urn:microsoft.com/office/officeart/2005/8/layout/vList6"/>
    <dgm:cxn modelId="{EEBE81E1-F835-4B56-9568-A0A2BCC8387D}" type="presParOf" srcId="{3616F14F-06C3-4749-9375-7A60D98A5330}" destId="{D8F61C15-FF08-468F-A08C-B8A63DDD492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C652F4C-8F57-407B-8D00-BB2742E2AC1C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952999E1-DD8D-4AA2-A192-A9CD5E85D56D}">
      <dgm:prSet phldrT="[Текст]"/>
      <dgm:spPr/>
      <dgm:t>
        <a:bodyPr/>
        <a:lstStyle/>
        <a:p>
          <a:r>
            <a:rPr lang="ru-RU" dirty="0" smtClean="0"/>
            <a:t>Налогоплательщики</a:t>
          </a:r>
          <a:endParaRPr lang="ru-RU" dirty="0"/>
        </a:p>
      </dgm:t>
    </dgm:pt>
    <dgm:pt modelId="{43426078-60B0-47D5-B861-FCB6F203972F}" type="parTrans" cxnId="{8C565ACC-FC64-4878-8BF6-B537F95548BF}">
      <dgm:prSet/>
      <dgm:spPr/>
      <dgm:t>
        <a:bodyPr/>
        <a:lstStyle/>
        <a:p>
          <a:endParaRPr lang="ru-RU"/>
        </a:p>
      </dgm:t>
    </dgm:pt>
    <dgm:pt modelId="{7381D81F-37E6-40BD-BA5C-C387E5B150C7}" type="sibTrans" cxnId="{8C565ACC-FC64-4878-8BF6-B537F95548BF}">
      <dgm:prSet/>
      <dgm:spPr/>
      <dgm:t>
        <a:bodyPr/>
        <a:lstStyle/>
        <a:p>
          <a:endParaRPr lang="ru-RU"/>
        </a:p>
      </dgm:t>
    </dgm:pt>
    <dgm:pt modelId="{AF8ACBC5-0138-4B76-9927-330311F65179}">
      <dgm:prSet phldrT="[Текст]"/>
      <dgm:spPr/>
      <dgm:t>
        <a:bodyPr/>
        <a:lstStyle/>
        <a:p>
          <a:r>
            <a:rPr lang="ru-RU" dirty="0" smtClean="0"/>
            <a:t>являющихся налоговыми резидентами Российской Федерации </a:t>
          </a:r>
          <a:endParaRPr lang="ru-RU" dirty="0"/>
        </a:p>
      </dgm:t>
    </dgm:pt>
    <dgm:pt modelId="{EDECC0E6-E139-4FBA-A93B-2273C4D3A1A9}" type="parTrans" cxnId="{6F1AEA1E-267C-481E-AC52-4477F2DD0F85}">
      <dgm:prSet/>
      <dgm:spPr/>
      <dgm:t>
        <a:bodyPr/>
        <a:lstStyle/>
        <a:p>
          <a:endParaRPr lang="ru-RU"/>
        </a:p>
      </dgm:t>
    </dgm:pt>
    <dgm:pt modelId="{73618AF4-82EC-4055-8D28-51D50144C50B}" type="sibTrans" cxnId="{6F1AEA1E-267C-481E-AC52-4477F2DD0F85}">
      <dgm:prSet/>
      <dgm:spPr/>
      <dgm:t>
        <a:bodyPr/>
        <a:lstStyle/>
        <a:p>
          <a:endParaRPr lang="ru-RU"/>
        </a:p>
      </dgm:t>
    </dgm:pt>
    <dgm:pt modelId="{641B0F36-A473-4D55-B951-39F5C79BD563}">
      <dgm:prSet phldrT="[Текст]"/>
      <dgm:spPr/>
      <dgm:t>
        <a:bodyPr/>
        <a:lstStyle/>
        <a:p>
          <a:r>
            <a:rPr lang="ru-RU" dirty="0" smtClean="0"/>
            <a:t>Объектом налогообложения </a:t>
          </a:r>
          <a:endParaRPr lang="ru-RU" dirty="0"/>
        </a:p>
      </dgm:t>
    </dgm:pt>
    <dgm:pt modelId="{AED3EAAB-515A-42F6-A82F-E9B8B82CB059}" type="parTrans" cxnId="{76C75025-30A0-4CB2-9655-6AB3D746B450}">
      <dgm:prSet/>
      <dgm:spPr/>
      <dgm:t>
        <a:bodyPr/>
        <a:lstStyle/>
        <a:p>
          <a:endParaRPr lang="ru-RU"/>
        </a:p>
      </dgm:t>
    </dgm:pt>
    <dgm:pt modelId="{8C9AB288-0397-4DB3-9D3E-0557F3DB7377}" type="sibTrans" cxnId="{76C75025-30A0-4CB2-9655-6AB3D746B450}">
      <dgm:prSet/>
      <dgm:spPr/>
      <dgm:t>
        <a:bodyPr/>
        <a:lstStyle/>
        <a:p>
          <a:endParaRPr lang="ru-RU"/>
        </a:p>
      </dgm:t>
    </dgm:pt>
    <dgm:pt modelId="{13553D3F-AD52-434B-8C00-B4BCC0C03BD7}">
      <dgm:prSet phldrT="[Текст]"/>
      <dgm:spPr/>
      <dgm:t>
        <a:bodyPr/>
        <a:lstStyle/>
        <a:p>
          <a:r>
            <a:rPr lang="ru-RU" dirty="0" smtClean="0"/>
            <a:t>доходы, полученные физическим лицом за конкретный налоговый период</a:t>
          </a:r>
          <a:endParaRPr lang="ru-RU" dirty="0"/>
        </a:p>
      </dgm:t>
    </dgm:pt>
    <dgm:pt modelId="{5720BF7A-55EA-4760-ACBB-572B254A0BF2}" type="parTrans" cxnId="{0EA2FA3C-6849-48A2-9848-B280181E5F79}">
      <dgm:prSet/>
      <dgm:spPr/>
      <dgm:t>
        <a:bodyPr/>
        <a:lstStyle/>
        <a:p>
          <a:endParaRPr lang="ru-RU"/>
        </a:p>
      </dgm:t>
    </dgm:pt>
    <dgm:pt modelId="{A469F2AC-EB43-4E12-B3DD-FCD5BD8B7414}" type="sibTrans" cxnId="{0EA2FA3C-6849-48A2-9848-B280181E5F79}">
      <dgm:prSet/>
      <dgm:spPr/>
      <dgm:t>
        <a:bodyPr/>
        <a:lstStyle/>
        <a:p>
          <a:endParaRPr lang="ru-RU"/>
        </a:p>
      </dgm:t>
    </dgm:pt>
    <dgm:pt modelId="{57F0C4AB-005C-4283-BF44-5D8416CBEA3B}">
      <dgm:prSet phldrT="[Текст]"/>
      <dgm:spPr/>
      <dgm:t>
        <a:bodyPr/>
        <a:lstStyle/>
        <a:p>
          <a:r>
            <a:rPr lang="ru-RU" dirty="0" smtClean="0"/>
            <a:t>не являющихся налоговыми резидентами Российской Федерации в случае получения дохода на территории РФ</a:t>
          </a:r>
          <a:endParaRPr lang="ru-RU" dirty="0"/>
        </a:p>
      </dgm:t>
    </dgm:pt>
    <dgm:pt modelId="{FD2FDAD3-9D39-4F78-97CE-507210C3214C}" type="parTrans" cxnId="{C6EFEF96-A043-4D72-A43F-34B0CC2ECF38}">
      <dgm:prSet/>
      <dgm:spPr/>
      <dgm:t>
        <a:bodyPr/>
        <a:lstStyle/>
        <a:p>
          <a:endParaRPr lang="ru-RU"/>
        </a:p>
      </dgm:t>
    </dgm:pt>
    <dgm:pt modelId="{017371E8-332D-482F-8EED-16398132F611}" type="sibTrans" cxnId="{C6EFEF96-A043-4D72-A43F-34B0CC2ECF38}">
      <dgm:prSet/>
      <dgm:spPr/>
      <dgm:t>
        <a:bodyPr/>
        <a:lstStyle/>
        <a:p>
          <a:endParaRPr lang="ru-RU"/>
        </a:p>
      </dgm:t>
    </dgm:pt>
    <dgm:pt modelId="{5EE5B505-FAF0-445E-A2BD-194D755D1C68}">
      <dgm:prSet phldrT="[Текст]"/>
      <dgm:spPr/>
      <dgm:t>
        <a:bodyPr/>
        <a:lstStyle/>
        <a:p>
          <a:r>
            <a:rPr lang="ru-RU" dirty="0" smtClean="0"/>
            <a:t>Налоговая база </a:t>
          </a:r>
          <a:endParaRPr lang="ru-RU" dirty="0"/>
        </a:p>
      </dgm:t>
    </dgm:pt>
    <dgm:pt modelId="{F93C775A-45BC-4DB9-B415-F0115E5E1F78}" type="parTrans" cxnId="{B0490504-A9E1-49AB-9667-9FB56217D2AF}">
      <dgm:prSet/>
      <dgm:spPr/>
      <dgm:t>
        <a:bodyPr/>
        <a:lstStyle/>
        <a:p>
          <a:endParaRPr lang="ru-RU"/>
        </a:p>
      </dgm:t>
    </dgm:pt>
    <dgm:pt modelId="{C804E1AC-93DF-4FAF-BC14-01621CE5B0A4}" type="sibTrans" cxnId="{B0490504-A9E1-49AB-9667-9FB56217D2AF}">
      <dgm:prSet/>
      <dgm:spPr/>
      <dgm:t>
        <a:bodyPr/>
        <a:lstStyle/>
        <a:p>
          <a:endParaRPr lang="ru-RU"/>
        </a:p>
      </dgm:t>
    </dgm:pt>
    <dgm:pt modelId="{63EEE14A-7BD7-42D9-9A86-12A77F4CA80F}">
      <dgm:prSet phldrT="[Текст]"/>
      <dgm:spPr/>
      <dgm:t>
        <a:bodyPr/>
        <a:lstStyle/>
        <a:p>
          <a:r>
            <a:rPr lang="ru-RU" dirty="0" smtClean="0"/>
            <a:t>отдельно по каждому виду доходов, в отношении которых установлены различные налоговые ставки</a:t>
          </a:r>
          <a:endParaRPr lang="ru-RU" dirty="0"/>
        </a:p>
      </dgm:t>
    </dgm:pt>
    <dgm:pt modelId="{F67CFD3A-8A18-451A-B65D-678E1CA75E52}" type="parTrans" cxnId="{2E083BD2-25A4-4A7F-9251-DDBDDF9BE097}">
      <dgm:prSet/>
      <dgm:spPr/>
      <dgm:t>
        <a:bodyPr/>
        <a:lstStyle/>
        <a:p>
          <a:endParaRPr lang="ru-RU"/>
        </a:p>
      </dgm:t>
    </dgm:pt>
    <dgm:pt modelId="{AFA583D6-3957-427E-99DD-89DC0344A2AB}" type="sibTrans" cxnId="{2E083BD2-25A4-4A7F-9251-DDBDDF9BE097}">
      <dgm:prSet/>
      <dgm:spPr/>
      <dgm:t>
        <a:bodyPr/>
        <a:lstStyle/>
        <a:p>
          <a:endParaRPr lang="ru-RU"/>
        </a:p>
      </dgm:t>
    </dgm:pt>
    <dgm:pt modelId="{814A5824-8D0D-4240-A5CA-51A74A39D5F7}" type="pres">
      <dgm:prSet presAssocID="{BC652F4C-8F57-407B-8D00-BB2742E2AC1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B685AA1-C5CD-463A-9D90-22626F39E77D}" type="pres">
      <dgm:prSet presAssocID="{952999E1-DD8D-4AA2-A192-A9CD5E85D56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6DC8EE-B17F-465F-8981-025EAA2B4FD8}" type="pres">
      <dgm:prSet presAssocID="{952999E1-DD8D-4AA2-A192-A9CD5E85D56D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9CE0D4-F020-4184-8D64-498089D6D6BE}" type="pres">
      <dgm:prSet presAssocID="{641B0F36-A473-4D55-B951-39F5C79BD56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C0EE95-EAF7-4640-8407-E9E940424732}" type="pres">
      <dgm:prSet presAssocID="{641B0F36-A473-4D55-B951-39F5C79BD563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4A4B90-080E-4D24-BA02-3C90B22D70DD}" type="pres">
      <dgm:prSet presAssocID="{5EE5B505-FAF0-445E-A2BD-194D755D1C6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AE4E43-5CC3-48EA-95E0-02F3B7698E73}" type="pres">
      <dgm:prSet presAssocID="{5EE5B505-FAF0-445E-A2BD-194D755D1C68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EA2FA3C-6849-48A2-9848-B280181E5F79}" srcId="{641B0F36-A473-4D55-B951-39F5C79BD563}" destId="{13553D3F-AD52-434B-8C00-B4BCC0C03BD7}" srcOrd="0" destOrd="0" parTransId="{5720BF7A-55EA-4760-ACBB-572B254A0BF2}" sibTransId="{A469F2AC-EB43-4E12-B3DD-FCD5BD8B7414}"/>
    <dgm:cxn modelId="{2E083BD2-25A4-4A7F-9251-DDBDDF9BE097}" srcId="{5EE5B505-FAF0-445E-A2BD-194D755D1C68}" destId="{63EEE14A-7BD7-42D9-9A86-12A77F4CA80F}" srcOrd="0" destOrd="0" parTransId="{F67CFD3A-8A18-451A-B65D-678E1CA75E52}" sibTransId="{AFA583D6-3957-427E-99DD-89DC0344A2AB}"/>
    <dgm:cxn modelId="{69DF2FE6-E493-44D4-8E05-250FFF637708}" type="presOf" srcId="{641B0F36-A473-4D55-B951-39F5C79BD563}" destId="{049CE0D4-F020-4184-8D64-498089D6D6BE}" srcOrd="0" destOrd="0" presId="urn:microsoft.com/office/officeart/2005/8/layout/vList2"/>
    <dgm:cxn modelId="{6DE7C38C-0E71-4FA6-8A54-0A05FB84A7DA}" type="presOf" srcId="{AF8ACBC5-0138-4B76-9927-330311F65179}" destId="{9E6DC8EE-B17F-465F-8981-025EAA2B4FD8}" srcOrd="0" destOrd="0" presId="urn:microsoft.com/office/officeart/2005/8/layout/vList2"/>
    <dgm:cxn modelId="{50BE2668-6329-47CF-81AC-67D8DE49FA77}" type="presOf" srcId="{5EE5B505-FAF0-445E-A2BD-194D755D1C68}" destId="{134A4B90-080E-4D24-BA02-3C90B22D70DD}" srcOrd="0" destOrd="0" presId="urn:microsoft.com/office/officeart/2005/8/layout/vList2"/>
    <dgm:cxn modelId="{8C565ACC-FC64-4878-8BF6-B537F95548BF}" srcId="{BC652F4C-8F57-407B-8D00-BB2742E2AC1C}" destId="{952999E1-DD8D-4AA2-A192-A9CD5E85D56D}" srcOrd="0" destOrd="0" parTransId="{43426078-60B0-47D5-B861-FCB6F203972F}" sibTransId="{7381D81F-37E6-40BD-BA5C-C387E5B150C7}"/>
    <dgm:cxn modelId="{6F1AEA1E-267C-481E-AC52-4477F2DD0F85}" srcId="{952999E1-DD8D-4AA2-A192-A9CD5E85D56D}" destId="{AF8ACBC5-0138-4B76-9927-330311F65179}" srcOrd="0" destOrd="0" parTransId="{EDECC0E6-E139-4FBA-A93B-2273C4D3A1A9}" sibTransId="{73618AF4-82EC-4055-8D28-51D50144C50B}"/>
    <dgm:cxn modelId="{6D518211-DEFD-4948-864F-46C3B9700979}" type="presOf" srcId="{13553D3F-AD52-434B-8C00-B4BCC0C03BD7}" destId="{EFC0EE95-EAF7-4640-8407-E9E940424732}" srcOrd="0" destOrd="0" presId="urn:microsoft.com/office/officeart/2005/8/layout/vList2"/>
    <dgm:cxn modelId="{68AD0A64-9F07-4142-A4C8-314D7E6C44DE}" type="presOf" srcId="{BC652F4C-8F57-407B-8D00-BB2742E2AC1C}" destId="{814A5824-8D0D-4240-A5CA-51A74A39D5F7}" srcOrd="0" destOrd="0" presId="urn:microsoft.com/office/officeart/2005/8/layout/vList2"/>
    <dgm:cxn modelId="{76C75025-30A0-4CB2-9655-6AB3D746B450}" srcId="{BC652F4C-8F57-407B-8D00-BB2742E2AC1C}" destId="{641B0F36-A473-4D55-B951-39F5C79BD563}" srcOrd="1" destOrd="0" parTransId="{AED3EAAB-515A-42F6-A82F-E9B8B82CB059}" sibTransId="{8C9AB288-0397-4DB3-9D3E-0557F3DB7377}"/>
    <dgm:cxn modelId="{94EAFEBB-CB30-4665-AE73-77CBB700B2B5}" type="presOf" srcId="{63EEE14A-7BD7-42D9-9A86-12A77F4CA80F}" destId="{1BAE4E43-5CC3-48EA-95E0-02F3B7698E73}" srcOrd="0" destOrd="0" presId="urn:microsoft.com/office/officeart/2005/8/layout/vList2"/>
    <dgm:cxn modelId="{C6EFEF96-A043-4D72-A43F-34B0CC2ECF38}" srcId="{952999E1-DD8D-4AA2-A192-A9CD5E85D56D}" destId="{57F0C4AB-005C-4283-BF44-5D8416CBEA3B}" srcOrd="1" destOrd="0" parTransId="{FD2FDAD3-9D39-4F78-97CE-507210C3214C}" sibTransId="{017371E8-332D-482F-8EED-16398132F611}"/>
    <dgm:cxn modelId="{E6351C80-A616-4804-8F81-D7C5D0F3B6CE}" type="presOf" srcId="{57F0C4AB-005C-4283-BF44-5D8416CBEA3B}" destId="{9E6DC8EE-B17F-465F-8981-025EAA2B4FD8}" srcOrd="0" destOrd="1" presId="urn:microsoft.com/office/officeart/2005/8/layout/vList2"/>
    <dgm:cxn modelId="{B0490504-A9E1-49AB-9667-9FB56217D2AF}" srcId="{BC652F4C-8F57-407B-8D00-BB2742E2AC1C}" destId="{5EE5B505-FAF0-445E-A2BD-194D755D1C68}" srcOrd="2" destOrd="0" parTransId="{F93C775A-45BC-4DB9-B415-F0115E5E1F78}" sibTransId="{C804E1AC-93DF-4FAF-BC14-01621CE5B0A4}"/>
    <dgm:cxn modelId="{B1C12444-1688-4559-89C4-426004E8589B}" type="presOf" srcId="{952999E1-DD8D-4AA2-A192-A9CD5E85D56D}" destId="{FB685AA1-C5CD-463A-9D90-22626F39E77D}" srcOrd="0" destOrd="0" presId="urn:microsoft.com/office/officeart/2005/8/layout/vList2"/>
    <dgm:cxn modelId="{438A8AC3-A489-4A6A-9E75-1273126B64E8}" type="presParOf" srcId="{814A5824-8D0D-4240-A5CA-51A74A39D5F7}" destId="{FB685AA1-C5CD-463A-9D90-22626F39E77D}" srcOrd="0" destOrd="0" presId="urn:microsoft.com/office/officeart/2005/8/layout/vList2"/>
    <dgm:cxn modelId="{612417D6-156C-40CC-B6A9-5831FF214A80}" type="presParOf" srcId="{814A5824-8D0D-4240-A5CA-51A74A39D5F7}" destId="{9E6DC8EE-B17F-465F-8981-025EAA2B4FD8}" srcOrd="1" destOrd="0" presId="urn:microsoft.com/office/officeart/2005/8/layout/vList2"/>
    <dgm:cxn modelId="{BBBDEA5E-75EC-4304-8AD8-DF718A52A2E8}" type="presParOf" srcId="{814A5824-8D0D-4240-A5CA-51A74A39D5F7}" destId="{049CE0D4-F020-4184-8D64-498089D6D6BE}" srcOrd="2" destOrd="0" presId="urn:microsoft.com/office/officeart/2005/8/layout/vList2"/>
    <dgm:cxn modelId="{B789EA54-A065-45FB-BB2B-AA6CD4B3A9DD}" type="presParOf" srcId="{814A5824-8D0D-4240-A5CA-51A74A39D5F7}" destId="{EFC0EE95-EAF7-4640-8407-E9E940424732}" srcOrd="3" destOrd="0" presId="urn:microsoft.com/office/officeart/2005/8/layout/vList2"/>
    <dgm:cxn modelId="{5AFD3DE2-32E4-4024-A9C5-DF6AC6CCF04B}" type="presParOf" srcId="{814A5824-8D0D-4240-A5CA-51A74A39D5F7}" destId="{134A4B90-080E-4D24-BA02-3C90B22D70DD}" srcOrd="4" destOrd="0" presId="urn:microsoft.com/office/officeart/2005/8/layout/vList2"/>
    <dgm:cxn modelId="{923E1178-0FC1-42C1-B2E4-CA3CFC44B37F}" type="presParOf" srcId="{814A5824-8D0D-4240-A5CA-51A74A39D5F7}" destId="{1BAE4E43-5CC3-48EA-95E0-02F3B7698E73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BC652F4C-8F57-407B-8D00-BB2742E2AC1C}" type="doc">
      <dgm:prSet loTypeId="urn:microsoft.com/office/officeart/2005/8/layout/vList2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952999E1-DD8D-4AA2-A192-A9CD5E85D56D}">
      <dgm:prSet phldrT="[Текст]"/>
      <dgm:spPr/>
      <dgm:t>
        <a:bodyPr/>
        <a:lstStyle/>
        <a:p>
          <a:r>
            <a:rPr lang="ru-RU" smtClean="0"/>
            <a:t>Налоговым периодом </a:t>
          </a:r>
          <a:endParaRPr lang="ru-RU" dirty="0"/>
        </a:p>
      </dgm:t>
    </dgm:pt>
    <dgm:pt modelId="{43426078-60B0-47D5-B861-FCB6F203972F}" type="parTrans" cxnId="{8C565ACC-FC64-4878-8BF6-B537F95548BF}">
      <dgm:prSet/>
      <dgm:spPr/>
      <dgm:t>
        <a:bodyPr/>
        <a:lstStyle/>
        <a:p>
          <a:endParaRPr lang="ru-RU"/>
        </a:p>
      </dgm:t>
    </dgm:pt>
    <dgm:pt modelId="{7381D81F-37E6-40BD-BA5C-C387E5B150C7}" type="sibTrans" cxnId="{8C565ACC-FC64-4878-8BF6-B537F95548BF}">
      <dgm:prSet/>
      <dgm:spPr/>
      <dgm:t>
        <a:bodyPr/>
        <a:lstStyle/>
        <a:p>
          <a:endParaRPr lang="ru-RU"/>
        </a:p>
      </dgm:t>
    </dgm:pt>
    <dgm:pt modelId="{AF8ACBC5-0138-4B76-9927-330311F65179}">
      <dgm:prSet phldrT="[Текст]"/>
      <dgm:spPr/>
      <dgm:t>
        <a:bodyPr/>
        <a:lstStyle/>
        <a:p>
          <a:r>
            <a:rPr lang="ru-RU" smtClean="0"/>
            <a:t>календарный год</a:t>
          </a:r>
          <a:endParaRPr lang="ru-RU" dirty="0"/>
        </a:p>
      </dgm:t>
    </dgm:pt>
    <dgm:pt modelId="{EDECC0E6-E139-4FBA-A93B-2273C4D3A1A9}" type="parTrans" cxnId="{6F1AEA1E-267C-481E-AC52-4477F2DD0F85}">
      <dgm:prSet/>
      <dgm:spPr/>
      <dgm:t>
        <a:bodyPr/>
        <a:lstStyle/>
        <a:p>
          <a:endParaRPr lang="ru-RU"/>
        </a:p>
      </dgm:t>
    </dgm:pt>
    <dgm:pt modelId="{73618AF4-82EC-4055-8D28-51D50144C50B}" type="sibTrans" cxnId="{6F1AEA1E-267C-481E-AC52-4477F2DD0F85}">
      <dgm:prSet/>
      <dgm:spPr/>
      <dgm:t>
        <a:bodyPr/>
        <a:lstStyle/>
        <a:p>
          <a:endParaRPr lang="ru-RU"/>
        </a:p>
      </dgm:t>
    </dgm:pt>
    <dgm:pt modelId="{641B0F36-A473-4D55-B951-39F5C79BD563}">
      <dgm:prSet phldrT="[Текст]"/>
      <dgm:spPr/>
      <dgm:t>
        <a:bodyPr/>
        <a:lstStyle/>
        <a:p>
          <a:r>
            <a:rPr lang="ru-RU" dirty="0" smtClean="0"/>
            <a:t>налоговые ставки</a:t>
          </a:r>
          <a:endParaRPr lang="ru-RU" dirty="0"/>
        </a:p>
      </dgm:t>
    </dgm:pt>
    <dgm:pt modelId="{AED3EAAB-515A-42F6-A82F-E9B8B82CB059}" type="parTrans" cxnId="{76C75025-30A0-4CB2-9655-6AB3D746B450}">
      <dgm:prSet/>
      <dgm:spPr/>
      <dgm:t>
        <a:bodyPr/>
        <a:lstStyle/>
        <a:p>
          <a:endParaRPr lang="ru-RU"/>
        </a:p>
      </dgm:t>
    </dgm:pt>
    <dgm:pt modelId="{8C9AB288-0397-4DB3-9D3E-0557F3DB7377}" type="sibTrans" cxnId="{76C75025-30A0-4CB2-9655-6AB3D746B450}">
      <dgm:prSet/>
      <dgm:spPr/>
      <dgm:t>
        <a:bodyPr/>
        <a:lstStyle/>
        <a:p>
          <a:endParaRPr lang="ru-RU"/>
        </a:p>
      </dgm:t>
    </dgm:pt>
    <dgm:pt modelId="{13553D3F-AD52-434B-8C00-B4BCC0C03BD7}">
      <dgm:prSet phldrT="[Текст]"/>
      <dgm:spPr/>
      <dgm:t>
        <a:bodyPr/>
        <a:lstStyle/>
        <a:p>
          <a:r>
            <a:rPr lang="ru-RU" dirty="0" smtClean="0"/>
            <a:t>ст. 224 НК РФ  (9%, 13%, 15%, 30%, 35%)</a:t>
          </a:r>
          <a:endParaRPr lang="ru-RU" dirty="0"/>
        </a:p>
      </dgm:t>
    </dgm:pt>
    <dgm:pt modelId="{5720BF7A-55EA-4760-ACBB-572B254A0BF2}" type="parTrans" cxnId="{0EA2FA3C-6849-48A2-9848-B280181E5F79}">
      <dgm:prSet/>
      <dgm:spPr/>
      <dgm:t>
        <a:bodyPr/>
        <a:lstStyle/>
        <a:p>
          <a:endParaRPr lang="ru-RU"/>
        </a:p>
      </dgm:t>
    </dgm:pt>
    <dgm:pt modelId="{A469F2AC-EB43-4E12-B3DD-FCD5BD8B7414}" type="sibTrans" cxnId="{0EA2FA3C-6849-48A2-9848-B280181E5F79}">
      <dgm:prSet/>
      <dgm:spPr/>
      <dgm:t>
        <a:bodyPr/>
        <a:lstStyle/>
        <a:p>
          <a:endParaRPr lang="ru-RU"/>
        </a:p>
      </dgm:t>
    </dgm:pt>
    <dgm:pt modelId="{5EE5B505-FAF0-445E-A2BD-194D755D1C68}">
      <dgm:prSet phldrT="[Текст]"/>
      <dgm:spPr/>
      <dgm:t>
        <a:bodyPr/>
        <a:lstStyle/>
        <a:p>
          <a:r>
            <a:rPr lang="ru-RU" smtClean="0"/>
            <a:t>налоговые вычеты</a:t>
          </a:r>
          <a:endParaRPr lang="ru-RU" dirty="0"/>
        </a:p>
      </dgm:t>
    </dgm:pt>
    <dgm:pt modelId="{F93C775A-45BC-4DB9-B415-F0115E5E1F78}" type="parTrans" cxnId="{B0490504-A9E1-49AB-9667-9FB56217D2AF}">
      <dgm:prSet/>
      <dgm:spPr/>
      <dgm:t>
        <a:bodyPr/>
        <a:lstStyle/>
        <a:p>
          <a:endParaRPr lang="ru-RU"/>
        </a:p>
      </dgm:t>
    </dgm:pt>
    <dgm:pt modelId="{C804E1AC-93DF-4FAF-BC14-01621CE5B0A4}" type="sibTrans" cxnId="{B0490504-A9E1-49AB-9667-9FB56217D2AF}">
      <dgm:prSet/>
      <dgm:spPr/>
      <dgm:t>
        <a:bodyPr/>
        <a:lstStyle/>
        <a:p>
          <a:endParaRPr lang="ru-RU"/>
        </a:p>
      </dgm:t>
    </dgm:pt>
    <dgm:pt modelId="{63EEE14A-7BD7-42D9-9A86-12A77F4CA80F}">
      <dgm:prSet phldrT="[Текст]"/>
      <dgm:spPr/>
      <dgm:t>
        <a:bodyPr/>
        <a:lstStyle/>
        <a:p>
          <a:r>
            <a:rPr lang="ru-RU" dirty="0" smtClean="0"/>
            <a:t>стандартные (ст. 218), социальные (ст. 219), инвестиционные (ст. 219.1), имущественные (ст. 220), профессиональные (ст. 221), вычеты при переносе на будущие периоды убытков от операций с ценными бумагами и операций с финансовыми инструментами срочных сделок, обращающимися на организованном рынке </a:t>
          </a:r>
          <a:endParaRPr lang="ru-RU" dirty="0"/>
        </a:p>
      </dgm:t>
    </dgm:pt>
    <dgm:pt modelId="{F67CFD3A-8A18-451A-B65D-678E1CA75E52}" type="parTrans" cxnId="{2E083BD2-25A4-4A7F-9251-DDBDDF9BE097}">
      <dgm:prSet/>
      <dgm:spPr/>
      <dgm:t>
        <a:bodyPr/>
        <a:lstStyle/>
        <a:p>
          <a:endParaRPr lang="ru-RU"/>
        </a:p>
      </dgm:t>
    </dgm:pt>
    <dgm:pt modelId="{AFA583D6-3957-427E-99DD-89DC0344A2AB}" type="sibTrans" cxnId="{2E083BD2-25A4-4A7F-9251-DDBDDF9BE097}">
      <dgm:prSet/>
      <dgm:spPr/>
      <dgm:t>
        <a:bodyPr/>
        <a:lstStyle/>
        <a:p>
          <a:endParaRPr lang="ru-RU"/>
        </a:p>
      </dgm:t>
    </dgm:pt>
    <dgm:pt modelId="{814A5824-8D0D-4240-A5CA-51A74A39D5F7}" type="pres">
      <dgm:prSet presAssocID="{BC652F4C-8F57-407B-8D00-BB2742E2AC1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B685AA1-C5CD-463A-9D90-22626F39E77D}" type="pres">
      <dgm:prSet presAssocID="{952999E1-DD8D-4AA2-A192-A9CD5E85D56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6DC8EE-B17F-465F-8981-025EAA2B4FD8}" type="pres">
      <dgm:prSet presAssocID="{952999E1-DD8D-4AA2-A192-A9CD5E85D56D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9CE0D4-F020-4184-8D64-498089D6D6BE}" type="pres">
      <dgm:prSet presAssocID="{641B0F36-A473-4D55-B951-39F5C79BD56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C0EE95-EAF7-4640-8407-E9E940424732}" type="pres">
      <dgm:prSet presAssocID="{641B0F36-A473-4D55-B951-39F5C79BD563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4A4B90-080E-4D24-BA02-3C90B22D70DD}" type="pres">
      <dgm:prSet presAssocID="{5EE5B505-FAF0-445E-A2BD-194D755D1C6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AE4E43-5CC3-48EA-95E0-02F3B7698E73}" type="pres">
      <dgm:prSet presAssocID="{5EE5B505-FAF0-445E-A2BD-194D755D1C68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87C3055-3D24-4263-8E46-5367EA31CC13}" type="presOf" srcId="{BC652F4C-8F57-407B-8D00-BB2742E2AC1C}" destId="{814A5824-8D0D-4240-A5CA-51A74A39D5F7}" srcOrd="0" destOrd="0" presId="urn:microsoft.com/office/officeart/2005/8/layout/vList2"/>
    <dgm:cxn modelId="{15F239DF-B1F9-4994-A67E-6CD6D62F6F0C}" type="presOf" srcId="{63EEE14A-7BD7-42D9-9A86-12A77F4CA80F}" destId="{1BAE4E43-5CC3-48EA-95E0-02F3B7698E73}" srcOrd="0" destOrd="0" presId="urn:microsoft.com/office/officeart/2005/8/layout/vList2"/>
    <dgm:cxn modelId="{0EA2FA3C-6849-48A2-9848-B280181E5F79}" srcId="{641B0F36-A473-4D55-B951-39F5C79BD563}" destId="{13553D3F-AD52-434B-8C00-B4BCC0C03BD7}" srcOrd="0" destOrd="0" parTransId="{5720BF7A-55EA-4760-ACBB-572B254A0BF2}" sibTransId="{A469F2AC-EB43-4E12-B3DD-FCD5BD8B7414}"/>
    <dgm:cxn modelId="{44291EEE-25A7-4DF9-9537-0292D2B2A142}" type="presOf" srcId="{5EE5B505-FAF0-445E-A2BD-194D755D1C68}" destId="{134A4B90-080E-4D24-BA02-3C90B22D70DD}" srcOrd="0" destOrd="0" presId="urn:microsoft.com/office/officeart/2005/8/layout/vList2"/>
    <dgm:cxn modelId="{2E083BD2-25A4-4A7F-9251-DDBDDF9BE097}" srcId="{5EE5B505-FAF0-445E-A2BD-194D755D1C68}" destId="{63EEE14A-7BD7-42D9-9A86-12A77F4CA80F}" srcOrd="0" destOrd="0" parTransId="{F67CFD3A-8A18-451A-B65D-678E1CA75E52}" sibTransId="{AFA583D6-3957-427E-99DD-89DC0344A2AB}"/>
    <dgm:cxn modelId="{8C565ACC-FC64-4878-8BF6-B537F95548BF}" srcId="{BC652F4C-8F57-407B-8D00-BB2742E2AC1C}" destId="{952999E1-DD8D-4AA2-A192-A9CD5E85D56D}" srcOrd="0" destOrd="0" parTransId="{43426078-60B0-47D5-B861-FCB6F203972F}" sibTransId="{7381D81F-37E6-40BD-BA5C-C387E5B150C7}"/>
    <dgm:cxn modelId="{4E70CB03-A4F2-4418-BDB2-F91B70BC8C2C}" type="presOf" srcId="{AF8ACBC5-0138-4B76-9927-330311F65179}" destId="{9E6DC8EE-B17F-465F-8981-025EAA2B4FD8}" srcOrd="0" destOrd="0" presId="urn:microsoft.com/office/officeart/2005/8/layout/vList2"/>
    <dgm:cxn modelId="{6F1AEA1E-267C-481E-AC52-4477F2DD0F85}" srcId="{952999E1-DD8D-4AA2-A192-A9CD5E85D56D}" destId="{AF8ACBC5-0138-4B76-9927-330311F65179}" srcOrd="0" destOrd="0" parTransId="{EDECC0E6-E139-4FBA-A93B-2273C4D3A1A9}" sibTransId="{73618AF4-82EC-4055-8D28-51D50144C50B}"/>
    <dgm:cxn modelId="{CF980331-960E-4DDA-A058-C4A433C0494F}" type="presOf" srcId="{13553D3F-AD52-434B-8C00-B4BCC0C03BD7}" destId="{EFC0EE95-EAF7-4640-8407-E9E940424732}" srcOrd="0" destOrd="0" presId="urn:microsoft.com/office/officeart/2005/8/layout/vList2"/>
    <dgm:cxn modelId="{0E977E85-C553-4D02-88B7-A2669BF4A687}" type="presOf" srcId="{952999E1-DD8D-4AA2-A192-A9CD5E85D56D}" destId="{FB685AA1-C5CD-463A-9D90-22626F39E77D}" srcOrd="0" destOrd="0" presId="urn:microsoft.com/office/officeart/2005/8/layout/vList2"/>
    <dgm:cxn modelId="{76C75025-30A0-4CB2-9655-6AB3D746B450}" srcId="{BC652F4C-8F57-407B-8D00-BB2742E2AC1C}" destId="{641B0F36-A473-4D55-B951-39F5C79BD563}" srcOrd="1" destOrd="0" parTransId="{AED3EAAB-515A-42F6-A82F-E9B8B82CB059}" sibTransId="{8C9AB288-0397-4DB3-9D3E-0557F3DB7377}"/>
    <dgm:cxn modelId="{C64D049F-B9E0-4B9F-B97B-70C9C5AEA1B7}" type="presOf" srcId="{641B0F36-A473-4D55-B951-39F5C79BD563}" destId="{049CE0D4-F020-4184-8D64-498089D6D6BE}" srcOrd="0" destOrd="0" presId="urn:microsoft.com/office/officeart/2005/8/layout/vList2"/>
    <dgm:cxn modelId="{B0490504-A9E1-49AB-9667-9FB56217D2AF}" srcId="{BC652F4C-8F57-407B-8D00-BB2742E2AC1C}" destId="{5EE5B505-FAF0-445E-A2BD-194D755D1C68}" srcOrd="2" destOrd="0" parTransId="{F93C775A-45BC-4DB9-B415-F0115E5E1F78}" sibTransId="{C804E1AC-93DF-4FAF-BC14-01621CE5B0A4}"/>
    <dgm:cxn modelId="{51F359A3-5BCF-4D65-8205-6B7E6438615D}" type="presParOf" srcId="{814A5824-8D0D-4240-A5CA-51A74A39D5F7}" destId="{FB685AA1-C5CD-463A-9D90-22626F39E77D}" srcOrd="0" destOrd="0" presId="urn:microsoft.com/office/officeart/2005/8/layout/vList2"/>
    <dgm:cxn modelId="{F6DECDE7-938A-405C-996A-2CB2E47A9BD6}" type="presParOf" srcId="{814A5824-8D0D-4240-A5CA-51A74A39D5F7}" destId="{9E6DC8EE-B17F-465F-8981-025EAA2B4FD8}" srcOrd="1" destOrd="0" presId="urn:microsoft.com/office/officeart/2005/8/layout/vList2"/>
    <dgm:cxn modelId="{BEEFFD11-1A6C-4469-AA55-05FB832B5FF3}" type="presParOf" srcId="{814A5824-8D0D-4240-A5CA-51A74A39D5F7}" destId="{049CE0D4-F020-4184-8D64-498089D6D6BE}" srcOrd="2" destOrd="0" presId="urn:microsoft.com/office/officeart/2005/8/layout/vList2"/>
    <dgm:cxn modelId="{DF55E7BE-7FDE-4F0C-AB4F-8586BDAAE195}" type="presParOf" srcId="{814A5824-8D0D-4240-A5CA-51A74A39D5F7}" destId="{EFC0EE95-EAF7-4640-8407-E9E940424732}" srcOrd="3" destOrd="0" presId="urn:microsoft.com/office/officeart/2005/8/layout/vList2"/>
    <dgm:cxn modelId="{13A2EF66-C724-47AA-9A37-9955BAE2E68B}" type="presParOf" srcId="{814A5824-8D0D-4240-A5CA-51A74A39D5F7}" destId="{134A4B90-080E-4D24-BA02-3C90B22D70DD}" srcOrd="4" destOrd="0" presId="urn:microsoft.com/office/officeart/2005/8/layout/vList2"/>
    <dgm:cxn modelId="{37C8C83A-37E7-4F98-8F67-B3A074153681}" type="presParOf" srcId="{814A5824-8D0D-4240-A5CA-51A74A39D5F7}" destId="{1BAE4E43-5CC3-48EA-95E0-02F3B7698E73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D21505-6D87-4251-B271-EBDD8B9F2F8C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AA7F95F-DB1D-488A-85C3-58C40D2A33E7}">
      <dgm:prSet phldrT="[Текст]" custT="1"/>
      <dgm:spPr/>
      <dgm:t>
        <a:bodyPr/>
        <a:lstStyle/>
        <a:p>
          <a:r>
            <a:rPr lang="ru-RU" sz="2400" b="1" dirty="0" smtClean="0"/>
            <a:t>налог на добавленную стоимость (гл. 21 НК РФ)</a:t>
          </a:r>
          <a:endParaRPr lang="ru-RU" sz="2400" b="1" dirty="0"/>
        </a:p>
      </dgm:t>
    </dgm:pt>
    <dgm:pt modelId="{239812BC-C9FC-45D8-BB78-11980E66B474}" type="parTrans" cxnId="{9CE4B6FA-C3AE-4145-A512-CC7F2C51182B}">
      <dgm:prSet/>
      <dgm:spPr/>
      <dgm:t>
        <a:bodyPr/>
        <a:lstStyle/>
        <a:p>
          <a:endParaRPr lang="ru-RU"/>
        </a:p>
      </dgm:t>
    </dgm:pt>
    <dgm:pt modelId="{2C8E0AAA-B989-4A31-A8E5-E2FB1CC0BB30}" type="sibTrans" cxnId="{9CE4B6FA-C3AE-4145-A512-CC7F2C51182B}">
      <dgm:prSet/>
      <dgm:spPr/>
      <dgm:t>
        <a:bodyPr/>
        <a:lstStyle/>
        <a:p>
          <a:endParaRPr lang="ru-RU"/>
        </a:p>
      </dgm:t>
    </dgm:pt>
    <dgm:pt modelId="{5BD439B4-E853-44BD-92AB-979EB79024E3}">
      <dgm:prSet phldrT="[Текст]" custT="1"/>
      <dgm:spPr/>
      <dgm:t>
        <a:bodyPr/>
        <a:lstStyle/>
        <a:p>
          <a:r>
            <a:rPr lang="ru-RU" sz="2400" b="1" dirty="0" smtClean="0"/>
            <a:t>акцизы (гл. 22 НК РФ)</a:t>
          </a:r>
          <a:endParaRPr lang="ru-RU" sz="2400" b="1" dirty="0"/>
        </a:p>
      </dgm:t>
    </dgm:pt>
    <dgm:pt modelId="{A4C7BF2A-4EB0-4431-8236-7D75C80CB126}" type="parTrans" cxnId="{89337F5E-D660-4EEF-91C4-3600A61565CD}">
      <dgm:prSet/>
      <dgm:spPr/>
      <dgm:t>
        <a:bodyPr/>
        <a:lstStyle/>
        <a:p>
          <a:endParaRPr lang="ru-RU"/>
        </a:p>
      </dgm:t>
    </dgm:pt>
    <dgm:pt modelId="{E92AF6A2-D37D-4B47-95E7-D576BF0C69DA}" type="sibTrans" cxnId="{89337F5E-D660-4EEF-91C4-3600A61565CD}">
      <dgm:prSet/>
      <dgm:spPr/>
      <dgm:t>
        <a:bodyPr/>
        <a:lstStyle/>
        <a:p>
          <a:endParaRPr lang="ru-RU"/>
        </a:p>
      </dgm:t>
    </dgm:pt>
    <dgm:pt modelId="{BD1B63F6-5E20-4D9E-9A0F-ED2F7683BB79}">
      <dgm:prSet phldrT="[Текст]" custT="1"/>
      <dgm:spPr/>
      <dgm:t>
        <a:bodyPr/>
        <a:lstStyle/>
        <a:p>
          <a:r>
            <a:rPr lang="ru-RU" sz="2400" b="1" dirty="0" smtClean="0"/>
            <a:t>налог на доходы физических лиц (гл. 23 НК РФ)</a:t>
          </a:r>
          <a:endParaRPr lang="ru-RU" sz="2400" b="1" dirty="0"/>
        </a:p>
      </dgm:t>
    </dgm:pt>
    <dgm:pt modelId="{96B59967-2B72-4224-ADB7-CDF3F42CB9FB}" type="parTrans" cxnId="{87829982-7929-4A48-9A46-6C6904AC2943}">
      <dgm:prSet/>
      <dgm:spPr/>
      <dgm:t>
        <a:bodyPr/>
        <a:lstStyle/>
        <a:p>
          <a:endParaRPr lang="ru-RU"/>
        </a:p>
      </dgm:t>
    </dgm:pt>
    <dgm:pt modelId="{FD8EE7DA-D3A5-4A85-B91C-039F505AD359}" type="sibTrans" cxnId="{87829982-7929-4A48-9A46-6C6904AC2943}">
      <dgm:prSet/>
      <dgm:spPr/>
      <dgm:t>
        <a:bodyPr/>
        <a:lstStyle/>
        <a:p>
          <a:endParaRPr lang="ru-RU"/>
        </a:p>
      </dgm:t>
    </dgm:pt>
    <dgm:pt modelId="{3FD61BE6-DA0F-4AA2-AD8C-98E4C06FEA36}">
      <dgm:prSet phldrT="[Текст]" custT="1"/>
      <dgm:spPr/>
      <dgm:t>
        <a:bodyPr/>
        <a:lstStyle/>
        <a:p>
          <a:r>
            <a:rPr lang="ru-RU" sz="2400" b="1" dirty="0" smtClean="0"/>
            <a:t>налог на прибыль организаций (гл. 25 НК РФ)</a:t>
          </a:r>
          <a:endParaRPr lang="ru-RU" sz="2400" b="1" dirty="0"/>
        </a:p>
      </dgm:t>
    </dgm:pt>
    <dgm:pt modelId="{8FEB085A-8566-47A2-B2DE-D89AB80EE4FE}" type="parTrans" cxnId="{5F594818-9A86-434F-82EA-6B0B2D4697DE}">
      <dgm:prSet/>
      <dgm:spPr/>
      <dgm:t>
        <a:bodyPr/>
        <a:lstStyle/>
        <a:p>
          <a:endParaRPr lang="ru-RU"/>
        </a:p>
      </dgm:t>
    </dgm:pt>
    <dgm:pt modelId="{9B1C234F-5B4A-4931-BD9A-AE4F61D1BAB6}" type="sibTrans" cxnId="{5F594818-9A86-434F-82EA-6B0B2D4697DE}">
      <dgm:prSet/>
      <dgm:spPr/>
      <dgm:t>
        <a:bodyPr/>
        <a:lstStyle/>
        <a:p>
          <a:endParaRPr lang="ru-RU"/>
        </a:p>
      </dgm:t>
    </dgm:pt>
    <dgm:pt modelId="{E4C1CFDC-7FAB-4A6A-AB7F-375C2F2C158D}">
      <dgm:prSet phldrT="[Текст]" custT="1"/>
      <dgm:spPr/>
      <dgm:t>
        <a:bodyPr/>
        <a:lstStyle/>
        <a:p>
          <a:r>
            <a:rPr lang="ru-RU" sz="2400" b="1" dirty="0" smtClean="0"/>
            <a:t>налог на добычу полезных ископаемых (гл. 26 НК РФ)</a:t>
          </a:r>
          <a:endParaRPr lang="ru-RU" sz="3000" b="1" dirty="0"/>
        </a:p>
      </dgm:t>
    </dgm:pt>
    <dgm:pt modelId="{A6D1AF76-AED3-4C51-BD33-2E27A0BBB12D}" type="parTrans" cxnId="{1D48A9BA-438B-40FD-B842-254BA36FF429}">
      <dgm:prSet/>
      <dgm:spPr/>
      <dgm:t>
        <a:bodyPr/>
        <a:lstStyle/>
        <a:p>
          <a:endParaRPr lang="ru-RU"/>
        </a:p>
      </dgm:t>
    </dgm:pt>
    <dgm:pt modelId="{86EBE263-0700-4053-81C7-A4045910E377}" type="sibTrans" cxnId="{1D48A9BA-438B-40FD-B842-254BA36FF429}">
      <dgm:prSet/>
      <dgm:spPr/>
      <dgm:t>
        <a:bodyPr/>
        <a:lstStyle/>
        <a:p>
          <a:endParaRPr lang="ru-RU"/>
        </a:p>
      </dgm:t>
    </dgm:pt>
    <dgm:pt modelId="{4CAA5535-879E-4C97-B409-28775B4B50B2}" type="pres">
      <dgm:prSet presAssocID="{F7D21505-6D87-4251-B271-EBDD8B9F2F8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85B7015B-42E6-4386-89ED-7E066F43A742}" type="pres">
      <dgm:prSet presAssocID="{F7D21505-6D87-4251-B271-EBDD8B9F2F8C}" presName="Name1" presStyleCnt="0"/>
      <dgm:spPr/>
    </dgm:pt>
    <dgm:pt modelId="{4B1027FA-2F1F-4378-945E-F26FB295A28D}" type="pres">
      <dgm:prSet presAssocID="{F7D21505-6D87-4251-B271-EBDD8B9F2F8C}" presName="cycle" presStyleCnt="0"/>
      <dgm:spPr/>
    </dgm:pt>
    <dgm:pt modelId="{0D27B19B-05B9-4557-8836-79B258B9C656}" type="pres">
      <dgm:prSet presAssocID="{F7D21505-6D87-4251-B271-EBDD8B9F2F8C}" presName="srcNode" presStyleLbl="node1" presStyleIdx="0" presStyleCnt="5"/>
      <dgm:spPr/>
    </dgm:pt>
    <dgm:pt modelId="{E8FE8248-33C0-49C6-9925-40E3BCD7F8A0}" type="pres">
      <dgm:prSet presAssocID="{F7D21505-6D87-4251-B271-EBDD8B9F2F8C}" presName="conn" presStyleLbl="parChTrans1D2" presStyleIdx="0" presStyleCnt="1"/>
      <dgm:spPr/>
      <dgm:t>
        <a:bodyPr/>
        <a:lstStyle/>
        <a:p>
          <a:endParaRPr lang="ru-RU"/>
        </a:p>
      </dgm:t>
    </dgm:pt>
    <dgm:pt modelId="{AA9550AF-22E2-4173-9897-3BE4D48F43D9}" type="pres">
      <dgm:prSet presAssocID="{F7D21505-6D87-4251-B271-EBDD8B9F2F8C}" presName="extraNode" presStyleLbl="node1" presStyleIdx="0" presStyleCnt="5"/>
      <dgm:spPr/>
    </dgm:pt>
    <dgm:pt modelId="{19D304BC-18D3-4EE8-A8D4-3952ED7BE9AA}" type="pres">
      <dgm:prSet presAssocID="{F7D21505-6D87-4251-B271-EBDD8B9F2F8C}" presName="dstNode" presStyleLbl="node1" presStyleIdx="0" presStyleCnt="5"/>
      <dgm:spPr/>
    </dgm:pt>
    <dgm:pt modelId="{9B14E6EC-6FD2-4A86-93D9-862741B13B52}" type="pres">
      <dgm:prSet presAssocID="{3AA7F95F-DB1D-488A-85C3-58C40D2A33E7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442178-0598-4D0F-A3AA-88686DAF8591}" type="pres">
      <dgm:prSet presAssocID="{3AA7F95F-DB1D-488A-85C3-58C40D2A33E7}" presName="accent_1" presStyleCnt="0"/>
      <dgm:spPr/>
    </dgm:pt>
    <dgm:pt modelId="{EEE1E2FA-E4F8-484B-A709-55B199628F89}" type="pres">
      <dgm:prSet presAssocID="{3AA7F95F-DB1D-488A-85C3-58C40D2A33E7}" presName="accentRepeatNode" presStyleLbl="solidFgAcc1" presStyleIdx="0" presStyleCnt="5"/>
      <dgm:spPr/>
    </dgm:pt>
    <dgm:pt modelId="{BFB352CB-7F32-4D7A-94C2-CF0D0A8547AA}" type="pres">
      <dgm:prSet presAssocID="{5BD439B4-E853-44BD-92AB-979EB79024E3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3FF0D5-686B-4001-849E-AA8423236A58}" type="pres">
      <dgm:prSet presAssocID="{5BD439B4-E853-44BD-92AB-979EB79024E3}" presName="accent_2" presStyleCnt="0"/>
      <dgm:spPr/>
    </dgm:pt>
    <dgm:pt modelId="{B3914B36-BB49-44E4-B8ED-64A7134B60D2}" type="pres">
      <dgm:prSet presAssocID="{5BD439B4-E853-44BD-92AB-979EB79024E3}" presName="accentRepeatNode" presStyleLbl="solidFgAcc1" presStyleIdx="1" presStyleCnt="5"/>
      <dgm:spPr/>
    </dgm:pt>
    <dgm:pt modelId="{01085271-32D8-4859-88C6-E162BCC9DED7}" type="pres">
      <dgm:prSet presAssocID="{BD1B63F6-5E20-4D9E-9A0F-ED2F7683BB79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97D850-CB79-4BFA-A468-0CCC4E0030C4}" type="pres">
      <dgm:prSet presAssocID="{BD1B63F6-5E20-4D9E-9A0F-ED2F7683BB79}" presName="accent_3" presStyleCnt="0"/>
      <dgm:spPr/>
    </dgm:pt>
    <dgm:pt modelId="{D1569329-D311-4C3F-AA80-231FC34B9835}" type="pres">
      <dgm:prSet presAssocID="{BD1B63F6-5E20-4D9E-9A0F-ED2F7683BB79}" presName="accentRepeatNode" presStyleLbl="solidFgAcc1" presStyleIdx="2" presStyleCnt="5"/>
      <dgm:spPr/>
    </dgm:pt>
    <dgm:pt modelId="{12656180-EAC4-44C5-B2EB-2725E9F5995F}" type="pres">
      <dgm:prSet presAssocID="{3FD61BE6-DA0F-4AA2-AD8C-98E4C06FEA36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3BEB20-0A8C-4FF3-987F-5E7DBBC59714}" type="pres">
      <dgm:prSet presAssocID="{3FD61BE6-DA0F-4AA2-AD8C-98E4C06FEA36}" presName="accent_4" presStyleCnt="0"/>
      <dgm:spPr/>
    </dgm:pt>
    <dgm:pt modelId="{96499DF0-0080-428A-95D8-607E468217EE}" type="pres">
      <dgm:prSet presAssocID="{3FD61BE6-DA0F-4AA2-AD8C-98E4C06FEA36}" presName="accentRepeatNode" presStyleLbl="solidFgAcc1" presStyleIdx="3" presStyleCnt="5"/>
      <dgm:spPr/>
    </dgm:pt>
    <dgm:pt modelId="{583C6C24-0A6B-43B7-8897-929929925913}" type="pres">
      <dgm:prSet presAssocID="{E4C1CFDC-7FAB-4A6A-AB7F-375C2F2C158D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3C2E85-1B13-455C-A39B-2C62F9B96F5D}" type="pres">
      <dgm:prSet presAssocID="{E4C1CFDC-7FAB-4A6A-AB7F-375C2F2C158D}" presName="accent_5" presStyleCnt="0"/>
      <dgm:spPr/>
    </dgm:pt>
    <dgm:pt modelId="{C44551BD-09B8-45DD-AF76-75C3A8395169}" type="pres">
      <dgm:prSet presAssocID="{E4C1CFDC-7FAB-4A6A-AB7F-375C2F2C158D}" presName="accentRepeatNode" presStyleLbl="solidFgAcc1" presStyleIdx="4" presStyleCnt="5"/>
      <dgm:spPr/>
    </dgm:pt>
  </dgm:ptLst>
  <dgm:cxnLst>
    <dgm:cxn modelId="{CE8AE2D6-C55D-47F2-A04E-0116DD28381F}" type="presOf" srcId="{3AA7F95F-DB1D-488A-85C3-58C40D2A33E7}" destId="{9B14E6EC-6FD2-4A86-93D9-862741B13B52}" srcOrd="0" destOrd="0" presId="urn:microsoft.com/office/officeart/2008/layout/VerticalCurvedList"/>
    <dgm:cxn modelId="{87829982-7929-4A48-9A46-6C6904AC2943}" srcId="{F7D21505-6D87-4251-B271-EBDD8B9F2F8C}" destId="{BD1B63F6-5E20-4D9E-9A0F-ED2F7683BB79}" srcOrd="2" destOrd="0" parTransId="{96B59967-2B72-4224-ADB7-CDF3F42CB9FB}" sibTransId="{FD8EE7DA-D3A5-4A85-B91C-039F505AD359}"/>
    <dgm:cxn modelId="{B596BE9D-273B-4397-9D73-5376048B4F12}" type="presOf" srcId="{E4C1CFDC-7FAB-4A6A-AB7F-375C2F2C158D}" destId="{583C6C24-0A6B-43B7-8897-929929925913}" srcOrd="0" destOrd="0" presId="urn:microsoft.com/office/officeart/2008/layout/VerticalCurvedList"/>
    <dgm:cxn modelId="{9CE4B6FA-C3AE-4145-A512-CC7F2C51182B}" srcId="{F7D21505-6D87-4251-B271-EBDD8B9F2F8C}" destId="{3AA7F95F-DB1D-488A-85C3-58C40D2A33E7}" srcOrd="0" destOrd="0" parTransId="{239812BC-C9FC-45D8-BB78-11980E66B474}" sibTransId="{2C8E0AAA-B989-4A31-A8E5-E2FB1CC0BB30}"/>
    <dgm:cxn modelId="{A84829E2-7224-4F7C-8AEF-867D470FA209}" type="presOf" srcId="{F7D21505-6D87-4251-B271-EBDD8B9F2F8C}" destId="{4CAA5535-879E-4C97-B409-28775B4B50B2}" srcOrd="0" destOrd="0" presId="urn:microsoft.com/office/officeart/2008/layout/VerticalCurvedList"/>
    <dgm:cxn modelId="{5F594818-9A86-434F-82EA-6B0B2D4697DE}" srcId="{F7D21505-6D87-4251-B271-EBDD8B9F2F8C}" destId="{3FD61BE6-DA0F-4AA2-AD8C-98E4C06FEA36}" srcOrd="3" destOrd="0" parTransId="{8FEB085A-8566-47A2-B2DE-D89AB80EE4FE}" sibTransId="{9B1C234F-5B4A-4931-BD9A-AE4F61D1BAB6}"/>
    <dgm:cxn modelId="{B1F18B4C-D271-4AD1-92DF-B6A0CACB1AAF}" type="presOf" srcId="{2C8E0AAA-B989-4A31-A8E5-E2FB1CC0BB30}" destId="{E8FE8248-33C0-49C6-9925-40E3BCD7F8A0}" srcOrd="0" destOrd="0" presId="urn:microsoft.com/office/officeart/2008/layout/VerticalCurvedList"/>
    <dgm:cxn modelId="{89337F5E-D660-4EEF-91C4-3600A61565CD}" srcId="{F7D21505-6D87-4251-B271-EBDD8B9F2F8C}" destId="{5BD439B4-E853-44BD-92AB-979EB79024E3}" srcOrd="1" destOrd="0" parTransId="{A4C7BF2A-4EB0-4431-8236-7D75C80CB126}" sibTransId="{E92AF6A2-D37D-4B47-95E7-D576BF0C69DA}"/>
    <dgm:cxn modelId="{6A51CAB6-714B-40ED-9364-9C5947C8DE7E}" type="presOf" srcId="{5BD439B4-E853-44BD-92AB-979EB79024E3}" destId="{BFB352CB-7F32-4D7A-94C2-CF0D0A8547AA}" srcOrd="0" destOrd="0" presId="urn:microsoft.com/office/officeart/2008/layout/VerticalCurvedList"/>
    <dgm:cxn modelId="{BE681CDC-81FC-4C82-A3B4-8E68EC7FD7C3}" type="presOf" srcId="{3FD61BE6-DA0F-4AA2-AD8C-98E4C06FEA36}" destId="{12656180-EAC4-44C5-B2EB-2725E9F5995F}" srcOrd="0" destOrd="0" presId="urn:microsoft.com/office/officeart/2008/layout/VerticalCurvedList"/>
    <dgm:cxn modelId="{95405074-97BD-4FE4-BEB5-9A8200012FB6}" type="presOf" srcId="{BD1B63F6-5E20-4D9E-9A0F-ED2F7683BB79}" destId="{01085271-32D8-4859-88C6-E162BCC9DED7}" srcOrd="0" destOrd="0" presId="urn:microsoft.com/office/officeart/2008/layout/VerticalCurvedList"/>
    <dgm:cxn modelId="{1D48A9BA-438B-40FD-B842-254BA36FF429}" srcId="{F7D21505-6D87-4251-B271-EBDD8B9F2F8C}" destId="{E4C1CFDC-7FAB-4A6A-AB7F-375C2F2C158D}" srcOrd="4" destOrd="0" parTransId="{A6D1AF76-AED3-4C51-BD33-2E27A0BBB12D}" sibTransId="{86EBE263-0700-4053-81C7-A4045910E377}"/>
    <dgm:cxn modelId="{4371CF56-C200-43A6-BEB4-181063FF55AB}" type="presParOf" srcId="{4CAA5535-879E-4C97-B409-28775B4B50B2}" destId="{85B7015B-42E6-4386-89ED-7E066F43A742}" srcOrd="0" destOrd="0" presId="urn:microsoft.com/office/officeart/2008/layout/VerticalCurvedList"/>
    <dgm:cxn modelId="{825B71BC-BA23-4E8A-80E6-F593A8EEAC7B}" type="presParOf" srcId="{85B7015B-42E6-4386-89ED-7E066F43A742}" destId="{4B1027FA-2F1F-4378-945E-F26FB295A28D}" srcOrd="0" destOrd="0" presId="urn:microsoft.com/office/officeart/2008/layout/VerticalCurvedList"/>
    <dgm:cxn modelId="{A340AD59-0424-48B3-9EAB-352EF92AC4A6}" type="presParOf" srcId="{4B1027FA-2F1F-4378-945E-F26FB295A28D}" destId="{0D27B19B-05B9-4557-8836-79B258B9C656}" srcOrd="0" destOrd="0" presId="urn:microsoft.com/office/officeart/2008/layout/VerticalCurvedList"/>
    <dgm:cxn modelId="{5C533F9D-50F9-410D-9B08-26F6BB920918}" type="presParOf" srcId="{4B1027FA-2F1F-4378-945E-F26FB295A28D}" destId="{E8FE8248-33C0-49C6-9925-40E3BCD7F8A0}" srcOrd="1" destOrd="0" presId="urn:microsoft.com/office/officeart/2008/layout/VerticalCurvedList"/>
    <dgm:cxn modelId="{621B9D83-F303-4739-AE31-BCF20FBB787A}" type="presParOf" srcId="{4B1027FA-2F1F-4378-945E-F26FB295A28D}" destId="{AA9550AF-22E2-4173-9897-3BE4D48F43D9}" srcOrd="2" destOrd="0" presId="urn:microsoft.com/office/officeart/2008/layout/VerticalCurvedList"/>
    <dgm:cxn modelId="{4CEDE7FB-2B33-4200-8E60-8EE8183B1BED}" type="presParOf" srcId="{4B1027FA-2F1F-4378-945E-F26FB295A28D}" destId="{19D304BC-18D3-4EE8-A8D4-3952ED7BE9AA}" srcOrd="3" destOrd="0" presId="urn:microsoft.com/office/officeart/2008/layout/VerticalCurvedList"/>
    <dgm:cxn modelId="{508FAF0C-E79B-4AC7-80C3-DFF7ED9A4D91}" type="presParOf" srcId="{85B7015B-42E6-4386-89ED-7E066F43A742}" destId="{9B14E6EC-6FD2-4A86-93D9-862741B13B52}" srcOrd="1" destOrd="0" presId="urn:microsoft.com/office/officeart/2008/layout/VerticalCurvedList"/>
    <dgm:cxn modelId="{B96DE191-6306-4F8E-984A-528A0ABCE4EC}" type="presParOf" srcId="{85B7015B-42E6-4386-89ED-7E066F43A742}" destId="{D1442178-0598-4D0F-A3AA-88686DAF8591}" srcOrd="2" destOrd="0" presId="urn:microsoft.com/office/officeart/2008/layout/VerticalCurvedList"/>
    <dgm:cxn modelId="{A5CC8203-E992-4A09-9C4C-CB51BFF3EBD6}" type="presParOf" srcId="{D1442178-0598-4D0F-A3AA-88686DAF8591}" destId="{EEE1E2FA-E4F8-484B-A709-55B199628F89}" srcOrd="0" destOrd="0" presId="urn:microsoft.com/office/officeart/2008/layout/VerticalCurvedList"/>
    <dgm:cxn modelId="{B4F5AF7E-5FB6-4082-BD34-91FA2513D6D2}" type="presParOf" srcId="{85B7015B-42E6-4386-89ED-7E066F43A742}" destId="{BFB352CB-7F32-4D7A-94C2-CF0D0A8547AA}" srcOrd="3" destOrd="0" presId="urn:microsoft.com/office/officeart/2008/layout/VerticalCurvedList"/>
    <dgm:cxn modelId="{A5148D7E-62E9-423B-98E9-2BEAE4C15944}" type="presParOf" srcId="{85B7015B-42E6-4386-89ED-7E066F43A742}" destId="{863FF0D5-686B-4001-849E-AA8423236A58}" srcOrd="4" destOrd="0" presId="urn:microsoft.com/office/officeart/2008/layout/VerticalCurvedList"/>
    <dgm:cxn modelId="{5FF98CA2-46C4-453F-9D8F-31072AC2AF85}" type="presParOf" srcId="{863FF0D5-686B-4001-849E-AA8423236A58}" destId="{B3914B36-BB49-44E4-B8ED-64A7134B60D2}" srcOrd="0" destOrd="0" presId="urn:microsoft.com/office/officeart/2008/layout/VerticalCurvedList"/>
    <dgm:cxn modelId="{7FFBEF56-4EA1-4447-A56C-70DF53EBB084}" type="presParOf" srcId="{85B7015B-42E6-4386-89ED-7E066F43A742}" destId="{01085271-32D8-4859-88C6-E162BCC9DED7}" srcOrd="5" destOrd="0" presId="urn:microsoft.com/office/officeart/2008/layout/VerticalCurvedList"/>
    <dgm:cxn modelId="{9EA8D576-254F-4B37-B1BA-BACEF42B9F8D}" type="presParOf" srcId="{85B7015B-42E6-4386-89ED-7E066F43A742}" destId="{B497D850-CB79-4BFA-A468-0CCC4E0030C4}" srcOrd="6" destOrd="0" presId="urn:microsoft.com/office/officeart/2008/layout/VerticalCurvedList"/>
    <dgm:cxn modelId="{35F83CD6-01B0-4CA2-A516-CF6716A6CE54}" type="presParOf" srcId="{B497D850-CB79-4BFA-A468-0CCC4E0030C4}" destId="{D1569329-D311-4C3F-AA80-231FC34B9835}" srcOrd="0" destOrd="0" presId="urn:microsoft.com/office/officeart/2008/layout/VerticalCurvedList"/>
    <dgm:cxn modelId="{776E89B2-AA14-409D-ACB1-803674EA0359}" type="presParOf" srcId="{85B7015B-42E6-4386-89ED-7E066F43A742}" destId="{12656180-EAC4-44C5-B2EB-2725E9F5995F}" srcOrd="7" destOrd="0" presId="urn:microsoft.com/office/officeart/2008/layout/VerticalCurvedList"/>
    <dgm:cxn modelId="{7ED674D4-53CC-4C60-8D13-1AD02AFF8F4E}" type="presParOf" srcId="{85B7015B-42E6-4386-89ED-7E066F43A742}" destId="{523BEB20-0A8C-4FF3-987F-5E7DBBC59714}" srcOrd="8" destOrd="0" presId="urn:microsoft.com/office/officeart/2008/layout/VerticalCurvedList"/>
    <dgm:cxn modelId="{7F5E98F1-2F5A-4254-9D1A-834899F0A6F8}" type="presParOf" srcId="{523BEB20-0A8C-4FF3-987F-5E7DBBC59714}" destId="{96499DF0-0080-428A-95D8-607E468217EE}" srcOrd="0" destOrd="0" presId="urn:microsoft.com/office/officeart/2008/layout/VerticalCurvedList"/>
    <dgm:cxn modelId="{D0F8F023-CDFE-46BF-A31C-D5496BA57B86}" type="presParOf" srcId="{85B7015B-42E6-4386-89ED-7E066F43A742}" destId="{583C6C24-0A6B-43B7-8897-929929925913}" srcOrd="9" destOrd="0" presId="urn:microsoft.com/office/officeart/2008/layout/VerticalCurvedList"/>
    <dgm:cxn modelId="{7B060AF2-10BC-4519-A2A4-832325DB7054}" type="presParOf" srcId="{85B7015B-42E6-4386-89ED-7E066F43A742}" destId="{BA3C2E85-1B13-455C-A39B-2C62F9B96F5D}" srcOrd="10" destOrd="0" presId="urn:microsoft.com/office/officeart/2008/layout/VerticalCurvedList"/>
    <dgm:cxn modelId="{9F384285-AE6A-47A0-B402-D62399C40167}" type="presParOf" srcId="{BA3C2E85-1B13-455C-A39B-2C62F9B96F5D}" destId="{C44551BD-09B8-45DD-AF76-75C3A839516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7D21505-6D87-4251-B271-EBDD8B9F2F8C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AA7F95F-DB1D-488A-85C3-58C40D2A33E7}">
      <dgm:prSet phldrT="[Текст]"/>
      <dgm:spPr/>
      <dgm:t>
        <a:bodyPr/>
        <a:lstStyle/>
        <a:p>
          <a:r>
            <a:rPr lang="ru-RU" smtClean="0"/>
            <a:t>водный налог (гл. 25.2 НК РФ)</a:t>
          </a:r>
          <a:endParaRPr lang="ru-RU" dirty="0"/>
        </a:p>
      </dgm:t>
    </dgm:pt>
    <dgm:pt modelId="{239812BC-C9FC-45D8-BB78-11980E66B474}" type="parTrans" cxnId="{9CE4B6FA-C3AE-4145-A512-CC7F2C51182B}">
      <dgm:prSet/>
      <dgm:spPr/>
      <dgm:t>
        <a:bodyPr/>
        <a:lstStyle/>
        <a:p>
          <a:endParaRPr lang="ru-RU"/>
        </a:p>
      </dgm:t>
    </dgm:pt>
    <dgm:pt modelId="{2C8E0AAA-B989-4A31-A8E5-E2FB1CC0BB30}" type="sibTrans" cxnId="{9CE4B6FA-C3AE-4145-A512-CC7F2C51182B}">
      <dgm:prSet/>
      <dgm:spPr/>
      <dgm:t>
        <a:bodyPr/>
        <a:lstStyle/>
        <a:p>
          <a:endParaRPr lang="ru-RU"/>
        </a:p>
      </dgm:t>
    </dgm:pt>
    <dgm:pt modelId="{4BF41DF2-FC51-41CE-A4FE-CB67D5A6F32A}">
      <dgm:prSet phldrT="[Текст]"/>
      <dgm:spPr/>
      <dgm:t>
        <a:bodyPr/>
        <a:lstStyle/>
        <a:p>
          <a:r>
            <a:rPr lang="ru-RU" dirty="0" smtClean="0"/>
            <a:t>государственная пошлина (гл. 25.3 НК РФ)</a:t>
          </a:r>
          <a:endParaRPr lang="ru-RU" dirty="0"/>
        </a:p>
      </dgm:t>
    </dgm:pt>
    <dgm:pt modelId="{09A178C0-D03A-43A1-A8E3-4537A83C68F4}" type="parTrans" cxnId="{08700418-5B99-4BC9-B7C0-E788F3696E1B}">
      <dgm:prSet/>
      <dgm:spPr/>
      <dgm:t>
        <a:bodyPr/>
        <a:lstStyle/>
        <a:p>
          <a:endParaRPr lang="ru-RU"/>
        </a:p>
      </dgm:t>
    </dgm:pt>
    <dgm:pt modelId="{63F8EEF1-3DDD-4CEA-A842-42CA766D5E0B}" type="sibTrans" cxnId="{08700418-5B99-4BC9-B7C0-E788F3696E1B}">
      <dgm:prSet/>
      <dgm:spPr/>
      <dgm:t>
        <a:bodyPr/>
        <a:lstStyle/>
        <a:p>
          <a:endParaRPr lang="ru-RU"/>
        </a:p>
      </dgm:t>
    </dgm:pt>
    <dgm:pt modelId="{58B1EE77-58AF-46BA-8415-2B3A2FFF9B86}">
      <dgm:prSet phldrT="[Текст]"/>
      <dgm:spPr/>
      <dgm:t>
        <a:bodyPr/>
        <a:lstStyle/>
        <a:p>
          <a:r>
            <a:rPr lang="ru-RU" dirty="0" smtClean="0"/>
            <a:t>сборы за пользование объектами животного мира и за пользование объектами водных биологических ресурсов (гл. 25.1 НК РФ)</a:t>
          </a:r>
          <a:endParaRPr lang="ru-RU" dirty="0"/>
        </a:p>
      </dgm:t>
    </dgm:pt>
    <dgm:pt modelId="{3FBE29AF-FB3B-477F-985D-F9FE746A06CD}" type="parTrans" cxnId="{C8A1583F-127E-4FA1-B9B9-9B3117CA663C}">
      <dgm:prSet/>
      <dgm:spPr/>
      <dgm:t>
        <a:bodyPr/>
        <a:lstStyle/>
        <a:p>
          <a:endParaRPr lang="ru-RU"/>
        </a:p>
      </dgm:t>
    </dgm:pt>
    <dgm:pt modelId="{D0E2CA4C-1FBA-47B3-AE34-9E03039C1ADD}" type="sibTrans" cxnId="{C8A1583F-127E-4FA1-B9B9-9B3117CA663C}">
      <dgm:prSet/>
      <dgm:spPr/>
      <dgm:t>
        <a:bodyPr/>
        <a:lstStyle/>
        <a:p>
          <a:endParaRPr lang="ru-RU"/>
        </a:p>
      </dgm:t>
    </dgm:pt>
    <dgm:pt modelId="{5ABF7290-BE20-4A09-8046-FAF9CDCA7A0C}">
      <dgm:prSet phldrT="[Текст]"/>
      <dgm:spPr/>
      <dgm:t>
        <a:bodyPr/>
        <a:lstStyle/>
        <a:p>
          <a:r>
            <a:rPr lang="ru-RU" dirty="0" smtClean="0"/>
            <a:t>налог на дополнительный доход от добычи углеводородного сырья (гл. 25.4 НК РФ)</a:t>
          </a:r>
          <a:endParaRPr lang="ru-RU" dirty="0"/>
        </a:p>
      </dgm:t>
    </dgm:pt>
    <dgm:pt modelId="{BCBD07F2-1909-4625-90A1-0CBA177EE0EA}" type="parTrans" cxnId="{52336765-3950-4C30-9610-E8349AD02FF0}">
      <dgm:prSet/>
      <dgm:spPr/>
      <dgm:t>
        <a:bodyPr/>
        <a:lstStyle/>
        <a:p>
          <a:endParaRPr lang="ru-RU"/>
        </a:p>
      </dgm:t>
    </dgm:pt>
    <dgm:pt modelId="{EE145DD2-7053-432B-87B7-353D8C3F7AB1}" type="sibTrans" cxnId="{52336765-3950-4C30-9610-E8349AD02FF0}">
      <dgm:prSet/>
      <dgm:spPr/>
      <dgm:t>
        <a:bodyPr/>
        <a:lstStyle/>
        <a:p>
          <a:endParaRPr lang="ru-RU"/>
        </a:p>
      </dgm:t>
    </dgm:pt>
    <dgm:pt modelId="{4CAA5535-879E-4C97-B409-28775B4B50B2}" type="pres">
      <dgm:prSet presAssocID="{F7D21505-6D87-4251-B271-EBDD8B9F2F8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85B7015B-42E6-4386-89ED-7E066F43A742}" type="pres">
      <dgm:prSet presAssocID="{F7D21505-6D87-4251-B271-EBDD8B9F2F8C}" presName="Name1" presStyleCnt="0"/>
      <dgm:spPr/>
    </dgm:pt>
    <dgm:pt modelId="{4B1027FA-2F1F-4378-945E-F26FB295A28D}" type="pres">
      <dgm:prSet presAssocID="{F7D21505-6D87-4251-B271-EBDD8B9F2F8C}" presName="cycle" presStyleCnt="0"/>
      <dgm:spPr/>
    </dgm:pt>
    <dgm:pt modelId="{0D27B19B-05B9-4557-8836-79B258B9C656}" type="pres">
      <dgm:prSet presAssocID="{F7D21505-6D87-4251-B271-EBDD8B9F2F8C}" presName="srcNode" presStyleLbl="node1" presStyleIdx="0" presStyleCnt="4"/>
      <dgm:spPr/>
    </dgm:pt>
    <dgm:pt modelId="{E8FE8248-33C0-49C6-9925-40E3BCD7F8A0}" type="pres">
      <dgm:prSet presAssocID="{F7D21505-6D87-4251-B271-EBDD8B9F2F8C}" presName="conn" presStyleLbl="parChTrans1D2" presStyleIdx="0" presStyleCnt="1"/>
      <dgm:spPr/>
      <dgm:t>
        <a:bodyPr/>
        <a:lstStyle/>
        <a:p>
          <a:endParaRPr lang="ru-RU"/>
        </a:p>
      </dgm:t>
    </dgm:pt>
    <dgm:pt modelId="{AA9550AF-22E2-4173-9897-3BE4D48F43D9}" type="pres">
      <dgm:prSet presAssocID="{F7D21505-6D87-4251-B271-EBDD8B9F2F8C}" presName="extraNode" presStyleLbl="node1" presStyleIdx="0" presStyleCnt="4"/>
      <dgm:spPr/>
    </dgm:pt>
    <dgm:pt modelId="{19D304BC-18D3-4EE8-A8D4-3952ED7BE9AA}" type="pres">
      <dgm:prSet presAssocID="{F7D21505-6D87-4251-B271-EBDD8B9F2F8C}" presName="dstNode" presStyleLbl="node1" presStyleIdx="0" presStyleCnt="4"/>
      <dgm:spPr/>
    </dgm:pt>
    <dgm:pt modelId="{9B14E6EC-6FD2-4A86-93D9-862741B13B52}" type="pres">
      <dgm:prSet presAssocID="{3AA7F95F-DB1D-488A-85C3-58C40D2A33E7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442178-0598-4D0F-A3AA-88686DAF8591}" type="pres">
      <dgm:prSet presAssocID="{3AA7F95F-DB1D-488A-85C3-58C40D2A33E7}" presName="accent_1" presStyleCnt="0"/>
      <dgm:spPr/>
    </dgm:pt>
    <dgm:pt modelId="{EEE1E2FA-E4F8-484B-A709-55B199628F89}" type="pres">
      <dgm:prSet presAssocID="{3AA7F95F-DB1D-488A-85C3-58C40D2A33E7}" presName="accentRepeatNode" presStyleLbl="solidFgAcc1" presStyleIdx="0" presStyleCnt="4"/>
      <dgm:spPr/>
    </dgm:pt>
    <dgm:pt modelId="{BD3191E1-B4A2-4396-A379-68D7D4B5F0CD}" type="pres">
      <dgm:prSet presAssocID="{4BF41DF2-FC51-41CE-A4FE-CB67D5A6F32A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7FDE40-D70B-4F1B-B567-D21AA79A3C7C}" type="pres">
      <dgm:prSet presAssocID="{4BF41DF2-FC51-41CE-A4FE-CB67D5A6F32A}" presName="accent_2" presStyleCnt="0"/>
      <dgm:spPr/>
    </dgm:pt>
    <dgm:pt modelId="{3511012E-3FC0-4FE1-BDEF-7BC31E4C905B}" type="pres">
      <dgm:prSet presAssocID="{4BF41DF2-FC51-41CE-A4FE-CB67D5A6F32A}" presName="accentRepeatNode" presStyleLbl="solidFgAcc1" presStyleIdx="1" presStyleCnt="4"/>
      <dgm:spPr/>
    </dgm:pt>
    <dgm:pt modelId="{41EB7FBB-800E-4E2C-A523-2140BE6D16B4}" type="pres">
      <dgm:prSet presAssocID="{58B1EE77-58AF-46BA-8415-2B3A2FFF9B86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D9AE51-E190-412F-988A-C8447B2279F6}" type="pres">
      <dgm:prSet presAssocID="{58B1EE77-58AF-46BA-8415-2B3A2FFF9B86}" presName="accent_3" presStyleCnt="0"/>
      <dgm:spPr/>
    </dgm:pt>
    <dgm:pt modelId="{5EA14B94-3BB3-4848-B93C-8B261C388A89}" type="pres">
      <dgm:prSet presAssocID="{58B1EE77-58AF-46BA-8415-2B3A2FFF9B86}" presName="accentRepeatNode" presStyleLbl="solidFgAcc1" presStyleIdx="2" presStyleCnt="4"/>
      <dgm:spPr/>
    </dgm:pt>
    <dgm:pt modelId="{64E2F95A-F482-4CE6-ACFA-A0FC88F64EB0}" type="pres">
      <dgm:prSet presAssocID="{5ABF7290-BE20-4A09-8046-FAF9CDCA7A0C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407AC7-29FB-4BB3-9D85-9C82CFCF0CFA}" type="pres">
      <dgm:prSet presAssocID="{5ABF7290-BE20-4A09-8046-FAF9CDCA7A0C}" presName="accent_4" presStyleCnt="0"/>
      <dgm:spPr/>
    </dgm:pt>
    <dgm:pt modelId="{E412CBB5-11E6-4769-87D4-701CFBCA1FC8}" type="pres">
      <dgm:prSet presAssocID="{5ABF7290-BE20-4A09-8046-FAF9CDCA7A0C}" presName="accentRepeatNode" presStyleLbl="solidFgAcc1" presStyleIdx="3" presStyleCnt="4"/>
      <dgm:spPr/>
    </dgm:pt>
  </dgm:ptLst>
  <dgm:cxnLst>
    <dgm:cxn modelId="{52336765-3950-4C30-9610-E8349AD02FF0}" srcId="{F7D21505-6D87-4251-B271-EBDD8B9F2F8C}" destId="{5ABF7290-BE20-4A09-8046-FAF9CDCA7A0C}" srcOrd="3" destOrd="0" parTransId="{BCBD07F2-1909-4625-90A1-0CBA177EE0EA}" sibTransId="{EE145DD2-7053-432B-87B7-353D8C3F7AB1}"/>
    <dgm:cxn modelId="{C8A1583F-127E-4FA1-B9B9-9B3117CA663C}" srcId="{F7D21505-6D87-4251-B271-EBDD8B9F2F8C}" destId="{58B1EE77-58AF-46BA-8415-2B3A2FFF9B86}" srcOrd="2" destOrd="0" parTransId="{3FBE29AF-FB3B-477F-985D-F9FE746A06CD}" sibTransId="{D0E2CA4C-1FBA-47B3-AE34-9E03039C1ADD}"/>
    <dgm:cxn modelId="{08700418-5B99-4BC9-B7C0-E788F3696E1B}" srcId="{F7D21505-6D87-4251-B271-EBDD8B9F2F8C}" destId="{4BF41DF2-FC51-41CE-A4FE-CB67D5A6F32A}" srcOrd="1" destOrd="0" parTransId="{09A178C0-D03A-43A1-A8E3-4537A83C68F4}" sibTransId="{63F8EEF1-3DDD-4CEA-A842-42CA766D5E0B}"/>
    <dgm:cxn modelId="{CAF18A00-BFDE-4E79-AC99-29E791364B4D}" type="presOf" srcId="{2C8E0AAA-B989-4A31-A8E5-E2FB1CC0BB30}" destId="{E8FE8248-33C0-49C6-9925-40E3BCD7F8A0}" srcOrd="0" destOrd="0" presId="urn:microsoft.com/office/officeart/2008/layout/VerticalCurvedList"/>
    <dgm:cxn modelId="{A1365C9E-6B65-4E5F-91A0-C4D254DB651C}" type="presOf" srcId="{F7D21505-6D87-4251-B271-EBDD8B9F2F8C}" destId="{4CAA5535-879E-4C97-B409-28775B4B50B2}" srcOrd="0" destOrd="0" presId="urn:microsoft.com/office/officeart/2008/layout/VerticalCurvedList"/>
    <dgm:cxn modelId="{4041C2E6-C289-4F39-BEDC-1A1A5B670214}" type="presOf" srcId="{58B1EE77-58AF-46BA-8415-2B3A2FFF9B86}" destId="{41EB7FBB-800E-4E2C-A523-2140BE6D16B4}" srcOrd="0" destOrd="0" presId="urn:microsoft.com/office/officeart/2008/layout/VerticalCurvedList"/>
    <dgm:cxn modelId="{4403A3EA-6115-45C3-9313-4E6EF2154B27}" type="presOf" srcId="{5ABF7290-BE20-4A09-8046-FAF9CDCA7A0C}" destId="{64E2F95A-F482-4CE6-ACFA-A0FC88F64EB0}" srcOrd="0" destOrd="0" presId="urn:microsoft.com/office/officeart/2008/layout/VerticalCurvedList"/>
    <dgm:cxn modelId="{9CE4B6FA-C3AE-4145-A512-CC7F2C51182B}" srcId="{F7D21505-6D87-4251-B271-EBDD8B9F2F8C}" destId="{3AA7F95F-DB1D-488A-85C3-58C40D2A33E7}" srcOrd="0" destOrd="0" parTransId="{239812BC-C9FC-45D8-BB78-11980E66B474}" sibTransId="{2C8E0AAA-B989-4A31-A8E5-E2FB1CC0BB30}"/>
    <dgm:cxn modelId="{A6691A7C-EA49-4A3B-8291-E50BE065BF3D}" type="presOf" srcId="{4BF41DF2-FC51-41CE-A4FE-CB67D5A6F32A}" destId="{BD3191E1-B4A2-4396-A379-68D7D4B5F0CD}" srcOrd="0" destOrd="0" presId="urn:microsoft.com/office/officeart/2008/layout/VerticalCurvedList"/>
    <dgm:cxn modelId="{B7BE068C-14E9-4085-B54B-0BD8861F1A11}" type="presOf" srcId="{3AA7F95F-DB1D-488A-85C3-58C40D2A33E7}" destId="{9B14E6EC-6FD2-4A86-93D9-862741B13B52}" srcOrd="0" destOrd="0" presId="urn:microsoft.com/office/officeart/2008/layout/VerticalCurvedList"/>
    <dgm:cxn modelId="{31F4D02B-18DD-49F8-8222-52C0C0B1BF7F}" type="presParOf" srcId="{4CAA5535-879E-4C97-B409-28775B4B50B2}" destId="{85B7015B-42E6-4386-89ED-7E066F43A742}" srcOrd="0" destOrd="0" presId="urn:microsoft.com/office/officeart/2008/layout/VerticalCurvedList"/>
    <dgm:cxn modelId="{17475B4E-1906-473D-8A16-6CF94BB5763B}" type="presParOf" srcId="{85B7015B-42E6-4386-89ED-7E066F43A742}" destId="{4B1027FA-2F1F-4378-945E-F26FB295A28D}" srcOrd="0" destOrd="0" presId="urn:microsoft.com/office/officeart/2008/layout/VerticalCurvedList"/>
    <dgm:cxn modelId="{D917625E-2F20-48CF-9F9C-576709FD1980}" type="presParOf" srcId="{4B1027FA-2F1F-4378-945E-F26FB295A28D}" destId="{0D27B19B-05B9-4557-8836-79B258B9C656}" srcOrd="0" destOrd="0" presId="urn:microsoft.com/office/officeart/2008/layout/VerticalCurvedList"/>
    <dgm:cxn modelId="{3BCD09AE-F6E6-4C76-81C8-CDC32948736B}" type="presParOf" srcId="{4B1027FA-2F1F-4378-945E-F26FB295A28D}" destId="{E8FE8248-33C0-49C6-9925-40E3BCD7F8A0}" srcOrd="1" destOrd="0" presId="urn:microsoft.com/office/officeart/2008/layout/VerticalCurvedList"/>
    <dgm:cxn modelId="{BFF901B1-66D8-49E6-81EF-103B7EDE780C}" type="presParOf" srcId="{4B1027FA-2F1F-4378-945E-F26FB295A28D}" destId="{AA9550AF-22E2-4173-9897-3BE4D48F43D9}" srcOrd="2" destOrd="0" presId="urn:microsoft.com/office/officeart/2008/layout/VerticalCurvedList"/>
    <dgm:cxn modelId="{412B227F-9F84-477F-BAA5-282CE2CCA0CA}" type="presParOf" srcId="{4B1027FA-2F1F-4378-945E-F26FB295A28D}" destId="{19D304BC-18D3-4EE8-A8D4-3952ED7BE9AA}" srcOrd="3" destOrd="0" presId="urn:microsoft.com/office/officeart/2008/layout/VerticalCurvedList"/>
    <dgm:cxn modelId="{FAEA862A-ADB9-4CB8-B494-B9EDCB7E50AB}" type="presParOf" srcId="{85B7015B-42E6-4386-89ED-7E066F43A742}" destId="{9B14E6EC-6FD2-4A86-93D9-862741B13B52}" srcOrd="1" destOrd="0" presId="urn:microsoft.com/office/officeart/2008/layout/VerticalCurvedList"/>
    <dgm:cxn modelId="{2D47C566-BBE6-4E3A-BE7F-583796BF7301}" type="presParOf" srcId="{85B7015B-42E6-4386-89ED-7E066F43A742}" destId="{D1442178-0598-4D0F-A3AA-88686DAF8591}" srcOrd="2" destOrd="0" presId="urn:microsoft.com/office/officeart/2008/layout/VerticalCurvedList"/>
    <dgm:cxn modelId="{DE04FAAE-3442-4F55-ADD8-E094FD54863D}" type="presParOf" srcId="{D1442178-0598-4D0F-A3AA-88686DAF8591}" destId="{EEE1E2FA-E4F8-484B-A709-55B199628F89}" srcOrd="0" destOrd="0" presId="urn:microsoft.com/office/officeart/2008/layout/VerticalCurvedList"/>
    <dgm:cxn modelId="{360862AB-B5A5-4689-9350-B39FBC717A54}" type="presParOf" srcId="{85B7015B-42E6-4386-89ED-7E066F43A742}" destId="{BD3191E1-B4A2-4396-A379-68D7D4B5F0CD}" srcOrd="3" destOrd="0" presId="urn:microsoft.com/office/officeart/2008/layout/VerticalCurvedList"/>
    <dgm:cxn modelId="{C6480E56-1565-46BD-9FE9-EBC144DD5308}" type="presParOf" srcId="{85B7015B-42E6-4386-89ED-7E066F43A742}" destId="{297FDE40-D70B-4F1B-B567-D21AA79A3C7C}" srcOrd="4" destOrd="0" presId="urn:microsoft.com/office/officeart/2008/layout/VerticalCurvedList"/>
    <dgm:cxn modelId="{9C01F9BF-094E-4A49-936F-BB613367703F}" type="presParOf" srcId="{297FDE40-D70B-4F1B-B567-D21AA79A3C7C}" destId="{3511012E-3FC0-4FE1-BDEF-7BC31E4C905B}" srcOrd="0" destOrd="0" presId="urn:microsoft.com/office/officeart/2008/layout/VerticalCurvedList"/>
    <dgm:cxn modelId="{CCF518EA-DACB-481D-89C9-98FBCD3455FF}" type="presParOf" srcId="{85B7015B-42E6-4386-89ED-7E066F43A742}" destId="{41EB7FBB-800E-4E2C-A523-2140BE6D16B4}" srcOrd="5" destOrd="0" presId="urn:microsoft.com/office/officeart/2008/layout/VerticalCurvedList"/>
    <dgm:cxn modelId="{87ED5BF7-6489-4D4A-A132-255272CFE0E6}" type="presParOf" srcId="{85B7015B-42E6-4386-89ED-7E066F43A742}" destId="{E4D9AE51-E190-412F-988A-C8447B2279F6}" srcOrd="6" destOrd="0" presId="urn:microsoft.com/office/officeart/2008/layout/VerticalCurvedList"/>
    <dgm:cxn modelId="{E5D069B1-69EA-4A00-8A87-B7B5174D23F0}" type="presParOf" srcId="{E4D9AE51-E190-412F-988A-C8447B2279F6}" destId="{5EA14B94-3BB3-4848-B93C-8B261C388A89}" srcOrd="0" destOrd="0" presId="urn:microsoft.com/office/officeart/2008/layout/VerticalCurvedList"/>
    <dgm:cxn modelId="{4CAFAC44-D3D6-4216-A165-B10C0AA11997}" type="presParOf" srcId="{85B7015B-42E6-4386-89ED-7E066F43A742}" destId="{64E2F95A-F482-4CE6-ACFA-A0FC88F64EB0}" srcOrd="7" destOrd="0" presId="urn:microsoft.com/office/officeart/2008/layout/VerticalCurvedList"/>
    <dgm:cxn modelId="{3E90B2A9-088E-49C4-8762-D2C2B40373D7}" type="presParOf" srcId="{85B7015B-42E6-4386-89ED-7E066F43A742}" destId="{44407AC7-29FB-4BB3-9D85-9C82CFCF0CFA}" srcOrd="8" destOrd="0" presId="urn:microsoft.com/office/officeart/2008/layout/VerticalCurvedList"/>
    <dgm:cxn modelId="{9B7621A0-1579-4C96-8B70-43BB0F22DDB7}" type="presParOf" srcId="{44407AC7-29FB-4BB3-9D85-9C82CFCF0CFA}" destId="{E412CBB5-11E6-4769-87D4-701CFBCA1FC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0F1411B-1651-45A5-8A13-83E6AFB875BC}" type="doc">
      <dgm:prSet loTypeId="urn:microsoft.com/office/officeart/2005/8/layout/orgChart1" loCatId="hierarchy" qsTypeId="urn:microsoft.com/office/officeart/2005/8/quickstyle/simple3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75544696-257A-4BD5-8A03-71354433DEEE}">
      <dgm:prSet phldrT="[Текст]"/>
      <dgm:spPr/>
      <dgm:t>
        <a:bodyPr/>
        <a:lstStyle/>
        <a:p>
          <a:r>
            <a:rPr lang="ru-RU" cap="all" baseline="0" dirty="0" smtClean="0"/>
            <a:t>юридический состав налога</a:t>
          </a:r>
          <a:endParaRPr lang="ru-RU" cap="all" baseline="0" dirty="0"/>
        </a:p>
      </dgm:t>
    </dgm:pt>
    <dgm:pt modelId="{AC163589-24E4-4938-A8B3-8DA7B8E06883}" type="parTrans" cxnId="{0741B5D3-A06B-461A-9B64-BB3F8FED8088}">
      <dgm:prSet/>
      <dgm:spPr/>
      <dgm:t>
        <a:bodyPr/>
        <a:lstStyle/>
        <a:p>
          <a:endParaRPr lang="ru-RU"/>
        </a:p>
      </dgm:t>
    </dgm:pt>
    <dgm:pt modelId="{FC3DAC23-0E17-4E94-8B0C-8A6DDD7FD5C6}" type="sibTrans" cxnId="{0741B5D3-A06B-461A-9B64-BB3F8FED8088}">
      <dgm:prSet/>
      <dgm:spPr/>
      <dgm:t>
        <a:bodyPr/>
        <a:lstStyle/>
        <a:p>
          <a:endParaRPr lang="ru-RU"/>
        </a:p>
      </dgm:t>
    </dgm:pt>
    <dgm:pt modelId="{93A11091-6F12-4B39-8171-6413B7C5F5F1}" type="asst">
      <dgm:prSet phldrT="[Текст]" custT="1"/>
      <dgm:spPr/>
      <dgm:t>
        <a:bodyPr/>
        <a:lstStyle/>
        <a:p>
          <a:r>
            <a:rPr lang="ru-RU" sz="1600" b="1" dirty="0" smtClean="0"/>
            <a:t>обязательные элементы</a:t>
          </a:r>
          <a:endParaRPr lang="ru-RU" sz="1600" b="1" dirty="0"/>
        </a:p>
      </dgm:t>
    </dgm:pt>
    <dgm:pt modelId="{E3C8DD11-FCC4-42D8-9410-0351E24667EF}" type="parTrans" cxnId="{69F69FA5-F911-4D24-AD0D-B78C947CDF42}">
      <dgm:prSet/>
      <dgm:spPr/>
      <dgm:t>
        <a:bodyPr/>
        <a:lstStyle/>
        <a:p>
          <a:endParaRPr lang="ru-RU"/>
        </a:p>
      </dgm:t>
    </dgm:pt>
    <dgm:pt modelId="{0D06D77C-996F-45CD-BBEE-64E6F7376364}" type="sibTrans" cxnId="{69F69FA5-F911-4D24-AD0D-B78C947CDF42}">
      <dgm:prSet/>
      <dgm:spPr/>
      <dgm:t>
        <a:bodyPr/>
        <a:lstStyle/>
        <a:p>
          <a:endParaRPr lang="ru-RU"/>
        </a:p>
      </dgm:t>
    </dgm:pt>
    <dgm:pt modelId="{0ACF5645-F78A-43EB-A589-D37CDA62DD1D}" type="asst">
      <dgm:prSet phldrT="[Текст]"/>
      <dgm:spPr/>
      <dgm:t>
        <a:bodyPr/>
        <a:lstStyle/>
        <a:p>
          <a:r>
            <a:rPr lang="ru-RU" dirty="0" smtClean="0"/>
            <a:t>факультативные элементы</a:t>
          </a:r>
          <a:endParaRPr lang="ru-RU" dirty="0"/>
        </a:p>
      </dgm:t>
    </dgm:pt>
    <dgm:pt modelId="{5212591D-E2F8-459F-A104-4812C74882BC}" type="parTrans" cxnId="{9477FE3D-1779-4E89-9790-6CF6E6480A92}">
      <dgm:prSet/>
      <dgm:spPr/>
      <dgm:t>
        <a:bodyPr/>
        <a:lstStyle/>
        <a:p>
          <a:endParaRPr lang="ru-RU"/>
        </a:p>
      </dgm:t>
    </dgm:pt>
    <dgm:pt modelId="{7605FFA3-6CD7-48F8-81D1-1AF3C0C0D034}" type="sibTrans" cxnId="{9477FE3D-1779-4E89-9790-6CF6E6480A92}">
      <dgm:prSet/>
      <dgm:spPr/>
      <dgm:t>
        <a:bodyPr/>
        <a:lstStyle/>
        <a:p>
          <a:endParaRPr lang="ru-RU"/>
        </a:p>
      </dgm:t>
    </dgm:pt>
    <dgm:pt modelId="{C6B10E47-BCC3-4A81-A599-F04638E7B9DA}" type="asst">
      <dgm:prSet phldrT="[Текст]"/>
      <dgm:spPr/>
      <dgm:t>
        <a:bodyPr/>
        <a:lstStyle/>
        <a:p>
          <a:r>
            <a:rPr lang="ru-RU" smtClean="0"/>
            <a:t>налоговые льготы</a:t>
          </a:r>
          <a:endParaRPr lang="ru-RU" dirty="0"/>
        </a:p>
      </dgm:t>
    </dgm:pt>
    <dgm:pt modelId="{33AD0FF9-CB12-40DA-8246-EC8C1480D2DC}" type="parTrans" cxnId="{BD15743A-1C66-492F-9ADD-0BAE8AA64064}">
      <dgm:prSet/>
      <dgm:spPr/>
      <dgm:t>
        <a:bodyPr/>
        <a:lstStyle/>
        <a:p>
          <a:endParaRPr lang="ru-RU"/>
        </a:p>
      </dgm:t>
    </dgm:pt>
    <dgm:pt modelId="{F9FE2845-2669-4A33-AFCE-DFF20E4B3FE1}" type="sibTrans" cxnId="{BD15743A-1C66-492F-9ADD-0BAE8AA64064}">
      <dgm:prSet/>
      <dgm:spPr/>
      <dgm:t>
        <a:bodyPr/>
        <a:lstStyle/>
        <a:p>
          <a:endParaRPr lang="ru-RU"/>
        </a:p>
      </dgm:t>
    </dgm:pt>
    <dgm:pt modelId="{0E7AAF81-B35B-4336-B235-8CE00D73EB36}" type="asst">
      <dgm:prSet phldrT="[Текст]"/>
      <dgm:spPr/>
      <dgm:t>
        <a:bodyPr/>
        <a:lstStyle/>
        <a:p>
          <a:r>
            <a:rPr lang="ru-RU" dirty="0" smtClean="0"/>
            <a:t>налогоплательщики</a:t>
          </a:r>
          <a:endParaRPr lang="ru-RU" dirty="0"/>
        </a:p>
      </dgm:t>
    </dgm:pt>
    <dgm:pt modelId="{8A2FDEB1-B74F-4D5B-AE01-3C11C0F461E8}" type="parTrans" cxnId="{748AAEB1-0AC8-436B-B2FD-49B4349ABD77}">
      <dgm:prSet/>
      <dgm:spPr/>
      <dgm:t>
        <a:bodyPr/>
        <a:lstStyle/>
        <a:p>
          <a:endParaRPr lang="ru-RU"/>
        </a:p>
      </dgm:t>
    </dgm:pt>
    <dgm:pt modelId="{BD595569-EFCC-4C1D-B5CF-B8B792454AC1}" type="sibTrans" cxnId="{748AAEB1-0AC8-436B-B2FD-49B4349ABD77}">
      <dgm:prSet/>
      <dgm:spPr/>
      <dgm:t>
        <a:bodyPr/>
        <a:lstStyle/>
        <a:p>
          <a:endParaRPr lang="ru-RU"/>
        </a:p>
      </dgm:t>
    </dgm:pt>
    <dgm:pt modelId="{C12498B0-83EC-49F1-A064-D6545DAD7F0E}" type="asst">
      <dgm:prSet phldrT="[Текст]"/>
      <dgm:spPr/>
      <dgm:t>
        <a:bodyPr/>
        <a:lstStyle/>
        <a:p>
          <a:r>
            <a:rPr lang="ru-RU" dirty="0" smtClean="0"/>
            <a:t>объект налогообложения</a:t>
          </a:r>
          <a:endParaRPr lang="ru-RU" dirty="0"/>
        </a:p>
      </dgm:t>
    </dgm:pt>
    <dgm:pt modelId="{A045DB7D-CCB5-4037-8BFC-C9EEE5B3024A}" type="parTrans" cxnId="{EAE5127F-FFDB-4021-945B-606F1DB28A1A}">
      <dgm:prSet/>
      <dgm:spPr/>
      <dgm:t>
        <a:bodyPr/>
        <a:lstStyle/>
        <a:p>
          <a:endParaRPr lang="ru-RU"/>
        </a:p>
      </dgm:t>
    </dgm:pt>
    <dgm:pt modelId="{5D6BA86D-AF5C-4408-912A-746749C07FAC}" type="sibTrans" cxnId="{EAE5127F-FFDB-4021-945B-606F1DB28A1A}">
      <dgm:prSet/>
      <dgm:spPr/>
      <dgm:t>
        <a:bodyPr/>
        <a:lstStyle/>
        <a:p>
          <a:endParaRPr lang="ru-RU"/>
        </a:p>
      </dgm:t>
    </dgm:pt>
    <dgm:pt modelId="{0A7219EC-595F-4F4B-BBF8-73565FF95632}" type="asst">
      <dgm:prSet phldrT="[Текст]"/>
      <dgm:spPr/>
      <dgm:t>
        <a:bodyPr/>
        <a:lstStyle/>
        <a:p>
          <a:r>
            <a:rPr lang="ru-RU" dirty="0" smtClean="0"/>
            <a:t>налоговая база</a:t>
          </a:r>
          <a:endParaRPr lang="ru-RU" dirty="0"/>
        </a:p>
      </dgm:t>
    </dgm:pt>
    <dgm:pt modelId="{CEDCF15E-511D-4706-8EA8-A6819819072D}" type="parTrans" cxnId="{4F664059-1815-4F22-BE1E-6B7BD76F40C9}">
      <dgm:prSet/>
      <dgm:spPr/>
      <dgm:t>
        <a:bodyPr/>
        <a:lstStyle/>
        <a:p>
          <a:endParaRPr lang="ru-RU"/>
        </a:p>
      </dgm:t>
    </dgm:pt>
    <dgm:pt modelId="{15D3B4E1-590C-4A50-B307-D59C2D595429}" type="sibTrans" cxnId="{4F664059-1815-4F22-BE1E-6B7BD76F40C9}">
      <dgm:prSet/>
      <dgm:spPr/>
      <dgm:t>
        <a:bodyPr/>
        <a:lstStyle/>
        <a:p>
          <a:endParaRPr lang="ru-RU"/>
        </a:p>
      </dgm:t>
    </dgm:pt>
    <dgm:pt modelId="{05B2835D-AB82-466A-A7F1-DEAD63FF811F}" type="asst">
      <dgm:prSet phldrT="[Текст]"/>
      <dgm:spPr/>
      <dgm:t>
        <a:bodyPr/>
        <a:lstStyle/>
        <a:p>
          <a:r>
            <a:rPr lang="ru-RU" dirty="0" smtClean="0"/>
            <a:t>налоговый период</a:t>
          </a:r>
          <a:endParaRPr lang="ru-RU" dirty="0"/>
        </a:p>
      </dgm:t>
    </dgm:pt>
    <dgm:pt modelId="{E411DDA9-1117-49DE-B322-580FE88424F4}" type="parTrans" cxnId="{0985E481-377C-4F50-AE18-7FDEE94D52BB}">
      <dgm:prSet/>
      <dgm:spPr/>
      <dgm:t>
        <a:bodyPr/>
        <a:lstStyle/>
        <a:p>
          <a:endParaRPr lang="ru-RU"/>
        </a:p>
      </dgm:t>
    </dgm:pt>
    <dgm:pt modelId="{02338128-EC12-4852-AB70-D424579F88EC}" type="sibTrans" cxnId="{0985E481-377C-4F50-AE18-7FDEE94D52BB}">
      <dgm:prSet/>
      <dgm:spPr/>
      <dgm:t>
        <a:bodyPr/>
        <a:lstStyle/>
        <a:p>
          <a:endParaRPr lang="ru-RU"/>
        </a:p>
      </dgm:t>
    </dgm:pt>
    <dgm:pt modelId="{3FCA88CC-1DA4-4345-8175-A65352A31F9D}" type="asst">
      <dgm:prSet phldrT="[Текст]"/>
      <dgm:spPr/>
      <dgm:t>
        <a:bodyPr/>
        <a:lstStyle/>
        <a:p>
          <a:r>
            <a:rPr lang="ru-RU" dirty="0" smtClean="0"/>
            <a:t>налоговые ставки</a:t>
          </a:r>
          <a:endParaRPr lang="ru-RU" dirty="0"/>
        </a:p>
      </dgm:t>
    </dgm:pt>
    <dgm:pt modelId="{98A92494-1CB0-4D17-B965-E267EB6C28FD}" type="parTrans" cxnId="{8DCAC055-3D38-496E-BB2E-0491B113122A}">
      <dgm:prSet/>
      <dgm:spPr/>
      <dgm:t>
        <a:bodyPr/>
        <a:lstStyle/>
        <a:p>
          <a:endParaRPr lang="ru-RU"/>
        </a:p>
      </dgm:t>
    </dgm:pt>
    <dgm:pt modelId="{076BF369-1418-4DC8-AEB0-14BBB3EC348D}" type="sibTrans" cxnId="{8DCAC055-3D38-496E-BB2E-0491B113122A}">
      <dgm:prSet/>
      <dgm:spPr/>
      <dgm:t>
        <a:bodyPr/>
        <a:lstStyle/>
        <a:p>
          <a:endParaRPr lang="ru-RU"/>
        </a:p>
      </dgm:t>
    </dgm:pt>
    <dgm:pt modelId="{330EA6AE-003D-4DEA-94B5-AE87E33C8FE2}" type="asst">
      <dgm:prSet phldrT="[Текст]"/>
      <dgm:spPr/>
      <dgm:t>
        <a:bodyPr/>
        <a:lstStyle/>
        <a:p>
          <a:r>
            <a:rPr lang="ru-RU" dirty="0" smtClean="0"/>
            <a:t>порядок исчисления налога</a:t>
          </a:r>
          <a:endParaRPr lang="ru-RU" dirty="0"/>
        </a:p>
      </dgm:t>
    </dgm:pt>
    <dgm:pt modelId="{9A2CC8D8-CAD8-4347-B675-37C9EDED93A0}" type="parTrans" cxnId="{E982341B-CE39-4FFB-B26A-15C3EEF83376}">
      <dgm:prSet/>
      <dgm:spPr/>
      <dgm:t>
        <a:bodyPr/>
        <a:lstStyle/>
        <a:p>
          <a:endParaRPr lang="ru-RU"/>
        </a:p>
      </dgm:t>
    </dgm:pt>
    <dgm:pt modelId="{D912AB30-D440-4845-AB6C-F343FF18D2CE}" type="sibTrans" cxnId="{E982341B-CE39-4FFB-B26A-15C3EEF83376}">
      <dgm:prSet/>
      <dgm:spPr/>
      <dgm:t>
        <a:bodyPr/>
        <a:lstStyle/>
        <a:p>
          <a:endParaRPr lang="ru-RU"/>
        </a:p>
      </dgm:t>
    </dgm:pt>
    <dgm:pt modelId="{E5855649-BE6A-454A-B22E-FC252B980D54}" type="asst">
      <dgm:prSet phldrT="[Текст]"/>
      <dgm:spPr/>
      <dgm:t>
        <a:bodyPr/>
        <a:lstStyle/>
        <a:p>
          <a:r>
            <a:rPr lang="ru-RU" dirty="0" smtClean="0"/>
            <a:t>порядок и сроки уплаты налога</a:t>
          </a:r>
          <a:endParaRPr lang="ru-RU" dirty="0"/>
        </a:p>
      </dgm:t>
    </dgm:pt>
    <dgm:pt modelId="{C4398AB4-DEF7-462F-9A09-4CB5F2A78DD1}" type="parTrans" cxnId="{9211BC6B-4C56-4B0E-A842-34E7B78D6B54}">
      <dgm:prSet/>
      <dgm:spPr/>
      <dgm:t>
        <a:bodyPr/>
        <a:lstStyle/>
        <a:p>
          <a:endParaRPr lang="ru-RU"/>
        </a:p>
      </dgm:t>
    </dgm:pt>
    <dgm:pt modelId="{AF6EBBFE-72A2-4389-9819-2DFAFC1FF8E1}" type="sibTrans" cxnId="{9211BC6B-4C56-4B0E-A842-34E7B78D6B54}">
      <dgm:prSet/>
      <dgm:spPr/>
      <dgm:t>
        <a:bodyPr/>
        <a:lstStyle/>
        <a:p>
          <a:endParaRPr lang="ru-RU"/>
        </a:p>
      </dgm:t>
    </dgm:pt>
    <dgm:pt modelId="{E81C25D1-B218-48AE-A5FA-7EACE4FE8557}" type="pres">
      <dgm:prSet presAssocID="{B0F1411B-1651-45A5-8A13-83E6AFB875B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40DE3F2-1B3B-4EDC-89F2-4C74DDA626C6}" type="pres">
      <dgm:prSet presAssocID="{75544696-257A-4BD5-8A03-71354433DEEE}" presName="hierRoot1" presStyleCnt="0">
        <dgm:presLayoutVars>
          <dgm:hierBranch val="init"/>
        </dgm:presLayoutVars>
      </dgm:prSet>
      <dgm:spPr/>
    </dgm:pt>
    <dgm:pt modelId="{E126F1FA-0491-4F47-9F51-EB33695FF379}" type="pres">
      <dgm:prSet presAssocID="{75544696-257A-4BD5-8A03-71354433DEEE}" presName="rootComposite1" presStyleCnt="0"/>
      <dgm:spPr/>
    </dgm:pt>
    <dgm:pt modelId="{6007A270-BA75-41B6-9B5C-74EB8E996635}" type="pres">
      <dgm:prSet presAssocID="{75544696-257A-4BD5-8A03-71354433DEEE}" presName="rootText1" presStyleLbl="node0" presStyleIdx="0" presStyleCnt="1" custScaleX="1600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4850C8B-C612-4984-AE16-218728D169DC}" type="pres">
      <dgm:prSet presAssocID="{75544696-257A-4BD5-8A03-71354433DEEE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6FB4E86-BABE-436F-AC07-FDDB17A65D94}" type="pres">
      <dgm:prSet presAssocID="{75544696-257A-4BD5-8A03-71354433DEEE}" presName="hierChild2" presStyleCnt="0"/>
      <dgm:spPr/>
    </dgm:pt>
    <dgm:pt modelId="{F88754EC-89A1-45E2-BD97-DEA64FF9E921}" type="pres">
      <dgm:prSet presAssocID="{75544696-257A-4BD5-8A03-71354433DEEE}" presName="hierChild3" presStyleCnt="0"/>
      <dgm:spPr/>
    </dgm:pt>
    <dgm:pt modelId="{265FD13C-FFC0-4BD3-9E88-9F71BD547BAE}" type="pres">
      <dgm:prSet presAssocID="{E3C8DD11-FCC4-42D8-9410-0351E24667EF}" presName="Name111" presStyleLbl="parChTrans1D2" presStyleIdx="0" presStyleCnt="2"/>
      <dgm:spPr/>
      <dgm:t>
        <a:bodyPr/>
        <a:lstStyle/>
        <a:p>
          <a:endParaRPr lang="ru-RU"/>
        </a:p>
      </dgm:t>
    </dgm:pt>
    <dgm:pt modelId="{4E3CD611-D341-4A31-97D5-95E2C11C0326}" type="pres">
      <dgm:prSet presAssocID="{93A11091-6F12-4B39-8171-6413B7C5F5F1}" presName="hierRoot3" presStyleCnt="0">
        <dgm:presLayoutVars>
          <dgm:hierBranch val="init"/>
        </dgm:presLayoutVars>
      </dgm:prSet>
      <dgm:spPr/>
    </dgm:pt>
    <dgm:pt modelId="{7620FB4C-B683-42AF-AC22-E5906553053C}" type="pres">
      <dgm:prSet presAssocID="{93A11091-6F12-4B39-8171-6413B7C5F5F1}" presName="rootComposite3" presStyleCnt="0"/>
      <dgm:spPr/>
    </dgm:pt>
    <dgm:pt modelId="{EE997E4E-C870-4EF0-B270-94CAD65EF30D}" type="pres">
      <dgm:prSet presAssocID="{93A11091-6F12-4B39-8171-6413B7C5F5F1}" presName="rootText3" presStyleLbl="asst1" presStyleIdx="0" presStyleCnt="10" custScaleX="1406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BF3B68-4B60-4A28-BCA1-A33683B623CD}" type="pres">
      <dgm:prSet presAssocID="{93A11091-6F12-4B39-8171-6413B7C5F5F1}" presName="rootConnector3" presStyleLbl="asst1" presStyleIdx="0" presStyleCnt="10"/>
      <dgm:spPr/>
      <dgm:t>
        <a:bodyPr/>
        <a:lstStyle/>
        <a:p>
          <a:endParaRPr lang="ru-RU"/>
        </a:p>
      </dgm:t>
    </dgm:pt>
    <dgm:pt modelId="{EFD25542-FC0B-41BE-9DC1-FDE19E5CBAE1}" type="pres">
      <dgm:prSet presAssocID="{93A11091-6F12-4B39-8171-6413B7C5F5F1}" presName="hierChild6" presStyleCnt="0"/>
      <dgm:spPr/>
    </dgm:pt>
    <dgm:pt modelId="{F65B9782-302A-4E4E-90BE-8B79DCD49FF8}" type="pres">
      <dgm:prSet presAssocID="{93A11091-6F12-4B39-8171-6413B7C5F5F1}" presName="hierChild7" presStyleCnt="0"/>
      <dgm:spPr/>
    </dgm:pt>
    <dgm:pt modelId="{B152FDA0-5799-49D3-9185-35CBD51BC11F}" type="pres">
      <dgm:prSet presAssocID="{8A2FDEB1-B74F-4D5B-AE01-3C11C0F461E8}" presName="Name111" presStyleLbl="parChTrans1D3" presStyleIdx="0" presStyleCnt="8"/>
      <dgm:spPr/>
      <dgm:t>
        <a:bodyPr/>
        <a:lstStyle/>
        <a:p>
          <a:endParaRPr lang="ru-RU"/>
        </a:p>
      </dgm:t>
    </dgm:pt>
    <dgm:pt modelId="{A51A064D-3F3F-43CE-B0E1-CA3BA1FF243E}" type="pres">
      <dgm:prSet presAssocID="{0E7AAF81-B35B-4336-B235-8CE00D73EB36}" presName="hierRoot3" presStyleCnt="0">
        <dgm:presLayoutVars>
          <dgm:hierBranch val="init"/>
        </dgm:presLayoutVars>
      </dgm:prSet>
      <dgm:spPr/>
    </dgm:pt>
    <dgm:pt modelId="{3A1D9908-F449-423B-9D8C-D297C33FB441}" type="pres">
      <dgm:prSet presAssocID="{0E7AAF81-B35B-4336-B235-8CE00D73EB36}" presName="rootComposite3" presStyleCnt="0"/>
      <dgm:spPr/>
    </dgm:pt>
    <dgm:pt modelId="{7E6DE328-7C1A-4F44-BFB6-49C3D262F023}" type="pres">
      <dgm:prSet presAssocID="{0E7AAF81-B35B-4336-B235-8CE00D73EB36}" presName="rootText3" presStyleLbl="asst1" presStyleIdx="1" presStyleCnt="10" custScaleX="1525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E79F70-2B0F-496C-970E-964565156AF0}" type="pres">
      <dgm:prSet presAssocID="{0E7AAF81-B35B-4336-B235-8CE00D73EB36}" presName="rootConnector3" presStyleLbl="asst1" presStyleIdx="1" presStyleCnt="10"/>
      <dgm:spPr/>
      <dgm:t>
        <a:bodyPr/>
        <a:lstStyle/>
        <a:p>
          <a:endParaRPr lang="ru-RU"/>
        </a:p>
      </dgm:t>
    </dgm:pt>
    <dgm:pt modelId="{49708AD3-9DF5-4E6E-9952-C1A49BBFF957}" type="pres">
      <dgm:prSet presAssocID="{0E7AAF81-B35B-4336-B235-8CE00D73EB36}" presName="hierChild6" presStyleCnt="0"/>
      <dgm:spPr/>
    </dgm:pt>
    <dgm:pt modelId="{A23309E5-3D96-46BB-B5F6-1605EFC0E5C8}" type="pres">
      <dgm:prSet presAssocID="{0E7AAF81-B35B-4336-B235-8CE00D73EB36}" presName="hierChild7" presStyleCnt="0"/>
      <dgm:spPr/>
    </dgm:pt>
    <dgm:pt modelId="{F3731B92-D331-4988-B6BB-101A7846819A}" type="pres">
      <dgm:prSet presAssocID="{A045DB7D-CCB5-4037-8BFC-C9EEE5B3024A}" presName="Name111" presStyleLbl="parChTrans1D3" presStyleIdx="1" presStyleCnt="8"/>
      <dgm:spPr/>
      <dgm:t>
        <a:bodyPr/>
        <a:lstStyle/>
        <a:p>
          <a:endParaRPr lang="ru-RU"/>
        </a:p>
      </dgm:t>
    </dgm:pt>
    <dgm:pt modelId="{BB9CA86A-85A5-4C61-A3F6-41877922B569}" type="pres">
      <dgm:prSet presAssocID="{C12498B0-83EC-49F1-A064-D6545DAD7F0E}" presName="hierRoot3" presStyleCnt="0">
        <dgm:presLayoutVars>
          <dgm:hierBranch val="init"/>
        </dgm:presLayoutVars>
      </dgm:prSet>
      <dgm:spPr/>
    </dgm:pt>
    <dgm:pt modelId="{68CCBAEE-C774-411A-BE06-92F19E5CB2B0}" type="pres">
      <dgm:prSet presAssocID="{C12498B0-83EC-49F1-A064-D6545DAD7F0E}" presName="rootComposite3" presStyleCnt="0"/>
      <dgm:spPr/>
    </dgm:pt>
    <dgm:pt modelId="{0D3B42F4-15F0-4AE3-B411-451320967432}" type="pres">
      <dgm:prSet presAssocID="{C12498B0-83EC-49F1-A064-D6545DAD7F0E}" presName="rootText3" presStyleLbl="asst1" presStyleIdx="2" presStyleCnt="10" custScaleX="1572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9B2A57B-35FC-4F33-9B67-F6C8CEE612E2}" type="pres">
      <dgm:prSet presAssocID="{C12498B0-83EC-49F1-A064-D6545DAD7F0E}" presName="rootConnector3" presStyleLbl="asst1" presStyleIdx="2" presStyleCnt="10"/>
      <dgm:spPr/>
      <dgm:t>
        <a:bodyPr/>
        <a:lstStyle/>
        <a:p>
          <a:endParaRPr lang="ru-RU"/>
        </a:p>
      </dgm:t>
    </dgm:pt>
    <dgm:pt modelId="{F2823D83-AE3F-4341-A817-F4AE98D6064E}" type="pres">
      <dgm:prSet presAssocID="{C12498B0-83EC-49F1-A064-D6545DAD7F0E}" presName="hierChild6" presStyleCnt="0"/>
      <dgm:spPr/>
    </dgm:pt>
    <dgm:pt modelId="{CDF60426-336C-47FA-A2E6-F7868FDAFBE8}" type="pres">
      <dgm:prSet presAssocID="{C12498B0-83EC-49F1-A064-D6545DAD7F0E}" presName="hierChild7" presStyleCnt="0"/>
      <dgm:spPr/>
    </dgm:pt>
    <dgm:pt modelId="{FB9DCC66-7913-4970-ACBD-07CBBAE6072C}" type="pres">
      <dgm:prSet presAssocID="{CEDCF15E-511D-4706-8EA8-A6819819072D}" presName="Name111" presStyleLbl="parChTrans1D3" presStyleIdx="2" presStyleCnt="8"/>
      <dgm:spPr/>
      <dgm:t>
        <a:bodyPr/>
        <a:lstStyle/>
        <a:p>
          <a:endParaRPr lang="ru-RU"/>
        </a:p>
      </dgm:t>
    </dgm:pt>
    <dgm:pt modelId="{850660D8-D037-4582-AFD9-A0398630D6C7}" type="pres">
      <dgm:prSet presAssocID="{0A7219EC-595F-4F4B-BBF8-73565FF95632}" presName="hierRoot3" presStyleCnt="0">
        <dgm:presLayoutVars>
          <dgm:hierBranch val="init"/>
        </dgm:presLayoutVars>
      </dgm:prSet>
      <dgm:spPr/>
    </dgm:pt>
    <dgm:pt modelId="{F41A85E9-4BD6-4E97-BA86-7CA59546D87A}" type="pres">
      <dgm:prSet presAssocID="{0A7219EC-595F-4F4B-BBF8-73565FF95632}" presName="rootComposite3" presStyleCnt="0"/>
      <dgm:spPr/>
    </dgm:pt>
    <dgm:pt modelId="{8577D25F-BCD6-4311-B907-4BF44939E841}" type="pres">
      <dgm:prSet presAssocID="{0A7219EC-595F-4F4B-BBF8-73565FF95632}" presName="rootText3" presStyleLbl="asst1" presStyleIdx="3" presStyleCnt="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C886AA1-3236-4E05-98A5-1F60A842B1DA}" type="pres">
      <dgm:prSet presAssocID="{0A7219EC-595F-4F4B-BBF8-73565FF95632}" presName="rootConnector3" presStyleLbl="asst1" presStyleIdx="3" presStyleCnt="10"/>
      <dgm:spPr/>
      <dgm:t>
        <a:bodyPr/>
        <a:lstStyle/>
        <a:p>
          <a:endParaRPr lang="ru-RU"/>
        </a:p>
      </dgm:t>
    </dgm:pt>
    <dgm:pt modelId="{5942C6C7-9AA2-4D82-AF95-9B2CCB77D920}" type="pres">
      <dgm:prSet presAssocID="{0A7219EC-595F-4F4B-BBF8-73565FF95632}" presName="hierChild6" presStyleCnt="0"/>
      <dgm:spPr/>
    </dgm:pt>
    <dgm:pt modelId="{04A95BFE-B398-4CD4-A38D-A4D89DC54233}" type="pres">
      <dgm:prSet presAssocID="{0A7219EC-595F-4F4B-BBF8-73565FF95632}" presName="hierChild7" presStyleCnt="0"/>
      <dgm:spPr/>
    </dgm:pt>
    <dgm:pt modelId="{806303DE-0FA3-4875-9D68-42C8D901E40A}" type="pres">
      <dgm:prSet presAssocID="{E411DDA9-1117-49DE-B322-580FE88424F4}" presName="Name111" presStyleLbl="parChTrans1D3" presStyleIdx="3" presStyleCnt="8"/>
      <dgm:spPr/>
      <dgm:t>
        <a:bodyPr/>
        <a:lstStyle/>
        <a:p>
          <a:endParaRPr lang="ru-RU"/>
        </a:p>
      </dgm:t>
    </dgm:pt>
    <dgm:pt modelId="{CEBEB855-3F3B-4CAA-8F22-8ADD603BAAA0}" type="pres">
      <dgm:prSet presAssocID="{05B2835D-AB82-466A-A7F1-DEAD63FF811F}" presName="hierRoot3" presStyleCnt="0">
        <dgm:presLayoutVars>
          <dgm:hierBranch val="init"/>
        </dgm:presLayoutVars>
      </dgm:prSet>
      <dgm:spPr/>
    </dgm:pt>
    <dgm:pt modelId="{B6A0E1E7-978A-479B-A407-49D31E313C88}" type="pres">
      <dgm:prSet presAssocID="{05B2835D-AB82-466A-A7F1-DEAD63FF811F}" presName="rootComposite3" presStyleCnt="0"/>
      <dgm:spPr/>
    </dgm:pt>
    <dgm:pt modelId="{22318CCD-FC88-4941-B73B-608B777CB45C}" type="pres">
      <dgm:prSet presAssocID="{05B2835D-AB82-466A-A7F1-DEAD63FF811F}" presName="rootText3" presStyleLbl="asst1" presStyleIdx="4" presStyleCnt="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A596C07-BBED-43BA-972A-9ACB79F1A22D}" type="pres">
      <dgm:prSet presAssocID="{05B2835D-AB82-466A-A7F1-DEAD63FF811F}" presName="rootConnector3" presStyleLbl="asst1" presStyleIdx="4" presStyleCnt="10"/>
      <dgm:spPr/>
      <dgm:t>
        <a:bodyPr/>
        <a:lstStyle/>
        <a:p>
          <a:endParaRPr lang="ru-RU"/>
        </a:p>
      </dgm:t>
    </dgm:pt>
    <dgm:pt modelId="{CF434728-4A2D-4A90-B54C-3C4E31D8BD6E}" type="pres">
      <dgm:prSet presAssocID="{05B2835D-AB82-466A-A7F1-DEAD63FF811F}" presName="hierChild6" presStyleCnt="0"/>
      <dgm:spPr/>
    </dgm:pt>
    <dgm:pt modelId="{2931D2E2-2FDC-4F1A-AA42-1AEF758DEF81}" type="pres">
      <dgm:prSet presAssocID="{05B2835D-AB82-466A-A7F1-DEAD63FF811F}" presName="hierChild7" presStyleCnt="0"/>
      <dgm:spPr/>
    </dgm:pt>
    <dgm:pt modelId="{29912E53-C488-40D2-8936-DC1201B154D4}" type="pres">
      <dgm:prSet presAssocID="{98A92494-1CB0-4D17-B965-E267EB6C28FD}" presName="Name111" presStyleLbl="parChTrans1D3" presStyleIdx="4" presStyleCnt="8"/>
      <dgm:spPr/>
      <dgm:t>
        <a:bodyPr/>
        <a:lstStyle/>
        <a:p>
          <a:endParaRPr lang="ru-RU"/>
        </a:p>
      </dgm:t>
    </dgm:pt>
    <dgm:pt modelId="{3B476A9F-DC04-4A3D-895C-93EA880AC47F}" type="pres">
      <dgm:prSet presAssocID="{3FCA88CC-1DA4-4345-8175-A65352A31F9D}" presName="hierRoot3" presStyleCnt="0">
        <dgm:presLayoutVars>
          <dgm:hierBranch val="init"/>
        </dgm:presLayoutVars>
      </dgm:prSet>
      <dgm:spPr/>
    </dgm:pt>
    <dgm:pt modelId="{958365DD-9FC4-4BEF-8565-7301C2B5C2F2}" type="pres">
      <dgm:prSet presAssocID="{3FCA88CC-1DA4-4345-8175-A65352A31F9D}" presName="rootComposite3" presStyleCnt="0"/>
      <dgm:spPr/>
    </dgm:pt>
    <dgm:pt modelId="{A77D7D04-3AF6-4F37-B672-6EBC74F8BD3A}" type="pres">
      <dgm:prSet presAssocID="{3FCA88CC-1DA4-4345-8175-A65352A31F9D}" presName="rootText3" presStyleLbl="asst1" presStyleIdx="5" presStyleCnt="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A7A40E-5F3A-418C-A55F-44B330B57659}" type="pres">
      <dgm:prSet presAssocID="{3FCA88CC-1DA4-4345-8175-A65352A31F9D}" presName="rootConnector3" presStyleLbl="asst1" presStyleIdx="5" presStyleCnt="10"/>
      <dgm:spPr/>
      <dgm:t>
        <a:bodyPr/>
        <a:lstStyle/>
        <a:p>
          <a:endParaRPr lang="ru-RU"/>
        </a:p>
      </dgm:t>
    </dgm:pt>
    <dgm:pt modelId="{8E218E92-2E4B-48ED-8E8E-929C514BF25E}" type="pres">
      <dgm:prSet presAssocID="{3FCA88CC-1DA4-4345-8175-A65352A31F9D}" presName="hierChild6" presStyleCnt="0"/>
      <dgm:spPr/>
    </dgm:pt>
    <dgm:pt modelId="{17F5FCBE-205B-4A5A-A1DB-336C066F7E72}" type="pres">
      <dgm:prSet presAssocID="{3FCA88CC-1DA4-4345-8175-A65352A31F9D}" presName="hierChild7" presStyleCnt="0"/>
      <dgm:spPr/>
    </dgm:pt>
    <dgm:pt modelId="{77756B27-37EC-4DB0-B253-E4EE8567B358}" type="pres">
      <dgm:prSet presAssocID="{9A2CC8D8-CAD8-4347-B675-37C9EDED93A0}" presName="Name111" presStyleLbl="parChTrans1D3" presStyleIdx="5" presStyleCnt="8"/>
      <dgm:spPr/>
      <dgm:t>
        <a:bodyPr/>
        <a:lstStyle/>
        <a:p>
          <a:endParaRPr lang="ru-RU"/>
        </a:p>
      </dgm:t>
    </dgm:pt>
    <dgm:pt modelId="{F3466847-33FC-4C35-AD2B-FDAA24D7EC1F}" type="pres">
      <dgm:prSet presAssocID="{330EA6AE-003D-4DEA-94B5-AE87E33C8FE2}" presName="hierRoot3" presStyleCnt="0">
        <dgm:presLayoutVars>
          <dgm:hierBranch val="init"/>
        </dgm:presLayoutVars>
      </dgm:prSet>
      <dgm:spPr/>
    </dgm:pt>
    <dgm:pt modelId="{7337B59F-D073-4EA1-9DC4-A2D0ECA81DBF}" type="pres">
      <dgm:prSet presAssocID="{330EA6AE-003D-4DEA-94B5-AE87E33C8FE2}" presName="rootComposite3" presStyleCnt="0"/>
      <dgm:spPr/>
    </dgm:pt>
    <dgm:pt modelId="{691DD280-1DF1-43F8-BFE4-4359F02AD3EC}" type="pres">
      <dgm:prSet presAssocID="{330EA6AE-003D-4DEA-94B5-AE87E33C8FE2}" presName="rootText3" presStyleLbl="asst1" presStyleIdx="6" presStyleCnt="10" custScaleX="1637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E82A4A8-157C-4F92-B7D1-BD5504D929F4}" type="pres">
      <dgm:prSet presAssocID="{330EA6AE-003D-4DEA-94B5-AE87E33C8FE2}" presName="rootConnector3" presStyleLbl="asst1" presStyleIdx="6" presStyleCnt="10"/>
      <dgm:spPr/>
      <dgm:t>
        <a:bodyPr/>
        <a:lstStyle/>
        <a:p>
          <a:endParaRPr lang="ru-RU"/>
        </a:p>
      </dgm:t>
    </dgm:pt>
    <dgm:pt modelId="{7D9E4035-055F-4AA3-8FA9-902A482528C7}" type="pres">
      <dgm:prSet presAssocID="{330EA6AE-003D-4DEA-94B5-AE87E33C8FE2}" presName="hierChild6" presStyleCnt="0"/>
      <dgm:spPr/>
    </dgm:pt>
    <dgm:pt modelId="{B5DCBF2F-6866-4354-BC7D-C00281900819}" type="pres">
      <dgm:prSet presAssocID="{330EA6AE-003D-4DEA-94B5-AE87E33C8FE2}" presName="hierChild7" presStyleCnt="0"/>
      <dgm:spPr/>
    </dgm:pt>
    <dgm:pt modelId="{B96CD2E2-DF6C-46F8-924E-F3C5870F4B75}" type="pres">
      <dgm:prSet presAssocID="{C4398AB4-DEF7-462F-9A09-4CB5F2A78DD1}" presName="Name111" presStyleLbl="parChTrans1D3" presStyleIdx="6" presStyleCnt="8"/>
      <dgm:spPr/>
      <dgm:t>
        <a:bodyPr/>
        <a:lstStyle/>
        <a:p>
          <a:endParaRPr lang="ru-RU"/>
        </a:p>
      </dgm:t>
    </dgm:pt>
    <dgm:pt modelId="{13930558-0DED-4FF8-AC22-9F871DEE108E}" type="pres">
      <dgm:prSet presAssocID="{E5855649-BE6A-454A-B22E-FC252B980D54}" presName="hierRoot3" presStyleCnt="0">
        <dgm:presLayoutVars>
          <dgm:hierBranch val="init"/>
        </dgm:presLayoutVars>
      </dgm:prSet>
      <dgm:spPr/>
    </dgm:pt>
    <dgm:pt modelId="{60AE9B4F-6554-4092-A0C8-052F81E284BE}" type="pres">
      <dgm:prSet presAssocID="{E5855649-BE6A-454A-B22E-FC252B980D54}" presName="rootComposite3" presStyleCnt="0"/>
      <dgm:spPr/>
    </dgm:pt>
    <dgm:pt modelId="{452FD38A-F94E-4BFA-801A-D28D427C4D19}" type="pres">
      <dgm:prSet presAssocID="{E5855649-BE6A-454A-B22E-FC252B980D54}" presName="rootText3" presStyleLbl="asst1" presStyleIdx="7" presStyleCnt="10" custScaleX="1817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A080EF-6C3E-4FBB-8EF7-48F9F49F5300}" type="pres">
      <dgm:prSet presAssocID="{E5855649-BE6A-454A-B22E-FC252B980D54}" presName="rootConnector3" presStyleLbl="asst1" presStyleIdx="7" presStyleCnt="10"/>
      <dgm:spPr/>
      <dgm:t>
        <a:bodyPr/>
        <a:lstStyle/>
        <a:p>
          <a:endParaRPr lang="ru-RU"/>
        </a:p>
      </dgm:t>
    </dgm:pt>
    <dgm:pt modelId="{5E9EF11F-9422-4CB1-99AD-2936864E963C}" type="pres">
      <dgm:prSet presAssocID="{E5855649-BE6A-454A-B22E-FC252B980D54}" presName="hierChild6" presStyleCnt="0"/>
      <dgm:spPr/>
    </dgm:pt>
    <dgm:pt modelId="{0F7C0210-B348-4087-8ADB-3D26B93D10FA}" type="pres">
      <dgm:prSet presAssocID="{E5855649-BE6A-454A-B22E-FC252B980D54}" presName="hierChild7" presStyleCnt="0"/>
      <dgm:spPr/>
    </dgm:pt>
    <dgm:pt modelId="{7F8FF6BF-3F52-4B5E-B29B-07960039A616}" type="pres">
      <dgm:prSet presAssocID="{5212591D-E2F8-459F-A104-4812C74882BC}" presName="Name111" presStyleLbl="parChTrans1D2" presStyleIdx="1" presStyleCnt="2"/>
      <dgm:spPr/>
      <dgm:t>
        <a:bodyPr/>
        <a:lstStyle/>
        <a:p>
          <a:endParaRPr lang="ru-RU"/>
        </a:p>
      </dgm:t>
    </dgm:pt>
    <dgm:pt modelId="{2E6563C0-9E5A-4446-A1D9-2F5648E5504A}" type="pres">
      <dgm:prSet presAssocID="{0ACF5645-F78A-43EB-A589-D37CDA62DD1D}" presName="hierRoot3" presStyleCnt="0">
        <dgm:presLayoutVars>
          <dgm:hierBranch val="init"/>
        </dgm:presLayoutVars>
      </dgm:prSet>
      <dgm:spPr/>
    </dgm:pt>
    <dgm:pt modelId="{3EDBC402-3056-428F-9E72-BDBF1C040E97}" type="pres">
      <dgm:prSet presAssocID="{0ACF5645-F78A-43EB-A589-D37CDA62DD1D}" presName="rootComposite3" presStyleCnt="0"/>
      <dgm:spPr/>
    </dgm:pt>
    <dgm:pt modelId="{83D45B7F-8E88-42E4-9415-D9C8CCAFBB43}" type="pres">
      <dgm:prSet presAssocID="{0ACF5645-F78A-43EB-A589-D37CDA62DD1D}" presName="rootText3" presStyleLbl="asst1" presStyleIdx="8" presStyleCnt="10" custScaleX="1637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6184783-E91E-4B0D-80BB-E8C9D96BBABB}" type="pres">
      <dgm:prSet presAssocID="{0ACF5645-F78A-43EB-A589-D37CDA62DD1D}" presName="rootConnector3" presStyleLbl="asst1" presStyleIdx="8" presStyleCnt="10"/>
      <dgm:spPr/>
      <dgm:t>
        <a:bodyPr/>
        <a:lstStyle/>
        <a:p>
          <a:endParaRPr lang="ru-RU"/>
        </a:p>
      </dgm:t>
    </dgm:pt>
    <dgm:pt modelId="{E3C0D4E9-0BDD-4F5C-B9FB-128764ADB164}" type="pres">
      <dgm:prSet presAssocID="{0ACF5645-F78A-43EB-A589-D37CDA62DD1D}" presName="hierChild6" presStyleCnt="0"/>
      <dgm:spPr/>
    </dgm:pt>
    <dgm:pt modelId="{68C17930-7679-42EC-8839-4D3C8D4BDE3A}" type="pres">
      <dgm:prSet presAssocID="{0ACF5645-F78A-43EB-A589-D37CDA62DD1D}" presName="hierChild7" presStyleCnt="0"/>
      <dgm:spPr/>
    </dgm:pt>
    <dgm:pt modelId="{AA54767A-C986-44EE-8522-937C1AD866F4}" type="pres">
      <dgm:prSet presAssocID="{33AD0FF9-CB12-40DA-8246-EC8C1480D2DC}" presName="Name111" presStyleLbl="parChTrans1D3" presStyleIdx="7" presStyleCnt="8"/>
      <dgm:spPr/>
      <dgm:t>
        <a:bodyPr/>
        <a:lstStyle/>
        <a:p>
          <a:endParaRPr lang="ru-RU"/>
        </a:p>
      </dgm:t>
    </dgm:pt>
    <dgm:pt modelId="{6503E436-48E2-492E-930B-A620EE10674F}" type="pres">
      <dgm:prSet presAssocID="{C6B10E47-BCC3-4A81-A599-F04638E7B9DA}" presName="hierRoot3" presStyleCnt="0">
        <dgm:presLayoutVars>
          <dgm:hierBranch val="init"/>
        </dgm:presLayoutVars>
      </dgm:prSet>
      <dgm:spPr/>
    </dgm:pt>
    <dgm:pt modelId="{40B9257D-D4E5-4784-B3E4-765B766FAAB8}" type="pres">
      <dgm:prSet presAssocID="{C6B10E47-BCC3-4A81-A599-F04638E7B9DA}" presName="rootComposite3" presStyleCnt="0"/>
      <dgm:spPr/>
    </dgm:pt>
    <dgm:pt modelId="{0BF2F011-0C28-46DF-8AFD-911DBA08AB83}" type="pres">
      <dgm:prSet presAssocID="{C6B10E47-BCC3-4A81-A599-F04638E7B9DA}" presName="rootText3" presStyleLbl="asst1" presStyleIdx="9" presStyleCnt="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9867475-F225-4703-999D-72CBD062176B}" type="pres">
      <dgm:prSet presAssocID="{C6B10E47-BCC3-4A81-A599-F04638E7B9DA}" presName="rootConnector3" presStyleLbl="asst1" presStyleIdx="9" presStyleCnt="10"/>
      <dgm:spPr/>
      <dgm:t>
        <a:bodyPr/>
        <a:lstStyle/>
        <a:p>
          <a:endParaRPr lang="ru-RU"/>
        </a:p>
      </dgm:t>
    </dgm:pt>
    <dgm:pt modelId="{E49A2A28-155F-4B61-8055-452BB6B54685}" type="pres">
      <dgm:prSet presAssocID="{C6B10E47-BCC3-4A81-A599-F04638E7B9DA}" presName="hierChild6" presStyleCnt="0"/>
      <dgm:spPr/>
    </dgm:pt>
    <dgm:pt modelId="{9F78051E-77E4-4C2B-814C-5FFBD474033F}" type="pres">
      <dgm:prSet presAssocID="{C6B10E47-BCC3-4A81-A599-F04638E7B9DA}" presName="hierChild7" presStyleCnt="0"/>
      <dgm:spPr/>
    </dgm:pt>
  </dgm:ptLst>
  <dgm:cxnLst>
    <dgm:cxn modelId="{E63B338D-BC67-4F49-96BA-773F22F12035}" type="presOf" srcId="{0ACF5645-F78A-43EB-A589-D37CDA62DD1D}" destId="{36184783-E91E-4B0D-80BB-E8C9D96BBABB}" srcOrd="1" destOrd="0" presId="urn:microsoft.com/office/officeart/2005/8/layout/orgChart1"/>
    <dgm:cxn modelId="{C54C1128-A8F0-477C-910B-D00A831603B0}" type="presOf" srcId="{93A11091-6F12-4B39-8171-6413B7C5F5F1}" destId="{EE997E4E-C870-4EF0-B270-94CAD65EF30D}" srcOrd="0" destOrd="0" presId="urn:microsoft.com/office/officeart/2005/8/layout/orgChart1"/>
    <dgm:cxn modelId="{F48EE5F5-454C-48E1-9920-92FEBD207899}" type="presOf" srcId="{C12498B0-83EC-49F1-A064-D6545DAD7F0E}" destId="{0D3B42F4-15F0-4AE3-B411-451320967432}" srcOrd="0" destOrd="0" presId="urn:microsoft.com/office/officeart/2005/8/layout/orgChart1"/>
    <dgm:cxn modelId="{E982341B-CE39-4FFB-B26A-15C3EEF83376}" srcId="{93A11091-6F12-4B39-8171-6413B7C5F5F1}" destId="{330EA6AE-003D-4DEA-94B5-AE87E33C8FE2}" srcOrd="5" destOrd="0" parTransId="{9A2CC8D8-CAD8-4347-B675-37C9EDED93A0}" sibTransId="{D912AB30-D440-4845-AB6C-F343FF18D2CE}"/>
    <dgm:cxn modelId="{BD15743A-1C66-492F-9ADD-0BAE8AA64064}" srcId="{0ACF5645-F78A-43EB-A589-D37CDA62DD1D}" destId="{C6B10E47-BCC3-4A81-A599-F04638E7B9DA}" srcOrd="0" destOrd="0" parTransId="{33AD0FF9-CB12-40DA-8246-EC8C1480D2DC}" sibTransId="{F9FE2845-2669-4A33-AFCE-DFF20E4B3FE1}"/>
    <dgm:cxn modelId="{8B206233-C8E8-44B1-885D-9C70AE9F67AC}" type="presOf" srcId="{9A2CC8D8-CAD8-4347-B675-37C9EDED93A0}" destId="{77756B27-37EC-4DB0-B253-E4EE8567B358}" srcOrd="0" destOrd="0" presId="urn:microsoft.com/office/officeart/2005/8/layout/orgChart1"/>
    <dgm:cxn modelId="{D65E8292-212E-43A1-B4DB-503971796392}" type="presOf" srcId="{3FCA88CC-1DA4-4345-8175-A65352A31F9D}" destId="{A77D7D04-3AF6-4F37-B672-6EBC74F8BD3A}" srcOrd="0" destOrd="0" presId="urn:microsoft.com/office/officeart/2005/8/layout/orgChart1"/>
    <dgm:cxn modelId="{109ABDE4-41CE-4F1B-BC5D-A61485D9366C}" type="presOf" srcId="{E411DDA9-1117-49DE-B322-580FE88424F4}" destId="{806303DE-0FA3-4875-9D68-42C8D901E40A}" srcOrd="0" destOrd="0" presId="urn:microsoft.com/office/officeart/2005/8/layout/orgChart1"/>
    <dgm:cxn modelId="{1238BF66-EDC6-45DB-AC58-E107DE2EA028}" type="presOf" srcId="{E3C8DD11-FCC4-42D8-9410-0351E24667EF}" destId="{265FD13C-FFC0-4BD3-9E88-9F71BD547BAE}" srcOrd="0" destOrd="0" presId="urn:microsoft.com/office/officeart/2005/8/layout/orgChart1"/>
    <dgm:cxn modelId="{DD2693B7-E5B8-4A38-A74B-4AA699D38251}" type="presOf" srcId="{330EA6AE-003D-4DEA-94B5-AE87E33C8FE2}" destId="{EE82A4A8-157C-4F92-B7D1-BD5504D929F4}" srcOrd="1" destOrd="0" presId="urn:microsoft.com/office/officeart/2005/8/layout/orgChart1"/>
    <dgm:cxn modelId="{4F664059-1815-4F22-BE1E-6B7BD76F40C9}" srcId="{93A11091-6F12-4B39-8171-6413B7C5F5F1}" destId="{0A7219EC-595F-4F4B-BBF8-73565FF95632}" srcOrd="2" destOrd="0" parTransId="{CEDCF15E-511D-4706-8EA8-A6819819072D}" sibTransId="{15D3B4E1-590C-4A50-B307-D59C2D595429}"/>
    <dgm:cxn modelId="{748AAEB1-0AC8-436B-B2FD-49B4349ABD77}" srcId="{93A11091-6F12-4B39-8171-6413B7C5F5F1}" destId="{0E7AAF81-B35B-4336-B235-8CE00D73EB36}" srcOrd="0" destOrd="0" parTransId="{8A2FDEB1-B74F-4D5B-AE01-3C11C0F461E8}" sibTransId="{BD595569-EFCC-4C1D-B5CF-B8B792454AC1}"/>
    <dgm:cxn modelId="{5C261CD4-5A8F-4BF0-8705-6E084D0EE55C}" type="presOf" srcId="{0E7AAF81-B35B-4336-B235-8CE00D73EB36}" destId="{7E6DE328-7C1A-4F44-BFB6-49C3D262F023}" srcOrd="0" destOrd="0" presId="urn:microsoft.com/office/officeart/2005/8/layout/orgChart1"/>
    <dgm:cxn modelId="{1D3AC108-4C8F-4F52-932E-81E970831269}" type="presOf" srcId="{0ACF5645-F78A-43EB-A589-D37CDA62DD1D}" destId="{83D45B7F-8E88-42E4-9415-D9C8CCAFBB43}" srcOrd="0" destOrd="0" presId="urn:microsoft.com/office/officeart/2005/8/layout/orgChart1"/>
    <dgm:cxn modelId="{D471516A-89FC-4EC9-A338-93E33CE9E780}" type="presOf" srcId="{0A7219EC-595F-4F4B-BBF8-73565FF95632}" destId="{8577D25F-BCD6-4311-B907-4BF44939E841}" srcOrd="0" destOrd="0" presId="urn:microsoft.com/office/officeart/2005/8/layout/orgChart1"/>
    <dgm:cxn modelId="{F50C20C1-ABF2-485F-BE9A-DC5DF99564E9}" type="presOf" srcId="{0A7219EC-595F-4F4B-BBF8-73565FF95632}" destId="{4C886AA1-3236-4E05-98A5-1F60A842B1DA}" srcOrd="1" destOrd="0" presId="urn:microsoft.com/office/officeart/2005/8/layout/orgChart1"/>
    <dgm:cxn modelId="{9477FE3D-1779-4E89-9790-6CF6E6480A92}" srcId="{75544696-257A-4BD5-8A03-71354433DEEE}" destId="{0ACF5645-F78A-43EB-A589-D37CDA62DD1D}" srcOrd="1" destOrd="0" parTransId="{5212591D-E2F8-459F-A104-4812C74882BC}" sibTransId="{7605FFA3-6CD7-48F8-81D1-1AF3C0C0D034}"/>
    <dgm:cxn modelId="{04763546-5144-474D-BDDF-C143CDD28DEF}" type="presOf" srcId="{330EA6AE-003D-4DEA-94B5-AE87E33C8FE2}" destId="{691DD280-1DF1-43F8-BFE4-4359F02AD3EC}" srcOrd="0" destOrd="0" presId="urn:microsoft.com/office/officeart/2005/8/layout/orgChart1"/>
    <dgm:cxn modelId="{F1FABB8F-56DD-4EB6-8E9B-D33C4A43DEAB}" type="presOf" srcId="{0E7AAF81-B35B-4336-B235-8CE00D73EB36}" destId="{33E79F70-2B0F-496C-970E-964565156AF0}" srcOrd="1" destOrd="0" presId="urn:microsoft.com/office/officeart/2005/8/layout/orgChart1"/>
    <dgm:cxn modelId="{ACE73B1B-AC88-41F3-B444-73A4292FA565}" type="presOf" srcId="{A045DB7D-CCB5-4037-8BFC-C9EEE5B3024A}" destId="{F3731B92-D331-4988-B6BB-101A7846819A}" srcOrd="0" destOrd="0" presId="urn:microsoft.com/office/officeart/2005/8/layout/orgChart1"/>
    <dgm:cxn modelId="{2267655E-1416-483C-AC44-184B81EC3E6E}" type="presOf" srcId="{5212591D-E2F8-459F-A104-4812C74882BC}" destId="{7F8FF6BF-3F52-4B5E-B29B-07960039A616}" srcOrd="0" destOrd="0" presId="urn:microsoft.com/office/officeart/2005/8/layout/orgChart1"/>
    <dgm:cxn modelId="{DB2678A3-B0FE-4825-8FF5-D99073DDD655}" type="presOf" srcId="{C6B10E47-BCC3-4A81-A599-F04638E7B9DA}" destId="{0BF2F011-0C28-46DF-8AFD-911DBA08AB83}" srcOrd="0" destOrd="0" presId="urn:microsoft.com/office/officeart/2005/8/layout/orgChart1"/>
    <dgm:cxn modelId="{584AC2CB-4F77-4704-891B-9C21B75320A5}" type="presOf" srcId="{93A11091-6F12-4B39-8171-6413B7C5F5F1}" destId="{92BF3B68-4B60-4A28-BCA1-A33683B623CD}" srcOrd="1" destOrd="0" presId="urn:microsoft.com/office/officeart/2005/8/layout/orgChart1"/>
    <dgm:cxn modelId="{36120A39-6359-443E-A31E-A66AC65FB063}" type="presOf" srcId="{05B2835D-AB82-466A-A7F1-DEAD63FF811F}" destId="{7A596C07-BBED-43BA-972A-9ACB79F1A22D}" srcOrd="1" destOrd="0" presId="urn:microsoft.com/office/officeart/2005/8/layout/orgChart1"/>
    <dgm:cxn modelId="{0985E481-377C-4F50-AE18-7FDEE94D52BB}" srcId="{93A11091-6F12-4B39-8171-6413B7C5F5F1}" destId="{05B2835D-AB82-466A-A7F1-DEAD63FF811F}" srcOrd="3" destOrd="0" parTransId="{E411DDA9-1117-49DE-B322-580FE88424F4}" sibTransId="{02338128-EC12-4852-AB70-D424579F88EC}"/>
    <dgm:cxn modelId="{9211BC6B-4C56-4B0E-A842-34E7B78D6B54}" srcId="{93A11091-6F12-4B39-8171-6413B7C5F5F1}" destId="{E5855649-BE6A-454A-B22E-FC252B980D54}" srcOrd="6" destOrd="0" parTransId="{C4398AB4-DEF7-462F-9A09-4CB5F2A78DD1}" sibTransId="{AF6EBBFE-72A2-4389-9819-2DFAFC1FF8E1}"/>
    <dgm:cxn modelId="{E3CDB5DA-9095-46F3-A9A7-CD94CC8AA8EE}" type="presOf" srcId="{8A2FDEB1-B74F-4D5B-AE01-3C11C0F461E8}" destId="{B152FDA0-5799-49D3-9185-35CBD51BC11F}" srcOrd="0" destOrd="0" presId="urn:microsoft.com/office/officeart/2005/8/layout/orgChart1"/>
    <dgm:cxn modelId="{BCBEB166-F6DD-47FA-BEBC-C9B98BADDC85}" type="presOf" srcId="{33AD0FF9-CB12-40DA-8246-EC8C1480D2DC}" destId="{AA54767A-C986-44EE-8522-937C1AD866F4}" srcOrd="0" destOrd="0" presId="urn:microsoft.com/office/officeart/2005/8/layout/orgChart1"/>
    <dgm:cxn modelId="{7E4757A3-DC89-45ED-B97F-3556A0493E6C}" type="presOf" srcId="{CEDCF15E-511D-4706-8EA8-A6819819072D}" destId="{FB9DCC66-7913-4970-ACBD-07CBBAE6072C}" srcOrd="0" destOrd="0" presId="urn:microsoft.com/office/officeart/2005/8/layout/orgChart1"/>
    <dgm:cxn modelId="{CD5CB1CD-D7CD-42F3-84FF-76E33C973CF1}" type="presOf" srcId="{C4398AB4-DEF7-462F-9A09-4CB5F2A78DD1}" destId="{B96CD2E2-DF6C-46F8-924E-F3C5870F4B75}" srcOrd="0" destOrd="0" presId="urn:microsoft.com/office/officeart/2005/8/layout/orgChart1"/>
    <dgm:cxn modelId="{5D8CBA26-74C3-451E-B4EF-2020B8FE9AA7}" type="presOf" srcId="{E5855649-BE6A-454A-B22E-FC252B980D54}" destId="{452FD38A-F94E-4BFA-801A-D28D427C4D19}" srcOrd="0" destOrd="0" presId="urn:microsoft.com/office/officeart/2005/8/layout/orgChart1"/>
    <dgm:cxn modelId="{46160A1E-86DC-4AFE-BD71-F45CFBD5C3CA}" type="presOf" srcId="{75544696-257A-4BD5-8A03-71354433DEEE}" destId="{E4850C8B-C612-4984-AE16-218728D169DC}" srcOrd="1" destOrd="0" presId="urn:microsoft.com/office/officeart/2005/8/layout/orgChart1"/>
    <dgm:cxn modelId="{EAE5127F-FFDB-4021-945B-606F1DB28A1A}" srcId="{93A11091-6F12-4B39-8171-6413B7C5F5F1}" destId="{C12498B0-83EC-49F1-A064-D6545DAD7F0E}" srcOrd="1" destOrd="0" parTransId="{A045DB7D-CCB5-4037-8BFC-C9EEE5B3024A}" sibTransId="{5D6BA86D-AF5C-4408-912A-746749C07FAC}"/>
    <dgm:cxn modelId="{806AD820-5B9D-45F9-8BF4-942747E9AF56}" type="presOf" srcId="{C6B10E47-BCC3-4A81-A599-F04638E7B9DA}" destId="{C9867475-F225-4703-999D-72CBD062176B}" srcOrd="1" destOrd="0" presId="urn:microsoft.com/office/officeart/2005/8/layout/orgChart1"/>
    <dgm:cxn modelId="{4FA97BB4-EC83-439C-9DCD-5A7FBB001C7B}" type="presOf" srcId="{B0F1411B-1651-45A5-8A13-83E6AFB875BC}" destId="{E81C25D1-B218-48AE-A5FA-7EACE4FE8557}" srcOrd="0" destOrd="0" presId="urn:microsoft.com/office/officeart/2005/8/layout/orgChart1"/>
    <dgm:cxn modelId="{8DCAC055-3D38-496E-BB2E-0491B113122A}" srcId="{93A11091-6F12-4B39-8171-6413B7C5F5F1}" destId="{3FCA88CC-1DA4-4345-8175-A65352A31F9D}" srcOrd="4" destOrd="0" parTransId="{98A92494-1CB0-4D17-B965-E267EB6C28FD}" sibTransId="{076BF369-1418-4DC8-AEB0-14BBB3EC348D}"/>
    <dgm:cxn modelId="{ECD446AF-A002-46CE-B462-04E11FC62E74}" type="presOf" srcId="{E5855649-BE6A-454A-B22E-FC252B980D54}" destId="{8DA080EF-6C3E-4FBB-8EF7-48F9F49F5300}" srcOrd="1" destOrd="0" presId="urn:microsoft.com/office/officeart/2005/8/layout/orgChart1"/>
    <dgm:cxn modelId="{0741B5D3-A06B-461A-9B64-BB3F8FED8088}" srcId="{B0F1411B-1651-45A5-8A13-83E6AFB875BC}" destId="{75544696-257A-4BD5-8A03-71354433DEEE}" srcOrd="0" destOrd="0" parTransId="{AC163589-24E4-4938-A8B3-8DA7B8E06883}" sibTransId="{FC3DAC23-0E17-4E94-8B0C-8A6DDD7FD5C6}"/>
    <dgm:cxn modelId="{04805FE9-4A18-4431-9FDD-44E62DE023E1}" type="presOf" srcId="{3FCA88CC-1DA4-4345-8175-A65352A31F9D}" destId="{57A7A40E-5F3A-418C-A55F-44B330B57659}" srcOrd="1" destOrd="0" presId="urn:microsoft.com/office/officeart/2005/8/layout/orgChart1"/>
    <dgm:cxn modelId="{A8D9A4C6-E059-469C-AC80-4D25577151A3}" type="presOf" srcId="{98A92494-1CB0-4D17-B965-E267EB6C28FD}" destId="{29912E53-C488-40D2-8936-DC1201B154D4}" srcOrd="0" destOrd="0" presId="urn:microsoft.com/office/officeart/2005/8/layout/orgChart1"/>
    <dgm:cxn modelId="{8599458F-2E10-449A-B6CF-6728CDDAE3FE}" type="presOf" srcId="{05B2835D-AB82-466A-A7F1-DEAD63FF811F}" destId="{22318CCD-FC88-4941-B73B-608B777CB45C}" srcOrd="0" destOrd="0" presId="urn:microsoft.com/office/officeart/2005/8/layout/orgChart1"/>
    <dgm:cxn modelId="{69F69FA5-F911-4D24-AD0D-B78C947CDF42}" srcId="{75544696-257A-4BD5-8A03-71354433DEEE}" destId="{93A11091-6F12-4B39-8171-6413B7C5F5F1}" srcOrd="0" destOrd="0" parTransId="{E3C8DD11-FCC4-42D8-9410-0351E24667EF}" sibTransId="{0D06D77C-996F-45CD-BBEE-64E6F7376364}"/>
    <dgm:cxn modelId="{AF522866-2F4A-4B1F-B107-DE351E905C68}" type="presOf" srcId="{C12498B0-83EC-49F1-A064-D6545DAD7F0E}" destId="{E9B2A57B-35FC-4F33-9B67-F6C8CEE612E2}" srcOrd="1" destOrd="0" presId="urn:microsoft.com/office/officeart/2005/8/layout/orgChart1"/>
    <dgm:cxn modelId="{A6E2A1B3-AFD7-4714-B2B7-24BE73E4FEE6}" type="presOf" srcId="{75544696-257A-4BD5-8A03-71354433DEEE}" destId="{6007A270-BA75-41B6-9B5C-74EB8E996635}" srcOrd="0" destOrd="0" presId="urn:microsoft.com/office/officeart/2005/8/layout/orgChart1"/>
    <dgm:cxn modelId="{8584CFF5-E335-464F-BCAD-CFF95A492886}" type="presParOf" srcId="{E81C25D1-B218-48AE-A5FA-7EACE4FE8557}" destId="{540DE3F2-1B3B-4EDC-89F2-4C74DDA626C6}" srcOrd="0" destOrd="0" presId="urn:microsoft.com/office/officeart/2005/8/layout/orgChart1"/>
    <dgm:cxn modelId="{C4BCA2A8-A330-464C-869D-D8D14535EB46}" type="presParOf" srcId="{540DE3F2-1B3B-4EDC-89F2-4C74DDA626C6}" destId="{E126F1FA-0491-4F47-9F51-EB33695FF379}" srcOrd="0" destOrd="0" presId="urn:microsoft.com/office/officeart/2005/8/layout/orgChart1"/>
    <dgm:cxn modelId="{266EE079-3E4F-4825-945E-008513FD57BF}" type="presParOf" srcId="{E126F1FA-0491-4F47-9F51-EB33695FF379}" destId="{6007A270-BA75-41B6-9B5C-74EB8E996635}" srcOrd="0" destOrd="0" presId="urn:microsoft.com/office/officeart/2005/8/layout/orgChart1"/>
    <dgm:cxn modelId="{A380E5FF-598F-4C6B-AFB8-774D490006A2}" type="presParOf" srcId="{E126F1FA-0491-4F47-9F51-EB33695FF379}" destId="{E4850C8B-C612-4984-AE16-218728D169DC}" srcOrd="1" destOrd="0" presId="urn:microsoft.com/office/officeart/2005/8/layout/orgChart1"/>
    <dgm:cxn modelId="{C99E66B3-9D47-48DE-811E-32EC97437C4C}" type="presParOf" srcId="{540DE3F2-1B3B-4EDC-89F2-4C74DDA626C6}" destId="{E6FB4E86-BABE-436F-AC07-FDDB17A65D94}" srcOrd="1" destOrd="0" presId="urn:microsoft.com/office/officeart/2005/8/layout/orgChart1"/>
    <dgm:cxn modelId="{C73BE559-7A11-4AB2-AA85-89AAEBA4A2F5}" type="presParOf" srcId="{540DE3F2-1B3B-4EDC-89F2-4C74DDA626C6}" destId="{F88754EC-89A1-45E2-BD97-DEA64FF9E921}" srcOrd="2" destOrd="0" presId="urn:microsoft.com/office/officeart/2005/8/layout/orgChart1"/>
    <dgm:cxn modelId="{BA3E3A39-8846-4DF2-A06E-EA3D57507BFA}" type="presParOf" srcId="{F88754EC-89A1-45E2-BD97-DEA64FF9E921}" destId="{265FD13C-FFC0-4BD3-9E88-9F71BD547BAE}" srcOrd="0" destOrd="0" presId="urn:microsoft.com/office/officeart/2005/8/layout/orgChart1"/>
    <dgm:cxn modelId="{28F2575D-B227-4B32-A1C3-0F5BCE93DAE3}" type="presParOf" srcId="{F88754EC-89A1-45E2-BD97-DEA64FF9E921}" destId="{4E3CD611-D341-4A31-97D5-95E2C11C0326}" srcOrd="1" destOrd="0" presId="urn:microsoft.com/office/officeart/2005/8/layout/orgChart1"/>
    <dgm:cxn modelId="{818FC7C1-37A9-4CD1-AFC7-D8950F5C8C9E}" type="presParOf" srcId="{4E3CD611-D341-4A31-97D5-95E2C11C0326}" destId="{7620FB4C-B683-42AF-AC22-E5906553053C}" srcOrd="0" destOrd="0" presId="urn:microsoft.com/office/officeart/2005/8/layout/orgChart1"/>
    <dgm:cxn modelId="{BDC3965E-DB29-47A6-A4F9-A0CDBD2D3CB4}" type="presParOf" srcId="{7620FB4C-B683-42AF-AC22-E5906553053C}" destId="{EE997E4E-C870-4EF0-B270-94CAD65EF30D}" srcOrd="0" destOrd="0" presId="urn:microsoft.com/office/officeart/2005/8/layout/orgChart1"/>
    <dgm:cxn modelId="{E67D0B74-56F3-4D8C-B0AD-0B91C17954AF}" type="presParOf" srcId="{7620FB4C-B683-42AF-AC22-E5906553053C}" destId="{92BF3B68-4B60-4A28-BCA1-A33683B623CD}" srcOrd="1" destOrd="0" presId="urn:microsoft.com/office/officeart/2005/8/layout/orgChart1"/>
    <dgm:cxn modelId="{0764A572-437A-4DD9-B97E-A8BA32F09446}" type="presParOf" srcId="{4E3CD611-D341-4A31-97D5-95E2C11C0326}" destId="{EFD25542-FC0B-41BE-9DC1-FDE19E5CBAE1}" srcOrd="1" destOrd="0" presId="urn:microsoft.com/office/officeart/2005/8/layout/orgChart1"/>
    <dgm:cxn modelId="{F199C27A-CEE8-418F-BEB6-C381D4AD66CD}" type="presParOf" srcId="{4E3CD611-D341-4A31-97D5-95E2C11C0326}" destId="{F65B9782-302A-4E4E-90BE-8B79DCD49FF8}" srcOrd="2" destOrd="0" presId="urn:microsoft.com/office/officeart/2005/8/layout/orgChart1"/>
    <dgm:cxn modelId="{D1F3DC55-C798-4A36-B93D-2C5EBAC7D18C}" type="presParOf" srcId="{F65B9782-302A-4E4E-90BE-8B79DCD49FF8}" destId="{B152FDA0-5799-49D3-9185-35CBD51BC11F}" srcOrd="0" destOrd="0" presId="urn:microsoft.com/office/officeart/2005/8/layout/orgChart1"/>
    <dgm:cxn modelId="{784403A5-148B-4579-BC59-5BA1B4CE24B7}" type="presParOf" srcId="{F65B9782-302A-4E4E-90BE-8B79DCD49FF8}" destId="{A51A064D-3F3F-43CE-B0E1-CA3BA1FF243E}" srcOrd="1" destOrd="0" presId="urn:microsoft.com/office/officeart/2005/8/layout/orgChart1"/>
    <dgm:cxn modelId="{D81A8C6F-56F1-405E-984C-0732A8B1CC01}" type="presParOf" srcId="{A51A064D-3F3F-43CE-B0E1-CA3BA1FF243E}" destId="{3A1D9908-F449-423B-9D8C-D297C33FB441}" srcOrd="0" destOrd="0" presId="urn:microsoft.com/office/officeart/2005/8/layout/orgChart1"/>
    <dgm:cxn modelId="{4B2336EC-10DF-42B8-8267-44F2770797C0}" type="presParOf" srcId="{3A1D9908-F449-423B-9D8C-D297C33FB441}" destId="{7E6DE328-7C1A-4F44-BFB6-49C3D262F023}" srcOrd="0" destOrd="0" presId="urn:microsoft.com/office/officeart/2005/8/layout/orgChart1"/>
    <dgm:cxn modelId="{F66A59B3-F462-4A1E-87E5-BFE86FE0CAC6}" type="presParOf" srcId="{3A1D9908-F449-423B-9D8C-D297C33FB441}" destId="{33E79F70-2B0F-496C-970E-964565156AF0}" srcOrd="1" destOrd="0" presId="urn:microsoft.com/office/officeart/2005/8/layout/orgChart1"/>
    <dgm:cxn modelId="{FCB84B07-BB8B-4F9D-99B4-1BC17083AADB}" type="presParOf" srcId="{A51A064D-3F3F-43CE-B0E1-CA3BA1FF243E}" destId="{49708AD3-9DF5-4E6E-9952-C1A49BBFF957}" srcOrd="1" destOrd="0" presId="urn:microsoft.com/office/officeart/2005/8/layout/orgChart1"/>
    <dgm:cxn modelId="{EBF5EB9B-7453-4E3E-A005-907B80EA8C7E}" type="presParOf" srcId="{A51A064D-3F3F-43CE-B0E1-CA3BA1FF243E}" destId="{A23309E5-3D96-46BB-B5F6-1605EFC0E5C8}" srcOrd="2" destOrd="0" presId="urn:microsoft.com/office/officeart/2005/8/layout/orgChart1"/>
    <dgm:cxn modelId="{43A147A1-6958-4EC8-87F5-6DDDDA01AC8B}" type="presParOf" srcId="{F65B9782-302A-4E4E-90BE-8B79DCD49FF8}" destId="{F3731B92-D331-4988-B6BB-101A7846819A}" srcOrd="2" destOrd="0" presId="urn:microsoft.com/office/officeart/2005/8/layout/orgChart1"/>
    <dgm:cxn modelId="{94473A65-B75C-4E43-B2FF-23B90DE1B1F2}" type="presParOf" srcId="{F65B9782-302A-4E4E-90BE-8B79DCD49FF8}" destId="{BB9CA86A-85A5-4C61-A3F6-41877922B569}" srcOrd="3" destOrd="0" presId="urn:microsoft.com/office/officeart/2005/8/layout/orgChart1"/>
    <dgm:cxn modelId="{7DCE9BAA-A125-4429-9260-5EC2408E6F28}" type="presParOf" srcId="{BB9CA86A-85A5-4C61-A3F6-41877922B569}" destId="{68CCBAEE-C774-411A-BE06-92F19E5CB2B0}" srcOrd="0" destOrd="0" presId="urn:microsoft.com/office/officeart/2005/8/layout/orgChart1"/>
    <dgm:cxn modelId="{14993147-8641-4BE4-9C53-56F590E65E3E}" type="presParOf" srcId="{68CCBAEE-C774-411A-BE06-92F19E5CB2B0}" destId="{0D3B42F4-15F0-4AE3-B411-451320967432}" srcOrd="0" destOrd="0" presId="urn:microsoft.com/office/officeart/2005/8/layout/orgChart1"/>
    <dgm:cxn modelId="{CC662BBC-8490-476E-91E8-F3CF41A79AD6}" type="presParOf" srcId="{68CCBAEE-C774-411A-BE06-92F19E5CB2B0}" destId="{E9B2A57B-35FC-4F33-9B67-F6C8CEE612E2}" srcOrd="1" destOrd="0" presId="urn:microsoft.com/office/officeart/2005/8/layout/orgChart1"/>
    <dgm:cxn modelId="{8F29ED16-C30B-46F1-AF4B-BF87A5AF1FEC}" type="presParOf" srcId="{BB9CA86A-85A5-4C61-A3F6-41877922B569}" destId="{F2823D83-AE3F-4341-A817-F4AE98D6064E}" srcOrd="1" destOrd="0" presId="urn:microsoft.com/office/officeart/2005/8/layout/orgChart1"/>
    <dgm:cxn modelId="{54703085-B781-475A-AE61-896CAFAB3AC6}" type="presParOf" srcId="{BB9CA86A-85A5-4C61-A3F6-41877922B569}" destId="{CDF60426-336C-47FA-A2E6-F7868FDAFBE8}" srcOrd="2" destOrd="0" presId="urn:microsoft.com/office/officeart/2005/8/layout/orgChart1"/>
    <dgm:cxn modelId="{387F1324-C0A0-4A3E-BF94-297C122BF37F}" type="presParOf" srcId="{F65B9782-302A-4E4E-90BE-8B79DCD49FF8}" destId="{FB9DCC66-7913-4970-ACBD-07CBBAE6072C}" srcOrd="4" destOrd="0" presId="urn:microsoft.com/office/officeart/2005/8/layout/orgChart1"/>
    <dgm:cxn modelId="{B00891CF-C059-423C-A79B-5A3F0588CC82}" type="presParOf" srcId="{F65B9782-302A-4E4E-90BE-8B79DCD49FF8}" destId="{850660D8-D037-4582-AFD9-A0398630D6C7}" srcOrd="5" destOrd="0" presId="urn:microsoft.com/office/officeart/2005/8/layout/orgChart1"/>
    <dgm:cxn modelId="{48155949-D14A-4E68-8651-DC7931702F1D}" type="presParOf" srcId="{850660D8-D037-4582-AFD9-A0398630D6C7}" destId="{F41A85E9-4BD6-4E97-BA86-7CA59546D87A}" srcOrd="0" destOrd="0" presId="urn:microsoft.com/office/officeart/2005/8/layout/orgChart1"/>
    <dgm:cxn modelId="{650D760A-EDFD-486C-9ADA-37B612638268}" type="presParOf" srcId="{F41A85E9-4BD6-4E97-BA86-7CA59546D87A}" destId="{8577D25F-BCD6-4311-B907-4BF44939E841}" srcOrd="0" destOrd="0" presId="urn:microsoft.com/office/officeart/2005/8/layout/orgChart1"/>
    <dgm:cxn modelId="{DFE6CE8E-450C-4A63-A89F-23CE8DE318BC}" type="presParOf" srcId="{F41A85E9-4BD6-4E97-BA86-7CA59546D87A}" destId="{4C886AA1-3236-4E05-98A5-1F60A842B1DA}" srcOrd="1" destOrd="0" presId="urn:microsoft.com/office/officeart/2005/8/layout/orgChart1"/>
    <dgm:cxn modelId="{1C78D907-2488-41B2-B759-8F700B555CDD}" type="presParOf" srcId="{850660D8-D037-4582-AFD9-A0398630D6C7}" destId="{5942C6C7-9AA2-4D82-AF95-9B2CCB77D920}" srcOrd="1" destOrd="0" presId="urn:microsoft.com/office/officeart/2005/8/layout/orgChart1"/>
    <dgm:cxn modelId="{9AA8CE87-84B7-41DF-B553-44773C92088E}" type="presParOf" srcId="{850660D8-D037-4582-AFD9-A0398630D6C7}" destId="{04A95BFE-B398-4CD4-A38D-A4D89DC54233}" srcOrd="2" destOrd="0" presId="urn:microsoft.com/office/officeart/2005/8/layout/orgChart1"/>
    <dgm:cxn modelId="{A39B33D1-2C4B-47C3-AB0C-015A455C5772}" type="presParOf" srcId="{F65B9782-302A-4E4E-90BE-8B79DCD49FF8}" destId="{806303DE-0FA3-4875-9D68-42C8D901E40A}" srcOrd="6" destOrd="0" presId="urn:microsoft.com/office/officeart/2005/8/layout/orgChart1"/>
    <dgm:cxn modelId="{563CDBBA-BA27-4074-85A2-D43AC9874F2A}" type="presParOf" srcId="{F65B9782-302A-4E4E-90BE-8B79DCD49FF8}" destId="{CEBEB855-3F3B-4CAA-8F22-8ADD603BAAA0}" srcOrd="7" destOrd="0" presId="urn:microsoft.com/office/officeart/2005/8/layout/orgChart1"/>
    <dgm:cxn modelId="{53AE087D-ADBE-4669-BF69-743D92DA425F}" type="presParOf" srcId="{CEBEB855-3F3B-4CAA-8F22-8ADD603BAAA0}" destId="{B6A0E1E7-978A-479B-A407-49D31E313C88}" srcOrd="0" destOrd="0" presId="urn:microsoft.com/office/officeart/2005/8/layout/orgChart1"/>
    <dgm:cxn modelId="{E0C3655B-FB48-475B-B6E6-E55DC0C773C3}" type="presParOf" srcId="{B6A0E1E7-978A-479B-A407-49D31E313C88}" destId="{22318CCD-FC88-4941-B73B-608B777CB45C}" srcOrd="0" destOrd="0" presId="urn:microsoft.com/office/officeart/2005/8/layout/orgChart1"/>
    <dgm:cxn modelId="{6B551A60-60C7-44F7-BA7A-8582971A8EA3}" type="presParOf" srcId="{B6A0E1E7-978A-479B-A407-49D31E313C88}" destId="{7A596C07-BBED-43BA-972A-9ACB79F1A22D}" srcOrd="1" destOrd="0" presId="urn:microsoft.com/office/officeart/2005/8/layout/orgChart1"/>
    <dgm:cxn modelId="{C3285269-C8F7-4B70-B081-0D0FE80476CD}" type="presParOf" srcId="{CEBEB855-3F3B-4CAA-8F22-8ADD603BAAA0}" destId="{CF434728-4A2D-4A90-B54C-3C4E31D8BD6E}" srcOrd="1" destOrd="0" presId="urn:microsoft.com/office/officeart/2005/8/layout/orgChart1"/>
    <dgm:cxn modelId="{4F320B7C-E417-4D7E-BC02-90845C4EB19D}" type="presParOf" srcId="{CEBEB855-3F3B-4CAA-8F22-8ADD603BAAA0}" destId="{2931D2E2-2FDC-4F1A-AA42-1AEF758DEF81}" srcOrd="2" destOrd="0" presId="urn:microsoft.com/office/officeart/2005/8/layout/orgChart1"/>
    <dgm:cxn modelId="{C81F6099-F6B1-440E-9DB1-E993B2F15F64}" type="presParOf" srcId="{F65B9782-302A-4E4E-90BE-8B79DCD49FF8}" destId="{29912E53-C488-40D2-8936-DC1201B154D4}" srcOrd="8" destOrd="0" presId="urn:microsoft.com/office/officeart/2005/8/layout/orgChart1"/>
    <dgm:cxn modelId="{CE8FB3CC-B3B4-40E3-9940-68C8E384D08A}" type="presParOf" srcId="{F65B9782-302A-4E4E-90BE-8B79DCD49FF8}" destId="{3B476A9F-DC04-4A3D-895C-93EA880AC47F}" srcOrd="9" destOrd="0" presId="urn:microsoft.com/office/officeart/2005/8/layout/orgChart1"/>
    <dgm:cxn modelId="{9D5384D3-1E4B-43A1-987C-40B8556E913E}" type="presParOf" srcId="{3B476A9F-DC04-4A3D-895C-93EA880AC47F}" destId="{958365DD-9FC4-4BEF-8565-7301C2B5C2F2}" srcOrd="0" destOrd="0" presId="urn:microsoft.com/office/officeart/2005/8/layout/orgChart1"/>
    <dgm:cxn modelId="{2A5E6F97-2B3A-4C0D-BB37-EE3E5F5C5818}" type="presParOf" srcId="{958365DD-9FC4-4BEF-8565-7301C2B5C2F2}" destId="{A77D7D04-3AF6-4F37-B672-6EBC74F8BD3A}" srcOrd="0" destOrd="0" presId="urn:microsoft.com/office/officeart/2005/8/layout/orgChart1"/>
    <dgm:cxn modelId="{6C8AC241-6E9C-48D4-9F02-0D4E4F84385E}" type="presParOf" srcId="{958365DD-9FC4-4BEF-8565-7301C2B5C2F2}" destId="{57A7A40E-5F3A-418C-A55F-44B330B57659}" srcOrd="1" destOrd="0" presId="urn:microsoft.com/office/officeart/2005/8/layout/orgChart1"/>
    <dgm:cxn modelId="{B87DE4D2-CC8B-47A8-B5EA-6DBF5155623C}" type="presParOf" srcId="{3B476A9F-DC04-4A3D-895C-93EA880AC47F}" destId="{8E218E92-2E4B-48ED-8E8E-929C514BF25E}" srcOrd="1" destOrd="0" presId="urn:microsoft.com/office/officeart/2005/8/layout/orgChart1"/>
    <dgm:cxn modelId="{5DAF889C-D296-4B24-88CF-70F5C10D7FB9}" type="presParOf" srcId="{3B476A9F-DC04-4A3D-895C-93EA880AC47F}" destId="{17F5FCBE-205B-4A5A-A1DB-336C066F7E72}" srcOrd="2" destOrd="0" presId="urn:microsoft.com/office/officeart/2005/8/layout/orgChart1"/>
    <dgm:cxn modelId="{865BC13D-9416-418D-8A37-2C956470EB6F}" type="presParOf" srcId="{F65B9782-302A-4E4E-90BE-8B79DCD49FF8}" destId="{77756B27-37EC-4DB0-B253-E4EE8567B358}" srcOrd="10" destOrd="0" presId="urn:microsoft.com/office/officeart/2005/8/layout/orgChart1"/>
    <dgm:cxn modelId="{5DBDF289-975D-4515-89BD-26F1A9E9C72B}" type="presParOf" srcId="{F65B9782-302A-4E4E-90BE-8B79DCD49FF8}" destId="{F3466847-33FC-4C35-AD2B-FDAA24D7EC1F}" srcOrd="11" destOrd="0" presId="urn:microsoft.com/office/officeart/2005/8/layout/orgChart1"/>
    <dgm:cxn modelId="{EEF19E5D-C56B-45C9-8D18-ECD6B2AD122C}" type="presParOf" srcId="{F3466847-33FC-4C35-AD2B-FDAA24D7EC1F}" destId="{7337B59F-D073-4EA1-9DC4-A2D0ECA81DBF}" srcOrd="0" destOrd="0" presId="urn:microsoft.com/office/officeart/2005/8/layout/orgChart1"/>
    <dgm:cxn modelId="{7C3CFB17-BC27-44FC-81B8-F1926645F82B}" type="presParOf" srcId="{7337B59F-D073-4EA1-9DC4-A2D0ECA81DBF}" destId="{691DD280-1DF1-43F8-BFE4-4359F02AD3EC}" srcOrd="0" destOrd="0" presId="urn:microsoft.com/office/officeart/2005/8/layout/orgChart1"/>
    <dgm:cxn modelId="{3B29847E-2FB4-44FA-A6DD-1D3AE0E16688}" type="presParOf" srcId="{7337B59F-D073-4EA1-9DC4-A2D0ECA81DBF}" destId="{EE82A4A8-157C-4F92-B7D1-BD5504D929F4}" srcOrd="1" destOrd="0" presId="urn:microsoft.com/office/officeart/2005/8/layout/orgChart1"/>
    <dgm:cxn modelId="{E4C8EA11-D1A0-4ED0-AC5A-1CCB71B23BAA}" type="presParOf" srcId="{F3466847-33FC-4C35-AD2B-FDAA24D7EC1F}" destId="{7D9E4035-055F-4AA3-8FA9-902A482528C7}" srcOrd="1" destOrd="0" presId="urn:microsoft.com/office/officeart/2005/8/layout/orgChart1"/>
    <dgm:cxn modelId="{4DED613D-5F4A-4A9B-B2D5-8D22D8E1E709}" type="presParOf" srcId="{F3466847-33FC-4C35-AD2B-FDAA24D7EC1F}" destId="{B5DCBF2F-6866-4354-BC7D-C00281900819}" srcOrd="2" destOrd="0" presId="urn:microsoft.com/office/officeart/2005/8/layout/orgChart1"/>
    <dgm:cxn modelId="{00E4D267-ACAE-4E6A-BC78-5F6C8EF6D6F2}" type="presParOf" srcId="{F65B9782-302A-4E4E-90BE-8B79DCD49FF8}" destId="{B96CD2E2-DF6C-46F8-924E-F3C5870F4B75}" srcOrd="12" destOrd="0" presId="urn:microsoft.com/office/officeart/2005/8/layout/orgChart1"/>
    <dgm:cxn modelId="{F279973B-0E1A-4DED-A7D3-23B0CAC4A103}" type="presParOf" srcId="{F65B9782-302A-4E4E-90BE-8B79DCD49FF8}" destId="{13930558-0DED-4FF8-AC22-9F871DEE108E}" srcOrd="13" destOrd="0" presId="urn:microsoft.com/office/officeart/2005/8/layout/orgChart1"/>
    <dgm:cxn modelId="{666CE377-6845-4AF6-BAA3-89A368569F46}" type="presParOf" srcId="{13930558-0DED-4FF8-AC22-9F871DEE108E}" destId="{60AE9B4F-6554-4092-A0C8-052F81E284BE}" srcOrd="0" destOrd="0" presId="urn:microsoft.com/office/officeart/2005/8/layout/orgChart1"/>
    <dgm:cxn modelId="{E2DB471B-7FFC-4688-8824-5D3CFBF31CAA}" type="presParOf" srcId="{60AE9B4F-6554-4092-A0C8-052F81E284BE}" destId="{452FD38A-F94E-4BFA-801A-D28D427C4D19}" srcOrd="0" destOrd="0" presId="urn:microsoft.com/office/officeart/2005/8/layout/orgChart1"/>
    <dgm:cxn modelId="{FD573F89-3C93-4178-B32F-E62765D821B2}" type="presParOf" srcId="{60AE9B4F-6554-4092-A0C8-052F81E284BE}" destId="{8DA080EF-6C3E-4FBB-8EF7-48F9F49F5300}" srcOrd="1" destOrd="0" presId="urn:microsoft.com/office/officeart/2005/8/layout/orgChart1"/>
    <dgm:cxn modelId="{104DD748-96F3-4770-B852-88E28CC3BDD6}" type="presParOf" srcId="{13930558-0DED-4FF8-AC22-9F871DEE108E}" destId="{5E9EF11F-9422-4CB1-99AD-2936864E963C}" srcOrd="1" destOrd="0" presId="urn:microsoft.com/office/officeart/2005/8/layout/orgChart1"/>
    <dgm:cxn modelId="{DA7180D1-6464-410B-94CD-9440A2186867}" type="presParOf" srcId="{13930558-0DED-4FF8-AC22-9F871DEE108E}" destId="{0F7C0210-B348-4087-8ADB-3D26B93D10FA}" srcOrd="2" destOrd="0" presId="urn:microsoft.com/office/officeart/2005/8/layout/orgChart1"/>
    <dgm:cxn modelId="{534376F1-02F6-4302-8228-2E3557BA1C80}" type="presParOf" srcId="{F88754EC-89A1-45E2-BD97-DEA64FF9E921}" destId="{7F8FF6BF-3F52-4B5E-B29B-07960039A616}" srcOrd="2" destOrd="0" presId="urn:microsoft.com/office/officeart/2005/8/layout/orgChart1"/>
    <dgm:cxn modelId="{69A39B20-3C17-443B-8B85-4B8F045CD76D}" type="presParOf" srcId="{F88754EC-89A1-45E2-BD97-DEA64FF9E921}" destId="{2E6563C0-9E5A-4446-A1D9-2F5648E5504A}" srcOrd="3" destOrd="0" presId="urn:microsoft.com/office/officeart/2005/8/layout/orgChart1"/>
    <dgm:cxn modelId="{CE619C7D-7C64-41CC-861B-E83567684351}" type="presParOf" srcId="{2E6563C0-9E5A-4446-A1D9-2F5648E5504A}" destId="{3EDBC402-3056-428F-9E72-BDBF1C040E97}" srcOrd="0" destOrd="0" presId="urn:microsoft.com/office/officeart/2005/8/layout/orgChart1"/>
    <dgm:cxn modelId="{61617AAA-54D5-4851-96AE-2C24CAE3E994}" type="presParOf" srcId="{3EDBC402-3056-428F-9E72-BDBF1C040E97}" destId="{83D45B7F-8E88-42E4-9415-D9C8CCAFBB43}" srcOrd="0" destOrd="0" presId="urn:microsoft.com/office/officeart/2005/8/layout/orgChart1"/>
    <dgm:cxn modelId="{713FA0F8-B66C-4D82-BC60-F51665A5ACF7}" type="presParOf" srcId="{3EDBC402-3056-428F-9E72-BDBF1C040E97}" destId="{36184783-E91E-4B0D-80BB-E8C9D96BBABB}" srcOrd="1" destOrd="0" presId="urn:microsoft.com/office/officeart/2005/8/layout/orgChart1"/>
    <dgm:cxn modelId="{F026113E-212A-45FB-9AE9-A5E197A14A15}" type="presParOf" srcId="{2E6563C0-9E5A-4446-A1D9-2F5648E5504A}" destId="{E3C0D4E9-0BDD-4F5C-B9FB-128764ADB164}" srcOrd="1" destOrd="0" presId="urn:microsoft.com/office/officeart/2005/8/layout/orgChart1"/>
    <dgm:cxn modelId="{D276FFDE-B9B0-47F0-8043-ED37A2E4D678}" type="presParOf" srcId="{2E6563C0-9E5A-4446-A1D9-2F5648E5504A}" destId="{68C17930-7679-42EC-8839-4D3C8D4BDE3A}" srcOrd="2" destOrd="0" presId="urn:microsoft.com/office/officeart/2005/8/layout/orgChart1"/>
    <dgm:cxn modelId="{F62E0489-F362-4801-BD44-866AB3035DC1}" type="presParOf" srcId="{68C17930-7679-42EC-8839-4D3C8D4BDE3A}" destId="{AA54767A-C986-44EE-8522-937C1AD866F4}" srcOrd="0" destOrd="0" presId="urn:microsoft.com/office/officeart/2005/8/layout/orgChart1"/>
    <dgm:cxn modelId="{5DE47EE1-C04F-40CF-A7C3-A5E8A539260A}" type="presParOf" srcId="{68C17930-7679-42EC-8839-4D3C8D4BDE3A}" destId="{6503E436-48E2-492E-930B-A620EE10674F}" srcOrd="1" destOrd="0" presId="urn:microsoft.com/office/officeart/2005/8/layout/orgChart1"/>
    <dgm:cxn modelId="{82422994-EC18-4312-A55D-7BC212D32BFC}" type="presParOf" srcId="{6503E436-48E2-492E-930B-A620EE10674F}" destId="{40B9257D-D4E5-4784-B3E4-765B766FAAB8}" srcOrd="0" destOrd="0" presId="urn:microsoft.com/office/officeart/2005/8/layout/orgChart1"/>
    <dgm:cxn modelId="{B39442D6-C911-4A6A-8E51-11C48304F35C}" type="presParOf" srcId="{40B9257D-D4E5-4784-B3E4-765B766FAAB8}" destId="{0BF2F011-0C28-46DF-8AFD-911DBA08AB83}" srcOrd="0" destOrd="0" presId="urn:microsoft.com/office/officeart/2005/8/layout/orgChart1"/>
    <dgm:cxn modelId="{67999558-2445-434E-BAF8-0C2F057A58EA}" type="presParOf" srcId="{40B9257D-D4E5-4784-B3E4-765B766FAAB8}" destId="{C9867475-F225-4703-999D-72CBD062176B}" srcOrd="1" destOrd="0" presId="urn:microsoft.com/office/officeart/2005/8/layout/orgChart1"/>
    <dgm:cxn modelId="{8BC50444-A603-4CB5-87BA-C84DE481D774}" type="presParOf" srcId="{6503E436-48E2-492E-930B-A620EE10674F}" destId="{E49A2A28-155F-4B61-8055-452BB6B54685}" srcOrd="1" destOrd="0" presId="urn:microsoft.com/office/officeart/2005/8/layout/orgChart1"/>
    <dgm:cxn modelId="{140B509C-124E-4375-8433-392D47D1679E}" type="presParOf" srcId="{6503E436-48E2-492E-930B-A620EE10674F}" destId="{9F78051E-77E4-4C2B-814C-5FFBD474033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612C629-4865-450F-85C0-B060D215AA5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1949D717-162D-485E-BE11-5B7F850B69B3}">
      <dgm:prSet phldrT="[Текст]"/>
      <dgm:spPr/>
      <dgm:t>
        <a:bodyPr/>
        <a:lstStyle/>
        <a:p>
          <a:r>
            <a:rPr lang="ru-RU" dirty="0" smtClean="0"/>
            <a:t>Виды налогов</a:t>
          </a:r>
          <a:endParaRPr lang="ru-RU" dirty="0"/>
        </a:p>
      </dgm:t>
    </dgm:pt>
    <dgm:pt modelId="{4D4749D9-A333-4A24-BCC2-8F9F6E056EAE}" type="parTrans" cxnId="{BEDAD1C9-4201-406D-8FAA-ED275E7718FA}">
      <dgm:prSet/>
      <dgm:spPr/>
      <dgm:t>
        <a:bodyPr/>
        <a:lstStyle/>
        <a:p>
          <a:endParaRPr lang="ru-RU"/>
        </a:p>
      </dgm:t>
    </dgm:pt>
    <dgm:pt modelId="{3417B5B2-DAE7-4494-B223-E24A6FD65BE1}" type="sibTrans" cxnId="{BEDAD1C9-4201-406D-8FAA-ED275E7718FA}">
      <dgm:prSet/>
      <dgm:spPr/>
      <dgm:t>
        <a:bodyPr/>
        <a:lstStyle/>
        <a:p>
          <a:endParaRPr lang="ru-RU"/>
        </a:p>
      </dgm:t>
    </dgm:pt>
    <dgm:pt modelId="{278F066E-2341-486F-8B00-B13B6FF96200}">
      <dgm:prSet phldrT="[Текст]"/>
      <dgm:spPr/>
      <dgm:t>
        <a:bodyPr/>
        <a:lstStyle/>
        <a:p>
          <a:r>
            <a:rPr lang="ru-RU" dirty="0" smtClean="0"/>
            <a:t>по способу изъятия </a:t>
          </a:r>
          <a:endParaRPr lang="ru-RU" dirty="0"/>
        </a:p>
      </dgm:t>
    </dgm:pt>
    <dgm:pt modelId="{AF323F7E-88B1-4FA6-A9E4-8C9061E04758}" type="parTrans" cxnId="{8EDDD15C-AB77-4273-9E5A-106CA0C943A3}">
      <dgm:prSet/>
      <dgm:spPr/>
      <dgm:t>
        <a:bodyPr/>
        <a:lstStyle/>
        <a:p>
          <a:endParaRPr lang="ru-RU"/>
        </a:p>
      </dgm:t>
    </dgm:pt>
    <dgm:pt modelId="{7976B249-32F6-4185-94FF-038915185077}" type="sibTrans" cxnId="{8EDDD15C-AB77-4273-9E5A-106CA0C943A3}">
      <dgm:prSet/>
      <dgm:spPr/>
      <dgm:t>
        <a:bodyPr/>
        <a:lstStyle/>
        <a:p>
          <a:endParaRPr lang="ru-RU"/>
        </a:p>
      </dgm:t>
    </dgm:pt>
    <dgm:pt modelId="{49AB56FF-5B35-4302-8038-55461377CF4B}">
      <dgm:prSet phldrT="[Текст]"/>
      <dgm:spPr/>
      <dgm:t>
        <a:bodyPr/>
        <a:lstStyle/>
        <a:p>
          <a:r>
            <a:rPr lang="ru-RU" dirty="0" smtClean="0"/>
            <a:t>прямые налоги</a:t>
          </a:r>
          <a:endParaRPr lang="ru-RU" dirty="0"/>
        </a:p>
      </dgm:t>
    </dgm:pt>
    <dgm:pt modelId="{1B4C95ED-FFE4-4200-9F0C-A822A36D127F}" type="parTrans" cxnId="{CF72F613-AE99-4C02-9378-3486B922E80A}">
      <dgm:prSet/>
      <dgm:spPr/>
      <dgm:t>
        <a:bodyPr/>
        <a:lstStyle/>
        <a:p>
          <a:endParaRPr lang="ru-RU"/>
        </a:p>
      </dgm:t>
    </dgm:pt>
    <dgm:pt modelId="{7704BFBE-C699-4C28-88EF-5C549C3F59DD}" type="sibTrans" cxnId="{CF72F613-AE99-4C02-9378-3486B922E80A}">
      <dgm:prSet/>
      <dgm:spPr/>
      <dgm:t>
        <a:bodyPr/>
        <a:lstStyle/>
        <a:p>
          <a:endParaRPr lang="ru-RU"/>
        </a:p>
      </dgm:t>
    </dgm:pt>
    <dgm:pt modelId="{7557D8C5-905F-438E-89D5-5B5C7826CC9C}">
      <dgm:prSet phldrT="[Текст]"/>
      <dgm:spPr/>
      <dgm:t>
        <a:bodyPr/>
        <a:lstStyle/>
        <a:p>
          <a:r>
            <a:rPr lang="ru-RU" dirty="0" smtClean="0"/>
            <a:t>косвенные налоги</a:t>
          </a:r>
          <a:endParaRPr lang="ru-RU" dirty="0"/>
        </a:p>
      </dgm:t>
    </dgm:pt>
    <dgm:pt modelId="{6053D493-D452-483E-BC11-35267E6C4063}" type="parTrans" cxnId="{3A3CB97B-E689-4883-863E-42FA92E85068}">
      <dgm:prSet/>
      <dgm:spPr/>
      <dgm:t>
        <a:bodyPr/>
        <a:lstStyle/>
        <a:p>
          <a:endParaRPr lang="ru-RU"/>
        </a:p>
      </dgm:t>
    </dgm:pt>
    <dgm:pt modelId="{27FE7CAF-9976-4D52-81E9-C9632DB2D05A}" type="sibTrans" cxnId="{3A3CB97B-E689-4883-863E-42FA92E85068}">
      <dgm:prSet/>
      <dgm:spPr/>
      <dgm:t>
        <a:bodyPr/>
        <a:lstStyle/>
        <a:p>
          <a:endParaRPr lang="ru-RU"/>
        </a:p>
      </dgm:t>
    </dgm:pt>
    <dgm:pt modelId="{D0C3E154-2637-40CF-B6F3-FD9D4D7C28A4}">
      <dgm:prSet phldrT="[Текст]"/>
      <dgm:spPr/>
      <dgm:t>
        <a:bodyPr/>
        <a:lstStyle/>
        <a:p>
          <a:r>
            <a:rPr lang="ru-RU" dirty="0" smtClean="0"/>
            <a:t>в зависимости от налогоплательщика</a:t>
          </a:r>
          <a:endParaRPr lang="ru-RU" dirty="0"/>
        </a:p>
      </dgm:t>
    </dgm:pt>
    <dgm:pt modelId="{B3F48749-93B0-49FA-83D1-C7CC4CD50729}" type="parTrans" cxnId="{63016F46-113A-4284-A03C-27EBF56DF15D}">
      <dgm:prSet/>
      <dgm:spPr/>
      <dgm:t>
        <a:bodyPr/>
        <a:lstStyle/>
        <a:p>
          <a:endParaRPr lang="ru-RU"/>
        </a:p>
      </dgm:t>
    </dgm:pt>
    <dgm:pt modelId="{7815FE1A-E088-474D-A6D3-D9834283FA36}" type="sibTrans" cxnId="{63016F46-113A-4284-A03C-27EBF56DF15D}">
      <dgm:prSet/>
      <dgm:spPr/>
      <dgm:t>
        <a:bodyPr/>
        <a:lstStyle/>
        <a:p>
          <a:endParaRPr lang="ru-RU"/>
        </a:p>
      </dgm:t>
    </dgm:pt>
    <dgm:pt modelId="{52D35C7F-ACC8-47B4-B55E-DD88F16F8218}">
      <dgm:prSet phldrT="[Текст]"/>
      <dgm:spPr/>
      <dgm:t>
        <a:bodyPr/>
        <a:lstStyle/>
        <a:p>
          <a:r>
            <a:rPr lang="ru-RU" dirty="0" smtClean="0"/>
            <a:t>уплачиваемые юридическими лицами (организациями)</a:t>
          </a:r>
          <a:endParaRPr lang="ru-RU" dirty="0"/>
        </a:p>
      </dgm:t>
    </dgm:pt>
    <dgm:pt modelId="{9F468029-B9C8-4B42-BA96-492139A75D06}" type="parTrans" cxnId="{73F032AE-B1AD-4FE0-BCF5-A28109CE4890}">
      <dgm:prSet/>
      <dgm:spPr/>
      <dgm:t>
        <a:bodyPr/>
        <a:lstStyle/>
        <a:p>
          <a:endParaRPr lang="ru-RU"/>
        </a:p>
      </dgm:t>
    </dgm:pt>
    <dgm:pt modelId="{13BEBFA5-9F73-401F-A911-176625C673F0}" type="sibTrans" cxnId="{73F032AE-B1AD-4FE0-BCF5-A28109CE4890}">
      <dgm:prSet/>
      <dgm:spPr/>
      <dgm:t>
        <a:bodyPr/>
        <a:lstStyle/>
        <a:p>
          <a:endParaRPr lang="ru-RU"/>
        </a:p>
      </dgm:t>
    </dgm:pt>
    <dgm:pt modelId="{A88A32C7-95B7-4C6A-895B-062754ED8B56}">
      <dgm:prSet phldrT="[Текст]"/>
      <dgm:spPr/>
      <dgm:t>
        <a:bodyPr/>
        <a:lstStyle/>
        <a:p>
          <a:r>
            <a:rPr lang="ru-RU" dirty="0" smtClean="0"/>
            <a:t>уплачиваемые </a:t>
          </a:r>
          <a:r>
            <a:rPr lang="ru-RU" dirty="0" err="1" smtClean="0"/>
            <a:t>уплачиваемые</a:t>
          </a:r>
          <a:r>
            <a:rPr lang="ru-RU" dirty="0" smtClean="0"/>
            <a:t> физическими лицами</a:t>
          </a:r>
          <a:endParaRPr lang="ru-RU" dirty="0"/>
        </a:p>
      </dgm:t>
    </dgm:pt>
    <dgm:pt modelId="{0A0E87D6-1815-4B1A-B8DC-724FF91F7AB9}" type="parTrans" cxnId="{3C09AAF9-C9D7-4F93-A26A-3C7426B8F19A}">
      <dgm:prSet/>
      <dgm:spPr/>
      <dgm:t>
        <a:bodyPr/>
        <a:lstStyle/>
        <a:p>
          <a:endParaRPr lang="ru-RU"/>
        </a:p>
      </dgm:t>
    </dgm:pt>
    <dgm:pt modelId="{839CB699-C365-4DE2-96F0-35CA13121CB1}" type="sibTrans" cxnId="{3C09AAF9-C9D7-4F93-A26A-3C7426B8F19A}">
      <dgm:prSet/>
      <dgm:spPr/>
      <dgm:t>
        <a:bodyPr/>
        <a:lstStyle/>
        <a:p>
          <a:endParaRPr lang="ru-RU"/>
        </a:p>
      </dgm:t>
    </dgm:pt>
    <dgm:pt modelId="{D2FA7AD6-735F-44FC-83BC-B5A8DD4A5388}">
      <dgm:prSet phldrT="[Текст]"/>
      <dgm:spPr/>
      <dgm:t>
        <a:bodyPr/>
        <a:lstStyle/>
        <a:p>
          <a:r>
            <a:rPr lang="ru-RU" dirty="0" smtClean="0"/>
            <a:t>налог на прибыль организаций, налог на доходы физических лиц, водный налог, налог на добычу полезных ископаемых</a:t>
          </a:r>
          <a:endParaRPr lang="ru-RU" dirty="0"/>
        </a:p>
      </dgm:t>
    </dgm:pt>
    <dgm:pt modelId="{24960D2B-F12B-4E31-B15E-FA259C0185EE}" type="parTrans" cxnId="{209D227D-6A93-42E6-ACD8-6830E6C8B88C}">
      <dgm:prSet/>
      <dgm:spPr/>
      <dgm:t>
        <a:bodyPr/>
        <a:lstStyle/>
        <a:p>
          <a:endParaRPr lang="ru-RU"/>
        </a:p>
      </dgm:t>
    </dgm:pt>
    <dgm:pt modelId="{ABBF8498-8119-4233-A12D-D9F7E803E5AE}" type="sibTrans" cxnId="{209D227D-6A93-42E6-ACD8-6830E6C8B88C}">
      <dgm:prSet/>
      <dgm:spPr/>
      <dgm:t>
        <a:bodyPr/>
        <a:lstStyle/>
        <a:p>
          <a:endParaRPr lang="ru-RU"/>
        </a:p>
      </dgm:t>
    </dgm:pt>
    <dgm:pt modelId="{3C6317C3-1163-427E-AE1D-C8AD47DA3127}">
      <dgm:prSet phldrT="[Текст]"/>
      <dgm:spPr/>
      <dgm:t>
        <a:bodyPr/>
        <a:lstStyle/>
        <a:p>
          <a:r>
            <a:rPr lang="ru-RU" dirty="0" smtClean="0"/>
            <a:t>налог на добавленную стоимость и акцизы</a:t>
          </a:r>
          <a:endParaRPr lang="ru-RU" dirty="0"/>
        </a:p>
      </dgm:t>
    </dgm:pt>
    <dgm:pt modelId="{860B2FC4-39CB-497B-9FEB-8F58FCF49E26}" type="parTrans" cxnId="{70A29ADF-5D29-411F-8A1C-E2CDAE1C92BC}">
      <dgm:prSet/>
      <dgm:spPr/>
      <dgm:t>
        <a:bodyPr/>
        <a:lstStyle/>
        <a:p>
          <a:endParaRPr lang="ru-RU"/>
        </a:p>
      </dgm:t>
    </dgm:pt>
    <dgm:pt modelId="{C900A82C-7C17-4963-BA0A-4940DAEE3BB3}" type="sibTrans" cxnId="{70A29ADF-5D29-411F-8A1C-E2CDAE1C92BC}">
      <dgm:prSet/>
      <dgm:spPr/>
      <dgm:t>
        <a:bodyPr/>
        <a:lstStyle/>
        <a:p>
          <a:endParaRPr lang="ru-RU"/>
        </a:p>
      </dgm:t>
    </dgm:pt>
    <dgm:pt modelId="{2599E0EC-7AA9-42F0-9FF3-9AA3C4626057}">
      <dgm:prSet phldrT="[Текст]"/>
      <dgm:spPr/>
      <dgm:t>
        <a:bodyPr/>
        <a:lstStyle/>
        <a:p>
          <a:r>
            <a:rPr lang="ru-RU" dirty="0" smtClean="0"/>
            <a:t>налог на добавленную стоимость,  налог на прибыль организаций</a:t>
          </a:r>
          <a:endParaRPr lang="ru-RU" dirty="0"/>
        </a:p>
      </dgm:t>
    </dgm:pt>
    <dgm:pt modelId="{0426C63F-8F22-433F-85FB-FD1C5B736D2C}" type="parTrans" cxnId="{04EF4770-B817-41C6-A5B0-E0F51E4B8084}">
      <dgm:prSet/>
      <dgm:spPr/>
      <dgm:t>
        <a:bodyPr/>
        <a:lstStyle/>
        <a:p>
          <a:endParaRPr lang="ru-RU"/>
        </a:p>
      </dgm:t>
    </dgm:pt>
    <dgm:pt modelId="{3A002DC1-5811-4E2D-813D-D2F26671F4D6}" type="sibTrans" cxnId="{04EF4770-B817-41C6-A5B0-E0F51E4B8084}">
      <dgm:prSet/>
      <dgm:spPr/>
      <dgm:t>
        <a:bodyPr/>
        <a:lstStyle/>
        <a:p>
          <a:endParaRPr lang="ru-RU"/>
        </a:p>
      </dgm:t>
    </dgm:pt>
    <dgm:pt modelId="{1E698ED6-DF56-4A2C-BB15-CB1A412BA836}">
      <dgm:prSet phldrT="[Текст]"/>
      <dgm:spPr/>
      <dgm:t>
        <a:bodyPr/>
        <a:lstStyle/>
        <a:p>
          <a:r>
            <a:rPr lang="ru-RU" dirty="0" smtClean="0"/>
            <a:t>налог на доходы физических лиц</a:t>
          </a:r>
          <a:endParaRPr lang="ru-RU" dirty="0"/>
        </a:p>
      </dgm:t>
    </dgm:pt>
    <dgm:pt modelId="{061D64C4-C935-4AC9-8E27-13CBB9DA99A9}" type="parTrans" cxnId="{F895D128-FA12-4597-9828-75B55AE872B6}">
      <dgm:prSet/>
      <dgm:spPr/>
      <dgm:t>
        <a:bodyPr/>
        <a:lstStyle/>
        <a:p>
          <a:endParaRPr lang="ru-RU"/>
        </a:p>
      </dgm:t>
    </dgm:pt>
    <dgm:pt modelId="{3BCBB133-D9C7-4027-BB3C-E502D2C4DDAB}" type="sibTrans" cxnId="{F895D128-FA12-4597-9828-75B55AE872B6}">
      <dgm:prSet/>
      <dgm:spPr/>
      <dgm:t>
        <a:bodyPr/>
        <a:lstStyle/>
        <a:p>
          <a:endParaRPr lang="ru-RU"/>
        </a:p>
      </dgm:t>
    </dgm:pt>
    <dgm:pt modelId="{A9DC90F2-544E-4EDD-8358-41F68C7F1835}" type="pres">
      <dgm:prSet presAssocID="{B612C629-4865-450F-85C0-B060D215AA5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D5AC41A-A24E-4B20-B211-3AEAE969F235}" type="pres">
      <dgm:prSet presAssocID="{1949D717-162D-485E-BE11-5B7F850B69B3}" presName="hierRoot1" presStyleCnt="0"/>
      <dgm:spPr/>
    </dgm:pt>
    <dgm:pt modelId="{3B79645B-6449-4429-8908-7AE2BA8C9C61}" type="pres">
      <dgm:prSet presAssocID="{1949D717-162D-485E-BE11-5B7F850B69B3}" presName="composite" presStyleCnt="0"/>
      <dgm:spPr/>
    </dgm:pt>
    <dgm:pt modelId="{6B05D50A-7BB5-40F8-BC06-7DA6373F89CE}" type="pres">
      <dgm:prSet presAssocID="{1949D717-162D-485E-BE11-5B7F850B69B3}" presName="background" presStyleLbl="node0" presStyleIdx="0" presStyleCnt="1"/>
      <dgm:spPr/>
    </dgm:pt>
    <dgm:pt modelId="{64DE5B31-9D3D-487D-8D93-E17ED3ED6ED7}" type="pres">
      <dgm:prSet presAssocID="{1949D717-162D-485E-BE11-5B7F850B69B3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4CBD32D-7EAD-4BC2-A753-0D3AF7A4BE39}" type="pres">
      <dgm:prSet presAssocID="{1949D717-162D-485E-BE11-5B7F850B69B3}" presName="hierChild2" presStyleCnt="0"/>
      <dgm:spPr/>
    </dgm:pt>
    <dgm:pt modelId="{49FE26CA-16D1-411E-B29E-450280267D77}" type="pres">
      <dgm:prSet presAssocID="{AF323F7E-88B1-4FA6-A9E4-8C9061E04758}" presName="Name10" presStyleLbl="parChTrans1D2" presStyleIdx="0" presStyleCnt="2"/>
      <dgm:spPr/>
      <dgm:t>
        <a:bodyPr/>
        <a:lstStyle/>
        <a:p>
          <a:endParaRPr lang="ru-RU"/>
        </a:p>
      </dgm:t>
    </dgm:pt>
    <dgm:pt modelId="{54573C45-116D-4725-8272-23B074072BF1}" type="pres">
      <dgm:prSet presAssocID="{278F066E-2341-486F-8B00-B13B6FF96200}" presName="hierRoot2" presStyleCnt="0"/>
      <dgm:spPr/>
    </dgm:pt>
    <dgm:pt modelId="{CB5AA992-4AFB-440B-9021-628366C2EA20}" type="pres">
      <dgm:prSet presAssocID="{278F066E-2341-486F-8B00-B13B6FF96200}" presName="composite2" presStyleCnt="0"/>
      <dgm:spPr/>
    </dgm:pt>
    <dgm:pt modelId="{76F5B61E-8C39-470C-BAF6-5FDADE6048FE}" type="pres">
      <dgm:prSet presAssocID="{278F066E-2341-486F-8B00-B13B6FF96200}" presName="background2" presStyleLbl="node2" presStyleIdx="0" presStyleCnt="2"/>
      <dgm:spPr/>
    </dgm:pt>
    <dgm:pt modelId="{4DA71672-4E62-47DD-AFF3-B27E4DAF40EF}" type="pres">
      <dgm:prSet presAssocID="{278F066E-2341-486F-8B00-B13B6FF96200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702D9D-CFB6-4E1F-B994-C222C080E242}" type="pres">
      <dgm:prSet presAssocID="{278F066E-2341-486F-8B00-B13B6FF96200}" presName="hierChild3" presStyleCnt="0"/>
      <dgm:spPr/>
    </dgm:pt>
    <dgm:pt modelId="{5EB376CD-F92E-47B5-A945-175CCB4E3296}" type="pres">
      <dgm:prSet presAssocID="{1B4C95ED-FFE4-4200-9F0C-A822A36D127F}" presName="Name17" presStyleLbl="parChTrans1D3" presStyleIdx="0" presStyleCnt="4"/>
      <dgm:spPr/>
      <dgm:t>
        <a:bodyPr/>
        <a:lstStyle/>
        <a:p>
          <a:endParaRPr lang="ru-RU"/>
        </a:p>
      </dgm:t>
    </dgm:pt>
    <dgm:pt modelId="{7AA1A3A3-9F6A-4945-9758-5954396C9B51}" type="pres">
      <dgm:prSet presAssocID="{49AB56FF-5B35-4302-8038-55461377CF4B}" presName="hierRoot3" presStyleCnt="0"/>
      <dgm:spPr/>
    </dgm:pt>
    <dgm:pt modelId="{53D9CE28-5896-432D-A11A-60B94D721E04}" type="pres">
      <dgm:prSet presAssocID="{49AB56FF-5B35-4302-8038-55461377CF4B}" presName="composite3" presStyleCnt="0"/>
      <dgm:spPr/>
    </dgm:pt>
    <dgm:pt modelId="{22F995BF-FA31-4059-A3B9-4487E1C0BFCD}" type="pres">
      <dgm:prSet presAssocID="{49AB56FF-5B35-4302-8038-55461377CF4B}" presName="background3" presStyleLbl="node3" presStyleIdx="0" presStyleCnt="4"/>
      <dgm:spPr/>
    </dgm:pt>
    <dgm:pt modelId="{16C61391-C9AD-4DB2-B3A3-C38843FE6A04}" type="pres">
      <dgm:prSet presAssocID="{49AB56FF-5B35-4302-8038-55461377CF4B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4AC0EC2-A6DE-45E8-8AD8-EABBC7AAF1D6}" type="pres">
      <dgm:prSet presAssocID="{49AB56FF-5B35-4302-8038-55461377CF4B}" presName="hierChild4" presStyleCnt="0"/>
      <dgm:spPr/>
    </dgm:pt>
    <dgm:pt modelId="{74FB9635-2CF7-4D44-ABFA-7481E95BC50B}" type="pres">
      <dgm:prSet presAssocID="{24960D2B-F12B-4E31-B15E-FA259C0185EE}" presName="Name23" presStyleLbl="parChTrans1D4" presStyleIdx="0" presStyleCnt="4"/>
      <dgm:spPr/>
      <dgm:t>
        <a:bodyPr/>
        <a:lstStyle/>
        <a:p>
          <a:endParaRPr lang="ru-RU"/>
        </a:p>
      </dgm:t>
    </dgm:pt>
    <dgm:pt modelId="{E01761C7-6C43-4240-9551-D140A911376B}" type="pres">
      <dgm:prSet presAssocID="{D2FA7AD6-735F-44FC-83BC-B5A8DD4A5388}" presName="hierRoot4" presStyleCnt="0"/>
      <dgm:spPr/>
    </dgm:pt>
    <dgm:pt modelId="{40751998-0FD5-42BE-A3A7-32BD8D3FACC1}" type="pres">
      <dgm:prSet presAssocID="{D2FA7AD6-735F-44FC-83BC-B5A8DD4A5388}" presName="composite4" presStyleCnt="0"/>
      <dgm:spPr/>
    </dgm:pt>
    <dgm:pt modelId="{7C2083A9-5C02-4F06-B803-F1415849D74E}" type="pres">
      <dgm:prSet presAssocID="{D2FA7AD6-735F-44FC-83BC-B5A8DD4A5388}" presName="background4" presStyleLbl="node4" presStyleIdx="0" presStyleCnt="4"/>
      <dgm:spPr/>
    </dgm:pt>
    <dgm:pt modelId="{0EF38EC5-0712-47A5-BD3A-53C410F91186}" type="pres">
      <dgm:prSet presAssocID="{D2FA7AD6-735F-44FC-83BC-B5A8DD4A5388}" presName="text4" presStyleLbl="fgAcc4" presStyleIdx="0" presStyleCnt="4" custScaleX="19899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D640DEF-9226-4FDC-B443-87A1C08FFD38}" type="pres">
      <dgm:prSet presAssocID="{D2FA7AD6-735F-44FC-83BC-B5A8DD4A5388}" presName="hierChild5" presStyleCnt="0"/>
      <dgm:spPr/>
    </dgm:pt>
    <dgm:pt modelId="{1D2C52E1-BFCB-494B-84D2-F21857A93D9A}" type="pres">
      <dgm:prSet presAssocID="{6053D493-D452-483E-BC11-35267E6C4063}" presName="Name17" presStyleLbl="parChTrans1D3" presStyleIdx="1" presStyleCnt="4"/>
      <dgm:spPr/>
      <dgm:t>
        <a:bodyPr/>
        <a:lstStyle/>
        <a:p>
          <a:endParaRPr lang="ru-RU"/>
        </a:p>
      </dgm:t>
    </dgm:pt>
    <dgm:pt modelId="{88D7F902-D667-451F-89D4-068CA35A6D0A}" type="pres">
      <dgm:prSet presAssocID="{7557D8C5-905F-438E-89D5-5B5C7826CC9C}" presName="hierRoot3" presStyleCnt="0"/>
      <dgm:spPr/>
    </dgm:pt>
    <dgm:pt modelId="{4BDB66F7-4EF8-4E51-8094-3CD9BD0B8F02}" type="pres">
      <dgm:prSet presAssocID="{7557D8C5-905F-438E-89D5-5B5C7826CC9C}" presName="composite3" presStyleCnt="0"/>
      <dgm:spPr/>
    </dgm:pt>
    <dgm:pt modelId="{B1852D14-BFC1-4A1C-8BFE-58DAAEDB2257}" type="pres">
      <dgm:prSet presAssocID="{7557D8C5-905F-438E-89D5-5B5C7826CC9C}" presName="background3" presStyleLbl="node3" presStyleIdx="1" presStyleCnt="4"/>
      <dgm:spPr/>
    </dgm:pt>
    <dgm:pt modelId="{C8D72E04-3836-4865-857B-A97828DAF82C}" type="pres">
      <dgm:prSet presAssocID="{7557D8C5-905F-438E-89D5-5B5C7826CC9C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8065E99-F4D0-492D-ABC0-DA459EDE26E7}" type="pres">
      <dgm:prSet presAssocID="{7557D8C5-905F-438E-89D5-5B5C7826CC9C}" presName="hierChild4" presStyleCnt="0"/>
      <dgm:spPr/>
    </dgm:pt>
    <dgm:pt modelId="{8FD685A8-15A6-4710-950B-60378330897A}" type="pres">
      <dgm:prSet presAssocID="{860B2FC4-39CB-497B-9FEB-8F58FCF49E26}" presName="Name23" presStyleLbl="parChTrans1D4" presStyleIdx="1" presStyleCnt="4"/>
      <dgm:spPr/>
      <dgm:t>
        <a:bodyPr/>
        <a:lstStyle/>
        <a:p>
          <a:endParaRPr lang="ru-RU"/>
        </a:p>
      </dgm:t>
    </dgm:pt>
    <dgm:pt modelId="{CE42FD22-0532-4788-B5EA-B259D0B043A8}" type="pres">
      <dgm:prSet presAssocID="{3C6317C3-1163-427E-AE1D-C8AD47DA3127}" presName="hierRoot4" presStyleCnt="0"/>
      <dgm:spPr/>
    </dgm:pt>
    <dgm:pt modelId="{30B55DE2-6B5D-4E5F-ADB8-E7BAC22A2B4B}" type="pres">
      <dgm:prSet presAssocID="{3C6317C3-1163-427E-AE1D-C8AD47DA3127}" presName="composite4" presStyleCnt="0"/>
      <dgm:spPr/>
    </dgm:pt>
    <dgm:pt modelId="{25B3F7F8-FD7C-4D3E-B363-30496F8C07FB}" type="pres">
      <dgm:prSet presAssocID="{3C6317C3-1163-427E-AE1D-C8AD47DA3127}" presName="background4" presStyleLbl="node4" presStyleIdx="1" presStyleCnt="4"/>
      <dgm:spPr/>
    </dgm:pt>
    <dgm:pt modelId="{624D9B4D-F59A-4BAD-8D28-7C9BA984B0EF}" type="pres">
      <dgm:prSet presAssocID="{3C6317C3-1163-427E-AE1D-C8AD47DA3127}" presName="text4" presStyleLbl="fgAcc4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7CA34B2-2CAD-40CD-B1CF-3C9B6BE3814C}" type="pres">
      <dgm:prSet presAssocID="{3C6317C3-1163-427E-AE1D-C8AD47DA3127}" presName="hierChild5" presStyleCnt="0"/>
      <dgm:spPr/>
    </dgm:pt>
    <dgm:pt modelId="{D889B3D2-B8A7-4A24-A2B9-26E061760EAC}" type="pres">
      <dgm:prSet presAssocID="{B3F48749-93B0-49FA-83D1-C7CC4CD50729}" presName="Name10" presStyleLbl="parChTrans1D2" presStyleIdx="1" presStyleCnt="2"/>
      <dgm:spPr/>
      <dgm:t>
        <a:bodyPr/>
        <a:lstStyle/>
        <a:p>
          <a:endParaRPr lang="ru-RU"/>
        </a:p>
      </dgm:t>
    </dgm:pt>
    <dgm:pt modelId="{A240BF90-3D8F-4D98-9AD1-94ABD9E555C0}" type="pres">
      <dgm:prSet presAssocID="{D0C3E154-2637-40CF-B6F3-FD9D4D7C28A4}" presName="hierRoot2" presStyleCnt="0"/>
      <dgm:spPr/>
    </dgm:pt>
    <dgm:pt modelId="{45FC86FA-A01F-4931-8C43-76B624E00264}" type="pres">
      <dgm:prSet presAssocID="{D0C3E154-2637-40CF-B6F3-FD9D4D7C28A4}" presName="composite2" presStyleCnt="0"/>
      <dgm:spPr/>
    </dgm:pt>
    <dgm:pt modelId="{4840EC19-33A3-43BC-AE59-0B46DC8A14A7}" type="pres">
      <dgm:prSet presAssocID="{D0C3E154-2637-40CF-B6F3-FD9D4D7C28A4}" presName="background2" presStyleLbl="node2" presStyleIdx="1" presStyleCnt="2"/>
      <dgm:spPr/>
    </dgm:pt>
    <dgm:pt modelId="{76B6A81B-521B-466A-A970-5532DCDD11C4}" type="pres">
      <dgm:prSet presAssocID="{D0C3E154-2637-40CF-B6F3-FD9D4D7C28A4}" presName="text2" presStyleLbl="fgAcc2" presStyleIdx="1" presStyleCnt="2" custScaleX="1584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2F8EEDD-E057-42F9-8382-CC21D16F930B}" type="pres">
      <dgm:prSet presAssocID="{D0C3E154-2637-40CF-B6F3-FD9D4D7C28A4}" presName="hierChild3" presStyleCnt="0"/>
      <dgm:spPr/>
    </dgm:pt>
    <dgm:pt modelId="{431C2770-68B3-47AA-A5F6-75E6DBFD830A}" type="pres">
      <dgm:prSet presAssocID="{9F468029-B9C8-4B42-BA96-492139A75D06}" presName="Name17" presStyleLbl="parChTrans1D3" presStyleIdx="2" presStyleCnt="4"/>
      <dgm:spPr/>
      <dgm:t>
        <a:bodyPr/>
        <a:lstStyle/>
        <a:p>
          <a:endParaRPr lang="ru-RU"/>
        </a:p>
      </dgm:t>
    </dgm:pt>
    <dgm:pt modelId="{4B4BA890-BB2A-4B8F-A920-7CE29DCDBE29}" type="pres">
      <dgm:prSet presAssocID="{52D35C7F-ACC8-47B4-B55E-DD88F16F8218}" presName="hierRoot3" presStyleCnt="0"/>
      <dgm:spPr/>
    </dgm:pt>
    <dgm:pt modelId="{058DEEB4-6A01-46A4-95CF-019ADECA384B}" type="pres">
      <dgm:prSet presAssocID="{52D35C7F-ACC8-47B4-B55E-DD88F16F8218}" presName="composite3" presStyleCnt="0"/>
      <dgm:spPr/>
    </dgm:pt>
    <dgm:pt modelId="{E229D3D0-3D83-4B3E-AA52-44B8563A439F}" type="pres">
      <dgm:prSet presAssocID="{52D35C7F-ACC8-47B4-B55E-DD88F16F8218}" presName="background3" presStyleLbl="node3" presStyleIdx="2" presStyleCnt="4"/>
      <dgm:spPr/>
    </dgm:pt>
    <dgm:pt modelId="{C64D1EC5-0856-4099-ADFE-5373D8F76901}" type="pres">
      <dgm:prSet presAssocID="{52D35C7F-ACC8-47B4-B55E-DD88F16F8218}" presName="text3" presStyleLbl="fgAcc3" presStyleIdx="2" presStyleCnt="4" custScaleX="1342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7FE14A8-E07C-46C9-B992-65756F04F5FA}" type="pres">
      <dgm:prSet presAssocID="{52D35C7F-ACC8-47B4-B55E-DD88F16F8218}" presName="hierChild4" presStyleCnt="0"/>
      <dgm:spPr/>
    </dgm:pt>
    <dgm:pt modelId="{F018821F-CFB1-49CE-A1C5-6647F4157B55}" type="pres">
      <dgm:prSet presAssocID="{0426C63F-8F22-433F-85FB-FD1C5B736D2C}" presName="Name23" presStyleLbl="parChTrans1D4" presStyleIdx="2" presStyleCnt="4"/>
      <dgm:spPr/>
      <dgm:t>
        <a:bodyPr/>
        <a:lstStyle/>
        <a:p>
          <a:endParaRPr lang="ru-RU"/>
        </a:p>
      </dgm:t>
    </dgm:pt>
    <dgm:pt modelId="{E964A03B-2065-4C17-A061-B7759B6492AD}" type="pres">
      <dgm:prSet presAssocID="{2599E0EC-7AA9-42F0-9FF3-9AA3C4626057}" presName="hierRoot4" presStyleCnt="0"/>
      <dgm:spPr/>
    </dgm:pt>
    <dgm:pt modelId="{54424AE2-4D93-4C42-B172-608FF4101814}" type="pres">
      <dgm:prSet presAssocID="{2599E0EC-7AA9-42F0-9FF3-9AA3C4626057}" presName="composite4" presStyleCnt="0"/>
      <dgm:spPr/>
    </dgm:pt>
    <dgm:pt modelId="{4F6F4A7D-F2AB-481C-872A-BB8CBE526ABD}" type="pres">
      <dgm:prSet presAssocID="{2599E0EC-7AA9-42F0-9FF3-9AA3C4626057}" presName="background4" presStyleLbl="node4" presStyleIdx="2" presStyleCnt="4"/>
      <dgm:spPr/>
    </dgm:pt>
    <dgm:pt modelId="{084327DB-B771-48E8-A5CC-76D6F144E98B}" type="pres">
      <dgm:prSet presAssocID="{2599E0EC-7AA9-42F0-9FF3-9AA3C4626057}" presName="text4" presStyleLbl="fgAcc4" presStyleIdx="2" presStyleCnt="4" custScaleX="1409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4C9F00C-A7AF-4DBB-844D-C30AF7A30377}" type="pres">
      <dgm:prSet presAssocID="{2599E0EC-7AA9-42F0-9FF3-9AA3C4626057}" presName="hierChild5" presStyleCnt="0"/>
      <dgm:spPr/>
    </dgm:pt>
    <dgm:pt modelId="{E19E9C7E-84E1-47E6-A0D3-F2D67E307703}" type="pres">
      <dgm:prSet presAssocID="{0A0E87D6-1815-4B1A-B8DC-724FF91F7AB9}" presName="Name17" presStyleLbl="parChTrans1D3" presStyleIdx="3" presStyleCnt="4"/>
      <dgm:spPr/>
      <dgm:t>
        <a:bodyPr/>
        <a:lstStyle/>
        <a:p>
          <a:endParaRPr lang="ru-RU"/>
        </a:p>
      </dgm:t>
    </dgm:pt>
    <dgm:pt modelId="{66A1F4A8-B9FE-4BC2-987A-039B412E5416}" type="pres">
      <dgm:prSet presAssocID="{A88A32C7-95B7-4C6A-895B-062754ED8B56}" presName="hierRoot3" presStyleCnt="0"/>
      <dgm:spPr/>
    </dgm:pt>
    <dgm:pt modelId="{7BDF316C-888B-47E5-A2E3-DD9FC311E98A}" type="pres">
      <dgm:prSet presAssocID="{A88A32C7-95B7-4C6A-895B-062754ED8B56}" presName="composite3" presStyleCnt="0"/>
      <dgm:spPr/>
    </dgm:pt>
    <dgm:pt modelId="{1A77A786-09A2-430E-BF91-1D324BD89496}" type="pres">
      <dgm:prSet presAssocID="{A88A32C7-95B7-4C6A-895B-062754ED8B56}" presName="background3" presStyleLbl="node3" presStyleIdx="3" presStyleCnt="4"/>
      <dgm:spPr/>
    </dgm:pt>
    <dgm:pt modelId="{49AF5B86-2159-4B5E-BCCF-6DFD459D2E88}" type="pres">
      <dgm:prSet presAssocID="{A88A32C7-95B7-4C6A-895B-062754ED8B56}" presName="text3" presStyleLbl="fgAcc3" presStyleIdx="3" presStyleCnt="4" custScaleX="13745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3400E37-B4D5-46B1-BACE-561BA184079D}" type="pres">
      <dgm:prSet presAssocID="{A88A32C7-95B7-4C6A-895B-062754ED8B56}" presName="hierChild4" presStyleCnt="0"/>
      <dgm:spPr/>
    </dgm:pt>
    <dgm:pt modelId="{05B5AE0B-F80B-4272-82EC-918EB41B84F3}" type="pres">
      <dgm:prSet presAssocID="{061D64C4-C935-4AC9-8E27-13CBB9DA99A9}" presName="Name23" presStyleLbl="parChTrans1D4" presStyleIdx="3" presStyleCnt="4"/>
      <dgm:spPr/>
      <dgm:t>
        <a:bodyPr/>
        <a:lstStyle/>
        <a:p>
          <a:endParaRPr lang="ru-RU"/>
        </a:p>
      </dgm:t>
    </dgm:pt>
    <dgm:pt modelId="{4FFBBBA4-6AB3-4D9D-952C-2F3ECD64533A}" type="pres">
      <dgm:prSet presAssocID="{1E698ED6-DF56-4A2C-BB15-CB1A412BA836}" presName="hierRoot4" presStyleCnt="0"/>
      <dgm:spPr/>
    </dgm:pt>
    <dgm:pt modelId="{FEE92483-C78E-4156-BA87-9358E5B729A7}" type="pres">
      <dgm:prSet presAssocID="{1E698ED6-DF56-4A2C-BB15-CB1A412BA836}" presName="composite4" presStyleCnt="0"/>
      <dgm:spPr/>
    </dgm:pt>
    <dgm:pt modelId="{ADECA634-206D-4B0C-AF55-2B9D9C9DB2AC}" type="pres">
      <dgm:prSet presAssocID="{1E698ED6-DF56-4A2C-BB15-CB1A412BA836}" presName="background4" presStyleLbl="node4" presStyleIdx="3" presStyleCnt="4"/>
      <dgm:spPr/>
    </dgm:pt>
    <dgm:pt modelId="{A1629FC3-13E4-4EF3-9314-6EC636906A0A}" type="pres">
      <dgm:prSet presAssocID="{1E698ED6-DF56-4A2C-BB15-CB1A412BA836}" presName="text4" presStyleLbl="fgAcc4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3B5192-0881-4CAF-958C-67860489AFA0}" type="pres">
      <dgm:prSet presAssocID="{1E698ED6-DF56-4A2C-BB15-CB1A412BA836}" presName="hierChild5" presStyleCnt="0"/>
      <dgm:spPr/>
    </dgm:pt>
  </dgm:ptLst>
  <dgm:cxnLst>
    <dgm:cxn modelId="{73F032AE-B1AD-4FE0-BCF5-A28109CE4890}" srcId="{D0C3E154-2637-40CF-B6F3-FD9D4D7C28A4}" destId="{52D35C7F-ACC8-47B4-B55E-DD88F16F8218}" srcOrd="0" destOrd="0" parTransId="{9F468029-B9C8-4B42-BA96-492139A75D06}" sibTransId="{13BEBFA5-9F73-401F-A911-176625C673F0}"/>
    <dgm:cxn modelId="{209D227D-6A93-42E6-ACD8-6830E6C8B88C}" srcId="{49AB56FF-5B35-4302-8038-55461377CF4B}" destId="{D2FA7AD6-735F-44FC-83BC-B5A8DD4A5388}" srcOrd="0" destOrd="0" parTransId="{24960D2B-F12B-4E31-B15E-FA259C0185EE}" sibTransId="{ABBF8498-8119-4233-A12D-D9F7E803E5AE}"/>
    <dgm:cxn modelId="{44E3FFB2-7E59-4D6D-A8AE-12CD31C4A143}" type="presOf" srcId="{1949D717-162D-485E-BE11-5B7F850B69B3}" destId="{64DE5B31-9D3D-487D-8D93-E17ED3ED6ED7}" srcOrd="0" destOrd="0" presId="urn:microsoft.com/office/officeart/2005/8/layout/hierarchy1"/>
    <dgm:cxn modelId="{CF88832D-7F2F-4386-A2E7-061B75B07A32}" type="presOf" srcId="{49AB56FF-5B35-4302-8038-55461377CF4B}" destId="{16C61391-C9AD-4DB2-B3A3-C38843FE6A04}" srcOrd="0" destOrd="0" presId="urn:microsoft.com/office/officeart/2005/8/layout/hierarchy1"/>
    <dgm:cxn modelId="{9D27F747-D27C-45C0-86A4-6A69EB0ACD21}" type="presOf" srcId="{2599E0EC-7AA9-42F0-9FF3-9AA3C4626057}" destId="{084327DB-B771-48E8-A5CC-76D6F144E98B}" srcOrd="0" destOrd="0" presId="urn:microsoft.com/office/officeart/2005/8/layout/hierarchy1"/>
    <dgm:cxn modelId="{EA8777AF-56A2-4468-A08D-003BE8AC0C53}" type="presOf" srcId="{0A0E87D6-1815-4B1A-B8DC-724FF91F7AB9}" destId="{E19E9C7E-84E1-47E6-A0D3-F2D67E307703}" srcOrd="0" destOrd="0" presId="urn:microsoft.com/office/officeart/2005/8/layout/hierarchy1"/>
    <dgm:cxn modelId="{ED9B6529-B258-48C2-81A4-FB396D1C8927}" type="presOf" srcId="{B612C629-4865-450F-85C0-B060D215AA51}" destId="{A9DC90F2-544E-4EDD-8358-41F68C7F1835}" srcOrd="0" destOrd="0" presId="urn:microsoft.com/office/officeart/2005/8/layout/hierarchy1"/>
    <dgm:cxn modelId="{6A3EE1EE-D8F9-49C1-9B41-EF78FFC1433A}" type="presOf" srcId="{52D35C7F-ACC8-47B4-B55E-DD88F16F8218}" destId="{C64D1EC5-0856-4099-ADFE-5373D8F76901}" srcOrd="0" destOrd="0" presId="urn:microsoft.com/office/officeart/2005/8/layout/hierarchy1"/>
    <dgm:cxn modelId="{293EEB0C-B4B8-4090-B4D5-B9379F6D91B5}" type="presOf" srcId="{AF323F7E-88B1-4FA6-A9E4-8C9061E04758}" destId="{49FE26CA-16D1-411E-B29E-450280267D77}" srcOrd="0" destOrd="0" presId="urn:microsoft.com/office/officeart/2005/8/layout/hierarchy1"/>
    <dgm:cxn modelId="{63016F46-113A-4284-A03C-27EBF56DF15D}" srcId="{1949D717-162D-485E-BE11-5B7F850B69B3}" destId="{D0C3E154-2637-40CF-B6F3-FD9D4D7C28A4}" srcOrd="1" destOrd="0" parTransId="{B3F48749-93B0-49FA-83D1-C7CC4CD50729}" sibTransId="{7815FE1A-E088-474D-A6D3-D9834283FA36}"/>
    <dgm:cxn modelId="{F2C6EEFC-D4C3-49FB-A883-64B13F7A8333}" type="presOf" srcId="{061D64C4-C935-4AC9-8E27-13CBB9DA99A9}" destId="{05B5AE0B-F80B-4272-82EC-918EB41B84F3}" srcOrd="0" destOrd="0" presId="urn:microsoft.com/office/officeart/2005/8/layout/hierarchy1"/>
    <dgm:cxn modelId="{8EDDD15C-AB77-4273-9E5A-106CA0C943A3}" srcId="{1949D717-162D-485E-BE11-5B7F850B69B3}" destId="{278F066E-2341-486F-8B00-B13B6FF96200}" srcOrd="0" destOrd="0" parTransId="{AF323F7E-88B1-4FA6-A9E4-8C9061E04758}" sibTransId="{7976B249-32F6-4185-94FF-038915185077}"/>
    <dgm:cxn modelId="{67442F51-956B-4A62-A383-06E20429942C}" type="presOf" srcId="{9F468029-B9C8-4B42-BA96-492139A75D06}" destId="{431C2770-68B3-47AA-A5F6-75E6DBFD830A}" srcOrd="0" destOrd="0" presId="urn:microsoft.com/office/officeart/2005/8/layout/hierarchy1"/>
    <dgm:cxn modelId="{F8F1CBAF-260A-4101-A344-7F3555171274}" type="presOf" srcId="{860B2FC4-39CB-497B-9FEB-8F58FCF49E26}" destId="{8FD685A8-15A6-4710-950B-60378330897A}" srcOrd="0" destOrd="0" presId="urn:microsoft.com/office/officeart/2005/8/layout/hierarchy1"/>
    <dgm:cxn modelId="{53B4B56F-2BDE-4C24-8295-AC620B4A107C}" type="presOf" srcId="{7557D8C5-905F-438E-89D5-5B5C7826CC9C}" destId="{C8D72E04-3836-4865-857B-A97828DAF82C}" srcOrd="0" destOrd="0" presId="urn:microsoft.com/office/officeart/2005/8/layout/hierarchy1"/>
    <dgm:cxn modelId="{3C09AAF9-C9D7-4F93-A26A-3C7426B8F19A}" srcId="{D0C3E154-2637-40CF-B6F3-FD9D4D7C28A4}" destId="{A88A32C7-95B7-4C6A-895B-062754ED8B56}" srcOrd="1" destOrd="0" parTransId="{0A0E87D6-1815-4B1A-B8DC-724FF91F7AB9}" sibTransId="{839CB699-C365-4DE2-96F0-35CA13121CB1}"/>
    <dgm:cxn modelId="{70A29ADF-5D29-411F-8A1C-E2CDAE1C92BC}" srcId="{7557D8C5-905F-438E-89D5-5B5C7826CC9C}" destId="{3C6317C3-1163-427E-AE1D-C8AD47DA3127}" srcOrd="0" destOrd="0" parTransId="{860B2FC4-39CB-497B-9FEB-8F58FCF49E26}" sibTransId="{C900A82C-7C17-4963-BA0A-4940DAEE3BB3}"/>
    <dgm:cxn modelId="{F895D128-FA12-4597-9828-75B55AE872B6}" srcId="{A88A32C7-95B7-4C6A-895B-062754ED8B56}" destId="{1E698ED6-DF56-4A2C-BB15-CB1A412BA836}" srcOrd="0" destOrd="0" parTransId="{061D64C4-C935-4AC9-8E27-13CBB9DA99A9}" sibTransId="{3BCBB133-D9C7-4027-BB3C-E502D2C4DDAB}"/>
    <dgm:cxn modelId="{08AE8722-5EEF-4172-9759-5E4D876EFDED}" type="presOf" srcId="{D2FA7AD6-735F-44FC-83BC-B5A8DD4A5388}" destId="{0EF38EC5-0712-47A5-BD3A-53C410F91186}" srcOrd="0" destOrd="0" presId="urn:microsoft.com/office/officeart/2005/8/layout/hierarchy1"/>
    <dgm:cxn modelId="{7FF41E7B-53F0-4148-AFC8-C7F621E18AAB}" type="presOf" srcId="{1B4C95ED-FFE4-4200-9F0C-A822A36D127F}" destId="{5EB376CD-F92E-47B5-A945-175CCB4E3296}" srcOrd="0" destOrd="0" presId="urn:microsoft.com/office/officeart/2005/8/layout/hierarchy1"/>
    <dgm:cxn modelId="{26296A42-351D-44B8-A0F4-EDB6EF4151BA}" type="presOf" srcId="{B3F48749-93B0-49FA-83D1-C7CC4CD50729}" destId="{D889B3D2-B8A7-4A24-A2B9-26E061760EAC}" srcOrd="0" destOrd="0" presId="urn:microsoft.com/office/officeart/2005/8/layout/hierarchy1"/>
    <dgm:cxn modelId="{04ABCDB3-9FFD-411A-B8EA-45F28587D573}" type="presOf" srcId="{D0C3E154-2637-40CF-B6F3-FD9D4D7C28A4}" destId="{76B6A81B-521B-466A-A970-5532DCDD11C4}" srcOrd="0" destOrd="0" presId="urn:microsoft.com/office/officeart/2005/8/layout/hierarchy1"/>
    <dgm:cxn modelId="{CF72F613-AE99-4C02-9378-3486B922E80A}" srcId="{278F066E-2341-486F-8B00-B13B6FF96200}" destId="{49AB56FF-5B35-4302-8038-55461377CF4B}" srcOrd="0" destOrd="0" parTransId="{1B4C95ED-FFE4-4200-9F0C-A822A36D127F}" sibTransId="{7704BFBE-C699-4C28-88EF-5C549C3F59DD}"/>
    <dgm:cxn modelId="{E3C75648-9396-476F-B195-7F81D359CAD9}" type="presOf" srcId="{0426C63F-8F22-433F-85FB-FD1C5B736D2C}" destId="{F018821F-CFB1-49CE-A1C5-6647F4157B55}" srcOrd="0" destOrd="0" presId="urn:microsoft.com/office/officeart/2005/8/layout/hierarchy1"/>
    <dgm:cxn modelId="{4764F0FC-FC49-4B22-8D0D-C683200DB45B}" type="presOf" srcId="{A88A32C7-95B7-4C6A-895B-062754ED8B56}" destId="{49AF5B86-2159-4B5E-BCCF-6DFD459D2E88}" srcOrd="0" destOrd="0" presId="urn:microsoft.com/office/officeart/2005/8/layout/hierarchy1"/>
    <dgm:cxn modelId="{AE557DFC-91D0-434C-9093-95721AD2B715}" type="presOf" srcId="{278F066E-2341-486F-8B00-B13B6FF96200}" destId="{4DA71672-4E62-47DD-AFF3-B27E4DAF40EF}" srcOrd="0" destOrd="0" presId="urn:microsoft.com/office/officeart/2005/8/layout/hierarchy1"/>
    <dgm:cxn modelId="{0A7D49D4-E95E-4233-A923-625E26ABA479}" type="presOf" srcId="{24960D2B-F12B-4E31-B15E-FA259C0185EE}" destId="{74FB9635-2CF7-4D44-ABFA-7481E95BC50B}" srcOrd="0" destOrd="0" presId="urn:microsoft.com/office/officeart/2005/8/layout/hierarchy1"/>
    <dgm:cxn modelId="{C61A1838-077F-478B-8A68-8128A4BDE54C}" type="presOf" srcId="{3C6317C3-1163-427E-AE1D-C8AD47DA3127}" destId="{624D9B4D-F59A-4BAD-8D28-7C9BA984B0EF}" srcOrd="0" destOrd="0" presId="urn:microsoft.com/office/officeart/2005/8/layout/hierarchy1"/>
    <dgm:cxn modelId="{BEDAD1C9-4201-406D-8FAA-ED275E7718FA}" srcId="{B612C629-4865-450F-85C0-B060D215AA51}" destId="{1949D717-162D-485E-BE11-5B7F850B69B3}" srcOrd="0" destOrd="0" parTransId="{4D4749D9-A333-4A24-BCC2-8F9F6E056EAE}" sibTransId="{3417B5B2-DAE7-4494-B223-E24A6FD65BE1}"/>
    <dgm:cxn modelId="{42B8D37F-47B1-4372-B444-2D750DAD8835}" type="presOf" srcId="{1E698ED6-DF56-4A2C-BB15-CB1A412BA836}" destId="{A1629FC3-13E4-4EF3-9314-6EC636906A0A}" srcOrd="0" destOrd="0" presId="urn:microsoft.com/office/officeart/2005/8/layout/hierarchy1"/>
    <dgm:cxn modelId="{04EF4770-B817-41C6-A5B0-E0F51E4B8084}" srcId="{52D35C7F-ACC8-47B4-B55E-DD88F16F8218}" destId="{2599E0EC-7AA9-42F0-9FF3-9AA3C4626057}" srcOrd="0" destOrd="0" parTransId="{0426C63F-8F22-433F-85FB-FD1C5B736D2C}" sibTransId="{3A002DC1-5811-4E2D-813D-D2F26671F4D6}"/>
    <dgm:cxn modelId="{BF3BF642-6615-48AE-B0E3-40BF237F5067}" type="presOf" srcId="{6053D493-D452-483E-BC11-35267E6C4063}" destId="{1D2C52E1-BFCB-494B-84D2-F21857A93D9A}" srcOrd="0" destOrd="0" presId="urn:microsoft.com/office/officeart/2005/8/layout/hierarchy1"/>
    <dgm:cxn modelId="{3A3CB97B-E689-4883-863E-42FA92E85068}" srcId="{278F066E-2341-486F-8B00-B13B6FF96200}" destId="{7557D8C5-905F-438E-89D5-5B5C7826CC9C}" srcOrd="1" destOrd="0" parTransId="{6053D493-D452-483E-BC11-35267E6C4063}" sibTransId="{27FE7CAF-9976-4D52-81E9-C9632DB2D05A}"/>
    <dgm:cxn modelId="{AB723719-7977-47DA-8739-63E758FAB6B9}" type="presParOf" srcId="{A9DC90F2-544E-4EDD-8358-41F68C7F1835}" destId="{1D5AC41A-A24E-4B20-B211-3AEAE969F235}" srcOrd="0" destOrd="0" presId="urn:microsoft.com/office/officeart/2005/8/layout/hierarchy1"/>
    <dgm:cxn modelId="{B098C569-912F-4E7A-8337-AD683F6ED768}" type="presParOf" srcId="{1D5AC41A-A24E-4B20-B211-3AEAE969F235}" destId="{3B79645B-6449-4429-8908-7AE2BA8C9C61}" srcOrd="0" destOrd="0" presId="urn:microsoft.com/office/officeart/2005/8/layout/hierarchy1"/>
    <dgm:cxn modelId="{A252BDAA-C772-4E18-92DC-41EB9AAB93F7}" type="presParOf" srcId="{3B79645B-6449-4429-8908-7AE2BA8C9C61}" destId="{6B05D50A-7BB5-40F8-BC06-7DA6373F89CE}" srcOrd="0" destOrd="0" presId="urn:microsoft.com/office/officeart/2005/8/layout/hierarchy1"/>
    <dgm:cxn modelId="{F1EB585D-A5EF-4829-9381-C6ADF9063B5F}" type="presParOf" srcId="{3B79645B-6449-4429-8908-7AE2BA8C9C61}" destId="{64DE5B31-9D3D-487D-8D93-E17ED3ED6ED7}" srcOrd="1" destOrd="0" presId="urn:microsoft.com/office/officeart/2005/8/layout/hierarchy1"/>
    <dgm:cxn modelId="{551D2253-C00F-4028-9782-F0CA11B8D7AC}" type="presParOf" srcId="{1D5AC41A-A24E-4B20-B211-3AEAE969F235}" destId="{04CBD32D-7EAD-4BC2-A753-0D3AF7A4BE39}" srcOrd="1" destOrd="0" presId="urn:microsoft.com/office/officeart/2005/8/layout/hierarchy1"/>
    <dgm:cxn modelId="{4881FFE3-FFDF-405E-8E8B-51DE8AD9FA2E}" type="presParOf" srcId="{04CBD32D-7EAD-4BC2-A753-0D3AF7A4BE39}" destId="{49FE26CA-16D1-411E-B29E-450280267D77}" srcOrd="0" destOrd="0" presId="urn:microsoft.com/office/officeart/2005/8/layout/hierarchy1"/>
    <dgm:cxn modelId="{98073635-2F98-4532-A08B-F5E34D6E9BA0}" type="presParOf" srcId="{04CBD32D-7EAD-4BC2-A753-0D3AF7A4BE39}" destId="{54573C45-116D-4725-8272-23B074072BF1}" srcOrd="1" destOrd="0" presId="urn:microsoft.com/office/officeart/2005/8/layout/hierarchy1"/>
    <dgm:cxn modelId="{3C003BEA-B381-4A59-91FC-97BEDF7DCDFB}" type="presParOf" srcId="{54573C45-116D-4725-8272-23B074072BF1}" destId="{CB5AA992-4AFB-440B-9021-628366C2EA20}" srcOrd="0" destOrd="0" presId="urn:microsoft.com/office/officeart/2005/8/layout/hierarchy1"/>
    <dgm:cxn modelId="{A18FE790-F1B4-4D79-BA79-6D63B11C77CE}" type="presParOf" srcId="{CB5AA992-4AFB-440B-9021-628366C2EA20}" destId="{76F5B61E-8C39-470C-BAF6-5FDADE6048FE}" srcOrd="0" destOrd="0" presId="urn:microsoft.com/office/officeart/2005/8/layout/hierarchy1"/>
    <dgm:cxn modelId="{66D5E267-117C-4CA3-B307-A67CD5ED3FA0}" type="presParOf" srcId="{CB5AA992-4AFB-440B-9021-628366C2EA20}" destId="{4DA71672-4E62-47DD-AFF3-B27E4DAF40EF}" srcOrd="1" destOrd="0" presId="urn:microsoft.com/office/officeart/2005/8/layout/hierarchy1"/>
    <dgm:cxn modelId="{389FD1D1-6FDB-4360-943B-ECE6719D39C3}" type="presParOf" srcId="{54573C45-116D-4725-8272-23B074072BF1}" destId="{AC702D9D-CFB6-4E1F-B994-C222C080E242}" srcOrd="1" destOrd="0" presId="urn:microsoft.com/office/officeart/2005/8/layout/hierarchy1"/>
    <dgm:cxn modelId="{EA688C0C-05F0-48E0-8ED5-7EC7F2A8DF16}" type="presParOf" srcId="{AC702D9D-CFB6-4E1F-B994-C222C080E242}" destId="{5EB376CD-F92E-47B5-A945-175CCB4E3296}" srcOrd="0" destOrd="0" presId="urn:microsoft.com/office/officeart/2005/8/layout/hierarchy1"/>
    <dgm:cxn modelId="{C2C54F0F-603C-49F6-95DE-9CED23C73CCE}" type="presParOf" srcId="{AC702D9D-CFB6-4E1F-B994-C222C080E242}" destId="{7AA1A3A3-9F6A-4945-9758-5954396C9B51}" srcOrd="1" destOrd="0" presId="urn:microsoft.com/office/officeart/2005/8/layout/hierarchy1"/>
    <dgm:cxn modelId="{95E0D01B-BBF7-4085-AB9C-221F6E5F48D6}" type="presParOf" srcId="{7AA1A3A3-9F6A-4945-9758-5954396C9B51}" destId="{53D9CE28-5896-432D-A11A-60B94D721E04}" srcOrd="0" destOrd="0" presId="urn:microsoft.com/office/officeart/2005/8/layout/hierarchy1"/>
    <dgm:cxn modelId="{C1B02E3F-A083-44F1-A099-778AE45D885B}" type="presParOf" srcId="{53D9CE28-5896-432D-A11A-60B94D721E04}" destId="{22F995BF-FA31-4059-A3B9-4487E1C0BFCD}" srcOrd="0" destOrd="0" presId="urn:microsoft.com/office/officeart/2005/8/layout/hierarchy1"/>
    <dgm:cxn modelId="{E2438DDC-AB43-480A-88A7-E3BCAB86C108}" type="presParOf" srcId="{53D9CE28-5896-432D-A11A-60B94D721E04}" destId="{16C61391-C9AD-4DB2-B3A3-C38843FE6A04}" srcOrd="1" destOrd="0" presId="urn:microsoft.com/office/officeart/2005/8/layout/hierarchy1"/>
    <dgm:cxn modelId="{C599AE66-653C-4AF1-AA8B-026186D0F72B}" type="presParOf" srcId="{7AA1A3A3-9F6A-4945-9758-5954396C9B51}" destId="{A4AC0EC2-A6DE-45E8-8AD8-EABBC7AAF1D6}" srcOrd="1" destOrd="0" presId="urn:microsoft.com/office/officeart/2005/8/layout/hierarchy1"/>
    <dgm:cxn modelId="{0946E9AF-58D9-459D-9C27-E00B28C2400D}" type="presParOf" srcId="{A4AC0EC2-A6DE-45E8-8AD8-EABBC7AAF1D6}" destId="{74FB9635-2CF7-4D44-ABFA-7481E95BC50B}" srcOrd="0" destOrd="0" presId="urn:microsoft.com/office/officeart/2005/8/layout/hierarchy1"/>
    <dgm:cxn modelId="{733F82C4-0662-422B-87BA-AD686D67E15D}" type="presParOf" srcId="{A4AC0EC2-A6DE-45E8-8AD8-EABBC7AAF1D6}" destId="{E01761C7-6C43-4240-9551-D140A911376B}" srcOrd="1" destOrd="0" presId="urn:microsoft.com/office/officeart/2005/8/layout/hierarchy1"/>
    <dgm:cxn modelId="{9AAA9A76-0BAF-45F9-A5B7-6A526EC756E6}" type="presParOf" srcId="{E01761C7-6C43-4240-9551-D140A911376B}" destId="{40751998-0FD5-42BE-A3A7-32BD8D3FACC1}" srcOrd="0" destOrd="0" presId="urn:microsoft.com/office/officeart/2005/8/layout/hierarchy1"/>
    <dgm:cxn modelId="{0FC3CEE3-5382-4084-88EA-32064C4AF186}" type="presParOf" srcId="{40751998-0FD5-42BE-A3A7-32BD8D3FACC1}" destId="{7C2083A9-5C02-4F06-B803-F1415849D74E}" srcOrd="0" destOrd="0" presId="urn:microsoft.com/office/officeart/2005/8/layout/hierarchy1"/>
    <dgm:cxn modelId="{4CD95610-B21D-405F-ADBC-419FBE9EB364}" type="presParOf" srcId="{40751998-0FD5-42BE-A3A7-32BD8D3FACC1}" destId="{0EF38EC5-0712-47A5-BD3A-53C410F91186}" srcOrd="1" destOrd="0" presId="urn:microsoft.com/office/officeart/2005/8/layout/hierarchy1"/>
    <dgm:cxn modelId="{F0F7A104-1B4E-4D78-B166-C576F930B343}" type="presParOf" srcId="{E01761C7-6C43-4240-9551-D140A911376B}" destId="{2D640DEF-9226-4FDC-B443-87A1C08FFD38}" srcOrd="1" destOrd="0" presId="urn:microsoft.com/office/officeart/2005/8/layout/hierarchy1"/>
    <dgm:cxn modelId="{9AF3A73C-FF19-4A92-8A12-5C72E0DA9C9C}" type="presParOf" srcId="{AC702D9D-CFB6-4E1F-B994-C222C080E242}" destId="{1D2C52E1-BFCB-494B-84D2-F21857A93D9A}" srcOrd="2" destOrd="0" presId="urn:microsoft.com/office/officeart/2005/8/layout/hierarchy1"/>
    <dgm:cxn modelId="{6EAD9656-A4BA-4FAB-9154-7A08D96B12E0}" type="presParOf" srcId="{AC702D9D-CFB6-4E1F-B994-C222C080E242}" destId="{88D7F902-D667-451F-89D4-068CA35A6D0A}" srcOrd="3" destOrd="0" presId="urn:microsoft.com/office/officeart/2005/8/layout/hierarchy1"/>
    <dgm:cxn modelId="{D310E186-CA7B-4FEC-ADA2-0073D0374E73}" type="presParOf" srcId="{88D7F902-D667-451F-89D4-068CA35A6D0A}" destId="{4BDB66F7-4EF8-4E51-8094-3CD9BD0B8F02}" srcOrd="0" destOrd="0" presId="urn:microsoft.com/office/officeart/2005/8/layout/hierarchy1"/>
    <dgm:cxn modelId="{0DB533EA-97D3-43C7-8AF3-A9D7585AE820}" type="presParOf" srcId="{4BDB66F7-4EF8-4E51-8094-3CD9BD0B8F02}" destId="{B1852D14-BFC1-4A1C-8BFE-58DAAEDB2257}" srcOrd="0" destOrd="0" presId="urn:microsoft.com/office/officeart/2005/8/layout/hierarchy1"/>
    <dgm:cxn modelId="{B30E780C-235F-49FE-8D54-0065C65B44E3}" type="presParOf" srcId="{4BDB66F7-4EF8-4E51-8094-3CD9BD0B8F02}" destId="{C8D72E04-3836-4865-857B-A97828DAF82C}" srcOrd="1" destOrd="0" presId="urn:microsoft.com/office/officeart/2005/8/layout/hierarchy1"/>
    <dgm:cxn modelId="{055974B3-6C8A-4BC2-A2E5-8CD7EEB08F2A}" type="presParOf" srcId="{88D7F902-D667-451F-89D4-068CA35A6D0A}" destId="{F8065E99-F4D0-492D-ABC0-DA459EDE26E7}" srcOrd="1" destOrd="0" presId="urn:microsoft.com/office/officeart/2005/8/layout/hierarchy1"/>
    <dgm:cxn modelId="{A33E98CC-CB57-416E-9EA9-0AD371C6E279}" type="presParOf" srcId="{F8065E99-F4D0-492D-ABC0-DA459EDE26E7}" destId="{8FD685A8-15A6-4710-950B-60378330897A}" srcOrd="0" destOrd="0" presId="urn:microsoft.com/office/officeart/2005/8/layout/hierarchy1"/>
    <dgm:cxn modelId="{768DAB85-0805-4425-A856-2B4AD60CFDAF}" type="presParOf" srcId="{F8065E99-F4D0-492D-ABC0-DA459EDE26E7}" destId="{CE42FD22-0532-4788-B5EA-B259D0B043A8}" srcOrd="1" destOrd="0" presId="urn:microsoft.com/office/officeart/2005/8/layout/hierarchy1"/>
    <dgm:cxn modelId="{EF8E3D14-DFCE-4B3A-BC93-9D24E61C8935}" type="presParOf" srcId="{CE42FD22-0532-4788-B5EA-B259D0B043A8}" destId="{30B55DE2-6B5D-4E5F-ADB8-E7BAC22A2B4B}" srcOrd="0" destOrd="0" presId="urn:microsoft.com/office/officeart/2005/8/layout/hierarchy1"/>
    <dgm:cxn modelId="{614306FD-23BE-499E-973E-B51325CA48C0}" type="presParOf" srcId="{30B55DE2-6B5D-4E5F-ADB8-E7BAC22A2B4B}" destId="{25B3F7F8-FD7C-4D3E-B363-30496F8C07FB}" srcOrd="0" destOrd="0" presId="urn:microsoft.com/office/officeart/2005/8/layout/hierarchy1"/>
    <dgm:cxn modelId="{C5BCC487-9201-4DE5-BC50-568174814DA8}" type="presParOf" srcId="{30B55DE2-6B5D-4E5F-ADB8-E7BAC22A2B4B}" destId="{624D9B4D-F59A-4BAD-8D28-7C9BA984B0EF}" srcOrd="1" destOrd="0" presId="urn:microsoft.com/office/officeart/2005/8/layout/hierarchy1"/>
    <dgm:cxn modelId="{766AA987-1110-4BF7-A08D-38A55DF48A65}" type="presParOf" srcId="{CE42FD22-0532-4788-B5EA-B259D0B043A8}" destId="{27CA34B2-2CAD-40CD-B1CF-3C9B6BE3814C}" srcOrd="1" destOrd="0" presId="urn:microsoft.com/office/officeart/2005/8/layout/hierarchy1"/>
    <dgm:cxn modelId="{A45DD0E3-EAC0-4DC7-83ED-3FE5B58404E6}" type="presParOf" srcId="{04CBD32D-7EAD-4BC2-A753-0D3AF7A4BE39}" destId="{D889B3D2-B8A7-4A24-A2B9-26E061760EAC}" srcOrd="2" destOrd="0" presId="urn:microsoft.com/office/officeart/2005/8/layout/hierarchy1"/>
    <dgm:cxn modelId="{58BF1939-DFEE-4F94-B88F-115460888A88}" type="presParOf" srcId="{04CBD32D-7EAD-4BC2-A753-0D3AF7A4BE39}" destId="{A240BF90-3D8F-4D98-9AD1-94ABD9E555C0}" srcOrd="3" destOrd="0" presId="urn:microsoft.com/office/officeart/2005/8/layout/hierarchy1"/>
    <dgm:cxn modelId="{E9951284-8532-4668-B023-18A27CE264AB}" type="presParOf" srcId="{A240BF90-3D8F-4D98-9AD1-94ABD9E555C0}" destId="{45FC86FA-A01F-4931-8C43-76B624E00264}" srcOrd="0" destOrd="0" presId="urn:microsoft.com/office/officeart/2005/8/layout/hierarchy1"/>
    <dgm:cxn modelId="{FF6F7DC7-E5C5-432C-84A6-19A3215603F4}" type="presParOf" srcId="{45FC86FA-A01F-4931-8C43-76B624E00264}" destId="{4840EC19-33A3-43BC-AE59-0B46DC8A14A7}" srcOrd="0" destOrd="0" presId="urn:microsoft.com/office/officeart/2005/8/layout/hierarchy1"/>
    <dgm:cxn modelId="{90D4BFE8-2531-49ED-A544-AE2B87A26579}" type="presParOf" srcId="{45FC86FA-A01F-4931-8C43-76B624E00264}" destId="{76B6A81B-521B-466A-A970-5532DCDD11C4}" srcOrd="1" destOrd="0" presId="urn:microsoft.com/office/officeart/2005/8/layout/hierarchy1"/>
    <dgm:cxn modelId="{8A5B5913-8075-44A9-A40B-AE1F824E02DD}" type="presParOf" srcId="{A240BF90-3D8F-4D98-9AD1-94ABD9E555C0}" destId="{B2F8EEDD-E057-42F9-8382-CC21D16F930B}" srcOrd="1" destOrd="0" presId="urn:microsoft.com/office/officeart/2005/8/layout/hierarchy1"/>
    <dgm:cxn modelId="{71CF5E4D-4431-49C8-A2FC-D5DB871DFB79}" type="presParOf" srcId="{B2F8EEDD-E057-42F9-8382-CC21D16F930B}" destId="{431C2770-68B3-47AA-A5F6-75E6DBFD830A}" srcOrd="0" destOrd="0" presId="urn:microsoft.com/office/officeart/2005/8/layout/hierarchy1"/>
    <dgm:cxn modelId="{B9784D4E-EC8F-40DA-9444-BF8EA2BCDC53}" type="presParOf" srcId="{B2F8EEDD-E057-42F9-8382-CC21D16F930B}" destId="{4B4BA890-BB2A-4B8F-A920-7CE29DCDBE29}" srcOrd="1" destOrd="0" presId="urn:microsoft.com/office/officeart/2005/8/layout/hierarchy1"/>
    <dgm:cxn modelId="{42CAD7DC-6115-4983-A746-3C0A99BEA9FE}" type="presParOf" srcId="{4B4BA890-BB2A-4B8F-A920-7CE29DCDBE29}" destId="{058DEEB4-6A01-46A4-95CF-019ADECA384B}" srcOrd="0" destOrd="0" presId="urn:microsoft.com/office/officeart/2005/8/layout/hierarchy1"/>
    <dgm:cxn modelId="{171D277D-FF71-452A-9429-CB40BB70ACE4}" type="presParOf" srcId="{058DEEB4-6A01-46A4-95CF-019ADECA384B}" destId="{E229D3D0-3D83-4B3E-AA52-44B8563A439F}" srcOrd="0" destOrd="0" presId="urn:microsoft.com/office/officeart/2005/8/layout/hierarchy1"/>
    <dgm:cxn modelId="{9E60AF51-85D5-4223-B34D-BB606A3608D0}" type="presParOf" srcId="{058DEEB4-6A01-46A4-95CF-019ADECA384B}" destId="{C64D1EC5-0856-4099-ADFE-5373D8F76901}" srcOrd="1" destOrd="0" presId="urn:microsoft.com/office/officeart/2005/8/layout/hierarchy1"/>
    <dgm:cxn modelId="{6BA6E38F-612E-4CE5-A219-F824E2A7AAFE}" type="presParOf" srcId="{4B4BA890-BB2A-4B8F-A920-7CE29DCDBE29}" destId="{37FE14A8-E07C-46C9-B992-65756F04F5FA}" srcOrd="1" destOrd="0" presId="urn:microsoft.com/office/officeart/2005/8/layout/hierarchy1"/>
    <dgm:cxn modelId="{7DCBEF25-69CD-4B86-94F3-ABCB39977A28}" type="presParOf" srcId="{37FE14A8-E07C-46C9-B992-65756F04F5FA}" destId="{F018821F-CFB1-49CE-A1C5-6647F4157B55}" srcOrd="0" destOrd="0" presId="urn:microsoft.com/office/officeart/2005/8/layout/hierarchy1"/>
    <dgm:cxn modelId="{8D9739E4-EB5F-4F46-A35E-9CC92F64B35C}" type="presParOf" srcId="{37FE14A8-E07C-46C9-B992-65756F04F5FA}" destId="{E964A03B-2065-4C17-A061-B7759B6492AD}" srcOrd="1" destOrd="0" presId="urn:microsoft.com/office/officeart/2005/8/layout/hierarchy1"/>
    <dgm:cxn modelId="{B9FD8DEC-95CA-4ABB-8546-F7E357FEFA01}" type="presParOf" srcId="{E964A03B-2065-4C17-A061-B7759B6492AD}" destId="{54424AE2-4D93-4C42-B172-608FF4101814}" srcOrd="0" destOrd="0" presId="urn:microsoft.com/office/officeart/2005/8/layout/hierarchy1"/>
    <dgm:cxn modelId="{7F03378E-9DB3-4695-B7A8-E9B03A6E49C1}" type="presParOf" srcId="{54424AE2-4D93-4C42-B172-608FF4101814}" destId="{4F6F4A7D-F2AB-481C-872A-BB8CBE526ABD}" srcOrd="0" destOrd="0" presId="urn:microsoft.com/office/officeart/2005/8/layout/hierarchy1"/>
    <dgm:cxn modelId="{778B687C-5A34-42CC-B5FA-B787DFCD276B}" type="presParOf" srcId="{54424AE2-4D93-4C42-B172-608FF4101814}" destId="{084327DB-B771-48E8-A5CC-76D6F144E98B}" srcOrd="1" destOrd="0" presId="urn:microsoft.com/office/officeart/2005/8/layout/hierarchy1"/>
    <dgm:cxn modelId="{F24F393F-6A4B-47C9-AF0F-54B9890526F4}" type="presParOf" srcId="{E964A03B-2065-4C17-A061-B7759B6492AD}" destId="{24C9F00C-A7AF-4DBB-844D-C30AF7A30377}" srcOrd="1" destOrd="0" presId="urn:microsoft.com/office/officeart/2005/8/layout/hierarchy1"/>
    <dgm:cxn modelId="{A7F60EF0-3F3B-49BB-A89B-4135897EE1DF}" type="presParOf" srcId="{B2F8EEDD-E057-42F9-8382-CC21D16F930B}" destId="{E19E9C7E-84E1-47E6-A0D3-F2D67E307703}" srcOrd="2" destOrd="0" presId="urn:microsoft.com/office/officeart/2005/8/layout/hierarchy1"/>
    <dgm:cxn modelId="{C9DD85B9-E50F-4221-86FC-CD521C0AFD97}" type="presParOf" srcId="{B2F8EEDD-E057-42F9-8382-CC21D16F930B}" destId="{66A1F4A8-B9FE-4BC2-987A-039B412E5416}" srcOrd="3" destOrd="0" presId="urn:microsoft.com/office/officeart/2005/8/layout/hierarchy1"/>
    <dgm:cxn modelId="{21DC7F7F-96A0-425A-B778-498847C15EA0}" type="presParOf" srcId="{66A1F4A8-B9FE-4BC2-987A-039B412E5416}" destId="{7BDF316C-888B-47E5-A2E3-DD9FC311E98A}" srcOrd="0" destOrd="0" presId="urn:microsoft.com/office/officeart/2005/8/layout/hierarchy1"/>
    <dgm:cxn modelId="{7A2778BD-8124-4190-B3D6-37AFFBDD6611}" type="presParOf" srcId="{7BDF316C-888B-47E5-A2E3-DD9FC311E98A}" destId="{1A77A786-09A2-430E-BF91-1D324BD89496}" srcOrd="0" destOrd="0" presId="urn:microsoft.com/office/officeart/2005/8/layout/hierarchy1"/>
    <dgm:cxn modelId="{68EF5C6A-2DA7-49F6-B9BC-D4E21E709840}" type="presParOf" srcId="{7BDF316C-888B-47E5-A2E3-DD9FC311E98A}" destId="{49AF5B86-2159-4B5E-BCCF-6DFD459D2E88}" srcOrd="1" destOrd="0" presId="urn:microsoft.com/office/officeart/2005/8/layout/hierarchy1"/>
    <dgm:cxn modelId="{CE7B8BE8-0B85-4686-8DE4-80393B6D7799}" type="presParOf" srcId="{66A1F4A8-B9FE-4BC2-987A-039B412E5416}" destId="{83400E37-B4D5-46B1-BACE-561BA184079D}" srcOrd="1" destOrd="0" presId="urn:microsoft.com/office/officeart/2005/8/layout/hierarchy1"/>
    <dgm:cxn modelId="{5093105A-15AF-4637-A565-988B53E117A1}" type="presParOf" srcId="{83400E37-B4D5-46B1-BACE-561BA184079D}" destId="{05B5AE0B-F80B-4272-82EC-918EB41B84F3}" srcOrd="0" destOrd="0" presId="urn:microsoft.com/office/officeart/2005/8/layout/hierarchy1"/>
    <dgm:cxn modelId="{7D342A5F-ED2F-49C3-89B7-80A59CC63EBD}" type="presParOf" srcId="{83400E37-B4D5-46B1-BACE-561BA184079D}" destId="{4FFBBBA4-6AB3-4D9D-952C-2F3ECD64533A}" srcOrd="1" destOrd="0" presId="urn:microsoft.com/office/officeart/2005/8/layout/hierarchy1"/>
    <dgm:cxn modelId="{2D21E53E-7B5F-4410-B1BB-5C6C433A10AE}" type="presParOf" srcId="{4FFBBBA4-6AB3-4D9D-952C-2F3ECD64533A}" destId="{FEE92483-C78E-4156-BA87-9358E5B729A7}" srcOrd="0" destOrd="0" presId="urn:microsoft.com/office/officeart/2005/8/layout/hierarchy1"/>
    <dgm:cxn modelId="{1AC4465F-1012-46B9-AF15-73A7724A7CE8}" type="presParOf" srcId="{FEE92483-C78E-4156-BA87-9358E5B729A7}" destId="{ADECA634-206D-4B0C-AF55-2B9D9C9DB2AC}" srcOrd="0" destOrd="0" presId="urn:microsoft.com/office/officeart/2005/8/layout/hierarchy1"/>
    <dgm:cxn modelId="{4ED5BEC4-6D68-43B3-90D5-196819CC0982}" type="presParOf" srcId="{FEE92483-C78E-4156-BA87-9358E5B729A7}" destId="{A1629FC3-13E4-4EF3-9314-6EC636906A0A}" srcOrd="1" destOrd="0" presId="urn:microsoft.com/office/officeart/2005/8/layout/hierarchy1"/>
    <dgm:cxn modelId="{34712DAA-E21A-40BD-AFFD-4930457FEDBF}" type="presParOf" srcId="{4FFBBBA4-6AB3-4D9D-952C-2F3ECD64533A}" destId="{923B5192-0881-4CAF-958C-67860489AFA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317DBE6-C6AA-4AD4-A99D-C1E059693E64}" type="doc">
      <dgm:prSet loTypeId="urn:microsoft.com/office/officeart/2005/8/layout/vList6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6DF4250-BC65-4410-B3D3-02C8A0EDF3ED}">
      <dgm:prSet phldrT="[Текст]" custT="1"/>
      <dgm:spPr/>
      <dgm:t>
        <a:bodyPr/>
        <a:lstStyle/>
        <a:p>
          <a:r>
            <a:rPr lang="ru-RU" sz="2400" b="1" dirty="0" smtClean="0"/>
            <a:t>Налогоплательщики</a:t>
          </a:r>
          <a:endParaRPr lang="ru-RU" sz="2400" b="1" dirty="0"/>
        </a:p>
      </dgm:t>
    </dgm:pt>
    <dgm:pt modelId="{86B803A0-DED5-4309-BF8E-A4B8F4481B3A}" type="parTrans" cxnId="{260D3F20-859B-4A92-8277-FDF10BD0565D}">
      <dgm:prSet/>
      <dgm:spPr/>
      <dgm:t>
        <a:bodyPr/>
        <a:lstStyle/>
        <a:p>
          <a:endParaRPr lang="ru-RU"/>
        </a:p>
      </dgm:t>
    </dgm:pt>
    <dgm:pt modelId="{C6F61FEC-3B2F-4A34-AD50-03822C285E87}" type="sibTrans" cxnId="{260D3F20-859B-4A92-8277-FDF10BD0565D}">
      <dgm:prSet/>
      <dgm:spPr/>
      <dgm:t>
        <a:bodyPr/>
        <a:lstStyle/>
        <a:p>
          <a:endParaRPr lang="ru-RU"/>
        </a:p>
      </dgm:t>
    </dgm:pt>
    <dgm:pt modelId="{FF2A8866-C8F2-4523-AA15-423205C7473A}">
      <dgm:prSet phldrT="[Текст]"/>
      <dgm:spPr/>
      <dgm:t>
        <a:bodyPr/>
        <a:lstStyle/>
        <a:p>
          <a:r>
            <a:rPr lang="ru-RU" dirty="0" smtClean="0"/>
            <a:t>организации (коммерческие и некоммерческие)</a:t>
          </a:r>
          <a:endParaRPr lang="ru-RU" dirty="0"/>
        </a:p>
      </dgm:t>
    </dgm:pt>
    <dgm:pt modelId="{4BC794C3-F01F-4B8E-B946-5B61DCBB82AC}" type="parTrans" cxnId="{B2C04850-58A5-484B-951E-73834D614FE9}">
      <dgm:prSet/>
      <dgm:spPr/>
      <dgm:t>
        <a:bodyPr/>
        <a:lstStyle/>
        <a:p>
          <a:endParaRPr lang="ru-RU"/>
        </a:p>
      </dgm:t>
    </dgm:pt>
    <dgm:pt modelId="{0B8F96C7-9AB5-49DF-991B-2E195189D338}" type="sibTrans" cxnId="{B2C04850-58A5-484B-951E-73834D614FE9}">
      <dgm:prSet/>
      <dgm:spPr/>
      <dgm:t>
        <a:bodyPr/>
        <a:lstStyle/>
        <a:p>
          <a:endParaRPr lang="ru-RU"/>
        </a:p>
      </dgm:t>
    </dgm:pt>
    <dgm:pt modelId="{0B41EB27-C534-41D6-907B-5799BE99CD50}">
      <dgm:prSet phldrT="[Текст]"/>
      <dgm:spPr/>
      <dgm:t>
        <a:bodyPr/>
        <a:lstStyle/>
        <a:p>
          <a:r>
            <a:rPr lang="ru-RU" dirty="0" smtClean="0"/>
            <a:t>индивидуальные предприниматели</a:t>
          </a:r>
          <a:endParaRPr lang="ru-RU" dirty="0"/>
        </a:p>
      </dgm:t>
    </dgm:pt>
    <dgm:pt modelId="{D058E921-3B42-4C8B-979E-9F213F61C638}" type="parTrans" cxnId="{1D763FC2-C446-4D00-B9C9-FB974D88441A}">
      <dgm:prSet/>
      <dgm:spPr/>
      <dgm:t>
        <a:bodyPr/>
        <a:lstStyle/>
        <a:p>
          <a:endParaRPr lang="ru-RU"/>
        </a:p>
      </dgm:t>
    </dgm:pt>
    <dgm:pt modelId="{2757ACEE-51C6-466F-A064-F6C4BFD21EE9}" type="sibTrans" cxnId="{1D763FC2-C446-4D00-B9C9-FB974D88441A}">
      <dgm:prSet/>
      <dgm:spPr/>
      <dgm:t>
        <a:bodyPr/>
        <a:lstStyle/>
        <a:p>
          <a:endParaRPr lang="ru-RU"/>
        </a:p>
      </dgm:t>
    </dgm:pt>
    <dgm:pt modelId="{2ADE008E-111F-49A5-B6CA-4C7381D54587}">
      <dgm:prSet phldrT="[Текст]" custT="1"/>
      <dgm:spPr/>
      <dgm:t>
        <a:bodyPr/>
        <a:lstStyle/>
        <a:p>
          <a:r>
            <a:rPr lang="ru-RU" sz="2400" b="1" dirty="0" smtClean="0"/>
            <a:t>Объект налогообложения </a:t>
          </a:r>
          <a:endParaRPr lang="ru-RU" sz="2400" b="1" dirty="0"/>
        </a:p>
      </dgm:t>
    </dgm:pt>
    <dgm:pt modelId="{7E62A255-6134-419A-9199-32E97CDA6C10}" type="parTrans" cxnId="{A9FFDF7F-8649-4165-87AB-F890C45CA6FF}">
      <dgm:prSet/>
      <dgm:spPr/>
      <dgm:t>
        <a:bodyPr/>
        <a:lstStyle/>
        <a:p>
          <a:endParaRPr lang="ru-RU"/>
        </a:p>
      </dgm:t>
    </dgm:pt>
    <dgm:pt modelId="{762FC76E-6A7D-4A64-9077-52C28148D6BA}" type="sibTrans" cxnId="{A9FFDF7F-8649-4165-87AB-F890C45CA6FF}">
      <dgm:prSet/>
      <dgm:spPr/>
      <dgm:t>
        <a:bodyPr/>
        <a:lstStyle/>
        <a:p>
          <a:endParaRPr lang="ru-RU"/>
        </a:p>
      </dgm:t>
    </dgm:pt>
    <dgm:pt modelId="{B1DE796C-B9C7-4BED-AA4F-12D30E44DA97}">
      <dgm:prSet phldrT="[Текст]"/>
      <dgm:spPr/>
      <dgm:t>
        <a:bodyPr/>
        <a:lstStyle/>
        <a:p>
          <a:r>
            <a:rPr lang="ru-RU" dirty="0" smtClean="0"/>
            <a:t>реализация товаров (работ, услуг) на территории РФ, в том числе реализация предметов залога и передача товаров, а также имущественных прав</a:t>
          </a:r>
          <a:endParaRPr lang="ru-RU" dirty="0"/>
        </a:p>
      </dgm:t>
    </dgm:pt>
    <dgm:pt modelId="{30FD3FFF-E491-440A-826E-E5A47CBB3265}" type="parTrans" cxnId="{991585FE-B6C7-4348-B425-04B27F4CF679}">
      <dgm:prSet/>
      <dgm:spPr/>
      <dgm:t>
        <a:bodyPr/>
        <a:lstStyle/>
        <a:p>
          <a:endParaRPr lang="ru-RU"/>
        </a:p>
      </dgm:t>
    </dgm:pt>
    <dgm:pt modelId="{09649086-E269-4FA9-A567-8FDE8A066B3B}" type="sibTrans" cxnId="{991585FE-B6C7-4348-B425-04B27F4CF679}">
      <dgm:prSet/>
      <dgm:spPr/>
      <dgm:t>
        <a:bodyPr/>
        <a:lstStyle/>
        <a:p>
          <a:endParaRPr lang="ru-RU"/>
        </a:p>
      </dgm:t>
    </dgm:pt>
    <dgm:pt modelId="{E7DD44CF-2DD1-4E8A-B1CC-6AA57428D499}">
      <dgm:prSet phldrT="[Текст]"/>
      <dgm:spPr/>
      <dgm:t>
        <a:bodyPr/>
        <a:lstStyle/>
        <a:p>
          <a:r>
            <a:rPr lang="ru-RU" dirty="0" smtClean="0"/>
            <a:t>выполнение строительно-монтажных работ для собственного потребления</a:t>
          </a:r>
          <a:endParaRPr lang="ru-RU" dirty="0"/>
        </a:p>
      </dgm:t>
    </dgm:pt>
    <dgm:pt modelId="{59241E0E-A36E-41C0-B7A9-0086BD439315}" type="parTrans" cxnId="{E225F3F5-A692-4050-81A6-38A35D091EF5}">
      <dgm:prSet/>
      <dgm:spPr/>
      <dgm:t>
        <a:bodyPr/>
        <a:lstStyle/>
        <a:p>
          <a:endParaRPr lang="ru-RU"/>
        </a:p>
      </dgm:t>
    </dgm:pt>
    <dgm:pt modelId="{C1EFBDE7-D313-4A05-AF21-A001E6DADE6C}" type="sibTrans" cxnId="{E225F3F5-A692-4050-81A6-38A35D091EF5}">
      <dgm:prSet/>
      <dgm:spPr/>
      <dgm:t>
        <a:bodyPr/>
        <a:lstStyle/>
        <a:p>
          <a:endParaRPr lang="ru-RU"/>
        </a:p>
      </dgm:t>
    </dgm:pt>
    <dgm:pt modelId="{7562D5AB-5EC8-44D5-9A57-5176828C891D}">
      <dgm:prSet phldrT="[Текст]"/>
      <dgm:spPr/>
      <dgm:t>
        <a:bodyPr/>
        <a:lstStyle/>
        <a:p>
          <a:r>
            <a:rPr lang="ru-RU" dirty="0" smtClean="0"/>
            <a:t>передача товаров (работ, услуг) для собственных нужд, расходы по которым не принимаются к вычету при исчислении налога на прибыль организаций</a:t>
          </a:r>
          <a:endParaRPr lang="ru-RU" dirty="0"/>
        </a:p>
      </dgm:t>
    </dgm:pt>
    <dgm:pt modelId="{BF0FD136-B6C4-472D-B900-1381BE2D0BEF}" type="parTrans" cxnId="{E2DD5D85-4596-47DB-9C64-A54E4B91EC2A}">
      <dgm:prSet/>
      <dgm:spPr/>
      <dgm:t>
        <a:bodyPr/>
        <a:lstStyle/>
        <a:p>
          <a:endParaRPr lang="ru-RU"/>
        </a:p>
      </dgm:t>
    </dgm:pt>
    <dgm:pt modelId="{983FC72E-9F9E-412E-A979-F53C8B7A9862}" type="sibTrans" cxnId="{E2DD5D85-4596-47DB-9C64-A54E4B91EC2A}">
      <dgm:prSet/>
      <dgm:spPr/>
      <dgm:t>
        <a:bodyPr/>
        <a:lstStyle/>
        <a:p>
          <a:endParaRPr lang="ru-RU"/>
        </a:p>
      </dgm:t>
    </dgm:pt>
    <dgm:pt modelId="{B8F6358B-3E76-4195-87BE-2842182138AA}" type="pres">
      <dgm:prSet presAssocID="{7317DBE6-C6AA-4AD4-A99D-C1E059693E6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F2C47CE-16F6-49CD-B42B-8B487E8000DB}" type="pres">
      <dgm:prSet presAssocID="{66DF4250-BC65-4410-B3D3-02C8A0EDF3ED}" presName="linNode" presStyleCnt="0"/>
      <dgm:spPr/>
    </dgm:pt>
    <dgm:pt modelId="{45B2EC9D-427D-4A39-8998-DAB75A0BA12D}" type="pres">
      <dgm:prSet presAssocID="{66DF4250-BC65-4410-B3D3-02C8A0EDF3ED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BC263D-068A-4790-A4A3-1D58C4EE2D9C}" type="pres">
      <dgm:prSet presAssocID="{66DF4250-BC65-4410-B3D3-02C8A0EDF3ED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83E019-C72A-41EE-8EEF-F65CBB93230B}" type="pres">
      <dgm:prSet presAssocID="{C6F61FEC-3B2F-4A34-AD50-03822C285E87}" presName="spacing" presStyleCnt="0"/>
      <dgm:spPr/>
    </dgm:pt>
    <dgm:pt modelId="{F9FD4F43-85D4-4C8D-9122-77B5D06C9E60}" type="pres">
      <dgm:prSet presAssocID="{2ADE008E-111F-49A5-B6CA-4C7381D54587}" presName="linNode" presStyleCnt="0"/>
      <dgm:spPr/>
    </dgm:pt>
    <dgm:pt modelId="{A7B16AEE-7F6F-4C15-8B76-79B2D019C48E}" type="pres">
      <dgm:prSet presAssocID="{2ADE008E-111F-49A5-B6CA-4C7381D54587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F052DD-6A02-4DEC-A572-6393B68A0BAA}" type="pres">
      <dgm:prSet presAssocID="{2ADE008E-111F-49A5-B6CA-4C7381D54587}" presName="childShp" presStyleLbl="bgAccFollowNode1" presStyleIdx="1" presStyleCnt="2" custScaleY="1303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231913B-3254-481C-A4D7-EB7A10963E5F}" type="presOf" srcId="{B1DE796C-B9C7-4BED-AA4F-12D30E44DA97}" destId="{F5F052DD-6A02-4DEC-A572-6393B68A0BAA}" srcOrd="0" destOrd="0" presId="urn:microsoft.com/office/officeart/2005/8/layout/vList6"/>
    <dgm:cxn modelId="{1D763FC2-C446-4D00-B9C9-FB974D88441A}" srcId="{66DF4250-BC65-4410-B3D3-02C8A0EDF3ED}" destId="{0B41EB27-C534-41D6-907B-5799BE99CD50}" srcOrd="1" destOrd="0" parTransId="{D058E921-3B42-4C8B-979E-9F213F61C638}" sibTransId="{2757ACEE-51C6-466F-A064-F6C4BFD21EE9}"/>
    <dgm:cxn modelId="{991585FE-B6C7-4348-B425-04B27F4CF679}" srcId="{2ADE008E-111F-49A5-B6CA-4C7381D54587}" destId="{B1DE796C-B9C7-4BED-AA4F-12D30E44DA97}" srcOrd="0" destOrd="0" parTransId="{30FD3FFF-E491-440A-826E-E5A47CBB3265}" sibTransId="{09649086-E269-4FA9-A567-8FDE8A066B3B}"/>
    <dgm:cxn modelId="{267ECC02-0540-4571-8B39-316198F6C1C5}" type="presOf" srcId="{7562D5AB-5EC8-44D5-9A57-5176828C891D}" destId="{F5F052DD-6A02-4DEC-A572-6393B68A0BAA}" srcOrd="0" destOrd="2" presId="urn:microsoft.com/office/officeart/2005/8/layout/vList6"/>
    <dgm:cxn modelId="{B2C04850-58A5-484B-951E-73834D614FE9}" srcId="{66DF4250-BC65-4410-B3D3-02C8A0EDF3ED}" destId="{FF2A8866-C8F2-4523-AA15-423205C7473A}" srcOrd="0" destOrd="0" parTransId="{4BC794C3-F01F-4B8E-B946-5B61DCBB82AC}" sibTransId="{0B8F96C7-9AB5-49DF-991B-2E195189D338}"/>
    <dgm:cxn modelId="{E2DD5D85-4596-47DB-9C64-A54E4B91EC2A}" srcId="{2ADE008E-111F-49A5-B6CA-4C7381D54587}" destId="{7562D5AB-5EC8-44D5-9A57-5176828C891D}" srcOrd="2" destOrd="0" parTransId="{BF0FD136-B6C4-472D-B900-1381BE2D0BEF}" sibTransId="{983FC72E-9F9E-412E-A979-F53C8B7A9862}"/>
    <dgm:cxn modelId="{D26F62A1-86B2-481E-9324-FCF40FBD4989}" type="presOf" srcId="{E7DD44CF-2DD1-4E8A-B1CC-6AA57428D499}" destId="{F5F052DD-6A02-4DEC-A572-6393B68A0BAA}" srcOrd="0" destOrd="1" presId="urn:microsoft.com/office/officeart/2005/8/layout/vList6"/>
    <dgm:cxn modelId="{FDBF3B42-E7FA-42BA-9296-92F8CFE217BC}" type="presOf" srcId="{0B41EB27-C534-41D6-907B-5799BE99CD50}" destId="{A2BC263D-068A-4790-A4A3-1D58C4EE2D9C}" srcOrd="0" destOrd="1" presId="urn:microsoft.com/office/officeart/2005/8/layout/vList6"/>
    <dgm:cxn modelId="{7ED34D26-DE2A-4273-A6D9-D4DB472D0CCB}" type="presOf" srcId="{7317DBE6-C6AA-4AD4-A99D-C1E059693E64}" destId="{B8F6358B-3E76-4195-87BE-2842182138AA}" srcOrd="0" destOrd="0" presId="urn:microsoft.com/office/officeart/2005/8/layout/vList6"/>
    <dgm:cxn modelId="{3DD30DD3-4F0E-4FBE-AE9B-5950887101ED}" type="presOf" srcId="{FF2A8866-C8F2-4523-AA15-423205C7473A}" destId="{A2BC263D-068A-4790-A4A3-1D58C4EE2D9C}" srcOrd="0" destOrd="0" presId="urn:microsoft.com/office/officeart/2005/8/layout/vList6"/>
    <dgm:cxn modelId="{CBD85236-912E-463B-BC80-DAD7513AB55F}" type="presOf" srcId="{2ADE008E-111F-49A5-B6CA-4C7381D54587}" destId="{A7B16AEE-7F6F-4C15-8B76-79B2D019C48E}" srcOrd="0" destOrd="0" presId="urn:microsoft.com/office/officeart/2005/8/layout/vList6"/>
    <dgm:cxn modelId="{E225F3F5-A692-4050-81A6-38A35D091EF5}" srcId="{2ADE008E-111F-49A5-B6CA-4C7381D54587}" destId="{E7DD44CF-2DD1-4E8A-B1CC-6AA57428D499}" srcOrd="1" destOrd="0" parTransId="{59241E0E-A36E-41C0-B7A9-0086BD439315}" sibTransId="{C1EFBDE7-D313-4A05-AF21-A001E6DADE6C}"/>
    <dgm:cxn modelId="{D8CFAF52-3EBE-4A5F-8511-C5B305D18DF7}" type="presOf" srcId="{66DF4250-BC65-4410-B3D3-02C8A0EDF3ED}" destId="{45B2EC9D-427D-4A39-8998-DAB75A0BA12D}" srcOrd="0" destOrd="0" presId="urn:microsoft.com/office/officeart/2005/8/layout/vList6"/>
    <dgm:cxn modelId="{A9FFDF7F-8649-4165-87AB-F890C45CA6FF}" srcId="{7317DBE6-C6AA-4AD4-A99D-C1E059693E64}" destId="{2ADE008E-111F-49A5-B6CA-4C7381D54587}" srcOrd="1" destOrd="0" parTransId="{7E62A255-6134-419A-9199-32E97CDA6C10}" sibTransId="{762FC76E-6A7D-4A64-9077-52C28148D6BA}"/>
    <dgm:cxn modelId="{260D3F20-859B-4A92-8277-FDF10BD0565D}" srcId="{7317DBE6-C6AA-4AD4-A99D-C1E059693E64}" destId="{66DF4250-BC65-4410-B3D3-02C8A0EDF3ED}" srcOrd="0" destOrd="0" parTransId="{86B803A0-DED5-4309-BF8E-A4B8F4481B3A}" sibTransId="{C6F61FEC-3B2F-4A34-AD50-03822C285E87}"/>
    <dgm:cxn modelId="{490BAF72-0879-4D10-9843-ECCD135D76D4}" type="presParOf" srcId="{B8F6358B-3E76-4195-87BE-2842182138AA}" destId="{BF2C47CE-16F6-49CD-B42B-8B487E8000DB}" srcOrd="0" destOrd="0" presId="urn:microsoft.com/office/officeart/2005/8/layout/vList6"/>
    <dgm:cxn modelId="{3BE85155-CCF0-4FC7-B67F-5F3E30AD5354}" type="presParOf" srcId="{BF2C47CE-16F6-49CD-B42B-8B487E8000DB}" destId="{45B2EC9D-427D-4A39-8998-DAB75A0BA12D}" srcOrd="0" destOrd="0" presId="urn:microsoft.com/office/officeart/2005/8/layout/vList6"/>
    <dgm:cxn modelId="{845C85D6-BBF5-4D1C-97A5-A793F8B51B3F}" type="presParOf" srcId="{BF2C47CE-16F6-49CD-B42B-8B487E8000DB}" destId="{A2BC263D-068A-4790-A4A3-1D58C4EE2D9C}" srcOrd="1" destOrd="0" presId="urn:microsoft.com/office/officeart/2005/8/layout/vList6"/>
    <dgm:cxn modelId="{56F9E272-0F6C-41C4-83EB-4776A92C62A9}" type="presParOf" srcId="{B8F6358B-3E76-4195-87BE-2842182138AA}" destId="{2783E019-C72A-41EE-8EEF-F65CBB93230B}" srcOrd="1" destOrd="0" presId="urn:microsoft.com/office/officeart/2005/8/layout/vList6"/>
    <dgm:cxn modelId="{DDDAE48B-BCBC-4AEF-B97F-9C75AC73AB72}" type="presParOf" srcId="{B8F6358B-3E76-4195-87BE-2842182138AA}" destId="{F9FD4F43-85D4-4C8D-9122-77B5D06C9E60}" srcOrd="2" destOrd="0" presId="urn:microsoft.com/office/officeart/2005/8/layout/vList6"/>
    <dgm:cxn modelId="{B22061BA-087F-48EF-B01D-E6645BC27CC0}" type="presParOf" srcId="{F9FD4F43-85D4-4C8D-9122-77B5D06C9E60}" destId="{A7B16AEE-7F6F-4C15-8B76-79B2D019C48E}" srcOrd="0" destOrd="0" presId="urn:microsoft.com/office/officeart/2005/8/layout/vList6"/>
    <dgm:cxn modelId="{3E05B257-C3AD-4E9C-83C7-ADD1CEA3569A}" type="presParOf" srcId="{F9FD4F43-85D4-4C8D-9122-77B5D06C9E60}" destId="{F5F052DD-6A02-4DEC-A572-6393B68A0BA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317DBE6-C6AA-4AD4-A99D-C1E059693E64}" type="doc">
      <dgm:prSet loTypeId="urn:microsoft.com/office/officeart/2005/8/layout/vList6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6DF4250-BC65-4410-B3D3-02C8A0EDF3ED}">
      <dgm:prSet phldrT="[Текст]" custT="1"/>
      <dgm:spPr/>
      <dgm:t>
        <a:bodyPr/>
        <a:lstStyle/>
        <a:p>
          <a:r>
            <a:rPr lang="ru-RU" sz="2400" b="1" smtClean="0"/>
            <a:t>Налоговая база </a:t>
          </a:r>
          <a:endParaRPr lang="ru-RU" sz="2400" b="1" dirty="0"/>
        </a:p>
      </dgm:t>
    </dgm:pt>
    <dgm:pt modelId="{86B803A0-DED5-4309-BF8E-A4B8F4481B3A}" type="parTrans" cxnId="{260D3F20-859B-4A92-8277-FDF10BD0565D}">
      <dgm:prSet/>
      <dgm:spPr/>
      <dgm:t>
        <a:bodyPr/>
        <a:lstStyle/>
        <a:p>
          <a:endParaRPr lang="ru-RU"/>
        </a:p>
      </dgm:t>
    </dgm:pt>
    <dgm:pt modelId="{C6F61FEC-3B2F-4A34-AD50-03822C285E87}" type="sibTrans" cxnId="{260D3F20-859B-4A92-8277-FDF10BD0565D}">
      <dgm:prSet/>
      <dgm:spPr/>
      <dgm:t>
        <a:bodyPr/>
        <a:lstStyle/>
        <a:p>
          <a:endParaRPr lang="ru-RU"/>
        </a:p>
      </dgm:t>
    </dgm:pt>
    <dgm:pt modelId="{FF2A8866-C8F2-4523-AA15-423205C7473A}">
      <dgm:prSet phldrT="[Текст]" custT="1"/>
      <dgm:spPr/>
      <dgm:t>
        <a:bodyPr/>
        <a:lstStyle/>
        <a:p>
          <a:r>
            <a:rPr lang="ru-RU" sz="1600" dirty="0" smtClean="0"/>
            <a:t>день оплаты, частичной оплаты в счет предстоящих поставок товаров (выполнения работ, оказания услуг)</a:t>
          </a:r>
          <a:endParaRPr lang="ru-RU" sz="1600" dirty="0"/>
        </a:p>
      </dgm:t>
    </dgm:pt>
    <dgm:pt modelId="{4BC794C3-F01F-4B8E-B946-5B61DCBB82AC}" type="parTrans" cxnId="{B2C04850-58A5-484B-951E-73834D614FE9}">
      <dgm:prSet/>
      <dgm:spPr/>
      <dgm:t>
        <a:bodyPr/>
        <a:lstStyle/>
        <a:p>
          <a:endParaRPr lang="ru-RU"/>
        </a:p>
      </dgm:t>
    </dgm:pt>
    <dgm:pt modelId="{0B8F96C7-9AB5-49DF-991B-2E195189D338}" type="sibTrans" cxnId="{B2C04850-58A5-484B-951E-73834D614FE9}">
      <dgm:prSet/>
      <dgm:spPr/>
      <dgm:t>
        <a:bodyPr/>
        <a:lstStyle/>
        <a:p>
          <a:endParaRPr lang="ru-RU"/>
        </a:p>
      </dgm:t>
    </dgm:pt>
    <dgm:pt modelId="{0B41EB27-C534-41D6-907B-5799BE99CD50}">
      <dgm:prSet phldrT="[Текст]" custT="1"/>
      <dgm:spPr/>
      <dgm:t>
        <a:bodyPr/>
        <a:lstStyle/>
        <a:p>
          <a:r>
            <a:rPr lang="ru-RU" sz="1600" dirty="0" smtClean="0"/>
            <a:t>день отгрузки (передачи) товаров (работ, услуг)</a:t>
          </a:r>
          <a:endParaRPr lang="ru-RU" sz="1600" dirty="0"/>
        </a:p>
      </dgm:t>
    </dgm:pt>
    <dgm:pt modelId="{D058E921-3B42-4C8B-979E-9F213F61C638}" type="parTrans" cxnId="{1D763FC2-C446-4D00-B9C9-FB974D88441A}">
      <dgm:prSet/>
      <dgm:spPr/>
      <dgm:t>
        <a:bodyPr/>
        <a:lstStyle/>
        <a:p>
          <a:endParaRPr lang="ru-RU"/>
        </a:p>
      </dgm:t>
    </dgm:pt>
    <dgm:pt modelId="{2757ACEE-51C6-466F-A064-F6C4BFD21EE9}" type="sibTrans" cxnId="{1D763FC2-C446-4D00-B9C9-FB974D88441A}">
      <dgm:prSet/>
      <dgm:spPr/>
      <dgm:t>
        <a:bodyPr/>
        <a:lstStyle/>
        <a:p>
          <a:endParaRPr lang="ru-RU"/>
        </a:p>
      </dgm:t>
    </dgm:pt>
    <dgm:pt modelId="{2ADE008E-111F-49A5-B6CA-4C7381D54587}">
      <dgm:prSet phldrT="[Текст]" custT="1"/>
      <dgm:spPr/>
      <dgm:t>
        <a:bodyPr/>
        <a:lstStyle/>
        <a:p>
          <a:r>
            <a:rPr lang="ru-RU" sz="2400" b="1" dirty="0" smtClean="0"/>
            <a:t>Налоговый период  </a:t>
          </a:r>
          <a:endParaRPr lang="ru-RU" sz="2400" b="1" dirty="0"/>
        </a:p>
      </dgm:t>
    </dgm:pt>
    <dgm:pt modelId="{7E62A255-6134-419A-9199-32E97CDA6C10}" type="parTrans" cxnId="{A9FFDF7F-8649-4165-87AB-F890C45CA6FF}">
      <dgm:prSet/>
      <dgm:spPr/>
      <dgm:t>
        <a:bodyPr/>
        <a:lstStyle/>
        <a:p>
          <a:endParaRPr lang="ru-RU"/>
        </a:p>
      </dgm:t>
    </dgm:pt>
    <dgm:pt modelId="{762FC76E-6A7D-4A64-9077-52C28148D6BA}" type="sibTrans" cxnId="{A9FFDF7F-8649-4165-87AB-F890C45CA6FF}">
      <dgm:prSet/>
      <dgm:spPr/>
      <dgm:t>
        <a:bodyPr/>
        <a:lstStyle/>
        <a:p>
          <a:endParaRPr lang="ru-RU"/>
        </a:p>
      </dgm:t>
    </dgm:pt>
    <dgm:pt modelId="{E7DD44CF-2DD1-4E8A-B1CC-6AA57428D499}">
      <dgm:prSet phldrT="[Текст]" custT="1"/>
      <dgm:spPr/>
      <dgm:t>
        <a:bodyPr/>
        <a:lstStyle/>
        <a:p>
          <a:r>
            <a:rPr lang="ru-RU" sz="1600" dirty="0" smtClean="0"/>
            <a:t>три месяца </a:t>
          </a:r>
          <a:endParaRPr lang="ru-RU" sz="1600" dirty="0"/>
        </a:p>
      </dgm:t>
    </dgm:pt>
    <dgm:pt modelId="{59241E0E-A36E-41C0-B7A9-0086BD439315}" type="parTrans" cxnId="{E225F3F5-A692-4050-81A6-38A35D091EF5}">
      <dgm:prSet/>
      <dgm:spPr/>
      <dgm:t>
        <a:bodyPr/>
        <a:lstStyle/>
        <a:p>
          <a:endParaRPr lang="ru-RU"/>
        </a:p>
      </dgm:t>
    </dgm:pt>
    <dgm:pt modelId="{C1EFBDE7-D313-4A05-AF21-A001E6DADE6C}" type="sibTrans" cxnId="{E225F3F5-A692-4050-81A6-38A35D091EF5}">
      <dgm:prSet/>
      <dgm:spPr/>
      <dgm:t>
        <a:bodyPr/>
        <a:lstStyle/>
        <a:p>
          <a:endParaRPr lang="ru-RU"/>
        </a:p>
      </dgm:t>
    </dgm:pt>
    <dgm:pt modelId="{9EC5DCF5-0C0B-452F-81BD-92246C19BA55}">
      <dgm:prSet phldrT="[Текст]" custT="1"/>
      <dgm:spPr/>
      <dgm:t>
        <a:bodyPr/>
        <a:lstStyle/>
        <a:p>
          <a:r>
            <a:rPr lang="ru-RU" sz="2400" dirty="0" smtClean="0"/>
            <a:t>налоговые ставки (ст. 164 НК РФ)</a:t>
          </a:r>
          <a:endParaRPr lang="ru-RU" sz="2400" dirty="0"/>
        </a:p>
      </dgm:t>
    </dgm:pt>
    <dgm:pt modelId="{A0C2772F-0406-41C5-91CC-5EDF6819289C}" type="parTrans" cxnId="{D65E31EE-21A8-4D0C-94BC-C48FCEEBDA01}">
      <dgm:prSet/>
      <dgm:spPr/>
      <dgm:t>
        <a:bodyPr/>
        <a:lstStyle/>
        <a:p>
          <a:endParaRPr lang="ru-RU"/>
        </a:p>
      </dgm:t>
    </dgm:pt>
    <dgm:pt modelId="{6ED857AA-6556-4B24-99FE-B08173B6BB85}" type="sibTrans" cxnId="{D65E31EE-21A8-4D0C-94BC-C48FCEEBDA01}">
      <dgm:prSet/>
      <dgm:spPr/>
      <dgm:t>
        <a:bodyPr/>
        <a:lstStyle/>
        <a:p>
          <a:endParaRPr lang="ru-RU"/>
        </a:p>
      </dgm:t>
    </dgm:pt>
    <dgm:pt modelId="{33C2E579-185C-42B2-B612-E131B85B5B79}">
      <dgm:prSet phldrT="[Текст]" custT="1"/>
      <dgm:spPr/>
      <dgm:t>
        <a:bodyPr/>
        <a:lstStyle/>
        <a:p>
          <a:r>
            <a:rPr lang="ru-RU" sz="1600" dirty="0" smtClean="0"/>
            <a:t>0% (н/п при реализации товаров вывезенных в таможенной процедуре экспорта)</a:t>
          </a:r>
          <a:endParaRPr lang="ru-RU" sz="1600" dirty="0"/>
        </a:p>
      </dgm:t>
    </dgm:pt>
    <dgm:pt modelId="{F08C7B6D-7982-4B6B-9851-8DADA9ACE487}" type="parTrans" cxnId="{49AD6888-2B49-4BEE-930D-E29F1EE2C765}">
      <dgm:prSet/>
      <dgm:spPr/>
      <dgm:t>
        <a:bodyPr/>
        <a:lstStyle/>
        <a:p>
          <a:endParaRPr lang="ru-RU"/>
        </a:p>
      </dgm:t>
    </dgm:pt>
    <dgm:pt modelId="{A1F1EA6F-6A4C-47B0-9D43-55808730F0F7}" type="sibTrans" cxnId="{49AD6888-2B49-4BEE-930D-E29F1EE2C765}">
      <dgm:prSet/>
      <dgm:spPr/>
      <dgm:t>
        <a:bodyPr/>
        <a:lstStyle/>
        <a:p>
          <a:endParaRPr lang="ru-RU"/>
        </a:p>
      </dgm:t>
    </dgm:pt>
    <dgm:pt modelId="{AC780F0F-CD60-43AB-B2C4-952821B49BE9}">
      <dgm:prSet custT="1"/>
      <dgm:spPr/>
      <dgm:t>
        <a:bodyPr/>
        <a:lstStyle/>
        <a:p>
          <a:r>
            <a:rPr lang="ru-RU" sz="1600" dirty="0" smtClean="0"/>
            <a:t>10% (н/п при реализации продовольственных товаров, товаров для детей)</a:t>
          </a:r>
        </a:p>
      </dgm:t>
    </dgm:pt>
    <dgm:pt modelId="{FC2F284B-9797-46D5-86DD-723A17CFF7A4}" type="parTrans" cxnId="{799624B6-49B1-4201-AF85-3CE77B6FAC0D}">
      <dgm:prSet/>
      <dgm:spPr/>
      <dgm:t>
        <a:bodyPr/>
        <a:lstStyle/>
        <a:p>
          <a:endParaRPr lang="ru-RU"/>
        </a:p>
      </dgm:t>
    </dgm:pt>
    <dgm:pt modelId="{CCE73D74-D13C-460B-A5CE-5B944D85F472}" type="sibTrans" cxnId="{799624B6-49B1-4201-AF85-3CE77B6FAC0D}">
      <dgm:prSet/>
      <dgm:spPr/>
      <dgm:t>
        <a:bodyPr/>
        <a:lstStyle/>
        <a:p>
          <a:endParaRPr lang="ru-RU"/>
        </a:p>
      </dgm:t>
    </dgm:pt>
    <dgm:pt modelId="{1480AE72-C518-4CEC-BEF4-8627A04E6D0F}">
      <dgm:prSet custT="1"/>
      <dgm:spPr/>
      <dgm:t>
        <a:bodyPr/>
        <a:lstStyle/>
        <a:p>
          <a:r>
            <a:rPr lang="ru-RU" sz="1600" dirty="0" smtClean="0"/>
            <a:t>20%</a:t>
          </a:r>
        </a:p>
      </dgm:t>
    </dgm:pt>
    <dgm:pt modelId="{9C5473BF-2227-444B-8418-44125D74886A}" type="parTrans" cxnId="{9DACFD6F-D51C-475F-99B8-D8DDF70C4AB4}">
      <dgm:prSet/>
      <dgm:spPr/>
      <dgm:t>
        <a:bodyPr/>
        <a:lstStyle/>
        <a:p>
          <a:endParaRPr lang="ru-RU"/>
        </a:p>
      </dgm:t>
    </dgm:pt>
    <dgm:pt modelId="{A1342D2B-B36E-409B-8E68-6FBB93DE66AC}" type="sibTrans" cxnId="{9DACFD6F-D51C-475F-99B8-D8DDF70C4AB4}">
      <dgm:prSet/>
      <dgm:spPr/>
      <dgm:t>
        <a:bodyPr/>
        <a:lstStyle/>
        <a:p>
          <a:endParaRPr lang="ru-RU"/>
        </a:p>
      </dgm:t>
    </dgm:pt>
    <dgm:pt modelId="{B8F6358B-3E76-4195-87BE-2842182138AA}" type="pres">
      <dgm:prSet presAssocID="{7317DBE6-C6AA-4AD4-A99D-C1E059693E6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F2C47CE-16F6-49CD-B42B-8B487E8000DB}" type="pres">
      <dgm:prSet presAssocID="{66DF4250-BC65-4410-B3D3-02C8A0EDF3ED}" presName="linNode" presStyleCnt="0"/>
      <dgm:spPr/>
    </dgm:pt>
    <dgm:pt modelId="{45B2EC9D-427D-4A39-8998-DAB75A0BA12D}" type="pres">
      <dgm:prSet presAssocID="{66DF4250-BC65-4410-B3D3-02C8A0EDF3ED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BC263D-068A-4790-A4A3-1D58C4EE2D9C}" type="pres">
      <dgm:prSet presAssocID="{66DF4250-BC65-4410-B3D3-02C8A0EDF3ED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83E019-C72A-41EE-8EEF-F65CBB93230B}" type="pres">
      <dgm:prSet presAssocID="{C6F61FEC-3B2F-4A34-AD50-03822C285E87}" presName="spacing" presStyleCnt="0"/>
      <dgm:spPr/>
    </dgm:pt>
    <dgm:pt modelId="{F9FD4F43-85D4-4C8D-9122-77B5D06C9E60}" type="pres">
      <dgm:prSet presAssocID="{2ADE008E-111F-49A5-B6CA-4C7381D54587}" presName="linNode" presStyleCnt="0"/>
      <dgm:spPr/>
    </dgm:pt>
    <dgm:pt modelId="{A7B16AEE-7F6F-4C15-8B76-79B2D019C48E}" type="pres">
      <dgm:prSet presAssocID="{2ADE008E-111F-49A5-B6CA-4C7381D54587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F052DD-6A02-4DEC-A572-6393B68A0BAA}" type="pres">
      <dgm:prSet presAssocID="{2ADE008E-111F-49A5-B6CA-4C7381D54587}" presName="childShp" presStyleLbl="bgAccFollowNode1" presStyleIdx="1" presStyleCnt="3" custScaleY="1303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FA5127-46E3-4A05-ACCE-8E2DD6058F30}" type="pres">
      <dgm:prSet presAssocID="{762FC76E-6A7D-4A64-9077-52C28148D6BA}" presName="spacing" presStyleCnt="0"/>
      <dgm:spPr/>
    </dgm:pt>
    <dgm:pt modelId="{97289EF3-AAC7-49B1-973B-37F05FAF2E13}" type="pres">
      <dgm:prSet presAssocID="{9EC5DCF5-0C0B-452F-81BD-92246C19BA55}" presName="linNode" presStyleCnt="0"/>
      <dgm:spPr/>
    </dgm:pt>
    <dgm:pt modelId="{305C931F-BC6F-4EF5-BFD6-6A02256CEBFA}" type="pres">
      <dgm:prSet presAssocID="{9EC5DCF5-0C0B-452F-81BD-92246C19BA55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1EBCF9-0C24-4E99-B354-E1EB9A2F10BA}" type="pres">
      <dgm:prSet presAssocID="{9EC5DCF5-0C0B-452F-81BD-92246C19BA55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99624B6-49B1-4201-AF85-3CE77B6FAC0D}" srcId="{9EC5DCF5-0C0B-452F-81BD-92246C19BA55}" destId="{AC780F0F-CD60-43AB-B2C4-952821B49BE9}" srcOrd="1" destOrd="0" parTransId="{FC2F284B-9797-46D5-86DD-723A17CFF7A4}" sibTransId="{CCE73D74-D13C-460B-A5CE-5B944D85F472}"/>
    <dgm:cxn modelId="{9C79FA68-C41A-4FF3-A211-BE227A2B79C5}" type="presOf" srcId="{E7DD44CF-2DD1-4E8A-B1CC-6AA57428D499}" destId="{F5F052DD-6A02-4DEC-A572-6393B68A0BAA}" srcOrd="0" destOrd="0" presId="urn:microsoft.com/office/officeart/2005/8/layout/vList6"/>
    <dgm:cxn modelId="{40FC65BA-FED4-447E-A956-0A80B9036B9F}" type="presOf" srcId="{9EC5DCF5-0C0B-452F-81BD-92246C19BA55}" destId="{305C931F-BC6F-4EF5-BFD6-6A02256CEBFA}" srcOrd="0" destOrd="0" presId="urn:microsoft.com/office/officeart/2005/8/layout/vList6"/>
    <dgm:cxn modelId="{1D763FC2-C446-4D00-B9C9-FB974D88441A}" srcId="{66DF4250-BC65-4410-B3D3-02C8A0EDF3ED}" destId="{0B41EB27-C534-41D6-907B-5799BE99CD50}" srcOrd="1" destOrd="0" parTransId="{D058E921-3B42-4C8B-979E-9F213F61C638}" sibTransId="{2757ACEE-51C6-466F-A064-F6C4BFD21EE9}"/>
    <dgm:cxn modelId="{D65E31EE-21A8-4D0C-94BC-C48FCEEBDA01}" srcId="{7317DBE6-C6AA-4AD4-A99D-C1E059693E64}" destId="{9EC5DCF5-0C0B-452F-81BD-92246C19BA55}" srcOrd="2" destOrd="0" parTransId="{A0C2772F-0406-41C5-91CC-5EDF6819289C}" sibTransId="{6ED857AA-6556-4B24-99FE-B08173B6BB85}"/>
    <dgm:cxn modelId="{B2C04850-58A5-484B-951E-73834D614FE9}" srcId="{66DF4250-BC65-4410-B3D3-02C8A0EDF3ED}" destId="{FF2A8866-C8F2-4523-AA15-423205C7473A}" srcOrd="0" destOrd="0" parTransId="{4BC794C3-F01F-4B8E-B946-5B61DCBB82AC}" sibTransId="{0B8F96C7-9AB5-49DF-991B-2E195189D338}"/>
    <dgm:cxn modelId="{49F017C6-BD83-47BD-949C-6B323E2FC211}" type="presOf" srcId="{33C2E579-185C-42B2-B612-E131B85B5B79}" destId="{1F1EBCF9-0C24-4E99-B354-E1EB9A2F10BA}" srcOrd="0" destOrd="0" presId="urn:microsoft.com/office/officeart/2005/8/layout/vList6"/>
    <dgm:cxn modelId="{CD29FD3F-AFAC-4DEC-A642-1F66EC96C2C7}" type="presOf" srcId="{0B41EB27-C534-41D6-907B-5799BE99CD50}" destId="{A2BC263D-068A-4790-A4A3-1D58C4EE2D9C}" srcOrd="0" destOrd="1" presId="urn:microsoft.com/office/officeart/2005/8/layout/vList6"/>
    <dgm:cxn modelId="{13B01BFD-6FE5-4522-BEBA-DDAB73108FB9}" type="presOf" srcId="{66DF4250-BC65-4410-B3D3-02C8A0EDF3ED}" destId="{45B2EC9D-427D-4A39-8998-DAB75A0BA12D}" srcOrd="0" destOrd="0" presId="urn:microsoft.com/office/officeart/2005/8/layout/vList6"/>
    <dgm:cxn modelId="{3795639A-96AC-4C3E-A38F-554789A412B4}" type="presOf" srcId="{1480AE72-C518-4CEC-BEF4-8627A04E6D0F}" destId="{1F1EBCF9-0C24-4E99-B354-E1EB9A2F10BA}" srcOrd="0" destOrd="2" presId="urn:microsoft.com/office/officeart/2005/8/layout/vList6"/>
    <dgm:cxn modelId="{9DACFD6F-D51C-475F-99B8-D8DDF70C4AB4}" srcId="{9EC5DCF5-0C0B-452F-81BD-92246C19BA55}" destId="{1480AE72-C518-4CEC-BEF4-8627A04E6D0F}" srcOrd="2" destOrd="0" parTransId="{9C5473BF-2227-444B-8418-44125D74886A}" sibTransId="{A1342D2B-B36E-409B-8E68-6FBB93DE66AC}"/>
    <dgm:cxn modelId="{66C0126F-DECC-4102-BD9E-508CC964F224}" type="presOf" srcId="{AC780F0F-CD60-43AB-B2C4-952821B49BE9}" destId="{1F1EBCF9-0C24-4E99-B354-E1EB9A2F10BA}" srcOrd="0" destOrd="1" presId="urn:microsoft.com/office/officeart/2005/8/layout/vList6"/>
    <dgm:cxn modelId="{ADBB260B-CFA8-446B-A77C-27C6F6EF009D}" type="presOf" srcId="{FF2A8866-C8F2-4523-AA15-423205C7473A}" destId="{A2BC263D-068A-4790-A4A3-1D58C4EE2D9C}" srcOrd="0" destOrd="0" presId="urn:microsoft.com/office/officeart/2005/8/layout/vList6"/>
    <dgm:cxn modelId="{9BA5AC34-CB73-4615-86EB-984151B87270}" type="presOf" srcId="{7317DBE6-C6AA-4AD4-A99D-C1E059693E64}" destId="{B8F6358B-3E76-4195-87BE-2842182138AA}" srcOrd="0" destOrd="0" presId="urn:microsoft.com/office/officeart/2005/8/layout/vList6"/>
    <dgm:cxn modelId="{E225F3F5-A692-4050-81A6-38A35D091EF5}" srcId="{2ADE008E-111F-49A5-B6CA-4C7381D54587}" destId="{E7DD44CF-2DD1-4E8A-B1CC-6AA57428D499}" srcOrd="0" destOrd="0" parTransId="{59241E0E-A36E-41C0-B7A9-0086BD439315}" sibTransId="{C1EFBDE7-D313-4A05-AF21-A001E6DADE6C}"/>
    <dgm:cxn modelId="{49AD6888-2B49-4BEE-930D-E29F1EE2C765}" srcId="{9EC5DCF5-0C0B-452F-81BD-92246C19BA55}" destId="{33C2E579-185C-42B2-B612-E131B85B5B79}" srcOrd="0" destOrd="0" parTransId="{F08C7B6D-7982-4B6B-9851-8DADA9ACE487}" sibTransId="{A1F1EA6F-6A4C-47B0-9D43-55808730F0F7}"/>
    <dgm:cxn modelId="{A9FFDF7F-8649-4165-87AB-F890C45CA6FF}" srcId="{7317DBE6-C6AA-4AD4-A99D-C1E059693E64}" destId="{2ADE008E-111F-49A5-B6CA-4C7381D54587}" srcOrd="1" destOrd="0" parTransId="{7E62A255-6134-419A-9199-32E97CDA6C10}" sibTransId="{762FC76E-6A7D-4A64-9077-52C28148D6BA}"/>
    <dgm:cxn modelId="{260D3F20-859B-4A92-8277-FDF10BD0565D}" srcId="{7317DBE6-C6AA-4AD4-A99D-C1E059693E64}" destId="{66DF4250-BC65-4410-B3D3-02C8A0EDF3ED}" srcOrd="0" destOrd="0" parTransId="{86B803A0-DED5-4309-BF8E-A4B8F4481B3A}" sibTransId="{C6F61FEC-3B2F-4A34-AD50-03822C285E87}"/>
    <dgm:cxn modelId="{EDF70564-B0FC-420D-8430-3F887F6464E7}" type="presOf" srcId="{2ADE008E-111F-49A5-B6CA-4C7381D54587}" destId="{A7B16AEE-7F6F-4C15-8B76-79B2D019C48E}" srcOrd="0" destOrd="0" presId="urn:microsoft.com/office/officeart/2005/8/layout/vList6"/>
    <dgm:cxn modelId="{627C6475-1D3F-42FE-90DD-FE94B5707E9F}" type="presParOf" srcId="{B8F6358B-3E76-4195-87BE-2842182138AA}" destId="{BF2C47CE-16F6-49CD-B42B-8B487E8000DB}" srcOrd="0" destOrd="0" presId="urn:microsoft.com/office/officeart/2005/8/layout/vList6"/>
    <dgm:cxn modelId="{6D1A19DB-3390-48A3-9833-B578D6F365F7}" type="presParOf" srcId="{BF2C47CE-16F6-49CD-B42B-8B487E8000DB}" destId="{45B2EC9D-427D-4A39-8998-DAB75A0BA12D}" srcOrd="0" destOrd="0" presId="urn:microsoft.com/office/officeart/2005/8/layout/vList6"/>
    <dgm:cxn modelId="{AAD0F17E-53E8-4EDE-9A6A-7267FC565CA4}" type="presParOf" srcId="{BF2C47CE-16F6-49CD-B42B-8B487E8000DB}" destId="{A2BC263D-068A-4790-A4A3-1D58C4EE2D9C}" srcOrd="1" destOrd="0" presId="urn:microsoft.com/office/officeart/2005/8/layout/vList6"/>
    <dgm:cxn modelId="{D85E37B0-2261-4C2D-9389-0377EBF7D1D6}" type="presParOf" srcId="{B8F6358B-3E76-4195-87BE-2842182138AA}" destId="{2783E019-C72A-41EE-8EEF-F65CBB93230B}" srcOrd="1" destOrd="0" presId="urn:microsoft.com/office/officeart/2005/8/layout/vList6"/>
    <dgm:cxn modelId="{26589AA0-DC85-42C2-8086-4B6EEA4716A3}" type="presParOf" srcId="{B8F6358B-3E76-4195-87BE-2842182138AA}" destId="{F9FD4F43-85D4-4C8D-9122-77B5D06C9E60}" srcOrd="2" destOrd="0" presId="urn:microsoft.com/office/officeart/2005/8/layout/vList6"/>
    <dgm:cxn modelId="{3D3A6CE1-9F57-4FA2-BDCE-FF3254C426BD}" type="presParOf" srcId="{F9FD4F43-85D4-4C8D-9122-77B5D06C9E60}" destId="{A7B16AEE-7F6F-4C15-8B76-79B2D019C48E}" srcOrd="0" destOrd="0" presId="urn:microsoft.com/office/officeart/2005/8/layout/vList6"/>
    <dgm:cxn modelId="{5D793F51-72E9-47C1-BED0-A33B86EA75E2}" type="presParOf" srcId="{F9FD4F43-85D4-4C8D-9122-77B5D06C9E60}" destId="{F5F052DD-6A02-4DEC-A572-6393B68A0BAA}" srcOrd="1" destOrd="0" presId="urn:microsoft.com/office/officeart/2005/8/layout/vList6"/>
    <dgm:cxn modelId="{5107DB66-7262-464C-9560-983D817B2DC3}" type="presParOf" srcId="{B8F6358B-3E76-4195-87BE-2842182138AA}" destId="{3EFA5127-46E3-4A05-ACCE-8E2DD6058F30}" srcOrd="3" destOrd="0" presId="urn:microsoft.com/office/officeart/2005/8/layout/vList6"/>
    <dgm:cxn modelId="{4B09E009-7546-4FAF-B7D7-2DB855A88775}" type="presParOf" srcId="{B8F6358B-3E76-4195-87BE-2842182138AA}" destId="{97289EF3-AAC7-49B1-973B-37F05FAF2E13}" srcOrd="4" destOrd="0" presId="urn:microsoft.com/office/officeart/2005/8/layout/vList6"/>
    <dgm:cxn modelId="{A1CC1CA5-C406-4E75-8290-F7F949E90562}" type="presParOf" srcId="{97289EF3-AAC7-49B1-973B-37F05FAF2E13}" destId="{305C931F-BC6F-4EF5-BFD6-6A02256CEBFA}" srcOrd="0" destOrd="0" presId="urn:microsoft.com/office/officeart/2005/8/layout/vList6"/>
    <dgm:cxn modelId="{4112AD1C-3A02-4AA0-A09D-44BFD1C6D927}" type="presParOf" srcId="{97289EF3-AAC7-49B1-973B-37F05FAF2E13}" destId="{1F1EBCF9-0C24-4E99-B354-E1EB9A2F10B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B14A0E6-50F6-4119-B35F-5E5F6727740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C53AB9F8-7465-4818-A445-BB14045D9D59}">
      <dgm:prSet phldrT="[Текст]" custT="1"/>
      <dgm:spPr/>
      <dgm:t>
        <a:bodyPr/>
        <a:lstStyle/>
        <a:p>
          <a:r>
            <a:rPr lang="ru-RU" sz="2800" b="1" dirty="0" smtClean="0"/>
            <a:t>определяется по формуле</a:t>
          </a:r>
          <a:endParaRPr lang="ru-RU" sz="2800" b="1" dirty="0"/>
        </a:p>
      </dgm:t>
    </dgm:pt>
    <dgm:pt modelId="{44673316-2A29-4B81-98B3-87F0F05A6EBB}" type="parTrans" cxnId="{406ADB9D-5500-4425-AD01-8F22CE1929D6}">
      <dgm:prSet/>
      <dgm:spPr/>
      <dgm:t>
        <a:bodyPr/>
        <a:lstStyle/>
        <a:p>
          <a:endParaRPr lang="ru-RU"/>
        </a:p>
      </dgm:t>
    </dgm:pt>
    <dgm:pt modelId="{997A1CF6-3269-4CF2-97BE-D33DF029EA71}" type="sibTrans" cxnId="{406ADB9D-5500-4425-AD01-8F22CE1929D6}">
      <dgm:prSet/>
      <dgm:spPr/>
      <dgm:t>
        <a:bodyPr/>
        <a:lstStyle/>
        <a:p>
          <a:endParaRPr lang="ru-RU"/>
        </a:p>
      </dgm:t>
    </dgm:pt>
    <dgm:pt modelId="{F6E8943A-C9BE-4BFF-BD21-A1FDCDB13CBC}">
      <dgm:prSet phldrT="[Текст]" custT="1"/>
      <dgm:spPr/>
      <dgm:t>
        <a:bodyPr/>
        <a:lstStyle/>
        <a:p>
          <a:r>
            <a:rPr lang="ru-RU" sz="2400" b="1" dirty="0" smtClean="0"/>
            <a:t>НДС, исчисленный при реализации = налоговая база × ставка НДС</a:t>
          </a:r>
          <a:endParaRPr lang="ru-RU" sz="2400" b="1" dirty="0"/>
        </a:p>
      </dgm:t>
    </dgm:pt>
    <dgm:pt modelId="{F1AFDF8D-2A34-4D70-A719-4D2D56E51403}" type="parTrans" cxnId="{53DF1E0F-0929-4D57-8082-DE180CAEA43F}">
      <dgm:prSet/>
      <dgm:spPr/>
      <dgm:t>
        <a:bodyPr/>
        <a:lstStyle/>
        <a:p>
          <a:endParaRPr lang="ru-RU"/>
        </a:p>
      </dgm:t>
    </dgm:pt>
    <dgm:pt modelId="{4958A758-3EEB-4235-B156-6FD219F9D28B}" type="sibTrans" cxnId="{53DF1E0F-0929-4D57-8082-DE180CAEA43F}">
      <dgm:prSet/>
      <dgm:spPr/>
      <dgm:t>
        <a:bodyPr/>
        <a:lstStyle/>
        <a:p>
          <a:endParaRPr lang="ru-RU"/>
        </a:p>
      </dgm:t>
    </dgm:pt>
    <dgm:pt modelId="{6AE7712D-F971-469F-86C5-1803D66F6C07}">
      <dgm:prSet phldrT="[Текст]" custT="1"/>
      <dgm:spPr/>
      <dgm:t>
        <a:bodyPr/>
        <a:lstStyle/>
        <a:p>
          <a:r>
            <a:rPr lang="ru-RU" sz="2800" b="1" dirty="0" smtClean="0"/>
            <a:t>Период уплаты</a:t>
          </a:r>
          <a:endParaRPr lang="ru-RU" sz="2800" b="1" dirty="0"/>
        </a:p>
      </dgm:t>
    </dgm:pt>
    <dgm:pt modelId="{AB545DBC-955E-41CC-81D4-F989A999FC16}" type="parTrans" cxnId="{DBCD7885-5E6F-482D-B715-6B0A7ADDB33D}">
      <dgm:prSet/>
      <dgm:spPr/>
      <dgm:t>
        <a:bodyPr/>
        <a:lstStyle/>
        <a:p>
          <a:endParaRPr lang="ru-RU"/>
        </a:p>
      </dgm:t>
    </dgm:pt>
    <dgm:pt modelId="{573FD1B2-872D-4472-ACEA-EFBBEEC6025C}" type="sibTrans" cxnId="{DBCD7885-5E6F-482D-B715-6B0A7ADDB33D}">
      <dgm:prSet/>
      <dgm:spPr/>
      <dgm:t>
        <a:bodyPr/>
        <a:lstStyle/>
        <a:p>
          <a:endParaRPr lang="ru-RU"/>
        </a:p>
      </dgm:t>
    </dgm:pt>
    <dgm:pt modelId="{487FC592-EBC2-4DFE-9FEE-6E03F45070A9}">
      <dgm:prSet phldrT="[Текст]" custT="1"/>
      <dgm:spPr/>
      <dgm:t>
        <a:bodyPr/>
        <a:lstStyle/>
        <a:p>
          <a:r>
            <a:rPr lang="ru-RU" sz="2400" b="1" dirty="0" smtClean="0"/>
            <a:t>не позднее 25-го числа каждого из трех месяцев, следующих за истекшим налоговым периодом</a:t>
          </a:r>
          <a:endParaRPr lang="ru-RU" sz="2400" b="1" dirty="0"/>
        </a:p>
      </dgm:t>
    </dgm:pt>
    <dgm:pt modelId="{4EFCC67D-9471-46F5-930A-AD082C2EA74B}" type="parTrans" cxnId="{FC46C087-D279-41A3-96D2-B7ADAE1B7475}">
      <dgm:prSet/>
      <dgm:spPr/>
      <dgm:t>
        <a:bodyPr/>
        <a:lstStyle/>
        <a:p>
          <a:endParaRPr lang="ru-RU"/>
        </a:p>
      </dgm:t>
    </dgm:pt>
    <dgm:pt modelId="{85B9A1F8-A63C-47A8-BBFC-ABDA8AFE012B}" type="sibTrans" cxnId="{FC46C087-D279-41A3-96D2-B7ADAE1B7475}">
      <dgm:prSet/>
      <dgm:spPr/>
      <dgm:t>
        <a:bodyPr/>
        <a:lstStyle/>
        <a:p>
          <a:endParaRPr lang="ru-RU"/>
        </a:p>
      </dgm:t>
    </dgm:pt>
    <dgm:pt modelId="{5F1BE49F-13F3-4BFC-9A1A-5B8999DAF8BC}">
      <dgm:prSet phldrT="[Текст]" custT="1"/>
      <dgm:spPr/>
      <dgm:t>
        <a:bodyPr/>
        <a:lstStyle/>
        <a:p>
          <a:r>
            <a:rPr lang="ru-RU" sz="2400" b="1" dirty="0" smtClean="0"/>
            <a:t>НДС к уплате = НДС, исчисленный при реализации — «входной» НДС, принимаемый к вычету + восстановленный НДС</a:t>
          </a:r>
          <a:endParaRPr lang="ru-RU" sz="2400" b="1" dirty="0"/>
        </a:p>
      </dgm:t>
    </dgm:pt>
    <dgm:pt modelId="{D5987AC0-E4C2-49F5-80C8-9CCCFA93E271}" type="parTrans" cxnId="{8464DE0C-EBEE-487E-986D-A803D05BA0FC}">
      <dgm:prSet/>
      <dgm:spPr/>
      <dgm:t>
        <a:bodyPr/>
        <a:lstStyle/>
        <a:p>
          <a:endParaRPr lang="ru-RU"/>
        </a:p>
      </dgm:t>
    </dgm:pt>
    <dgm:pt modelId="{61D75DAC-7C32-4E34-9AEE-C37AFA423FA2}" type="sibTrans" cxnId="{8464DE0C-EBEE-487E-986D-A803D05BA0FC}">
      <dgm:prSet/>
      <dgm:spPr/>
      <dgm:t>
        <a:bodyPr/>
        <a:lstStyle/>
        <a:p>
          <a:endParaRPr lang="ru-RU"/>
        </a:p>
      </dgm:t>
    </dgm:pt>
    <dgm:pt modelId="{71E82CD9-5E26-4FC3-A57B-DA242867D10F}" type="pres">
      <dgm:prSet presAssocID="{8B14A0E6-50F6-4119-B35F-5E5F672774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D223055-6BBD-46E4-A0B5-3DBB66D892F1}" type="pres">
      <dgm:prSet presAssocID="{C53AB9F8-7465-4818-A445-BB14045D9D5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4C4E8F-2D07-4DBD-85E8-0FD452D80F8B}" type="pres">
      <dgm:prSet presAssocID="{C53AB9F8-7465-4818-A445-BB14045D9D59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110E69-38AC-420E-ADA3-83EC82FFDF42}" type="pres">
      <dgm:prSet presAssocID="{6AE7712D-F971-469F-86C5-1803D66F6C0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3190F5-F3EE-4AB0-BDC8-8214D09DD861}" type="pres">
      <dgm:prSet presAssocID="{6AE7712D-F971-469F-86C5-1803D66F6C07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30C2A62-C0B8-48A6-9ADF-2964F739CD8C}" type="presOf" srcId="{487FC592-EBC2-4DFE-9FEE-6E03F45070A9}" destId="{4E3190F5-F3EE-4AB0-BDC8-8214D09DD861}" srcOrd="0" destOrd="0" presId="urn:microsoft.com/office/officeart/2005/8/layout/vList2"/>
    <dgm:cxn modelId="{F5D03DD6-41D0-4C24-94D8-51D7965536C7}" type="presOf" srcId="{F6E8943A-C9BE-4BFF-BD21-A1FDCDB13CBC}" destId="{484C4E8F-2D07-4DBD-85E8-0FD452D80F8B}" srcOrd="0" destOrd="0" presId="urn:microsoft.com/office/officeart/2005/8/layout/vList2"/>
    <dgm:cxn modelId="{406ADB9D-5500-4425-AD01-8F22CE1929D6}" srcId="{8B14A0E6-50F6-4119-B35F-5E5F6727740A}" destId="{C53AB9F8-7465-4818-A445-BB14045D9D59}" srcOrd="0" destOrd="0" parTransId="{44673316-2A29-4B81-98B3-87F0F05A6EBB}" sibTransId="{997A1CF6-3269-4CF2-97BE-D33DF029EA71}"/>
    <dgm:cxn modelId="{8464DE0C-EBEE-487E-986D-A803D05BA0FC}" srcId="{C53AB9F8-7465-4818-A445-BB14045D9D59}" destId="{5F1BE49F-13F3-4BFC-9A1A-5B8999DAF8BC}" srcOrd="1" destOrd="0" parTransId="{D5987AC0-E4C2-49F5-80C8-9CCCFA93E271}" sibTransId="{61D75DAC-7C32-4E34-9AEE-C37AFA423FA2}"/>
    <dgm:cxn modelId="{DBCD7885-5E6F-482D-B715-6B0A7ADDB33D}" srcId="{8B14A0E6-50F6-4119-B35F-5E5F6727740A}" destId="{6AE7712D-F971-469F-86C5-1803D66F6C07}" srcOrd="1" destOrd="0" parTransId="{AB545DBC-955E-41CC-81D4-F989A999FC16}" sibTransId="{573FD1B2-872D-4472-ACEA-EFBBEEC6025C}"/>
    <dgm:cxn modelId="{FC46C087-D279-41A3-96D2-B7ADAE1B7475}" srcId="{6AE7712D-F971-469F-86C5-1803D66F6C07}" destId="{487FC592-EBC2-4DFE-9FEE-6E03F45070A9}" srcOrd="0" destOrd="0" parTransId="{4EFCC67D-9471-46F5-930A-AD082C2EA74B}" sibTransId="{85B9A1F8-A63C-47A8-BBFC-ABDA8AFE012B}"/>
    <dgm:cxn modelId="{2A99F4AD-75E7-41EA-9054-4177E5E36947}" type="presOf" srcId="{5F1BE49F-13F3-4BFC-9A1A-5B8999DAF8BC}" destId="{484C4E8F-2D07-4DBD-85E8-0FD452D80F8B}" srcOrd="0" destOrd="1" presId="urn:microsoft.com/office/officeart/2005/8/layout/vList2"/>
    <dgm:cxn modelId="{53DF1E0F-0929-4D57-8082-DE180CAEA43F}" srcId="{C53AB9F8-7465-4818-A445-BB14045D9D59}" destId="{F6E8943A-C9BE-4BFF-BD21-A1FDCDB13CBC}" srcOrd="0" destOrd="0" parTransId="{F1AFDF8D-2A34-4D70-A719-4D2D56E51403}" sibTransId="{4958A758-3EEB-4235-B156-6FD219F9D28B}"/>
    <dgm:cxn modelId="{FFF096CA-9117-4907-81AE-EF63ED21EE06}" type="presOf" srcId="{C53AB9F8-7465-4818-A445-BB14045D9D59}" destId="{0D223055-6BBD-46E4-A0B5-3DBB66D892F1}" srcOrd="0" destOrd="0" presId="urn:microsoft.com/office/officeart/2005/8/layout/vList2"/>
    <dgm:cxn modelId="{6439F419-A6FC-439C-9471-630FA1C70469}" type="presOf" srcId="{6AE7712D-F971-469F-86C5-1803D66F6C07}" destId="{49110E69-38AC-420E-ADA3-83EC82FFDF42}" srcOrd="0" destOrd="0" presId="urn:microsoft.com/office/officeart/2005/8/layout/vList2"/>
    <dgm:cxn modelId="{680F3408-DDEA-47E0-8FAC-8118AFD7EB0C}" type="presOf" srcId="{8B14A0E6-50F6-4119-B35F-5E5F6727740A}" destId="{71E82CD9-5E26-4FC3-A57B-DA242867D10F}" srcOrd="0" destOrd="0" presId="urn:microsoft.com/office/officeart/2005/8/layout/vList2"/>
    <dgm:cxn modelId="{1F3C309F-7D0C-462C-9DB7-3EC62B403A0B}" type="presParOf" srcId="{71E82CD9-5E26-4FC3-A57B-DA242867D10F}" destId="{0D223055-6BBD-46E4-A0B5-3DBB66D892F1}" srcOrd="0" destOrd="0" presId="urn:microsoft.com/office/officeart/2005/8/layout/vList2"/>
    <dgm:cxn modelId="{B03EA7B8-9596-4113-A316-CFAB9744DA10}" type="presParOf" srcId="{71E82CD9-5E26-4FC3-A57B-DA242867D10F}" destId="{484C4E8F-2D07-4DBD-85E8-0FD452D80F8B}" srcOrd="1" destOrd="0" presId="urn:microsoft.com/office/officeart/2005/8/layout/vList2"/>
    <dgm:cxn modelId="{2BF0BFF0-CE53-45C6-AF8D-6891CC816720}" type="presParOf" srcId="{71E82CD9-5E26-4FC3-A57B-DA242867D10F}" destId="{49110E69-38AC-420E-ADA3-83EC82FFDF42}" srcOrd="2" destOrd="0" presId="urn:microsoft.com/office/officeart/2005/8/layout/vList2"/>
    <dgm:cxn modelId="{F99EC120-1451-4DB8-BC44-4EEEB744FD24}" type="presParOf" srcId="{71E82CD9-5E26-4FC3-A57B-DA242867D10F}" destId="{4E3190F5-F3EE-4AB0-BDC8-8214D09DD86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9CF2323-9CFD-4A83-A26A-555660754567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A85C0E3-AE9F-4655-891D-B6B50F53A43A}">
      <dgm:prSet phldrT="[Текст]" custT="1"/>
      <dgm:spPr/>
      <dgm:t>
        <a:bodyPr/>
        <a:lstStyle/>
        <a:p>
          <a:r>
            <a:rPr lang="ru-RU" sz="2800" b="1" dirty="0" smtClean="0"/>
            <a:t>Налоговые вычеты</a:t>
          </a:r>
          <a:endParaRPr lang="ru-RU" sz="2800" b="1" dirty="0"/>
        </a:p>
      </dgm:t>
    </dgm:pt>
    <dgm:pt modelId="{C26F9969-F11D-43E6-836A-6EBEA621DF85}" type="parTrans" cxnId="{E93A42DC-4A03-44A6-AB75-1BC7CC15E080}">
      <dgm:prSet/>
      <dgm:spPr/>
      <dgm:t>
        <a:bodyPr/>
        <a:lstStyle/>
        <a:p>
          <a:endParaRPr lang="ru-RU"/>
        </a:p>
      </dgm:t>
    </dgm:pt>
    <dgm:pt modelId="{D593640B-29BA-432C-99A0-FDB09D495876}" type="sibTrans" cxnId="{E93A42DC-4A03-44A6-AB75-1BC7CC15E080}">
      <dgm:prSet/>
      <dgm:spPr/>
      <dgm:t>
        <a:bodyPr/>
        <a:lstStyle/>
        <a:p>
          <a:endParaRPr lang="ru-RU"/>
        </a:p>
      </dgm:t>
    </dgm:pt>
    <dgm:pt modelId="{7E651AAB-1351-404C-A807-1A7DC56E5F5A}">
      <dgm:prSet phldrT="[Текст]" custT="1"/>
      <dgm:spPr/>
      <dgm:t>
        <a:bodyPr/>
        <a:lstStyle/>
        <a:p>
          <a:r>
            <a:rPr lang="ru-RU" sz="2800" b="1" dirty="0" smtClean="0"/>
            <a:t>Налоговые льготы </a:t>
          </a:r>
          <a:endParaRPr lang="ru-RU" sz="2800" b="1" dirty="0"/>
        </a:p>
      </dgm:t>
    </dgm:pt>
    <dgm:pt modelId="{C1F3C66B-C718-4C87-AE24-EF1EEBEC84F9}" type="parTrans" cxnId="{D915BC93-4D57-4468-B68C-270034694BB6}">
      <dgm:prSet/>
      <dgm:spPr/>
      <dgm:t>
        <a:bodyPr/>
        <a:lstStyle/>
        <a:p>
          <a:endParaRPr lang="ru-RU"/>
        </a:p>
      </dgm:t>
    </dgm:pt>
    <dgm:pt modelId="{AD4812F5-CA2A-4666-AAB7-88EF4BAA2DAC}" type="sibTrans" cxnId="{D915BC93-4D57-4468-B68C-270034694BB6}">
      <dgm:prSet/>
      <dgm:spPr/>
      <dgm:t>
        <a:bodyPr/>
        <a:lstStyle/>
        <a:p>
          <a:endParaRPr lang="ru-RU"/>
        </a:p>
      </dgm:t>
    </dgm:pt>
    <dgm:pt modelId="{0C0EB957-9418-4F91-BEA5-A81BA14D6A72}">
      <dgm:prSet phldrT="[Текст]"/>
      <dgm:spPr/>
      <dgm:t>
        <a:bodyPr/>
        <a:lstStyle/>
        <a:p>
          <a:r>
            <a:rPr lang="ru-RU" dirty="0" smtClean="0"/>
            <a:t>полное освобождение (налогоплательщики с выручкой за предыдущие 3 календарных месяца до 2 млн руб.)</a:t>
          </a:r>
          <a:endParaRPr lang="ru-RU" dirty="0"/>
        </a:p>
      </dgm:t>
    </dgm:pt>
    <dgm:pt modelId="{24A12028-FF53-4629-AAE1-C03B43080109}" type="parTrans" cxnId="{3ECA53A0-7458-4818-B479-12EB46711B2E}">
      <dgm:prSet/>
      <dgm:spPr/>
      <dgm:t>
        <a:bodyPr/>
        <a:lstStyle/>
        <a:p>
          <a:endParaRPr lang="ru-RU"/>
        </a:p>
      </dgm:t>
    </dgm:pt>
    <dgm:pt modelId="{18C008A6-E107-4E23-9881-04523AB07581}" type="sibTrans" cxnId="{3ECA53A0-7458-4818-B479-12EB46711B2E}">
      <dgm:prSet/>
      <dgm:spPr/>
      <dgm:t>
        <a:bodyPr/>
        <a:lstStyle/>
        <a:p>
          <a:endParaRPr lang="ru-RU"/>
        </a:p>
      </dgm:t>
    </dgm:pt>
    <dgm:pt modelId="{0197A646-342F-45C9-8E48-79870C71F6F5}">
      <dgm:prSet phldrT="[Текст]"/>
      <dgm:spPr/>
      <dgm:t>
        <a:bodyPr/>
        <a:lstStyle/>
        <a:p>
          <a:r>
            <a:rPr lang="ru-RU" dirty="0" smtClean="0"/>
            <a:t>освобождение по отдельным операциям (ст. 149 НК РФ)</a:t>
          </a:r>
          <a:endParaRPr lang="ru-RU" dirty="0"/>
        </a:p>
      </dgm:t>
    </dgm:pt>
    <dgm:pt modelId="{7DFC4D0A-2ECC-4621-8FA3-F0824211FD00}" type="parTrans" cxnId="{E66DB2C0-75BF-4C76-B7BD-419F226B2307}">
      <dgm:prSet/>
      <dgm:spPr/>
      <dgm:t>
        <a:bodyPr/>
        <a:lstStyle/>
        <a:p>
          <a:endParaRPr lang="ru-RU"/>
        </a:p>
      </dgm:t>
    </dgm:pt>
    <dgm:pt modelId="{D1A4A0C9-BADC-4125-A03E-61EDAA24774F}" type="sibTrans" cxnId="{E66DB2C0-75BF-4C76-B7BD-419F226B2307}">
      <dgm:prSet/>
      <dgm:spPr/>
      <dgm:t>
        <a:bodyPr/>
        <a:lstStyle/>
        <a:p>
          <a:endParaRPr lang="ru-RU"/>
        </a:p>
      </dgm:t>
    </dgm:pt>
    <dgm:pt modelId="{3881BBDF-9FBE-4FA3-8A99-2EA98D485490}">
      <dgm:prSet/>
      <dgm:spPr/>
      <dgm:t>
        <a:bodyPr/>
        <a:lstStyle/>
        <a:p>
          <a:r>
            <a:rPr lang="ru-RU" dirty="0" smtClean="0"/>
            <a:t>суммы НДС, на которые налогоплательщик может уменьшить общую сумму налога, исчисленную в соответствии со ст. 166 НК РФ</a:t>
          </a:r>
          <a:endParaRPr lang="ru-RU" dirty="0"/>
        </a:p>
      </dgm:t>
    </dgm:pt>
    <dgm:pt modelId="{DD26E216-5582-4B19-81D3-5E2D22D9001E}" type="parTrans" cxnId="{FBA0BF26-E83B-48A9-AC73-7948E4D18ACE}">
      <dgm:prSet/>
      <dgm:spPr/>
      <dgm:t>
        <a:bodyPr/>
        <a:lstStyle/>
        <a:p>
          <a:endParaRPr lang="ru-RU"/>
        </a:p>
      </dgm:t>
    </dgm:pt>
    <dgm:pt modelId="{95E237EC-6E71-410E-8B62-2E4D743B6833}" type="sibTrans" cxnId="{FBA0BF26-E83B-48A9-AC73-7948E4D18ACE}">
      <dgm:prSet/>
      <dgm:spPr/>
      <dgm:t>
        <a:bodyPr/>
        <a:lstStyle/>
        <a:p>
          <a:endParaRPr lang="ru-RU"/>
        </a:p>
      </dgm:t>
    </dgm:pt>
    <dgm:pt modelId="{BC665D7E-04E6-4A83-B18A-389A1A2BBD03}">
      <dgm:prSet/>
      <dgm:spPr/>
      <dgm:t>
        <a:bodyPr/>
        <a:lstStyle/>
        <a:p>
          <a:r>
            <a:rPr lang="ru-RU" dirty="0" smtClean="0"/>
            <a:t>перечень - ст. 171 НК РФ</a:t>
          </a:r>
          <a:endParaRPr lang="ru-RU" dirty="0"/>
        </a:p>
      </dgm:t>
    </dgm:pt>
    <dgm:pt modelId="{5542E097-3E4F-47DD-B257-415E8C3C11DB}" type="parTrans" cxnId="{3675B332-056B-48AC-B1E0-F9DB8B82AC4F}">
      <dgm:prSet/>
      <dgm:spPr/>
      <dgm:t>
        <a:bodyPr/>
        <a:lstStyle/>
        <a:p>
          <a:endParaRPr lang="ru-RU"/>
        </a:p>
      </dgm:t>
    </dgm:pt>
    <dgm:pt modelId="{7A7830C7-D083-4777-A392-64E66C2B5BBA}" type="sibTrans" cxnId="{3675B332-056B-48AC-B1E0-F9DB8B82AC4F}">
      <dgm:prSet/>
      <dgm:spPr/>
      <dgm:t>
        <a:bodyPr/>
        <a:lstStyle/>
        <a:p>
          <a:endParaRPr lang="ru-RU"/>
        </a:p>
      </dgm:t>
    </dgm:pt>
    <dgm:pt modelId="{8F2A0D61-BBE8-401E-8795-86588F6E19C5}" type="pres">
      <dgm:prSet presAssocID="{B9CF2323-9CFD-4A83-A26A-55566075456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2882698-966A-4400-9ED7-B9A518A51922}" type="pres">
      <dgm:prSet presAssocID="{1A85C0E3-AE9F-4655-891D-B6B50F53A43A}" presName="root" presStyleCnt="0"/>
      <dgm:spPr/>
    </dgm:pt>
    <dgm:pt modelId="{3110E851-F46A-4BCF-8BF7-FFF7523A8C79}" type="pres">
      <dgm:prSet presAssocID="{1A85C0E3-AE9F-4655-891D-B6B50F53A43A}" presName="rootComposite" presStyleCnt="0"/>
      <dgm:spPr/>
    </dgm:pt>
    <dgm:pt modelId="{426A8A9F-975B-416C-A7DE-114192CCDD3B}" type="pres">
      <dgm:prSet presAssocID="{1A85C0E3-AE9F-4655-891D-B6B50F53A43A}" presName="rootText" presStyleLbl="node1" presStyleIdx="0" presStyleCnt="2" custScaleX="122046"/>
      <dgm:spPr/>
      <dgm:t>
        <a:bodyPr/>
        <a:lstStyle/>
        <a:p>
          <a:endParaRPr lang="ru-RU"/>
        </a:p>
      </dgm:t>
    </dgm:pt>
    <dgm:pt modelId="{1DC8A0B3-31C3-4592-8BEF-2AE0088AE0B5}" type="pres">
      <dgm:prSet presAssocID="{1A85C0E3-AE9F-4655-891D-B6B50F53A43A}" presName="rootConnector" presStyleLbl="node1" presStyleIdx="0" presStyleCnt="2"/>
      <dgm:spPr/>
      <dgm:t>
        <a:bodyPr/>
        <a:lstStyle/>
        <a:p>
          <a:endParaRPr lang="ru-RU"/>
        </a:p>
      </dgm:t>
    </dgm:pt>
    <dgm:pt modelId="{1E27C665-1FD4-4D7A-A90F-B9920F478AA5}" type="pres">
      <dgm:prSet presAssocID="{1A85C0E3-AE9F-4655-891D-B6B50F53A43A}" presName="childShape" presStyleCnt="0"/>
      <dgm:spPr/>
    </dgm:pt>
    <dgm:pt modelId="{AF260253-C1C3-4DA4-9EB3-99BEFC25F7C4}" type="pres">
      <dgm:prSet presAssocID="{DD26E216-5582-4B19-81D3-5E2D22D9001E}" presName="Name13" presStyleLbl="parChTrans1D2" presStyleIdx="0" presStyleCnt="4"/>
      <dgm:spPr/>
      <dgm:t>
        <a:bodyPr/>
        <a:lstStyle/>
        <a:p>
          <a:endParaRPr lang="ru-RU"/>
        </a:p>
      </dgm:t>
    </dgm:pt>
    <dgm:pt modelId="{1AA50CAD-7E9D-4B76-8667-EC21723D2D31}" type="pres">
      <dgm:prSet presAssocID="{3881BBDF-9FBE-4FA3-8A99-2EA98D485490}" presName="childText" presStyleLbl="bgAcc1" presStyleIdx="0" presStyleCnt="4" custScaleX="1527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0D374C-591B-4A0A-872D-11C708F76487}" type="pres">
      <dgm:prSet presAssocID="{5542E097-3E4F-47DD-B257-415E8C3C11DB}" presName="Name13" presStyleLbl="parChTrans1D2" presStyleIdx="1" presStyleCnt="4"/>
      <dgm:spPr/>
      <dgm:t>
        <a:bodyPr/>
        <a:lstStyle/>
        <a:p>
          <a:endParaRPr lang="ru-RU"/>
        </a:p>
      </dgm:t>
    </dgm:pt>
    <dgm:pt modelId="{695CCF7B-DD96-4063-B530-7A9753EDC718}" type="pres">
      <dgm:prSet presAssocID="{BC665D7E-04E6-4A83-B18A-389A1A2BBD03}" presName="childText" presStyleLbl="bgAcc1" presStyleIdx="1" presStyleCnt="4" custScaleX="1508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0E2B0F-680B-49D0-B8C5-6BB3F58A0CF9}" type="pres">
      <dgm:prSet presAssocID="{7E651AAB-1351-404C-A807-1A7DC56E5F5A}" presName="root" presStyleCnt="0"/>
      <dgm:spPr/>
    </dgm:pt>
    <dgm:pt modelId="{6C4304FE-899A-440F-9416-411466288D3A}" type="pres">
      <dgm:prSet presAssocID="{7E651AAB-1351-404C-A807-1A7DC56E5F5A}" presName="rootComposite" presStyleCnt="0"/>
      <dgm:spPr/>
    </dgm:pt>
    <dgm:pt modelId="{23062498-14AF-4DEC-A36B-D3942F93F90D}" type="pres">
      <dgm:prSet presAssocID="{7E651AAB-1351-404C-A807-1A7DC56E5F5A}" presName="rootText" presStyleLbl="node1" presStyleIdx="1" presStyleCnt="2" custScaleX="128966"/>
      <dgm:spPr/>
      <dgm:t>
        <a:bodyPr/>
        <a:lstStyle/>
        <a:p>
          <a:endParaRPr lang="ru-RU"/>
        </a:p>
      </dgm:t>
    </dgm:pt>
    <dgm:pt modelId="{E743F3A1-E4FD-41CA-B9D4-3DE4220F0DF1}" type="pres">
      <dgm:prSet presAssocID="{7E651AAB-1351-404C-A807-1A7DC56E5F5A}" presName="rootConnector" presStyleLbl="node1" presStyleIdx="1" presStyleCnt="2"/>
      <dgm:spPr/>
      <dgm:t>
        <a:bodyPr/>
        <a:lstStyle/>
        <a:p>
          <a:endParaRPr lang="ru-RU"/>
        </a:p>
      </dgm:t>
    </dgm:pt>
    <dgm:pt modelId="{DFE0FBE7-CEBE-4C63-B69B-91FE1044B9AC}" type="pres">
      <dgm:prSet presAssocID="{7E651AAB-1351-404C-A807-1A7DC56E5F5A}" presName="childShape" presStyleCnt="0"/>
      <dgm:spPr/>
    </dgm:pt>
    <dgm:pt modelId="{BDC54C99-34BF-4F08-9974-8A871A7A9066}" type="pres">
      <dgm:prSet presAssocID="{24A12028-FF53-4629-AAE1-C03B43080109}" presName="Name13" presStyleLbl="parChTrans1D2" presStyleIdx="2" presStyleCnt="4"/>
      <dgm:spPr/>
      <dgm:t>
        <a:bodyPr/>
        <a:lstStyle/>
        <a:p>
          <a:endParaRPr lang="ru-RU"/>
        </a:p>
      </dgm:t>
    </dgm:pt>
    <dgm:pt modelId="{6435E458-FA93-42A5-BFA3-4E9DC168271E}" type="pres">
      <dgm:prSet presAssocID="{0C0EB957-9418-4F91-BEA5-A81BA14D6A72}" presName="childText" presStyleLbl="bgAcc1" presStyleIdx="2" presStyleCnt="4" custScaleX="1671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DD0D57-E501-4889-99FA-5F8385738AF1}" type="pres">
      <dgm:prSet presAssocID="{7DFC4D0A-2ECC-4621-8FA3-F0824211FD00}" presName="Name13" presStyleLbl="parChTrans1D2" presStyleIdx="3" presStyleCnt="4"/>
      <dgm:spPr/>
      <dgm:t>
        <a:bodyPr/>
        <a:lstStyle/>
        <a:p>
          <a:endParaRPr lang="ru-RU"/>
        </a:p>
      </dgm:t>
    </dgm:pt>
    <dgm:pt modelId="{E3E0FA5F-B463-4F30-AFCD-E85E6762A6A8}" type="pres">
      <dgm:prSet presAssocID="{0197A646-342F-45C9-8E48-79870C71F6F5}" presName="childText" presStyleLbl="bgAcc1" presStyleIdx="3" presStyleCnt="4" custScaleX="1673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3A42DC-4A03-44A6-AB75-1BC7CC15E080}" srcId="{B9CF2323-9CFD-4A83-A26A-555660754567}" destId="{1A85C0E3-AE9F-4655-891D-B6B50F53A43A}" srcOrd="0" destOrd="0" parTransId="{C26F9969-F11D-43E6-836A-6EBEA621DF85}" sibTransId="{D593640B-29BA-432C-99A0-FDB09D495876}"/>
    <dgm:cxn modelId="{3ECA53A0-7458-4818-B479-12EB46711B2E}" srcId="{7E651AAB-1351-404C-A807-1A7DC56E5F5A}" destId="{0C0EB957-9418-4F91-BEA5-A81BA14D6A72}" srcOrd="0" destOrd="0" parTransId="{24A12028-FF53-4629-AAE1-C03B43080109}" sibTransId="{18C008A6-E107-4E23-9881-04523AB07581}"/>
    <dgm:cxn modelId="{EBC911AB-C752-4003-9973-315F285679D2}" type="presOf" srcId="{7E651AAB-1351-404C-A807-1A7DC56E5F5A}" destId="{23062498-14AF-4DEC-A36B-D3942F93F90D}" srcOrd="0" destOrd="0" presId="urn:microsoft.com/office/officeart/2005/8/layout/hierarchy3"/>
    <dgm:cxn modelId="{7842DC19-FDB5-46E7-AE92-1A7FCB8D1CE3}" type="presOf" srcId="{1A85C0E3-AE9F-4655-891D-B6B50F53A43A}" destId="{426A8A9F-975B-416C-A7DE-114192CCDD3B}" srcOrd="0" destOrd="0" presId="urn:microsoft.com/office/officeart/2005/8/layout/hierarchy3"/>
    <dgm:cxn modelId="{FBA0BF26-E83B-48A9-AC73-7948E4D18ACE}" srcId="{1A85C0E3-AE9F-4655-891D-B6B50F53A43A}" destId="{3881BBDF-9FBE-4FA3-8A99-2EA98D485490}" srcOrd="0" destOrd="0" parTransId="{DD26E216-5582-4B19-81D3-5E2D22D9001E}" sibTransId="{95E237EC-6E71-410E-8B62-2E4D743B6833}"/>
    <dgm:cxn modelId="{68F64277-B6E3-46B1-B4B2-0DD6D7643F6C}" type="presOf" srcId="{B9CF2323-9CFD-4A83-A26A-555660754567}" destId="{8F2A0D61-BBE8-401E-8795-86588F6E19C5}" srcOrd="0" destOrd="0" presId="urn:microsoft.com/office/officeart/2005/8/layout/hierarchy3"/>
    <dgm:cxn modelId="{D915BC93-4D57-4468-B68C-270034694BB6}" srcId="{B9CF2323-9CFD-4A83-A26A-555660754567}" destId="{7E651AAB-1351-404C-A807-1A7DC56E5F5A}" srcOrd="1" destOrd="0" parTransId="{C1F3C66B-C718-4C87-AE24-EF1EEBEC84F9}" sibTransId="{AD4812F5-CA2A-4666-AAB7-88EF4BAA2DAC}"/>
    <dgm:cxn modelId="{A7F167CE-68F0-4DE2-9763-3E21A5667AAB}" type="presOf" srcId="{24A12028-FF53-4629-AAE1-C03B43080109}" destId="{BDC54C99-34BF-4F08-9974-8A871A7A9066}" srcOrd="0" destOrd="0" presId="urn:microsoft.com/office/officeart/2005/8/layout/hierarchy3"/>
    <dgm:cxn modelId="{E66DB2C0-75BF-4C76-B7BD-419F226B2307}" srcId="{7E651AAB-1351-404C-A807-1A7DC56E5F5A}" destId="{0197A646-342F-45C9-8E48-79870C71F6F5}" srcOrd="1" destOrd="0" parTransId="{7DFC4D0A-2ECC-4621-8FA3-F0824211FD00}" sibTransId="{D1A4A0C9-BADC-4125-A03E-61EDAA24774F}"/>
    <dgm:cxn modelId="{BBA9E610-B09E-480A-B29F-B8171B33D1E9}" type="presOf" srcId="{0C0EB957-9418-4F91-BEA5-A81BA14D6A72}" destId="{6435E458-FA93-42A5-BFA3-4E9DC168271E}" srcOrd="0" destOrd="0" presId="urn:microsoft.com/office/officeart/2005/8/layout/hierarchy3"/>
    <dgm:cxn modelId="{563A8AF3-0259-453E-95CA-D7CD97C2E9FC}" type="presOf" srcId="{BC665D7E-04E6-4A83-B18A-389A1A2BBD03}" destId="{695CCF7B-DD96-4063-B530-7A9753EDC718}" srcOrd="0" destOrd="0" presId="urn:microsoft.com/office/officeart/2005/8/layout/hierarchy3"/>
    <dgm:cxn modelId="{3675B332-056B-48AC-B1E0-F9DB8B82AC4F}" srcId="{1A85C0E3-AE9F-4655-891D-B6B50F53A43A}" destId="{BC665D7E-04E6-4A83-B18A-389A1A2BBD03}" srcOrd="1" destOrd="0" parTransId="{5542E097-3E4F-47DD-B257-415E8C3C11DB}" sibTransId="{7A7830C7-D083-4777-A392-64E66C2B5BBA}"/>
    <dgm:cxn modelId="{AEDE4E5A-CD3F-4B4A-A868-E5EF45E3D2A7}" type="presOf" srcId="{7DFC4D0A-2ECC-4621-8FA3-F0824211FD00}" destId="{8ADD0D57-E501-4889-99FA-5F8385738AF1}" srcOrd="0" destOrd="0" presId="urn:microsoft.com/office/officeart/2005/8/layout/hierarchy3"/>
    <dgm:cxn modelId="{9DE0820A-3726-407D-9F02-7093B9D215D5}" type="presOf" srcId="{DD26E216-5582-4B19-81D3-5E2D22D9001E}" destId="{AF260253-C1C3-4DA4-9EB3-99BEFC25F7C4}" srcOrd="0" destOrd="0" presId="urn:microsoft.com/office/officeart/2005/8/layout/hierarchy3"/>
    <dgm:cxn modelId="{866D9C50-8769-42C0-B788-D3E6D26B9517}" type="presOf" srcId="{3881BBDF-9FBE-4FA3-8A99-2EA98D485490}" destId="{1AA50CAD-7E9D-4B76-8667-EC21723D2D31}" srcOrd="0" destOrd="0" presId="urn:microsoft.com/office/officeart/2005/8/layout/hierarchy3"/>
    <dgm:cxn modelId="{E424FB45-3B85-4337-93DA-690320393041}" type="presOf" srcId="{5542E097-3E4F-47DD-B257-415E8C3C11DB}" destId="{D60D374C-591B-4A0A-872D-11C708F76487}" srcOrd="0" destOrd="0" presId="urn:microsoft.com/office/officeart/2005/8/layout/hierarchy3"/>
    <dgm:cxn modelId="{846E60F3-C8E4-4DDE-828D-82A200C747E1}" type="presOf" srcId="{1A85C0E3-AE9F-4655-891D-B6B50F53A43A}" destId="{1DC8A0B3-31C3-4592-8BEF-2AE0088AE0B5}" srcOrd="1" destOrd="0" presId="urn:microsoft.com/office/officeart/2005/8/layout/hierarchy3"/>
    <dgm:cxn modelId="{9D8AB2C3-8521-4ED8-846A-978F2DF8D388}" type="presOf" srcId="{0197A646-342F-45C9-8E48-79870C71F6F5}" destId="{E3E0FA5F-B463-4F30-AFCD-E85E6762A6A8}" srcOrd="0" destOrd="0" presId="urn:microsoft.com/office/officeart/2005/8/layout/hierarchy3"/>
    <dgm:cxn modelId="{4F1F8278-1A1F-415C-82A0-297E43777D5F}" type="presOf" srcId="{7E651AAB-1351-404C-A807-1A7DC56E5F5A}" destId="{E743F3A1-E4FD-41CA-B9D4-3DE4220F0DF1}" srcOrd="1" destOrd="0" presId="urn:microsoft.com/office/officeart/2005/8/layout/hierarchy3"/>
    <dgm:cxn modelId="{B56C0BB7-3570-41C3-B8FA-B2E87C47731A}" type="presParOf" srcId="{8F2A0D61-BBE8-401E-8795-86588F6E19C5}" destId="{02882698-966A-4400-9ED7-B9A518A51922}" srcOrd="0" destOrd="0" presId="urn:microsoft.com/office/officeart/2005/8/layout/hierarchy3"/>
    <dgm:cxn modelId="{11BD78AB-201E-4A48-B09C-A8EB6DA08FF9}" type="presParOf" srcId="{02882698-966A-4400-9ED7-B9A518A51922}" destId="{3110E851-F46A-4BCF-8BF7-FFF7523A8C79}" srcOrd="0" destOrd="0" presId="urn:microsoft.com/office/officeart/2005/8/layout/hierarchy3"/>
    <dgm:cxn modelId="{BB02CD91-D3BD-43DB-87CF-31BBAB0DBAA1}" type="presParOf" srcId="{3110E851-F46A-4BCF-8BF7-FFF7523A8C79}" destId="{426A8A9F-975B-416C-A7DE-114192CCDD3B}" srcOrd="0" destOrd="0" presId="urn:microsoft.com/office/officeart/2005/8/layout/hierarchy3"/>
    <dgm:cxn modelId="{EB003AEA-630D-4F79-81EA-382708A8845C}" type="presParOf" srcId="{3110E851-F46A-4BCF-8BF7-FFF7523A8C79}" destId="{1DC8A0B3-31C3-4592-8BEF-2AE0088AE0B5}" srcOrd="1" destOrd="0" presId="urn:microsoft.com/office/officeart/2005/8/layout/hierarchy3"/>
    <dgm:cxn modelId="{4EDD590A-1014-4249-A603-DE222FE13A52}" type="presParOf" srcId="{02882698-966A-4400-9ED7-B9A518A51922}" destId="{1E27C665-1FD4-4D7A-A90F-B9920F478AA5}" srcOrd="1" destOrd="0" presId="urn:microsoft.com/office/officeart/2005/8/layout/hierarchy3"/>
    <dgm:cxn modelId="{442F214F-21D0-4CA1-A2AA-741EFEAF5C9B}" type="presParOf" srcId="{1E27C665-1FD4-4D7A-A90F-B9920F478AA5}" destId="{AF260253-C1C3-4DA4-9EB3-99BEFC25F7C4}" srcOrd="0" destOrd="0" presId="urn:microsoft.com/office/officeart/2005/8/layout/hierarchy3"/>
    <dgm:cxn modelId="{6441DC0B-9A08-43C8-99A4-0322706B8723}" type="presParOf" srcId="{1E27C665-1FD4-4D7A-A90F-B9920F478AA5}" destId="{1AA50CAD-7E9D-4B76-8667-EC21723D2D31}" srcOrd="1" destOrd="0" presId="urn:microsoft.com/office/officeart/2005/8/layout/hierarchy3"/>
    <dgm:cxn modelId="{9537CD8C-8E6C-4E83-BA5D-A328B2271804}" type="presParOf" srcId="{1E27C665-1FD4-4D7A-A90F-B9920F478AA5}" destId="{D60D374C-591B-4A0A-872D-11C708F76487}" srcOrd="2" destOrd="0" presId="urn:microsoft.com/office/officeart/2005/8/layout/hierarchy3"/>
    <dgm:cxn modelId="{37F80F94-A71A-48C3-8E45-E0A79F04FAC7}" type="presParOf" srcId="{1E27C665-1FD4-4D7A-A90F-B9920F478AA5}" destId="{695CCF7B-DD96-4063-B530-7A9753EDC718}" srcOrd="3" destOrd="0" presId="urn:microsoft.com/office/officeart/2005/8/layout/hierarchy3"/>
    <dgm:cxn modelId="{EB3EB02C-EFC0-483F-B046-65FE0ABE9007}" type="presParOf" srcId="{8F2A0D61-BBE8-401E-8795-86588F6E19C5}" destId="{180E2B0F-680B-49D0-B8C5-6BB3F58A0CF9}" srcOrd="1" destOrd="0" presId="urn:microsoft.com/office/officeart/2005/8/layout/hierarchy3"/>
    <dgm:cxn modelId="{D4E5F883-16D6-45AD-BE9F-6ED5E010159D}" type="presParOf" srcId="{180E2B0F-680B-49D0-B8C5-6BB3F58A0CF9}" destId="{6C4304FE-899A-440F-9416-411466288D3A}" srcOrd="0" destOrd="0" presId="urn:microsoft.com/office/officeart/2005/8/layout/hierarchy3"/>
    <dgm:cxn modelId="{FA1E6431-B0D9-4C0B-BF70-439E0893071C}" type="presParOf" srcId="{6C4304FE-899A-440F-9416-411466288D3A}" destId="{23062498-14AF-4DEC-A36B-D3942F93F90D}" srcOrd="0" destOrd="0" presId="urn:microsoft.com/office/officeart/2005/8/layout/hierarchy3"/>
    <dgm:cxn modelId="{AA553D0F-8989-4D30-BF39-23074D1408D7}" type="presParOf" srcId="{6C4304FE-899A-440F-9416-411466288D3A}" destId="{E743F3A1-E4FD-41CA-B9D4-3DE4220F0DF1}" srcOrd="1" destOrd="0" presId="urn:microsoft.com/office/officeart/2005/8/layout/hierarchy3"/>
    <dgm:cxn modelId="{71365E67-41A5-432A-8E1D-609FDFCEB14D}" type="presParOf" srcId="{180E2B0F-680B-49D0-B8C5-6BB3F58A0CF9}" destId="{DFE0FBE7-CEBE-4C63-B69B-91FE1044B9AC}" srcOrd="1" destOrd="0" presId="urn:microsoft.com/office/officeart/2005/8/layout/hierarchy3"/>
    <dgm:cxn modelId="{8AE32747-AB98-490E-B48E-4901B6B0613D}" type="presParOf" srcId="{DFE0FBE7-CEBE-4C63-B69B-91FE1044B9AC}" destId="{BDC54C99-34BF-4F08-9974-8A871A7A9066}" srcOrd="0" destOrd="0" presId="urn:microsoft.com/office/officeart/2005/8/layout/hierarchy3"/>
    <dgm:cxn modelId="{C3F5B799-73B7-4DC9-A649-BB287EC847CF}" type="presParOf" srcId="{DFE0FBE7-CEBE-4C63-B69B-91FE1044B9AC}" destId="{6435E458-FA93-42A5-BFA3-4E9DC168271E}" srcOrd="1" destOrd="0" presId="urn:microsoft.com/office/officeart/2005/8/layout/hierarchy3"/>
    <dgm:cxn modelId="{ED87C865-9700-46A8-A9E3-B4DE7E6CBA3B}" type="presParOf" srcId="{DFE0FBE7-CEBE-4C63-B69B-91FE1044B9AC}" destId="{8ADD0D57-E501-4889-99FA-5F8385738AF1}" srcOrd="2" destOrd="0" presId="urn:microsoft.com/office/officeart/2005/8/layout/hierarchy3"/>
    <dgm:cxn modelId="{D38D2052-5416-4707-A1FF-1EE2B2EBFB6B}" type="presParOf" srcId="{DFE0FBE7-CEBE-4C63-B69B-91FE1044B9AC}" destId="{E3E0FA5F-B463-4F30-AFCD-E85E6762A6A8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8423F1-588B-4C17-B5B0-46BD5EFC6BCC}">
      <dsp:nvSpPr>
        <dsp:cNvPr id="0" name=""/>
        <dsp:cNvSpPr/>
      </dsp:nvSpPr>
      <dsp:spPr>
        <a:xfrm>
          <a:off x="4414519" y="530"/>
          <a:ext cx="6621780" cy="2067780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smtClean="0"/>
            <a:t>прибыль (доходы, уменьшенные на величину расходов), полученная организацией за конкретный период времени</a:t>
          </a:r>
          <a:endParaRPr lang="ru-RU" sz="2800" kern="1200" dirty="0"/>
        </a:p>
      </dsp:txBody>
      <dsp:txXfrm>
        <a:off x="4414519" y="259003"/>
        <a:ext cx="5846363" cy="1550835"/>
      </dsp:txXfrm>
    </dsp:sp>
    <dsp:sp modelId="{36738D92-84DE-461A-A44D-856F12C21579}">
      <dsp:nvSpPr>
        <dsp:cNvPr id="0" name=""/>
        <dsp:cNvSpPr/>
      </dsp:nvSpPr>
      <dsp:spPr>
        <a:xfrm>
          <a:off x="0" y="530"/>
          <a:ext cx="4414520" cy="20677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Объект налогообложения </a:t>
          </a:r>
          <a:endParaRPr lang="ru-RU" sz="2800" b="1" kern="1200" dirty="0"/>
        </a:p>
      </dsp:txBody>
      <dsp:txXfrm>
        <a:off x="100941" y="101471"/>
        <a:ext cx="4212638" cy="1865898"/>
      </dsp:txXfrm>
    </dsp:sp>
    <dsp:sp modelId="{D8F61C15-FF08-468F-A08C-B8A63DDD4925}">
      <dsp:nvSpPr>
        <dsp:cNvPr id="0" name=""/>
        <dsp:cNvSpPr/>
      </dsp:nvSpPr>
      <dsp:spPr>
        <a:xfrm>
          <a:off x="4414519" y="2275089"/>
          <a:ext cx="6621780" cy="2067780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7701753"/>
            <a:satOff val="-36518"/>
            <a:lumOff val="-1959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7701753"/>
              <a:satOff val="-36518"/>
              <a:lumOff val="-19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smtClean="0"/>
            <a:t>в течение периода с 1 января по 31 декабря текущего года</a:t>
          </a:r>
          <a:endParaRPr lang="ru-RU" sz="2800" kern="1200" dirty="0"/>
        </a:p>
      </dsp:txBody>
      <dsp:txXfrm>
        <a:off x="4414519" y="2533562"/>
        <a:ext cx="5846363" cy="1550835"/>
      </dsp:txXfrm>
    </dsp:sp>
    <dsp:sp modelId="{879B6005-A585-43BD-A064-E74E31A831ED}">
      <dsp:nvSpPr>
        <dsp:cNvPr id="0" name=""/>
        <dsp:cNvSpPr/>
      </dsp:nvSpPr>
      <dsp:spPr>
        <a:xfrm>
          <a:off x="63502" y="2275619"/>
          <a:ext cx="4414520" cy="2067780"/>
        </a:xfrm>
        <a:prstGeom prst="roundRect">
          <a:avLst/>
        </a:prstGeom>
        <a:solidFill>
          <a:schemeClr val="accent4">
            <a:hueOff val="7484979"/>
            <a:satOff val="-41387"/>
            <a:lumOff val="-35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smtClean="0"/>
            <a:t>Налоговая база </a:t>
          </a:r>
          <a:endParaRPr lang="ru-RU" sz="2800" b="1" kern="1200" dirty="0"/>
        </a:p>
      </dsp:txBody>
      <dsp:txXfrm>
        <a:off x="164443" y="2376560"/>
        <a:ext cx="4212638" cy="186589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685AA1-C5CD-463A-9D90-22626F39E77D}">
      <dsp:nvSpPr>
        <dsp:cNvPr id="0" name=""/>
        <dsp:cNvSpPr/>
      </dsp:nvSpPr>
      <dsp:spPr>
        <a:xfrm>
          <a:off x="0" y="66599"/>
          <a:ext cx="10058399" cy="748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Налогоплательщики</a:t>
          </a:r>
          <a:endParaRPr lang="ru-RU" sz="3200" kern="1200" dirty="0"/>
        </a:p>
      </dsp:txBody>
      <dsp:txXfrm>
        <a:off x="36553" y="103152"/>
        <a:ext cx="9985293" cy="675694"/>
      </dsp:txXfrm>
    </dsp:sp>
    <dsp:sp modelId="{9E6DC8EE-B17F-465F-8981-025EAA2B4FD8}">
      <dsp:nvSpPr>
        <dsp:cNvPr id="0" name=""/>
        <dsp:cNvSpPr/>
      </dsp:nvSpPr>
      <dsp:spPr>
        <a:xfrm>
          <a:off x="0" y="815399"/>
          <a:ext cx="10058399" cy="1159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500" kern="1200" dirty="0" smtClean="0"/>
            <a:t>являющихся налоговыми резидентами Российской Федерации </a:t>
          </a:r>
          <a:endParaRPr lang="ru-RU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500" kern="1200" dirty="0" smtClean="0"/>
            <a:t>не являющихся налоговыми резидентами Российской Федерации в случае получения дохода на территории РФ</a:t>
          </a:r>
          <a:endParaRPr lang="ru-RU" sz="2500" kern="1200" dirty="0"/>
        </a:p>
      </dsp:txBody>
      <dsp:txXfrm>
        <a:off x="0" y="815399"/>
        <a:ext cx="10058399" cy="1159200"/>
      </dsp:txXfrm>
    </dsp:sp>
    <dsp:sp modelId="{049CE0D4-F020-4184-8D64-498089D6D6BE}">
      <dsp:nvSpPr>
        <dsp:cNvPr id="0" name=""/>
        <dsp:cNvSpPr/>
      </dsp:nvSpPr>
      <dsp:spPr>
        <a:xfrm>
          <a:off x="0" y="1974599"/>
          <a:ext cx="10058399" cy="7488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Объектом налогообложения </a:t>
          </a:r>
          <a:endParaRPr lang="ru-RU" sz="3200" kern="1200" dirty="0"/>
        </a:p>
      </dsp:txBody>
      <dsp:txXfrm>
        <a:off x="36553" y="2011152"/>
        <a:ext cx="9985293" cy="675694"/>
      </dsp:txXfrm>
    </dsp:sp>
    <dsp:sp modelId="{EFC0EE95-EAF7-4640-8407-E9E940424732}">
      <dsp:nvSpPr>
        <dsp:cNvPr id="0" name=""/>
        <dsp:cNvSpPr/>
      </dsp:nvSpPr>
      <dsp:spPr>
        <a:xfrm>
          <a:off x="0" y="2723399"/>
          <a:ext cx="10058399" cy="745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500" kern="1200" dirty="0" smtClean="0"/>
            <a:t>доходы, полученные физическим лицом за конкретный налоговый период</a:t>
          </a:r>
          <a:endParaRPr lang="ru-RU" sz="2500" kern="1200" dirty="0"/>
        </a:p>
      </dsp:txBody>
      <dsp:txXfrm>
        <a:off x="0" y="2723399"/>
        <a:ext cx="10058399" cy="745200"/>
      </dsp:txXfrm>
    </dsp:sp>
    <dsp:sp modelId="{134A4B90-080E-4D24-BA02-3C90B22D70DD}">
      <dsp:nvSpPr>
        <dsp:cNvPr id="0" name=""/>
        <dsp:cNvSpPr/>
      </dsp:nvSpPr>
      <dsp:spPr>
        <a:xfrm>
          <a:off x="0" y="3468600"/>
          <a:ext cx="10058399" cy="7488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Налоговая база </a:t>
          </a:r>
          <a:endParaRPr lang="ru-RU" sz="3200" kern="1200" dirty="0"/>
        </a:p>
      </dsp:txBody>
      <dsp:txXfrm>
        <a:off x="36553" y="3505153"/>
        <a:ext cx="9985293" cy="675694"/>
      </dsp:txXfrm>
    </dsp:sp>
    <dsp:sp modelId="{1BAE4E43-5CC3-48EA-95E0-02F3B7698E73}">
      <dsp:nvSpPr>
        <dsp:cNvPr id="0" name=""/>
        <dsp:cNvSpPr/>
      </dsp:nvSpPr>
      <dsp:spPr>
        <a:xfrm>
          <a:off x="0" y="4217400"/>
          <a:ext cx="10058399" cy="745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500" kern="1200" dirty="0" smtClean="0"/>
            <a:t>отдельно по каждому виду доходов, в отношении которых установлены различные налоговые ставки</a:t>
          </a:r>
          <a:endParaRPr lang="ru-RU" sz="2500" kern="1200" dirty="0"/>
        </a:p>
      </dsp:txBody>
      <dsp:txXfrm>
        <a:off x="0" y="4217400"/>
        <a:ext cx="10058399" cy="74520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685AA1-C5CD-463A-9D90-22626F39E77D}">
      <dsp:nvSpPr>
        <dsp:cNvPr id="0" name=""/>
        <dsp:cNvSpPr/>
      </dsp:nvSpPr>
      <dsp:spPr>
        <a:xfrm>
          <a:off x="0" y="62887"/>
          <a:ext cx="10505948" cy="725399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3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smtClean="0"/>
            <a:t>Налоговым периодом </a:t>
          </a:r>
          <a:endParaRPr lang="ru-RU" sz="3100" kern="1200" dirty="0"/>
        </a:p>
      </dsp:txBody>
      <dsp:txXfrm>
        <a:off x="35411" y="98298"/>
        <a:ext cx="10435126" cy="654577"/>
      </dsp:txXfrm>
    </dsp:sp>
    <dsp:sp modelId="{9E6DC8EE-B17F-465F-8981-025EAA2B4FD8}">
      <dsp:nvSpPr>
        <dsp:cNvPr id="0" name=""/>
        <dsp:cNvSpPr/>
      </dsp:nvSpPr>
      <dsp:spPr>
        <a:xfrm>
          <a:off x="0" y="788287"/>
          <a:ext cx="10505948" cy="513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564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smtClean="0"/>
            <a:t>календарный год</a:t>
          </a:r>
          <a:endParaRPr lang="ru-RU" sz="2400" kern="1200" dirty="0"/>
        </a:p>
      </dsp:txBody>
      <dsp:txXfrm>
        <a:off x="0" y="788287"/>
        <a:ext cx="10505948" cy="513360"/>
      </dsp:txXfrm>
    </dsp:sp>
    <dsp:sp modelId="{049CE0D4-F020-4184-8D64-498089D6D6BE}">
      <dsp:nvSpPr>
        <dsp:cNvPr id="0" name=""/>
        <dsp:cNvSpPr/>
      </dsp:nvSpPr>
      <dsp:spPr>
        <a:xfrm>
          <a:off x="0" y="1301647"/>
          <a:ext cx="10505948" cy="725399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hueOff val="-808782"/>
                <a:satOff val="20694"/>
                <a:lumOff val="784"/>
                <a:alphaOff val="0"/>
                <a:tint val="70000"/>
                <a:shade val="63000"/>
              </a:schemeClr>
              <a:schemeClr val="accent3">
                <a:hueOff val="-808782"/>
                <a:satOff val="20694"/>
                <a:lumOff val="784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налоговые ставки</a:t>
          </a:r>
          <a:endParaRPr lang="ru-RU" sz="3100" kern="1200" dirty="0"/>
        </a:p>
      </dsp:txBody>
      <dsp:txXfrm>
        <a:off x="35411" y="1337058"/>
        <a:ext cx="10435126" cy="654577"/>
      </dsp:txXfrm>
    </dsp:sp>
    <dsp:sp modelId="{EFC0EE95-EAF7-4640-8407-E9E940424732}">
      <dsp:nvSpPr>
        <dsp:cNvPr id="0" name=""/>
        <dsp:cNvSpPr/>
      </dsp:nvSpPr>
      <dsp:spPr>
        <a:xfrm>
          <a:off x="0" y="2027047"/>
          <a:ext cx="10505948" cy="513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564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/>
            <a:t>ст. 224 НК РФ  (9%, 13%, 15%, 30%, 35%)</a:t>
          </a:r>
          <a:endParaRPr lang="ru-RU" sz="2400" kern="1200" dirty="0"/>
        </a:p>
      </dsp:txBody>
      <dsp:txXfrm>
        <a:off x="0" y="2027047"/>
        <a:ext cx="10505948" cy="513360"/>
      </dsp:txXfrm>
    </dsp:sp>
    <dsp:sp modelId="{134A4B90-080E-4D24-BA02-3C90B22D70DD}">
      <dsp:nvSpPr>
        <dsp:cNvPr id="0" name=""/>
        <dsp:cNvSpPr/>
      </dsp:nvSpPr>
      <dsp:spPr>
        <a:xfrm>
          <a:off x="0" y="2540407"/>
          <a:ext cx="10505948" cy="725399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hueOff val="-1617565"/>
                <a:satOff val="41387"/>
                <a:lumOff val="1568"/>
                <a:alphaOff val="0"/>
                <a:tint val="70000"/>
                <a:shade val="63000"/>
              </a:schemeClr>
              <a:schemeClr val="accent3">
                <a:hueOff val="-1617565"/>
                <a:satOff val="41387"/>
                <a:lumOff val="1568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smtClean="0"/>
            <a:t>налоговые вычеты</a:t>
          </a:r>
          <a:endParaRPr lang="ru-RU" sz="3100" kern="1200" dirty="0"/>
        </a:p>
      </dsp:txBody>
      <dsp:txXfrm>
        <a:off x="35411" y="2575818"/>
        <a:ext cx="10435126" cy="654577"/>
      </dsp:txXfrm>
    </dsp:sp>
    <dsp:sp modelId="{1BAE4E43-5CC3-48EA-95E0-02F3B7698E73}">
      <dsp:nvSpPr>
        <dsp:cNvPr id="0" name=""/>
        <dsp:cNvSpPr/>
      </dsp:nvSpPr>
      <dsp:spPr>
        <a:xfrm>
          <a:off x="0" y="3265807"/>
          <a:ext cx="10505948" cy="1700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564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/>
            <a:t>стандартные (ст. 218), социальные (ст. 219), инвестиционные (ст. 219.1), имущественные (ст. 220), профессиональные (ст. 221), вычеты при переносе на будущие периоды убытков от операций с ценными бумагами и операций с финансовыми инструментами срочных сделок, обращающимися на организованном рынке </a:t>
          </a:r>
          <a:endParaRPr lang="ru-RU" sz="2400" kern="1200" dirty="0"/>
        </a:p>
      </dsp:txBody>
      <dsp:txXfrm>
        <a:off x="0" y="3265807"/>
        <a:ext cx="10505948" cy="17005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281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111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939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761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A457FBDC-440F-4850-8AEE-4C7E43C83564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50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314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327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826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532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858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08.11.2022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240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A457FBDC-440F-4850-8AEE-4C7E43C83564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78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altLang="ru-RU" sz="3200" cap="all" dirty="0"/>
              <a:t>Федеральные налоги</a:t>
            </a:r>
            <a:endParaRPr lang="en-US" altLang="ru-RU" cap="all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altLang="ru-RU" dirty="0" smtClean="0"/>
              <a:t>Лекция 6</a:t>
            </a:r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171384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77468"/>
          </a:xfrm>
        </p:spPr>
        <p:txBody>
          <a:bodyPr>
            <a:normAutofit/>
          </a:bodyPr>
          <a:lstStyle/>
          <a:p>
            <a:pPr algn="ctr"/>
            <a:r>
              <a:rPr lang="ru-RU" sz="2800" dirty="0"/>
              <a:t>Налог на добавленную стоимость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4580100"/>
              </p:ext>
            </p:extLst>
          </p:nvPr>
        </p:nvGraphicFramePr>
        <p:xfrm>
          <a:off x="609600" y="1473200"/>
          <a:ext cx="109601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4447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90168"/>
          </a:xfrm>
        </p:spPr>
        <p:txBody>
          <a:bodyPr>
            <a:norm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ru-RU" sz="4000" dirty="0" smtClean="0"/>
              <a:t>Подакцизные товары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1500" y="1460500"/>
            <a:ext cx="11099800" cy="47117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этиловый </a:t>
            </a:r>
            <a:r>
              <a:rPr lang="ru-RU" dirty="0"/>
              <a:t>спирт, произведенный из пищевого или непищевого сырья, в том числе денатурированный этиловый спирт, </a:t>
            </a:r>
            <a:r>
              <a:rPr lang="ru-RU" dirty="0" err="1"/>
              <a:t>спиртсырец</a:t>
            </a:r>
            <a:r>
              <a:rPr lang="ru-RU" dirty="0"/>
              <a:t>, дистилляты винный, виноградный, плодовый, коньячный, </a:t>
            </a:r>
            <a:r>
              <a:rPr lang="ru-RU" dirty="0" err="1"/>
              <a:t>кальвадосный</a:t>
            </a:r>
            <a:r>
              <a:rPr lang="ru-RU" dirty="0"/>
              <a:t>, </a:t>
            </a:r>
            <a:r>
              <a:rPr lang="ru-RU" dirty="0" err="1"/>
              <a:t>висковый</a:t>
            </a:r>
            <a:r>
              <a:rPr lang="ru-RU" dirty="0"/>
              <a:t> (далее — этиловый спирт);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спиртосодержащая </a:t>
            </a:r>
            <a:r>
              <a:rPr lang="ru-RU" dirty="0"/>
              <a:t>продукция (растворы, эмульсии, суспензии и другие виды продукции в жидком виде) с объемной долей этилового спирта более 9%, за исключением алкогольной продукции;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алкогольная </a:t>
            </a:r>
            <a:r>
              <a:rPr lang="ru-RU" dirty="0"/>
              <a:t>продукция (водка, ликероводочные изделия, коньяки, вино, фруктовое вино, ликерное вино, игристое вино (шампанское), винные напитки, сидр, </a:t>
            </a:r>
            <a:r>
              <a:rPr lang="ru-RU" dirty="0" err="1"/>
              <a:t>пуаре</a:t>
            </a:r>
            <a:r>
              <a:rPr lang="ru-RU" dirty="0"/>
              <a:t>, медовуха, пиво, напитки, изготавливаемые на основе пива, иные напитки с объемной долей этилового спирта более 0,5%, за исключением пищевой продукции в соответствии с перечнем, установленным Правительством РФ);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табачная </a:t>
            </a:r>
            <a:r>
              <a:rPr lang="ru-RU" dirty="0"/>
              <a:t>продукция;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автомобили </a:t>
            </a:r>
            <a:r>
              <a:rPr lang="ru-RU" dirty="0"/>
              <a:t>легковые;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3674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90168"/>
          </a:xfrm>
        </p:spPr>
        <p:txBody>
          <a:bodyPr>
            <a:norm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ru-RU" sz="4000" dirty="0" smtClean="0"/>
              <a:t>Подакцизные товары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1500" y="1460500"/>
            <a:ext cx="11099800" cy="47117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мотоциклы </a:t>
            </a:r>
            <a:r>
              <a:rPr lang="ru-RU" dirty="0"/>
              <a:t>с мощностью двигателя свыше 112,5 кВт (150 </a:t>
            </a:r>
            <a:r>
              <a:rPr lang="ru-RU" dirty="0" err="1"/>
              <a:t>л.с</a:t>
            </a:r>
            <a:r>
              <a:rPr lang="ru-RU" dirty="0"/>
              <a:t>.);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автомобильный </a:t>
            </a:r>
            <a:r>
              <a:rPr lang="ru-RU" dirty="0"/>
              <a:t>бензин;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дизельное </a:t>
            </a:r>
            <a:r>
              <a:rPr lang="ru-RU" dirty="0"/>
              <a:t>топливо;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моторные </a:t>
            </a:r>
            <a:r>
              <a:rPr lang="ru-RU" dirty="0"/>
              <a:t>масла для дизельных и (или) карбюраторных (</a:t>
            </a:r>
            <a:r>
              <a:rPr lang="ru-RU" dirty="0" err="1"/>
              <a:t>инжекторных</a:t>
            </a:r>
            <a:r>
              <a:rPr lang="ru-RU" dirty="0"/>
              <a:t>) двигателей;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прямогонный </a:t>
            </a:r>
            <a:r>
              <a:rPr lang="ru-RU" dirty="0"/>
              <a:t>бензин. В целях гл. 22 НК РФ им признаются бензиновые фракции, за исключением автомобильного бензина, авиационного керосина, акрилатов, полученные в результате:</a:t>
            </a:r>
          </a:p>
          <a:p>
            <a:pPr marL="0" indent="0">
              <a:buNone/>
            </a:pPr>
            <a:r>
              <a:rPr lang="ru-RU" dirty="0" smtClean="0"/>
              <a:t>- перегонки </a:t>
            </a:r>
            <a:r>
              <a:rPr lang="ru-RU" dirty="0"/>
              <a:t>(фракционирования) нефти, газового конденсата, попутного нефтяного газа, природного газа;</a:t>
            </a:r>
          </a:p>
          <a:p>
            <a:pPr marL="0" indent="0">
              <a:buNone/>
            </a:pPr>
            <a:r>
              <a:rPr lang="ru-RU" dirty="0"/>
              <a:t>- переработки (химических превращений) горючих сланцев, угля, фракций нефти, фракций газового конденсата, попутного нефтяного газа, природного газа;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9565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90168"/>
          </a:xfrm>
        </p:spPr>
        <p:txBody>
          <a:bodyPr>
            <a:norm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ru-RU" sz="4000" dirty="0" smtClean="0"/>
              <a:t>Подакцизные товары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1500" y="1460500"/>
            <a:ext cx="11099800" cy="47117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dirty="0"/>
              <a:t>средние дистилляты;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бензол</a:t>
            </a:r>
            <a:r>
              <a:rPr lang="ru-RU" dirty="0"/>
              <a:t>, параксилол, </a:t>
            </a:r>
            <a:r>
              <a:rPr lang="ru-RU" dirty="0" err="1"/>
              <a:t>ортоксилол</a:t>
            </a:r>
            <a:r>
              <a:rPr lang="ru-RU" dirty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авиационный </a:t>
            </a:r>
            <a:r>
              <a:rPr lang="ru-RU" dirty="0"/>
              <a:t>керосин;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природный </a:t>
            </a:r>
            <a:r>
              <a:rPr lang="ru-RU" dirty="0"/>
              <a:t>газ (в случаях, предусмотренных международными договорами РФ);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электронные </a:t>
            </a:r>
            <a:r>
              <a:rPr lang="ru-RU" dirty="0"/>
              <a:t>системы доставки никотина;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жидкости </a:t>
            </a:r>
            <a:r>
              <a:rPr lang="ru-RU" dirty="0"/>
              <a:t>для электронных систем доставки никотина;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табак </a:t>
            </a:r>
            <a:r>
              <a:rPr lang="ru-RU" dirty="0"/>
              <a:t>(табачные изделия), предназначенный для потребления путем нагревания.</a:t>
            </a:r>
          </a:p>
        </p:txBody>
      </p:sp>
    </p:spTree>
    <p:extLst>
      <p:ext uri="{BB962C8B-B14F-4D97-AF65-F5344CB8AC3E}">
        <p14:creationId xmlns:p14="http://schemas.microsoft.com/office/powerpoint/2010/main" val="3236392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12368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Акцизы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3376754"/>
              </p:ext>
            </p:extLst>
          </p:nvPr>
        </p:nvGraphicFramePr>
        <p:xfrm>
          <a:off x="533400" y="1549400"/>
          <a:ext cx="11226799" cy="462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9270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12368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Акцизы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314817"/>
              </p:ext>
            </p:extLst>
          </p:nvPr>
        </p:nvGraphicFramePr>
        <p:xfrm>
          <a:off x="533400" y="1549400"/>
          <a:ext cx="11226799" cy="462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746165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61568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Налог на прибыль организаций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4336414"/>
              </p:ext>
            </p:extLst>
          </p:nvPr>
        </p:nvGraphicFramePr>
        <p:xfrm>
          <a:off x="580898" y="1689100"/>
          <a:ext cx="110363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2012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61568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Налог на прибыль организаций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5252848"/>
              </p:ext>
            </p:extLst>
          </p:nvPr>
        </p:nvGraphicFramePr>
        <p:xfrm>
          <a:off x="580898" y="1689100"/>
          <a:ext cx="110363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2018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0" y="268732"/>
            <a:ext cx="10058400" cy="874268"/>
          </a:xfrm>
        </p:spPr>
        <p:txBody>
          <a:bodyPr/>
          <a:lstStyle/>
          <a:p>
            <a:pPr algn="ctr"/>
            <a:r>
              <a:rPr lang="ru-RU" sz="3200" dirty="0"/>
              <a:t>Налог на прибыль организаций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495446"/>
              </p:ext>
            </p:extLst>
          </p:nvPr>
        </p:nvGraphicFramePr>
        <p:xfrm>
          <a:off x="508000" y="1713259"/>
          <a:ext cx="10096500" cy="45367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46024"/>
                <a:gridCol w="3415202"/>
                <a:gridCol w="2335274"/>
              </a:tblGrid>
              <a:tr h="6792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Налогоплательщики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Прибыль для целей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налогообложения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Норма НК РФ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443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Российские организации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Доходы, уменьшенные на расходы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п. 1 ст. 247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829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Иностранные организации, осуществляющие деятельность в Российской Федерации 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через постоянное представительство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Доходы представительства, 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уменьшенные на расходы 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представительства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п. 2 ст. 247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301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Иные иностранные организации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Доходы, полученные от источников 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 Российской Федерации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п. 3 ст. 247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30736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217932"/>
            <a:ext cx="10058400" cy="963168"/>
          </a:xfrm>
        </p:spPr>
        <p:txBody>
          <a:bodyPr/>
          <a:lstStyle/>
          <a:p>
            <a:pPr algn="ctr"/>
            <a:r>
              <a:rPr lang="ru-RU" sz="3200" dirty="0"/>
              <a:t>Налог на прибыль организаций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488553"/>
              </p:ext>
            </p:extLst>
          </p:nvPr>
        </p:nvGraphicFramePr>
        <p:xfrm>
          <a:off x="345948" y="965200"/>
          <a:ext cx="10922000" cy="54887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62752"/>
                <a:gridCol w="5159248"/>
              </a:tblGrid>
              <a:tr h="10494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Расходы на производство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 реализацию, осуществленные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 течение отчетного (налогового)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периода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Внереализационные расходы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547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Прямые (ст. 318 НК РФ):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 материальные расходы (подп. 1 и 4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п. 1 ст. 254 НК РФ);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 суммы начисленной амортизации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 основным средствам, используемым 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при производстве товаров, работ, 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услуг (ст. 256—259 НК РФ);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 расходы на оплату труда персонала, 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участвующего в процессе производства 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товаров, выполнения работ, 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оказания услуг (ст. 255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НК РФ)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Расходы: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 на содержание переданного по договору аренды (лизинга) имущества;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 в виде процентов по долговым обязательствам;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 на организацию выпуска собственных ценных бумаг;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 в виде отрицательной курсовой разницы, возникающей от переоценки имущества в виде валютных ценностей;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 в виде отрицательной (положительной) разницы, образующейся вследствие отклонения курса продажи (покупки) иностранной валюты;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 на ликвидацию выводимых из эксплуатации основных средств и т. д.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73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Косвенные (ст. 318 НК РФ):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 все иные суммы расходов, за исключением 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внереализационных,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осуществляемых налогоплательщиком 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 течение отчетного (налогового) 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периода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1246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58154"/>
              </p:ext>
            </p:extLst>
          </p:nvPr>
        </p:nvGraphicFramePr>
        <p:xfrm>
          <a:off x="368300" y="269280"/>
          <a:ext cx="11201400" cy="6093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65015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10768"/>
          </a:xfrm>
        </p:spPr>
        <p:txBody>
          <a:bodyPr/>
          <a:lstStyle/>
          <a:p>
            <a:pPr algn="ctr"/>
            <a:r>
              <a:rPr lang="ru-RU" sz="3200" dirty="0"/>
              <a:t>Налог на доходы физических лиц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1077577"/>
              </p:ext>
            </p:extLst>
          </p:nvPr>
        </p:nvGraphicFramePr>
        <p:xfrm>
          <a:off x="1069848" y="1295400"/>
          <a:ext cx="100584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06620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645668"/>
          </a:xfrm>
        </p:spPr>
        <p:txBody>
          <a:bodyPr/>
          <a:lstStyle/>
          <a:p>
            <a:pPr algn="ctr"/>
            <a:r>
              <a:rPr lang="ru-RU" sz="3200" dirty="0"/>
              <a:t>Налог на доходы физических лиц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5618954"/>
              </p:ext>
            </p:extLst>
          </p:nvPr>
        </p:nvGraphicFramePr>
        <p:xfrm>
          <a:off x="622300" y="1295400"/>
          <a:ext cx="10505948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2229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3700" y="228601"/>
            <a:ext cx="10985500" cy="868363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>К федеральным налогам и сборам относятся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4357966"/>
              </p:ext>
            </p:extLst>
          </p:nvPr>
        </p:nvGraphicFramePr>
        <p:xfrm>
          <a:off x="673100" y="1096963"/>
          <a:ext cx="10706100" cy="4859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7131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1504" y="228601"/>
            <a:ext cx="8928992" cy="868363"/>
          </a:xfrm>
        </p:spPr>
        <p:txBody>
          <a:bodyPr/>
          <a:lstStyle/>
          <a:p>
            <a:r>
              <a:rPr lang="ru-RU" sz="2800" dirty="0"/>
              <a:t>К федеральным налогам и сборам относятся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7864993"/>
              </p:ext>
            </p:extLst>
          </p:nvPr>
        </p:nvGraphicFramePr>
        <p:xfrm>
          <a:off x="558800" y="1196752"/>
          <a:ext cx="1094740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0772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228704"/>
              </p:ext>
            </p:extLst>
          </p:nvPr>
        </p:nvGraphicFramePr>
        <p:xfrm>
          <a:off x="393700" y="476672"/>
          <a:ext cx="11264900" cy="5847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8673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9805690"/>
              </p:ext>
            </p:extLst>
          </p:nvPr>
        </p:nvGraphicFramePr>
        <p:xfrm>
          <a:off x="469900" y="368300"/>
          <a:ext cx="11150600" cy="5803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3123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77468"/>
          </a:xfrm>
        </p:spPr>
        <p:txBody>
          <a:bodyPr>
            <a:normAutofit/>
          </a:bodyPr>
          <a:lstStyle/>
          <a:p>
            <a:pPr algn="ctr"/>
            <a:r>
              <a:rPr lang="ru-RU" sz="2800" dirty="0"/>
              <a:t>Налог на добавленную стоимость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337346"/>
              </p:ext>
            </p:extLst>
          </p:nvPr>
        </p:nvGraphicFramePr>
        <p:xfrm>
          <a:off x="317500" y="1473200"/>
          <a:ext cx="11264900" cy="469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3948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77468"/>
          </a:xfrm>
        </p:spPr>
        <p:txBody>
          <a:bodyPr>
            <a:normAutofit/>
          </a:bodyPr>
          <a:lstStyle/>
          <a:p>
            <a:pPr algn="ctr"/>
            <a:r>
              <a:rPr lang="ru-RU" sz="2800" dirty="0"/>
              <a:t>Налог на добавленную стоимость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7813700"/>
              </p:ext>
            </p:extLst>
          </p:nvPr>
        </p:nvGraphicFramePr>
        <p:xfrm>
          <a:off x="317500" y="1320800"/>
          <a:ext cx="11264900" cy="5016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4485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77468"/>
          </a:xfrm>
        </p:spPr>
        <p:txBody>
          <a:bodyPr>
            <a:normAutofit/>
          </a:bodyPr>
          <a:lstStyle/>
          <a:p>
            <a:pPr algn="ctr"/>
            <a:r>
              <a:rPr lang="ru-RU" sz="2800" dirty="0"/>
              <a:t>Налог на добавленную стоимость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3898063"/>
              </p:ext>
            </p:extLst>
          </p:nvPr>
        </p:nvGraphicFramePr>
        <p:xfrm>
          <a:off x="647700" y="1562100"/>
          <a:ext cx="10972799" cy="461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19931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Дерево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C6AE0645-98FF-411B-B0E9-59ABD78A0C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Дерево</Template>
  <TotalTime>74</TotalTime>
  <Words>1380</Words>
  <Application>Microsoft Office PowerPoint</Application>
  <PresentationFormat>Широкоэкранный</PresentationFormat>
  <Paragraphs>188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Calibri</vt:lpstr>
      <vt:lpstr>Georgia</vt:lpstr>
      <vt:lpstr>Times New Roman</vt:lpstr>
      <vt:lpstr>Trebuchet MS</vt:lpstr>
      <vt:lpstr>Wingdings</vt:lpstr>
      <vt:lpstr>Дерево</vt:lpstr>
      <vt:lpstr>Федеральные налоги</vt:lpstr>
      <vt:lpstr>Презентация PowerPoint</vt:lpstr>
      <vt:lpstr>К федеральным налогам и сборам относятся</vt:lpstr>
      <vt:lpstr>К федеральным налогам и сборам относятся</vt:lpstr>
      <vt:lpstr>Презентация PowerPoint</vt:lpstr>
      <vt:lpstr>Презентация PowerPoint</vt:lpstr>
      <vt:lpstr>Налог на добавленную стоимость</vt:lpstr>
      <vt:lpstr>Налог на добавленную стоимость</vt:lpstr>
      <vt:lpstr>Налог на добавленную стоимость</vt:lpstr>
      <vt:lpstr>Налог на добавленную стоимость</vt:lpstr>
      <vt:lpstr>Подакцизные товары </vt:lpstr>
      <vt:lpstr>Подакцизные товары </vt:lpstr>
      <vt:lpstr>Подакцизные товары </vt:lpstr>
      <vt:lpstr>Акцизы</vt:lpstr>
      <vt:lpstr>Акцизы</vt:lpstr>
      <vt:lpstr>Налог на прибыль организаций</vt:lpstr>
      <vt:lpstr>Налог на прибыль организаций</vt:lpstr>
      <vt:lpstr>Налог на прибыль организаций</vt:lpstr>
      <vt:lpstr>Налог на прибыль организаций</vt:lpstr>
      <vt:lpstr>Налог на доходы физических лиц</vt:lpstr>
      <vt:lpstr>Налог на доходы физических лиц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Федеральные налоги</dc:title>
  <dc:creator>Иван Баскаков</dc:creator>
  <cp:lastModifiedBy>Иван Баскаков</cp:lastModifiedBy>
  <cp:revision>9</cp:revision>
  <dcterms:created xsi:type="dcterms:W3CDTF">2022-11-07T01:09:19Z</dcterms:created>
  <dcterms:modified xsi:type="dcterms:W3CDTF">2022-11-08T04:03:02Z</dcterms:modified>
</cp:coreProperties>
</file>