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0E2C37-96AA-4A33-B930-5A339BF0F09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3E0142-F351-400B-9C09-4964D34FCE6D}">
      <dgm:prSet phldrT="[Текст]"/>
      <dgm:spPr/>
      <dgm:t>
        <a:bodyPr/>
        <a:lstStyle/>
        <a:p>
          <a:r>
            <a:rPr lang="ru-RU" dirty="0" smtClean="0"/>
            <a:t>Региональные налоги</a:t>
          </a:r>
          <a:endParaRPr lang="ru-RU" dirty="0"/>
        </a:p>
      </dgm:t>
    </dgm:pt>
    <dgm:pt modelId="{2391A947-D391-417E-B722-353A06260BF2}" type="parTrans" cxnId="{51E3B29F-A142-4A1C-B119-DF0155754134}">
      <dgm:prSet/>
      <dgm:spPr/>
      <dgm:t>
        <a:bodyPr/>
        <a:lstStyle/>
        <a:p>
          <a:endParaRPr lang="ru-RU"/>
        </a:p>
      </dgm:t>
    </dgm:pt>
    <dgm:pt modelId="{7713D1AF-B019-4E42-A301-71442FE674F6}" type="sibTrans" cxnId="{51E3B29F-A142-4A1C-B119-DF0155754134}">
      <dgm:prSet/>
      <dgm:spPr/>
      <dgm:t>
        <a:bodyPr/>
        <a:lstStyle/>
        <a:p>
          <a:endParaRPr lang="ru-RU"/>
        </a:p>
      </dgm:t>
    </dgm:pt>
    <dgm:pt modelId="{D9755D27-3E3D-4235-87E4-3D48577F93A6}">
      <dgm:prSet phldrT="[Текст]"/>
      <dgm:spPr/>
      <dgm:t>
        <a:bodyPr/>
        <a:lstStyle/>
        <a:p>
          <a:r>
            <a:rPr lang="ru-RU" dirty="0" smtClean="0"/>
            <a:t>налог на имущество организаций (гл. 30 НК РФ)</a:t>
          </a:r>
          <a:endParaRPr lang="ru-RU" dirty="0"/>
        </a:p>
      </dgm:t>
    </dgm:pt>
    <dgm:pt modelId="{9412E27D-DA20-4164-8837-A0822C3510FF}" type="parTrans" cxnId="{3066E22E-459B-4FBB-95C2-F3AD44D7D242}">
      <dgm:prSet/>
      <dgm:spPr/>
      <dgm:t>
        <a:bodyPr/>
        <a:lstStyle/>
        <a:p>
          <a:endParaRPr lang="ru-RU"/>
        </a:p>
      </dgm:t>
    </dgm:pt>
    <dgm:pt modelId="{0DC5295A-9FD8-405D-A959-218A1402145C}" type="sibTrans" cxnId="{3066E22E-459B-4FBB-95C2-F3AD44D7D242}">
      <dgm:prSet/>
      <dgm:spPr/>
      <dgm:t>
        <a:bodyPr/>
        <a:lstStyle/>
        <a:p>
          <a:endParaRPr lang="ru-RU"/>
        </a:p>
      </dgm:t>
    </dgm:pt>
    <dgm:pt modelId="{EB51079F-29C5-496E-9B96-43A17F1297BB}">
      <dgm:prSet phldrT="[Текст]"/>
      <dgm:spPr/>
      <dgm:t>
        <a:bodyPr/>
        <a:lstStyle/>
        <a:p>
          <a:r>
            <a:rPr lang="ru-RU" dirty="0" smtClean="0"/>
            <a:t>налог на игорный бизнес (гл. 29 НК РФ)</a:t>
          </a:r>
          <a:endParaRPr lang="ru-RU" dirty="0"/>
        </a:p>
      </dgm:t>
    </dgm:pt>
    <dgm:pt modelId="{49A7EBF4-010D-4D96-8778-5E3B76CC9049}" type="parTrans" cxnId="{7B9A867A-45FC-43C7-8C7F-02843F9591B2}">
      <dgm:prSet/>
      <dgm:spPr/>
      <dgm:t>
        <a:bodyPr/>
        <a:lstStyle/>
        <a:p>
          <a:endParaRPr lang="ru-RU"/>
        </a:p>
      </dgm:t>
    </dgm:pt>
    <dgm:pt modelId="{7418C573-2E62-45C7-A05B-192A59F23A47}" type="sibTrans" cxnId="{7B9A867A-45FC-43C7-8C7F-02843F9591B2}">
      <dgm:prSet/>
      <dgm:spPr/>
      <dgm:t>
        <a:bodyPr/>
        <a:lstStyle/>
        <a:p>
          <a:endParaRPr lang="ru-RU"/>
        </a:p>
      </dgm:t>
    </dgm:pt>
    <dgm:pt modelId="{FC74E072-6D4F-4398-9C8E-E5B3AD433454}">
      <dgm:prSet phldrT="[Текст]"/>
      <dgm:spPr/>
      <dgm:t>
        <a:bodyPr/>
        <a:lstStyle/>
        <a:p>
          <a:r>
            <a:rPr lang="ru-RU" dirty="0" smtClean="0"/>
            <a:t>транспортный налог (гл. 28 НК РФ)</a:t>
          </a:r>
          <a:endParaRPr lang="ru-RU" dirty="0"/>
        </a:p>
      </dgm:t>
    </dgm:pt>
    <dgm:pt modelId="{E9169BE5-1981-4C1C-879C-CE8D5E4B40D6}" type="parTrans" cxnId="{A86EF6E1-0484-40CE-8821-B3487C6D2EEE}">
      <dgm:prSet/>
      <dgm:spPr/>
      <dgm:t>
        <a:bodyPr/>
        <a:lstStyle/>
        <a:p>
          <a:endParaRPr lang="ru-RU"/>
        </a:p>
      </dgm:t>
    </dgm:pt>
    <dgm:pt modelId="{028C8DBB-5133-4F68-AF23-411BF5565346}" type="sibTrans" cxnId="{A86EF6E1-0484-40CE-8821-B3487C6D2EEE}">
      <dgm:prSet/>
      <dgm:spPr/>
      <dgm:t>
        <a:bodyPr/>
        <a:lstStyle/>
        <a:p>
          <a:endParaRPr lang="ru-RU"/>
        </a:p>
      </dgm:t>
    </dgm:pt>
    <dgm:pt modelId="{7300B293-FB09-45E4-97ED-A438C1503FC1}" type="pres">
      <dgm:prSet presAssocID="{130E2C37-96AA-4A33-B930-5A339BF0F09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93E8F39-386C-488A-BABA-06367A8F7816}" type="pres">
      <dgm:prSet presAssocID="{2D3E0142-F351-400B-9C09-4964D34FCE6D}" presName="hierRoot1" presStyleCnt="0"/>
      <dgm:spPr/>
    </dgm:pt>
    <dgm:pt modelId="{5DB11EC9-F4A7-4FA3-BC2E-E599E66679EA}" type="pres">
      <dgm:prSet presAssocID="{2D3E0142-F351-400B-9C09-4964D34FCE6D}" presName="composite" presStyleCnt="0"/>
      <dgm:spPr/>
    </dgm:pt>
    <dgm:pt modelId="{3105AC30-A1BF-4962-A831-B01DBE209F0B}" type="pres">
      <dgm:prSet presAssocID="{2D3E0142-F351-400B-9C09-4964D34FCE6D}" presName="background" presStyleLbl="node0" presStyleIdx="0" presStyleCnt="1"/>
      <dgm:spPr/>
    </dgm:pt>
    <dgm:pt modelId="{54744A29-0E4A-4D29-B04E-60F1E3FD81FE}" type="pres">
      <dgm:prSet presAssocID="{2D3E0142-F351-400B-9C09-4964D34FCE6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D22AE6-4D37-418F-942B-8E8DAAB23303}" type="pres">
      <dgm:prSet presAssocID="{2D3E0142-F351-400B-9C09-4964D34FCE6D}" presName="hierChild2" presStyleCnt="0"/>
      <dgm:spPr/>
    </dgm:pt>
    <dgm:pt modelId="{D60922C9-3BCB-4F02-985A-AC70790D55F6}" type="pres">
      <dgm:prSet presAssocID="{9412E27D-DA20-4164-8837-A0822C3510FF}" presName="Name10" presStyleLbl="parChTrans1D2" presStyleIdx="0" presStyleCnt="3"/>
      <dgm:spPr/>
    </dgm:pt>
    <dgm:pt modelId="{2D49E22B-85DB-4837-84E9-78E27D3FA2BE}" type="pres">
      <dgm:prSet presAssocID="{D9755D27-3E3D-4235-87E4-3D48577F93A6}" presName="hierRoot2" presStyleCnt="0"/>
      <dgm:spPr/>
    </dgm:pt>
    <dgm:pt modelId="{7EC6484E-F013-4D6D-A3FC-811EF27873AE}" type="pres">
      <dgm:prSet presAssocID="{D9755D27-3E3D-4235-87E4-3D48577F93A6}" presName="composite2" presStyleCnt="0"/>
      <dgm:spPr/>
    </dgm:pt>
    <dgm:pt modelId="{B88FA755-E73F-4F8B-B027-050902468D2D}" type="pres">
      <dgm:prSet presAssocID="{D9755D27-3E3D-4235-87E4-3D48577F93A6}" presName="background2" presStyleLbl="node2" presStyleIdx="0" presStyleCnt="3"/>
      <dgm:spPr/>
    </dgm:pt>
    <dgm:pt modelId="{F231FA90-65C1-4B5D-935F-2EF65A12628E}" type="pres">
      <dgm:prSet presAssocID="{D9755D27-3E3D-4235-87E4-3D48577F93A6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505A69-0531-460A-A308-35B4D13BD089}" type="pres">
      <dgm:prSet presAssocID="{D9755D27-3E3D-4235-87E4-3D48577F93A6}" presName="hierChild3" presStyleCnt="0"/>
      <dgm:spPr/>
    </dgm:pt>
    <dgm:pt modelId="{DF212E81-2703-4A33-A6B2-1AE53724431B}" type="pres">
      <dgm:prSet presAssocID="{49A7EBF4-010D-4D96-8778-5E3B76CC9049}" presName="Name10" presStyleLbl="parChTrans1D2" presStyleIdx="1" presStyleCnt="3"/>
      <dgm:spPr/>
    </dgm:pt>
    <dgm:pt modelId="{8F643A62-46D3-4167-A17B-472CF5AD89A9}" type="pres">
      <dgm:prSet presAssocID="{EB51079F-29C5-496E-9B96-43A17F1297BB}" presName="hierRoot2" presStyleCnt="0"/>
      <dgm:spPr/>
    </dgm:pt>
    <dgm:pt modelId="{86D02790-4EFC-4510-B6CE-2E16AC0D812E}" type="pres">
      <dgm:prSet presAssocID="{EB51079F-29C5-496E-9B96-43A17F1297BB}" presName="composite2" presStyleCnt="0"/>
      <dgm:spPr/>
    </dgm:pt>
    <dgm:pt modelId="{09FEDADE-B28D-405C-95D7-058AACAF4E21}" type="pres">
      <dgm:prSet presAssocID="{EB51079F-29C5-496E-9B96-43A17F1297BB}" presName="background2" presStyleLbl="node2" presStyleIdx="1" presStyleCnt="3"/>
      <dgm:spPr/>
    </dgm:pt>
    <dgm:pt modelId="{FB2F6343-111B-4D4A-9FA5-3C36380CFE23}" type="pres">
      <dgm:prSet presAssocID="{EB51079F-29C5-496E-9B96-43A17F1297BB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17C6A2-7269-4889-9ACF-268BEE7E10A9}" type="pres">
      <dgm:prSet presAssocID="{EB51079F-29C5-496E-9B96-43A17F1297BB}" presName="hierChild3" presStyleCnt="0"/>
      <dgm:spPr/>
    </dgm:pt>
    <dgm:pt modelId="{E21788EE-A668-42CC-8EBA-C9B5E055EFDF}" type="pres">
      <dgm:prSet presAssocID="{E9169BE5-1981-4C1C-879C-CE8D5E4B40D6}" presName="Name10" presStyleLbl="parChTrans1D2" presStyleIdx="2" presStyleCnt="3"/>
      <dgm:spPr/>
    </dgm:pt>
    <dgm:pt modelId="{1048671D-5303-497D-8108-5D2989981B3D}" type="pres">
      <dgm:prSet presAssocID="{FC74E072-6D4F-4398-9C8E-E5B3AD433454}" presName="hierRoot2" presStyleCnt="0"/>
      <dgm:spPr/>
    </dgm:pt>
    <dgm:pt modelId="{FC308302-579C-49A3-AC9B-D8708F428AAF}" type="pres">
      <dgm:prSet presAssocID="{FC74E072-6D4F-4398-9C8E-E5B3AD433454}" presName="composite2" presStyleCnt="0"/>
      <dgm:spPr/>
    </dgm:pt>
    <dgm:pt modelId="{A676E13D-8E11-4959-9D10-831FB2DE4C69}" type="pres">
      <dgm:prSet presAssocID="{FC74E072-6D4F-4398-9C8E-E5B3AD433454}" presName="background2" presStyleLbl="node2" presStyleIdx="2" presStyleCnt="3"/>
      <dgm:spPr/>
    </dgm:pt>
    <dgm:pt modelId="{06828A90-EF2D-44E7-A5B7-E530DC3A554C}" type="pres">
      <dgm:prSet presAssocID="{FC74E072-6D4F-4398-9C8E-E5B3AD433454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DFF1B9-04B6-46C3-ABAD-B647FED632FB}" type="pres">
      <dgm:prSet presAssocID="{FC74E072-6D4F-4398-9C8E-E5B3AD433454}" presName="hierChild3" presStyleCnt="0"/>
      <dgm:spPr/>
    </dgm:pt>
  </dgm:ptLst>
  <dgm:cxnLst>
    <dgm:cxn modelId="{7B9A867A-45FC-43C7-8C7F-02843F9591B2}" srcId="{2D3E0142-F351-400B-9C09-4964D34FCE6D}" destId="{EB51079F-29C5-496E-9B96-43A17F1297BB}" srcOrd="1" destOrd="0" parTransId="{49A7EBF4-010D-4D96-8778-5E3B76CC9049}" sibTransId="{7418C573-2E62-45C7-A05B-192A59F23A47}"/>
    <dgm:cxn modelId="{6D14B0C1-DBD1-4C8A-99B0-004A9536443B}" type="presOf" srcId="{49A7EBF4-010D-4D96-8778-5E3B76CC9049}" destId="{DF212E81-2703-4A33-A6B2-1AE53724431B}" srcOrd="0" destOrd="0" presId="urn:microsoft.com/office/officeart/2005/8/layout/hierarchy1"/>
    <dgm:cxn modelId="{A86EF6E1-0484-40CE-8821-B3487C6D2EEE}" srcId="{2D3E0142-F351-400B-9C09-4964D34FCE6D}" destId="{FC74E072-6D4F-4398-9C8E-E5B3AD433454}" srcOrd="2" destOrd="0" parTransId="{E9169BE5-1981-4C1C-879C-CE8D5E4B40D6}" sibTransId="{028C8DBB-5133-4F68-AF23-411BF5565346}"/>
    <dgm:cxn modelId="{3A843088-F5EE-4483-BB50-ACB99BE67806}" type="presOf" srcId="{E9169BE5-1981-4C1C-879C-CE8D5E4B40D6}" destId="{E21788EE-A668-42CC-8EBA-C9B5E055EFDF}" srcOrd="0" destOrd="0" presId="urn:microsoft.com/office/officeart/2005/8/layout/hierarchy1"/>
    <dgm:cxn modelId="{83420F7B-6170-4859-B1DE-09D35E3C15ED}" type="presOf" srcId="{9412E27D-DA20-4164-8837-A0822C3510FF}" destId="{D60922C9-3BCB-4F02-985A-AC70790D55F6}" srcOrd="0" destOrd="0" presId="urn:microsoft.com/office/officeart/2005/8/layout/hierarchy1"/>
    <dgm:cxn modelId="{6F7A5E5F-B39C-4A9D-9CF9-A033D5B8E507}" type="presOf" srcId="{FC74E072-6D4F-4398-9C8E-E5B3AD433454}" destId="{06828A90-EF2D-44E7-A5B7-E530DC3A554C}" srcOrd="0" destOrd="0" presId="urn:microsoft.com/office/officeart/2005/8/layout/hierarchy1"/>
    <dgm:cxn modelId="{7CF96AE5-7C8F-49DE-8313-21DFFFCB70A0}" type="presOf" srcId="{EB51079F-29C5-496E-9B96-43A17F1297BB}" destId="{FB2F6343-111B-4D4A-9FA5-3C36380CFE23}" srcOrd="0" destOrd="0" presId="urn:microsoft.com/office/officeart/2005/8/layout/hierarchy1"/>
    <dgm:cxn modelId="{3066E22E-459B-4FBB-95C2-F3AD44D7D242}" srcId="{2D3E0142-F351-400B-9C09-4964D34FCE6D}" destId="{D9755D27-3E3D-4235-87E4-3D48577F93A6}" srcOrd="0" destOrd="0" parTransId="{9412E27D-DA20-4164-8837-A0822C3510FF}" sibTransId="{0DC5295A-9FD8-405D-A959-218A1402145C}"/>
    <dgm:cxn modelId="{43F3B2DD-1EE2-4F6F-AE8D-91C2C4D2D6FD}" type="presOf" srcId="{130E2C37-96AA-4A33-B930-5A339BF0F092}" destId="{7300B293-FB09-45E4-97ED-A438C1503FC1}" srcOrd="0" destOrd="0" presId="urn:microsoft.com/office/officeart/2005/8/layout/hierarchy1"/>
    <dgm:cxn modelId="{11A88168-9FBB-4C30-9804-414F557D162A}" type="presOf" srcId="{2D3E0142-F351-400B-9C09-4964D34FCE6D}" destId="{54744A29-0E4A-4D29-B04E-60F1E3FD81FE}" srcOrd="0" destOrd="0" presId="urn:microsoft.com/office/officeart/2005/8/layout/hierarchy1"/>
    <dgm:cxn modelId="{DB829732-16BF-494D-90F9-BFCFBBC87BBE}" type="presOf" srcId="{D9755D27-3E3D-4235-87E4-3D48577F93A6}" destId="{F231FA90-65C1-4B5D-935F-2EF65A12628E}" srcOrd="0" destOrd="0" presId="urn:microsoft.com/office/officeart/2005/8/layout/hierarchy1"/>
    <dgm:cxn modelId="{51E3B29F-A142-4A1C-B119-DF0155754134}" srcId="{130E2C37-96AA-4A33-B930-5A339BF0F092}" destId="{2D3E0142-F351-400B-9C09-4964D34FCE6D}" srcOrd="0" destOrd="0" parTransId="{2391A947-D391-417E-B722-353A06260BF2}" sibTransId="{7713D1AF-B019-4E42-A301-71442FE674F6}"/>
    <dgm:cxn modelId="{BE06CEF0-DF00-4288-9473-DE6DA633491E}" type="presParOf" srcId="{7300B293-FB09-45E4-97ED-A438C1503FC1}" destId="{E93E8F39-386C-488A-BABA-06367A8F7816}" srcOrd="0" destOrd="0" presId="urn:microsoft.com/office/officeart/2005/8/layout/hierarchy1"/>
    <dgm:cxn modelId="{CC426730-60ED-46D8-B423-DAACD1681B51}" type="presParOf" srcId="{E93E8F39-386C-488A-BABA-06367A8F7816}" destId="{5DB11EC9-F4A7-4FA3-BC2E-E599E66679EA}" srcOrd="0" destOrd="0" presId="urn:microsoft.com/office/officeart/2005/8/layout/hierarchy1"/>
    <dgm:cxn modelId="{B1474022-85E5-4828-A1E2-F89F6E1D0209}" type="presParOf" srcId="{5DB11EC9-F4A7-4FA3-BC2E-E599E66679EA}" destId="{3105AC30-A1BF-4962-A831-B01DBE209F0B}" srcOrd="0" destOrd="0" presId="urn:microsoft.com/office/officeart/2005/8/layout/hierarchy1"/>
    <dgm:cxn modelId="{D50CA1ED-07B7-47CF-B8D1-BEFC8F9B309F}" type="presParOf" srcId="{5DB11EC9-F4A7-4FA3-BC2E-E599E66679EA}" destId="{54744A29-0E4A-4D29-B04E-60F1E3FD81FE}" srcOrd="1" destOrd="0" presId="urn:microsoft.com/office/officeart/2005/8/layout/hierarchy1"/>
    <dgm:cxn modelId="{A15C82C3-3291-4BAE-B5A5-81C9A343935E}" type="presParOf" srcId="{E93E8F39-386C-488A-BABA-06367A8F7816}" destId="{E7D22AE6-4D37-418F-942B-8E8DAAB23303}" srcOrd="1" destOrd="0" presId="urn:microsoft.com/office/officeart/2005/8/layout/hierarchy1"/>
    <dgm:cxn modelId="{238FDDC2-F1F0-482B-A349-54C0F3A75C7A}" type="presParOf" srcId="{E7D22AE6-4D37-418F-942B-8E8DAAB23303}" destId="{D60922C9-3BCB-4F02-985A-AC70790D55F6}" srcOrd="0" destOrd="0" presId="urn:microsoft.com/office/officeart/2005/8/layout/hierarchy1"/>
    <dgm:cxn modelId="{1B9D54C2-5D30-45C8-8967-57F5696C33B6}" type="presParOf" srcId="{E7D22AE6-4D37-418F-942B-8E8DAAB23303}" destId="{2D49E22B-85DB-4837-84E9-78E27D3FA2BE}" srcOrd="1" destOrd="0" presId="urn:microsoft.com/office/officeart/2005/8/layout/hierarchy1"/>
    <dgm:cxn modelId="{CD680881-A8B6-4BDC-9574-43C48C97AEAE}" type="presParOf" srcId="{2D49E22B-85DB-4837-84E9-78E27D3FA2BE}" destId="{7EC6484E-F013-4D6D-A3FC-811EF27873AE}" srcOrd="0" destOrd="0" presId="urn:microsoft.com/office/officeart/2005/8/layout/hierarchy1"/>
    <dgm:cxn modelId="{EAE65DB9-4602-4C32-BF84-3AA3AC78D227}" type="presParOf" srcId="{7EC6484E-F013-4D6D-A3FC-811EF27873AE}" destId="{B88FA755-E73F-4F8B-B027-050902468D2D}" srcOrd="0" destOrd="0" presId="urn:microsoft.com/office/officeart/2005/8/layout/hierarchy1"/>
    <dgm:cxn modelId="{BC03F916-8F57-43D6-9BCF-CF03A29B5578}" type="presParOf" srcId="{7EC6484E-F013-4D6D-A3FC-811EF27873AE}" destId="{F231FA90-65C1-4B5D-935F-2EF65A12628E}" srcOrd="1" destOrd="0" presId="urn:microsoft.com/office/officeart/2005/8/layout/hierarchy1"/>
    <dgm:cxn modelId="{0770B5F9-32A8-439B-AA25-58D1D355566D}" type="presParOf" srcId="{2D49E22B-85DB-4837-84E9-78E27D3FA2BE}" destId="{E5505A69-0531-460A-A308-35B4D13BD089}" srcOrd="1" destOrd="0" presId="urn:microsoft.com/office/officeart/2005/8/layout/hierarchy1"/>
    <dgm:cxn modelId="{EC519959-76D7-4520-B2E5-D22191BC6C51}" type="presParOf" srcId="{E7D22AE6-4D37-418F-942B-8E8DAAB23303}" destId="{DF212E81-2703-4A33-A6B2-1AE53724431B}" srcOrd="2" destOrd="0" presId="urn:microsoft.com/office/officeart/2005/8/layout/hierarchy1"/>
    <dgm:cxn modelId="{615479D3-60B4-41E5-B11F-A82470FE3B8B}" type="presParOf" srcId="{E7D22AE6-4D37-418F-942B-8E8DAAB23303}" destId="{8F643A62-46D3-4167-A17B-472CF5AD89A9}" srcOrd="3" destOrd="0" presId="urn:microsoft.com/office/officeart/2005/8/layout/hierarchy1"/>
    <dgm:cxn modelId="{EBC24513-A05A-41D4-9EB5-1FA98B70ECF4}" type="presParOf" srcId="{8F643A62-46D3-4167-A17B-472CF5AD89A9}" destId="{86D02790-4EFC-4510-B6CE-2E16AC0D812E}" srcOrd="0" destOrd="0" presId="urn:microsoft.com/office/officeart/2005/8/layout/hierarchy1"/>
    <dgm:cxn modelId="{2F967946-E010-4B39-A924-E90E5F9B0498}" type="presParOf" srcId="{86D02790-4EFC-4510-B6CE-2E16AC0D812E}" destId="{09FEDADE-B28D-405C-95D7-058AACAF4E21}" srcOrd="0" destOrd="0" presId="urn:microsoft.com/office/officeart/2005/8/layout/hierarchy1"/>
    <dgm:cxn modelId="{577C78E8-520A-4538-9A61-337D65225997}" type="presParOf" srcId="{86D02790-4EFC-4510-B6CE-2E16AC0D812E}" destId="{FB2F6343-111B-4D4A-9FA5-3C36380CFE23}" srcOrd="1" destOrd="0" presId="urn:microsoft.com/office/officeart/2005/8/layout/hierarchy1"/>
    <dgm:cxn modelId="{A293FFB6-B94F-47E5-8FA9-6B3DDE4D4E8D}" type="presParOf" srcId="{8F643A62-46D3-4167-A17B-472CF5AD89A9}" destId="{A817C6A2-7269-4889-9ACF-268BEE7E10A9}" srcOrd="1" destOrd="0" presId="urn:microsoft.com/office/officeart/2005/8/layout/hierarchy1"/>
    <dgm:cxn modelId="{B52C04C4-2CE5-47E0-AE3A-3C12DB0A8524}" type="presParOf" srcId="{E7D22AE6-4D37-418F-942B-8E8DAAB23303}" destId="{E21788EE-A668-42CC-8EBA-C9B5E055EFDF}" srcOrd="4" destOrd="0" presId="urn:microsoft.com/office/officeart/2005/8/layout/hierarchy1"/>
    <dgm:cxn modelId="{F48BC3BD-6720-43D0-855A-828FFC355193}" type="presParOf" srcId="{E7D22AE6-4D37-418F-942B-8E8DAAB23303}" destId="{1048671D-5303-497D-8108-5D2989981B3D}" srcOrd="5" destOrd="0" presId="urn:microsoft.com/office/officeart/2005/8/layout/hierarchy1"/>
    <dgm:cxn modelId="{E27469F8-FE20-4074-BEC8-52B7A906A48B}" type="presParOf" srcId="{1048671D-5303-497D-8108-5D2989981B3D}" destId="{FC308302-579C-49A3-AC9B-D8708F428AAF}" srcOrd="0" destOrd="0" presId="urn:microsoft.com/office/officeart/2005/8/layout/hierarchy1"/>
    <dgm:cxn modelId="{747801E3-666F-49C2-9E0F-E3C6FD26FB83}" type="presParOf" srcId="{FC308302-579C-49A3-AC9B-D8708F428AAF}" destId="{A676E13D-8E11-4959-9D10-831FB2DE4C69}" srcOrd="0" destOrd="0" presId="urn:microsoft.com/office/officeart/2005/8/layout/hierarchy1"/>
    <dgm:cxn modelId="{60435A08-D66F-4C4C-888A-A8DFEBA42720}" type="presParOf" srcId="{FC308302-579C-49A3-AC9B-D8708F428AAF}" destId="{06828A90-EF2D-44E7-A5B7-E530DC3A554C}" srcOrd="1" destOrd="0" presId="urn:microsoft.com/office/officeart/2005/8/layout/hierarchy1"/>
    <dgm:cxn modelId="{C6B404BE-1FDE-477D-AC19-346161CB867E}" type="presParOf" srcId="{1048671D-5303-497D-8108-5D2989981B3D}" destId="{DDDFF1B9-04B6-46C3-ABAD-B647FED632F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11FD51-9AD5-44DE-83DF-39A2CC3FB30C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E6B99C5-A28D-4125-978E-63C8A9054357}">
      <dgm:prSet phldrT="[Текст]"/>
      <dgm:spPr/>
      <dgm:t>
        <a:bodyPr/>
        <a:lstStyle/>
        <a:p>
          <a:r>
            <a:rPr lang="ru-RU" dirty="0" smtClean="0"/>
            <a:t>Налог на имущество организаций</a:t>
          </a:r>
          <a:endParaRPr lang="ru-RU" dirty="0"/>
        </a:p>
      </dgm:t>
    </dgm:pt>
    <dgm:pt modelId="{0E9FAA7C-4EFF-422E-AF76-5E5876CF69E4}" type="parTrans" cxnId="{0CB4DB2B-6871-42A2-ADC1-CA4219417298}">
      <dgm:prSet/>
      <dgm:spPr/>
      <dgm:t>
        <a:bodyPr/>
        <a:lstStyle/>
        <a:p>
          <a:endParaRPr lang="ru-RU"/>
        </a:p>
      </dgm:t>
    </dgm:pt>
    <dgm:pt modelId="{99E8CCEE-E334-4A07-AE0F-66C9C003FB52}" type="sibTrans" cxnId="{0CB4DB2B-6871-42A2-ADC1-CA4219417298}">
      <dgm:prSet/>
      <dgm:spPr/>
      <dgm:t>
        <a:bodyPr/>
        <a:lstStyle/>
        <a:p>
          <a:endParaRPr lang="ru-RU"/>
        </a:p>
      </dgm:t>
    </dgm:pt>
    <dgm:pt modelId="{AA0C4C48-75EF-4073-A14A-EB61AE6C9C3D}">
      <dgm:prSet phldrT="[Текст]"/>
      <dgm:spPr/>
      <dgm:t>
        <a:bodyPr/>
        <a:lstStyle/>
        <a:p>
          <a:r>
            <a:rPr lang="ru-RU" dirty="0" smtClean="0"/>
            <a:t>Налогоплательщики</a:t>
          </a:r>
          <a:endParaRPr lang="ru-RU" dirty="0"/>
        </a:p>
      </dgm:t>
    </dgm:pt>
    <dgm:pt modelId="{61577DE3-DAF6-4FE0-AC1F-D3A3D4D2EB4F}" type="parTrans" cxnId="{D1AB1375-130D-4430-9660-655C77C632E3}">
      <dgm:prSet/>
      <dgm:spPr/>
      <dgm:t>
        <a:bodyPr/>
        <a:lstStyle/>
        <a:p>
          <a:endParaRPr lang="ru-RU"/>
        </a:p>
      </dgm:t>
    </dgm:pt>
    <dgm:pt modelId="{35CBC471-0EBA-4239-9951-2B7F711651A5}" type="sibTrans" cxnId="{D1AB1375-130D-4430-9660-655C77C632E3}">
      <dgm:prSet/>
      <dgm:spPr/>
      <dgm:t>
        <a:bodyPr/>
        <a:lstStyle/>
        <a:p>
          <a:endParaRPr lang="ru-RU"/>
        </a:p>
      </dgm:t>
    </dgm:pt>
    <dgm:pt modelId="{2B565519-F460-4A34-B7E5-6899457D0282}">
      <dgm:prSet phldrT="[Текст]"/>
      <dgm:spPr/>
      <dgm:t>
        <a:bodyPr/>
        <a:lstStyle/>
        <a:p>
          <a:r>
            <a:rPr lang="ru-RU" dirty="0" smtClean="0"/>
            <a:t>организации, имеющие имущество, признаваемое объектом налогообложения</a:t>
          </a:r>
          <a:endParaRPr lang="ru-RU" dirty="0"/>
        </a:p>
      </dgm:t>
    </dgm:pt>
    <dgm:pt modelId="{D143ED36-8C57-4D82-96AB-665DE8B1C9F8}" type="parTrans" cxnId="{61093C51-C3AB-4AC4-88ED-B96FED0EF7FD}">
      <dgm:prSet/>
      <dgm:spPr/>
      <dgm:t>
        <a:bodyPr/>
        <a:lstStyle/>
        <a:p>
          <a:endParaRPr lang="ru-RU"/>
        </a:p>
      </dgm:t>
    </dgm:pt>
    <dgm:pt modelId="{EE0ADE53-990B-479F-BDE0-DFFA0EDBC402}" type="sibTrans" cxnId="{61093C51-C3AB-4AC4-88ED-B96FED0EF7FD}">
      <dgm:prSet/>
      <dgm:spPr/>
      <dgm:t>
        <a:bodyPr/>
        <a:lstStyle/>
        <a:p>
          <a:endParaRPr lang="ru-RU"/>
        </a:p>
      </dgm:t>
    </dgm:pt>
    <dgm:pt modelId="{32BC4F58-DAF9-45E3-83D7-71536E6D8538}">
      <dgm:prSet phldrT="[Текст]"/>
      <dgm:spPr/>
      <dgm:t>
        <a:bodyPr/>
        <a:lstStyle/>
        <a:p>
          <a:r>
            <a:rPr lang="ru-RU" dirty="0" smtClean="0"/>
            <a:t>Объекты налогообложения </a:t>
          </a:r>
          <a:endParaRPr lang="ru-RU" dirty="0"/>
        </a:p>
      </dgm:t>
    </dgm:pt>
    <dgm:pt modelId="{BB4F2BBD-C3F3-4851-9C18-7FF329CE223C}" type="parTrans" cxnId="{C91E7035-4C5D-4E2A-B866-38776C379C5A}">
      <dgm:prSet/>
      <dgm:spPr/>
      <dgm:t>
        <a:bodyPr/>
        <a:lstStyle/>
        <a:p>
          <a:endParaRPr lang="ru-RU"/>
        </a:p>
      </dgm:t>
    </dgm:pt>
    <dgm:pt modelId="{C78F45CE-7D37-4954-A6C8-78CAC7883998}" type="sibTrans" cxnId="{C91E7035-4C5D-4E2A-B866-38776C379C5A}">
      <dgm:prSet/>
      <dgm:spPr/>
      <dgm:t>
        <a:bodyPr/>
        <a:lstStyle/>
        <a:p>
          <a:endParaRPr lang="ru-RU"/>
        </a:p>
      </dgm:t>
    </dgm:pt>
    <dgm:pt modelId="{1A74C3F8-FCD7-40A8-9B72-5E197B805FBE}">
      <dgm:prSet phldrT="[Текст]"/>
      <dgm:spPr/>
      <dgm:t>
        <a:bodyPr/>
        <a:lstStyle/>
        <a:p>
          <a:r>
            <a:rPr lang="ru-RU" dirty="0" smtClean="0"/>
            <a:t>недвижимое имущество</a:t>
          </a:r>
          <a:endParaRPr lang="ru-RU" dirty="0"/>
        </a:p>
      </dgm:t>
    </dgm:pt>
    <dgm:pt modelId="{63D2C37E-1020-4F3B-A014-C4B8747DA9C3}" type="parTrans" cxnId="{9696D7BC-0468-4857-A298-31FD2DA10455}">
      <dgm:prSet/>
      <dgm:spPr/>
      <dgm:t>
        <a:bodyPr/>
        <a:lstStyle/>
        <a:p>
          <a:endParaRPr lang="ru-RU"/>
        </a:p>
      </dgm:t>
    </dgm:pt>
    <dgm:pt modelId="{681AE0BD-2623-4051-B09E-9908F3136CA4}" type="sibTrans" cxnId="{9696D7BC-0468-4857-A298-31FD2DA10455}">
      <dgm:prSet/>
      <dgm:spPr/>
      <dgm:t>
        <a:bodyPr/>
        <a:lstStyle/>
        <a:p>
          <a:endParaRPr lang="ru-RU"/>
        </a:p>
      </dgm:t>
    </dgm:pt>
    <dgm:pt modelId="{957D28DB-0AD5-44EF-96F7-4D0966BE0B6B}">
      <dgm:prSet phldrT="[Текст]"/>
      <dgm:spPr/>
      <dgm:t>
        <a:bodyPr/>
        <a:lstStyle/>
        <a:p>
          <a:r>
            <a:rPr lang="ru-RU" dirty="0" smtClean="0"/>
            <a:t>Налоговая база </a:t>
          </a:r>
          <a:endParaRPr lang="ru-RU" dirty="0"/>
        </a:p>
      </dgm:t>
    </dgm:pt>
    <dgm:pt modelId="{474FC0C7-DD65-427D-8C80-D694B7F3FF2F}" type="parTrans" cxnId="{83E9AC16-B118-44CB-9C66-6A65A81B4972}">
      <dgm:prSet/>
      <dgm:spPr/>
      <dgm:t>
        <a:bodyPr/>
        <a:lstStyle/>
        <a:p>
          <a:endParaRPr lang="ru-RU"/>
        </a:p>
      </dgm:t>
    </dgm:pt>
    <dgm:pt modelId="{A03FE3E6-94BA-4A6C-959F-370909AFB01F}" type="sibTrans" cxnId="{83E9AC16-B118-44CB-9C66-6A65A81B4972}">
      <dgm:prSet/>
      <dgm:spPr/>
      <dgm:t>
        <a:bodyPr/>
        <a:lstStyle/>
        <a:p>
          <a:endParaRPr lang="ru-RU"/>
        </a:p>
      </dgm:t>
    </dgm:pt>
    <dgm:pt modelId="{26DEF1A8-2772-4324-8EAE-B91534F0FEBE}">
      <dgm:prSet phldrT="[Текст]"/>
      <dgm:spPr/>
      <dgm:t>
        <a:bodyPr/>
        <a:lstStyle/>
        <a:p>
          <a:r>
            <a:rPr lang="ru-RU" dirty="0" smtClean="0"/>
            <a:t>отдельно в отношении каждого объекта налогообложения</a:t>
          </a:r>
          <a:endParaRPr lang="ru-RU" dirty="0"/>
        </a:p>
      </dgm:t>
    </dgm:pt>
    <dgm:pt modelId="{972B241F-EB99-4003-8D72-369093BE6A4D}" type="parTrans" cxnId="{DA0B736F-63E2-45C4-BE38-AA5C8776BEE0}">
      <dgm:prSet/>
      <dgm:spPr/>
      <dgm:t>
        <a:bodyPr/>
        <a:lstStyle/>
        <a:p>
          <a:endParaRPr lang="ru-RU"/>
        </a:p>
      </dgm:t>
    </dgm:pt>
    <dgm:pt modelId="{A59D546C-0FAD-4816-A338-ECA81387D9C9}" type="sibTrans" cxnId="{DA0B736F-63E2-45C4-BE38-AA5C8776BEE0}">
      <dgm:prSet/>
      <dgm:spPr/>
      <dgm:t>
        <a:bodyPr/>
        <a:lstStyle/>
        <a:p>
          <a:endParaRPr lang="ru-RU"/>
        </a:p>
      </dgm:t>
    </dgm:pt>
    <dgm:pt modelId="{664102BC-38FF-43F7-B6EC-1F148DF58387}">
      <dgm:prSet phldrT="[Текст]"/>
      <dgm:spPr/>
      <dgm:t>
        <a:bodyPr/>
        <a:lstStyle/>
        <a:p>
          <a:r>
            <a:rPr lang="ru-RU" dirty="0" smtClean="0"/>
            <a:t>Налоговый период</a:t>
          </a:r>
          <a:endParaRPr lang="ru-RU" dirty="0"/>
        </a:p>
      </dgm:t>
    </dgm:pt>
    <dgm:pt modelId="{3F7EEAA1-3E13-4998-99FB-F36D93D93CE1}" type="parTrans" cxnId="{0639E254-E43E-4C11-B1E9-8F021D6CF914}">
      <dgm:prSet/>
      <dgm:spPr/>
      <dgm:t>
        <a:bodyPr/>
        <a:lstStyle/>
        <a:p>
          <a:endParaRPr lang="ru-RU"/>
        </a:p>
      </dgm:t>
    </dgm:pt>
    <dgm:pt modelId="{73DC58A9-2DE0-4BB9-B797-3579C3339F98}" type="sibTrans" cxnId="{0639E254-E43E-4C11-B1E9-8F021D6CF914}">
      <dgm:prSet/>
      <dgm:spPr/>
      <dgm:t>
        <a:bodyPr/>
        <a:lstStyle/>
        <a:p>
          <a:endParaRPr lang="ru-RU"/>
        </a:p>
      </dgm:t>
    </dgm:pt>
    <dgm:pt modelId="{08B08A9D-D1F7-4058-B9AF-D1897DE00EFF}">
      <dgm:prSet phldrT="[Текст]"/>
      <dgm:spPr/>
      <dgm:t>
        <a:bodyPr/>
        <a:lstStyle/>
        <a:p>
          <a:r>
            <a:rPr lang="ru-RU" dirty="0" smtClean="0"/>
            <a:t> календарный год</a:t>
          </a:r>
          <a:endParaRPr lang="ru-RU" dirty="0"/>
        </a:p>
      </dgm:t>
    </dgm:pt>
    <dgm:pt modelId="{7C72E014-7CBC-4AC1-A69F-D47430C9365F}" type="parTrans" cxnId="{7D28AB50-83AE-4F33-95FB-D4AF10A0559B}">
      <dgm:prSet/>
      <dgm:spPr/>
      <dgm:t>
        <a:bodyPr/>
        <a:lstStyle/>
        <a:p>
          <a:endParaRPr lang="ru-RU"/>
        </a:p>
      </dgm:t>
    </dgm:pt>
    <dgm:pt modelId="{9EA6ABDF-9ED7-40C6-9BA6-699F0B07C858}" type="sibTrans" cxnId="{7D28AB50-83AE-4F33-95FB-D4AF10A0559B}">
      <dgm:prSet/>
      <dgm:spPr/>
      <dgm:t>
        <a:bodyPr/>
        <a:lstStyle/>
        <a:p>
          <a:endParaRPr lang="ru-RU"/>
        </a:p>
      </dgm:t>
    </dgm:pt>
    <dgm:pt modelId="{0ECC6E05-3F6F-4745-8D34-6591DBF37984}">
      <dgm:prSet phldrT="[Текст]"/>
      <dgm:spPr/>
      <dgm:t>
        <a:bodyPr/>
        <a:lstStyle/>
        <a:p>
          <a:r>
            <a:rPr lang="ru-RU" dirty="0" smtClean="0"/>
            <a:t>Налоговые ставки </a:t>
          </a:r>
          <a:endParaRPr lang="ru-RU" dirty="0"/>
        </a:p>
      </dgm:t>
    </dgm:pt>
    <dgm:pt modelId="{6F47B114-D508-46BC-8545-86199CED05C0}" type="parTrans" cxnId="{06CF2A69-7784-4685-B650-40158E5E1AAE}">
      <dgm:prSet/>
      <dgm:spPr/>
      <dgm:t>
        <a:bodyPr/>
        <a:lstStyle/>
        <a:p>
          <a:endParaRPr lang="ru-RU"/>
        </a:p>
      </dgm:t>
    </dgm:pt>
    <dgm:pt modelId="{660509F4-0A46-4967-899F-5F40CADF3FC3}" type="sibTrans" cxnId="{06CF2A69-7784-4685-B650-40158E5E1AAE}">
      <dgm:prSet/>
      <dgm:spPr/>
      <dgm:t>
        <a:bodyPr/>
        <a:lstStyle/>
        <a:p>
          <a:endParaRPr lang="ru-RU"/>
        </a:p>
      </dgm:t>
    </dgm:pt>
    <dgm:pt modelId="{CB8ED86D-7B4B-41F5-89C9-77A05D7F9A2C}">
      <dgm:prSet phldrT="[Текст]"/>
      <dgm:spPr/>
      <dgm:t>
        <a:bodyPr/>
        <a:lstStyle/>
        <a:p>
          <a:r>
            <a:rPr lang="ru-RU" dirty="0" smtClean="0"/>
            <a:t>законами субъектов РФ и не могут превышать 2,2%</a:t>
          </a:r>
          <a:endParaRPr lang="ru-RU" dirty="0"/>
        </a:p>
      </dgm:t>
    </dgm:pt>
    <dgm:pt modelId="{47C9B8B1-2B81-4555-B33E-447F7635B24E}" type="parTrans" cxnId="{19F922C8-F92C-4D77-8C80-78A137C1DA3C}">
      <dgm:prSet/>
      <dgm:spPr/>
      <dgm:t>
        <a:bodyPr/>
        <a:lstStyle/>
        <a:p>
          <a:endParaRPr lang="ru-RU"/>
        </a:p>
      </dgm:t>
    </dgm:pt>
    <dgm:pt modelId="{E9667259-9153-4CB3-B4DE-D7AEF12394AE}" type="sibTrans" cxnId="{19F922C8-F92C-4D77-8C80-78A137C1DA3C}">
      <dgm:prSet/>
      <dgm:spPr/>
      <dgm:t>
        <a:bodyPr/>
        <a:lstStyle/>
        <a:p>
          <a:endParaRPr lang="ru-RU"/>
        </a:p>
      </dgm:t>
    </dgm:pt>
    <dgm:pt modelId="{D67A3619-8188-4F5A-A1AB-19484D6C6C88}" type="pres">
      <dgm:prSet presAssocID="{2411FD51-9AD5-44DE-83DF-39A2CC3FB30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9D4E24C-9DAF-4D82-B992-6C5908DFA7CE}" type="pres">
      <dgm:prSet presAssocID="{7E6B99C5-A28D-4125-978E-63C8A9054357}" presName="root1" presStyleCnt="0"/>
      <dgm:spPr/>
    </dgm:pt>
    <dgm:pt modelId="{297A423A-9ED4-45D5-A66F-AA957BA4C108}" type="pres">
      <dgm:prSet presAssocID="{7E6B99C5-A28D-4125-978E-63C8A905435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900642-2D5D-43F7-A488-E32F31C671DF}" type="pres">
      <dgm:prSet presAssocID="{7E6B99C5-A28D-4125-978E-63C8A9054357}" presName="level2hierChild" presStyleCnt="0"/>
      <dgm:spPr/>
    </dgm:pt>
    <dgm:pt modelId="{FA76C4BA-28AB-427F-8A45-077E7C195067}" type="pres">
      <dgm:prSet presAssocID="{61577DE3-DAF6-4FE0-AC1F-D3A3D4D2EB4F}" presName="conn2-1" presStyleLbl="parChTrans1D2" presStyleIdx="0" presStyleCnt="5"/>
      <dgm:spPr/>
    </dgm:pt>
    <dgm:pt modelId="{12C39FCA-73DB-44F2-B337-6641036A9135}" type="pres">
      <dgm:prSet presAssocID="{61577DE3-DAF6-4FE0-AC1F-D3A3D4D2EB4F}" presName="connTx" presStyleLbl="parChTrans1D2" presStyleIdx="0" presStyleCnt="5"/>
      <dgm:spPr/>
    </dgm:pt>
    <dgm:pt modelId="{9FAFE41B-0FEA-4ED4-9925-E3519EB7CE2B}" type="pres">
      <dgm:prSet presAssocID="{AA0C4C48-75EF-4073-A14A-EB61AE6C9C3D}" presName="root2" presStyleCnt="0"/>
      <dgm:spPr/>
    </dgm:pt>
    <dgm:pt modelId="{069E8C8C-5967-4F64-8560-04F1086FB05B}" type="pres">
      <dgm:prSet presAssocID="{AA0C4C48-75EF-4073-A14A-EB61AE6C9C3D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EA8097-8BA7-46F0-A1C6-28CC1AB2AEDF}" type="pres">
      <dgm:prSet presAssocID="{AA0C4C48-75EF-4073-A14A-EB61AE6C9C3D}" presName="level3hierChild" presStyleCnt="0"/>
      <dgm:spPr/>
    </dgm:pt>
    <dgm:pt modelId="{E774F4FB-E166-4968-AF74-142128F1C1FD}" type="pres">
      <dgm:prSet presAssocID="{D143ED36-8C57-4D82-96AB-665DE8B1C9F8}" presName="conn2-1" presStyleLbl="parChTrans1D3" presStyleIdx="0" presStyleCnt="5"/>
      <dgm:spPr/>
    </dgm:pt>
    <dgm:pt modelId="{4510A9C9-F1AE-4D76-B4F5-67F6316E7484}" type="pres">
      <dgm:prSet presAssocID="{D143ED36-8C57-4D82-96AB-665DE8B1C9F8}" presName="connTx" presStyleLbl="parChTrans1D3" presStyleIdx="0" presStyleCnt="5"/>
      <dgm:spPr/>
    </dgm:pt>
    <dgm:pt modelId="{59FED5CA-E102-4CF4-9721-5EE538757483}" type="pres">
      <dgm:prSet presAssocID="{2B565519-F460-4A34-B7E5-6899457D0282}" presName="root2" presStyleCnt="0"/>
      <dgm:spPr/>
    </dgm:pt>
    <dgm:pt modelId="{65A5613D-478B-4223-BE30-194E8DCE9503}" type="pres">
      <dgm:prSet presAssocID="{2B565519-F460-4A34-B7E5-6899457D0282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E580B0-9599-4A56-9759-40322D8CEB05}" type="pres">
      <dgm:prSet presAssocID="{2B565519-F460-4A34-B7E5-6899457D0282}" presName="level3hierChild" presStyleCnt="0"/>
      <dgm:spPr/>
    </dgm:pt>
    <dgm:pt modelId="{99822B0C-9BBF-4DC0-9AAB-9BBE2E7C9762}" type="pres">
      <dgm:prSet presAssocID="{BB4F2BBD-C3F3-4851-9C18-7FF329CE223C}" presName="conn2-1" presStyleLbl="parChTrans1D2" presStyleIdx="1" presStyleCnt="5"/>
      <dgm:spPr/>
    </dgm:pt>
    <dgm:pt modelId="{706B6B90-266C-4775-9B7F-BAC46563131B}" type="pres">
      <dgm:prSet presAssocID="{BB4F2BBD-C3F3-4851-9C18-7FF329CE223C}" presName="connTx" presStyleLbl="parChTrans1D2" presStyleIdx="1" presStyleCnt="5"/>
      <dgm:spPr/>
    </dgm:pt>
    <dgm:pt modelId="{F6539053-F7A0-4EF3-89F1-497E31C42110}" type="pres">
      <dgm:prSet presAssocID="{32BC4F58-DAF9-45E3-83D7-71536E6D8538}" presName="root2" presStyleCnt="0"/>
      <dgm:spPr/>
    </dgm:pt>
    <dgm:pt modelId="{91330B39-F2A2-48CC-9099-C68D56DF49B7}" type="pres">
      <dgm:prSet presAssocID="{32BC4F58-DAF9-45E3-83D7-71536E6D8538}" presName="LevelTwoTextNode" presStyleLbl="node2" presStyleIdx="1" presStyleCnt="5">
        <dgm:presLayoutVars>
          <dgm:chPref val="3"/>
        </dgm:presLayoutVars>
      </dgm:prSet>
      <dgm:spPr/>
    </dgm:pt>
    <dgm:pt modelId="{92C6C631-5553-4528-847B-57B659B34533}" type="pres">
      <dgm:prSet presAssocID="{32BC4F58-DAF9-45E3-83D7-71536E6D8538}" presName="level3hierChild" presStyleCnt="0"/>
      <dgm:spPr/>
    </dgm:pt>
    <dgm:pt modelId="{897E97C6-8398-4DBA-AA9D-733F53F5E70D}" type="pres">
      <dgm:prSet presAssocID="{63D2C37E-1020-4F3B-A014-C4B8747DA9C3}" presName="conn2-1" presStyleLbl="parChTrans1D3" presStyleIdx="1" presStyleCnt="5"/>
      <dgm:spPr/>
    </dgm:pt>
    <dgm:pt modelId="{70F1107C-A207-4A74-8D9B-EBE04D503447}" type="pres">
      <dgm:prSet presAssocID="{63D2C37E-1020-4F3B-A014-C4B8747DA9C3}" presName="connTx" presStyleLbl="parChTrans1D3" presStyleIdx="1" presStyleCnt="5"/>
      <dgm:spPr/>
    </dgm:pt>
    <dgm:pt modelId="{1B72EFC7-EBF0-4CEB-88C8-206F6D529168}" type="pres">
      <dgm:prSet presAssocID="{1A74C3F8-FCD7-40A8-9B72-5E197B805FBE}" presName="root2" presStyleCnt="0"/>
      <dgm:spPr/>
    </dgm:pt>
    <dgm:pt modelId="{17AC8B8D-FA04-44D6-838F-391396F1334A}" type="pres">
      <dgm:prSet presAssocID="{1A74C3F8-FCD7-40A8-9B72-5E197B805FBE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40C45B-01E7-41AC-83A9-35AB008E744B}" type="pres">
      <dgm:prSet presAssocID="{1A74C3F8-FCD7-40A8-9B72-5E197B805FBE}" presName="level3hierChild" presStyleCnt="0"/>
      <dgm:spPr/>
    </dgm:pt>
    <dgm:pt modelId="{9B1D5DC6-A70D-4DEC-AD39-D29C2BB89409}" type="pres">
      <dgm:prSet presAssocID="{474FC0C7-DD65-427D-8C80-D694B7F3FF2F}" presName="conn2-1" presStyleLbl="parChTrans1D2" presStyleIdx="2" presStyleCnt="5"/>
      <dgm:spPr/>
    </dgm:pt>
    <dgm:pt modelId="{B71CEBBC-C258-4044-B4BF-D1D74A699F51}" type="pres">
      <dgm:prSet presAssocID="{474FC0C7-DD65-427D-8C80-D694B7F3FF2F}" presName="connTx" presStyleLbl="parChTrans1D2" presStyleIdx="2" presStyleCnt="5"/>
      <dgm:spPr/>
    </dgm:pt>
    <dgm:pt modelId="{8560EABE-0C6B-4424-8248-27745A4C4F77}" type="pres">
      <dgm:prSet presAssocID="{957D28DB-0AD5-44EF-96F7-4D0966BE0B6B}" presName="root2" presStyleCnt="0"/>
      <dgm:spPr/>
    </dgm:pt>
    <dgm:pt modelId="{380BA00C-29BE-4189-9F12-B46B62F66F00}" type="pres">
      <dgm:prSet presAssocID="{957D28DB-0AD5-44EF-96F7-4D0966BE0B6B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A8BFFD-CF95-476D-A6E6-6788A8B1390F}" type="pres">
      <dgm:prSet presAssocID="{957D28DB-0AD5-44EF-96F7-4D0966BE0B6B}" presName="level3hierChild" presStyleCnt="0"/>
      <dgm:spPr/>
    </dgm:pt>
    <dgm:pt modelId="{B94CA16D-E906-48C2-9D77-F2E239E8D079}" type="pres">
      <dgm:prSet presAssocID="{972B241F-EB99-4003-8D72-369093BE6A4D}" presName="conn2-1" presStyleLbl="parChTrans1D3" presStyleIdx="2" presStyleCnt="5"/>
      <dgm:spPr/>
    </dgm:pt>
    <dgm:pt modelId="{D3C38519-3D9C-4FE9-9D23-986FF0B65245}" type="pres">
      <dgm:prSet presAssocID="{972B241F-EB99-4003-8D72-369093BE6A4D}" presName="connTx" presStyleLbl="parChTrans1D3" presStyleIdx="2" presStyleCnt="5"/>
      <dgm:spPr/>
    </dgm:pt>
    <dgm:pt modelId="{2D8EF35D-B04A-4C02-AE2D-EBC70E3B8F05}" type="pres">
      <dgm:prSet presAssocID="{26DEF1A8-2772-4324-8EAE-B91534F0FEBE}" presName="root2" presStyleCnt="0"/>
      <dgm:spPr/>
    </dgm:pt>
    <dgm:pt modelId="{00FD9209-D760-4A6C-92B7-149E4A5DEA18}" type="pres">
      <dgm:prSet presAssocID="{26DEF1A8-2772-4324-8EAE-B91534F0FEBE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9E8699-DD32-4D7B-BFD0-6FB7CFA96A19}" type="pres">
      <dgm:prSet presAssocID="{26DEF1A8-2772-4324-8EAE-B91534F0FEBE}" presName="level3hierChild" presStyleCnt="0"/>
      <dgm:spPr/>
    </dgm:pt>
    <dgm:pt modelId="{CCD6868F-09C9-4D19-BB5E-96C2F2F78C42}" type="pres">
      <dgm:prSet presAssocID="{3F7EEAA1-3E13-4998-99FB-F36D93D93CE1}" presName="conn2-1" presStyleLbl="parChTrans1D2" presStyleIdx="3" presStyleCnt="5"/>
      <dgm:spPr/>
    </dgm:pt>
    <dgm:pt modelId="{EFA9FC38-1478-4B95-A66B-EBF01D5B5F28}" type="pres">
      <dgm:prSet presAssocID="{3F7EEAA1-3E13-4998-99FB-F36D93D93CE1}" presName="connTx" presStyleLbl="parChTrans1D2" presStyleIdx="3" presStyleCnt="5"/>
      <dgm:spPr/>
    </dgm:pt>
    <dgm:pt modelId="{0A9469C5-4BB0-4422-AA7F-E0F60D10054E}" type="pres">
      <dgm:prSet presAssocID="{664102BC-38FF-43F7-B6EC-1F148DF58387}" presName="root2" presStyleCnt="0"/>
      <dgm:spPr/>
    </dgm:pt>
    <dgm:pt modelId="{2D7EDA0D-E4BE-4821-BEA4-FD268F51C9E6}" type="pres">
      <dgm:prSet presAssocID="{664102BC-38FF-43F7-B6EC-1F148DF58387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6667EA-5139-4871-8FBD-EF841D6E98E4}" type="pres">
      <dgm:prSet presAssocID="{664102BC-38FF-43F7-B6EC-1F148DF58387}" presName="level3hierChild" presStyleCnt="0"/>
      <dgm:spPr/>
    </dgm:pt>
    <dgm:pt modelId="{279C296B-D5E3-44D7-91BF-0FA1917983A6}" type="pres">
      <dgm:prSet presAssocID="{7C72E014-7CBC-4AC1-A69F-D47430C9365F}" presName="conn2-1" presStyleLbl="parChTrans1D3" presStyleIdx="3" presStyleCnt="5"/>
      <dgm:spPr/>
    </dgm:pt>
    <dgm:pt modelId="{8650DFA8-3229-4C74-8B89-EF3F55EA9565}" type="pres">
      <dgm:prSet presAssocID="{7C72E014-7CBC-4AC1-A69F-D47430C9365F}" presName="connTx" presStyleLbl="parChTrans1D3" presStyleIdx="3" presStyleCnt="5"/>
      <dgm:spPr/>
    </dgm:pt>
    <dgm:pt modelId="{608ABDF5-F821-4AFC-B4F8-6BE53318160F}" type="pres">
      <dgm:prSet presAssocID="{08B08A9D-D1F7-4058-B9AF-D1897DE00EFF}" presName="root2" presStyleCnt="0"/>
      <dgm:spPr/>
    </dgm:pt>
    <dgm:pt modelId="{B30656AF-C826-4FAF-9BBD-734428C89A35}" type="pres">
      <dgm:prSet presAssocID="{08B08A9D-D1F7-4058-B9AF-D1897DE00EFF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95FCEE-9900-497C-8C80-B856D5697C38}" type="pres">
      <dgm:prSet presAssocID="{08B08A9D-D1F7-4058-B9AF-D1897DE00EFF}" presName="level3hierChild" presStyleCnt="0"/>
      <dgm:spPr/>
    </dgm:pt>
    <dgm:pt modelId="{F5ECB567-5301-4279-BF79-F056A7CC538F}" type="pres">
      <dgm:prSet presAssocID="{6F47B114-D508-46BC-8545-86199CED05C0}" presName="conn2-1" presStyleLbl="parChTrans1D2" presStyleIdx="4" presStyleCnt="5"/>
      <dgm:spPr/>
    </dgm:pt>
    <dgm:pt modelId="{F26093D0-FB69-4C88-89D4-50370BEDEAF8}" type="pres">
      <dgm:prSet presAssocID="{6F47B114-D508-46BC-8545-86199CED05C0}" presName="connTx" presStyleLbl="parChTrans1D2" presStyleIdx="4" presStyleCnt="5"/>
      <dgm:spPr/>
    </dgm:pt>
    <dgm:pt modelId="{43F68A79-F987-4C54-8E25-FCC21C3B4F2D}" type="pres">
      <dgm:prSet presAssocID="{0ECC6E05-3F6F-4745-8D34-6591DBF37984}" presName="root2" presStyleCnt="0"/>
      <dgm:spPr/>
    </dgm:pt>
    <dgm:pt modelId="{7416CF49-BC69-44BA-AB7B-90D643B8B855}" type="pres">
      <dgm:prSet presAssocID="{0ECC6E05-3F6F-4745-8D34-6591DBF37984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5BDDD9-0083-4B62-92E4-12C5282E3764}" type="pres">
      <dgm:prSet presAssocID="{0ECC6E05-3F6F-4745-8D34-6591DBF37984}" presName="level3hierChild" presStyleCnt="0"/>
      <dgm:spPr/>
    </dgm:pt>
    <dgm:pt modelId="{E11253E1-B3FD-4519-8BE5-F3ACCA9FA41B}" type="pres">
      <dgm:prSet presAssocID="{47C9B8B1-2B81-4555-B33E-447F7635B24E}" presName="conn2-1" presStyleLbl="parChTrans1D3" presStyleIdx="4" presStyleCnt="5"/>
      <dgm:spPr/>
    </dgm:pt>
    <dgm:pt modelId="{EA118AE6-0111-4222-BCFD-FB35C3422BE6}" type="pres">
      <dgm:prSet presAssocID="{47C9B8B1-2B81-4555-B33E-447F7635B24E}" presName="connTx" presStyleLbl="parChTrans1D3" presStyleIdx="4" presStyleCnt="5"/>
      <dgm:spPr/>
    </dgm:pt>
    <dgm:pt modelId="{90320EF5-DC4A-473E-A060-8477D77BB7D7}" type="pres">
      <dgm:prSet presAssocID="{CB8ED86D-7B4B-41F5-89C9-77A05D7F9A2C}" presName="root2" presStyleCnt="0"/>
      <dgm:spPr/>
    </dgm:pt>
    <dgm:pt modelId="{9FF0D4B6-E083-41BD-BCA9-848A90B11EC4}" type="pres">
      <dgm:prSet presAssocID="{CB8ED86D-7B4B-41F5-89C9-77A05D7F9A2C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147FB8-74DD-4AD9-B429-15F6259D87F0}" type="pres">
      <dgm:prSet presAssocID="{CB8ED86D-7B4B-41F5-89C9-77A05D7F9A2C}" presName="level3hierChild" presStyleCnt="0"/>
      <dgm:spPr/>
    </dgm:pt>
  </dgm:ptLst>
  <dgm:cxnLst>
    <dgm:cxn modelId="{8DBE6CC5-99A2-4874-80F4-E064AA4A38DD}" type="presOf" srcId="{AA0C4C48-75EF-4073-A14A-EB61AE6C9C3D}" destId="{069E8C8C-5967-4F64-8560-04F1086FB05B}" srcOrd="0" destOrd="0" presId="urn:microsoft.com/office/officeart/2005/8/layout/hierarchy2"/>
    <dgm:cxn modelId="{48389EC1-F7BA-456E-98AF-0E23F0181C15}" type="presOf" srcId="{6F47B114-D508-46BC-8545-86199CED05C0}" destId="{F26093D0-FB69-4C88-89D4-50370BEDEAF8}" srcOrd="1" destOrd="0" presId="urn:microsoft.com/office/officeart/2005/8/layout/hierarchy2"/>
    <dgm:cxn modelId="{83E9AC16-B118-44CB-9C66-6A65A81B4972}" srcId="{7E6B99C5-A28D-4125-978E-63C8A9054357}" destId="{957D28DB-0AD5-44EF-96F7-4D0966BE0B6B}" srcOrd="2" destOrd="0" parTransId="{474FC0C7-DD65-427D-8C80-D694B7F3FF2F}" sibTransId="{A03FE3E6-94BA-4A6C-959F-370909AFB01F}"/>
    <dgm:cxn modelId="{1DCA87AC-5D47-4B10-B2DC-0E8A8067B07E}" type="presOf" srcId="{61577DE3-DAF6-4FE0-AC1F-D3A3D4D2EB4F}" destId="{FA76C4BA-28AB-427F-8A45-077E7C195067}" srcOrd="0" destOrd="0" presId="urn:microsoft.com/office/officeart/2005/8/layout/hierarchy2"/>
    <dgm:cxn modelId="{DA0B736F-63E2-45C4-BE38-AA5C8776BEE0}" srcId="{957D28DB-0AD5-44EF-96F7-4D0966BE0B6B}" destId="{26DEF1A8-2772-4324-8EAE-B91534F0FEBE}" srcOrd="0" destOrd="0" parTransId="{972B241F-EB99-4003-8D72-369093BE6A4D}" sibTransId="{A59D546C-0FAD-4816-A338-ECA81387D9C9}"/>
    <dgm:cxn modelId="{35EDB952-AFD0-41C5-BF46-5594AFD538EB}" type="presOf" srcId="{474FC0C7-DD65-427D-8C80-D694B7F3FF2F}" destId="{B71CEBBC-C258-4044-B4BF-D1D74A699F51}" srcOrd="1" destOrd="0" presId="urn:microsoft.com/office/officeart/2005/8/layout/hierarchy2"/>
    <dgm:cxn modelId="{19F922C8-F92C-4D77-8C80-78A137C1DA3C}" srcId="{0ECC6E05-3F6F-4745-8D34-6591DBF37984}" destId="{CB8ED86D-7B4B-41F5-89C9-77A05D7F9A2C}" srcOrd="0" destOrd="0" parTransId="{47C9B8B1-2B81-4555-B33E-447F7635B24E}" sibTransId="{E9667259-9153-4CB3-B4DE-D7AEF12394AE}"/>
    <dgm:cxn modelId="{F79FC681-E6DC-480A-A7A1-F7D6E5F8AEB5}" type="presOf" srcId="{2B565519-F460-4A34-B7E5-6899457D0282}" destId="{65A5613D-478B-4223-BE30-194E8DCE9503}" srcOrd="0" destOrd="0" presId="urn:microsoft.com/office/officeart/2005/8/layout/hierarchy2"/>
    <dgm:cxn modelId="{6EDAA554-CEDE-4558-8041-0BE4DE60D9B8}" type="presOf" srcId="{972B241F-EB99-4003-8D72-369093BE6A4D}" destId="{D3C38519-3D9C-4FE9-9D23-986FF0B65245}" srcOrd="1" destOrd="0" presId="urn:microsoft.com/office/officeart/2005/8/layout/hierarchy2"/>
    <dgm:cxn modelId="{9EFBE0CA-F0C6-4F75-85FB-163BF5EA0527}" type="presOf" srcId="{D143ED36-8C57-4D82-96AB-665DE8B1C9F8}" destId="{4510A9C9-F1AE-4D76-B4F5-67F6316E7484}" srcOrd="1" destOrd="0" presId="urn:microsoft.com/office/officeart/2005/8/layout/hierarchy2"/>
    <dgm:cxn modelId="{C91E7035-4C5D-4E2A-B866-38776C379C5A}" srcId="{7E6B99C5-A28D-4125-978E-63C8A9054357}" destId="{32BC4F58-DAF9-45E3-83D7-71536E6D8538}" srcOrd="1" destOrd="0" parTransId="{BB4F2BBD-C3F3-4851-9C18-7FF329CE223C}" sibTransId="{C78F45CE-7D37-4954-A6C8-78CAC7883998}"/>
    <dgm:cxn modelId="{6F570B02-39D7-450F-A60B-7EB9A6C71995}" type="presOf" srcId="{957D28DB-0AD5-44EF-96F7-4D0966BE0B6B}" destId="{380BA00C-29BE-4189-9F12-B46B62F66F00}" srcOrd="0" destOrd="0" presId="urn:microsoft.com/office/officeart/2005/8/layout/hierarchy2"/>
    <dgm:cxn modelId="{0906E8C2-1515-4AA5-AD8C-59EB9F533353}" type="presOf" srcId="{3F7EEAA1-3E13-4998-99FB-F36D93D93CE1}" destId="{CCD6868F-09C9-4D19-BB5E-96C2F2F78C42}" srcOrd="0" destOrd="0" presId="urn:microsoft.com/office/officeart/2005/8/layout/hierarchy2"/>
    <dgm:cxn modelId="{E49C071C-E4BD-4D08-9683-3D8EBE82E07C}" type="presOf" srcId="{63D2C37E-1020-4F3B-A014-C4B8747DA9C3}" destId="{897E97C6-8398-4DBA-AA9D-733F53F5E70D}" srcOrd="0" destOrd="0" presId="urn:microsoft.com/office/officeart/2005/8/layout/hierarchy2"/>
    <dgm:cxn modelId="{ECC2397E-9512-49AF-AC06-36B3852198D0}" type="presOf" srcId="{6F47B114-D508-46BC-8545-86199CED05C0}" destId="{F5ECB567-5301-4279-BF79-F056A7CC538F}" srcOrd="0" destOrd="0" presId="urn:microsoft.com/office/officeart/2005/8/layout/hierarchy2"/>
    <dgm:cxn modelId="{61093C51-C3AB-4AC4-88ED-B96FED0EF7FD}" srcId="{AA0C4C48-75EF-4073-A14A-EB61AE6C9C3D}" destId="{2B565519-F460-4A34-B7E5-6899457D0282}" srcOrd="0" destOrd="0" parTransId="{D143ED36-8C57-4D82-96AB-665DE8B1C9F8}" sibTransId="{EE0ADE53-990B-479F-BDE0-DFFA0EDBC402}"/>
    <dgm:cxn modelId="{88A68CF1-FF5E-4B2D-AE7C-C441C95ACA08}" type="presOf" srcId="{7E6B99C5-A28D-4125-978E-63C8A9054357}" destId="{297A423A-9ED4-45D5-A66F-AA957BA4C108}" srcOrd="0" destOrd="0" presId="urn:microsoft.com/office/officeart/2005/8/layout/hierarchy2"/>
    <dgm:cxn modelId="{D7E6E926-60F0-480C-B70C-069BBE63A8D4}" type="presOf" srcId="{BB4F2BBD-C3F3-4851-9C18-7FF329CE223C}" destId="{99822B0C-9BBF-4DC0-9AAB-9BBE2E7C9762}" srcOrd="0" destOrd="0" presId="urn:microsoft.com/office/officeart/2005/8/layout/hierarchy2"/>
    <dgm:cxn modelId="{06EE4874-8A5C-4D6B-9729-667FA1D4278A}" type="presOf" srcId="{26DEF1A8-2772-4324-8EAE-B91534F0FEBE}" destId="{00FD9209-D760-4A6C-92B7-149E4A5DEA18}" srcOrd="0" destOrd="0" presId="urn:microsoft.com/office/officeart/2005/8/layout/hierarchy2"/>
    <dgm:cxn modelId="{9696D7BC-0468-4857-A298-31FD2DA10455}" srcId="{32BC4F58-DAF9-45E3-83D7-71536E6D8538}" destId="{1A74C3F8-FCD7-40A8-9B72-5E197B805FBE}" srcOrd="0" destOrd="0" parTransId="{63D2C37E-1020-4F3B-A014-C4B8747DA9C3}" sibTransId="{681AE0BD-2623-4051-B09E-9908F3136CA4}"/>
    <dgm:cxn modelId="{A914D9B0-3B73-4A6F-B7A7-40675F7F4EE2}" type="presOf" srcId="{7C72E014-7CBC-4AC1-A69F-D47430C9365F}" destId="{8650DFA8-3229-4C74-8B89-EF3F55EA9565}" srcOrd="1" destOrd="0" presId="urn:microsoft.com/office/officeart/2005/8/layout/hierarchy2"/>
    <dgm:cxn modelId="{141C7CA0-9C87-4E6E-A46A-A5B3B7A1F405}" type="presOf" srcId="{47C9B8B1-2B81-4555-B33E-447F7635B24E}" destId="{EA118AE6-0111-4222-BCFD-FB35C3422BE6}" srcOrd="1" destOrd="0" presId="urn:microsoft.com/office/officeart/2005/8/layout/hierarchy2"/>
    <dgm:cxn modelId="{7A0B1AEE-68DF-4E6B-8893-0BD83CBD62D0}" type="presOf" srcId="{61577DE3-DAF6-4FE0-AC1F-D3A3D4D2EB4F}" destId="{12C39FCA-73DB-44F2-B337-6641036A9135}" srcOrd="1" destOrd="0" presId="urn:microsoft.com/office/officeart/2005/8/layout/hierarchy2"/>
    <dgm:cxn modelId="{498E084E-13E3-4018-AB6F-F2EAF357E12B}" type="presOf" srcId="{32BC4F58-DAF9-45E3-83D7-71536E6D8538}" destId="{91330B39-F2A2-48CC-9099-C68D56DF49B7}" srcOrd="0" destOrd="0" presId="urn:microsoft.com/office/officeart/2005/8/layout/hierarchy2"/>
    <dgm:cxn modelId="{AB41D864-007D-475F-B66C-5A86CB109F71}" type="presOf" srcId="{D143ED36-8C57-4D82-96AB-665DE8B1C9F8}" destId="{E774F4FB-E166-4968-AF74-142128F1C1FD}" srcOrd="0" destOrd="0" presId="urn:microsoft.com/office/officeart/2005/8/layout/hierarchy2"/>
    <dgm:cxn modelId="{DAAD5CAC-CF35-4AAF-8003-10D46DBD220C}" type="presOf" srcId="{972B241F-EB99-4003-8D72-369093BE6A4D}" destId="{B94CA16D-E906-48C2-9D77-F2E239E8D079}" srcOrd="0" destOrd="0" presId="urn:microsoft.com/office/officeart/2005/8/layout/hierarchy2"/>
    <dgm:cxn modelId="{953A78B1-DAD5-4C83-B3A6-C37E0DA48181}" type="presOf" srcId="{47C9B8B1-2B81-4555-B33E-447F7635B24E}" destId="{E11253E1-B3FD-4519-8BE5-F3ACCA9FA41B}" srcOrd="0" destOrd="0" presId="urn:microsoft.com/office/officeart/2005/8/layout/hierarchy2"/>
    <dgm:cxn modelId="{F7F3879B-78AE-414B-99E7-7CD4E9E25589}" type="presOf" srcId="{664102BC-38FF-43F7-B6EC-1F148DF58387}" destId="{2D7EDA0D-E4BE-4821-BEA4-FD268F51C9E6}" srcOrd="0" destOrd="0" presId="urn:microsoft.com/office/officeart/2005/8/layout/hierarchy2"/>
    <dgm:cxn modelId="{244C06D1-8EE0-420C-814F-5698B0DD5BBC}" type="presOf" srcId="{3F7EEAA1-3E13-4998-99FB-F36D93D93CE1}" destId="{EFA9FC38-1478-4B95-A66B-EBF01D5B5F28}" srcOrd="1" destOrd="0" presId="urn:microsoft.com/office/officeart/2005/8/layout/hierarchy2"/>
    <dgm:cxn modelId="{0CB4DB2B-6871-42A2-ADC1-CA4219417298}" srcId="{2411FD51-9AD5-44DE-83DF-39A2CC3FB30C}" destId="{7E6B99C5-A28D-4125-978E-63C8A9054357}" srcOrd="0" destOrd="0" parTransId="{0E9FAA7C-4EFF-422E-AF76-5E5876CF69E4}" sibTransId="{99E8CCEE-E334-4A07-AE0F-66C9C003FB52}"/>
    <dgm:cxn modelId="{E4371947-9F3C-46D6-BD3C-9C0454A3C0E6}" type="presOf" srcId="{1A74C3F8-FCD7-40A8-9B72-5E197B805FBE}" destId="{17AC8B8D-FA04-44D6-838F-391396F1334A}" srcOrd="0" destOrd="0" presId="urn:microsoft.com/office/officeart/2005/8/layout/hierarchy2"/>
    <dgm:cxn modelId="{ABF3A45C-BEF8-431F-8148-B326C8577CA9}" type="presOf" srcId="{2411FD51-9AD5-44DE-83DF-39A2CC3FB30C}" destId="{D67A3619-8188-4F5A-A1AB-19484D6C6C88}" srcOrd="0" destOrd="0" presId="urn:microsoft.com/office/officeart/2005/8/layout/hierarchy2"/>
    <dgm:cxn modelId="{FF369B54-DCB0-424A-B728-29EDE28A2106}" type="presOf" srcId="{08B08A9D-D1F7-4058-B9AF-D1897DE00EFF}" destId="{B30656AF-C826-4FAF-9BBD-734428C89A35}" srcOrd="0" destOrd="0" presId="urn:microsoft.com/office/officeart/2005/8/layout/hierarchy2"/>
    <dgm:cxn modelId="{8F72DFBC-4382-459A-B513-4066D8A693C9}" type="presOf" srcId="{7C72E014-7CBC-4AC1-A69F-D47430C9365F}" destId="{279C296B-D5E3-44D7-91BF-0FA1917983A6}" srcOrd="0" destOrd="0" presId="urn:microsoft.com/office/officeart/2005/8/layout/hierarchy2"/>
    <dgm:cxn modelId="{9504F5A1-8419-4778-82FB-DFBE31F0BB39}" type="presOf" srcId="{BB4F2BBD-C3F3-4851-9C18-7FF329CE223C}" destId="{706B6B90-266C-4775-9B7F-BAC46563131B}" srcOrd="1" destOrd="0" presId="urn:microsoft.com/office/officeart/2005/8/layout/hierarchy2"/>
    <dgm:cxn modelId="{0639E254-E43E-4C11-B1E9-8F021D6CF914}" srcId="{7E6B99C5-A28D-4125-978E-63C8A9054357}" destId="{664102BC-38FF-43F7-B6EC-1F148DF58387}" srcOrd="3" destOrd="0" parTransId="{3F7EEAA1-3E13-4998-99FB-F36D93D93CE1}" sibTransId="{73DC58A9-2DE0-4BB9-B797-3579C3339F98}"/>
    <dgm:cxn modelId="{7D28AB50-83AE-4F33-95FB-D4AF10A0559B}" srcId="{664102BC-38FF-43F7-B6EC-1F148DF58387}" destId="{08B08A9D-D1F7-4058-B9AF-D1897DE00EFF}" srcOrd="0" destOrd="0" parTransId="{7C72E014-7CBC-4AC1-A69F-D47430C9365F}" sibTransId="{9EA6ABDF-9ED7-40C6-9BA6-699F0B07C858}"/>
    <dgm:cxn modelId="{EA413018-E2CA-4474-8E2E-201FC9E684B4}" type="presOf" srcId="{CB8ED86D-7B4B-41F5-89C9-77A05D7F9A2C}" destId="{9FF0D4B6-E083-41BD-BCA9-848A90B11EC4}" srcOrd="0" destOrd="0" presId="urn:microsoft.com/office/officeart/2005/8/layout/hierarchy2"/>
    <dgm:cxn modelId="{DA29A66E-518E-4C1A-A92A-7F6E601AE4AA}" type="presOf" srcId="{474FC0C7-DD65-427D-8C80-D694B7F3FF2F}" destId="{9B1D5DC6-A70D-4DEC-AD39-D29C2BB89409}" srcOrd="0" destOrd="0" presId="urn:microsoft.com/office/officeart/2005/8/layout/hierarchy2"/>
    <dgm:cxn modelId="{D1AB1375-130D-4430-9660-655C77C632E3}" srcId="{7E6B99C5-A28D-4125-978E-63C8A9054357}" destId="{AA0C4C48-75EF-4073-A14A-EB61AE6C9C3D}" srcOrd="0" destOrd="0" parTransId="{61577DE3-DAF6-4FE0-AC1F-D3A3D4D2EB4F}" sibTransId="{35CBC471-0EBA-4239-9951-2B7F711651A5}"/>
    <dgm:cxn modelId="{44B4D291-ABA3-4F98-A8D5-3FB7363FEB2C}" type="presOf" srcId="{63D2C37E-1020-4F3B-A014-C4B8747DA9C3}" destId="{70F1107C-A207-4A74-8D9B-EBE04D503447}" srcOrd="1" destOrd="0" presId="urn:microsoft.com/office/officeart/2005/8/layout/hierarchy2"/>
    <dgm:cxn modelId="{78295964-466A-489D-84F5-681DE67FBC57}" type="presOf" srcId="{0ECC6E05-3F6F-4745-8D34-6591DBF37984}" destId="{7416CF49-BC69-44BA-AB7B-90D643B8B855}" srcOrd="0" destOrd="0" presId="urn:microsoft.com/office/officeart/2005/8/layout/hierarchy2"/>
    <dgm:cxn modelId="{06CF2A69-7784-4685-B650-40158E5E1AAE}" srcId="{7E6B99C5-A28D-4125-978E-63C8A9054357}" destId="{0ECC6E05-3F6F-4745-8D34-6591DBF37984}" srcOrd="4" destOrd="0" parTransId="{6F47B114-D508-46BC-8545-86199CED05C0}" sibTransId="{660509F4-0A46-4967-899F-5F40CADF3FC3}"/>
    <dgm:cxn modelId="{591E3853-BBC6-49BC-BDE5-C3DAFABC8FD3}" type="presParOf" srcId="{D67A3619-8188-4F5A-A1AB-19484D6C6C88}" destId="{A9D4E24C-9DAF-4D82-B992-6C5908DFA7CE}" srcOrd="0" destOrd="0" presId="urn:microsoft.com/office/officeart/2005/8/layout/hierarchy2"/>
    <dgm:cxn modelId="{87B391CA-F0DE-48DB-9F98-ECB7808308D0}" type="presParOf" srcId="{A9D4E24C-9DAF-4D82-B992-6C5908DFA7CE}" destId="{297A423A-9ED4-45D5-A66F-AA957BA4C108}" srcOrd="0" destOrd="0" presId="urn:microsoft.com/office/officeart/2005/8/layout/hierarchy2"/>
    <dgm:cxn modelId="{CAFBA930-31BC-4451-B421-7C91CE16A26D}" type="presParOf" srcId="{A9D4E24C-9DAF-4D82-B992-6C5908DFA7CE}" destId="{62900642-2D5D-43F7-A488-E32F31C671DF}" srcOrd="1" destOrd="0" presId="urn:microsoft.com/office/officeart/2005/8/layout/hierarchy2"/>
    <dgm:cxn modelId="{872F5655-7F6F-40F5-819B-5C0336D02E61}" type="presParOf" srcId="{62900642-2D5D-43F7-A488-E32F31C671DF}" destId="{FA76C4BA-28AB-427F-8A45-077E7C195067}" srcOrd="0" destOrd="0" presId="urn:microsoft.com/office/officeart/2005/8/layout/hierarchy2"/>
    <dgm:cxn modelId="{8BABCAB9-9A78-4DE8-A5EC-802F0976E656}" type="presParOf" srcId="{FA76C4BA-28AB-427F-8A45-077E7C195067}" destId="{12C39FCA-73DB-44F2-B337-6641036A9135}" srcOrd="0" destOrd="0" presId="urn:microsoft.com/office/officeart/2005/8/layout/hierarchy2"/>
    <dgm:cxn modelId="{EAF5A1FE-A40F-48F6-A57D-73BBD3A22EE7}" type="presParOf" srcId="{62900642-2D5D-43F7-A488-E32F31C671DF}" destId="{9FAFE41B-0FEA-4ED4-9925-E3519EB7CE2B}" srcOrd="1" destOrd="0" presId="urn:microsoft.com/office/officeart/2005/8/layout/hierarchy2"/>
    <dgm:cxn modelId="{A0347381-7C2C-4C30-97FD-E237E5C5EDCD}" type="presParOf" srcId="{9FAFE41B-0FEA-4ED4-9925-E3519EB7CE2B}" destId="{069E8C8C-5967-4F64-8560-04F1086FB05B}" srcOrd="0" destOrd="0" presId="urn:microsoft.com/office/officeart/2005/8/layout/hierarchy2"/>
    <dgm:cxn modelId="{DCAE2AC9-920C-48EB-A45C-4DA59CAFDEE5}" type="presParOf" srcId="{9FAFE41B-0FEA-4ED4-9925-E3519EB7CE2B}" destId="{ECEA8097-8BA7-46F0-A1C6-28CC1AB2AEDF}" srcOrd="1" destOrd="0" presId="urn:microsoft.com/office/officeart/2005/8/layout/hierarchy2"/>
    <dgm:cxn modelId="{B13D9500-481A-4BD7-9604-5A930F11B3AE}" type="presParOf" srcId="{ECEA8097-8BA7-46F0-A1C6-28CC1AB2AEDF}" destId="{E774F4FB-E166-4968-AF74-142128F1C1FD}" srcOrd="0" destOrd="0" presId="urn:microsoft.com/office/officeart/2005/8/layout/hierarchy2"/>
    <dgm:cxn modelId="{B929A3AA-9826-46EA-9535-A863E03E4837}" type="presParOf" srcId="{E774F4FB-E166-4968-AF74-142128F1C1FD}" destId="{4510A9C9-F1AE-4D76-B4F5-67F6316E7484}" srcOrd="0" destOrd="0" presId="urn:microsoft.com/office/officeart/2005/8/layout/hierarchy2"/>
    <dgm:cxn modelId="{1983E06D-54CC-4F20-84B3-1F619DD424D2}" type="presParOf" srcId="{ECEA8097-8BA7-46F0-A1C6-28CC1AB2AEDF}" destId="{59FED5CA-E102-4CF4-9721-5EE538757483}" srcOrd="1" destOrd="0" presId="urn:microsoft.com/office/officeart/2005/8/layout/hierarchy2"/>
    <dgm:cxn modelId="{C7262B89-483E-45F1-87C1-74EB1898079D}" type="presParOf" srcId="{59FED5CA-E102-4CF4-9721-5EE538757483}" destId="{65A5613D-478B-4223-BE30-194E8DCE9503}" srcOrd="0" destOrd="0" presId="urn:microsoft.com/office/officeart/2005/8/layout/hierarchy2"/>
    <dgm:cxn modelId="{C1B54B7F-FA20-45D6-8020-D673B418A274}" type="presParOf" srcId="{59FED5CA-E102-4CF4-9721-5EE538757483}" destId="{07E580B0-9599-4A56-9759-40322D8CEB05}" srcOrd="1" destOrd="0" presId="urn:microsoft.com/office/officeart/2005/8/layout/hierarchy2"/>
    <dgm:cxn modelId="{6E2DF0CA-954F-4980-B72E-A9EE4FED4601}" type="presParOf" srcId="{62900642-2D5D-43F7-A488-E32F31C671DF}" destId="{99822B0C-9BBF-4DC0-9AAB-9BBE2E7C9762}" srcOrd="2" destOrd="0" presId="urn:microsoft.com/office/officeart/2005/8/layout/hierarchy2"/>
    <dgm:cxn modelId="{CBAF33C4-8812-417A-A670-26B703286CAE}" type="presParOf" srcId="{99822B0C-9BBF-4DC0-9AAB-9BBE2E7C9762}" destId="{706B6B90-266C-4775-9B7F-BAC46563131B}" srcOrd="0" destOrd="0" presId="urn:microsoft.com/office/officeart/2005/8/layout/hierarchy2"/>
    <dgm:cxn modelId="{0394B26D-7721-40DD-B58B-AF18DFA060B4}" type="presParOf" srcId="{62900642-2D5D-43F7-A488-E32F31C671DF}" destId="{F6539053-F7A0-4EF3-89F1-497E31C42110}" srcOrd="3" destOrd="0" presId="urn:microsoft.com/office/officeart/2005/8/layout/hierarchy2"/>
    <dgm:cxn modelId="{93E0D814-B7BA-47AA-93DA-F58BB3D38EF9}" type="presParOf" srcId="{F6539053-F7A0-4EF3-89F1-497E31C42110}" destId="{91330B39-F2A2-48CC-9099-C68D56DF49B7}" srcOrd="0" destOrd="0" presId="urn:microsoft.com/office/officeart/2005/8/layout/hierarchy2"/>
    <dgm:cxn modelId="{A70B9562-115B-49D8-8F3A-3347EB61275A}" type="presParOf" srcId="{F6539053-F7A0-4EF3-89F1-497E31C42110}" destId="{92C6C631-5553-4528-847B-57B659B34533}" srcOrd="1" destOrd="0" presId="urn:microsoft.com/office/officeart/2005/8/layout/hierarchy2"/>
    <dgm:cxn modelId="{F32A5CFB-D499-4E03-9C61-71827AC56026}" type="presParOf" srcId="{92C6C631-5553-4528-847B-57B659B34533}" destId="{897E97C6-8398-4DBA-AA9D-733F53F5E70D}" srcOrd="0" destOrd="0" presId="urn:microsoft.com/office/officeart/2005/8/layout/hierarchy2"/>
    <dgm:cxn modelId="{E362167F-219F-4EAF-838C-26FEF7BC4C18}" type="presParOf" srcId="{897E97C6-8398-4DBA-AA9D-733F53F5E70D}" destId="{70F1107C-A207-4A74-8D9B-EBE04D503447}" srcOrd="0" destOrd="0" presId="urn:microsoft.com/office/officeart/2005/8/layout/hierarchy2"/>
    <dgm:cxn modelId="{815BB1ED-C849-4D75-9671-E137E13DD6DC}" type="presParOf" srcId="{92C6C631-5553-4528-847B-57B659B34533}" destId="{1B72EFC7-EBF0-4CEB-88C8-206F6D529168}" srcOrd="1" destOrd="0" presId="urn:microsoft.com/office/officeart/2005/8/layout/hierarchy2"/>
    <dgm:cxn modelId="{7591D8D3-9BFB-4DF7-9911-771626854D48}" type="presParOf" srcId="{1B72EFC7-EBF0-4CEB-88C8-206F6D529168}" destId="{17AC8B8D-FA04-44D6-838F-391396F1334A}" srcOrd="0" destOrd="0" presId="urn:microsoft.com/office/officeart/2005/8/layout/hierarchy2"/>
    <dgm:cxn modelId="{9B22F2B2-F343-4DC1-A5B3-151526D2A110}" type="presParOf" srcId="{1B72EFC7-EBF0-4CEB-88C8-206F6D529168}" destId="{FF40C45B-01E7-41AC-83A9-35AB008E744B}" srcOrd="1" destOrd="0" presId="urn:microsoft.com/office/officeart/2005/8/layout/hierarchy2"/>
    <dgm:cxn modelId="{1E6CDDFE-54B2-4415-B703-F94F51453EF3}" type="presParOf" srcId="{62900642-2D5D-43F7-A488-E32F31C671DF}" destId="{9B1D5DC6-A70D-4DEC-AD39-D29C2BB89409}" srcOrd="4" destOrd="0" presId="urn:microsoft.com/office/officeart/2005/8/layout/hierarchy2"/>
    <dgm:cxn modelId="{A15AE99A-A1ED-4825-96DF-96A617DF2AD5}" type="presParOf" srcId="{9B1D5DC6-A70D-4DEC-AD39-D29C2BB89409}" destId="{B71CEBBC-C258-4044-B4BF-D1D74A699F51}" srcOrd="0" destOrd="0" presId="urn:microsoft.com/office/officeart/2005/8/layout/hierarchy2"/>
    <dgm:cxn modelId="{4D6C20FA-82B4-4878-94A2-6291F0EB0BCA}" type="presParOf" srcId="{62900642-2D5D-43F7-A488-E32F31C671DF}" destId="{8560EABE-0C6B-4424-8248-27745A4C4F77}" srcOrd="5" destOrd="0" presId="urn:microsoft.com/office/officeart/2005/8/layout/hierarchy2"/>
    <dgm:cxn modelId="{2A03C47B-52AE-4354-9AE9-B861AAF95A4E}" type="presParOf" srcId="{8560EABE-0C6B-4424-8248-27745A4C4F77}" destId="{380BA00C-29BE-4189-9F12-B46B62F66F00}" srcOrd="0" destOrd="0" presId="urn:microsoft.com/office/officeart/2005/8/layout/hierarchy2"/>
    <dgm:cxn modelId="{9F5D1D63-F1AA-4AFE-B8A9-B4E3DAFF1C47}" type="presParOf" srcId="{8560EABE-0C6B-4424-8248-27745A4C4F77}" destId="{E5A8BFFD-CF95-476D-A6E6-6788A8B1390F}" srcOrd="1" destOrd="0" presId="urn:microsoft.com/office/officeart/2005/8/layout/hierarchy2"/>
    <dgm:cxn modelId="{EE1D1318-7DF8-4449-9C94-00AFD4E56BF8}" type="presParOf" srcId="{E5A8BFFD-CF95-476D-A6E6-6788A8B1390F}" destId="{B94CA16D-E906-48C2-9D77-F2E239E8D079}" srcOrd="0" destOrd="0" presId="urn:microsoft.com/office/officeart/2005/8/layout/hierarchy2"/>
    <dgm:cxn modelId="{DD475480-0BA3-40D6-865F-FE07F964AC11}" type="presParOf" srcId="{B94CA16D-E906-48C2-9D77-F2E239E8D079}" destId="{D3C38519-3D9C-4FE9-9D23-986FF0B65245}" srcOrd="0" destOrd="0" presId="urn:microsoft.com/office/officeart/2005/8/layout/hierarchy2"/>
    <dgm:cxn modelId="{1360BECB-9914-4E55-8AC5-282BC6D409BF}" type="presParOf" srcId="{E5A8BFFD-CF95-476D-A6E6-6788A8B1390F}" destId="{2D8EF35D-B04A-4C02-AE2D-EBC70E3B8F05}" srcOrd="1" destOrd="0" presId="urn:microsoft.com/office/officeart/2005/8/layout/hierarchy2"/>
    <dgm:cxn modelId="{B90E5E5B-09AE-4FAF-9D73-717720BDBE32}" type="presParOf" srcId="{2D8EF35D-B04A-4C02-AE2D-EBC70E3B8F05}" destId="{00FD9209-D760-4A6C-92B7-149E4A5DEA18}" srcOrd="0" destOrd="0" presId="urn:microsoft.com/office/officeart/2005/8/layout/hierarchy2"/>
    <dgm:cxn modelId="{5A63F185-4574-4B81-A1BA-8705FA2BF8DA}" type="presParOf" srcId="{2D8EF35D-B04A-4C02-AE2D-EBC70E3B8F05}" destId="{0B9E8699-DD32-4D7B-BFD0-6FB7CFA96A19}" srcOrd="1" destOrd="0" presId="urn:microsoft.com/office/officeart/2005/8/layout/hierarchy2"/>
    <dgm:cxn modelId="{2107F68B-9A5A-4D71-97F2-AB15F001854B}" type="presParOf" srcId="{62900642-2D5D-43F7-A488-E32F31C671DF}" destId="{CCD6868F-09C9-4D19-BB5E-96C2F2F78C42}" srcOrd="6" destOrd="0" presId="urn:microsoft.com/office/officeart/2005/8/layout/hierarchy2"/>
    <dgm:cxn modelId="{BF141C2F-B5B5-4E0E-A5F8-06329893F090}" type="presParOf" srcId="{CCD6868F-09C9-4D19-BB5E-96C2F2F78C42}" destId="{EFA9FC38-1478-4B95-A66B-EBF01D5B5F28}" srcOrd="0" destOrd="0" presId="urn:microsoft.com/office/officeart/2005/8/layout/hierarchy2"/>
    <dgm:cxn modelId="{B157E9CF-738B-4E9C-A6F4-E7F444B1F05A}" type="presParOf" srcId="{62900642-2D5D-43F7-A488-E32F31C671DF}" destId="{0A9469C5-4BB0-4422-AA7F-E0F60D10054E}" srcOrd="7" destOrd="0" presId="urn:microsoft.com/office/officeart/2005/8/layout/hierarchy2"/>
    <dgm:cxn modelId="{6E5E0A9A-9EAA-4BB7-BAB6-8B899CF7BD1E}" type="presParOf" srcId="{0A9469C5-4BB0-4422-AA7F-E0F60D10054E}" destId="{2D7EDA0D-E4BE-4821-BEA4-FD268F51C9E6}" srcOrd="0" destOrd="0" presId="urn:microsoft.com/office/officeart/2005/8/layout/hierarchy2"/>
    <dgm:cxn modelId="{7BA48AA8-4E63-47B5-A79E-69A7D5204807}" type="presParOf" srcId="{0A9469C5-4BB0-4422-AA7F-E0F60D10054E}" destId="{1A6667EA-5139-4871-8FBD-EF841D6E98E4}" srcOrd="1" destOrd="0" presId="urn:microsoft.com/office/officeart/2005/8/layout/hierarchy2"/>
    <dgm:cxn modelId="{833F9A83-428C-4039-BA9A-7C99909A1D1B}" type="presParOf" srcId="{1A6667EA-5139-4871-8FBD-EF841D6E98E4}" destId="{279C296B-D5E3-44D7-91BF-0FA1917983A6}" srcOrd="0" destOrd="0" presId="urn:microsoft.com/office/officeart/2005/8/layout/hierarchy2"/>
    <dgm:cxn modelId="{124F0062-AA7B-428D-8C2F-3E09AC87483A}" type="presParOf" srcId="{279C296B-D5E3-44D7-91BF-0FA1917983A6}" destId="{8650DFA8-3229-4C74-8B89-EF3F55EA9565}" srcOrd="0" destOrd="0" presId="urn:microsoft.com/office/officeart/2005/8/layout/hierarchy2"/>
    <dgm:cxn modelId="{51F45300-18ED-45F1-B788-6C9CC8F5A40E}" type="presParOf" srcId="{1A6667EA-5139-4871-8FBD-EF841D6E98E4}" destId="{608ABDF5-F821-4AFC-B4F8-6BE53318160F}" srcOrd="1" destOrd="0" presId="urn:microsoft.com/office/officeart/2005/8/layout/hierarchy2"/>
    <dgm:cxn modelId="{7BEBD722-0A67-4172-B3D8-08AC91F88D8E}" type="presParOf" srcId="{608ABDF5-F821-4AFC-B4F8-6BE53318160F}" destId="{B30656AF-C826-4FAF-9BBD-734428C89A35}" srcOrd="0" destOrd="0" presId="urn:microsoft.com/office/officeart/2005/8/layout/hierarchy2"/>
    <dgm:cxn modelId="{059AD3ED-8A81-4938-A057-7AB4322D940C}" type="presParOf" srcId="{608ABDF5-F821-4AFC-B4F8-6BE53318160F}" destId="{DA95FCEE-9900-497C-8C80-B856D5697C38}" srcOrd="1" destOrd="0" presId="urn:microsoft.com/office/officeart/2005/8/layout/hierarchy2"/>
    <dgm:cxn modelId="{6AA5C027-D3FB-4EEC-A056-7504ADA1B24A}" type="presParOf" srcId="{62900642-2D5D-43F7-A488-E32F31C671DF}" destId="{F5ECB567-5301-4279-BF79-F056A7CC538F}" srcOrd="8" destOrd="0" presId="urn:microsoft.com/office/officeart/2005/8/layout/hierarchy2"/>
    <dgm:cxn modelId="{DB10E38D-1967-42D8-8766-A7A94D101D4C}" type="presParOf" srcId="{F5ECB567-5301-4279-BF79-F056A7CC538F}" destId="{F26093D0-FB69-4C88-89D4-50370BEDEAF8}" srcOrd="0" destOrd="0" presId="urn:microsoft.com/office/officeart/2005/8/layout/hierarchy2"/>
    <dgm:cxn modelId="{7FC6A42C-BA3B-41B3-908E-CFF585F7CBD2}" type="presParOf" srcId="{62900642-2D5D-43F7-A488-E32F31C671DF}" destId="{43F68A79-F987-4C54-8E25-FCC21C3B4F2D}" srcOrd="9" destOrd="0" presId="urn:microsoft.com/office/officeart/2005/8/layout/hierarchy2"/>
    <dgm:cxn modelId="{F239E4F6-AA49-4386-8ED5-BA2765E6898C}" type="presParOf" srcId="{43F68A79-F987-4C54-8E25-FCC21C3B4F2D}" destId="{7416CF49-BC69-44BA-AB7B-90D643B8B855}" srcOrd="0" destOrd="0" presId="urn:microsoft.com/office/officeart/2005/8/layout/hierarchy2"/>
    <dgm:cxn modelId="{8CDC64B8-7270-423A-94C3-2E2F426CC752}" type="presParOf" srcId="{43F68A79-F987-4C54-8E25-FCC21C3B4F2D}" destId="{285BDDD9-0083-4B62-92E4-12C5282E3764}" srcOrd="1" destOrd="0" presId="urn:microsoft.com/office/officeart/2005/8/layout/hierarchy2"/>
    <dgm:cxn modelId="{1B321F56-A8A6-4DC8-918F-368C3BE56A7A}" type="presParOf" srcId="{285BDDD9-0083-4B62-92E4-12C5282E3764}" destId="{E11253E1-B3FD-4519-8BE5-F3ACCA9FA41B}" srcOrd="0" destOrd="0" presId="urn:microsoft.com/office/officeart/2005/8/layout/hierarchy2"/>
    <dgm:cxn modelId="{7ED63DAD-4725-426F-8E06-958F24500594}" type="presParOf" srcId="{E11253E1-B3FD-4519-8BE5-F3ACCA9FA41B}" destId="{EA118AE6-0111-4222-BCFD-FB35C3422BE6}" srcOrd="0" destOrd="0" presId="urn:microsoft.com/office/officeart/2005/8/layout/hierarchy2"/>
    <dgm:cxn modelId="{2311624C-B6E1-4D05-BD4E-89646A48B9FC}" type="presParOf" srcId="{285BDDD9-0083-4B62-92E4-12C5282E3764}" destId="{90320EF5-DC4A-473E-A060-8477D77BB7D7}" srcOrd="1" destOrd="0" presId="urn:microsoft.com/office/officeart/2005/8/layout/hierarchy2"/>
    <dgm:cxn modelId="{27E060E9-5DB2-4A02-9D28-D732451BB320}" type="presParOf" srcId="{90320EF5-DC4A-473E-A060-8477D77BB7D7}" destId="{9FF0D4B6-E083-41BD-BCA9-848A90B11EC4}" srcOrd="0" destOrd="0" presId="urn:microsoft.com/office/officeart/2005/8/layout/hierarchy2"/>
    <dgm:cxn modelId="{1C596079-67E0-4D49-858D-3590A5827859}" type="presParOf" srcId="{90320EF5-DC4A-473E-A060-8477D77BB7D7}" destId="{77147FB8-74DD-4AD9-B429-15F6259D87F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39994B-C5D2-4E40-9583-81501E3970D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1C91A5D-E8B4-4A05-90D3-BCBB71E5899D}">
      <dgm:prSet phldrT="[Текст]"/>
      <dgm:spPr/>
      <dgm:t>
        <a:bodyPr/>
        <a:lstStyle/>
        <a:p>
          <a:r>
            <a:rPr lang="ru-RU" dirty="0" smtClean="0"/>
            <a:t>земельные участки и иные объекты природопользования </a:t>
          </a:r>
          <a:endParaRPr lang="ru-RU" dirty="0"/>
        </a:p>
      </dgm:t>
    </dgm:pt>
    <dgm:pt modelId="{BD254395-E2FC-4883-8E4E-A30D52B7F6BC}" type="parTrans" cxnId="{FE1D9A69-E8A8-40F3-AC91-F213C72897AF}">
      <dgm:prSet/>
      <dgm:spPr/>
      <dgm:t>
        <a:bodyPr/>
        <a:lstStyle/>
        <a:p>
          <a:endParaRPr lang="ru-RU"/>
        </a:p>
      </dgm:t>
    </dgm:pt>
    <dgm:pt modelId="{CE5F2B80-0A1B-48E0-9186-81D7D16F8249}" type="sibTrans" cxnId="{FE1D9A69-E8A8-40F3-AC91-F213C72897AF}">
      <dgm:prSet/>
      <dgm:spPr/>
      <dgm:t>
        <a:bodyPr/>
        <a:lstStyle/>
        <a:p>
          <a:endParaRPr lang="ru-RU"/>
        </a:p>
      </dgm:t>
    </dgm:pt>
    <dgm:pt modelId="{F03872AD-B027-48F3-93F5-E378F3F71898}">
      <dgm:prSet phldrT="[Текст]"/>
      <dgm:spPr/>
      <dgm:t>
        <a:bodyPr/>
        <a:lstStyle/>
        <a:p>
          <a:r>
            <a:rPr lang="ru-RU" dirty="0" smtClean="0"/>
            <a:t>имущество, принадлежащее на праве оперативного управления </a:t>
          </a:r>
          <a:endParaRPr lang="ru-RU" dirty="0"/>
        </a:p>
      </dgm:t>
    </dgm:pt>
    <dgm:pt modelId="{2B8D8AB5-FEE0-4968-BED6-A69AF0B098BF}" type="parTrans" cxnId="{432757EB-921A-4833-8C25-E01B376FE510}">
      <dgm:prSet/>
      <dgm:spPr/>
      <dgm:t>
        <a:bodyPr/>
        <a:lstStyle/>
        <a:p>
          <a:endParaRPr lang="ru-RU"/>
        </a:p>
      </dgm:t>
    </dgm:pt>
    <dgm:pt modelId="{EA8E7092-A01D-4699-8556-3D8D64F58989}" type="sibTrans" cxnId="{432757EB-921A-4833-8C25-E01B376FE510}">
      <dgm:prSet/>
      <dgm:spPr/>
      <dgm:t>
        <a:bodyPr/>
        <a:lstStyle/>
        <a:p>
          <a:endParaRPr lang="ru-RU"/>
        </a:p>
      </dgm:t>
    </dgm:pt>
    <dgm:pt modelId="{1C75FB49-548F-454A-ACCD-2C5B5BC6189D}">
      <dgm:prSet phldrT="[Текст]"/>
      <dgm:spPr/>
      <dgm:t>
        <a:bodyPr/>
        <a:lstStyle/>
        <a:p>
          <a:r>
            <a:rPr lang="ru-RU" dirty="0" smtClean="0"/>
            <a:t>объекты, признаваемые объектами культурного наследия </a:t>
          </a:r>
          <a:endParaRPr lang="ru-RU" dirty="0"/>
        </a:p>
      </dgm:t>
    </dgm:pt>
    <dgm:pt modelId="{CA1780AE-C228-4BA6-B586-147DB95409C8}" type="parTrans" cxnId="{B549C70F-7F20-4268-9EEA-E6A7AD5EE923}">
      <dgm:prSet/>
      <dgm:spPr/>
      <dgm:t>
        <a:bodyPr/>
        <a:lstStyle/>
        <a:p>
          <a:endParaRPr lang="ru-RU"/>
        </a:p>
      </dgm:t>
    </dgm:pt>
    <dgm:pt modelId="{4FEA786B-AE89-4148-96C6-D1372651F366}" type="sibTrans" cxnId="{B549C70F-7F20-4268-9EEA-E6A7AD5EE923}">
      <dgm:prSet/>
      <dgm:spPr/>
      <dgm:t>
        <a:bodyPr/>
        <a:lstStyle/>
        <a:p>
          <a:endParaRPr lang="ru-RU"/>
        </a:p>
      </dgm:t>
    </dgm:pt>
    <dgm:pt modelId="{D9A4B182-EA9C-49C3-AF51-68711FE62233}">
      <dgm:prSet phldrT="[Текст]"/>
      <dgm:spPr/>
      <dgm:t>
        <a:bodyPr/>
        <a:lstStyle/>
        <a:p>
          <a:r>
            <a:rPr lang="ru-RU" dirty="0" smtClean="0"/>
            <a:t>ядерные установки</a:t>
          </a:r>
          <a:endParaRPr lang="ru-RU" dirty="0"/>
        </a:p>
      </dgm:t>
    </dgm:pt>
    <dgm:pt modelId="{7535E506-D481-4EEE-9105-26DE3405D8BA}" type="parTrans" cxnId="{613D879D-7D10-4E33-82C4-D7718E092625}">
      <dgm:prSet/>
      <dgm:spPr/>
      <dgm:t>
        <a:bodyPr/>
        <a:lstStyle/>
        <a:p>
          <a:endParaRPr lang="ru-RU"/>
        </a:p>
      </dgm:t>
    </dgm:pt>
    <dgm:pt modelId="{164D2949-F755-4786-B2D0-B46FF406FA46}" type="sibTrans" cxnId="{613D879D-7D10-4E33-82C4-D7718E092625}">
      <dgm:prSet/>
      <dgm:spPr/>
      <dgm:t>
        <a:bodyPr/>
        <a:lstStyle/>
        <a:p>
          <a:endParaRPr lang="ru-RU"/>
        </a:p>
      </dgm:t>
    </dgm:pt>
    <dgm:pt modelId="{D7BFF6AB-394E-4344-A8B3-AA35B34B84E4}">
      <dgm:prSet phldrT="[Текст]"/>
      <dgm:spPr/>
      <dgm:t>
        <a:bodyPr/>
        <a:lstStyle/>
        <a:p>
          <a:r>
            <a:rPr lang="ru-RU" dirty="0" smtClean="0"/>
            <a:t>ледоколы, суда с ядерными энергетическими установками </a:t>
          </a:r>
          <a:endParaRPr lang="ru-RU" dirty="0"/>
        </a:p>
      </dgm:t>
    </dgm:pt>
    <dgm:pt modelId="{438D3C93-5B62-459C-AE9B-15B5F983977B}" type="parTrans" cxnId="{5107AEC8-2F80-4945-9ED3-BAA248668515}">
      <dgm:prSet/>
      <dgm:spPr/>
      <dgm:t>
        <a:bodyPr/>
        <a:lstStyle/>
        <a:p>
          <a:endParaRPr lang="ru-RU"/>
        </a:p>
      </dgm:t>
    </dgm:pt>
    <dgm:pt modelId="{668E41FB-AA74-42E9-9481-BB136509AEAC}" type="sibTrans" cxnId="{5107AEC8-2F80-4945-9ED3-BAA248668515}">
      <dgm:prSet/>
      <dgm:spPr/>
      <dgm:t>
        <a:bodyPr/>
        <a:lstStyle/>
        <a:p>
          <a:endParaRPr lang="ru-RU"/>
        </a:p>
      </dgm:t>
    </dgm:pt>
    <dgm:pt modelId="{58840068-1F63-4417-80C4-9F8611FBCEDF}">
      <dgm:prSet phldrT="[Текст]"/>
      <dgm:spPr/>
      <dgm:t>
        <a:bodyPr/>
        <a:lstStyle/>
        <a:p>
          <a:r>
            <a:rPr lang="ru-RU" dirty="0" smtClean="0"/>
            <a:t>космические объекты</a:t>
          </a:r>
          <a:endParaRPr lang="ru-RU" dirty="0"/>
        </a:p>
      </dgm:t>
    </dgm:pt>
    <dgm:pt modelId="{39F2BCF5-FA61-48BA-8E5B-156DDDA63820}" type="parTrans" cxnId="{9C89BA6B-96B2-4642-B59A-55795315380A}">
      <dgm:prSet/>
      <dgm:spPr/>
      <dgm:t>
        <a:bodyPr/>
        <a:lstStyle/>
        <a:p>
          <a:endParaRPr lang="ru-RU"/>
        </a:p>
      </dgm:t>
    </dgm:pt>
    <dgm:pt modelId="{7E18F820-9271-452B-B4CE-D4C8624B8082}" type="sibTrans" cxnId="{9C89BA6B-96B2-4642-B59A-55795315380A}">
      <dgm:prSet/>
      <dgm:spPr/>
      <dgm:t>
        <a:bodyPr/>
        <a:lstStyle/>
        <a:p>
          <a:endParaRPr lang="ru-RU"/>
        </a:p>
      </dgm:t>
    </dgm:pt>
    <dgm:pt modelId="{0E344B8F-1391-47A2-A0D3-FB544A7E2695}">
      <dgm:prSet phldrT="[Текст]"/>
      <dgm:spPr/>
      <dgm:t>
        <a:bodyPr/>
        <a:lstStyle/>
        <a:p>
          <a:r>
            <a:rPr lang="ru-RU" dirty="0" smtClean="0"/>
            <a:t>суда, зарегистрированные в Российском международном реестре судов</a:t>
          </a:r>
          <a:endParaRPr lang="ru-RU" dirty="0"/>
        </a:p>
      </dgm:t>
    </dgm:pt>
    <dgm:pt modelId="{2AE1A325-B372-46DA-987A-A9B38A8B1524}" type="parTrans" cxnId="{9DF266FB-AC30-4CDC-97D4-B0EA0825318C}">
      <dgm:prSet/>
      <dgm:spPr/>
      <dgm:t>
        <a:bodyPr/>
        <a:lstStyle/>
        <a:p>
          <a:endParaRPr lang="ru-RU"/>
        </a:p>
      </dgm:t>
    </dgm:pt>
    <dgm:pt modelId="{45CF51B6-2BD5-4394-B4D9-AAE23DA3A172}" type="sibTrans" cxnId="{9DF266FB-AC30-4CDC-97D4-B0EA0825318C}">
      <dgm:prSet/>
      <dgm:spPr/>
      <dgm:t>
        <a:bodyPr/>
        <a:lstStyle/>
        <a:p>
          <a:endParaRPr lang="ru-RU"/>
        </a:p>
      </dgm:t>
    </dgm:pt>
    <dgm:pt modelId="{D88CA40B-65BC-4169-9C97-C0B2D5BC5ED0}" type="pres">
      <dgm:prSet presAssocID="{D239994B-C5D2-4E40-9583-81501E3970D8}" presName="Name0" presStyleCnt="0">
        <dgm:presLayoutVars>
          <dgm:chMax val="7"/>
          <dgm:chPref val="7"/>
          <dgm:dir/>
        </dgm:presLayoutVars>
      </dgm:prSet>
      <dgm:spPr/>
    </dgm:pt>
    <dgm:pt modelId="{71AF7627-DFE1-4E1A-9173-36C3D535C6D2}" type="pres">
      <dgm:prSet presAssocID="{D239994B-C5D2-4E40-9583-81501E3970D8}" presName="Name1" presStyleCnt="0"/>
      <dgm:spPr/>
    </dgm:pt>
    <dgm:pt modelId="{B129170B-7307-43BC-9380-A11D71588936}" type="pres">
      <dgm:prSet presAssocID="{D239994B-C5D2-4E40-9583-81501E3970D8}" presName="cycle" presStyleCnt="0"/>
      <dgm:spPr/>
    </dgm:pt>
    <dgm:pt modelId="{87BA553A-6F0D-46B7-93B7-4CC047EA2312}" type="pres">
      <dgm:prSet presAssocID="{D239994B-C5D2-4E40-9583-81501E3970D8}" presName="srcNode" presStyleLbl="node1" presStyleIdx="0" presStyleCnt="7"/>
      <dgm:spPr/>
    </dgm:pt>
    <dgm:pt modelId="{5984A875-A7EF-45D4-A583-3B31E117B162}" type="pres">
      <dgm:prSet presAssocID="{D239994B-C5D2-4E40-9583-81501E3970D8}" presName="conn" presStyleLbl="parChTrans1D2" presStyleIdx="0" presStyleCnt="1"/>
      <dgm:spPr/>
    </dgm:pt>
    <dgm:pt modelId="{0BC7C428-1D19-4792-B1C0-574003DC5CCB}" type="pres">
      <dgm:prSet presAssocID="{D239994B-C5D2-4E40-9583-81501E3970D8}" presName="extraNode" presStyleLbl="node1" presStyleIdx="0" presStyleCnt="7"/>
      <dgm:spPr/>
    </dgm:pt>
    <dgm:pt modelId="{9ED2D71C-A286-4FD0-9B36-488874859F75}" type="pres">
      <dgm:prSet presAssocID="{D239994B-C5D2-4E40-9583-81501E3970D8}" presName="dstNode" presStyleLbl="node1" presStyleIdx="0" presStyleCnt="7"/>
      <dgm:spPr/>
    </dgm:pt>
    <dgm:pt modelId="{D5ED3E2B-B926-4F7C-9254-E2B8A141D7B0}" type="pres">
      <dgm:prSet presAssocID="{81C91A5D-E8B4-4A05-90D3-BCBB71E5899D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CCB63D-4F63-41A4-ADBB-D50234595024}" type="pres">
      <dgm:prSet presAssocID="{81C91A5D-E8B4-4A05-90D3-BCBB71E5899D}" presName="accent_1" presStyleCnt="0"/>
      <dgm:spPr/>
    </dgm:pt>
    <dgm:pt modelId="{C069B89F-E49A-4F36-B403-34A4D3CA4E49}" type="pres">
      <dgm:prSet presAssocID="{81C91A5D-E8B4-4A05-90D3-BCBB71E5899D}" presName="accentRepeatNode" presStyleLbl="solidFgAcc1" presStyleIdx="0" presStyleCnt="7"/>
      <dgm:spPr/>
    </dgm:pt>
    <dgm:pt modelId="{F4A6C5C7-EAEB-49DB-BC07-2E4F0C7968D5}" type="pres">
      <dgm:prSet presAssocID="{F03872AD-B027-48F3-93F5-E378F3F71898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19868-27A3-4231-ACEE-5203FAA6DD20}" type="pres">
      <dgm:prSet presAssocID="{F03872AD-B027-48F3-93F5-E378F3F71898}" presName="accent_2" presStyleCnt="0"/>
      <dgm:spPr/>
    </dgm:pt>
    <dgm:pt modelId="{29865CD9-CF73-4075-AB77-A066FAF4C944}" type="pres">
      <dgm:prSet presAssocID="{F03872AD-B027-48F3-93F5-E378F3F71898}" presName="accentRepeatNode" presStyleLbl="solidFgAcc1" presStyleIdx="1" presStyleCnt="7"/>
      <dgm:spPr/>
    </dgm:pt>
    <dgm:pt modelId="{91340A6A-ABF3-40EF-A31D-D4372EE75260}" type="pres">
      <dgm:prSet presAssocID="{1C75FB49-548F-454A-ACCD-2C5B5BC6189D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0A0E9-4158-44AE-B6D6-CC4609FB6EDF}" type="pres">
      <dgm:prSet presAssocID="{1C75FB49-548F-454A-ACCD-2C5B5BC6189D}" presName="accent_3" presStyleCnt="0"/>
      <dgm:spPr/>
    </dgm:pt>
    <dgm:pt modelId="{4EA4FC0B-F9E2-495C-93FE-3490647A7628}" type="pres">
      <dgm:prSet presAssocID="{1C75FB49-548F-454A-ACCD-2C5B5BC6189D}" presName="accentRepeatNode" presStyleLbl="solidFgAcc1" presStyleIdx="2" presStyleCnt="7"/>
      <dgm:spPr/>
    </dgm:pt>
    <dgm:pt modelId="{65BC79A3-68FD-4F04-BB29-B251E80A0D4D}" type="pres">
      <dgm:prSet presAssocID="{D9A4B182-EA9C-49C3-AF51-68711FE62233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341EDB-709F-4C80-B0BE-83AD41F4E371}" type="pres">
      <dgm:prSet presAssocID="{D9A4B182-EA9C-49C3-AF51-68711FE62233}" presName="accent_4" presStyleCnt="0"/>
      <dgm:spPr/>
    </dgm:pt>
    <dgm:pt modelId="{E4F412E9-50EE-403A-B6D7-B77F0D153CAD}" type="pres">
      <dgm:prSet presAssocID="{D9A4B182-EA9C-49C3-AF51-68711FE62233}" presName="accentRepeatNode" presStyleLbl="solidFgAcc1" presStyleIdx="3" presStyleCnt="7"/>
      <dgm:spPr/>
    </dgm:pt>
    <dgm:pt modelId="{D6CD48D6-FD91-452E-8083-3D7B8B52C76B}" type="pres">
      <dgm:prSet presAssocID="{D7BFF6AB-394E-4344-A8B3-AA35B34B84E4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9C491B-834C-4C9B-9331-1398EEA1E842}" type="pres">
      <dgm:prSet presAssocID="{D7BFF6AB-394E-4344-A8B3-AA35B34B84E4}" presName="accent_5" presStyleCnt="0"/>
      <dgm:spPr/>
    </dgm:pt>
    <dgm:pt modelId="{25B38C9D-B284-4DB2-9B9B-6869C3F3C90B}" type="pres">
      <dgm:prSet presAssocID="{D7BFF6AB-394E-4344-A8B3-AA35B34B84E4}" presName="accentRepeatNode" presStyleLbl="solidFgAcc1" presStyleIdx="4" presStyleCnt="7"/>
      <dgm:spPr/>
    </dgm:pt>
    <dgm:pt modelId="{B9D26D4C-BA4A-455D-9F8A-77773DD5F4E3}" type="pres">
      <dgm:prSet presAssocID="{58840068-1F63-4417-80C4-9F8611FBCEDF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F2A774-234B-4AD7-ACC3-AAED7BA20C77}" type="pres">
      <dgm:prSet presAssocID="{58840068-1F63-4417-80C4-9F8611FBCEDF}" presName="accent_6" presStyleCnt="0"/>
      <dgm:spPr/>
    </dgm:pt>
    <dgm:pt modelId="{D642C597-2C1B-49BC-923F-C2CF78E21DDD}" type="pres">
      <dgm:prSet presAssocID="{58840068-1F63-4417-80C4-9F8611FBCEDF}" presName="accentRepeatNode" presStyleLbl="solidFgAcc1" presStyleIdx="5" presStyleCnt="7"/>
      <dgm:spPr/>
    </dgm:pt>
    <dgm:pt modelId="{141CC565-8962-4F79-AC55-37C5F17C4807}" type="pres">
      <dgm:prSet presAssocID="{0E344B8F-1391-47A2-A0D3-FB544A7E2695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5FA47-DD65-4D6F-98A2-D7C184C23286}" type="pres">
      <dgm:prSet presAssocID="{0E344B8F-1391-47A2-A0D3-FB544A7E2695}" presName="accent_7" presStyleCnt="0"/>
      <dgm:spPr/>
    </dgm:pt>
    <dgm:pt modelId="{73D833B0-E1D2-4DA4-84FF-156AD5FA561B}" type="pres">
      <dgm:prSet presAssocID="{0E344B8F-1391-47A2-A0D3-FB544A7E2695}" presName="accentRepeatNode" presStyleLbl="solidFgAcc1" presStyleIdx="6" presStyleCnt="7"/>
      <dgm:spPr/>
    </dgm:pt>
  </dgm:ptLst>
  <dgm:cxnLst>
    <dgm:cxn modelId="{613D879D-7D10-4E33-82C4-D7718E092625}" srcId="{D239994B-C5D2-4E40-9583-81501E3970D8}" destId="{D9A4B182-EA9C-49C3-AF51-68711FE62233}" srcOrd="3" destOrd="0" parTransId="{7535E506-D481-4EEE-9105-26DE3405D8BA}" sibTransId="{164D2949-F755-4786-B2D0-B46FF406FA46}"/>
    <dgm:cxn modelId="{5107AEC8-2F80-4945-9ED3-BAA248668515}" srcId="{D239994B-C5D2-4E40-9583-81501E3970D8}" destId="{D7BFF6AB-394E-4344-A8B3-AA35B34B84E4}" srcOrd="4" destOrd="0" parTransId="{438D3C93-5B62-459C-AE9B-15B5F983977B}" sibTransId="{668E41FB-AA74-42E9-9481-BB136509AEAC}"/>
    <dgm:cxn modelId="{B549C70F-7F20-4268-9EEA-E6A7AD5EE923}" srcId="{D239994B-C5D2-4E40-9583-81501E3970D8}" destId="{1C75FB49-548F-454A-ACCD-2C5B5BC6189D}" srcOrd="2" destOrd="0" parTransId="{CA1780AE-C228-4BA6-B586-147DB95409C8}" sibTransId="{4FEA786B-AE89-4148-96C6-D1372651F366}"/>
    <dgm:cxn modelId="{B9BE2376-8EED-451B-B971-0A6C8AD9B96A}" type="presOf" srcId="{D9A4B182-EA9C-49C3-AF51-68711FE62233}" destId="{65BC79A3-68FD-4F04-BB29-B251E80A0D4D}" srcOrd="0" destOrd="0" presId="urn:microsoft.com/office/officeart/2008/layout/VerticalCurvedList"/>
    <dgm:cxn modelId="{9DF266FB-AC30-4CDC-97D4-B0EA0825318C}" srcId="{D239994B-C5D2-4E40-9583-81501E3970D8}" destId="{0E344B8F-1391-47A2-A0D3-FB544A7E2695}" srcOrd="6" destOrd="0" parTransId="{2AE1A325-B372-46DA-987A-A9B38A8B1524}" sibTransId="{45CF51B6-2BD5-4394-B4D9-AAE23DA3A172}"/>
    <dgm:cxn modelId="{7CD5C67B-0287-4153-BDFE-82795044C643}" type="presOf" srcId="{0E344B8F-1391-47A2-A0D3-FB544A7E2695}" destId="{141CC565-8962-4F79-AC55-37C5F17C4807}" srcOrd="0" destOrd="0" presId="urn:microsoft.com/office/officeart/2008/layout/VerticalCurvedList"/>
    <dgm:cxn modelId="{0C27B43C-01A7-41E7-8C73-5E3855BEED2D}" type="presOf" srcId="{D239994B-C5D2-4E40-9583-81501E3970D8}" destId="{D88CA40B-65BC-4169-9C97-C0B2D5BC5ED0}" srcOrd="0" destOrd="0" presId="urn:microsoft.com/office/officeart/2008/layout/VerticalCurvedList"/>
    <dgm:cxn modelId="{9C89BA6B-96B2-4642-B59A-55795315380A}" srcId="{D239994B-C5D2-4E40-9583-81501E3970D8}" destId="{58840068-1F63-4417-80C4-9F8611FBCEDF}" srcOrd="5" destOrd="0" parTransId="{39F2BCF5-FA61-48BA-8E5B-156DDDA63820}" sibTransId="{7E18F820-9271-452B-B4CE-D4C8624B8082}"/>
    <dgm:cxn modelId="{B8046E43-9FA9-45C9-818F-3DCA620AC4B6}" type="presOf" srcId="{81C91A5D-E8B4-4A05-90D3-BCBB71E5899D}" destId="{D5ED3E2B-B926-4F7C-9254-E2B8A141D7B0}" srcOrd="0" destOrd="0" presId="urn:microsoft.com/office/officeart/2008/layout/VerticalCurvedList"/>
    <dgm:cxn modelId="{2C5C797A-B77E-4D46-BB98-E56543203F74}" type="presOf" srcId="{1C75FB49-548F-454A-ACCD-2C5B5BC6189D}" destId="{91340A6A-ABF3-40EF-A31D-D4372EE75260}" srcOrd="0" destOrd="0" presId="urn:microsoft.com/office/officeart/2008/layout/VerticalCurvedList"/>
    <dgm:cxn modelId="{432757EB-921A-4833-8C25-E01B376FE510}" srcId="{D239994B-C5D2-4E40-9583-81501E3970D8}" destId="{F03872AD-B027-48F3-93F5-E378F3F71898}" srcOrd="1" destOrd="0" parTransId="{2B8D8AB5-FEE0-4968-BED6-A69AF0B098BF}" sibTransId="{EA8E7092-A01D-4699-8556-3D8D64F58989}"/>
    <dgm:cxn modelId="{D6A42C8B-3883-4AE8-B446-4519F14A10D0}" type="presOf" srcId="{CE5F2B80-0A1B-48E0-9186-81D7D16F8249}" destId="{5984A875-A7EF-45D4-A583-3B31E117B162}" srcOrd="0" destOrd="0" presId="urn:microsoft.com/office/officeart/2008/layout/VerticalCurvedList"/>
    <dgm:cxn modelId="{C4F6489C-0A5C-44FC-95F6-79F2C2EB7E84}" type="presOf" srcId="{F03872AD-B027-48F3-93F5-E378F3F71898}" destId="{F4A6C5C7-EAEB-49DB-BC07-2E4F0C7968D5}" srcOrd="0" destOrd="0" presId="urn:microsoft.com/office/officeart/2008/layout/VerticalCurvedList"/>
    <dgm:cxn modelId="{FE1D9A69-E8A8-40F3-AC91-F213C72897AF}" srcId="{D239994B-C5D2-4E40-9583-81501E3970D8}" destId="{81C91A5D-E8B4-4A05-90D3-BCBB71E5899D}" srcOrd="0" destOrd="0" parTransId="{BD254395-E2FC-4883-8E4E-A30D52B7F6BC}" sibTransId="{CE5F2B80-0A1B-48E0-9186-81D7D16F8249}"/>
    <dgm:cxn modelId="{3ECDB6F9-7854-4800-8A01-FBEB8117209E}" type="presOf" srcId="{D7BFF6AB-394E-4344-A8B3-AA35B34B84E4}" destId="{D6CD48D6-FD91-452E-8083-3D7B8B52C76B}" srcOrd="0" destOrd="0" presId="urn:microsoft.com/office/officeart/2008/layout/VerticalCurvedList"/>
    <dgm:cxn modelId="{B470FF4F-D437-4BC8-A44C-C794963ED02E}" type="presOf" srcId="{58840068-1F63-4417-80C4-9F8611FBCEDF}" destId="{B9D26D4C-BA4A-455D-9F8A-77773DD5F4E3}" srcOrd="0" destOrd="0" presId="urn:microsoft.com/office/officeart/2008/layout/VerticalCurvedList"/>
    <dgm:cxn modelId="{CDD9ECEF-4FCB-4F6A-B82A-DAA2D31920C0}" type="presParOf" srcId="{D88CA40B-65BC-4169-9C97-C0B2D5BC5ED0}" destId="{71AF7627-DFE1-4E1A-9173-36C3D535C6D2}" srcOrd="0" destOrd="0" presId="urn:microsoft.com/office/officeart/2008/layout/VerticalCurvedList"/>
    <dgm:cxn modelId="{7BD93F43-483A-449E-86EE-AB42646A6A72}" type="presParOf" srcId="{71AF7627-DFE1-4E1A-9173-36C3D535C6D2}" destId="{B129170B-7307-43BC-9380-A11D71588936}" srcOrd="0" destOrd="0" presId="urn:microsoft.com/office/officeart/2008/layout/VerticalCurvedList"/>
    <dgm:cxn modelId="{7362D9D6-76F1-4CB3-85A1-D13AD3B75125}" type="presParOf" srcId="{B129170B-7307-43BC-9380-A11D71588936}" destId="{87BA553A-6F0D-46B7-93B7-4CC047EA2312}" srcOrd="0" destOrd="0" presId="urn:microsoft.com/office/officeart/2008/layout/VerticalCurvedList"/>
    <dgm:cxn modelId="{5B2DD2FC-EC1F-43D6-B143-8CBEB09071AA}" type="presParOf" srcId="{B129170B-7307-43BC-9380-A11D71588936}" destId="{5984A875-A7EF-45D4-A583-3B31E117B162}" srcOrd="1" destOrd="0" presId="urn:microsoft.com/office/officeart/2008/layout/VerticalCurvedList"/>
    <dgm:cxn modelId="{9003BA9F-0BA4-4DBC-BED5-12D735839993}" type="presParOf" srcId="{B129170B-7307-43BC-9380-A11D71588936}" destId="{0BC7C428-1D19-4792-B1C0-574003DC5CCB}" srcOrd="2" destOrd="0" presId="urn:microsoft.com/office/officeart/2008/layout/VerticalCurvedList"/>
    <dgm:cxn modelId="{E0C08590-E2CC-4773-AC89-DE4B96349E54}" type="presParOf" srcId="{B129170B-7307-43BC-9380-A11D71588936}" destId="{9ED2D71C-A286-4FD0-9B36-488874859F75}" srcOrd="3" destOrd="0" presId="urn:microsoft.com/office/officeart/2008/layout/VerticalCurvedList"/>
    <dgm:cxn modelId="{B278C637-0670-4EEC-B66C-DE363C13B811}" type="presParOf" srcId="{71AF7627-DFE1-4E1A-9173-36C3D535C6D2}" destId="{D5ED3E2B-B926-4F7C-9254-E2B8A141D7B0}" srcOrd="1" destOrd="0" presId="urn:microsoft.com/office/officeart/2008/layout/VerticalCurvedList"/>
    <dgm:cxn modelId="{A997C754-0934-4811-BF30-EC8F2C3E8615}" type="presParOf" srcId="{71AF7627-DFE1-4E1A-9173-36C3D535C6D2}" destId="{BBCCB63D-4F63-41A4-ADBB-D50234595024}" srcOrd="2" destOrd="0" presId="urn:microsoft.com/office/officeart/2008/layout/VerticalCurvedList"/>
    <dgm:cxn modelId="{5614F361-4466-4AC6-84FE-59FABBD5E6AA}" type="presParOf" srcId="{BBCCB63D-4F63-41A4-ADBB-D50234595024}" destId="{C069B89F-E49A-4F36-B403-34A4D3CA4E49}" srcOrd="0" destOrd="0" presId="urn:microsoft.com/office/officeart/2008/layout/VerticalCurvedList"/>
    <dgm:cxn modelId="{440F67AE-DFF0-4CAC-8E5D-1E001ED6F322}" type="presParOf" srcId="{71AF7627-DFE1-4E1A-9173-36C3D535C6D2}" destId="{F4A6C5C7-EAEB-49DB-BC07-2E4F0C7968D5}" srcOrd="3" destOrd="0" presId="urn:microsoft.com/office/officeart/2008/layout/VerticalCurvedList"/>
    <dgm:cxn modelId="{0B605DDF-7D82-416C-B764-7BDFA3E29FF2}" type="presParOf" srcId="{71AF7627-DFE1-4E1A-9173-36C3D535C6D2}" destId="{85119868-27A3-4231-ACEE-5203FAA6DD20}" srcOrd="4" destOrd="0" presId="urn:microsoft.com/office/officeart/2008/layout/VerticalCurvedList"/>
    <dgm:cxn modelId="{0B4D4886-0A1D-41E5-9605-EA5B2D483B89}" type="presParOf" srcId="{85119868-27A3-4231-ACEE-5203FAA6DD20}" destId="{29865CD9-CF73-4075-AB77-A066FAF4C944}" srcOrd="0" destOrd="0" presId="urn:microsoft.com/office/officeart/2008/layout/VerticalCurvedList"/>
    <dgm:cxn modelId="{40F35EAC-107A-4830-BC88-FD95AB05CBF7}" type="presParOf" srcId="{71AF7627-DFE1-4E1A-9173-36C3D535C6D2}" destId="{91340A6A-ABF3-40EF-A31D-D4372EE75260}" srcOrd="5" destOrd="0" presId="urn:microsoft.com/office/officeart/2008/layout/VerticalCurvedList"/>
    <dgm:cxn modelId="{75377A70-01D6-4323-AB49-166FE2C8EECF}" type="presParOf" srcId="{71AF7627-DFE1-4E1A-9173-36C3D535C6D2}" destId="{4890A0E9-4158-44AE-B6D6-CC4609FB6EDF}" srcOrd="6" destOrd="0" presId="urn:microsoft.com/office/officeart/2008/layout/VerticalCurvedList"/>
    <dgm:cxn modelId="{54A59F98-9EFD-479E-A7D4-881E4166A625}" type="presParOf" srcId="{4890A0E9-4158-44AE-B6D6-CC4609FB6EDF}" destId="{4EA4FC0B-F9E2-495C-93FE-3490647A7628}" srcOrd="0" destOrd="0" presId="urn:microsoft.com/office/officeart/2008/layout/VerticalCurvedList"/>
    <dgm:cxn modelId="{567A4A90-3D2B-4F79-AB36-8A91471C7A1D}" type="presParOf" srcId="{71AF7627-DFE1-4E1A-9173-36C3D535C6D2}" destId="{65BC79A3-68FD-4F04-BB29-B251E80A0D4D}" srcOrd="7" destOrd="0" presId="urn:microsoft.com/office/officeart/2008/layout/VerticalCurvedList"/>
    <dgm:cxn modelId="{4F1E7333-1974-433B-ADD1-CFA92B492E2E}" type="presParOf" srcId="{71AF7627-DFE1-4E1A-9173-36C3D535C6D2}" destId="{1F341EDB-709F-4C80-B0BE-83AD41F4E371}" srcOrd="8" destOrd="0" presId="urn:microsoft.com/office/officeart/2008/layout/VerticalCurvedList"/>
    <dgm:cxn modelId="{5949ABCA-F773-49AD-9965-F92E8ACED085}" type="presParOf" srcId="{1F341EDB-709F-4C80-B0BE-83AD41F4E371}" destId="{E4F412E9-50EE-403A-B6D7-B77F0D153CAD}" srcOrd="0" destOrd="0" presId="urn:microsoft.com/office/officeart/2008/layout/VerticalCurvedList"/>
    <dgm:cxn modelId="{8AB688C5-A3B9-4DED-B340-0104D0352FCB}" type="presParOf" srcId="{71AF7627-DFE1-4E1A-9173-36C3D535C6D2}" destId="{D6CD48D6-FD91-452E-8083-3D7B8B52C76B}" srcOrd="9" destOrd="0" presId="urn:microsoft.com/office/officeart/2008/layout/VerticalCurvedList"/>
    <dgm:cxn modelId="{6A6AE077-2381-4C4D-85CC-A3161F4A686C}" type="presParOf" srcId="{71AF7627-DFE1-4E1A-9173-36C3D535C6D2}" destId="{A09C491B-834C-4C9B-9331-1398EEA1E842}" srcOrd="10" destOrd="0" presId="urn:microsoft.com/office/officeart/2008/layout/VerticalCurvedList"/>
    <dgm:cxn modelId="{227CF232-FDCC-4750-AC58-D12FB910E376}" type="presParOf" srcId="{A09C491B-834C-4C9B-9331-1398EEA1E842}" destId="{25B38C9D-B284-4DB2-9B9B-6869C3F3C90B}" srcOrd="0" destOrd="0" presId="urn:microsoft.com/office/officeart/2008/layout/VerticalCurvedList"/>
    <dgm:cxn modelId="{9716497E-20B5-48E4-845D-CB94C4F180EA}" type="presParOf" srcId="{71AF7627-DFE1-4E1A-9173-36C3D535C6D2}" destId="{B9D26D4C-BA4A-455D-9F8A-77773DD5F4E3}" srcOrd="11" destOrd="0" presId="urn:microsoft.com/office/officeart/2008/layout/VerticalCurvedList"/>
    <dgm:cxn modelId="{D34957ED-FF62-4233-8A96-C8E0A50A7607}" type="presParOf" srcId="{71AF7627-DFE1-4E1A-9173-36C3D535C6D2}" destId="{EAF2A774-234B-4AD7-ACC3-AAED7BA20C77}" srcOrd="12" destOrd="0" presId="urn:microsoft.com/office/officeart/2008/layout/VerticalCurvedList"/>
    <dgm:cxn modelId="{509D67E4-CCFC-4BF9-BBFC-E87270A30DEA}" type="presParOf" srcId="{EAF2A774-234B-4AD7-ACC3-AAED7BA20C77}" destId="{D642C597-2C1B-49BC-923F-C2CF78E21DDD}" srcOrd="0" destOrd="0" presId="urn:microsoft.com/office/officeart/2008/layout/VerticalCurvedList"/>
    <dgm:cxn modelId="{AFCA3344-3D06-406F-9E35-F7F4F8956B90}" type="presParOf" srcId="{71AF7627-DFE1-4E1A-9173-36C3D535C6D2}" destId="{141CC565-8962-4F79-AC55-37C5F17C4807}" srcOrd="13" destOrd="0" presId="urn:microsoft.com/office/officeart/2008/layout/VerticalCurvedList"/>
    <dgm:cxn modelId="{9A604792-5042-4190-8D8D-B111361D7639}" type="presParOf" srcId="{71AF7627-DFE1-4E1A-9173-36C3D535C6D2}" destId="{C315FA47-DD65-4D6F-98A2-D7C184C23286}" srcOrd="14" destOrd="0" presId="urn:microsoft.com/office/officeart/2008/layout/VerticalCurvedList"/>
    <dgm:cxn modelId="{9135CE01-ADD4-4CD0-8010-9A53F53C4094}" type="presParOf" srcId="{C315FA47-DD65-4D6F-98A2-D7C184C23286}" destId="{73D833B0-E1D2-4DA4-84FF-156AD5FA56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595F51-3EB5-4C1B-982D-9F6031940C67}" type="doc">
      <dgm:prSet loTypeId="urn:microsoft.com/office/officeart/2005/8/layout/orgChart1" loCatId="hierarchy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2EECF31-6C4C-4F11-9938-A6657BEED1F1}">
      <dgm:prSet phldrT="[Текст]"/>
      <dgm:spPr/>
      <dgm:t>
        <a:bodyPr/>
        <a:lstStyle/>
        <a:p>
          <a:r>
            <a:rPr lang="ru-RU" dirty="0" smtClean="0"/>
            <a:t>Налог на игорный бизнес</a:t>
          </a:r>
          <a:endParaRPr lang="ru-RU" dirty="0"/>
        </a:p>
      </dgm:t>
    </dgm:pt>
    <dgm:pt modelId="{1D06C54D-09BC-40A5-B978-0493A8BB9D16}" type="parTrans" cxnId="{B85474AC-9B44-4019-8BE2-8F437B7DB165}">
      <dgm:prSet/>
      <dgm:spPr/>
      <dgm:t>
        <a:bodyPr/>
        <a:lstStyle/>
        <a:p>
          <a:endParaRPr lang="ru-RU"/>
        </a:p>
      </dgm:t>
    </dgm:pt>
    <dgm:pt modelId="{D5D49E2D-05D9-4E09-8209-216D71726B23}" type="sibTrans" cxnId="{B85474AC-9B44-4019-8BE2-8F437B7DB165}">
      <dgm:prSet/>
      <dgm:spPr/>
      <dgm:t>
        <a:bodyPr/>
        <a:lstStyle/>
        <a:p>
          <a:endParaRPr lang="ru-RU"/>
        </a:p>
      </dgm:t>
    </dgm:pt>
    <dgm:pt modelId="{37D9998E-EE9F-4A3B-AFC3-917C3D2598B0}" type="asst">
      <dgm:prSet phldrT="[Текст]"/>
      <dgm:spPr/>
      <dgm:t>
        <a:bodyPr/>
        <a:lstStyle/>
        <a:p>
          <a:r>
            <a:rPr lang="ru-RU" dirty="0" smtClean="0"/>
            <a:t>предпринимательская деятельность по организации и проведению азартных игр, связанная с извлечением организациями доходов в виде выигрыша и (или) платы за проведение азартных игр</a:t>
          </a:r>
          <a:endParaRPr lang="ru-RU" dirty="0"/>
        </a:p>
      </dgm:t>
    </dgm:pt>
    <dgm:pt modelId="{6FF2BBAA-353F-4C83-A6CF-A5697C280CF6}" type="parTrans" cxnId="{7BC9296B-0BF4-4665-AD20-E2DFBD33E91C}">
      <dgm:prSet/>
      <dgm:spPr/>
      <dgm:t>
        <a:bodyPr/>
        <a:lstStyle/>
        <a:p>
          <a:endParaRPr lang="ru-RU"/>
        </a:p>
      </dgm:t>
    </dgm:pt>
    <dgm:pt modelId="{3F3FEE5C-7E6C-40FA-ABBB-57D6FE3BE46E}" type="sibTrans" cxnId="{7BC9296B-0BF4-4665-AD20-E2DFBD33E91C}">
      <dgm:prSet/>
      <dgm:spPr/>
      <dgm:t>
        <a:bodyPr/>
        <a:lstStyle/>
        <a:p>
          <a:endParaRPr lang="ru-RU"/>
        </a:p>
      </dgm:t>
    </dgm:pt>
    <dgm:pt modelId="{55F75C9D-444A-4D62-9877-9BA320B06185}">
      <dgm:prSet phldrT="[Текст]"/>
      <dgm:spPr/>
      <dgm:t>
        <a:bodyPr/>
        <a:lstStyle/>
        <a:p>
          <a:r>
            <a:rPr lang="ru-RU" dirty="0" smtClean="0"/>
            <a:t>Налогоплательщики</a:t>
          </a:r>
          <a:endParaRPr lang="ru-RU" dirty="0"/>
        </a:p>
      </dgm:t>
    </dgm:pt>
    <dgm:pt modelId="{1A80E4C1-EE55-4322-B622-045459A735D5}" type="parTrans" cxnId="{9CDB7C36-B0FC-4D76-9C5D-201B8A74BCAF}">
      <dgm:prSet/>
      <dgm:spPr/>
      <dgm:t>
        <a:bodyPr/>
        <a:lstStyle/>
        <a:p>
          <a:endParaRPr lang="ru-RU"/>
        </a:p>
      </dgm:t>
    </dgm:pt>
    <dgm:pt modelId="{2D6A4B33-EC39-406E-A033-3AC8FF613FD7}" type="sibTrans" cxnId="{9CDB7C36-B0FC-4D76-9C5D-201B8A74BCAF}">
      <dgm:prSet/>
      <dgm:spPr/>
      <dgm:t>
        <a:bodyPr/>
        <a:lstStyle/>
        <a:p>
          <a:endParaRPr lang="ru-RU"/>
        </a:p>
      </dgm:t>
    </dgm:pt>
    <dgm:pt modelId="{79FECE22-C465-494F-B084-DB7B5FFA3FA0}">
      <dgm:prSet phldrT="[Текст]"/>
      <dgm:spPr/>
      <dgm:t>
        <a:bodyPr/>
        <a:lstStyle/>
        <a:p>
          <a:r>
            <a:rPr lang="ru-RU" dirty="0" smtClean="0"/>
            <a:t>Налоговый период </a:t>
          </a:r>
          <a:endParaRPr lang="ru-RU" dirty="0"/>
        </a:p>
      </dgm:t>
    </dgm:pt>
    <dgm:pt modelId="{46680907-4041-430C-BAA9-3385E201DAB6}" type="parTrans" cxnId="{F7391C0C-9A74-49A3-9763-FBEF8828C9DB}">
      <dgm:prSet/>
      <dgm:spPr/>
      <dgm:t>
        <a:bodyPr/>
        <a:lstStyle/>
        <a:p>
          <a:endParaRPr lang="ru-RU"/>
        </a:p>
      </dgm:t>
    </dgm:pt>
    <dgm:pt modelId="{6EBCEEB9-B1D4-4E7F-AE88-399FC29FB897}" type="sibTrans" cxnId="{F7391C0C-9A74-49A3-9763-FBEF8828C9DB}">
      <dgm:prSet/>
      <dgm:spPr/>
      <dgm:t>
        <a:bodyPr/>
        <a:lstStyle/>
        <a:p>
          <a:endParaRPr lang="ru-RU"/>
        </a:p>
      </dgm:t>
    </dgm:pt>
    <dgm:pt modelId="{B4E3C056-6695-4F80-A2B0-D57E74595B63}">
      <dgm:prSet phldrT="[Текст]"/>
      <dgm:spPr/>
      <dgm:t>
        <a:bodyPr/>
        <a:lstStyle/>
        <a:p>
          <a:r>
            <a:rPr lang="ru-RU" dirty="0" smtClean="0"/>
            <a:t>Налоговые ставки </a:t>
          </a:r>
          <a:endParaRPr lang="ru-RU" dirty="0"/>
        </a:p>
      </dgm:t>
    </dgm:pt>
    <dgm:pt modelId="{DE5DA7B4-89E0-42B0-8039-70FAA630179B}" type="parTrans" cxnId="{8464F067-4284-4C47-9052-7136F71DE3ED}">
      <dgm:prSet/>
      <dgm:spPr/>
      <dgm:t>
        <a:bodyPr/>
        <a:lstStyle/>
        <a:p>
          <a:endParaRPr lang="ru-RU"/>
        </a:p>
      </dgm:t>
    </dgm:pt>
    <dgm:pt modelId="{D46276FA-3CA7-4EE3-9C90-6EC69F0DE744}" type="sibTrans" cxnId="{8464F067-4284-4C47-9052-7136F71DE3ED}">
      <dgm:prSet/>
      <dgm:spPr/>
      <dgm:t>
        <a:bodyPr/>
        <a:lstStyle/>
        <a:p>
          <a:endParaRPr lang="ru-RU"/>
        </a:p>
      </dgm:t>
    </dgm:pt>
    <dgm:pt modelId="{2FCD8EFA-1AF5-4C4C-8BDF-81B6D95A4546}">
      <dgm:prSet phldrT="[Текст]"/>
      <dgm:spPr/>
      <dgm:t>
        <a:bodyPr/>
        <a:lstStyle/>
        <a:p>
          <a:r>
            <a:rPr lang="ru-RU" dirty="0" smtClean="0"/>
            <a:t>организации, осуществляющие предпринимательскую деятельность в сфере игорного бизнеса</a:t>
          </a:r>
          <a:endParaRPr lang="ru-RU" dirty="0"/>
        </a:p>
      </dgm:t>
    </dgm:pt>
    <dgm:pt modelId="{D7C6C00E-661C-4690-9C43-E1BB19870658}" type="parTrans" cxnId="{B23C8393-81C1-4CC6-90CE-AA4F7B9DC0A2}">
      <dgm:prSet/>
      <dgm:spPr/>
      <dgm:t>
        <a:bodyPr/>
        <a:lstStyle/>
        <a:p>
          <a:endParaRPr lang="ru-RU"/>
        </a:p>
      </dgm:t>
    </dgm:pt>
    <dgm:pt modelId="{C0E39076-DFCE-42A9-9389-6EDB0214C5B3}" type="sibTrans" cxnId="{B23C8393-81C1-4CC6-90CE-AA4F7B9DC0A2}">
      <dgm:prSet/>
      <dgm:spPr/>
      <dgm:t>
        <a:bodyPr/>
        <a:lstStyle/>
        <a:p>
          <a:endParaRPr lang="ru-RU"/>
        </a:p>
      </dgm:t>
    </dgm:pt>
    <dgm:pt modelId="{A1B0EC39-D850-4880-ADD1-751C80776F8E}">
      <dgm:prSet phldrT="[Текст]"/>
      <dgm:spPr/>
      <dgm:t>
        <a:bodyPr/>
        <a:lstStyle/>
        <a:p>
          <a:r>
            <a:rPr lang="ru-RU" dirty="0" smtClean="0"/>
            <a:t>календарный месяц</a:t>
          </a:r>
          <a:endParaRPr lang="ru-RU" dirty="0"/>
        </a:p>
      </dgm:t>
    </dgm:pt>
    <dgm:pt modelId="{22F93111-C065-4EDC-B88F-32A04FBE475B}" type="parTrans" cxnId="{8C124F07-285C-47D4-ADD8-2EA57BF70912}">
      <dgm:prSet/>
      <dgm:spPr/>
      <dgm:t>
        <a:bodyPr/>
        <a:lstStyle/>
        <a:p>
          <a:endParaRPr lang="ru-RU"/>
        </a:p>
      </dgm:t>
    </dgm:pt>
    <dgm:pt modelId="{AA04CA25-7837-41FA-A8FC-48DAC2DC2A2B}" type="sibTrans" cxnId="{8C124F07-285C-47D4-ADD8-2EA57BF70912}">
      <dgm:prSet/>
      <dgm:spPr/>
      <dgm:t>
        <a:bodyPr/>
        <a:lstStyle/>
        <a:p>
          <a:endParaRPr lang="ru-RU"/>
        </a:p>
      </dgm:t>
    </dgm:pt>
    <dgm:pt modelId="{A0797A8C-DABA-4A1B-98EF-9B617EAC95EF}">
      <dgm:prSet phldrT="[Текст]"/>
      <dgm:spPr/>
      <dgm:t>
        <a:bodyPr/>
        <a:lstStyle/>
        <a:p>
          <a:r>
            <a:rPr lang="ru-RU" dirty="0" smtClean="0"/>
            <a:t>устанавливаются законами субъектов РФ</a:t>
          </a:r>
          <a:endParaRPr lang="ru-RU" dirty="0"/>
        </a:p>
      </dgm:t>
    </dgm:pt>
    <dgm:pt modelId="{A96996F4-8B11-4449-90F6-7D2F7E58AE8F}" type="parTrans" cxnId="{A2F9F7D7-614F-4DE6-814C-41074B5CAE6E}">
      <dgm:prSet/>
      <dgm:spPr/>
      <dgm:t>
        <a:bodyPr/>
        <a:lstStyle/>
        <a:p>
          <a:endParaRPr lang="ru-RU"/>
        </a:p>
      </dgm:t>
    </dgm:pt>
    <dgm:pt modelId="{B7D84AFD-703A-44F4-B0F1-0EB3E1243FB6}" type="sibTrans" cxnId="{A2F9F7D7-614F-4DE6-814C-41074B5CAE6E}">
      <dgm:prSet/>
      <dgm:spPr/>
      <dgm:t>
        <a:bodyPr/>
        <a:lstStyle/>
        <a:p>
          <a:endParaRPr lang="ru-RU"/>
        </a:p>
      </dgm:t>
    </dgm:pt>
    <dgm:pt modelId="{215C5A25-5BA5-4C5F-95B9-BEE5635885B1}" type="pres">
      <dgm:prSet presAssocID="{27595F51-3EB5-4C1B-982D-9F6031940C6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ECC48FA-85B2-449E-A860-A1B2FEB98578}" type="pres">
      <dgm:prSet presAssocID="{F2EECF31-6C4C-4F11-9938-A6657BEED1F1}" presName="hierRoot1" presStyleCnt="0">
        <dgm:presLayoutVars>
          <dgm:hierBranch val="init"/>
        </dgm:presLayoutVars>
      </dgm:prSet>
      <dgm:spPr/>
    </dgm:pt>
    <dgm:pt modelId="{6BC70BCB-F6AB-4C14-8744-813C606B6A24}" type="pres">
      <dgm:prSet presAssocID="{F2EECF31-6C4C-4F11-9938-A6657BEED1F1}" presName="rootComposite1" presStyleCnt="0"/>
      <dgm:spPr/>
    </dgm:pt>
    <dgm:pt modelId="{62ABD5BF-8C72-4C33-B4B2-84124A618228}" type="pres">
      <dgm:prSet presAssocID="{F2EECF31-6C4C-4F11-9938-A6657BEED1F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CDB0AF1-F039-48F9-9B6B-4F434DF405C7}" type="pres">
      <dgm:prSet presAssocID="{F2EECF31-6C4C-4F11-9938-A6657BEED1F1}" presName="rootConnector1" presStyleLbl="node1" presStyleIdx="0" presStyleCnt="0"/>
      <dgm:spPr/>
    </dgm:pt>
    <dgm:pt modelId="{9DE9170A-9ECE-4DE8-9D79-269142F96920}" type="pres">
      <dgm:prSet presAssocID="{F2EECF31-6C4C-4F11-9938-A6657BEED1F1}" presName="hierChild2" presStyleCnt="0"/>
      <dgm:spPr/>
    </dgm:pt>
    <dgm:pt modelId="{686FA656-6DB2-4399-8564-1F21453CAF48}" type="pres">
      <dgm:prSet presAssocID="{1A80E4C1-EE55-4322-B622-045459A735D5}" presName="Name37" presStyleLbl="parChTrans1D2" presStyleIdx="0" presStyleCnt="4"/>
      <dgm:spPr/>
    </dgm:pt>
    <dgm:pt modelId="{303C24B6-9307-4D98-BF75-22F83246FAB0}" type="pres">
      <dgm:prSet presAssocID="{55F75C9D-444A-4D62-9877-9BA320B06185}" presName="hierRoot2" presStyleCnt="0">
        <dgm:presLayoutVars>
          <dgm:hierBranch val="init"/>
        </dgm:presLayoutVars>
      </dgm:prSet>
      <dgm:spPr/>
    </dgm:pt>
    <dgm:pt modelId="{0326964A-9769-4C56-AAA7-B4E89F2EAEEC}" type="pres">
      <dgm:prSet presAssocID="{55F75C9D-444A-4D62-9877-9BA320B06185}" presName="rootComposite" presStyleCnt="0"/>
      <dgm:spPr/>
    </dgm:pt>
    <dgm:pt modelId="{7A4A7FE1-156E-46C0-BC76-C8F106BD54AB}" type="pres">
      <dgm:prSet presAssocID="{55F75C9D-444A-4D62-9877-9BA320B061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EF8E26-A0A0-41E2-A200-B83E0A78BDAA}" type="pres">
      <dgm:prSet presAssocID="{55F75C9D-444A-4D62-9877-9BA320B06185}" presName="rootConnector" presStyleLbl="node2" presStyleIdx="0" presStyleCnt="3"/>
      <dgm:spPr/>
    </dgm:pt>
    <dgm:pt modelId="{A58A84E2-ED31-4C1E-A7A0-CD34521C8AD7}" type="pres">
      <dgm:prSet presAssocID="{55F75C9D-444A-4D62-9877-9BA320B06185}" presName="hierChild4" presStyleCnt="0"/>
      <dgm:spPr/>
    </dgm:pt>
    <dgm:pt modelId="{7D5DDBFF-7499-4436-9999-962C89216812}" type="pres">
      <dgm:prSet presAssocID="{D7C6C00E-661C-4690-9C43-E1BB19870658}" presName="Name37" presStyleLbl="parChTrans1D3" presStyleIdx="0" presStyleCnt="3"/>
      <dgm:spPr/>
    </dgm:pt>
    <dgm:pt modelId="{AB511260-76B4-47E6-BEE7-343F7A3135FD}" type="pres">
      <dgm:prSet presAssocID="{2FCD8EFA-1AF5-4C4C-8BDF-81B6D95A4546}" presName="hierRoot2" presStyleCnt="0">
        <dgm:presLayoutVars>
          <dgm:hierBranch val="init"/>
        </dgm:presLayoutVars>
      </dgm:prSet>
      <dgm:spPr/>
    </dgm:pt>
    <dgm:pt modelId="{D17CDA61-40A5-4575-8DC5-0ECD0BE36BDE}" type="pres">
      <dgm:prSet presAssocID="{2FCD8EFA-1AF5-4C4C-8BDF-81B6D95A4546}" presName="rootComposite" presStyleCnt="0"/>
      <dgm:spPr/>
    </dgm:pt>
    <dgm:pt modelId="{A34E390B-3DEF-4574-8DC4-7244B12C2DDC}" type="pres">
      <dgm:prSet presAssocID="{2FCD8EFA-1AF5-4C4C-8BDF-81B6D95A4546}" presName="rootText" presStyleLbl="node3" presStyleIdx="0" presStyleCnt="3" custScaleX="1578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E71AA1-190F-4612-BFA9-95E6D98E5687}" type="pres">
      <dgm:prSet presAssocID="{2FCD8EFA-1AF5-4C4C-8BDF-81B6D95A4546}" presName="rootConnector" presStyleLbl="node3" presStyleIdx="0" presStyleCnt="3"/>
      <dgm:spPr/>
    </dgm:pt>
    <dgm:pt modelId="{627EBAE1-F6EA-4208-AA57-9919E7E897A5}" type="pres">
      <dgm:prSet presAssocID="{2FCD8EFA-1AF5-4C4C-8BDF-81B6D95A4546}" presName="hierChild4" presStyleCnt="0"/>
      <dgm:spPr/>
    </dgm:pt>
    <dgm:pt modelId="{D10DE655-7CCA-4B41-98B9-33AAD4B53784}" type="pres">
      <dgm:prSet presAssocID="{2FCD8EFA-1AF5-4C4C-8BDF-81B6D95A4546}" presName="hierChild5" presStyleCnt="0"/>
      <dgm:spPr/>
    </dgm:pt>
    <dgm:pt modelId="{83074DE6-02BD-4AD7-BE6E-820B467B3317}" type="pres">
      <dgm:prSet presAssocID="{55F75C9D-444A-4D62-9877-9BA320B06185}" presName="hierChild5" presStyleCnt="0"/>
      <dgm:spPr/>
    </dgm:pt>
    <dgm:pt modelId="{87662543-1F51-4F84-A9B6-27113A88CCBD}" type="pres">
      <dgm:prSet presAssocID="{46680907-4041-430C-BAA9-3385E201DAB6}" presName="Name37" presStyleLbl="parChTrans1D2" presStyleIdx="1" presStyleCnt="4"/>
      <dgm:spPr/>
    </dgm:pt>
    <dgm:pt modelId="{674E7337-DAE8-459F-93E1-E61885F9E198}" type="pres">
      <dgm:prSet presAssocID="{79FECE22-C465-494F-B084-DB7B5FFA3FA0}" presName="hierRoot2" presStyleCnt="0">
        <dgm:presLayoutVars>
          <dgm:hierBranch val="init"/>
        </dgm:presLayoutVars>
      </dgm:prSet>
      <dgm:spPr/>
    </dgm:pt>
    <dgm:pt modelId="{530CB178-89F8-4C3C-9F67-6C4B7E8E951F}" type="pres">
      <dgm:prSet presAssocID="{79FECE22-C465-494F-B084-DB7B5FFA3FA0}" presName="rootComposite" presStyleCnt="0"/>
      <dgm:spPr/>
    </dgm:pt>
    <dgm:pt modelId="{21E879D1-A63F-4929-8D00-7593B897CB54}" type="pres">
      <dgm:prSet presAssocID="{79FECE22-C465-494F-B084-DB7B5FFA3FA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905311-5273-4C87-9414-F3CAFB02E7EE}" type="pres">
      <dgm:prSet presAssocID="{79FECE22-C465-494F-B084-DB7B5FFA3FA0}" presName="rootConnector" presStyleLbl="node2" presStyleIdx="1" presStyleCnt="3"/>
      <dgm:spPr/>
    </dgm:pt>
    <dgm:pt modelId="{629265BE-6781-4734-8FCC-85CD84CA7057}" type="pres">
      <dgm:prSet presAssocID="{79FECE22-C465-494F-B084-DB7B5FFA3FA0}" presName="hierChild4" presStyleCnt="0"/>
      <dgm:spPr/>
    </dgm:pt>
    <dgm:pt modelId="{438AFC0B-ED6D-4452-B6F9-5C507DAD1057}" type="pres">
      <dgm:prSet presAssocID="{22F93111-C065-4EDC-B88F-32A04FBE475B}" presName="Name37" presStyleLbl="parChTrans1D3" presStyleIdx="1" presStyleCnt="3"/>
      <dgm:spPr/>
    </dgm:pt>
    <dgm:pt modelId="{A649E8B6-E8B4-4CC5-A5A8-12A4804FDF43}" type="pres">
      <dgm:prSet presAssocID="{A1B0EC39-D850-4880-ADD1-751C80776F8E}" presName="hierRoot2" presStyleCnt="0">
        <dgm:presLayoutVars>
          <dgm:hierBranch val="init"/>
        </dgm:presLayoutVars>
      </dgm:prSet>
      <dgm:spPr/>
    </dgm:pt>
    <dgm:pt modelId="{732DE953-EC41-42AF-9229-E317AB845C15}" type="pres">
      <dgm:prSet presAssocID="{A1B0EC39-D850-4880-ADD1-751C80776F8E}" presName="rootComposite" presStyleCnt="0"/>
      <dgm:spPr/>
    </dgm:pt>
    <dgm:pt modelId="{49CA22E8-C818-4B75-BC33-00FF2C76997E}" type="pres">
      <dgm:prSet presAssocID="{A1B0EC39-D850-4880-ADD1-751C80776F8E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D30824-9890-4FFA-85F3-7014AF3058AB}" type="pres">
      <dgm:prSet presAssocID="{A1B0EC39-D850-4880-ADD1-751C80776F8E}" presName="rootConnector" presStyleLbl="node3" presStyleIdx="1" presStyleCnt="3"/>
      <dgm:spPr/>
    </dgm:pt>
    <dgm:pt modelId="{BB6A3B0C-00DD-4BB1-88F5-2DD68F11126C}" type="pres">
      <dgm:prSet presAssocID="{A1B0EC39-D850-4880-ADD1-751C80776F8E}" presName="hierChild4" presStyleCnt="0"/>
      <dgm:spPr/>
    </dgm:pt>
    <dgm:pt modelId="{6DB3D6D2-E660-414E-ADDD-26936FDB2005}" type="pres">
      <dgm:prSet presAssocID="{A1B0EC39-D850-4880-ADD1-751C80776F8E}" presName="hierChild5" presStyleCnt="0"/>
      <dgm:spPr/>
    </dgm:pt>
    <dgm:pt modelId="{2022128A-A005-4B64-B11A-3720C79B4392}" type="pres">
      <dgm:prSet presAssocID="{79FECE22-C465-494F-B084-DB7B5FFA3FA0}" presName="hierChild5" presStyleCnt="0"/>
      <dgm:spPr/>
    </dgm:pt>
    <dgm:pt modelId="{B43A8DD4-6969-4151-96E9-46335862466F}" type="pres">
      <dgm:prSet presAssocID="{DE5DA7B4-89E0-42B0-8039-70FAA630179B}" presName="Name37" presStyleLbl="parChTrans1D2" presStyleIdx="2" presStyleCnt="4"/>
      <dgm:spPr/>
    </dgm:pt>
    <dgm:pt modelId="{538B2B3F-B0ED-485F-915D-ED5BCCCC5C1E}" type="pres">
      <dgm:prSet presAssocID="{B4E3C056-6695-4F80-A2B0-D57E74595B63}" presName="hierRoot2" presStyleCnt="0">
        <dgm:presLayoutVars>
          <dgm:hierBranch val="init"/>
        </dgm:presLayoutVars>
      </dgm:prSet>
      <dgm:spPr/>
    </dgm:pt>
    <dgm:pt modelId="{94197050-780A-4D61-AF2A-48CC8515F664}" type="pres">
      <dgm:prSet presAssocID="{B4E3C056-6695-4F80-A2B0-D57E74595B63}" presName="rootComposite" presStyleCnt="0"/>
      <dgm:spPr/>
    </dgm:pt>
    <dgm:pt modelId="{C73473E5-65B1-4614-8BFB-DE15F75D792E}" type="pres">
      <dgm:prSet presAssocID="{B4E3C056-6695-4F80-A2B0-D57E74595B6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8C27C1-A602-4B2E-A910-D37DBB96581B}" type="pres">
      <dgm:prSet presAssocID="{B4E3C056-6695-4F80-A2B0-D57E74595B63}" presName="rootConnector" presStyleLbl="node2" presStyleIdx="2" presStyleCnt="3"/>
      <dgm:spPr/>
    </dgm:pt>
    <dgm:pt modelId="{432BCB4B-8068-4592-81D4-822197B85A04}" type="pres">
      <dgm:prSet presAssocID="{B4E3C056-6695-4F80-A2B0-D57E74595B63}" presName="hierChild4" presStyleCnt="0"/>
      <dgm:spPr/>
    </dgm:pt>
    <dgm:pt modelId="{9D23EB17-7CC8-4097-9A3D-BD9A13A1DCEF}" type="pres">
      <dgm:prSet presAssocID="{A96996F4-8B11-4449-90F6-7D2F7E58AE8F}" presName="Name37" presStyleLbl="parChTrans1D3" presStyleIdx="2" presStyleCnt="3"/>
      <dgm:spPr/>
    </dgm:pt>
    <dgm:pt modelId="{1C5C5DB8-87CD-41A5-A444-8BF6E108157D}" type="pres">
      <dgm:prSet presAssocID="{A0797A8C-DABA-4A1B-98EF-9B617EAC95EF}" presName="hierRoot2" presStyleCnt="0">
        <dgm:presLayoutVars>
          <dgm:hierBranch val="init"/>
        </dgm:presLayoutVars>
      </dgm:prSet>
      <dgm:spPr/>
    </dgm:pt>
    <dgm:pt modelId="{94FC5119-1DA0-4A3C-A014-92C8A47178ED}" type="pres">
      <dgm:prSet presAssocID="{A0797A8C-DABA-4A1B-98EF-9B617EAC95EF}" presName="rootComposite" presStyleCnt="0"/>
      <dgm:spPr/>
    </dgm:pt>
    <dgm:pt modelId="{ADB5B875-73D3-4129-A116-25F7897F9CB5}" type="pres">
      <dgm:prSet presAssocID="{A0797A8C-DABA-4A1B-98EF-9B617EAC95EF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0F581C-69BD-420E-8815-413014613302}" type="pres">
      <dgm:prSet presAssocID="{A0797A8C-DABA-4A1B-98EF-9B617EAC95EF}" presName="rootConnector" presStyleLbl="node3" presStyleIdx="2" presStyleCnt="3"/>
      <dgm:spPr/>
    </dgm:pt>
    <dgm:pt modelId="{EED0E8BE-2DD0-4FC6-ABEF-6FBBAB32B516}" type="pres">
      <dgm:prSet presAssocID="{A0797A8C-DABA-4A1B-98EF-9B617EAC95EF}" presName="hierChild4" presStyleCnt="0"/>
      <dgm:spPr/>
    </dgm:pt>
    <dgm:pt modelId="{13401A05-BD6F-4439-A2F0-B3588C16EA57}" type="pres">
      <dgm:prSet presAssocID="{A0797A8C-DABA-4A1B-98EF-9B617EAC95EF}" presName="hierChild5" presStyleCnt="0"/>
      <dgm:spPr/>
    </dgm:pt>
    <dgm:pt modelId="{93BC3CDA-3247-465E-BADF-55B7063252B2}" type="pres">
      <dgm:prSet presAssocID="{B4E3C056-6695-4F80-A2B0-D57E74595B63}" presName="hierChild5" presStyleCnt="0"/>
      <dgm:spPr/>
    </dgm:pt>
    <dgm:pt modelId="{B8683B2A-24CA-4DF1-A8FC-0FDFF00EB06F}" type="pres">
      <dgm:prSet presAssocID="{F2EECF31-6C4C-4F11-9938-A6657BEED1F1}" presName="hierChild3" presStyleCnt="0"/>
      <dgm:spPr/>
    </dgm:pt>
    <dgm:pt modelId="{6CF74CA1-D25C-44D5-AB4C-21BE2C4A942C}" type="pres">
      <dgm:prSet presAssocID="{6FF2BBAA-353F-4C83-A6CF-A5697C280CF6}" presName="Name111" presStyleLbl="parChTrans1D2" presStyleIdx="3" presStyleCnt="4"/>
      <dgm:spPr/>
    </dgm:pt>
    <dgm:pt modelId="{E506DAE5-09E4-458E-9EE2-1285244EFACB}" type="pres">
      <dgm:prSet presAssocID="{37D9998E-EE9F-4A3B-AFC3-917C3D2598B0}" presName="hierRoot3" presStyleCnt="0">
        <dgm:presLayoutVars>
          <dgm:hierBranch val="init"/>
        </dgm:presLayoutVars>
      </dgm:prSet>
      <dgm:spPr/>
    </dgm:pt>
    <dgm:pt modelId="{C26FA74D-00AD-425D-BE78-7E72CD55E2B2}" type="pres">
      <dgm:prSet presAssocID="{37D9998E-EE9F-4A3B-AFC3-917C3D2598B0}" presName="rootComposite3" presStyleCnt="0"/>
      <dgm:spPr/>
    </dgm:pt>
    <dgm:pt modelId="{D46E7A88-8535-40FE-B561-CEC7924986E2}" type="pres">
      <dgm:prSet presAssocID="{37D9998E-EE9F-4A3B-AFC3-917C3D2598B0}" presName="rootText3" presStyleLbl="asst1" presStyleIdx="0" presStyleCnt="1" custScaleX="213536" custScaleY="1438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0FDA46-586D-450D-8BEC-5E4AC1253A11}" type="pres">
      <dgm:prSet presAssocID="{37D9998E-EE9F-4A3B-AFC3-917C3D2598B0}" presName="rootConnector3" presStyleLbl="asst1" presStyleIdx="0" presStyleCnt="1"/>
      <dgm:spPr/>
    </dgm:pt>
    <dgm:pt modelId="{D2F8B64C-CB4D-48C4-A1CB-5D2F9FA7F6C8}" type="pres">
      <dgm:prSet presAssocID="{37D9998E-EE9F-4A3B-AFC3-917C3D2598B0}" presName="hierChild6" presStyleCnt="0"/>
      <dgm:spPr/>
    </dgm:pt>
    <dgm:pt modelId="{F6D927F0-248A-4F21-9A76-B5D99D9AE903}" type="pres">
      <dgm:prSet presAssocID="{37D9998E-EE9F-4A3B-AFC3-917C3D2598B0}" presName="hierChild7" presStyleCnt="0"/>
      <dgm:spPr/>
    </dgm:pt>
  </dgm:ptLst>
  <dgm:cxnLst>
    <dgm:cxn modelId="{8464F067-4284-4C47-9052-7136F71DE3ED}" srcId="{F2EECF31-6C4C-4F11-9938-A6657BEED1F1}" destId="{B4E3C056-6695-4F80-A2B0-D57E74595B63}" srcOrd="3" destOrd="0" parTransId="{DE5DA7B4-89E0-42B0-8039-70FAA630179B}" sibTransId="{D46276FA-3CA7-4EE3-9C90-6EC69F0DE744}"/>
    <dgm:cxn modelId="{7F6BA2F8-B213-4CE2-B22E-6B5645D90F8B}" type="presOf" srcId="{1A80E4C1-EE55-4322-B622-045459A735D5}" destId="{686FA656-6DB2-4399-8564-1F21453CAF48}" srcOrd="0" destOrd="0" presId="urn:microsoft.com/office/officeart/2005/8/layout/orgChart1"/>
    <dgm:cxn modelId="{B23C8393-81C1-4CC6-90CE-AA4F7B9DC0A2}" srcId="{55F75C9D-444A-4D62-9877-9BA320B06185}" destId="{2FCD8EFA-1AF5-4C4C-8BDF-81B6D95A4546}" srcOrd="0" destOrd="0" parTransId="{D7C6C00E-661C-4690-9C43-E1BB19870658}" sibTransId="{C0E39076-DFCE-42A9-9389-6EDB0214C5B3}"/>
    <dgm:cxn modelId="{BF8CC444-2060-4C6A-99BE-6F586F47821C}" type="presOf" srcId="{55F75C9D-444A-4D62-9877-9BA320B06185}" destId="{7A4A7FE1-156E-46C0-BC76-C8F106BD54AB}" srcOrd="0" destOrd="0" presId="urn:microsoft.com/office/officeart/2005/8/layout/orgChart1"/>
    <dgm:cxn modelId="{6A66162A-DC1A-4EF6-84A1-AB3AD996733A}" type="presOf" srcId="{37D9998E-EE9F-4A3B-AFC3-917C3D2598B0}" destId="{A00FDA46-586D-450D-8BEC-5E4AC1253A11}" srcOrd="1" destOrd="0" presId="urn:microsoft.com/office/officeart/2005/8/layout/orgChart1"/>
    <dgm:cxn modelId="{CCDE1C99-D1C2-4906-8884-A8EE100AC2E8}" type="presOf" srcId="{DE5DA7B4-89E0-42B0-8039-70FAA630179B}" destId="{B43A8DD4-6969-4151-96E9-46335862466F}" srcOrd="0" destOrd="0" presId="urn:microsoft.com/office/officeart/2005/8/layout/orgChart1"/>
    <dgm:cxn modelId="{FA2A9ED2-FFEC-4567-A7A1-6B41B1284247}" type="presOf" srcId="{2FCD8EFA-1AF5-4C4C-8BDF-81B6D95A4546}" destId="{ABE71AA1-190F-4612-BFA9-95E6D98E5687}" srcOrd="1" destOrd="0" presId="urn:microsoft.com/office/officeart/2005/8/layout/orgChart1"/>
    <dgm:cxn modelId="{EC9452DB-0D44-4AA9-8CF8-FE08BDEEAB34}" type="presOf" srcId="{6FF2BBAA-353F-4C83-A6CF-A5697C280CF6}" destId="{6CF74CA1-D25C-44D5-AB4C-21BE2C4A942C}" srcOrd="0" destOrd="0" presId="urn:microsoft.com/office/officeart/2005/8/layout/orgChart1"/>
    <dgm:cxn modelId="{DDEB1E95-0059-455D-852F-8415953873A8}" type="presOf" srcId="{55F75C9D-444A-4D62-9877-9BA320B06185}" destId="{7AEF8E26-A0A0-41E2-A200-B83E0A78BDAA}" srcOrd="1" destOrd="0" presId="urn:microsoft.com/office/officeart/2005/8/layout/orgChart1"/>
    <dgm:cxn modelId="{2C2D48D9-CFC1-4AFC-A4AF-D7136AD13B14}" type="presOf" srcId="{A1B0EC39-D850-4880-ADD1-751C80776F8E}" destId="{C7D30824-9890-4FFA-85F3-7014AF3058AB}" srcOrd="1" destOrd="0" presId="urn:microsoft.com/office/officeart/2005/8/layout/orgChart1"/>
    <dgm:cxn modelId="{D5747ECD-AC8D-459E-AFF7-1E87341D971D}" type="presOf" srcId="{F2EECF31-6C4C-4F11-9938-A6657BEED1F1}" destId="{3CDB0AF1-F039-48F9-9B6B-4F434DF405C7}" srcOrd="1" destOrd="0" presId="urn:microsoft.com/office/officeart/2005/8/layout/orgChart1"/>
    <dgm:cxn modelId="{7BC9296B-0BF4-4665-AD20-E2DFBD33E91C}" srcId="{F2EECF31-6C4C-4F11-9938-A6657BEED1F1}" destId="{37D9998E-EE9F-4A3B-AFC3-917C3D2598B0}" srcOrd="0" destOrd="0" parTransId="{6FF2BBAA-353F-4C83-A6CF-A5697C280CF6}" sibTransId="{3F3FEE5C-7E6C-40FA-ABBB-57D6FE3BE46E}"/>
    <dgm:cxn modelId="{F7391C0C-9A74-49A3-9763-FBEF8828C9DB}" srcId="{F2EECF31-6C4C-4F11-9938-A6657BEED1F1}" destId="{79FECE22-C465-494F-B084-DB7B5FFA3FA0}" srcOrd="2" destOrd="0" parTransId="{46680907-4041-430C-BAA9-3385E201DAB6}" sibTransId="{6EBCEEB9-B1D4-4E7F-AE88-399FC29FB897}"/>
    <dgm:cxn modelId="{8C124F07-285C-47D4-ADD8-2EA57BF70912}" srcId="{79FECE22-C465-494F-B084-DB7B5FFA3FA0}" destId="{A1B0EC39-D850-4880-ADD1-751C80776F8E}" srcOrd="0" destOrd="0" parTransId="{22F93111-C065-4EDC-B88F-32A04FBE475B}" sibTransId="{AA04CA25-7837-41FA-A8FC-48DAC2DC2A2B}"/>
    <dgm:cxn modelId="{37B1BF54-E135-4C47-8842-CCBD27A28476}" type="presOf" srcId="{A96996F4-8B11-4449-90F6-7D2F7E58AE8F}" destId="{9D23EB17-7CC8-4097-9A3D-BD9A13A1DCEF}" srcOrd="0" destOrd="0" presId="urn:microsoft.com/office/officeart/2005/8/layout/orgChart1"/>
    <dgm:cxn modelId="{0FC1F58E-C463-4940-823D-7613F14D798D}" type="presOf" srcId="{22F93111-C065-4EDC-B88F-32A04FBE475B}" destId="{438AFC0B-ED6D-4452-B6F9-5C507DAD1057}" srcOrd="0" destOrd="0" presId="urn:microsoft.com/office/officeart/2005/8/layout/orgChart1"/>
    <dgm:cxn modelId="{771E0F7D-63F1-4C5F-BC13-9C1EB479ED45}" type="presOf" srcId="{A0797A8C-DABA-4A1B-98EF-9B617EAC95EF}" destId="{E10F581C-69BD-420E-8815-413014613302}" srcOrd="1" destOrd="0" presId="urn:microsoft.com/office/officeart/2005/8/layout/orgChart1"/>
    <dgm:cxn modelId="{F287FDE6-D066-4CAA-BAEB-6B3545EAF354}" type="presOf" srcId="{27595F51-3EB5-4C1B-982D-9F6031940C67}" destId="{215C5A25-5BA5-4C5F-95B9-BEE5635885B1}" srcOrd="0" destOrd="0" presId="urn:microsoft.com/office/officeart/2005/8/layout/orgChart1"/>
    <dgm:cxn modelId="{A2F9F7D7-614F-4DE6-814C-41074B5CAE6E}" srcId="{B4E3C056-6695-4F80-A2B0-D57E74595B63}" destId="{A0797A8C-DABA-4A1B-98EF-9B617EAC95EF}" srcOrd="0" destOrd="0" parTransId="{A96996F4-8B11-4449-90F6-7D2F7E58AE8F}" sibTransId="{B7D84AFD-703A-44F4-B0F1-0EB3E1243FB6}"/>
    <dgm:cxn modelId="{58D07A9B-39B1-4C88-B9C6-7D56ACA4250D}" type="presOf" srcId="{79FECE22-C465-494F-B084-DB7B5FFA3FA0}" destId="{21E879D1-A63F-4929-8D00-7593B897CB54}" srcOrd="0" destOrd="0" presId="urn:microsoft.com/office/officeart/2005/8/layout/orgChart1"/>
    <dgm:cxn modelId="{7ED5A38C-F811-4577-95CA-37D6E937BA53}" type="presOf" srcId="{A1B0EC39-D850-4880-ADD1-751C80776F8E}" destId="{49CA22E8-C818-4B75-BC33-00FF2C76997E}" srcOrd="0" destOrd="0" presId="urn:microsoft.com/office/officeart/2005/8/layout/orgChart1"/>
    <dgm:cxn modelId="{B85474AC-9B44-4019-8BE2-8F437B7DB165}" srcId="{27595F51-3EB5-4C1B-982D-9F6031940C67}" destId="{F2EECF31-6C4C-4F11-9938-A6657BEED1F1}" srcOrd="0" destOrd="0" parTransId="{1D06C54D-09BC-40A5-B978-0493A8BB9D16}" sibTransId="{D5D49E2D-05D9-4E09-8209-216D71726B23}"/>
    <dgm:cxn modelId="{5528324D-B7D4-4FE5-98D2-2F1FAEDBCC0F}" type="presOf" srcId="{A0797A8C-DABA-4A1B-98EF-9B617EAC95EF}" destId="{ADB5B875-73D3-4129-A116-25F7897F9CB5}" srcOrd="0" destOrd="0" presId="urn:microsoft.com/office/officeart/2005/8/layout/orgChart1"/>
    <dgm:cxn modelId="{9CDB7C36-B0FC-4D76-9C5D-201B8A74BCAF}" srcId="{F2EECF31-6C4C-4F11-9938-A6657BEED1F1}" destId="{55F75C9D-444A-4D62-9877-9BA320B06185}" srcOrd="1" destOrd="0" parTransId="{1A80E4C1-EE55-4322-B622-045459A735D5}" sibTransId="{2D6A4B33-EC39-406E-A033-3AC8FF613FD7}"/>
    <dgm:cxn modelId="{76E94B3D-B8C2-4F9D-A192-C9CDC6CF070F}" type="presOf" srcId="{B4E3C056-6695-4F80-A2B0-D57E74595B63}" destId="{898C27C1-A602-4B2E-A910-D37DBB96581B}" srcOrd="1" destOrd="0" presId="urn:microsoft.com/office/officeart/2005/8/layout/orgChart1"/>
    <dgm:cxn modelId="{FDA499D3-6108-4131-BA41-F541D733E388}" type="presOf" srcId="{D7C6C00E-661C-4690-9C43-E1BB19870658}" destId="{7D5DDBFF-7499-4436-9999-962C89216812}" srcOrd="0" destOrd="0" presId="urn:microsoft.com/office/officeart/2005/8/layout/orgChart1"/>
    <dgm:cxn modelId="{9F22B6A0-AF04-42A4-BFE9-D6CB61EA8E85}" type="presOf" srcId="{37D9998E-EE9F-4A3B-AFC3-917C3D2598B0}" destId="{D46E7A88-8535-40FE-B561-CEC7924986E2}" srcOrd="0" destOrd="0" presId="urn:microsoft.com/office/officeart/2005/8/layout/orgChart1"/>
    <dgm:cxn modelId="{58DF4C31-E6DB-4C7C-AB1E-71FCAE15F3A7}" type="presOf" srcId="{B4E3C056-6695-4F80-A2B0-D57E74595B63}" destId="{C73473E5-65B1-4614-8BFB-DE15F75D792E}" srcOrd="0" destOrd="0" presId="urn:microsoft.com/office/officeart/2005/8/layout/orgChart1"/>
    <dgm:cxn modelId="{838005C9-FF6C-41E3-A253-07E78FFC6F16}" type="presOf" srcId="{79FECE22-C465-494F-B084-DB7B5FFA3FA0}" destId="{D0905311-5273-4C87-9414-F3CAFB02E7EE}" srcOrd="1" destOrd="0" presId="urn:microsoft.com/office/officeart/2005/8/layout/orgChart1"/>
    <dgm:cxn modelId="{EB8463F6-25F3-4C2E-9F63-890D4244D69C}" type="presOf" srcId="{F2EECF31-6C4C-4F11-9938-A6657BEED1F1}" destId="{62ABD5BF-8C72-4C33-B4B2-84124A618228}" srcOrd="0" destOrd="0" presId="urn:microsoft.com/office/officeart/2005/8/layout/orgChart1"/>
    <dgm:cxn modelId="{0158B8A9-9760-4EF8-9018-F45016D3A8C8}" type="presOf" srcId="{46680907-4041-430C-BAA9-3385E201DAB6}" destId="{87662543-1F51-4F84-A9B6-27113A88CCBD}" srcOrd="0" destOrd="0" presId="urn:microsoft.com/office/officeart/2005/8/layout/orgChart1"/>
    <dgm:cxn modelId="{D567164B-FBCF-4C08-B88C-42383B25E20E}" type="presOf" srcId="{2FCD8EFA-1AF5-4C4C-8BDF-81B6D95A4546}" destId="{A34E390B-3DEF-4574-8DC4-7244B12C2DDC}" srcOrd="0" destOrd="0" presId="urn:microsoft.com/office/officeart/2005/8/layout/orgChart1"/>
    <dgm:cxn modelId="{0C1FC2EC-F905-4CC9-9564-268112075E46}" type="presParOf" srcId="{215C5A25-5BA5-4C5F-95B9-BEE5635885B1}" destId="{FECC48FA-85B2-449E-A860-A1B2FEB98578}" srcOrd="0" destOrd="0" presId="urn:microsoft.com/office/officeart/2005/8/layout/orgChart1"/>
    <dgm:cxn modelId="{9E0BFCC6-D484-45F6-89B5-32673B05D371}" type="presParOf" srcId="{FECC48FA-85B2-449E-A860-A1B2FEB98578}" destId="{6BC70BCB-F6AB-4C14-8744-813C606B6A24}" srcOrd="0" destOrd="0" presId="urn:microsoft.com/office/officeart/2005/8/layout/orgChart1"/>
    <dgm:cxn modelId="{9E319BDD-4046-4D5B-A21C-A786FF7497F0}" type="presParOf" srcId="{6BC70BCB-F6AB-4C14-8744-813C606B6A24}" destId="{62ABD5BF-8C72-4C33-B4B2-84124A618228}" srcOrd="0" destOrd="0" presId="urn:microsoft.com/office/officeart/2005/8/layout/orgChart1"/>
    <dgm:cxn modelId="{9F623B62-597C-45B3-B95D-E0B1AC4CA6A4}" type="presParOf" srcId="{6BC70BCB-F6AB-4C14-8744-813C606B6A24}" destId="{3CDB0AF1-F039-48F9-9B6B-4F434DF405C7}" srcOrd="1" destOrd="0" presId="urn:microsoft.com/office/officeart/2005/8/layout/orgChart1"/>
    <dgm:cxn modelId="{8A72C60E-D45A-43B0-8745-13577AEBCFD4}" type="presParOf" srcId="{FECC48FA-85B2-449E-A860-A1B2FEB98578}" destId="{9DE9170A-9ECE-4DE8-9D79-269142F96920}" srcOrd="1" destOrd="0" presId="urn:microsoft.com/office/officeart/2005/8/layout/orgChart1"/>
    <dgm:cxn modelId="{E530CBC7-81CE-4A4A-BF0F-4F7375DAC343}" type="presParOf" srcId="{9DE9170A-9ECE-4DE8-9D79-269142F96920}" destId="{686FA656-6DB2-4399-8564-1F21453CAF48}" srcOrd="0" destOrd="0" presId="urn:microsoft.com/office/officeart/2005/8/layout/orgChart1"/>
    <dgm:cxn modelId="{D6125CEE-694B-47BA-9446-23DD184E2265}" type="presParOf" srcId="{9DE9170A-9ECE-4DE8-9D79-269142F96920}" destId="{303C24B6-9307-4D98-BF75-22F83246FAB0}" srcOrd="1" destOrd="0" presId="urn:microsoft.com/office/officeart/2005/8/layout/orgChart1"/>
    <dgm:cxn modelId="{9DFCF921-936A-48A6-A559-C1FEBB99D98A}" type="presParOf" srcId="{303C24B6-9307-4D98-BF75-22F83246FAB0}" destId="{0326964A-9769-4C56-AAA7-B4E89F2EAEEC}" srcOrd="0" destOrd="0" presId="urn:microsoft.com/office/officeart/2005/8/layout/orgChart1"/>
    <dgm:cxn modelId="{5D9D2527-5054-46F2-9FB7-D25F00310938}" type="presParOf" srcId="{0326964A-9769-4C56-AAA7-B4E89F2EAEEC}" destId="{7A4A7FE1-156E-46C0-BC76-C8F106BD54AB}" srcOrd="0" destOrd="0" presId="urn:microsoft.com/office/officeart/2005/8/layout/orgChart1"/>
    <dgm:cxn modelId="{EC52EE39-1604-4F1B-8816-05322CF069BC}" type="presParOf" srcId="{0326964A-9769-4C56-AAA7-B4E89F2EAEEC}" destId="{7AEF8E26-A0A0-41E2-A200-B83E0A78BDAA}" srcOrd="1" destOrd="0" presId="urn:microsoft.com/office/officeart/2005/8/layout/orgChart1"/>
    <dgm:cxn modelId="{0350149B-AD4B-4DE5-86D2-7CC77C5AB972}" type="presParOf" srcId="{303C24B6-9307-4D98-BF75-22F83246FAB0}" destId="{A58A84E2-ED31-4C1E-A7A0-CD34521C8AD7}" srcOrd="1" destOrd="0" presId="urn:microsoft.com/office/officeart/2005/8/layout/orgChart1"/>
    <dgm:cxn modelId="{DDCF1E9A-FA30-4220-90BA-9E4BF414CB48}" type="presParOf" srcId="{A58A84E2-ED31-4C1E-A7A0-CD34521C8AD7}" destId="{7D5DDBFF-7499-4436-9999-962C89216812}" srcOrd="0" destOrd="0" presId="urn:microsoft.com/office/officeart/2005/8/layout/orgChart1"/>
    <dgm:cxn modelId="{1284C267-4FE8-4C4C-9502-1674AA67551C}" type="presParOf" srcId="{A58A84E2-ED31-4C1E-A7A0-CD34521C8AD7}" destId="{AB511260-76B4-47E6-BEE7-343F7A3135FD}" srcOrd="1" destOrd="0" presId="urn:microsoft.com/office/officeart/2005/8/layout/orgChart1"/>
    <dgm:cxn modelId="{596A43F3-AEB5-4B9C-893F-E6F6556831A1}" type="presParOf" srcId="{AB511260-76B4-47E6-BEE7-343F7A3135FD}" destId="{D17CDA61-40A5-4575-8DC5-0ECD0BE36BDE}" srcOrd="0" destOrd="0" presId="urn:microsoft.com/office/officeart/2005/8/layout/orgChart1"/>
    <dgm:cxn modelId="{825C3F91-3FE3-48FD-84CC-FCCF0814C854}" type="presParOf" srcId="{D17CDA61-40A5-4575-8DC5-0ECD0BE36BDE}" destId="{A34E390B-3DEF-4574-8DC4-7244B12C2DDC}" srcOrd="0" destOrd="0" presId="urn:microsoft.com/office/officeart/2005/8/layout/orgChart1"/>
    <dgm:cxn modelId="{74AC2861-2D8D-42EB-B4E7-B1732C6681AE}" type="presParOf" srcId="{D17CDA61-40A5-4575-8DC5-0ECD0BE36BDE}" destId="{ABE71AA1-190F-4612-BFA9-95E6D98E5687}" srcOrd="1" destOrd="0" presId="urn:microsoft.com/office/officeart/2005/8/layout/orgChart1"/>
    <dgm:cxn modelId="{FFBCEF45-0649-4A0D-93C6-5FBCD6A2E1DA}" type="presParOf" srcId="{AB511260-76B4-47E6-BEE7-343F7A3135FD}" destId="{627EBAE1-F6EA-4208-AA57-9919E7E897A5}" srcOrd="1" destOrd="0" presId="urn:microsoft.com/office/officeart/2005/8/layout/orgChart1"/>
    <dgm:cxn modelId="{F745CBDD-1C59-4993-9E2B-24CB69287BD0}" type="presParOf" srcId="{AB511260-76B4-47E6-BEE7-343F7A3135FD}" destId="{D10DE655-7CCA-4B41-98B9-33AAD4B53784}" srcOrd="2" destOrd="0" presId="urn:microsoft.com/office/officeart/2005/8/layout/orgChart1"/>
    <dgm:cxn modelId="{E4D7A335-C9C0-4AFB-9CBB-72B5E696BB50}" type="presParOf" srcId="{303C24B6-9307-4D98-BF75-22F83246FAB0}" destId="{83074DE6-02BD-4AD7-BE6E-820B467B3317}" srcOrd="2" destOrd="0" presId="urn:microsoft.com/office/officeart/2005/8/layout/orgChart1"/>
    <dgm:cxn modelId="{0E7DB949-BBE8-44EB-83E2-32CF2E1EE080}" type="presParOf" srcId="{9DE9170A-9ECE-4DE8-9D79-269142F96920}" destId="{87662543-1F51-4F84-A9B6-27113A88CCBD}" srcOrd="2" destOrd="0" presId="urn:microsoft.com/office/officeart/2005/8/layout/orgChart1"/>
    <dgm:cxn modelId="{BD7E2880-174D-485D-B4C9-540874CED135}" type="presParOf" srcId="{9DE9170A-9ECE-4DE8-9D79-269142F96920}" destId="{674E7337-DAE8-459F-93E1-E61885F9E198}" srcOrd="3" destOrd="0" presId="urn:microsoft.com/office/officeart/2005/8/layout/orgChart1"/>
    <dgm:cxn modelId="{DACCA914-E802-4879-B4B3-56F4F0C657CD}" type="presParOf" srcId="{674E7337-DAE8-459F-93E1-E61885F9E198}" destId="{530CB178-89F8-4C3C-9F67-6C4B7E8E951F}" srcOrd="0" destOrd="0" presId="urn:microsoft.com/office/officeart/2005/8/layout/orgChart1"/>
    <dgm:cxn modelId="{3CECDD4F-67E7-4376-A8AB-B7D5A26C4794}" type="presParOf" srcId="{530CB178-89F8-4C3C-9F67-6C4B7E8E951F}" destId="{21E879D1-A63F-4929-8D00-7593B897CB54}" srcOrd="0" destOrd="0" presId="urn:microsoft.com/office/officeart/2005/8/layout/orgChart1"/>
    <dgm:cxn modelId="{C7B6E487-4B17-45C9-A233-C3D1DFDF6EFC}" type="presParOf" srcId="{530CB178-89F8-4C3C-9F67-6C4B7E8E951F}" destId="{D0905311-5273-4C87-9414-F3CAFB02E7EE}" srcOrd="1" destOrd="0" presId="urn:microsoft.com/office/officeart/2005/8/layout/orgChart1"/>
    <dgm:cxn modelId="{9034B59C-7FF9-40F1-BD70-16B8DC8C2520}" type="presParOf" srcId="{674E7337-DAE8-459F-93E1-E61885F9E198}" destId="{629265BE-6781-4734-8FCC-85CD84CA7057}" srcOrd="1" destOrd="0" presId="urn:microsoft.com/office/officeart/2005/8/layout/orgChart1"/>
    <dgm:cxn modelId="{3B5D31A6-3279-415F-8FE1-5A0DD93EED88}" type="presParOf" srcId="{629265BE-6781-4734-8FCC-85CD84CA7057}" destId="{438AFC0B-ED6D-4452-B6F9-5C507DAD1057}" srcOrd="0" destOrd="0" presId="urn:microsoft.com/office/officeart/2005/8/layout/orgChart1"/>
    <dgm:cxn modelId="{BC175E9F-432E-4461-98CF-C4210ABDA465}" type="presParOf" srcId="{629265BE-6781-4734-8FCC-85CD84CA7057}" destId="{A649E8B6-E8B4-4CC5-A5A8-12A4804FDF43}" srcOrd="1" destOrd="0" presId="urn:microsoft.com/office/officeart/2005/8/layout/orgChart1"/>
    <dgm:cxn modelId="{EA9A49A1-649F-41A9-8659-41374BBE3047}" type="presParOf" srcId="{A649E8B6-E8B4-4CC5-A5A8-12A4804FDF43}" destId="{732DE953-EC41-42AF-9229-E317AB845C15}" srcOrd="0" destOrd="0" presId="urn:microsoft.com/office/officeart/2005/8/layout/orgChart1"/>
    <dgm:cxn modelId="{E3A187F9-FD70-40DF-BAC0-F6B81999B037}" type="presParOf" srcId="{732DE953-EC41-42AF-9229-E317AB845C15}" destId="{49CA22E8-C818-4B75-BC33-00FF2C76997E}" srcOrd="0" destOrd="0" presId="urn:microsoft.com/office/officeart/2005/8/layout/orgChart1"/>
    <dgm:cxn modelId="{1C1912A9-0737-45CB-B5C1-EC59045EBADB}" type="presParOf" srcId="{732DE953-EC41-42AF-9229-E317AB845C15}" destId="{C7D30824-9890-4FFA-85F3-7014AF3058AB}" srcOrd="1" destOrd="0" presId="urn:microsoft.com/office/officeart/2005/8/layout/orgChart1"/>
    <dgm:cxn modelId="{CDFB7E87-1BD2-4F4E-9115-BCFC5E539926}" type="presParOf" srcId="{A649E8B6-E8B4-4CC5-A5A8-12A4804FDF43}" destId="{BB6A3B0C-00DD-4BB1-88F5-2DD68F11126C}" srcOrd="1" destOrd="0" presId="urn:microsoft.com/office/officeart/2005/8/layout/orgChart1"/>
    <dgm:cxn modelId="{6ACF4B1C-1396-4453-A8B1-F09FEFBC0107}" type="presParOf" srcId="{A649E8B6-E8B4-4CC5-A5A8-12A4804FDF43}" destId="{6DB3D6D2-E660-414E-ADDD-26936FDB2005}" srcOrd="2" destOrd="0" presId="urn:microsoft.com/office/officeart/2005/8/layout/orgChart1"/>
    <dgm:cxn modelId="{B9C2CCE8-7DA7-4AE8-B34C-C7D40097D103}" type="presParOf" srcId="{674E7337-DAE8-459F-93E1-E61885F9E198}" destId="{2022128A-A005-4B64-B11A-3720C79B4392}" srcOrd="2" destOrd="0" presId="urn:microsoft.com/office/officeart/2005/8/layout/orgChart1"/>
    <dgm:cxn modelId="{B1BB00B6-CB6A-411E-AA25-301A44BDB8BC}" type="presParOf" srcId="{9DE9170A-9ECE-4DE8-9D79-269142F96920}" destId="{B43A8DD4-6969-4151-96E9-46335862466F}" srcOrd="4" destOrd="0" presId="urn:microsoft.com/office/officeart/2005/8/layout/orgChart1"/>
    <dgm:cxn modelId="{2B7680BB-F3C7-4634-90D5-12F4FC4D7148}" type="presParOf" srcId="{9DE9170A-9ECE-4DE8-9D79-269142F96920}" destId="{538B2B3F-B0ED-485F-915D-ED5BCCCC5C1E}" srcOrd="5" destOrd="0" presId="urn:microsoft.com/office/officeart/2005/8/layout/orgChart1"/>
    <dgm:cxn modelId="{A15EA0BD-4882-45C5-AF9E-195D4455EC20}" type="presParOf" srcId="{538B2B3F-B0ED-485F-915D-ED5BCCCC5C1E}" destId="{94197050-780A-4D61-AF2A-48CC8515F664}" srcOrd="0" destOrd="0" presId="urn:microsoft.com/office/officeart/2005/8/layout/orgChart1"/>
    <dgm:cxn modelId="{7CFD8DA5-D541-425B-B42E-5211EB60C05A}" type="presParOf" srcId="{94197050-780A-4D61-AF2A-48CC8515F664}" destId="{C73473E5-65B1-4614-8BFB-DE15F75D792E}" srcOrd="0" destOrd="0" presId="urn:microsoft.com/office/officeart/2005/8/layout/orgChart1"/>
    <dgm:cxn modelId="{2BC18FF5-E43D-4F3B-8591-220298E991CD}" type="presParOf" srcId="{94197050-780A-4D61-AF2A-48CC8515F664}" destId="{898C27C1-A602-4B2E-A910-D37DBB96581B}" srcOrd="1" destOrd="0" presId="urn:microsoft.com/office/officeart/2005/8/layout/orgChart1"/>
    <dgm:cxn modelId="{79912EC7-BB5D-4CBC-B6C0-2E8DFC2748AA}" type="presParOf" srcId="{538B2B3F-B0ED-485F-915D-ED5BCCCC5C1E}" destId="{432BCB4B-8068-4592-81D4-822197B85A04}" srcOrd="1" destOrd="0" presId="urn:microsoft.com/office/officeart/2005/8/layout/orgChart1"/>
    <dgm:cxn modelId="{FAF553D9-2F60-4C39-BF19-378471655A7E}" type="presParOf" srcId="{432BCB4B-8068-4592-81D4-822197B85A04}" destId="{9D23EB17-7CC8-4097-9A3D-BD9A13A1DCEF}" srcOrd="0" destOrd="0" presId="urn:microsoft.com/office/officeart/2005/8/layout/orgChart1"/>
    <dgm:cxn modelId="{355D07FA-1C67-4907-8470-CFF006662D53}" type="presParOf" srcId="{432BCB4B-8068-4592-81D4-822197B85A04}" destId="{1C5C5DB8-87CD-41A5-A444-8BF6E108157D}" srcOrd="1" destOrd="0" presId="urn:microsoft.com/office/officeart/2005/8/layout/orgChart1"/>
    <dgm:cxn modelId="{03B19C2E-14F8-4C4E-B9B8-E0B708747F77}" type="presParOf" srcId="{1C5C5DB8-87CD-41A5-A444-8BF6E108157D}" destId="{94FC5119-1DA0-4A3C-A014-92C8A47178ED}" srcOrd="0" destOrd="0" presId="urn:microsoft.com/office/officeart/2005/8/layout/orgChart1"/>
    <dgm:cxn modelId="{537B3095-EA0F-4260-B64C-93FE1E0E152C}" type="presParOf" srcId="{94FC5119-1DA0-4A3C-A014-92C8A47178ED}" destId="{ADB5B875-73D3-4129-A116-25F7897F9CB5}" srcOrd="0" destOrd="0" presId="urn:microsoft.com/office/officeart/2005/8/layout/orgChart1"/>
    <dgm:cxn modelId="{915DC4D0-2F95-4D10-95F5-AE3DF026F0C8}" type="presParOf" srcId="{94FC5119-1DA0-4A3C-A014-92C8A47178ED}" destId="{E10F581C-69BD-420E-8815-413014613302}" srcOrd="1" destOrd="0" presId="urn:microsoft.com/office/officeart/2005/8/layout/orgChart1"/>
    <dgm:cxn modelId="{C8334E21-816A-4397-8C00-033EEB73FB89}" type="presParOf" srcId="{1C5C5DB8-87CD-41A5-A444-8BF6E108157D}" destId="{EED0E8BE-2DD0-4FC6-ABEF-6FBBAB32B516}" srcOrd="1" destOrd="0" presId="urn:microsoft.com/office/officeart/2005/8/layout/orgChart1"/>
    <dgm:cxn modelId="{E645F5C1-AEC0-4FFE-9347-F79E8D766A9C}" type="presParOf" srcId="{1C5C5DB8-87CD-41A5-A444-8BF6E108157D}" destId="{13401A05-BD6F-4439-A2F0-B3588C16EA57}" srcOrd="2" destOrd="0" presId="urn:microsoft.com/office/officeart/2005/8/layout/orgChart1"/>
    <dgm:cxn modelId="{C11C36E9-3AD9-4086-81BA-E082515EF2E3}" type="presParOf" srcId="{538B2B3F-B0ED-485F-915D-ED5BCCCC5C1E}" destId="{93BC3CDA-3247-465E-BADF-55B7063252B2}" srcOrd="2" destOrd="0" presId="urn:microsoft.com/office/officeart/2005/8/layout/orgChart1"/>
    <dgm:cxn modelId="{D1479BE4-0B04-4F29-B9A1-CB05F808E5D8}" type="presParOf" srcId="{FECC48FA-85B2-449E-A860-A1B2FEB98578}" destId="{B8683B2A-24CA-4DF1-A8FC-0FDFF00EB06F}" srcOrd="2" destOrd="0" presId="urn:microsoft.com/office/officeart/2005/8/layout/orgChart1"/>
    <dgm:cxn modelId="{670C1A2A-3E8F-4741-BBCD-39A1F7A44356}" type="presParOf" srcId="{B8683B2A-24CA-4DF1-A8FC-0FDFF00EB06F}" destId="{6CF74CA1-D25C-44D5-AB4C-21BE2C4A942C}" srcOrd="0" destOrd="0" presId="urn:microsoft.com/office/officeart/2005/8/layout/orgChart1"/>
    <dgm:cxn modelId="{197C98AE-752B-485B-9858-D794D3B52050}" type="presParOf" srcId="{B8683B2A-24CA-4DF1-A8FC-0FDFF00EB06F}" destId="{E506DAE5-09E4-458E-9EE2-1285244EFACB}" srcOrd="1" destOrd="0" presId="urn:microsoft.com/office/officeart/2005/8/layout/orgChart1"/>
    <dgm:cxn modelId="{DC175A41-907C-4F14-8F4D-040E3ECB9DC9}" type="presParOf" srcId="{E506DAE5-09E4-458E-9EE2-1285244EFACB}" destId="{C26FA74D-00AD-425D-BE78-7E72CD55E2B2}" srcOrd="0" destOrd="0" presId="urn:microsoft.com/office/officeart/2005/8/layout/orgChart1"/>
    <dgm:cxn modelId="{8A9615F4-6B74-4CFE-975B-226820B4D133}" type="presParOf" srcId="{C26FA74D-00AD-425D-BE78-7E72CD55E2B2}" destId="{D46E7A88-8535-40FE-B561-CEC7924986E2}" srcOrd="0" destOrd="0" presId="urn:microsoft.com/office/officeart/2005/8/layout/orgChart1"/>
    <dgm:cxn modelId="{36FB5A6C-8814-47D1-B3E0-A99CC3510D25}" type="presParOf" srcId="{C26FA74D-00AD-425D-BE78-7E72CD55E2B2}" destId="{A00FDA46-586D-450D-8BEC-5E4AC1253A11}" srcOrd="1" destOrd="0" presId="urn:microsoft.com/office/officeart/2005/8/layout/orgChart1"/>
    <dgm:cxn modelId="{09082F06-E965-4770-AB18-A81FB39A3211}" type="presParOf" srcId="{E506DAE5-09E4-458E-9EE2-1285244EFACB}" destId="{D2F8B64C-CB4D-48C4-A1CB-5D2F9FA7F6C8}" srcOrd="1" destOrd="0" presId="urn:microsoft.com/office/officeart/2005/8/layout/orgChart1"/>
    <dgm:cxn modelId="{8B7DBC06-53BD-4D9A-9C62-9148709C3A55}" type="presParOf" srcId="{E506DAE5-09E4-458E-9EE2-1285244EFACB}" destId="{F6D927F0-248A-4F21-9A76-B5D99D9AE9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EB0A07-7965-4104-AD0D-95D0C2EF189A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0324C9-D298-43D1-99B7-67D6F49D2AE0}">
      <dgm:prSet phldrT="[Текст]"/>
      <dgm:spPr/>
      <dgm:t>
        <a:bodyPr/>
        <a:lstStyle/>
        <a:p>
          <a:r>
            <a:rPr lang="ru-RU" dirty="0" smtClean="0"/>
            <a:t>Объекты налогообложения Налога на игорный бизнес</a:t>
          </a:r>
          <a:endParaRPr lang="ru-RU" dirty="0"/>
        </a:p>
      </dgm:t>
    </dgm:pt>
    <dgm:pt modelId="{6C0DEB69-6A07-4E36-ABBA-37953A32C72E}" type="parTrans" cxnId="{3A4D5091-7153-49F1-8C24-8057F216B0E0}">
      <dgm:prSet/>
      <dgm:spPr/>
      <dgm:t>
        <a:bodyPr/>
        <a:lstStyle/>
        <a:p>
          <a:endParaRPr lang="ru-RU"/>
        </a:p>
      </dgm:t>
    </dgm:pt>
    <dgm:pt modelId="{B385A5FA-12AE-40E8-895B-26C26F7BACDC}" type="sibTrans" cxnId="{3A4D5091-7153-49F1-8C24-8057F216B0E0}">
      <dgm:prSet/>
      <dgm:spPr/>
      <dgm:t>
        <a:bodyPr/>
        <a:lstStyle/>
        <a:p>
          <a:endParaRPr lang="ru-RU"/>
        </a:p>
      </dgm:t>
    </dgm:pt>
    <dgm:pt modelId="{48DB99E3-0E95-4324-A874-D436B8ED3F70}">
      <dgm:prSet phldrT="[Текст]" custT="1"/>
      <dgm:spPr/>
      <dgm:t>
        <a:bodyPr/>
        <a:lstStyle/>
        <a:p>
          <a:r>
            <a:rPr lang="ru-RU" sz="1600" dirty="0" smtClean="0"/>
            <a:t>игровой стол</a:t>
          </a:r>
          <a:endParaRPr lang="ru-RU" sz="1600" dirty="0"/>
        </a:p>
      </dgm:t>
    </dgm:pt>
    <dgm:pt modelId="{50DFCE04-42C8-47BE-B9CD-EB581719B95D}" type="parTrans" cxnId="{AB7C7B7C-6ED5-4457-BB03-BCB353015A9A}">
      <dgm:prSet/>
      <dgm:spPr/>
      <dgm:t>
        <a:bodyPr/>
        <a:lstStyle/>
        <a:p>
          <a:endParaRPr lang="ru-RU"/>
        </a:p>
      </dgm:t>
    </dgm:pt>
    <dgm:pt modelId="{448461BD-9924-437E-81F4-AB00D354CA28}" type="sibTrans" cxnId="{AB7C7B7C-6ED5-4457-BB03-BCB353015A9A}">
      <dgm:prSet/>
      <dgm:spPr/>
      <dgm:t>
        <a:bodyPr/>
        <a:lstStyle/>
        <a:p>
          <a:endParaRPr lang="ru-RU"/>
        </a:p>
      </dgm:t>
    </dgm:pt>
    <dgm:pt modelId="{E85C5CCF-5F7A-497D-948F-04D61EA2A12F}">
      <dgm:prSet phldrT="[Текст]"/>
      <dgm:spPr/>
      <dgm:t>
        <a:bodyPr/>
        <a:lstStyle/>
        <a:p>
          <a:r>
            <a:rPr lang="ru-RU" dirty="0" smtClean="0"/>
            <a:t>процессинговый центр интерактивных ставок тотализатора</a:t>
          </a:r>
          <a:endParaRPr lang="ru-RU" dirty="0"/>
        </a:p>
      </dgm:t>
    </dgm:pt>
    <dgm:pt modelId="{74D67647-B2E3-4589-9297-6AF228F35FFB}" type="parTrans" cxnId="{48E3DFE3-B3D9-4654-BD5A-868DCD921C42}">
      <dgm:prSet/>
      <dgm:spPr/>
      <dgm:t>
        <a:bodyPr/>
        <a:lstStyle/>
        <a:p>
          <a:endParaRPr lang="ru-RU"/>
        </a:p>
      </dgm:t>
    </dgm:pt>
    <dgm:pt modelId="{E6CA0A3B-7E6B-45FC-9C30-E3C0651D2D32}" type="sibTrans" cxnId="{48E3DFE3-B3D9-4654-BD5A-868DCD921C42}">
      <dgm:prSet/>
      <dgm:spPr/>
      <dgm:t>
        <a:bodyPr/>
        <a:lstStyle/>
        <a:p>
          <a:endParaRPr lang="ru-RU"/>
        </a:p>
      </dgm:t>
    </dgm:pt>
    <dgm:pt modelId="{9BBEAD9E-E634-4369-ABB7-DA66EAFB612F}">
      <dgm:prSet phldrT="[Текст]" custT="1"/>
      <dgm:spPr/>
      <dgm:t>
        <a:bodyPr/>
        <a:lstStyle/>
        <a:p>
          <a:r>
            <a:rPr lang="ru-RU" sz="1600" dirty="0" smtClean="0"/>
            <a:t>пункт приема ставок тотализат</a:t>
          </a:r>
          <a:r>
            <a:rPr lang="ru-RU" sz="1500" dirty="0" smtClean="0"/>
            <a:t>ора</a:t>
          </a:r>
          <a:endParaRPr lang="ru-RU" sz="1500" dirty="0"/>
        </a:p>
      </dgm:t>
    </dgm:pt>
    <dgm:pt modelId="{CEF34EDA-FC0A-4F09-8719-F974D0CD1AA9}" type="parTrans" cxnId="{E8931E64-2056-487C-AAE0-E335F972CA34}">
      <dgm:prSet/>
      <dgm:spPr/>
      <dgm:t>
        <a:bodyPr/>
        <a:lstStyle/>
        <a:p>
          <a:endParaRPr lang="ru-RU"/>
        </a:p>
      </dgm:t>
    </dgm:pt>
    <dgm:pt modelId="{1171C584-EE5B-47BA-83A8-C92F79486F2D}" type="sibTrans" cxnId="{E8931E64-2056-487C-AAE0-E335F972CA34}">
      <dgm:prSet/>
      <dgm:spPr/>
      <dgm:t>
        <a:bodyPr/>
        <a:lstStyle/>
        <a:p>
          <a:endParaRPr lang="ru-RU"/>
        </a:p>
      </dgm:t>
    </dgm:pt>
    <dgm:pt modelId="{22605FA0-CBD6-43F3-8A62-7CB97D83030F}">
      <dgm:prSet phldrT="[Текст]" custT="1"/>
      <dgm:spPr/>
      <dgm:t>
        <a:bodyPr/>
        <a:lstStyle/>
        <a:p>
          <a:r>
            <a:rPr lang="ru-RU" sz="1600" dirty="0" smtClean="0"/>
            <a:t>игровой автомат</a:t>
          </a:r>
          <a:endParaRPr lang="ru-RU" sz="1600" dirty="0"/>
        </a:p>
      </dgm:t>
    </dgm:pt>
    <dgm:pt modelId="{82FB5084-64FA-4242-92C8-7C9E6602E2A8}" type="parTrans" cxnId="{5848FEEF-CFB3-4517-AF0D-DDC5481A431C}">
      <dgm:prSet/>
      <dgm:spPr/>
      <dgm:t>
        <a:bodyPr/>
        <a:lstStyle/>
        <a:p>
          <a:endParaRPr lang="ru-RU"/>
        </a:p>
      </dgm:t>
    </dgm:pt>
    <dgm:pt modelId="{833CBFA2-1A54-423E-B4D5-CB40FBBC880C}" type="sibTrans" cxnId="{5848FEEF-CFB3-4517-AF0D-DDC5481A431C}">
      <dgm:prSet/>
      <dgm:spPr/>
      <dgm:t>
        <a:bodyPr/>
        <a:lstStyle/>
        <a:p>
          <a:endParaRPr lang="ru-RU"/>
        </a:p>
      </dgm:t>
    </dgm:pt>
    <dgm:pt modelId="{C744D684-D2F0-499F-B755-A69B5528A9E3}">
      <dgm:prSet phldrT="[Текст]"/>
      <dgm:spPr/>
      <dgm:t>
        <a:bodyPr/>
        <a:lstStyle/>
        <a:p>
          <a:r>
            <a:rPr lang="ru-RU" dirty="0" smtClean="0"/>
            <a:t>процессинговый центр букмекерской конторы</a:t>
          </a:r>
          <a:endParaRPr lang="ru-RU" dirty="0"/>
        </a:p>
      </dgm:t>
    </dgm:pt>
    <dgm:pt modelId="{4ACD7539-6FA5-431B-86CC-D08BFB245D8D}" type="parTrans" cxnId="{9D432384-C0AF-49AD-84C7-6281D1F377F0}">
      <dgm:prSet/>
      <dgm:spPr/>
      <dgm:t>
        <a:bodyPr/>
        <a:lstStyle/>
        <a:p>
          <a:endParaRPr lang="ru-RU"/>
        </a:p>
      </dgm:t>
    </dgm:pt>
    <dgm:pt modelId="{BFDFA29E-C4E1-4057-82D8-5A86AE4EF049}" type="sibTrans" cxnId="{9D432384-C0AF-49AD-84C7-6281D1F377F0}">
      <dgm:prSet/>
      <dgm:spPr/>
      <dgm:t>
        <a:bodyPr/>
        <a:lstStyle/>
        <a:p>
          <a:endParaRPr lang="ru-RU"/>
        </a:p>
      </dgm:t>
    </dgm:pt>
    <dgm:pt modelId="{B0C3A036-9E86-43BC-896D-2CC8BDDB81DF}">
      <dgm:prSet phldrT="[Текст]"/>
      <dgm:spPr/>
      <dgm:t>
        <a:bodyPr/>
        <a:lstStyle/>
        <a:p>
          <a:r>
            <a:rPr lang="ru-RU" dirty="0" smtClean="0"/>
            <a:t>процессинговый центр тотализатора</a:t>
          </a:r>
          <a:endParaRPr lang="ru-RU" dirty="0"/>
        </a:p>
      </dgm:t>
    </dgm:pt>
    <dgm:pt modelId="{3F31BEF2-87E1-483F-B45A-A3986C15A6E6}" type="parTrans" cxnId="{67C6792C-EB1A-4765-9846-C8DDD3A1F7B8}">
      <dgm:prSet/>
      <dgm:spPr/>
      <dgm:t>
        <a:bodyPr/>
        <a:lstStyle/>
        <a:p>
          <a:endParaRPr lang="ru-RU"/>
        </a:p>
      </dgm:t>
    </dgm:pt>
    <dgm:pt modelId="{8620EC6E-FBD2-40B6-94F3-F732BC9C8F35}" type="sibTrans" cxnId="{67C6792C-EB1A-4765-9846-C8DDD3A1F7B8}">
      <dgm:prSet/>
      <dgm:spPr/>
      <dgm:t>
        <a:bodyPr/>
        <a:lstStyle/>
        <a:p>
          <a:endParaRPr lang="ru-RU"/>
        </a:p>
      </dgm:t>
    </dgm:pt>
    <dgm:pt modelId="{DCE96D08-39E8-4856-B28A-A2E3F8495280}">
      <dgm:prSet phldrT="[Текст]"/>
      <dgm:spPr/>
      <dgm:t>
        <a:bodyPr/>
        <a:lstStyle/>
        <a:p>
          <a:r>
            <a:rPr lang="ru-RU" dirty="0" smtClean="0"/>
            <a:t>процессинговый центр интерактивных ставок букмекерской конторы</a:t>
          </a:r>
          <a:endParaRPr lang="ru-RU" dirty="0"/>
        </a:p>
      </dgm:t>
    </dgm:pt>
    <dgm:pt modelId="{21FD6A14-C9CD-4477-A366-2F38A19B649B}" type="parTrans" cxnId="{FB2D282E-719B-4A73-A35B-F08A0D2FB15C}">
      <dgm:prSet/>
      <dgm:spPr/>
      <dgm:t>
        <a:bodyPr/>
        <a:lstStyle/>
        <a:p>
          <a:endParaRPr lang="ru-RU"/>
        </a:p>
      </dgm:t>
    </dgm:pt>
    <dgm:pt modelId="{503FD91C-2F51-4E29-8DE3-558D9A84E5BE}" type="sibTrans" cxnId="{FB2D282E-719B-4A73-A35B-F08A0D2FB15C}">
      <dgm:prSet/>
      <dgm:spPr/>
      <dgm:t>
        <a:bodyPr/>
        <a:lstStyle/>
        <a:p>
          <a:endParaRPr lang="ru-RU"/>
        </a:p>
      </dgm:t>
    </dgm:pt>
    <dgm:pt modelId="{C92C0500-CC57-4835-90EF-C93C65B0A1A1}">
      <dgm:prSet phldrT="[Текст]" custT="1"/>
      <dgm:spPr/>
      <dgm:t>
        <a:bodyPr/>
        <a:lstStyle/>
        <a:p>
          <a:r>
            <a:rPr lang="ru-RU" sz="1600" dirty="0" smtClean="0"/>
            <a:t>пункт приема ставок букмекерской конторы</a:t>
          </a:r>
          <a:r>
            <a:rPr lang="ru-RU" sz="1400" dirty="0" smtClean="0"/>
            <a:t>.</a:t>
          </a:r>
          <a:endParaRPr lang="ru-RU" sz="1400" dirty="0"/>
        </a:p>
      </dgm:t>
    </dgm:pt>
    <dgm:pt modelId="{6BC01026-3B47-4BE5-8FA7-73427E798A47}" type="parTrans" cxnId="{757584E6-0729-4BA7-BDCB-9867D278EC2E}">
      <dgm:prSet/>
      <dgm:spPr/>
      <dgm:t>
        <a:bodyPr/>
        <a:lstStyle/>
        <a:p>
          <a:endParaRPr lang="ru-RU"/>
        </a:p>
      </dgm:t>
    </dgm:pt>
    <dgm:pt modelId="{900B5362-5317-413D-B222-4AF333DE1F86}" type="sibTrans" cxnId="{757584E6-0729-4BA7-BDCB-9867D278EC2E}">
      <dgm:prSet/>
      <dgm:spPr/>
      <dgm:t>
        <a:bodyPr/>
        <a:lstStyle/>
        <a:p>
          <a:endParaRPr lang="ru-RU"/>
        </a:p>
      </dgm:t>
    </dgm:pt>
    <dgm:pt modelId="{85569D42-B1F6-4389-876F-AF861815568E}" type="pres">
      <dgm:prSet presAssocID="{D4EB0A07-7965-4104-AD0D-95D0C2EF189A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B075A3C-E29C-44ED-80D8-54ACE9204EBA}" type="pres">
      <dgm:prSet presAssocID="{780324C9-D298-43D1-99B7-67D6F49D2AE0}" presName="root1" presStyleCnt="0"/>
      <dgm:spPr/>
    </dgm:pt>
    <dgm:pt modelId="{96C4140D-D0C0-44D1-853D-15531B4DB0F2}" type="pres">
      <dgm:prSet presAssocID="{780324C9-D298-43D1-99B7-67D6F49D2AE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5AC6FC-57D6-4AD9-A23A-B324BDD1C8BA}" type="pres">
      <dgm:prSet presAssocID="{780324C9-D298-43D1-99B7-67D6F49D2AE0}" presName="level2hierChild" presStyleCnt="0"/>
      <dgm:spPr/>
    </dgm:pt>
    <dgm:pt modelId="{19D4CCA0-8388-4F74-B7E9-0C7EF9A9395F}" type="pres">
      <dgm:prSet presAssocID="{50DFCE04-42C8-47BE-B9CD-EB581719B95D}" presName="conn2-1" presStyleLbl="parChTrans1D2" presStyleIdx="0" presStyleCnt="8"/>
      <dgm:spPr/>
    </dgm:pt>
    <dgm:pt modelId="{0D4B124F-9329-4B75-B900-09107039B5FA}" type="pres">
      <dgm:prSet presAssocID="{50DFCE04-42C8-47BE-B9CD-EB581719B95D}" presName="connTx" presStyleLbl="parChTrans1D2" presStyleIdx="0" presStyleCnt="8"/>
      <dgm:spPr/>
    </dgm:pt>
    <dgm:pt modelId="{722A13F0-74DC-40FE-83B0-62529B22BECE}" type="pres">
      <dgm:prSet presAssocID="{48DB99E3-0E95-4324-A874-D436B8ED3F70}" presName="root2" presStyleCnt="0"/>
      <dgm:spPr/>
    </dgm:pt>
    <dgm:pt modelId="{629A4F1B-6018-4454-9888-1A6BC9497896}" type="pres">
      <dgm:prSet presAssocID="{48DB99E3-0E95-4324-A874-D436B8ED3F70}" presName="LevelTwoTextNode" presStyleLbl="node2" presStyleIdx="0" presStyleCnt="8" custScaleX="1239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262F1E-1B38-45BB-BF60-A10A4C858549}" type="pres">
      <dgm:prSet presAssocID="{48DB99E3-0E95-4324-A874-D436B8ED3F70}" presName="level3hierChild" presStyleCnt="0"/>
      <dgm:spPr/>
    </dgm:pt>
    <dgm:pt modelId="{58BD2D6F-637F-4BB6-9394-1BAF1B97CB1D}" type="pres">
      <dgm:prSet presAssocID="{82FB5084-64FA-4242-92C8-7C9E6602E2A8}" presName="conn2-1" presStyleLbl="parChTrans1D2" presStyleIdx="1" presStyleCnt="8"/>
      <dgm:spPr/>
    </dgm:pt>
    <dgm:pt modelId="{5B7FE069-C1E8-4574-9ED2-159E0BCA3D0A}" type="pres">
      <dgm:prSet presAssocID="{82FB5084-64FA-4242-92C8-7C9E6602E2A8}" presName="connTx" presStyleLbl="parChTrans1D2" presStyleIdx="1" presStyleCnt="8"/>
      <dgm:spPr/>
    </dgm:pt>
    <dgm:pt modelId="{4102E06A-4A2A-4411-B1E9-0BC331ABACF5}" type="pres">
      <dgm:prSet presAssocID="{22605FA0-CBD6-43F3-8A62-7CB97D83030F}" presName="root2" presStyleCnt="0"/>
      <dgm:spPr/>
    </dgm:pt>
    <dgm:pt modelId="{F5B7EA27-BF63-42EB-9D8B-426C04F82D09}" type="pres">
      <dgm:prSet presAssocID="{22605FA0-CBD6-43F3-8A62-7CB97D83030F}" presName="LevelTwoTextNode" presStyleLbl="node2" presStyleIdx="1" presStyleCnt="8" custScaleX="1819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A9917A-E928-452A-AA47-A7F74EC9465E}" type="pres">
      <dgm:prSet presAssocID="{22605FA0-CBD6-43F3-8A62-7CB97D83030F}" presName="level3hierChild" presStyleCnt="0"/>
      <dgm:spPr/>
    </dgm:pt>
    <dgm:pt modelId="{9AF9851B-A9A1-4A3F-880E-C424EF4F50F3}" type="pres">
      <dgm:prSet presAssocID="{4ACD7539-6FA5-431B-86CC-D08BFB245D8D}" presName="conn2-1" presStyleLbl="parChTrans1D2" presStyleIdx="2" presStyleCnt="8"/>
      <dgm:spPr/>
    </dgm:pt>
    <dgm:pt modelId="{1019EBD8-FFA0-4724-9E0B-36AE15A2ACB8}" type="pres">
      <dgm:prSet presAssocID="{4ACD7539-6FA5-431B-86CC-D08BFB245D8D}" presName="connTx" presStyleLbl="parChTrans1D2" presStyleIdx="2" presStyleCnt="8"/>
      <dgm:spPr/>
    </dgm:pt>
    <dgm:pt modelId="{58A63C88-72B8-4500-ACFB-5EABB279C50C}" type="pres">
      <dgm:prSet presAssocID="{C744D684-D2F0-499F-B755-A69B5528A9E3}" presName="root2" presStyleCnt="0"/>
      <dgm:spPr/>
    </dgm:pt>
    <dgm:pt modelId="{6FC42421-C327-4783-8185-223B34738339}" type="pres">
      <dgm:prSet presAssocID="{C744D684-D2F0-499F-B755-A69B5528A9E3}" presName="LevelTwoTextNode" presStyleLbl="node2" presStyleIdx="2" presStyleCnt="8" custScaleX="2960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46CE40-1394-44C5-95CD-4715B9430BEC}" type="pres">
      <dgm:prSet presAssocID="{C744D684-D2F0-499F-B755-A69B5528A9E3}" presName="level3hierChild" presStyleCnt="0"/>
      <dgm:spPr/>
    </dgm:pt>
    <dgm:pt modelId="{F2839556-CE8C-4485-8A21-A39556B6FE76}" type="pres">
      <dgm:prSet presAssocID="{3F31BEF2-87E1-483F-B45A-A3986C15A6E6}" presName="conn2-1" presStyleLbl="parChTrans1D2" presStyleIdx="3" presStyleCnt="8"/>
      <dgm:spPr/>
    </dgm:pt>
    <dgm:pt modelId="{F2CCEEC8-4CF5-4138-A228-EFE10907A032}" type="pres">
      <dgm:prSet presAssocID="{3F31BEF2-87E1-483F-B45A-A3986C15A6E6}" presName="connTx" presStyleLbl="parChTrans1D2" presStyleIdx="3" presStyleCnt="8"/>
      <dgm:spPr/>
    </dgm:pt>
    <dgm:pt modelId="{883730B6-39E1-427C-8FD9-A79EA8E83030}" type="pres">
      <dgm:prSet presAssocID="{B0C3A036-9E86-43BC-896D-2CC8BDDB81DF}" presName="root2" presStyleCnt="0"/>
      <dgm:spPr/>
    </dgm:pt>
    <dgm:pt modelId="{E776A03E-89BA-4A8C-96BF-5F35BCD397E3}" type="pres">
      <dgm:prSet presAssocID="{B0C3A036-9E86-43BC-896D-2CC8BDDB81DF}" presName="LevelTwoTextNode" presStyleLbl="node2" presStyleIdx="3" presStyleCnt="8" custScaleX="2110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361546-2C89-4300-B32F-512FC2B67AB5}" type="pres">
      <dgm:prSet presAssocID="{B0C3A036-9E86-43BC-896D-2CC8BDDB81DF}" presName="level3hierChild" presStyleCnt="0"/>
      <dgm:spPr/>
    </dgm:pt>
    <dgm:pt modelId="{F20324AD-4C1C-4A97-9B24-042D7C08CD6B}" type="pres">
      <dgm:prSet presAssocID="{74D67647-B2E3-4589-9297-6AF228F35FFB}" presName="conn2-1" presStyleLbl="parChTrans1D2" presStyleIdx="4" presStyleCnt="8"/>
      <dgm:spPr/>
    </dgm:pt>
    <dgm:pt modelId="{63B4C16B-4044-4FEE-83A7-40DC11D79A08}" type="pres">
      <dgm:prSet presAssocID="{74D67647-B2E3-4589-9297-6AF228F35FFB}" presName="connTx" presStyleLbl="parChTrans1D2" presStyleIdx="4" presStyleCnt="8"/>
      <dgm:spPr/>
    </dgm:pt>
    <dgm:pt modelId="{E8446C55-B311-4018-8860-771169E9FDCC}" type="pres">
      <dgm:prSet presAssocID="{E85C5CCF-5F7A-497D-948F-04D61EA2A12F}" presName="root2" presStyleCnt="0"/>
      <dgm:spPr/>
    </dgm:pt>
    <dgm:pt modelId="{22C13552-A5E8-4BC8-8ECF-DF9BB0BA04FC}" type="pres">
      <dgm:prSet presAssocID="{E85C5CCF-5F7A-497D-948F-04D61EA2A12F}" presName="LevelTwoTextNode" presStyleLbl="node2" presStyleIdx="4" presStyleCnt="8" custScaleX="2960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66FA91-13EE-4CF7-8DC1-203B4DFF6649}" type="pres">
      <dgm:prSet presAssocID="{E85C5CCF-5F7A-497D-948F-04D61EA2A12F}" presName="level3hierChild" presStyleCnt="0"/>
      <dgm:spPr/>
    </dgm:pt>
    <dgm:pt modelId="{96C6AFEF-B79F-4FD0-90E1-5A07F0E208A7}" type="pres">
      <dgm:prSet presAssocID="{21FD6A14-C9CD-4477-A366-2F38A19B649B}" presName="conn2-1" presStyleLbl="parChTrans1D2" presStyleIdx="5" presStyleCnt="8"/>
      <dgm:spPr/>
    </dgm:pt>
    <dgm:pt modelId="{4A5CBA38-5E3D-4BAC-9253-323BE441D97E}" type="pres">
      <dgm:prSet presAssocID="{21FD6A14-C9CD-4477-A366-2F38A19B649B}" presName="connTx" presStyleLbl="parChTrans1D2" presStyleIdx="5" presStyleCnt="8"/>
      <dgm:spPr/>
    </dgm:pt>
    <dgm:pt modelId="{8A9C995A-F56D-4385-862C-DD3D0B58091F}" type="pres">
      <dgm:prSet presAssocID="{DCE96D08-39E8-4856-B28A-A2E3F8495280}" presName="root2" presStyleCnt="0"/>
      <dgm:spPr/>
    </dgm:pt>
    <dgm:pt modelId="{8F4EE2C3-2648-4FD8-9220-8418F5343EC5}" type="pres">
      <dgm:prSet presAssocID="{DCE96D08-39E8-4856-B28A-A2E3F8495280}" presName="LevelTwoTextNode" presStyleLbl="node2" presStyleIdx="5" presStyleCnt="8" custScaleX="3119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181BCB-8011-4014-AF25-3F9E34C7DA47}" type="pres">
      <dgm:prSet presAssocID="{DCE96D08-39E8-4856-B28A-A2E3F8495280}" presName="level3hierChild" presStyleCnt="0"/>
      <dgm:spPr/>
    </dgm:pt>
    <dgm:pt modelId="{8977AC5F-C4EB-4196-BD18-ADE3C7D6381C}" type="pres">
      <dgm:prSet presAssocID="{CEF34EDA-FC0A-4F09-8719-F974D0CD1AA9}" presName="conn2-1" presStyleLbl="parChTrans1D2" presStyleIdx="6" presStyleCnt="8"/>
      <dgm:spPr/>
    </dgm:pt>
    <dgm:pt modelId="{FC5E18EB-D484-41DB-856C-32DDF292D7E3}" type="pres">
      <dgm:prSet presAssocID="{CEF34EDA-FC0A-4F09-8719-F974D0CD1AA9}" presName="connTx" presStyleLbl="parChTrans1D2" presStyleIdx="6" presStyleCnt="8"/>
      <dgm:spPr/>
    </dgm:pt>
    <dgm:pt modelId="{69A7775A-2589-48F2-8F94-F64C582BBA80}" type="pres">
      <dgm:prSet presAssocID="{9BBEAD9E-E634-4369-ABB7-DA66EAFB612F}" presName="root2" presStyleCnt="0"/>
      <dgm:spPr/>
    </dgm:pt>
    <dgm:pt modelId="{473D085F-9CD5-409D-8F76-6542CED76CCB}" type="pres">
      <dgm:prSet presAssocID="{9BBEAD9E-E634-4369-ABB7-DA66EAFB612F}" presName="LevelTwoTextNode" presStyleLbl="node2" presStyleIdx="6" presStyleCnt="8" custScaleX="2161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0A2520-5B57-4D49-BDD7-598DFAB29623}" type="pres">
      <dgm:prSet presAssocID="{9BBEAD9E-E634-4369-ABB7-DA66EAFB612F}" presName="level3hierChild" presStyleCnt="0"/>
      <dgm:spPr/>
    </dgm:pt>
    <dgm:pt modelId="{73456E80-5300-4E13-89B2-61233A560C2D}" type="pres">
      <dgm:prSet presAssocID="{6BC01026-3B47-4BE5-8FA7-73427E798A47}" presName="conn2-1" presStyleLbl="parChTrans1D2" presStyleIdx="7" presStyleCnt="8"/>
      <dgm:spPr/>
    </dgm:pt>
    <dgm:pt modelId="{E5437339-E30E-471B-A2D1-79AC5B45110F}" type="pres">
      <dgm:prSet presAssocID="{6BC01026-3B47-4BE5-8FA7-73427E798A47}" presName="connTx" presStyleLbl="parChTrans1D2" presStyleIdx="7" presStyleCnt="8"/>
      <dgm:spPr/>
    </dgm:pt>
    <dgm:pt modelId="{4F082BC4-41BE-49E8-96D1-F824C42F1E97}" type="pres">
      <dgm:prSet presAssocID="{C92C0500-CC57-4835-90EF-C93C65B0A1A1}" presName="root2" presStyleCnt="0"/>
      <dgm:spPr/>
    </dgm:pt>
    <dgm:pt modelId="{25ECB41C-EF7C-4711-859A-149D9BE10C76}" type="pres">
      <dgm:prSet presAssocID="{C92C0500-CC57-4835-90EF-C93C65B0A1A1}" presName="LevelTwoTextNode" presStyleLbl="node2" presStyleIdx="7" presStyleCnt="8" custScaleX="2531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56AF66-967E-40BB-B28E-3FE598F9290E}" type="pres">
      <dgm:prSet presAssocID="{C92C0500-CC57-4835-90EF-C93C65B0A1A1}" presName="level3hierChild" presStyleCnt="0"/>
      <dgm:spPr/>
    </dgm:pt>
  </dgm:ptLst>
  <dgm:cxnLst>
    <dgm:cxn modelId="{26D2076B-71D4-4E1F-BFB2-4ED99BE53810}" type="presOf" srcId="{21FD6A14-C9CD-4477-A366-2F38A19B649B}" destId="{96C6AFEF-B79F-4FD0-90E1-5A07F0E208A7}" srcOrd="0" destOrd="0" presId="urn:microsoft.com/office/officeart/2008/layout/HorizontalMultiLevelHierarchy"/>
    <dgm:cxn modelId="{625D9EAD-DFBB-4024-97CB-1AE85221E07F}" type="presOf" srcId="{DCE96D08-39E8-4856-B28A-A2E3F8495280}" destId="{8F4EE2C3-2648-4FD8-9220-8418F5343EC5}" srcOrd="0" destOrd="0" presId="urn:microsoft.com/office/officeart/2008/layout/HorizontalMultiLevelHierarchy"/>
    <dgm:cxn modelId="{67C6792C-EB1A-4765-9846-C8DDD3A1F7B8}" srcId="{780324C9-D298-43D1-99B7-67D6F49D2AE0}" destId="{B0C3A036-9E86-43BC-896D-2CC8BDDB81DF}" srcOrd="3" destOrd="0" parTransId="{3F31BEF2-87E1-483F-B45A-A3986C15A6E6}" sibTransId="{8620EC6E-FBD2-40B6-94F3-F732BC9C8F35}"/>
    <dgm:cxn modelId="{09EA242F-D2AE-4C06-88AF-77A8E793A557}" type="presOf" srcId="{4ACD7539-6FA5-431B-86CC-D08BFB245D8D}" destId="{1019EBD8-FFA0-4724-9E0B-36AE15A2ACB8}" srcOrd="1" destOrd="0" presId="urn:microsoft.com/office/officeart/2008/layout/HorizontalMultiLevelHierarchy"/>
    <dgm:cxn modelId="{9B381F39-E2F3-4A11-9D4C-C25703D41D42}" type="presOf" srcId="{6BC01026-3B47-4BE5-8FA7-73427E798A47}" destId="{E5437339-E30E-471B-A2D1-79AC5B45110F}" srcOrd="1" destOrd="0" presId="urn:microsoft.com/office/officeart/2008/layout/HorizontalMultiLevelHierarchy"/>
    <dgm:cxn modelId="{7C9AC106-9878-4EC5-9E1A-B25EB0E4DF52}" type="presOf" srcId="{B0C3A036-9E86-43BC-896D-2CC8BDDB81DF}" destId="{E776A03E-89BA-4A8C-96BF-5F35BCD397E3}" srcOrd="0" destOrd="0" presId="urn:microsoft.com/office/officeart/2008/layout/HorizontalMultiLevelHierarchy"/>
    <dgm:cxn modelId="{3A4D5091-7153-49F1-8C24-8057F216B0E0}" srcId="{D4EB0A07-7965-4104-AD0D-95D0C2EF189A}" destId="{780324C9-D298-43D1-99B7-67D6F49D2AE0}" srcOrd="0" destOrd="0" parTransId="{6C0DEB69-6A07-4E36-ABBA-37953A32C72E}" sibTransId="{B385A5FA-12AE-40E8-895B-26C26F7BACDC}"/>
    <dgm:cxn modelId="{B340FF66-E7AA-49EF-8113-C68BF5A87711}" type="presOf" srcId="{D4EB0A07-7965-4104-AD0D-95D0C2EF189A}" destId="{85569D42-B1F6-4389-876F-AF861815568E}" srcOrd="0" destOrd="0" presId="urn:microsoft.com/office/officeart/2008/layout/HorizontalMultiLevelHierarchy"/>
    <dgm:cxn modelId="{171A88A8-E071-4A00-9BA0-332DDDC9731E}" type="presOf" srcId="{CEF34EDA-FC0A-4F09-8719-F974D0CD1AA9}" destId="{8977AC5F-C4EB-4196-BD18-ADE3C7D6381C}" srcOrd="0" destOrd="0" presId="urn:microsoft.com/office/officeart/2008/layout/HorizontalMultiLevelHierarchy"/>
    <dgm:cxn modelId="{E8931E64-2056-487C-AAE0-E335F972CA34}" srcId="{780324C9-D298-43D1-99B7-67D6F49D2AE0}" destId="{9BBEAD9E-E634-4369-ABB7-DA66EAFB612F}" srcOrd="6" destOrd="0" parTransId="{CEF34EDA-FC0A-4F09-8719-F974D0CD1AA9}" sibTransId="{1171C584-EE5B-47BA-83A8-C92F79486F2D}"/>
    <dgm:cxn modelId="{E03BF589-CAA9-436E-87E1-FE5A7EBCAF1E}" type="presOf" srcId="{4ACD7539-6FA5-431B-86CC-D08BFB245D8D}" destId="{9AF9851B-A9A1-4A3F-880E-C424EF4F50F3}" srcOrd="0" destOrd="0" presId="urn:microsoft.com/office/officeart/2008/layout/HorizontalMultiLevelHierarchy"/>
    <dgm:cxn modelId="{4E5730A8-8D3F-4231-8F80-0FF48A44BE5A}" type="presOf" srcId="{22605FA0-CBD6-43F3-8A62-7CB97D83030F}" destId="{F5B7EA27-BF63-42EB-9D8B-426C04F82D09}" srcOrd="0" destOrd="0" presId="urn:microsoft.com/office/officeart/2008/layout/HorizontalMultiLevelHierarchy"/>
    <dgm:cxn modelId="{9D432384-C0AF-49AD-84C7-6281D1F377F0}" srcId="{780324C9-D298-43D1-99B7-67D6F49D2AE0}" destId="{C744D684-D2F0-499F-B755-A69B5528A9E3}" srcOrd="2" destOrd="0" parTransId="{4ACD7539-6FA5-431B-86CC-D08BFB245D8D}" sibTransId="{BFDFA29E-C4E1-4057-82D8-5A86AE4EF049}"/>
    <dgm:cxn modelId="{A5ED78EF-F2A2-4E38-B263-FD8FF537BACB}" type="presOf" srcId="{9BBEAD9E-E634-4369-ABB7-DA66EAFB612F}" destId="{473D085F-9CD5-409D-8F76-6542CED76CCB}" srcOrd="0" destOrd="0" presId="urn:microsoft.com/office/officeart/2008/layout/HorizontalMultiLevelHierarchy"/>
    <dgm:cxn modelId="{1ADDAF2E-5631-4F3A-BEFE-AD6D6AB3D1B0}" type="presOf" srcId="{74D67647-B2E3-4589-9297-6AF228F35FFB}" destId="{63B4C16B-4044-4FEE-83A7-40DC11D79A08}" srcOrd="1" destOrd="0" presId="urn:microsoft.com/office/officeart/2008/layout/HorizontalMultiLevelHierarchy"/>
    <dgm:cxn modelId="{91207225-1860-4638-B993-6D838A3C20F2}" type="presOf" srcId="{C92C0500-CC57-4835-90EF-C93C65B0A1A1}" destId="{25ECB41C-EF7C-4711-859A-149D9BE10C76}" srcOrd="0" destOrd="0" presId="urn:microsoft.com/office/officeart/2008/layout/HorizontalMultiLevelHierarchy"/>
    <dgm:cxn modelId="{DDE3B9EF-C306-4838-BAB4-26C0AB9F0975}" type="presOf" srcId="{50DFCE04-42C8-47BE-B9CD-EB581719B95D}" destId="{0D4B124F-9329-4B75-B900-09107039B5FA}" srcOrd="1" destOrd="0" presId="urn:microsoft.com/office/officeart/2008/layout/HorizontalMultiLevelHierarchy"/>
    <dgm:cxn modelId="{241E3CD4-7C80-4996-9D92-9C320FA27ADA}" type="presOf" srcId="{6BC01026-3B47-4BE5-8FA7-73427E798A47}" destId="{73456E80-5300-4E13-89B2-61233A560C2D}" srcOrd="0" destOrd="0" presId="urn:microsoft.com/office/officeart/2008/layout/HorizontalMultiLevelHierarchy"/>
    <dgm:cxn modelId="{5848FEEF-CFB3-4517-AF0D-DDC5481A431C}" srcId="{780324C9-D298-43D1-99B7-67D6F49D2AE0}" destId="{22605FA0-CBD6-43F3-8A62-7CB97D83030F}" srcOrd="1" destOrd="0" parTransId="{82FB5084-64FA-4242-92C8-7C9E6602E2A8}" sibTransId="{833CBFA2-1A54-423E-B4D5-CB40FBBC880C}"/>
    <dgm:cxn modelId="{445DC6AF-30FE-4816-9517-2ABEE3C16286}" type="presOf" srcId="{3F31BEF2-87E1-483F-B45A-A3986C15A6E6}" destId="{F2839556-CE8C-4485-8A21-A39556B6FE76}" srcOrd="0" destOrd="0" presId="urn:microsoft.com/office/officeart/2008/layout/HorizontalMultiLevelHierarchy"/>
    <dgm:cxn modelId="{EFAA95DA-6DF5-4FFC-81BE-303281F8366A}" type="presOf" srcId="{74D67647-B2E3-4589-9297-6AF228F35FFB}" destId="{F20324AD-4C1C-4A97-9B24-042D7C08CD6B}" srcOrd="0" destOrd="0" presId="urn:microsoft.com/office/officeart/2008/layout/HorizontalMultiLevelHierarchy"/>
    <dgm:cxn modelId="{757584E6-0729-4BA7-BDCB-9867D278EC2E}" srcId="{780324C9-D298-43D1-99B7-67D6F49D2AE0}" destId="{C92C0500-CC57-4835-90EF-C93C65B0A1A1}" srcOrd="7" destOrd="0" parTransId="{6BC01026-3B47-4BE5-8FA7-73427E798A47}" sibTransId="{900B5362-5317-413D-B222-4AF333DE1F86}"/>
    <dgm:cxn modelId="{D6E8E1A2-54AD-47F6-B30D-376BE8C83B9D}" type="presOf" srcId="{48DB99E3-0E95-4324-A874-D436B8ED3F70}" destId="{629A4F1B-6018-4454-9888-1A6BC9497896}" srcOrd="0" destOrd="0" presId="urn:microsoft.com/office/officeart/2008/layout/HorizontalMultiLevelHierarchy"/>
    <dgm:cxn modelId="{6AD06D4F-7572-45BD-9C92-6AF504609F5B}" type="presOf" srcId="{C744D684-D2F0-499F-B755-A69B5528A9E3}" destId="{6FC42421-C327-4783-8185-223B34738339}" srcOrd="0" destOrd="0" presId="urn:microsoft.com/office/officeart/2008/layout/HorizontalMultiLevelHierarchy"/>
    <dgm:cxn modelId="{48E3DFE3-B3D9-4654-BD5A-868DCD921C42}" srcId="{780324C9-D298-43D1-99B7-67D6F49D2AE0}" destId="{E85C5CCF-5F7A-497D-948F-04D61EA2A12F}" srcOrd="4" destOrd="0" parTransId="{74D67647-B2E3-4589-9297-6AF228F35FFB}" sibTransId="{E6CA0A3B-7E6B-45FC-9C30-E3C0651D2D32}"/>
    <dgm:cxn modelId="{510D36D2-DA9E-4EBA-BA11-BDF42BFD5BAD}" type="presOf" srcId="{50DFCE04-42C8-47BE-B9CD-EB581719B95D}" destId="{19D4CCA0-8388-4F74-B7E9-0C7EF9A9395F}" srcOrd="0" destOrd="0" presId="urn:microsoft.com/office/officeart/2008/layout/HorizontalMultiLevelHierarchy"/>
    <dgm:cxn modelId="{4888F5DC-2A37-44C4-A5D4-CB2533A94849}" type="presOf" srcId="{82FB5084-64FA-4242-92C8-7C9E6602E2A8}" destId="{58BD2D6F-637F-4BB6-9394-1BAF1B97CB1D}" srcOrd="0" destOrd="0" presId="urn:microsoft.com/office/officeart/2008/layout/HorizontalMultiLevelHierarchy"/>
    <dgm:cxn modelId="{26C4438C-93A6-4A97-BD98-3C5A56A39D2D}" type="presOf" srcId="{780324C9-D298-43D1-99B7-67D6F49D2AE0}" destId="{96C4140D-D0C0-44D1-853D-15531B4DB0F2}" srcOrd="0" destOrd="0" presId="urn:microsoft.com/office/officeart/2008/layout/HorizontalMultiLevelHierarchy"/>
    <dgm:cxn modelId="{EABE17D1-3772-4473-A0EE-526D20D5234D}" type="presOf" srcId="{21FD6A14-C9CD-4477-A366-2F38A19B649B}" destId="{4A5CBA38-5E3D-4BAC-9253-323BE441D97E}" srcOrd="1" destOrd="0" presId="urn:microsoft.com/office/officeart/2008/layout/HorizontalMultiLevelHierarchy"/>
    <dgm:cxn modelId="{46B398E9-E120-45E1-9598-43A21F4FB98A}" type="presOf" srcId="{CEF34EDA-FC0A-4F09-8719-F974D0CD1AA9}" destId="{FC5E18EB-D484-41DB-856C-32DDF292D7E3}" srcOrd="1" destOrd="0" presId="urn:microsoft.com/office/officeart/2008/layout/HorizontalMultiLevelHierarchy"/>
    <dgm:cxn modelId="{095E330B-EA30-4502-AD4F-D2E276EBE3F4}" type="presOf" srcId="{82FB5084-64FA-4242-92C8-7C9E6602E2A8}" destId="{5B7FE069-C1E8-4574-9ED2-159E0BCA3D0A}" srcOrd="1" destOrd="0" presId="urn:microsoft.com/office/officeart/2008/layout/HorizontalMultiLevelHierarchy"/>
    <dgm:cxn modelId="{88F31354-C44D-478C-8144-C8467E1FCED9}" type="presOf" srcId="{E85C5CCF-5F7A-497D-948F-04D61EA2A12F}" destId="{22C13552-A5E8-4BC8-8ECF-DF9BB0BA04FC}" srcOrd="0" destOrd="0" presId="urn:microsoft.com/office/officeart/2008/layout/HorizontalMultiLevelHierarchy"/>
    <dgm:cxn modelId="{AB7C7B7C-6ED5-4457-BB03-BCB353015A9A}" srcId="{780324C9-D298-43D1-99B7-67D6F49D2AE0}" destId="{48DB99E3-0E95-4324-A874-D436B8ED3F70}" srcOrd="0" destOrd="0" parTransId="{50DFCE04-42C8-47BE-B9CD-EB581719B95D}" sibTransId="{448461BD-9924-437E-81F4-AB00D354CA28}"/>
    <dgm:cxn modelId="{FB2D282E-719B-4A73-A35B-F08A0D2FB15C}" srcId="{780324C9-D298-43D1-99B7-67D6F49D2AE0}" destId="{DCE96D08-39E8-4856-B28A-A2E3F8495280}" srcOrd="5" destOrd="0" parTransId="{21FD6A14-C9CD-4477-A366-2F38A19B649B}" sibTransId="{503FD91C-2F51-4E29-8DE3-558D9A84E5BE}"/>
    <dgm:cxn modelId="{F0E0A79B-172D-4849-B5E0-51EE392C1251}" type="presOf" srcId="{3F31BEF2-87E1-483F-B45A-A3986C15A6E6}" destId="{F2CCEEC8-4CF5-4138-A228-EFE10907A032}" srcOrd="1" destOrd="0" presId="urn:microsoft.com/office/officeart/2008/layout/HorizontalMultiLevelHierarchy"/>
    <dgm:cxn modelId="{C0C4D378-8DD7-4B01-AFA1-0985635DC802}" type="presParOf" srcId="{85569D42-B1F6-4389-876F-AF861815568E}" destId="{5B075A3C-E29C-44ED-80D8-54ACE9204EBA}" srcOrd="0" destOrd="0" presId="urn:microsoft.com/office/officeart/2008/layout/HorizontalMultiLevelHierarchy"/>
    <dgm:cxn modelId="{42D58635-8BC3-4F23-B127-D6A54D45AA99}" type="presParOf" srcId="{5B075A3C-E29C-44ED-80D8-54ACE9204EBA}" destId="{96C4140D-D0C0-44D1-853D-15531B4DB0F2}" srcOrd="0" destOrd="0" presId="urn:microsoft.com/office/officeart/2008/layout/HorizontalMultiLevelHierarchy"/>
    <dgm:cxn modelId="{FFA73F97-04EE-4B42-9054-9B7F51B5A233}" type="presParOf" srcId="{5B075A3C-E29C-44ED-80D8-54ACE9204EBA}" destId="{8C5AC6FC-57D6-4AD9-A23A-B324BDD1C8BA}" srcOrd="1" destOrd="0" presId="urn:microsoft.com/office/officeart/2008/layout/HorizontalMultiLevelHierarchy"/>
    <dgm:cxn modelId="{39D069C2-DC14-4335-BAB7-232C56B1BE53}" type="presParOf" srcId="{8C5AC6FC-57D6-4AD9-A23A-B324BDD1C8BA}" destId="{19D4CCA0-8388-4F74-B7E9-0C7EF9A9395F}" srcOrd="0" destOrd="0" presId="urn:microsoft.com/office/officeart/2008/layout/HorizontalMultiLevelHierarchy"/>
    <dgm:cxn modelId="{67EA5176-2E3E-49EB-9369-DB8DB2936FDC}" type="presParOf" srcId="{19D4CCA0-8388-4F74-B7E9-0C7EF9A9395F}" destId="{0D4B124F-9329-4B75-B900-09107039B5FA}" srcOrd="0" destOrd="0" presId="urn:microsoft.com/office/officeart/2008/layout/HorizontalMultiLevelHierarchy"/>
    <dgm:cxn modelId="{9A74C52C-9D32-404B-B6B1-D5BFFA0B8ED6}" type="presParOf" srcId="{8C5AC6FC-57D6-4AD9-A23A-B324BDD1C8BA}" destId="{722A13F0-74DC-40FE-83B0-62529B22BECE}" srcOrd="1" destOrd="0" presId="urn:microsoft.com/office/officeart/2008/layout/HorizontalMultiLevelHierarchy"/>
    <dgm:cxn modelId="{81C009B4-F786-4A9B-8B37-56A4CEB7744A}" type="presParOf" srcId="{722A13F0-74DC-40FE-83B0-62529B22BECE}" destId="{629A4F1B-6018-4454-9888-1A6BC9497896}" srcOrd="0" destOrd="0" presId="urn:microsoft.com/office/officeart/2008/layout/HorizontalMultiLevelHierarchy"/>
    <dgm:cxn modelId="{E4B655E7-F04E-4F4C-8B7F-7B47E666FCB7}" type="presParOf" srcId="{722A13F0-74DC-40FE-83B0-62529B22BECE}" destId="{BD262F1E-1B38-45BB-BF60-A10A4C858549}" srcOrd="1" destOrd="0" presId="urn:microsoft.com/office/officeart/2008/layout/HorizontalMultiLevelHierarchy"/>
    <dgm:cxn modelId="{6167329B-856E-4EC6-8435-7957E4F6AA94}" type="presParOf" srcId="{8C5AC6FC-57D6-4AD9-A23A-B324BDD1C8BA}" destId="{58BD2D6F-637F-4BB6-9394-1BAF1B97CB1D}" srcOrd="2" destOrd="0" presId="urn:microsoft.com/office/officeart/2008/layout/HorizontalMultiLevelHierarchy"/>
    <dgm:cxn modelId="{2AECDF5A-34EF-4BD1-8A0A-65E4D188E8A9}" type="presParOf" srcId="{58BD2D6F-637F-4BB6-9394-1BAF1B97CB1D}" destId="{5B7FE069-C1E8-4574-9ED2-159E0BCA3D0A}" srcOrd="0" destOrd="0" presId="urn:microsoft.com/office/officeart/2008/layout/HorizontalMultiLevelHierarchy"/>
    <dgm:cxn modelId="{B18B1D97-5932-4141-A5C2-290E49E72BD0}" type="presParOf" srcId="{8C5AC6FC-57D6-4AD9-A23A-B324BDD1C8BA}" destId="{4102E06A-4A2A-4411-B1E9-0BC331ABACF5}" srcOrd="3" destOrd="0" presId="urn:microsoft.com/office/officeart/2008/layout/HorizontalMultiLevelHierarchy"/>
    <dgm:cxn modelId="{657061D7-72F9-466F-B79B-228167B16F5D}" type="presParOf" srcId="{4102E06A-4A2A-4411-B1E9-0BC331ABACF5}" destId="{F5B7EA27-BF63-42EB-9D8B-426C04F82D09}" srcOrd="0" destOrd="0" presId="urn:microsoft.com/office/officeart/2008/layout/HorizontalMultiLevelHierarchy"/>
    <dgm:cxn modelId="{493E3AD6-59D6-4D56-BBD0-75B17E60F264}" type="presParOf" srcId="{4102E06A-4A2A-4411-B1E9-0BC331ABACF5}" destId="{54A9917A-E928-452A-AA47-A7F74EC9465E}" srcOrd="1" destOrd="0" presId="urn:microsoft.com/office/officeart/2008/layout/HorizontalMultiLevelHierarchy"/>
    <dgm:cxn modelId="{1E89CECA-73E7-4065-89E4-676CC60FB58E}" type="presParOf" srcId="{8C5AC6FC-57D6-4AD9-A23A-B324BDD1C8BA}" destId="{9AF9851B-A9A1-4A3F-880E-C424EF4F50F3}" srcOrd="4" destOrd="0" presId="urn:microsoft.com/office/officeart/2008/layout/HorizontalMultiLevelHierarchy"/>
    <dgm:cxn modelId="{10458B88-B1FE-497A-AB1F-06242B6EB981}" type="presParOf" srcId="{9AF9851B-A9A1-4A3F-880E-C424EF4F50F3}" destId="{1019EBD8-FFA0-4724-9E0B-36AE15A2ACB8}" srcOrd="0" destOrd="0" presId="urn:microsoft.com/office/officeart/2008/layout/HorizontalMultiLevelHierarchy"/>
    <dgm:cxn modelId="{22403869-F44C-4880-AA95-4D1DA4E60AD5}" type="presParOf" srcId="{8C5AC6FC-57D6-4AD9-A23A-B324BDD1C8BA}" destId="{58A63C88-72B8-4500-ACFB-5EABB279C50C}" srcOrd="5" destOrd="0" presId="urn:microsoft.com/office/officeart/2008/layout/HorizontalMultiLevelHierarchy"/>
    <dgm:cxn modelId="{4A0BEAA4-FE18-4298-9A85-C0282875295C}" type="presParOf" srcId="{58A63C88-72B8-4500-ACFB-5EABB279C50C}" destId="{6FC42421-C327-4783-8185-223B34738339}" srcOrd="0" destOrd="0" presId="urn:microsoft.com/office/officeart/2008/layout/HorizontalMultiLevelHierarchy"/>
    <dgm:cxn modelId="{40E2B383-2603-43D0-AEF7-6C7FBD5581EF}" type="presParOf" srcId="{58A63C88-72B8-4500-ACFB-5EABB279C50C}" destId="{E646CE40-1394-44C5-95CD-4715B9430BEC}" srcOrd="1" destOrd="0" presId="urn:microsoft.com/office/officeart/2008/layout/HorizontalMultiLevelHierarchy"/>
    <dgm:cxn modelId="{D3D13D51-14CC-49CB-B709-D1E41DEBFBB4}" type="presParOf" srcId="{8C5AC6FC-57D6-4AD9-A23A-B324BDD1C8BA}" destId="{F2839556-CE8C-4485-8A21-A39556B6FE76}" srcOrd="6" destOrd="0" presId="urn:microsoft.com/office/officeart/2008/layout/HorizontalMultiLevelHierarchy"/>
    <dgm:cxn modelId="{860B8B0B-A902-4D2B-9C4A-83DE6EE2A6AC}" type="presParOf" srcId="{F2839556-CE8C-4485-8A21-A39556B6FE76}" destId="{F2CCEEC8-4CF5-4138-A228-EFE10907A032}" srcOrd="0" destOrd="0" presId="urn:microsoft.com/office/officeart/2008/layout/HorizontalMultiLevelHierarchy"/>
    <dgm:cxn modelId="{F9FD11CA-5BB7-4560-886C-6B99127A9EA9}" type="presParOf" srcId="{8C5AC6FC-57D6-4AD9-A23A-B324BDD1C8BA}" destId="{883730B6-39E1-427C-8FD9-A79EA8E83030}" srcOrd="7" destOrd="0" presId="urn:microsoft.com/office/officeart/2008/layout/HorizontalMultiLevelHierarchy"/>
    <dgm:cxn modelId="{D34BBC98-F540-4DCD-A982-7E9A134A2DA2}" type="presParOf" srcId="{883730B6-39E1-427C-8FD9-A79EA8E83030}" destId="{E776A03E-89BA-4A8C-96BF-5F35BCD397E3}" srcOrd="0" destOrd="0" presId="urn:microsoft.com/office/officeart/2008/layout/HorizontalMultiLevelHierarchy"/>
    <dgm:cxn modelId="{4CEA4B6A-2ED2-4DD4-97C8-0BA991325D8A}" type="presParOf" srcId="{883730B6-39E1-427C-8FD9-A79EA8E83030}" destId="{2C361546-2C89-4300-B32F-512FC2B67AB5}" srcOrd="1" destOrd="0" presId="urn:microsoft.com/office/officeart/2008/layout/HorizontalMultiLevelHierarchy"/>
    <dgm:cxn modelId="{01458B87-C651-49A9-9622-78A211C3879F}" type="presParOf" srcId="{8C5AC6FC-57D6-4AD9-A23A-B324BDD1C8BA}" destId="{F20324AD-4C1C-4A97-9B24-042D7C08CD6B}" srcOrd="8" destOrd="0" presId="urn:microsoft.com/office/officeart/2008/layout/HorizontalMultiLevelHierarchy"/>
    <dgm:cxn modelId="{BE51418F-9FD7-4288-BB96-456B1D863D7C}" type="presParOf" srcId="{F20324AD-4C1C-4A97-9B24-042D7C08CD6B}" destId="{63B4C16B-4044-4FEE-83A7-40DC11D79A08}" srcOrd="0" destOrd="0" presId="urn:microsoft.com/office/officeart/2008/layout/HorizontalMultiLevelHierarchy"/>
    <dgm:cxn modelId="{4D7345D0-489E-4202-97C9-2F561F2FE76D}" type="presParOf" srcId="{8C5AC6FC-57D6-4AD9-A23A-B324BDD1C8BA}" destId="{E8446C55-B311-4018-8860-771169E9FDCC}" srcOrd="9" destOrd="0" presId="urn:microsoft.com/office/officeart/2008/layout/HorizontalMultiLevelHierarchy"/>
    <dgm:cxn modelId="{A88A044D-93DF-43C7-BF16-B7B2AB62A38A}" type="presParOf" srcId="{E8446C55-B311-4018-8860-771169E9FDCC}" destId="{22C13552-A5E8-4BC8-8ECF-DF9BB0BA04FC}" srcOrd="0" destOrd="0" presId="urn:microsoft.com/office/officeart/2008/layout/HorizontalMultiLevelHierarchy"/>
    <dgm:cxn modelId="{5E1755D1-769D-4933-A1DB-E2D87E8FF83A}" type="presParOf" srcId="{E8446C55-B311-4018-8860-771169E9FDCC}" destId="{DB66FA91-13EE-4CF7-8DC1-203B4DFF6649}" srcOrd="1" destOrd="0" presId="urn:microsoft.com/office/officeart/2008/layout/HorizontalMultiLevelHierarchy"/>
    <dgm:cxn modelId="{3C0FC0BD-C4F3-43DD-A7D7-F226A526365B}" type="presParOf" srcId="{8C5AC6FC-57D6-4AD9-A23A-B324BDD1C8BA}" destId="{96C6AFEF-B79F-4FD0-90E1-5A07F0E208A7}" srcOrd="10" destOrd="0" presId="urn:microsoft.com/office/officeart/2008/layout/HorizontalMultiLevelHierarchy"/>
    <dgm:cxn modelId="{4772CFAC-0DB9-4605-9E84-A05303FD0AB8}" type="presParOf" srcId="{96C6AFEF-B79F-4FD0-90E1-5A07F0E208A7}" destId="{4A5CBA38-5E3D-4BAC-9253-323BE441D97E}" srcOrd="0" destOrd="0" presId="urn:microsoft.com/office/officeart/2008/layout/HorizontalMultiLevelHierarchy"/>
    <dgm:cxn modelId="{DAB68BC8-38E8-4278-B481-84E9BCE62C4A}" type="presParOf" srcId="{8C5AC6FC-57D6-4AD9-A23A-B324BDD1C8BA}" destId="{8A9C995A-F56D-4385-862C-DD3D0B58091F}" srcOrd="11" destOrd="0" presId="urn:microsoft.com/office/officeart/2008/layout/HorizontalMultiLevelHierarchy"/>
    <dgm:cxn modelId="{2D3AFA37-3556-4315-8974-15F3C232AA2A}" type="presParOf" srcId="{8A9C995A-F56D-4385-862C-DD3D0B58091F}" destId="{8F4EE2C3-2648-4FD8-9220-8418F5343EC5}" srcOrd="0" destOrd="0" presId="urn:microsoft.com/office/officeart/2008/layout/HorizontalMultiLevelHierarchy"/>
    <dgm:cxn modelId="{A38ECBAA-1086-48CC-9DCB-AEA3BA83F366}" type="presParOf" srcId="{8A9C995A-F56D-4385-862C-DD3D0B58091F}" destId="{31181BCB-8011-4014-AF25-3F9E34C7DA47}" srcOrd="1" destOrd="0" presId="urn:microsoft.com/office/officeart/2008/layout/HorizontalMultiLevelHierarchy"/>
    <dgm:cxn modelId="{87D75EB7-27D1-4674-B9F6-9A2618A9D9B8}" type="presParOf" srcId="{8C5AC6FC-57D6-4AD9-A23A-B324BDD1C8BA}" destId="{8977AC5F-C4EB-4196-BD18-ADE3C7D6381C}" srcOrd="12" destOrd="0" presId="urn:microsoft.com/office/officeart/2008/layout/HorizontalMultiLevelHierarchy"/>
    <dgm:cxn modelId="{8C236127-020F-459F-AE4B-7D49E64F7298}" type="presParOf" srcId="{8977AC5F-C4EB-4196-BD18-ADE3C7D6381C}" destId="{FC5E18EB-D484-41DB-856C-32DDF292D7E3}" srcOrd="0" destOrd="0" presId="urn:microsoft.com/office/officeart/2008/layout/HorizontalMultiLevelHierarchy"/>
    <dgm:cxn modelId="{60302358-FBDE-4B26-8649-8475E2DD792C}" type="presParOf" srcId="{8C5AC6FC-57D6-4AD9-A23A-B324BDD1C8BA}" destId="{69A7775A-2589-48F2-8F94-F64C582BBA80}" srcOrd="13" destOrd="0" presId="urn:microsoft.com/office/officeart/2008/layout/HorizontalMultiLevelHierarchy"/>
    <dgm:cxn modelId="{25758976-1B9D-4968-9892-B626E24E5C94}" type="presParOf" srcId="{69A7775A-2589-48F2-8F94-F64C582BBA80}" destId="{473D085F-9CD5-409D-8F76-6542CED76CCB}" srcOrd="0" destOrd="0" presId="urn:microsoft.com/office/officeart/2008/layout/HorizontalMultiLevelHierarchy"/>
    <dgm:cxn modelId="{3213CC97-DF98-43BA-8A99-1ACF92551FC2}" type="presParOf" srcId="{69A7775A-2589-48F2-8F94-F64C582BBA80}" destId="{FE0A2520-5B57-4D49-BDD7-598DFAB29623}" srcOrd="1" destOrd="0" presId="urn:microsoft.com/office/officeart/2008/layout/HorizontalMultiLevelHierarchy"/>
    <dgm:cxn modelId="{D2405B5C-2401-49D9-8F3B-141C10EAAE4C}" type="presParOf" srcId="{8C5AC6FC-57D6-4AD9-A23A-B324BDD1C8BA}" destId="{73456E80-5300-4E13-89B2-61233A560C2D}" srcOrd="14" destOrd="0" presId="urn:microsoft.com/office/officeart/2008/layout/HorizontalMultiLevelHierarchy"/>
    <dgm:cxn modelId="{806FF9E8-CB71-45CD-9C07-37DA251F8D21}" type="presParOf" srcId="{73456E80-5300-4E13-89B2-61233A560C2D}" destId="{E5437339-E30E-471B-A2D1-79AC5B45110F}" srcOrd="0" destOrd="0" presId="urn:microsoft.com/office/officeart/2008/layout/HorizontalMultiLevelHierarchy"/>
    <dgm:cxn modelId="{B24F5E1D-48FB-48F5-B433-D06F9F05E2B6}" type="presParOf" srcId="{8C5AC6FC-57D6-4AD9-A23A-B324BDD1C8BA}" destId="{4F082BC4-41BE-49E8-96D1-F824C42F1E97}" srcOrd="15" destOrd="0" presId="urn:microsoft.com/office/officeart/2008/layout/HorizontalMultiLevelHierarchy"/>
    <dgm:cxn modelId="{F48172AC-6A2D-4D65-B75B-801408557939}" type="presParOf" srcId="{4F082BC4-41BE-49E8-96D1-F824C42F1E97}" destId="{25ECB41C-EF7C-4711-859A-149D9BE10C76}" srcOrd="0" destOrd="0" presId="urn:microsoft.com/office/officeart/2008/layout/HorizontalMultiLevelHierarchy"/>
    <dgm:cxn modelId="{FA6D0CFA-3E5C-4FD5-B0CD-8BC75A6B6C48}" type="presParOf" srcId="{4F082BC4-41BE-49E8-96D1-F824C42F1E97}" destId="{9256AF66-967E-40BB-B28E-3FE598F9290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2B75FF-3E93-4B9C-9A35-8E33EDC666D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3B62E9-EA26-40DC-A501-E79E2E95C8D9}">
      <dgm:prSet phldrT="[Текст]" custT="1"/>
      <dgm:spPr/>
      <dgm:t>
        <a:bodyPr/>
        <a:lstStyle/>
        <a:p>
          <a:r>
            <a:rPr lang="ru-RU" sz="2000" dirty="0" smtClean="0"/>
            <a:t>Объекты налогообложения </a:t>
          </a:r>
          <a:endParaRPr lang="ru-RU" sz="2000" dirty="0"/>
        </a:p>
      </dgm:t>
    </dgm:pt>
    <dgm:pt modelId="{18D426EF-9878-41BB-9412-53222A65160A}" type="parTrans" cxnId="{0A604663-1BE1-4D6C-935D-234F49164435}">
      <dgm:prSet/>
      <dgm:spPr/>
      <dgm:t>
        <a:bodyPr/>
        <a:lstStyle/>
        <a:p>
          <a:endParaRPr lang="ru-RU"/>
        </a:p>
      </dgm:t>
    </dgm:pt>
    <dgm:pt modelId="{B9BD31C8-537D-4536-82BD-925189C48B52}" type="sibTrans" cxnId="{0A604663-1BE1-4D6C-935D-234F49164435}">
      <dgm:prSet/>
      <dgm:spPr/>
      <dgm:t>
        <a:bodyPr/>
        <a:lstStyle/>
        <a:p>
          <a:endParaRPr lang="ru-RU"/>
        </a:p>
      </dgm:t>
    </dgm:pt>
    <dgm:pt modelId="{D4580FCD-BB5A-4F94-A65B-56E080D8C2A5}">
      <dgm:prSet phldrT="[Текст]"/>
      <dgm:spPr/>
      <dgm:t>
        <a:bodyPr/>
        <a:lstStyle/>
        <a:p>
          <a:r>
            <a:rPr lang="ru-RU" dirty="0" smtClean="0"/>
            <a:t>автомобили, мотоциклы, мотороллеры, автобусы и другие самоходные машины и механизмы на пневматическом и гусеничном ходу</a:t>
          </a:r>
          <a:endParaRPr lang="ru-RU" dirty="0"/>
        </a:p>
      </dgm:t>
    </dgm:pt>
    <dgm:pt modelId="{5622AD96-F1E7-4CBA-ADC0-B900BD55E972}" type="parTrans" cxnId="{778E886E-9575-49A8-AA1A-CDBFA1584515}">
      <dgm:prSet/>
      <dgm:spPr/>
      <dgm:t>
        <a:bodyPr/>
        <a:lstStyle/>
        <a:p>
          <a:endParaRPr lang="ru-RU"/>
        </a:p>
      </dgm:t>
    </dgm:pt>
    <dgm:pt modelId="{0530A5BC-77D7-4198-9EB5-E4D38A94F0EC}" type="sibTrans" cxnId="{778E886E-9575-49A8-AA1A-CDBFA1584515}">
      <dgm:prSet/>
      <dgm:spPr/>
      <dgm:t>
        <a:bodyPr/>
        <a:lstStyle/>
        <a:p>
          <a:endParaRPr lang="ru-RU"/>
        </a:p>
      </dgm:t>
    </dgm:pt>
    <dgm:pt modelId="{EF248B26-3920-4463-9AB5-A4639E2D93A0}">
      <dgm:prSet phldrT="[Текст]"/>
      <dgm:spPr/>
      <dgm:t>
        <a:bodyPr/>
        <a:lstStyle/>
        <a:p>
          <a:r>
            <a:rPr lang="ru-RU" dirty="0" smtClean="0"/>
            <a:t>самолеты, вертолеты, теплоходы, яхты, парусные суда, катера, снегоходы, мотосани, моторные лодки, гидроциклы, несамоходные (буксируемые суда) и другие водные и воздушные транспортные средства</a:t>
          </a:r>
          <a:endParaRPr lang="ru-RU" dirty="0"/>
        </a:p>
      </dgm:t>
    </dgm:pt>
    <dgm:pt modelId="{5C543042-69A3-4138-8F00-644EAB7CE94D}" type="parTrans" cxnId="{BC1E79FB-BB55-4EA1-83B1-9E7AB96C1E36}">
      <dgm:prSet/>
      <dgm:spPr/>
      <dgm:t>
        <a:bodyPr/>
        <a:lstStyle/>
        <a:p>
          <a:endParaRPr lang="ru-RU"/>
        </a:p>
      </dgm:t>
    </dgm:pt>
    <dgm:pt modelId="{ABD6285A-31F2-471B-93DF-0BDF23FB2C26}" type="sibTrans" cxnId="{BC1E79FB-BB55-4EA1-83B1-9E7AB96C1E36}">
      <dgm:prSet/>
      <dgm:spPr/>
      <dgm:t>
        <a:bodyPr/>
        <a:lstStyle/>
        <a:p>
          <a:endParaRPr lang="ru-RU"/>
        </a:p>
      </dgm:t>
    </dgm:pt>
    <dgm:pt modelId="{429078A6-EEF8-4FD4-9B32-F22488C299FD}">
      <dgm:prSet phldrT="[Текст]" custT="1"/>
      <dgm:spPr/>
      <dgm:t>
        <a:bodyPr/>
        <a:lstStyle/>
        <a:p>
          <a:r>
            <a:rPr lang="ru-RU" sz="2000" dirty="0" smtClean="0"/>
            <a:t>К </a:t>
          </a:r>
          <a:r>
            <a:rPr lang="ru-RU" sz="2000" b="1" dirty="0" smtClean="0"/>
            <a:t>объектам обложения не относятся</a:t>
          </a:r>
          <a:endParaRPr lang="ru-RU" sz="2000" b="1" dirty="0"/>
        </a:p>
      </dgm:t>
    </dgm:pt>
    <dgm:pt modelId="{017EE7C6-40C6-4BEB-99BD-B672003A3547}" type="parTrans" cxnId="{C318BE17-4F8A-4571-8ED5-A9D35EEB6A8B}">
      <dgm:prSet/>
      <dgm:spPr/>
      <dgm:t>
        <a:bodyPr/>
        <a:lstStyle/>
        <a:p>
          <a:endParaRPr lang="ru-RU"/>
        </a:p>
      </dgm:t>
    </dgm:pt>
    <dgm:pt modelId="{900AE672-D474-4F1E-B19E-0F4075CE191D}" type="sibTrans" cxnId="{C318BE17-4F8A-4571-8ED5-A9D35EEB6A8B}">
      <dgm:prSet/>
      <dgm:spPr/>
      <dgm:t>
        <a:bodyPr/>
        <a:lstStyle/>
        <a:p>
          <a:endParaRPr lang="ru-RU"/>
        </a:p>
      </dgm:t>
    </dgm:pt>
    <dgm:pt modelId="{5CA9FB68-0050-4195-8DFD-D76D0571C40B}">
      <dgm:prSet phldrT="[Текст]"/>
      <dgm:spPr/>
      <dgm:t>
        <a:bodyPr/>
        <a:lstStyle/>
        <a:p>
          <a:r>
            <a:rPr lang="ru-RU" dirty="0" smtClean="0"/>
            <a:t>весельные лодки, а также моторные лодки с двигателем мощностью не свыше 5 л. с.</a:t>
          </a:r>
          <a:endParaRPr lang="ru-RU" dirty="0"/>
        </a:p>
      </dgm:t>
    </dgm:pt>
    <dgm:pt modelId="{78517E75-3A7A-4DA6-9206-67F432CC9F23}" type="parTrans" cxnId="{8CEA1D8C-CD74-47DC-95F1-CC62FE18D256}">
      <dgm:prSet/>
      <dgm:spPr/>
      <dgm:t>
        <a:bodyPr/>
        <a:lstStyle/>
        <a:p>
          <a:endParaRPr lang="ru-RU"/>
        </a:p>
      </dgm:t>
    </dgm:pt>
    <dgm:pt modelId="{8128CB45-F652-46A3-B4F2-836E4C8E9B63}" type="sibTrans" cxnId="{8CEA1D8C-CD74-47DC-95F1-CC62FE18D256}">
      <dgm:prSet/>
      <dgm:spPr/>
      <dgm:t>
        <a:bodyPr/>
        <a:lstStyle/>
        <a:p>
          <a:endParaRPr lang="ru-RU"/>
        </a:p>
      </dgm:t>
    </dgm:pt>
    <dgm:pt modelId="{ABCCDCDD-7E80-46D2-9399-5653A01E0D03}">
      <dgm:prSet phldrT="[Текст]"/>
      <dgm:spPr/>
      <dgm:t>
        <a:bodyPr/>
        <a:lstStyle/>
        <a:p>
          <a:r>
            <a:rPr lang="ru-RU" dirty="0" smtClean="0"/>
            <a:t>автомобили легковые, специально оборудованные для использования инвалидами, а также автомобили легковые с мощностью двигателя до 100 л. с.</a:t>
          </a:r>
          <a:endParaRPr lang="ru-RU" dirty="0"/>
        </a:p>
      </dgm:t>
    </dgm:pt>
    <dgm:pt modelId="{DE8AE918-5A93-4748-B51C-6C7F26FD2486}" type="parTrans" cxnId="{590B913A-B9B5-452A-BEBD-32606817D1FE}">
      <dgm:prSet/>
      <dgm:spPr/>
      <dgm:t>
        <a:bodyPr/>
        <a:lstStyle/>
        <a:p>
          <a:endParaRPr lang="ru-RU"/>
        </a:p>
      </dgm:t>
    </dgm:pt>
    <dgm:pt modelId="{9421FED4-1191-444F-BE70-A99D197915FE}" type="sibTrans" cxnId="{590B913A-B9B5-452A-BEBD-32606817D1FE}">
      <dgm:prSet/>
      <dgm:spPr/>
      <dgm:t>
        <a:bodyPr/>
        <a:lstStyle/>
        <a:p>
          <a:endParaRPr lang="ru-RU"/>
        </a:p>
      </dgm:t>
    </dgm:pt>
    <dgm:pt modelId="{20AA7871-2B0A-4729-B36D-E2C0AF8756EE}">
      <dgm:prSet phldrT="[Текст]"/>
      <dgm:spPr/>
      <dgm:t>
        <a:bodyPr/>
        <a:lstStyle/>
        <a:p>
          <a:r>
            <a:rPr lang="ru-RU" dirty="0" smtClean="0"/>
            <a:t>промысловые морские и речные суда и другие транспортные  средства, перечисленные в п. 2 ст. 358 НК РФ</a:t>
          </a:r>
          <a:endParaRPr lang="ru-RU" dirty="0"/>
        </a:p>
      </dgm:t>
    </dgm:pt>
    <dgm:pt modelId="{51DFF3DD-FBC5-46A9-BFE7-02AD56CAA1C1}" type="parTrans" cxnId="{9C75D9C3-477F-44FA-A2A1-620464102E2D}">
      <dgm:prSet/>
      <dgm:spPr/>
      <dgm:t>
        <a:bodyPr/>
        <a:lstStyle/>
        <a:p>
          <a:endParaRPr lang="ru-RU"/>
        </a:p>
      </dgm:t>
    </dgm:pt>
    <dgm:pt modelId="{7D510E8F-301F-4B77-A655-A435A52769D2}" type="sibTrans" cxnId="{9C75D9C3-477F-44FA-A2A1-620464102E2D}">
      <dgm:prSet/>
      <dgm:spPr/>
      <dgm:t>
        <a:bodyPr/>
        <a:lstStyle/>
        <a:p>
          <a:endParaRPr lang="ru-RU"/>
        </a:p>
      </dgm:t>
    </dgm:pt>
    <dgm:pt modelId="{02BA42EE-EBFA-4DAD-A7FB-0EC725F476FD}" type="pres">
      <dgm:prSet presAssocID="{092B75FF-3E93-4B9C-9A35-8E33EDC666D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5BC8359-EF14-423D-9196-3E5F37035524}" type="pres">
      <dgm:prSet presAssocID="{663B62E9-EA26-40DC-A501-E79E2E95C8D9}" presName="root" presStyleCnt="0"/>
      <dgm:spPr/>
    </dgm:pt>
    <dgm:pt modelId="{BD461836-92E3-48CC-984D-1E336412BD29}" type="pres">
      <dgm:prSet presAssocID="{663B62E9-EA26-40DC-A501-E79E2E95C8D9}" presName="rootComposite" presStyleCnt="0"/>
      <dgm:spPr/>
    </dgm:pt>
    <dgm:pt modelId="{E49FD8E5-08AD-4B74-92B6-A8B9CF4809D4}" type="pres">
      <dgm:prSet presAssocID="{663B62E9-EA26-40DC-A501-E79E2E95C8D9}" presName="rootText" presStyleLbl="node1" presStyleIdx="0" presStyleCnt="2" custScaleX="131512"/>
      <dgm:spPr/>
      <dgm:t>
        <a:bodyPr/>
        <a:lstStyle/>
        <a:p>
          <a:endParaRPr lang="ru-RU"/>
        </a:p>
      </dgm:t>
    </dgm:pt>
    <dgm:pt modelId="{B11D8F95-40BC-40B1-9CA8-268013E95D9A}" type="pres">
      <dgm:prSet presAssocID="{663B62E9-EA26-40DC-A501-E79E2E95C8D9}" presName="rootConnector" presStyleLbl="node1" presStyleIdx="0" presStyleCnt="2"/>
      <dgm:spPr/>
    </dgm:pt>
    <dgm:pt modelId="{E5254328-39CA-44BD-9D69-6925C06098F9}" type="pres">
      <dgm:prSet presAssocID="{663B62E9-EA26-40DC-A501-E79E2E95C8D9}" presName="childShape" presStyleCnt="0"/>
      <dgm:spPr/>
    </dgm:pt>
    <dgm:pt modelId="{AA5D8A9A-AEF6-4431-9DDD-9444981602B2}" type="pres">
      <dgm:prSet presAssocID="{5622AD96-F1E7-4CBA-ADC0-B900BD55E972}" presName="Name13" presStyleLbl="parChTrans1D2" presStyleIdx="0" presStyleCnt="5"/>
      <dgm:spPr/>
    </dgm:pt>
    <dgm:pt modelId="{CC8AD820-2187-4AB9-BCC3-31C0DB86309B}" type="pres">
      <dgm:prSet presAssocID="{D4580FCD-BB5A-4F94-A65B-56E080D8C2A5}" presName="childText" presStyleLbl="bgAcc1" presStyleIdx="0" presStyleCnt="5" custScaleX="201488" custScaleY="1283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61167-F8E5-41F7-893F-28C83B374B72}" type="pres">
      <dgm:prSet presAssocID="{5C543042-69A3-4138-8F00-644EAB7CE94D}" presName="Name13" presStyleLbl="parChTrans1D2" presStyleIdx="1" presStyleCnt="5"/>
      <dgm:spPr/>
    </dgm:pt>
    <dgm:pt modelId="{958EE63C-858A-43CD-8F67-2FC97B52FE1E}" type="pres">
      <dgm:prSet presAssocID="{EF248B26-3920-4463-9AB5-A4639E2D93A0}" presName="childText" presStyleLbl="bgAcc1" presStyleIdx="1" presStyleCnt="5" custScaleX="191694" custScaleY="1380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8C8E3E-442D-481A-85AD-D370289BC407}" type="pres">
      <dgm:prSet presAssocID="{429078A6-EEF8-4FD4-9B32-F22488C299FD}" presName="root" presStyleCnt="0"/>
      <dgm:spPr/>
    </dgm:pt>
    <dgm:pt modelId="{9274AFC2-4445-40EE-985E-CD9522C8E74F}" type="pres">
      <dgm:prSet presAssocID="{429078A6-EEF8-4FD4-9B32-F22488C299FD}" presName="rootComposite" presStyleCnt="0"/>
      <dgm:spPr/>
    </dgm:pt>
    <dgm:pt modelId="{F77C2BC2-2AC6-4DC4-8064-00770E17C6C0}" type="pres">
      <dgm:prSet presAssocID="{429078A6-EEF8-4FD4-9B32-F22488C299FD}" presName="rootText" presStyleLbl="node1" presStyleIdx="1" presStyleCnt="2" custScaleX="135598"/>
      <dgm:spPr/>
      <dgm:t>
        <a:bodyPr/>
        <a:lstStyle/>
        <a:p>
          <a:endParaRPr lang="ru-RU"/>
        </a:p>
      </dgm:t>
    </dgm:pt>
    <dgm:pt modelId="{9F845DAF-ABCB-4297-B3FA-656D3A6236C3}" type="pres">
      <dgm:prSet presAssocID="{429078A6-EEF8-4FD4-9B32-F22488C299FD}" presName="rootConnector" presStyleLbl="node1" presStyleIdx="1" presStyleCnt="2"/>
      <dgm:spPr/>
    </dgm:pt>
    <dgm:pt modelId="{FF5B438B-6BB4-495C-BA9F-800C79C362C3}" type="pres">
      <dgm:prSet presAssocID="{429078A6-EEF8-4FD4-9B32-F22488C299FD}" presName="childShape" presStyleCnt="0"/>
      <dgm:spPr/>
    </dgm:pt>
    <dgm:pt modelId="{AC6BD945-D187-4B02-96DF-C463D828BC71}" type="pres">
      <dgm:prSet presAssocID="{78517E75-3A7A-4DA6-9206-67F432CC9F23}" presName="Name13" presStyleLbl="parChTrans1D2" presStyleIdx="2" presStyleCnt="5"/>
      <dgm:spPr/>
    </dgm:pt>
    <dgm:pt modelId="{A8CF45A6-A816-4BA9-A275-C3E9AD8D53E0}" type="pres">
      <dgm:prSet presAssocID="{5CA9FB68-0050-4195-8DFD-D76D0571C40B}" presName="childText" presStyleLbl="bgAcc1" presStyleIdx="2" presStyleCnt="5" custScaleX="1742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006A94-6BDD-4C95-89A4-C1C3EA096948}" type="pres">
      <dgm:prSet presAssocID="{DE8AE918-5A93-4748-B51C-6C7F26FD2486}" presName="Name13" presStyleLbl="parChTrans1D2" presStyleIdx="3" presStyleCnt="5"/>
      <dgm:spPr/>
    </dgm:pt>
    <dgm:pt modelId="{9E627607-9A23-4993-A6E0-DE9D51607AC3}" type="pres">
      <dgm:prSet presAssocID="{ABCCDCDD-7E80-46D2-9399-5653A01E0D03}" presName="childText" presStyleLbl="bgAcc1" presStyleIdx="3" presStyleCnt="5" custScaleX="1801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1C975B-EA64-45BC-AE88-5FF419D12A03}" type="pres">
      <dgm:prSet presAssocID="{51DFF3DD-FBC5-46A9-BFE7-02AD56CAA1C1}" presName="Name13" presStyleLbl="parChTrans1D2" presStyleIdx="4" presStyleCnt="5"/>
      <dgm:spPr/>
    </dgm:pt>
    <dgm:pt modelId="{1724CB38-585B-4E17-BFA7-F7E0C88D087C}" type="pres">
      <dgm:prSet presAssocID="{20AA7871-2B0A-4729-B36D-E2C0AF8756EE}" presName="childText" presStyleLbl="bgAcc1" presStyleIdx="4" presStyleCnt="5" custScaleX="203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1E79FB-BB55-4EA1-83B1-9E7AB96C1E36}" srcId="{663B62E9-EA26-40DC-A501-E79E2E95C8D9}" destId="{EF248B26-3920-4463-9AB5-A4639E2D93A0}" srcOrd="1" destOrd="0" parTransId="{5C543042-69A3-4138-8F00-644EAB7CE94D}" sibTransId="{ABD6285A-31F2-471B-93DF-0BDF23FB2C26}"/>
    <dgm:cxn modelId="{590B913A-B9B5-452A-BEBD-32606817D1FE}" srcId="{429078A6-EEF8-4FD4-9B32-F22488C299FD}" destId="{ABCCDCDD-7E80-46D2-9399-5653A01E0D03}" srcOrd="1" destOrd="0" parTransId="{DE8AE918-5A93-4748-B51C-6C7F26FD2486}" sibTransId="{9421FED4-1191-444F-BE70-A99D197915FE}"/>
    <dgm:cxn modelId="{8EB6FEE7-EE59-4F7A-A7DE-39CDABCED65C}" type="presOf" srcId="{DE8AE918-5A93-4748-B51C-6C7F26FD2486}" destId="{3E006A94-6BDD-4C95-89A4-C1C3EA096948}" srcOrd="0" destOrd="0" presId="urn:microsoft.com/office/officeart/2005/8/layout/hierarchy3"/>
    <dgm:cxn modelId="{72EA20D7-0076-4EF6-AA87-D8173371F603}" type="presOf" srcId="{EF248B26-3920-4463-9AB5-A4639E2D93A0}" destId="{958EE63C-858A-43CD-8F67-2FC97B52FE1E}" srcOrd="0" destOrd="0" presId="urn:microsoft.com/office/officeart/2005/8/layout/hierarchy3"/>
    <dgm:cxn modelId="{0A604663-1BE1-4D6C-935D-234F49164435}" srcId="{092B75FF-3E93-4B9C-9A35-8E33EDC666D5}" destId="{663B62E9-EA26-40DC-A501-E79E2E95C8D9}" srcOrd="0" destOrd="0" parTransId="{18D426EF-9878-41BB-9412-53222A65160A}" sibTransId="{B9BD31C8-537D-4536-82BD-925189C48B52}"/>
    <dgm:cxn modelId="{958F6CEF-F07B-449D-85EC-232C1FF83898}" type="presOf" srcId="{429078A6-EEF8-4FD4-9B32-F22488C299FD}" destId="{F77C2BC2-2AC6-4DC4-8064-00770E17C6C0}" srcOrd="0" destOrd="0" presId="urn:microsoft.com/office/officeart/2005/8/layout/hierarchy3"/>
    <dgm:cxn modelId="{BD1FF1F1-C0D2-4C70-80B1-CDC26BA04155}" type="presOf" srcId="{D4580FCD-BB5A-4F94-A65B-56E080D8C2A5}" destId="{CC8AD820-2187-4AB9-BCC3-31C0DB86309B}" srcOrd="0" destOrd="0" presId="urn:microsoft.com/office/officeart/2005/8/layout/hierarchy3"/>
    <dgm:cxn modelId="{3CCE0BF5-FA42-408F-B8E9-AF857E636089}" type="presOf" srcId="{20AA7871-2B0A-4729-B36D-E2C0AF8756EE}" destId="{1724CB38-585B-4E17-BFA7-F7E0C88D087C}" srcOrd="0" destOrd="0" presId="urn:microsoft.com/office/officeart/2005/8/layout/hierarchy3"/>
    <dgm:cxn modelId="{2020B5C8-F9F2-4B7A-AD0E-4AD36AB5BFB0}" type="presOf" srcId="{78517E75-3A7A-4DA6-9206-67F432CC9F23}" destId="{AC6BD945-D187-4B02-96DF-C463D828BC71}" srcOrd="0" destOrd="0" presId="urn:microsoft.com/office/officeart/2005/8/layout/hierarchy3"/>
    <dgm:cxn modelId="{9C75D9C3-477F-44FA-A2A1-620464102E2D}" srcId="{429078A6-EEF8-4FD4-9B32-F22488C299FD}" destId="{20AA7871-2B0A-4729-B36D-E2C0AF8756EE}" srcOrd="2" destOrd="0" parTransId="{51DFF3DD-FBC5-46A9-BFE7-02AD56CAA1C1}" sibTransId="{7D510E8F-301F-4B77-A655-A435A52769D2}"/>
    <dgm:cxn modelId="{778E886E-9575-49A8-AA1A-CDBFA1584515}" srcId="{663B62E9-EA26-40DC-A501-E79E2E95C8D9}" destId="{D4580FCD-BB5A-4F94-A65B-56E080D8C2A5}" srcOrd="0" destOrd="0" parTransId="{5622AD96-F1E7-4CBA-ADC0-B900BD55E972}" sibTransId="{0530A5BC-77D7-4198-9EB5-E4D38A94F0EC}"/>
    <dgm:cxn modelId="{2D4E2B41-54BC-449A-967C-7B51E46FDD11}" type="presOf" srcId="{663B62E9-EA26-40DC-A501-E79E2E95C8D9}" destId="{B11D8F95-40BC-40B1-9CA8-268013E95D9A}" srcOrd="1" destOrd="0" presId="urn:microsoft.com/office/officeart/2005/8/layout/hierarchy3"/>
    <dgm:cxn modelId="{EEDD0A9C-7414-4A53-AB16-D8420032FE1D}" type="presOf" srcId="{5CA9FB68-0050-4195-8DFD-D76D0571C40B}" destId="{A8CF45A6-A816-4BA9-A275-C3E9AD8D53E0}" srcOrd="0" destOrd="0" presId="urn:microsoft.com/office/officeart/2005/8/layout/hierarchy3"/>
    <dgm:cxn modelId="{C598FA71-19A0-4323-BA65-85B9339AD568}" type="presOf" srcId="{5622AD96-F1E7-4CBA-ADC0-B900BD55E972}" destId="{AA5D8A9A-AEF6-4431-9DDD-9444981602B2}" srcOrd="0" destOrd="0" presId="urn:microsoft.com/office/officeart/2005/8/layout/hierarchy3"/>
    <dgm:cxn modelId="{8CEA1D8C-CD74-47DC-95F1-CC62FE18D256}" srcId="{429078A6-EEF8-4FD4-9B32-F22488C299FD}" destId="{5CA9FB68-0050-4195-8DFD-D76D0571C40B}" srcOrd="0" destOrd="0" parTransId="{78517E75-3A7A-4DA6-9206-67F432CC9F23}" sibTransId="{8128CB45-F652-46A3-B4F2-836E4C8E9B63}"/>
    <dgm:cxn modelId="{C318BE17-4F8A-4571-8ED5-A9D35EEB6A8B}" srcId="{092B75FF-3E93-4B9C-9A35-8E33EDC666D5}" destId="{429078A6-EEF8-4FD4-9B32-F22488C299FD}" srcOrd="1" destOrd="0" parTransId="{017EE7C6-40C6-4BEB-99BD-B672003A3547}" sibTransId="{900AE672-D474-4F1E-B19E-0F4075CE191D}"/>
    <dgm:cxn modelId="{054F8797-D8B8-43C7-A9E3-56E2050D7EEC}" type="presOf" srcId="{429078A6-EEF8-4FD4-9B32-F22488C299FD}" destId="{9F845DAF-ABCB-4297-B3FA-656D3A6236C3}" srcOrd="1" destOrd="0" presId="urn:microsoft.com/office/officeart/2005/8/layout/hierarchy3"/>
    <dgm:cxn modelId="{2B0E7A58-24E6-4F0E-99A3-41C929F2F14B}" type="presOf" srcId="{092B75FF-3E93-4B9C-9A35-8E33EDC666D5}" destId="{02BA42EE-EBFA-4DAD-A7FB-0EC725F476FD}" srcOrd="0" destOrd="0" presId="urn:microsoft.com/office/officeart/2005/8/layout/hierarchy3"/>
    <dgm:cxn modelId="{51A42E48-D7D2-40ED-B433-0122A88704D6}" type="presOf" srcId="{51DFF3DD-FBC5-46A9-BFE7-02AD56CAA1C1}" destId="{2C1C975B-EA64-45BC-AE88-5FF419D12A03}" srcOrd="0" destOrd="0" presId="urn:microsoft.com/office/officeart/2005/8/layout/hierarchy3"/>
    <dgm:cxn modelId="{76551726-7453-4030-9A7E-A78B8A57D104}" type="presOf" srcId="{663B62E9-EA26-40DC-A501-E79E2E95C8D9}" destId="{E49FD8E5-08AD-4B74-92B6-A8B9CF4809D4}" srcOrd="0" destOrd="0" presId="urn:microsoft.com/office/officeart/2005/8/layout/hierarchy3"/>
    <dgm:cxn modelId="{E0CEA556-7549-4C3C-B8B2-01E295062466}" type="presOf" srcId="{ABCCDCDD-7E80-46D2-9399-5653A01E0D03}" destId="{9E627607-9A23-4993-A6E0-DE9D51607AC3}" srcOrd="0" destOrd="0" presId="urn:microsoft.com/office/officeart/2005/8/layout/hierarchy3"/>
    <dgm:cxn modelId="{EE6DAF5F-0AFE-4402-B72B-5F3777942967}" type="presOf" srcId="{5C543042-69A3-4138-8F00-644EAB7CE94D}" destId="{C2061167-F8E5-41F7-893F-28C83B374B72}" srcOrd="0" destOrd="0" presId="urn:microsoft.com/office/officeart/2005/8/layout/hierarchy3"/>
    <dgm:cxn modelId="{52AC795D-3163-4EBE-BCAE-FF83E241AEAD}" type="presParOf" srcId="{02BA42EE-EBFA-4DAD-A7FB-0EC725F476FD}" destId="{05BC8359-EF14-423D-9196-3E5F37035524}" srcOrd="0" destOrd="0" presId="urn:microsoft.com/office/officeart/2005/8/layout/hierarchy3"/>
    <dgm:cxn modelId="{0D103EDC-08C7-4FAC-AAD9-C4CAA95F289D}" type="presParOf" srcId="{05BC8359-EF14-423D-9196-3E5F37035524}" destId="{BD461836-92E3-48CC-984D-1E336412BD29}" srcOrd="0" destOrd="0" presId="urn:microsoft.com/office/officeart/2005/8/layout/hierarchy3"/>
    <dgm:cxn modelId="{D3D773EE-1617-4518-9E79-7E7B453F85FA}" type="presParOf" srcId="{BD461836-92E3-48CC-984D-1E336412BD29}" destId="{E49FD8E5-08AD-4B74-92B6-A8B9CF4809D4}" srcOrd="0" destOrd="0" presId="urn:microsoft.com/office/officeart/2005/8/layout/hierarchy3"/>
    <dgm:cxn modelId="{5D552881-A1E6-4646-BF87-DE966310F861}" type="presParOf" srcId="{BD461836-92E3-48CC-984D-1E336412BD29}" destId="{B11D8F95-40BC-40B1-9CA8-268013E95D9A}" srcOrd="1" destOrd="0" presId="urn:microsoft.com/office/officeart/2005/8/layout/hierarchy3"/>
    <dgm:cxn modelId="{5212DE9F-8DDF-4E80-A0A8-2E1D780A7C98}" type="presParOf" srcId="{05BC8359-EF14-423D-9196-3E5F37035524}" destId="{E5254328-39CA-44BD-9D69-6925C06098F9}" srcOrd="1" destOrd="0" presId="urn:microsoft.com/office/officeart/2005/8/layout/hierarchy3"/>
    <dgm:cxn modelId="{B6B03D1D-4737-48EC-B99E-10BB04084BE9}" type="presParOf" srcId="{E5254328-39CA-44BD-9D69-6925C06098F9}" destId="{AA5D8A9A-AEF6-4431-9DDD-9444981602B2}" srcOrd="0" destOrd="0" presId="urn:microsoft.com/office/officeart/2005/8/layout/hierarchy3"/>
    <dgm:cxn modelId="{88B1EA40-C4C5-4AEC-B42D-B2BF0758F650}" type="presParOf" srcId="{E5254328-39CA-44BD-9D69-6925C06098F9}" destId="{CC8AD820-2187-4AB9-BCC3-31C0DB86309B}" srcOrd="1" destOrd="0" presId="urn:microsoft.com/office/officeart/2005/8/layout/hierarchy3"/>
    <dgm:cxn modelId="{7652B920-618D-4129-A850-967E896CECDE}" type="presParOf" srcId="{E5254328-39CA-44BD-9D69-6925C06098F9}" destId="{C2061167-F8E5-41F7-893F-28C83B374B72}" srcOrd="2" destOrd="0" presId="urn:microsoft.com/office/officeart/2005/8/layout/hierarchy3"/>
    <dgm:cxn modelId="{224A27D7-FEEF-4B79-85EF-E010DFA09E79}" type="presParOf" srcId="{E5254328-39CA-44BD-9D69-6925C06098F9}" destId="{958EE63C-858A-43CD-8F67-2FC97B52FE1E}" srcOrd="3" destOrd="0" presId="urn:microsoft.com/office/officeart/2005/8/layout/hierarchy3"/>
    <dgm:cxn modelId="{0375DD5D-8F19-44BC-B93D-CB215EAFE358}" type="presParOf" srcId="{02BA42EE-EBFA-4DAD-A7FB-0EC725F476FD}" destId="{A98C8E3E-442D-481A-85AD-D370289BC407}" srcOrd="1" destOrd="0" presId="urn:microsoft.com/office/officeart/2005/8/layout/hierarchy3"/>
    <dgm:cxn modelId="{68F3C7C3-63D6-47AD-ACE4-53BEB0BE3F27}" type="presParOf" srcId="{A98C8E3E-442D-481A-85AD-D370289BC407}" destId="{9274AFC2-4445-40EE-985E-CD9522C8E74F}" srcOrd="0" destOrd="0" presId="urn:microsoft.com/office/officeart/2005/8/layout/hierarchy3"/>
    <dgm:cxn modelId="{9A8CCC67-25C3-400C-B271-A3EC81B1CF27}" type="presParOf" srcId="{9274AFC2-4445-40EE-985E-CD9522C8E74F}" destId="{F77C2BC2-2AC6-4DC4-8064-00770E17C6C0}" srcOrd="0" destOrd="0" presId="urn:microsoft.com/office/officeart/2005/8/layout/hierarchy3"/>
    <dgm:cxn modelId="{E793384D-4206-47D3-9F0B-4F21F1528832}" type="presParOf" srcId="{9274AFC2-4445-40EE-985E-CD9522C8E74F}" destId="{9F845DAF-ABCB-4297-B3FA-656D3A6236C3}" srcOrd="1" destOrd="0" presId="urn:microsoft.com/office/officeart/2005/8/layout/hierarchy3"/>
    <dgm:cxn modelId="{484E1318-6C8D-4B44-AC88-5E98922964EF}" type="presParOf" srcId="{A98C8E3E-442D-481A-85AD-D370289BC407}" destId="{FF5B438B-6BB4-495C-BA9F-800C79C362C3}" srcOrd="1" destOrd="0" presId="urn:microsoft.com/office/officeart/2005/8/layout/hierarchy3"/>
    <dgm:cxn modelId="{E7E69707-8324-4E08-B7BA-DDA24F081C47}" type="presParOf" srcId="{FF5B438B-6BB4-495C-BA9F-800C79C362C3}" destId="{AC6BD945-D187-4B02-96DF-C463D828BC71}" srcOrd="0" destOrd="0" presId="urn:microsoft.com/office/officeart/2005/8/layout/hierarchy3"/>
    <dgm:cxn modelId="{66A64A3F-4A40-4DDE-8134-AF779EFA1B24}" type="presParOf" srcId="{FF5B438B-6BB4-495C-BA9F-800C79C362C3}" destId="{A8CF45A6-A816-4BA9-A275-C3E9AD8D53E0}" srcOrd="1" destOrd="0" presId="urn:microsoft.com/office/officeart/2005/8/layout/hierarchy3"/>
    <dgm:cxn modelId="{D17546F6-8F91-4351-98EC-EC3D4842EB14}" type="presParOf" srcId="{FF5B438B-6BB4-495C-BA9F-800C79C362C3}" destId="{3E006A94-6BDD-4C95-89A4-C1C3EA096948}" srcOrd="2" destOrd="0" presId="urn:microsoft.com/office/officeart/2005/8/layout/hierarchy3"/>
    <dgm:cxn modelId="{C43961F6-0D0C-40B1-9C04-FDA311088D0F}" type="presParOf" srcId="{FF5B438B-6BB4-495C-BA9F-800C79C362C3}" destId="{9E627607-9A23-4993-A6E0-DE9D51607AC3}" srcOrd="3" destOrd="0" presId="urn:microsoft.com/office/officeart/2005/8/layout/hierarchy3"/>
    <dgm:cxn modelId="{18BB651A-CBFA-4D4A-BDD4-B2A1353D3A69}" type="presParOf" srcId="{FF5B438B-6BB4-495C-BA9F-800C79C362C3}" destId="{2C1C975B-EA64-45BC-AE88-5FF419D12A03}" srcOrd="4" destOrd="0" presId="urn:microsoft.com/office/officeart/2005/8/layout/hierarchy3"/>
    <dgm:cxn modelId="{294A7251-EB5C-47B0-9A1D-2C1DE9BFE605}" type="presParOf" srcId="{FF5B438B-6BB4-495C-BA9F-800C79C362C3}" destId="{1724CB38-585B-4E17-BFA7-F7E0C88D087C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D0C645-A8CE-4811-BCF4-4CE4D59F669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4054B7-D521-4D7C-8DA4-F2C8A75BD2A0}">
      <dgm:prSet phldrT="[Текст]"/>
      <dgm:spPr/>
      <dgm:t>
        <a:bodyPr/>
        <a:lstStyle/>
        <a:p>
          <a:r>
            <a:rPr lang="ru-RU" dirty="0" smtClean="0"/>
            <a:t>Налоговая база </a:t>
          </a:r>
        </a:p>
        <a:p>
          <a:r>
            <a:rPr lang="ru-RU" dirty="0" smtClean="0"/>
            <a:t>ст. 359 НК РФ </a:t>
          </a:r>
          <a:endParaRPr lang="ru-RU" dirty="0"/>
        </a:p>
      </dgm:t>
    </dgm:pt>
    <dgm:pt modelId="{16528263-1D66-4BE6-AA5E-66648A7119E7}" type="parTrans" cxnId="{4D1E7B0D-374B-433B-BA7C-82951633E951}">
      <dgm:prSet/>
      <dgm:spPr/>
      <dgm:t>
        <a:bodyPr/>
        <a:lstStyle/>
        <a:p>
          <a:endParaRPr lang="ru-RU"/>
        </a:p>
      </dgm:t>
    </dgm:pt>
    <dgm:pt modelId="{2A02119F-9606-481E-A4ED-78F7BF25FAD6}" type="sibTrans" cxnId="{4D1E7B0D-374B-433B-BA7C-82951633E951}">
      <dgm:prSet/>
      <dgm:spPr/>
      <dgm:t>
        <a:bodyPr/>
        <a:lstStyle/>
        <a:p>
          <a:endParaRPr lang="ru-RU"/>
        </a:p>
      </dgm:t>
    </dgm:pt>
    <dgm:pt modelId="{A4C7292B-BE3C-475F-89D4-5EBB0B2AA808}">
      <dgm:prSet phldrT="[Текст]"/>
      <dgm:spPr/>
      <dgm:t>
        <a:bodyPr/>
        <a:lstStyle/>
        <a:p>
          <a:r>
            <a:rPr lang="ru-RU" dirty="0" smtClean="0"/>
            <a:t>в отношении транспортных средств, имеющих двигатели</a:t>
          </a:r>
          <a:endParaRPr lang="ru-RU" dirty="0"/>
        </a:p>
      </dgm:t>
    </dgm:pt>
    <dgm:pt modelId="{7785E843-8BCB-4CD3-9A2D-E5B3580BE3A9}" type="parTrans" cxnId="{8D401814-235C-4FE1-81FB-C7133B3C1474}">
      <dgm:prSet/>
      <dgm:spPr/>
      <dgm:t>
        <a:bodyPr/>
        <a:lstStyle/>
        <a:p>
          <a:endParaRPr lang="ru-RU"/>
        </a:p>
      </dgm:t>
    </dgm:pt>
    <dgm:pt modelId="{5FE15C04-210F-48E1-94A9-79037E8D2D1C}" type="sibTrans" cxnId="{8D401814-235C-4FE1-81FB-C7133B3C1474}">
      <dgm:prSet/>
      <dgm:spPr/>
      <dgm:t>
        <a:bodyPr/>
        <a:lstStyle/>
        <a:p>
          <a:endParaRPr lang="ru-RU"/>
        </a:p>
      </dgm:t>
    </dgm:pt>
    <dgm:pt modelId="{85BF6E4E-6146-46C5-AA9B-B08911F9A508}">
      <dgm:prSet phldrT="[Текст]"/>
      <dgm:spPr/>
      <dgm:t>
        <a:bodyPr/>
        <a:lstStyle/>
        <a:p>
          <a:r>
            <a:rPr lang="ru-RU" dirty="0" smtClean="0"/>
            <a:t>как мощность двигателя транспортного средства в лошадиных силах</a:t>
          </a:r>
          <a:endParaRPr lang="ru-RU" dirty="0"/>
        </a:p>
      </dgm:t>
    </dgm:pt>
    <dgm:pt modelId="{B981D709-E542-45A6-9549-CBBF0AA183C2}" type="parTrans" cxnId="{742716F0-3966-400B-B621-BA4F3EF3311B}">
      <dgm:prSet/>
      <dgm:spPr/>
      <dgm:t>
        <a:bodyPr/>
        <a:lstStyle/>
        <a:p>
          <a:endParaRPr lang="ru-RU"/>
        </a:p>
      </dgm:t>
    </dgm:pt>
    <dgm:pt modelId="{FAFCF787-6AD5-4D37-99E3-523C8645006F}" type="sibTrans" cxnId="{742716F0-3966-400B-B621-BA4F3EF3311B}">
      <dgm:prSet/>
      <dgm:spPr/>
      <dgm:t>
        <a:bodyPr/>
        <a:lstStyle/>
        <a:p>
          <a:endParaRPr lang="ru-RU"/>
        </a:p>
      </dgm:t>
    </dgm:pt>
    <dgm:pt modelId="{DC688104-074A-4622-B604-359AB71BAD2E}">
      <dgm:prSet phldrT="[Текст]"/>
      <dgm:spPr/>
      <dgm:t>
        <a:bodyPr/>
        <a:lstStyle/>
        <a:p>
          <a:r>
            <a:rPr lang="ru-RU" dirty="0" smtClean="0"/>
            <a:t>в отношении воздушных транспортных средств, для которых определяется тяга реактивного двигателя</a:t>
          </a:r>
          <a:endParaRPr lang="ru-RU" dirty="0"/>
        </a:p>
      </dgm:t>
    </dgm:pt>
    <dgm:pt modelId="{967D2F0D-9094-46CE-B286-A873C3D52CAB}" type="parTrans" cxnId="{EACBAA54-7629-40C6-A819-113FA73AD332}">
      <dgm:prSet/>
      <dgm:spPr/>
      <dgm:t>
        <a:bodyPr/>
        <a:lstStyle/>
        <a:p>
          <a:endParaRPr lang="ru-RU"/>
        </a:p>
      </dgm:t>
    </dgm:pt>
    <dgm:pt modelId="{3714904D-8315-4A9A-AD5E-E44F75867DF4}" type="sibTrans" cxnId="{EACBAA54-7629-40C6-A819-113FA73AD332}">
      <dgm:prSet/>
      <dgm:spPr/>
      <dgm:t>
        <a:bodyPr/>
        <a:lstStyle/>
        <a:p>
          <a:endParaRPr lang="ru-RU"/>
        </a:p>
      </dgm:t>
    </dgm:pt>
    <dgm:pt modelId="{A1722227-C3BD-4D92-80F1-F5A97D807A5C}">
      <dgm:prSet phldrT="[Текст]"/>
      <dgm:spPr/>
      <dgm:t>
        <a:bodyPr/>
        <a:lstStyle/>
        <a:p>
          <a:r>
            <a:rPr lang="ru-RU" dirty="0" smtClean="0"/>
            <a:t>в отношении водных несамоходных (буксируемых) транспортных средств</a:t>
          </a:r>
          <a:endParaRPr lang="ru-RU" dirty="0"/>
        </a:p>
      </dgm:t>
    </dgm:pt>
    <dgm:pt modelId="{78D1AD53-C40A-4392-A8F8-A2F6F413B591}" type="parTrans" cxnId="{EF01683A-B8F7-45B2-89BD-203BDBFEF5B3}">
      <dgm:prSet/>
      <dgm:spPr/>
      <dgm:t>
        <a:bodyPr/>
        <a:lstStyle/>
        <a:p>
          <a:endParaRPr lang="ru-RU"/>
        </a:p>
      </dgm:t>
    </dgm:pt>
    <dgm:pt modelId="{50ACD566-68E4-47E4-B213-E0B6C237D2D0}" type="sibTrans" cxnId="{EF01683A-B8F7-45B2-89BD-203BDBFEF5B3}">
      <dgm:prSet/>
      <dgm:spPr/>
      <dgm:t>
        <a:bodyPr/>
        <a:lstStyle/>
        <a:p>
          <a:endParaRPr lang="ru-RU"/>
        </a:p>
      </dgm:t>
    </dgm:pt>
    <dgm:pt modelId="{789A51A3-3127-4F27-8F3F-CAE2384DDD34}">
      <dgm:prSet phldrT="[Текст]"/>
      <dgm:spPr/>
      <dgm:t>
        <a:bodyPr/>
        <a:lstStyle/>
        <a:p>
          <a:r>
            <a:rPr lang="ru-RU" dirty="0" smtClean="0"/>
            <a:t>как валовая вместимость в регистровых тоннах</a:t>
          </a:r>
          <a:endParaRPr lang="ru-RU" dirty="0"/>
        </a:p>
      </dgm:t>
    </dgm:pt>
    <dgm:pt modelId="{2050B265-B51F-477B-8400-F64A49381DC7}" type="parTrans" cxnId="{9C209A66-6FA7-491B-996F-3871A89CEB36}">
      <dgm:prSet/>
      <dgm:spPr/>
      <dgm:t>
        <a:bodyPr/>
        <a:lstStyle/>
        <a:p>
          <a:endParaRPr lang="ru-RU"/>
        </a:p>
      </dgm:t>
    </dgm:pt>
    <dgm:pt modelId="{D1BADB02-301C-423C-AAE1-74AC0F335B5D}" type="sibTrans" cxnId="{9C209A66-6FA7-491B-996F-3871A89CEB36}">
      <dgm:prSet/>
      <dgm:spPr/>
      <dgm:t>
        <a:bodyPr/>
        <a:lstStyle/>
        <a:p>
          <a:endParaRPr lang="ru-RU"/>
        </a:p>
      </dgm:t>
    </dgm:pt>
    <dgm:pt modelId="{FDF8C5CC-6455-4BD0-8572-A8DD20D42B37}">
      <dgm:prSet phldrT="[Текст]"/>
      <dgm:spPr/>
      <dgm:t>
        <a:bodyPr/>
        <a:lstStyle/>
        <a:p>
          <a:r>
            <a:rPr lang="ru-RU" dirty="0" smtClean="0"/>
            <a:t>как паспортная статическая тяга реактивного двигателя</a:t>
          </a:r>
          <a:endParaRPr lang="ru-RU" dirty="0"/>
        </a:p>
      </dgm:t>
    </dgm:pt>
    <dgm:pt modelId="{1B73142F-1F52-4E76-B0A3-8A7EF2E611F9}" type="parTrans" cxnId="{116F9F2D-24BA-4ECA-8C7F-F691F84928F5}">
      <dgm:prSet/>
      <dgm:spPr/>
      <dgm:t>
        <a:bodyPr/>
        <a:lstStyle/>
        <a:p>
          <a:endParaRPr lang="ru-RU"/>
        </a:p>
      </dgm:t>
    </dgm:pt>
    <dgm:pt modelId="{12FCE88B-467E-473D-993F-BACE7885D06E}" type="sibTrans" cxnId="{116F9F2D-24BA-4ECA-8C7F-F691F84928F5}">
      <dgm:prSet/>
      <dgm:spPr/>
      <dgm:t>
        <a:bodyPr/>
        <a:lstStyle/>
        <a:p>
          <a:endParaRPr lang="ru-RU"/>
        </a:p>
      </dgm:t>
    </dgm:pt>
    <dgm:pt modelId="{A7EF2BB6-9C7F-499C-96E2-B513C9576785}">
      <dgm:prSet phldrT="[Текст]"/>
      <dgm:spPr/>
      <dgm:t>
        <a:bodyPr/>
        <a:lstStyle/>
        <a:p>
          <a:r>
            <a:rPr lang="ru-RU" dirty="0" smtClean="0"/>
            <a:t>в отношении прочих водных и воздушных транспортных средств</a:t>
          </a:r>
          <a:endParaRPr lang="ru-RU" dirty="0"/>
        </a:p>
      </dgm:t>
    </dgm:pt>
    <dgm:pt modelId="{332CBAF6-357D-42A1-B75E-8F5A870C116B}" type="parTrans" cxnId="{C20352BE-4502-4189-A16D-91DA0B25226B}">
      <dgm:prSet/>
      <dgm:spPr/>
      <dgm:t>
        <a:bodyPr/>
        <a:lstStyle/>
        <a:p>
          <a:endParaRPr lang="ru-RU"/>
        </a:p>
      </dgm:t>
    </dgm:pt>
    <dgm:pt modelId="{68D417DD-97FF-49BF-8F24-2E57F8E02852}" type="sibTrans" cxnId="{C20352BE-4502-4189-A16D-91DA0B25226B}">
      <dgm:prSet/>
      <dgm:spPr/>
      <dgm:t>
        <a:bodyPr/>
        <a:lstStyle/>
        <a:p>
          <a:endParaRPr lang="ru-RU"/>
        </a:p>
      </dgm:t>
    </dgm:pt>
    <dgm:pt modelId="{37D32670-9A01-4127-8382-522C934D73DD}">
      <dgm:prSet phldrT="[Текст]"/>
      <dgm:spPr/>
      <dgm:t>
        <a:bodyPr/>
        <a:lstStyle/>
        <a:p>
          <a:r>
            <a:rPr lang="ru-RU" dirty="0" smtClean="0"/>
            <a:t>как единица транспортного средства</a:t>
          </a:r>
          <a:endParaRPr lang="ru-RU" dirty="0"/>
        </a:p>
      </dgm:t>
    </dgm:pt>
    <dgm:pt modelId="{10094705-4CEE-4F97-B085-AB36FDDC627C}" type="parTrans" cxnId="{5F6EDD2F-F289-4BF4-86F1-71F5B6BAEF53}">
      <dgm:prSet/>
      <dgm:spPr/>
      <dgm:t>
        <a:bodyPr/>
        <a:lstStyle/>
        <a:p>
          <a:endParaRPr lang="ru-RU"/>
        </a:p>
      </dgm:t>
    </dgm:pt>
    <dgm:pt modelId="{6A74C99D-7977-42C4-8528-29D8D34B9560}" type="sibTrans" cxnId="{5F6EDD2F-F289-4BF4-86F1-71F5B6BAEF53}">
      <dgm:prSet/>
      <dgm:spPr/>
      <dgm:t>
        <a:bodyPr/>
        <a:lstStyle/>
        <a:p>
          <a:endParaRPr lang="ru-RU"/>
        </a:p>
      </dgm:t>
    </dgm:pt>
    <dgm:pt modelId="{EE56B23A-EE08-4687-8242-C8F0885BF7A7}" type="pres">
      <dgm:prSet presAssocID="{97D0C645-A8CE-4811-BCF4-4CE4D59F669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58495E7-53A5-4829-B5A0-899AE69F3027}" type="pres">
      <dgm:prSet presAssocID="{2B4054B7-D521-4D7C-8DA4-F2C8A75BD2A0}" presName="root1" presStyleCnt="0"/>
      <dgm:spPr/>
    </dgm:pt>
    <dgm:pt modelId="{65401B6B-16E6-4484-8526-D177C695CA32}" type="pres">
      <dgm:prSet presAssocID="{2B4054B7-D521-4D7C-8DA4-F2C8A75BD2A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B9E894-2D15-4F9F-AE06-511D2B360B0C}" type="pres">
      <dgm:prSet presAssocID="{2B4054B7-D521-4D7C-8DA4-F2C8A75BD2A0}" presName="level2hierChild" presStyleCnt="0"/>
      <dgm:spPr/>
    </dgm:pt>
    <dgm:pt modelId="{024F4E10-71F1-47D7-B932-17280ED622F2}" type="pres">
      <dgm:prSet presAssocID="{7785E843-8BCB-4CD3-9A2D-E5B3580BE3A9}" presName="conn2-1" presStyleLbl="parChTrans1D2" presStyleIdx="0" presStyleCnt="4"/>
      <dgm:spPr/>
    </dgm:pt>
    <dgm:pt modelId="{892B3893-F23D-43D9-8103-7B7EC5D92655}" type="pres">
      <dgm:prSet presAssocID="{7785E843-8BCB-4CD3-9A2D-E5B3580BE3A9}" presName="connTx" presStyleLbl="parChTrans1D2" presStyleIdx="0" presStyleCnt="4"/>
      <dgm:spPr/>
    </dgm:pt>
    <dgm:pt modelId="{DDE218F2-B8BD-4AEE-B771-4A7D4265E352}" type="pres">
      <dgm:prSet presAssocID="{A4C7292B-BE3C-475F-89D4-5EBB0B2AA808}" presName="root2" presStyleCnt="0"/>
      <dgm:spPr/>
    </dgm:pt>
    <dgm:pt modelId="{50DA63EC-A1EA-44DE-B71F-85AB8E24D885}" type="pres">
      <dgm:prSet presAssocID="{A4C7292B-BE3C-475F-89D4-5EBB0B2AA808}" presName="LevelTwoTextNode" presStyleLbl="node2" presStyleIdx="0" presStyleCnt="4" custScaleX="1211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7D9BB7-B52F-4931-B5E7-AF45673F775B}" type="pres">
      <dgm:prSet presAssocID="{A4C7292B-BE3C-475F-89D4-5EBB0B2AA808}" presName="level3hierChild" presStyleCnt="0"/>
      <dgm:spPr/>
    </dgm:pt>
    <dgm:pt modelId="{9E11178A-32A7-46B1-8411-25109E29B18D}" type="pres">
      <dgm:prSet presAssocID="{B981D709-E542-45A6-9549-CBBF0AA183C2}" presName="conn2-1" presStyleLbl="parChTrans1D3" presStyleIdx="0" presStyleCnt="4"/>
      <dgm:spPr/>
    </dgm:pt>
    <dgm:pt modelId="{A80765B9-BF7C-4739-B015-3DA3BF1BDF4D}" type="pres">
      <dgm:prSet presAssocID="{B981D709-E542-45A6-9549-CBBF0AA183C2}" presName="connTx" presStyleLbl="parChTrans1D3" presStyleIdx="0" presStyleCnt="4"/>
      <dgm:spPr/>
    </dgm:pt>
    <dgm:pt modelId="{A3B57587-6294-407C-9F7C-56295E082DE9}" type="pres">
      <dgm:prSet presAssocID="{85BF6E4E-6146-46C5-AA9B-B08911F9A508}" presName="root2" presStyleCnt="0"/>
      <dgm:spPr/>
    </dgm:pt>
    <dgm:pt modelId="{320A349D-39F2-4374-928C-F7D4336FF7BF}" type="pres">
      <dgm:prSet presAssocID="{85BF6E4E-6146-46C5-AA9B-B08911F9A508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2A6202-8AA1-458A-8510-824E59322263}" type="pres">
      <dgm:prSet presAssocID="{85BF6E4E-6146-46C5-AA9B-B08911F9A508}" presName="level3hierChild" presStyleCnt="0"/>
      <dgm:spPr/>
    </dgm:pt>
    <dgm:pt modelId="{B47C6B9D-1FFF-4155-9590-DA5FDF972EF8}" type="pres">
      <dgm:prSet presAssocID="{967D2F0D-9094-46CE-B286-A873C3D52CAB}" presName="conn2-1" presStyleLbl="parChTrans1D2" presStyleIdx="1" presStyleCnt="4"/>
      <dgm:spPr/>
    </dgm:pt>
    <dgm:pt modelId="{170CA908-7384-48DA-94DC-06742B425066}" type="pres">
      <dgm:prSet presAssocID="{967D2F0D-9094-46CE-B286-A873C3D52CAB}" presName="connTx" presStyleLbl="parChTrans1D2" presStyleIdx="1" presStyleCnt="4"/>
      <dgm:spPr/>
    </dgm:pt>
    <dgm:pt modelId="{6D995FE0-208E-473F-981F-DCCD6E1AB3A7}" type="pres">
      <dgm:prSet presAssocID="{DC688104-074A-4622-B604-359AB71BAD2E}" presName="root2" presStyleCnt="0"/>
      <dgm:spPr/>
    </dgm:pt>
    <dgm:pt modelId="{E2BCD350-0CB0-4D83-8599-7B89690B5834}" type="pres">
      <dgm:prSet presAssocID="{DC688104-074A-4622-B604-359AB71BAD2E}" presName="LevelTwoTextNode" presStyleLbl="node2" presStyleIdx="1" presStyleCnt="4" custScaleX="1136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26C032-F420-4C74-9838-2B139DF67A4B}" type="pres">
      <dgm:prSet presAssocID="{DC688104-074A-4622-B604-359AB71BAD2E}" presName="level3hierChild" presStyleCnt="0"/>
      <dgm:spPr/>
    </dgm:pt>
    <dgm:pt modelId="{D690CD86-8010-497E-88D2-1B2FEEBE3C91}" type="pres">
      <dgm:prSet presAssocID="{1B73142F-1F52-4E76-B0A3-8A7EF2E611F9}" presName="conn2-1" presStyleLbl="parChTrans1D3" presStyleIdx="1" presStyleCnt="4"/>
      <dgm:spPr/>
    </dgm:pt>
    <dgm:pt modelId="{F2C20014-0DFA-429F-AFEF-07F8B43FEAC9}" type="pres">
      <dgm:prSet presAssocID="{1B73142F-1F52-4E76-B0A3-8A7EF2E611F9}" presName="connTx" presStyleLbl="parChTrans1D3" presStyleIdx="1" presStyleCnt="4"/>
      <dgm:spPr/>
    </dgm:pt>
    <dgm:pt modelId="{05379B67-320A-413F-A526-F00BB05A5650}" type="pres">
      <dgm:prSet presAssocID="{FDF8C5CC-6455-4BD0-8572-A8DD20D42B37}" presName="root2" presStyleCnt="0"/>
      <dgm:spPr/>
    </dgm:pt>
    <dgm:pt modelId="{E78E9742-5A8D-4BF4-9E2C-4B40E22FD869}" type="pres">
      <dgm:prSet presAssocID="{FDF8C5CC-6455-4BD0-8572-A8DD20D42B37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5B3174-5248-4762-99A3-5CCE97FE2CCB}" type="pres">
      <dgm:prSet presAssocID="{FDF8C5CC-6455-4BD0-8572-A8DD20D42B37}" presName="level3hierChild" presStyleCnt="0"/>
      <dgm:spPr/>
    </dgm:pt>
    <dgm:pt modelId="{01B12E9E-91F0-4006-B74C-41DC21008B76}" type="pres">
      <dgm:prSet presAssocID="{78D1AD53-C40A-4392-A8F8-A2F6F413B591}" presName="conn2-1" presStyleLbl="parChTrans1D2" presStyleIdx="2" presStyleCnt="4"/>
      <dgm:spPr/>
    </dgm:pt>
    <dgm:pt modelId="{EFAE3640-4EDF-4B31-80BF-433F8F04BD46}" type="pres">
      <dgm:prSet presAssocID="{78D1AD53-C40A-4392-A8F8-A2F6F413B591}" presName="connTx" presStyleLbl="parChTrans1D2" presStyleIdx="2" presStyleCnt="4"/>
      <dgm:spPr/>
    </dgm:pt>
    <dgm:pt modelId="{452B1A2D-0B5C-42C9-8BD6-B75C12163056}" type="pres">
      <dgm:prSet presAssocID="{A1722227-C3BD-4D92-80F1-F5A97D807A5C}" presName="root2" presStyleCnt="0"/>
      <dgm:spPr/>
    </dgm:pt>
    <dgm:pt modelId="{782EBDF1-F19D-437B-B082-9C8A1833A58D}" type="pres">
      <dgm:prSet presAssocID="{A1722227-C3BD-4D92-80F1-F5A97D807A5C}" presName="LevelTwoTextNode" presStyleLbl="node2" presStyleIdx="2" presStyleCnt="4" custScaleX="1208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F09D28-F6E9-455A-941A-D6786B080B4E}" type="pres">
      <dgm:prSet presAssocID="{A1722227-C3BD-4D92-80F1-F5A97D807A5C}" presName="level3hierChild" presStyleCnt="0"/>
      <dgm:spPr/>
    </dgm:pt>
    <dgm:pt modelId="{BF883080-06EB-40AF-9D53-3998B3876D12}" type="pres">
      <dgm:prSet presAssocID="{2050B265-B51F-477B-8400-F64A49381DC7}" presName="conn2-1" presStyleLbl="parChTrans1D3" presStyleIdx="2" presStyleCnt="4"/>
      <dgm:spPr/>
    </dgm:pt>
    <dgm:pt modelId="{FEA77186-34EA-4F56-85BF-0716A1FD709C}" type="pres">
      <dgm:prSet presAssocID="{2050B265-B51F-477B-8400-F64A49381DC7}" presName="connTx" presStyleLbl="parChTrans1D3" presStyleIdx="2" presStyleCnt="4"/>
      <dgm:spPr/>
    </dgm:pt>
    <dgm:pt modelId="{D045D377-FED0-45F1-A71D-17B816CB3A9A}" type="pres">
      <dgm:prSet presAssocID="{789A51A3-3127-4F27-8F3F-CAE2384DDD34}" presName="root2" presStyleCnt="0"/>
      <dgm:spPr/>
    </dgm:pt>
    <dgm:pt modelId="{9FB76FD4-D534-4A7C-8DE7-1416949D8274}" type="pres">
      <dgm:prSet presAssocID="{789A51A3-3127-4F27-8F3F-CAE2384DDD34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44296B-D5E1-4903-81F2-FE9ADA2F4876}" type="pres">
      <dgm:prSet presAssocID="{789A51A3-3127-4F27-8F3F-CAE2384DDD34}" presName="level3hierChild" presStyleCnt="0"/>
      <dgm:spPr/>
    </dgm:pt>
    <dgm:pt modelId="{8E61D294-A7DD-46E3-963C-7F045D7E6FC7}" type="pres">
      <dgm:prSet presAssocID="{332CBAF6-357D-42A1-B75E-8F5A870C116B}" presName="conn2-1" presStyleLbl="parChTrans1D2" presStyleIdx="3" presStyleCnt="4"/>
      <dgm:spPr/>
    </dgm:pt>
    <dgm:pt modelId="{AE850933-FA46-47A9-ABB8-0E0623C756B8}" type="pres">
      <dgm:prSet presAssocID="{332CBAF6-357D-42A1-B75E-8F5A870C116B}" presName="connTx" presStyleLbl="parChTrans1D2" presStyleIdx="3" presStyleCnt="4"/>
      <dgm:spPr/>
    </dgm:pt>
    <dgm:pt modelId="{A199636E-5209-47C5-B936-BFA84789B935}" type="pres">
      <dgm:prSet presAssocID="{A7EF2BB6-9C7F-499C-96E2-B513C9576785}" presName="root2" presStyleCnt="0"/>
      <dgm:spPr/>
    </dgm:pt>
    <dgm:pt modelId="{3EE92F6B-638F-4B49-BD01-0F842F041B92}" type="pres">
      <dgm:prSet presAssocID="{A7EF2BB6-9C7F-499C-96E2-B513C9576785}" presName="LevelTwoTextNode" presStyleLbl="node2" presStyleIdx="3" presStyleCnt="4" custScaleX="1136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62F0E5-5911-4ECB-925F-329105A73622}" type="pres">
      <dgm:prSet presAssocID="{A7EF2BB6-9C7F-499C-96E2-B513C9576785}" presName="level3hierChild" presStyleCnt="0"/>
      <dgm:spPr/>
    </dgm:pt>
    <dgm:pt modelId="{24DCB93E-039D-410B-8B4A-9892F1C888CA}" type="pres">
      <dgm:prSet presAssocID="{10094705-4CEE-4F97-B085-AB36FDDC627C}" presName="conn2-1" presStyleLbl="parChTrans1D3" presStyleIdx="3" presStyleCnt="4"/>
      <dgm:spPr/>
    </dgm:pt>
    <dgm:pt modelId="{795A6BB1-4001-418C-8548-8AA0832BDF12}" type="pres">
      <dgm:prSet presAssocID="{10094705-4CEE-4F97-B085-AB36FDDC627C}" presName="connTx" presStyleLbl="parChTrans1D3" presStyleIdx="3" presStyleCnt="4"/>
      <dgm:spPr/>
    </dgm:pt>
    <dgm:pt modelId="{CABCAEA9-1125-4FBF-B240-69EC0A27B144}" type="pres">
      <dgm:prSet presAssocID="{37D32670-9A01-4127-8382-522C934D73DD}" presName="root2" presStyleCnt="0"/>
      <dgm:spPr/>
    </dgm:pt>
    <dgm:pt modelId="{97D0CA91-F62F-47ED-8FF7-FF8C5F1F33A6}" type="pres">
      <dgm:prSet presAssocID="{37D32670-9A01-4127-8382-522C934D73DD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412EF9-A18B-4E03-8617-EADBB676BD83}" type="pres">
      <dgm:prSet presAssocID="{37D32670-9A01-4127-8382-522C934D73DD}" presName="level3hierChild" presStyleCnt="0"/>
      <dgm:spPr/>
    </dgm:pt>
  </dgm:ptLst>
  <dgm:cxnLst>
    <dgm:cxn modelId="{2185D9AD-5382-40A8-A1CA-32E76FB23C3F}" type="presOf" srcId="{10094705-4CEE-4F97-B085-AB36FDDC627C}" destId="{24DCB93E-039D-410B-8B4A-9892F1C888CA}" srcOrd="0" destOrd="0" presId="urn:microsoft.com/office/officeart/2005/8/layout/hierarchy2"/>
    <dgm:cxn modelId="{76A1FA0E-6986-4782-B0E5-843BF43D1005}" type="presOf" srcId="{7785E843-8BCB-4CD3-9A2D-E5B3580BE3A9}" destId="{892B3893-F23D-43D9-8103-7B7EC5D92655}" srcOrd="1" destOrd="0" presId="urn:microsoft.com/office/officeart/2005/8/layout/hierarchy2"/>
    <dgm:cxn modelId="{3C305337-4C9D-40F9-A233-E166E8AF592B}" type="presOf" srcId="{B981D709-E542-45A6-9549-CBBF0AA183C2}" destId="{9E11178A-32A7-46B1-8411-25109E29B18D}" srcOrd="0" destOrd="0" presId="urn:microsoft.com/office/officeart/2005/8/layout/hierarchy2"/>
    <dgm:cxn modelId="{9C209A66-6FA7-491B-996F-3871A89CEB36}" srcId="{A1722227-C3BD-4D92-80F1-F5A97D807A5C}" destId="{789A51A3-3127-4F27-8F3F-CAE2384DDD34}" srcOrd="0" destOrd="0" parTransId="{2050B265-B51F-477B-8400-F64A49381DC7}" sibTransId="{D1BADB02-301C-423C-AAE1-74AC0F335B5D}"/>
    <dgm:cxn modelId="{EF01683A-B8F7-45B2-89BD-203BDBFEF5B3}" srcId="{2B4054B7-D521-4D7C-8DA4-F2C8A75BD2A0}" destId="{A1722227-C3BD-4D92-80F1-F5A97D807A5C}" srcOrd="2" destOrd="0" parTransId="{78D1AD53-C40A-4392-A8F8-A2F6F413B591}" sibTransId="{50ACD566-68E4-47E4-B213-E0B6C237D2D0}"/>
    <dgm:cxn modelId="{E956227F-CC65-4484-8948-BED93754151E}" type="presOf" srcId="{B981D709-E542-45A6-9549-CBBF0AA183C2}" destId="{A80765B9-BF7C-4739-B015-3DA3BF1BDF4D}" srcOrd="1" destOrd="0" presId="urn:microsoft.com/office/officeart/2005/8/layout/hierarchy2"/>
    <dgm:cxn modelId="{C20352BE-4502-4189-A16D-91DA0B25226B}" srcId="{2B4054B7-D521-4D7C-8DA4-F2C8A75BD2A0}" destId="{A7EF2BB6-9C7F-499C-96E2-B513C9576785}" srcOrd="3" destOrd="0" parTransId="{332CBAF6-357D-42A1-B75E-8F5A870C116B}" sibTransId="{68D417DD-97FF-49BF-8F24-2E57F8E02852}"/>
    <dgm:cxn modelId="{7CB85100-530A-4C44-B9EA-DAB66F80D0FC}" type="presOf" srcId="{A1722227-C3BD-4D92-80F1-F5A97D807A5C}" destId="{782EBDF1-F19D-437B-B082-9C8A1833A58D}" srcOrd="0" destOrd="0" presId="urn:microsoft.com/office/officeart/2005/8/layout/hierarchy2"/>
    <dgm:cxn modelId="{59E80421-C22D-4EE2-9AAC-4C9975A286D6}" type="presOf" srcId="{789A51A3-3127-4F27-8F3F-CAE2384DDD34}" destId="{9FB76FD4-D534-4A7C-8DE7-1416949D8274}" srcOrd="0" destOrd="0" presId="urn:microsoft.com/office/officeart/2005/8/layout/hierarchy2"/>
    <dgm:cxn modelId="{6DB2C1F0-3A95-4C8E-81AA-5B5213194A23}" type="presOf" srcId="{A4C7292B-BE3C-475F-89D4-5EBB0B2AA808}" destId="{50DA63EC-A1EA-44DE-B71F-85AB8E24D885}" srcOrd="0" destOrd="0" presId="urn:microsoft.com/office/officeart/2005/8/layout/hierarchy2"/>
    <dgm:cxn modelId="{BC511A31-69CC-49AA-86BB-E736808B4390}" type="presOf" srcId="{A7EF2BB6-9C7F-499C-96E2-B513C9576785}" destId="{3EE92F6B-638F-4B49-BD01-0F842F041B92}" srcOrd="0" destOrd="0" presId="urn:microsoft.com/office/officeart/2005/8/layout/hierarchy2"/>
    <dgm:cxn modelId="{32922AFB-18F4-403B-A03E-F0DE9FFF0113}" type="presOf" srcId="{967D2F0D-9094-46CE-B286-A873C3D52CAB}" destId="{B47C6B9D-1FFF-4155-9590-DA5FDF972EF8}" srcOrd="0" destOrd="0" presId="urn:microsoft.com/office/officeart/2005/8/layout/hierarchy2"/>
    <dgm:cxn modelId="{D4C7179A-D862-4531-BDD8-98270833CC56}" type="presOf" srcId="{332CBAF6-357D-42A1-B75E-8F5A870C116B}" destId="{AE850933-FA46-47A9-ABB8-0E0623C756B8}" srcOrd="1" destOrd="0" presId="urn:microsoft.com/office/officeart/2005/8/layout/hierarchy2"/>
    <dgm:cxn modelId="{EACBAA54-7629-40C6-A819-113FA73AD332}" srcId="{2B4054B7-D521-4D7C-8DA4-F2C8A75BD2A0}" destId="{DC688104-074A-4622-B604-359AB71BAD2E}" srcOrd="1" destOrd="0" parTransId="{967D2F0D-9094-46CE-B286-A873C3D52CAB}" sibTransId="{3714904D-8315-4A9A-AD5E-E44F75867DF4}"/>
    <dgm:cxn modelId="{6E25B867-78CE-4FFD-A33B-814CB598D2EA}" type="presOf" srcId="{1B73142F-1F52-4E76-B0A3-8A7EF2E611F9}" destId="{D690CD86-8010-497E-88D2-1B2FEEBE3C91}" srcOrd="0" destOrd="0" presId="urn:microsoft.com/office/officeart/2005/8/layout/hierarchy2"/>
    <dgm:cxn modelId="{D703E61E-A5DE-4381-B2FF-B5B3B15A098A}" type="presOf" srcId="{78D1AD53-C40A-4392-A8F8-A2F6F413B591}" destId="{01B12E9E-91F0-4006-B74C-41DC21008B76}" srcOrd="0" destOrd="0" presId="urn:microsoft.com/office/officeart/2005/8/layout/hierarchy2"/>
    <dgm:cxn modelId="{2D1875FA-1397-431E-88AA-A88E57C7EFE8}" type="presOf" srcId="{332CBAF6-357D-42A1-B75E-8F5A870C116B}" destId="{8E61D294-A7DD-46E3-963C-7F045D7E6FC7}" srcOrd="0" destOrd="0" presId="urn:microsoft.com/office/officeart/2005/8/layout/hierarchy2"/>
    <dgm:cxn modelId="{742716F0-3966-400B-B621-BA4F3EF3311B}" srcId="{A4C7292B-BE3C-475F-89D4-5EBB0B2AA808}" destId="{85BF6E4E-6146-46C5-AA9B-B08911F9A508}" srcOrd="0" destOrd="0" parTransId="{B981D709-E542-45A6-9549-CBBF0AA183C2}" sibTransId="{FAFCF787-6AD5-4D37-99E3-523C8645006F}"/>
    <dgm:cxn modelId="{EBF173B0-567E-4646-9443-F83128D42A65}" type="presOf" srcId="{85BF6E4E-6146-46C5-AA9B-B08911F9A508}" destId="{320A349D-39F2-4374-928C-F7D4336FF7BF}" srcOrd="0" destOrd="0" presId="urn:microsoft.com/office/officeart/2005/8/layout/hierarchy2"/>
    <dgm:cxn modelId="{A360A1B8-9751-4E67-85F5-6446DF598B02}" type="presOf" srcId="{FDF8C5CC-6455-4BD0-8572-A8DD20D42B37}" destId="{E78E9742-5A8D-4BF4-9E2C-4B40E22FD869}" srcOrd="0" destOrd="0" presId="urn:microsoft.com/office/officeart/2005/8/layout/hierarchy2"/>
    <dgm:cxn modelId="{E70952DE-0369-48A4-B8E1-EB840EFBA664}" type="presOf" srcId="{DC688104-074A-4622-B604-359AB71BAD2E}" destId="{E2BCD350-0CB0-4D83-8599-7B89690B5834}" srcOrd="0" destOrd="0" presId="urn:microsoft.com/office/officeart/2005/8/layout/hierarchy2"/>
    <dgm:cxn modelId="{98D2A879-8C0E-43C6-828B-57CAECCC568D}" type="presOf" srcId="{10094705-4CEE-4F97-B085-AB36FDDC627C}" destId="{795A6BB1-4001-418C-8548-8AA0832BDF12}" srcOrd="1" destOrd="0" presId="urn:microsoft.com/office/officeart/2005/8/layout/hierarchy2"/>
    <dgm:cxn modelId="{4D1E7B0D-374B-433B-BA7C-82951633E951}" srcId="{97D0C645-A8CE-4811-BCF4-4CE4D59F669D}" destId="{2B4054B7-D521-4D7C-8DA4-F2C8A75BD2A0}" srcOrd="0" destOrd="0" parTransId="{16528263-1D66-4BE6-AA5E-66648A7119E7}" sibTransId="{2A02119F-9606-481E-A4ED-78F7BF25FAD6}"/>
    <dgm:cxn modelId="{AE892859-6344-4D6E-9F6A-CE5162AD2FD9}" type="presOf" srcId="{78D1AD53-C40A-4392-A8F8-A2F6F413B591}" destId="{EFAE3640-4EDF-4B31-80BF-433F8F04BD46}" srcOrd="1" destOrd="0" presId="urn:microsoft.com/office/officeart/2005/8/layout/hierarchy2"/>
    <dgm:cxn modelId="{8D401814-235C-4FE1-81FB-C7133B3C1474}" srcId="{2B4054B7-D521-4D7C-8DA4-F2C8A75BD2A0}" destId="{A4C7292B-BE3C-475F-89D4-5EBB0B2AA808}" srcOrd="0" destOrd="0" parTransId="{7785E843-8BCB-4CD3-9A2D-E5B3580BE3A9}" sibTransId="{5FE15C04-210F-48E1-94A9-79037E8D2D1C}"/>
    <dgm:cxn modelId="{5F6EDD2F-F289-4BF4-86F1-71F5B6BAEF53}" srcId="{A7EF2BB6-9C7F-499C-96E2-B513C9576785}" destId="{37D32670-9A01-4127-8382-522C934D73DD}" srcOrd="0" destOrd="0" parTransId="{10094705-4CEE-4F97-B085-AB36FDDC627C}" sibTransId="{6A74C99D-7977-42C4-8528-29D8D34B9560}"/>
    <dgm:cxn modelId="{2B9F4623-E788-4ADA-937E-B7D8F3C4245C}" type="presOf" srcId="{7785E843-8BCB-4CD3-9A2D-E5B3580BE3A9}" destId="{024F4E10-71F1-47D7-B932-17280ED622F2}" srcOrd="0" destOrd="0" presId="urn:microsoft.com/office/officeart/2005/8/layout/hierarchy2"/>
    <dgm:cxn modelId="{116F9F2D-24BA-4ECA-8C7F-F691F84928F5}" srcId="{DC688104-074A-4622-B604-359AB71BAD2E}" destId="{FDF8C5CC-6455-4BD0-8572-A8DD20D42B37}" srcOrd="0" destOrd="0" parTransId="{1B73142F-1F52-4E76-B0A3-8A7EF2E611F9}" sibTransId="{12FCE88B-467E-473D-993F-BACE7885D06E}"/>
    <dgm:cxn modelId="{E40C1425-5272-44F4-B9CA-24B77B174077}" type="presOf" srcId="{967D2F0D-9094-46CE-B286-A873C3D52CAB}" destId="{170CA908-7384-48DA-94DC-06742B425066}" srcOrd="1" destOrd="0" presId="urn:microsoft.com/office/officeart/2005/8/layout/hierarchy2"/>
    <dgm:cxn modelId="{5AC6410B-6B9C-40BF-B4C0-0C424B0EF527}" type="presOf" srcId="{97D0C645-A8CE-4811-BCF4-4CE4D59F669D}" destId="{EE56B23A-EE08-4687-8242-C8F0885BF7A7}" srcOrd="0" destOrd="0" presId="urn:microsoft.com/office/officeart/2005/8/layout/hierarchy2"/>
    <dgm:cxn modelId="{7006223D-000B-4619-BB71-F33F5B8C0533}" type="presOf" srcId="{2B4054B7-D521-4D7C-8DA4-F2C8A75BD2A0}" destId="{65401B6B-16E6-4484-8526-D177C695CA32}" srcOrd="0" destOrd="0" presId="urn:microsoft.com/office/officeart/2005/8/layout/hierarchy2"/>
    <dgm:cxn modelId="{59AD8507-C990-4E01-A6CD-703434683F24}" type="presOf" srcId="{2050B265-B51F-477B-8400-F64A49381DC7}" destId="{BF883080-06EB-40AF-9D53-3998B3876D12}" srcOrd="0" destOrd="0" presId="urn:microsoft.com/office/officeart/2005/8/layout/hierarchy2"/>
    <dgm:cxn modelId="{EED8F9FF-8D63-44F8-9FD5-94794BB68054}" type="presOf" srcId="{37D32670-9A01-4127-8382-522C934D73DD}" destId="{97D0CA91-F62F-47ED-8FF7-FF8C5F1F33A6}" srcOrd="0" destOrd="0" presId="urn:microsoft.com/office/officeart/2005/8/layout/hierarchy2"/>
    <dgm:cxn modelId="{65456EB9-CBCE-4AF2-86D1-9F49C9E4B1E6}" type="presOf" srcId="{1B73142F-1F52-4E76-B0A3-8A7EF2E611F9}" destId="{F2C20014-0DFA-429F-AFEF-07F8B43FEAC9}" srcOrd="1" destOrd="0" presId="urn:microsoft.com/office/officeart/2005/8/layout/hierarchy2"/>
    <dgm:cxn modelId="{74978188-E9AC-4EDB-8575-977062B6E976}" type="presOf" srcId="{2050B265-B51F-477B-8400-F64A49381DC7}" destId="{FEA77186-34EA-4F56-85BF-0716A1FD709C}" srcOrd="1" destOrd="0" presId="urn:microsoft.com/office/officeart/2005/8/layout/hierarchy2"/>
    <dgm:cxn modelId="{2F0DF3F9-53BA-421F-BB69-E347FFCC729A}" type="presParOf" srcId="{EE56B23A-EE08-4687-8242-C8F0885BF7A7}" destId="{D58495E7-53A5-4829-B5A0-899AE69F3027}" srcOrd="0" destOrd="0" presId="urn:microsoft.com/office/officeart/2005/8/layout/hierarchy2"/>
    <dgm:cxn modelId="{89D5C6DE-89CC-482F-9F8D-346C5B5E22B4}" type="presParOf" srcId="{D58495E7-53A5-4829-B5A0-899AE69F3027}" destId="{65401B6B-16E6-4484-8526-D177C695CA32}" srcOrd="0" destOrd="0" presId="urn:microsoft.com/office/officeart/2005/8/layout/hierarchy2"/>
    <dgm:cxn modelId="{514FC0F6-DC98-4477-ADCE-164EBE983C8E}" type="presParOf" srcId="{D58495E7-53A5-4829-B5A0-899AE69F3027}" destId="{B1B9E894-2D15-4F9F-AE06-511D2B360B0C}" srcOrd="1" destOrd="0" presId="urn:microsoft.com/office/officeart/2005/8/layout/hierarchy2"/>
    <dgm:cxn modelId="{3CA0B32E-C743-4EFC-BF05-6B7AB795BBE6}" type="presParOf" srcId="{B1B9E894-2D15-4F9F-AE06-511D2B360B0C}" destId="{024F4E10-71F1-47D7-B932-17280ED622F2}" srcOrd="0" destOrd="0" presId="urn:microsoft.com/office/officeart/2005/8/layout/hierarchy2"/>
    <dgm:cxn modelId="{BC692FBE-C95D-40F4-856E-85EE3D7DE07F}" type="presParOf" srcId="{024F4E10-71F1-47D7-B932-17280ED622F2}" destId="{892B3893-F23D-43D9-8103-7B7EC5D92655}" srcOrd="0" destOrd="0" presId="urn:microsoft.com/office/officeart/2005/8/layout/hierarchy2"/>
    <dgm:cxn modelId="{5D6719F0-FEBD-46C7-ADC1-C752D03D2861}" type="presParOf" srcId="{B1B9E894-2D15-4F9F-AE06-511D2B360B0C}" destId="{DDE218F2-B8BD-4AEE-B771-4A7D4265E352}" srcOrd="1" destOrd="0" presId="urn:microsoft.com/office/officeart/2005/8/layout/hierarchy2"/>
    <dgm:cxn modelId="{768514E2-3264-4EE0-A9D2-640E16F767A7}" type="presParOf" srcId="{DDE218F2-B8BD-4AEE-B771-4A7D4265E352}" destId="{50DA63EC-A1EA-44DE-B71F-85AB8E24D885}" srcOrd="0" destOrd="0" presId="urn:microsoft.com/office/officeart/2005/8/layout/hierarchy2"/>
    <dgm:cxn modelId="{BD2CB959-5067-454A-AA9A-524ED6B98A8F}" type="presParOf" srcId="{DDE218F2-B8BD-4AEE-B771-4A7D4265E352}" destId="{8D7D9BB7-B52F-4931-B5E7-AF45673F775B}" srcOrd="1" destOrd="0" presId="urn:microsoft.com/office/officeart/2005/8/layout/hierarchy2"/>
    <dgm:cxn modelId="{1C39AE11-A15C-4064-A172-03E5A7B99163}" type="presParOf" srcId="{8D7D9BB7-B52F-4931-B5E7-AF45673F775B}" destId="{9E11178A-32A7-46B1-8411-25109E29B18D}" srcOrd="0" destOrd="0" presId="urn:microsoft.com/office/officeart/2005/8/layout/hierarchy2"/>
    <dgm:cxn modelId="{EA17DF92-562B-406E-BCB4-8E98E1D7621E}" type="presParOf" srcId="{9E11178A-32A7-46B1-8411-25109E29B18D}" destId="{A80765B9-BF7C-4739-B015-3DA3BF1BDF4D}" srcOrd="0" destOrd="0" presId="urn:microsoft.com/office/officeart/2005/8/layout/hierarchy2"/>
    <dgm:cxn modelId="{ADB53953-C96E-49D8-92D0-62F1B1877998}" type="presParOf" srcId="{8D7D9BB7-B52F-4931-B5E7-AF45673F775B}" destId="{A3B57587-6294-407C-9F7C-56295E082DE9}" srcOrd="1" destOrd="0" presId="urn:microsoft.com/office/officeart/2005/8/layout/hierarchy2"/>
    <dgm:cxn modelId="{3AFB0EE5-A3B6-4656-BB87-9C0973FEC734}" type="presParOf" srcId="{A3B57587-6294-407C-9F7C-56295E082DE9}" destId="{320A349D-39F2-4374-928C-F7D4336FF7BF}" srcOrd="0" destOrd="0" presId="urn:microsoft.com/office/officeart/2005/8/layout/hierarchy2"/>
    <dgm:cxn modelId="{80199800-9031-47BC-B198-1DA0B5044738}" type="presParOf" srcId="{A3B57587-6294-407C-9F7C-56295E082DE9}" destId="{0C2A6202-8AA1-458A-8510-824E59322263}" srcOrd="1" destOrd="0" presId="urn:microsoft.com/office/officeart/2005/8/layout/hierarchy2"/>
    <dgm:cxn modelId="{FB9F72B1-267A-4A5C-8D42-8E572592B121}" type="presParOf" srcId="{B1B9E894-2D15-4F9F-AE06-511D2B360B0C}" destId="{B47C6B9D-1FFF-4155-9590-DA5FDF972EF8}" srcOrd="2" destOrd="0" presId="urn:microsoft.com/office/officeart/2005/8/layout/hierarchy2"/>
    <dgm:cxn modelId="{0E54244F-0429-4804-84D3-44BFF9AFCDE1}" type="presParOf" srcId="{B47C6B9D-1FFF-4155-9590-DA5FDF972EF8}" destId="{170CA908-7384-48DA-94DC-06742B425066}" srcOrd="0" destOrd="0" presId="urn:microsoft.com/office/officeart/2005/8/layout/hierarchy2"/>
    <dgm:cxn modelId="{4DD63951-70AA-4B6D-A513-80A5A1428B21}" type="presParOf" srcId="{B1B9E894-2D15-4F9F-AE06-511D2B360B0C}" destId="{6D995FE0-208E-473F-981F-DCCD6E1AB3A7}" srcOrd="3" destOrd="0" presId="urn:microsoft.com/office/officeart/2005/8/layout/hierarchy2"/>
    <dgm:cxn modelId="{7EA4926A-79B8-45B3-88EB-7CD97C08DD89}" type="presParOf" srcId="{6D995FE0-208E-473F-981F-DCCD6E1AB3A7}" destId="{E2BCD350-0CB0-4D83-8599-7B89690B5834}" srcOrd="0" destOrd="0" presId="urn:microsoft.com/office/officeart/2005/8/layout/hierarchy2"/>
    <dgm:cxn modelId="{1AB9208F-62E6-48F0-8858-1F0455AEBEA4}" type="presParOf" srcId="{6D995FE0-208E-473F-981F-DCCD6E1AB3A7}" destId="{6B26C032-F420-4C74-9838-2B139DF67A4B}" srcOrd="1" destOrd="0" presId="urn:microsoft.com/office/officeart/2005/8/layout/hierarchy2"/>
    <dgm:cxn modelId="{9729973E-8B52-41C0-B8EA-7431B031F8F9}" type="presParOf" srcId="{6B26C032-F420-4C74-9838-2B139DF67A4B}" destId="{D690CD86-8010-497E-88D2-1B2FEEBE3C91}" srcOrd="0" destOrd="0" presId="urn:microsoft.com/office/officeart/2005/8/layout/hierarchy2"/>
    <dgm:cxn modelId="{A9BA048A-2A88-440F-832F-A0D438FF3954}" type="presParOf" srcId="{D690CD86-8010-497E-88D2-1B2FEEBE3C91}" destId="{F2C20014-0DFA-429F-AFEF-07F8B43FEAC9}" srcOrd="0" destOrd="0" presId="urn:microsoft.com/office/officeart/2005/8/layout/hierarchy2"/>
    <dgm:cxn modelId="{4777A678-9140-4E34-BBAB-800DDCB92650}" type="presParOf" srcId="{6B26C032-F420-4C74-9838-2B139DF67A4B}" destId="{05379B67-320A-413F-A526-F00BB05A5650}" srcOrd="1" destOrd="0" presId="urn:microsoft.com/office/officeart/2005/8/layout/hierarchy2"/>
    <dgm:cxn modelId="{97D1E0E3-7A9D-4FC3-ADE5-04B61998F8D7}" type="presParOf" srcId="{05379B67-320A-413F-A526-F00BB05A5650}" destId="{E78E9742-5A8D-4BF4-9E2C-4B40E22FD869}" srcOrd="0" destOrd="0" presId="urn:microsoft.com/office/officeart/2005/8/layout/hierarchy2"/>
    <dgm:cxn modelId="{9CA9A917-DA60-4A57-ACAA-8783ECDD372C}" type="presParOf" srcId="{05379B67-320A-413F-A526-F00BB05A5650}" destId="{7F5B3174-5248-4762-99A3-5CCE97FE2CCB}" srcOrd="1" destOrd="0" presId="urn:microsoft.com/office/officeart/2005/8/layout/hierarchy2"/>
    <dgm:cxn modelId="{9F6966FD-C6A3-421A-8B2E-640DA62A8503}" type="presParOf" srcId="{B1B9E894-2D15-4F9F-AE06-511D2B360B0C}" destId="{01B12E9E-91F0-4006-B74C-41DC21008B76}" srcOrd="4" destOrd="0" presId="urn:microsoft.com/office/officeart/2005/8/layout/hierarchy2"/>
    <dgm:cxn modelId="{821FA10E-880A-456B-A85A-E1BF1C035E1C}" type="presParOf" srcId="{01B12E9E-91F0-4006-B74C-41DC21008B76}" destId="{EFAE3640-4EDF-4B31-80BF-433F8F04BD46}" srcOrd="0" destOrd="0" presId="urn:microsoft.com/office/officeart/2005/8/layout/hierarchy2"/>
    <dgm:cxn modelId="{852ED2AF-1C2D-408C-A870-E175E61DD448}" type="presParOf" srcId="{B1B9E894-2D15-4F9F-AE06-511D2B360B0C}" destId="{452B1A2D-0B5C-42C9-8BD6-B75C12163056}" srcOrd="5" destOrd="0" presId="urn:microsoft.com/office/officeart/2005/8/layout/hierarchy2"/>
    <dgm:cxn modelId="{2BB1A457-F54C-426D-8C49-330E80280192}" type="presParOf" srcId="{452B1A2D-0B5C-42C9-8BD6-B75C12163056}" destId="{782EBDF1-F19D-437B-B082-9C8A1833A58D}" srcOrd="0" destOrd="0" presId="urn:microsoft.com/office/officeart/2005/8/layout/hierarchy2"/>
    <dgm:cxn modelId="{0D3C0C55-B834-4543-938E-D26BDF8B92D4}" type="presParOf" srcId="{452B1A2D-0B5C-42C9-8BD6-B75C12163056}" destId="{88F09D28-F6E9-455A-941A-D6786B080B4E}" srcOrd="1" destOrd="0" presId="urn:microsoft.com/office/officeart/2005/8/layout/hierarchy2"/>
    <dgm:cxn modelId="{CCCD008A-5B4C-4F3C-BA69-45CDFADBBFA6}" type="presParOf" srcId="{88F09D28-F6E9-455A-941A-D6786B080B4E}" destId="{BF883080-06EB-40AF-9D53-3998B3876D12}" srcOrd="0" destOrd="0" presId="urn:microsoft.com/office/officeart/2005/8/layout/hierarchy2"/>
    <dgm:cxn modelId="{0275108F-DC78-4483-9676-727B9AB25C07}" type="presParOf" srcId="{BF883080-06EB-40AF-9D53-3998B3876D12}" destId="{FEA77186-34EA-4F56-85BF-0716A1FD709C}" srcOrd="0" destOrd="0" presId="urn:microsoft.com/office/officeart/2005/8/layout/hierarchy2"/>
    <dgm:cxn modelId="{E795CC39-8FFB-490D-A2E3-D5F70D852CC5}" type="presParOf" srcId="{88F09D28-F6E9-455A-941A-D6786B080B4E}" destId="{D045D377-FED0-45F1-A71D-17B816CB3A9A}" srcOrd="1" destOrd="0" presId="urn:microsoft.com/office/officeart/2005/8/layout/hierarchy2"/>
    <dgm:cxn modelId="{8BC58FAD-E68E-463D-B811-A536403625EB}" type="presParOf" srcId="{D045D377-FED0-45F1-A71D-17B816CB3A9A}" destId="{9FB76FD4-D534-4A7C-8DE7-1416949D8274}" srcOrd="0" destOrd="0" presId="urn:microsoft.com/office/officeart/2005/8/layout/hierarchy2"/>
    <dgm:cxn modelId="{772A493D-F401-43EB-9B90-9F25CC1E512A}" type="presParOf" srcId="{D045D377-FED0-45F1-A71D-17B816CB3A9A}" destId="{8144296B-D5E1-4903-81F2-FE9ADA2F4876}" srcOrd="1" destOrd="0" presId="urn:microsoft.com/office/officeart/2005/8/layout/hierarchy2"/>
    <dgm:cxn modelId="{2DC68B51-AE3B-42AB-9042-740669A15514}" type="presParOf" srcId="{B1B9E894-2D15-4F9F-AE06-511D2B360B0C}" destId="{8E61D294-A7DD-46E3-963C-7F045D7E6FC7}" srcOrd="6" destOrd="0" presId="urn:microsoft.com/office/officeart/2005/8/layout/hierarchy2"/>
    <dgm:cxn modelId="{343DE2E7-1C71-4526-9248-009306E678B9}" type="presParOf" srcId="{8E61D294-A7DD-46E3-963C-7F045D7E6FC7}" destId="{AE850933-FA46-47A9-ABB8-0E0623C756B8}" srcOrd="0" destOrd="0" presId="urn:microsoft.com/office/officeart/2005/8/layout/hierarchy2"/>
    <dgm:cxn modelId="{7908B774-668D-4CEA-A84E-CC1F85A602A4}" type="presParOf" srcId="{B1B9E894-2D15-4F9F-AE06-511D2B360B0C}" destId="{A199636E-5209-47C5-B936-BFA84789B935}" srcOrd="7" destOrd="0" presId="urn:microsoft.com/office/officeart/2005/8/layout/hierarchy2"/>
    <dgm:cxn modelId="{1F65BBAA-43CB-4837-84DA-147EB92B96D7}" type="presParOf" srcId="{A199636E-5209-47C5-B936-BFA84789B935}" destId="{3EE92F6B-638F-4B49-BD01-0F842F041B92}" srcOrd="0" destOrd="0" presId="urn:microsoft.com/office/officeart/2005/8/layout/hierarchy2"/>
    <dgm:cxn modelId="{7177AD51-1087-437E-8729-FA9C327D290F}" type="presParOf" srcId="{A199636E-5209-47C5-B936-BFA84789B935}" destId="{6862F0E5-5911-4ECB-925F-329105A73622}" srcOrd="1" destOrd="0" presId="urn:microsoft.com/office/officeart/2005/8/layout/hierarchy2"/>
    <dgm:cxn modelId="{FDF3579D-3CCF-465F-B27E-E28B173062AC}" type="presParOf" srcId="{6862F0E5-5911-4ECB-925F-329105A73622}" destId="{24DCB93E-039D-410B-8B4A-9892F1C888CA}" srcOrd="0" destOrd="0" presId="urn:microsoft.com/office/officeart/2005/8/layout/hierarchy2"/>
    <dgm:cxn modelId="{F2F239F2-FACF-42D6-9B43-01C825299028}" type="presParOf" srcId="{24DCB93E-039D-410B-8B4A-9892F1C888CA}" destId="{795A6BB1-4001-418C-8548-8AA0832BDF12}" srcOrd="0" destOrd="0" presId="urn:microsoft.com/office/officeart/2005/8/layout/hierarchy2"/>
    <dgm:cxn modelId="{3EF9C096-7DAC-4B35-998D-8325FE7BC475}" type="presParOf" srcId="{6862F0E5-5911-4ECB-925F-329105A73622}" destId="{CABCAEA9-1125-4FBF-B240-69EC0A27B144}" srcOrd="1" destOrd="0" presId="urn:microsoft.com/office/officeart/2005/8/layout/hierarchy2"/>
    <dgm:cxn modelId="{17C05544-D9D5-439A-8713-61D189D59C1B}" type="presParOf" srcId="{CABCAEA9-1125-4FBF-B240-69EC0A27B144}" destId="{97D0CA91-F62F-47ED-8FF7-FF8C5F1F33A6}" srcOrd="0" destOrd="0" presId="urn:microsoft.com/office/officeart/2005/8/layout/hierarchy2"/>
    <dgm:cxn modelId="{BDDC5080-4BE3-4097-90D6-0D6F8884665A}" type="presParOf" srcId="{CABCAEA9-1125-4FBF-B240-69EC0A27B144}" destId="{12412EF9-A18B-4E03-8617-EADBB676BD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18C7F3C-6479-48EB-88D3-B988B6E5908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834834-931A-4920-BDEF-7696EB86ABEC}">
      <dgm:prSet phldrT="[Текст]"/>
      <dgm:spPr/>
      <dgm:t>
        <a:bodyPr/>
        <a:lstStyle/>
        <a:p>
          <a:r>
            <a:rPr lang="ru-RU" dirty="0" smtClean="0"/>
            <a:t>Транспортный налог</a:t>
          </a:r>
          <a:endParaRPr lang="ru-RU" dirty="0"/>
        </a:p>
      </dgm:t>
    </dgm:pt>
    <dgm:pt modelId="{4E59110F-D153-4202-B3F7-B7AE60DFAA96}" type="parTrans" cxnId="{21C86713-A521-4A4E-B7BF-93FA68E1A656}">
      <dgm:prSet/>
      <dgm:spPr/>
      <dgm:t>
        <a:bodyPr/>
        <a:lstStyle/>
        <a:p>
          <a:endParaRPr lang="ru-RU"/>
        </a:p>
      </dgm:t>
    </dgm:pt>
    <dgm:pt modelId="{2D6A44BB-9278-4A4F-B860-15017DB272C2}" type="sibTrans" cxnId="{21C86713-A521-4A4E-B7BF-93FA68E1A656}">
      <dgm:prSet/>
      <dgm:spPr/>
      <dgm:t>
        <a:bodyPr/>
        <a:lstStyle/>
        <a:p>
          <a:endParaRPr lang="ru-RU"/>
        </a:p>
      </dgm:t>
    </dgm:pt>
    <dgm:pt modelId="{375C8FA0-05BA-4588-B610-E7706C6793AB}">
      <dgm:prSet phldrT="[Текст]"/>
      <dgm:spPr/>
      <dgm:t>
        <a:bodyPr/>
        <a:lstStyle/>
        <a:p>
          <a:r>
            <a:rPr lang="ru-RU" dirty="0" smtClean="0"/>
            <a:t>Налоговый период </a:t>
          </a:r>
          <a:endParaRPr lang="ru-RU" dirty="0"/>
        </a:p>
      </dgm:t>
    </dgm:pt>
    <dgm:pt modelId="{D0F13BBD-FED2-42E7-AA6E-295CB3EEA242}" type="parTrans" cxnId="{536F9F00-2E3D-450A-A628-13F7C7693C25}">
      <dgm:prSet/>
      <dgm:spPr/>
      <dgm:t>
        <a:bodyPr/>
        <a:lstStyle/>
        <a:p>
          <a:endParaRPr lang="ru-RU"/>
        </a:p>
      </dgm:t>
    </dgm:pt>
    <dgm:pt modelId="{524C1131-624C-4D10-93BA-95ADDF4ED754}" type="sibTrans" cxnId="{536F9F00-2E3D-450A-A628-13F7C7693C25}">
      <dgm:prSet/>
      <dgm:spPr/>
      <dgm:t>
        <a:bodyPr/>
        <a:lstStyle/>
        <a:p>
          <a:endParaRPr lang="ru-RU"/>
        </a:p>
      </dgm:t>
    </dgm:pt>
    <dgm:pt modelId="{633D69E0-178C-4AC1-8E2E-E0081B174878}">
      <dgm:prSet phldrT="[Текст]"/>
      <dgm:spPr/>
      <dgm:t>
        <a:bodyPr/>
        <a:lstStyle/>
        <a:p>
          <a:r>
            <a:rPr lang="ru-RU" dirty="0" smtClean="0"/>
            <a:t>календарный год </a:t>
          </a:r>
          <a:endParaRPr lang="ru-RU" dirty="0"/>
        </a:p>
      </dgm:t>
    </dgm:pt>
    <dgm:pt modelId="{7B5FB278-2BA5-4977-ABE4-2ABE2185C51C}" type="parTrans" cxnId="{1B283C84-D05D-4BBA-AA7F-0B6A609CFBDC}">
      <dgm:prSet/>
      <dgm:spPr/>
      <dgm:t>
        <a:bodyPr/>
        <a:lstStyle/>
        <a:p>
          <a:endParaRPr lang="ru-RU"/>
        </a:p>
      </dgm:t>
    </dgm:pt>
    <dgm:pt modelId="{74FCEE5B-6E93-4730-BEEC-0120AA4FD793}" type="sibTrans" cxnId="{1B283C84-D05D-4BBA-AA7F-0B6A609CFBDC}">
      <dgm:prSet/>
      <dgm:spPr/>
      <dgm:t>
        <a:bodyPr/>
        <a:lstStyle/>
        <a:p>
          <a:endParaRPr lang="ru-RU"/>
        </a:p>
      </dgm:t>
    </dgm:pt>
    <dgm:pt modelId="{9CB07B0D-BF9C-43E6-8F68-E08605DD3515}">
      <dgm:prSet phldrT="[Текст]"/>
      <dgm:spPr/>
      <dgm:t>
        <a:bodyPr/>
        <a:lstStyle/>
        <a:p>
          <a:r>
            <a:rPr lang="ru-RU" dirty="0" smtClean="0"/>
            <a:t>Отчетные периоды</a:t>
          </a:r>
          <a:endParaRPr lang="ru-RU" dirty="0"/>
        </a:p>
      </dgm:t>
    </dgm:pt>
    <dgm:pt modelId="{EA56111A-5876-481F-B698-819E75169F57}" type="parTrans" cxnId="{5C3BF960-52A8-4906-8CFB-CE011CA61529}">
      <dgm:prSet/>
      <dgm:spPr/>
      <dgm:t>
        <a:bodyPr/>
        <a:lstStyle/>
        <a:p>
          <a:endParaRPr lang="ru-RU"/>
        </a:p>
      </dgm:t>
    </dgm:pt>
    <dgm:pt modelId="{14D497BF-2578-48AB-94AB-8DBEBDF61B50}" type="sibTrans" cxnId="{5C3BF960-52A8-4906-8CFB-CE011CA61529}">
      <dgm:prSet/>
      <dgm:spPr/>
      <dgm:t>
        <a:bodyPr/>
        <a:lstStyle/>
        <a:p>
          <a:endParaRPr lang="ru-RU"/>
        </a:p>
      </dgm:t>
    </dgm:pt>
    <dgm:pt modelId="{638CBE51-819C-41FD-89B0-DDCBFD294C74}">
      <dgm:prSet phldrT="[Текст]"/>
      <dgm:spPr/>
      <dgm:t>
        <a:bodyPr/>
        <a:lstStyle/>
        <a:p>
          <a:r>
            <a:rPr lang="ru-RU" dirty="0" smtClean="0"/>
            <a:t>Налоговые ставки </a:t>
          </a:r>
          <a:endParaRPr lang="ru-RU" dirty="0"/>
        </a:p>
      </dgm:t>
    </dgm:pt>
    <dgm:pt modelId="{B0438812-A51D-42FC-A317-BD84A0B583CA}" type="parTrans" cxnId="{24028540-8787-4E09-B2FF-443C51FC947B}">
      <dgm:prSet/>
      <dgm:spPr/>
      <dgm:t>
        <a:bodyPr/>
        <a:lstStyle/>
        <a:p>
          <a:endParaRPr lang="ru-RU"/>
        </a:p>
      </dgm:t>
    </dgm:pt>
    <dgm:pt modelId="{22247CBD-B422-4A4E-8DFF-A5CB8FA1FA39}" type="sibTrans" cxnId="{24028540-8787-4E09-B2FF-443C51FC947B}">
      <dgm:prSet/>
      <dgm:spPr/>
      <dgm:t>
        <a:bodyPr/>
        <a:lstStyle/>
        <a:p>
          <a:endParaRPr lang="ru-RU"/>
        </a:p>
      </dgm:t>
    </dgm:pt>
    <dgm:pt modelId="{42F73149-CA84-4D1C-A819-64D1A0B3D079}">
      <dgm:prSet phldrT="[Текст]"/>
      <dgm:spPr/>
      <dgm:t>
        <a:bodyPr/>
        <a:lstStyle/>
        <a:p>
          <a:r>
            <a:rPr lang="ru-RU" dirty="0" smtClean="0"/>
            <a:t>законами субъектов РФ в зависимости от мощности двигателя, тяги реактивного двигателя или валовой вместимости транспортных средств, категории транспортных средств в расчете на 1 л. с.</a:t>
          </a:r>
          <a:endParaRPr lang="ru-RU" dirty="0"/>
        </a:p>
      </dgm:t>
    </dgm:pt>
    <dgm:pt modelId="{07F3F0CA-1F77-4885-9C79-10EFBA2D5B28}" type="parTrans" cxnId="{36670884-98AF-4D2C-89CE-278C1FED8DDD}">
      <dgm:prSet/>
      <dgm:spPr/>
      <dgm:t>
        <a:bodyPr/>
        <a:lstStyle/>
        <a:p>
          <a:endParaRPr lang="ru-RU"/>
        </a:p>
      </dgm:t>
    </dgm:pt>
    <dgm:pt modelId="{2E865B82-7993-4FAE-A3EA-DAED4CADA4A6}" type="sibTrans" cxnId="{36670884-98AF-4D2C-89CE-278C1FED8DDD}">
      <dgm:prSet/>
      <dgm:spPr/>
      <dgm:t>
        <a:bodyPr/>
        <a:lstStyle/>
        <a:p>
          <a:endParaRPr lang="ru-RU"/>
        </a:p>
      </dgm:t>
    </dgm:pt>
    <dgm:pt modelId="{0EF4D3E8-05F7-4F84-BA92-DA967F00ACF4}">
      <dgm:prSet phldrT="[Текст]"/>
      <dgm:spPr/>
      <dgm:t>
        <a:bodyPr/>
        <a:lstStyle/>
        <a:p>
          <a:r>
            <a:rPr lang="ru-RU" dirty="0" smtClean="0"/>
            <a:t>первый квартал, второй квартал, третий квартал </a:t>
          </a:r>
          <a:endParaRPr lang="ru-RU" dirty="0"/>
        </a:p>
      </dgm:t>
    </dgm:pt>
    <dgm:pt modelId="{C0A82A94-3338-446E-ADC3-CD4079A073D2}" type="parTrans" cxnId="{F3E9CB59-33BF-48B4-8514-DDC65180E722}">
      <dgm:prSet/>
      <dgm:spPr/>
      <dgm:t>
        <a:bodyPr/>
        <a:lstStyle/>
        <a:p>
          <a:endParaRPr lang="ru-RU"/>
        </a:p>
      </dgm:t>
    </dgm:pt>
    <dgm:pt modelId="{0204DCDA-7F8A-47B6-B17F-F42490D0D90C}" type="sibTrans" cxnId="{F3E9CB59-33BF-48B4-8514-DDC65180E722}">
      <dgm:prSet/>
      <dgm:spPr/>
      <dgm:t>
        <a:bodyPr/>
        <a:lstStyle/>
        <a:p>
          <a:endParaRPr lang="ru-RU"/>
        </a:p>
      </dgm:t>
    </dgm:pt>
    <dgm:pt modelId="{0DF7D9F6-AC12-45F8-B8D4-994A6CBE9D96}">
      <dgm:prSet phldrT="[Текст]"/>
      <dgm:spPr/>
      <dgm:t>
        <a:bodyPr/>
        <a:lstStyle/>
        <a:p>
          <a:r>
            <a:rPr lang="ru-RU" dirty="0" smtClean="0"/>
            <a:t>Порядок и сроки уплаты налога </a:t>
          </a:r>
          <a:endParaRPr lang="ru-RU" dirty="0"/>
        </a:p>
      </dgm:t>
    </dgm:pt>
    <dgm:pt modelId="{F7DB9B67-0B2F-48A6-9DD4-FFEA7EE5F78C}" type="parTrans" cxnId="{6A166FC1-4236-4D7C-B749-284919AE5CE0}">
      <dgm:prSet/>
      <dgm:spPr/>
      <dgm:t>
        <a:bodyPr/>
        <a:lstStyle/>
        <a:p>
          <a:endParaRPr lang="ru-RU"/>
        </a:p>
      </dgm:t>
    </dgm:pt>
    <dgm:pt modelId="{BFB31ED4-11BD-4B5C-B046-524FB9C7D044}" type="sibTrans" cxnId="{6A166FC1-4236-4D7C-B749-284919AE5CE0}">
      <dgm:prSet/>
      <dgm:spPr/>
      <dgm:t>
        <a:bodyPr/>
        <a:lstStyle/>
        <a:p>
          <a:endParaRPr lang="ru-RU"/>
        </a:p>
      </dgm:t>
    </dgm:pt>
    <dgm:pt modelId="{E75B860D-4728-4DA3-86E0-12BDBA637BCA}">
      <dgm:prSet phldrT="[Текст]"/>
      <dgm:spPr/>
      <dgm:t>
        <a:bodyPr/>
        <a:lstStyle/>
        <a:p>
          <a:r>
            <a:rPr lang="ru-RU" dirty="0" smtClean="0"/>
            <a:t>предусмотрены в ст. 363 НК РФ</a:t>
          </a:r>
          <a:endParaRPr lang="ru-RU" dirty="0"/>
        </a:p>
      </dgm:t>
    </dgm:pt>
    <dgm:pt modelId="{CDCA860C-4264-446A-94B3-E1F1DD5E6314}" type="parTrans" cxnId="{C01E2F73-2A81-42E1-9349-88ECBFD4A8FB}">
      <dgm:prSet/>
      <dgm:spPr/>
      <dgm:t>
        <a:bodyPr/>
        <a:lstStyle/>
        <a:p>
          <a:endParaRPr lang="ru-RU"/>
        </a:p>
      </dgm:t>
    </dgm:pt>
    <dgm:pt modelId="{9406EA88-3D4A-4968-A55C-2253DFFAEDC8}" type="sibTrans" cxnId="{C01E2F73-2A81-42E1-9349-88ECBFD4A8FB}">
      <dgm:prSet/>
      <dgm:spPr/>
      <dgm:t>
        <a:bodyPr/>
        <a:lstStyle/>
        <a:p>
          <a:endParaRPr lang="ru-RU"/>
        </a:p>
      </dgm:t>
    </dgm:pt>
    <dgm:pt modelId="{54392B7A-C3FA-4EB9-BF8A-29D306268EB3}" type="pres">
      <dgm:prSet presAssocID="{A18C7F3C-6479-48EB-88D3-B988B6E5908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FC786FC-21FF-42C4-A21B-F4B23CB44C5F}" type="pres">
      <dgm:prSet presAssocID="{13834834-931A-4920-BDEF-7696EB86ABEC}" presName="hierRoot1" presStyleCnt="0"/>
      <dgm:spPr/>
    </dgm:pt>
    <dgm:pt modelId="{D3F4D5DD-398B-4F9C-BD18-9D9886CD7E38}" type="pres">
      <dgm:prSet presAssocID="{13834834-931A-4920-BDEF-7696EB86ABEC}" presName="composite" presStyleCnt="0"/>
      <dgm:spPr/>
    </dgm:pt>
    <dgm:pt modelId="{794C393E-A7AD-434D-B133-F4D3A013499C}" type="pres">
      <dgm:prSet presAssocID="{13834834-931A-4920-BDEF-7696EB86ABEC}" presName="background" presStyleLbl="node0" presStyleIdx="0" presStyleCnt="1"/>
      <dgm:spPr/>
    </dgm:pt>
    <dgm:pt modelId="{59DF4736-5A2C-4AA8-8B1A-FDCA7B6031AD}" type="pres">
      <dgm:prSet presAssocID="{13834834-931A-4920-BDEF-7696EB86ABEC}" presName="text" presStyleLbl="fgAcc0" presStyleIdx="0" presStyleCnt="1" custScaleX="170673" custLinFactNeighborX="-1395" custLinFactNeighborY="-28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C21184-7707-48BB-BBC0-1E25C9CA51FF}" type="pres">
      <dgm:prSet presAssocID="{13834834-931A-4920-BDEF-7696EB86ABEC}" presName="hierChild2" presStyleCnt="0"/>
      <dgm:spPr/>
    </dgm:pt>
    <dgm:pt modelId="{F57E6000-97CD-45F6-81BC-FC9CADAF6837}" type="pres">
      <dgm:prSet presAssocID="{D0F13BBD-FED2-42E7-AA6E-295CB3EEA242}" presName="Name10" presStyleLbl="parChTrans1D2" presStyleIdx="0" presStyleCnt="4"/>
      <dgm:spPr/>
    </dgm:pt>
    <dgm:pt modelId="{22F15459-1883-4A42-99C6-04FC9513DBFC}" type="pres">
      <dgm:prSet presAssocID="{375C8FA0-05BA-4588-B610-E7706C6793AB}" presName="hierRoot2" presStyleCnt="0"/>
      <dgm:spPr/>
    </dgm:pt>
    <dgm:pt modelId="{29044995-063F-4E4C-8709-856CEAAFF98E}" type="pres">
      <dgm:prSet presAssocID="{375C8FA0-05BA-4588-B610-E7706C6793AB}" presName="composite2" presStyleCnt="0"/>
      <dgm:spPr/>
    </dgm:pt>
    <dgm:pt modelId="{99CD349E-63B4-4B06-B67B-D8900A7D1ED4}" type="pres">
      <dgm:prSet presAssocID="{375C8FA0-05BA-4588-B610-E7706C6793AB}" presName="background2" presStyleLbl="node2" presStyleIdx="0" presStyleCnt="4"/>
      <dgm:spPr/>
    </dgm:pt>
    <dgm:pt modelId="{1B2EEA12-5A7F-4D63-A5BE-8BB6DB70C537}" type="pres">
      <dgm:prSet presAssocID="{375C8FA0-05BA-4588-B610-E7706C6793AB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E2E27C-7A71-4917-B330-658651EC8D18}" type="pres">
      <dgm:prSet presAssocID="{375C8FA0-05BA-4588-B610-E7706C6793AB}" presName="hierChild3" presStyleCnt="0"/>
      <dgm:spPr/>
    </dgm:pt>
    <dgm:pt modelId="{0A9F6DC8-AB78-4A2E-A337-073BEE5559B9}" type="pres">
      <dgm:prSet presAssocID="{7B5FB278-2BA5-4977-ABE4-2ABE2185C51C}" presName="Name17" presStyleLbl="parChTrans1D3" presStyleIdx="0" presStyleCnt="4"/>
      <dgm:spPr/>
    </dgm:pt>
    <dgm:pt modelId="{4DE1E940-B41C-40A1-8FF4-AE33D6EA0971}" type="pres">
      <dgm:prSet presAssocID="{633D69E0-178C-4AC1-8E2E-E0081B174878}" presName="hierRoot3" presStyleCnt="0"/>
      <dgm:spPr/>
    </dgm:pt>
    <dgm:pt modelId="{8E53D7CD-6F19-4E3B-8E54-548590A84688}" type="pres">
      <dgm:prSet presAssocID="{633D69E0-178C-4AC1-8E2E-E0081B174878}" presName="composite3" presStyleCnt="0"/>
      <dgm:spPr/>
    </dgm:pt>
    <dgm:pt modelId="{3A504123-8D45-4F2E-A974-D2C33B20524E}" type="pres">
      <dgm:prSet presAssocID="{633D69E0-178C-4AC1-8E2E-E0081B174878}" presName="background3" presStyleLbl="node3" presStyleIdx="0" presStyleCnt="4"/>
      <dgm:spPr/>
    </dgm:pt>
    <dgm:pt modelId="{46266397-A5BF-46AF-A7E9-48DD91760806}" type="pres">
      <dgm:prSet presAssocID="{633D69E0-178C-4AC1-8E2E-E0081B174878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E5818A-C904-4183-82B7-EDE611E3B530}" type="pres">
      <dgm:prSet presAssocID="{633D69E0-178C-4AC1-8E2E-E0081B174878}" presName="hierChild4" presStyleCnt="0"/>
      <dgm:spPr/>
    </dgm:pt>
    <dgm:pt modelId="{07D397C9-83DD-4ACE-854C-17FE93BA5B57}" type="pres">
      <dgm:prSet presAssocID="{EA56111A-5876-481F-B698-819E75169F57}" presName="Name10" presStyleLbl="parChTrans1D2" presStyleIdx="1" presStyleCnt="4"/>
      <dgm:spPr/>
    </dgm:pt>
    <dgm:pt modelId="{F633C8EF-165A-44C1-8796-3517B80ECD72}" type="pres">
      <dgm:prSet presAssocID="{9CB07B0D-BF9C-43E6-8F68-E08605DD3515}" presName="hierRoot2" presStyleCnt="0"/>
      <dgm:spPr/>
    </dgm:pt>
    <dgm:pt modelId="{19521061-9713-4ED3-9DB0-EC538ABB3A12}" type="pres">
      <dgm:prSet presAssocID="{9CB07B0D-BF9C-43E6-8F68-E08605DD3515}" presName="composite2" presStyleCnt="0"/>
      <dgm:spPr/>
    </dgm:pt>
    <dgm:pt modelId="{F1355A56-AE06-42DB-B49E-B14705E86B49}" type="pres">
      <dgm:prSet presAssocID="{9CB07B0D-BF9C-43E6-8F68-E08605DD3515}" presName="background2" presStyleLbl="node2" presStyleIdx="1" presStyleCnt="4"/>
      <dgm:spPr/>
    </dgm:pt>
    <dgm:pt modelId="{17FCA03F-C816-4228-85C2-398214B41C3B}" type="pres">
      <dgm:prSet presAssocID="{9CB07B0D-BF9C-43E6-8F68-E08605DD3515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3766EB-F3D5-40D4-8EFF-B19CD46EC813}" type="pres">
      <dgm:prSet presAssocID="{9CB07B0D-BF9C-43E6-8F68-E08605DD3515}" presName="hierChild3" presStyleCnt="0"/>
      <dgm:spPr/>
    </dgm:pt>
    <dgm:pt modelId="{7A582F76-35C3-49BD-981E-FA938112B86F}" type="pres">
      <dgm:prSet presAssocID="{C0A82A94-3338-446E-ADC3-CD4079A073D2}" presName="Name17" presStyleLbl="parChTrans1D3" presStyleIdx="1" presStyleCnt="4"/>
      <dgm:spPr/>
    </dgm:pt>
    <dgm:pt modelId="{470F1D1F-3F8E-445F-8B35-9289E15D3770}" type="pres">
      <dgm:prSet presAssocID="{0EF4D3E8-05F7-4F84-BA92-DA967F00ACF4}" presName="hierRoot3" presStyleCnt="0"/>
      <dgm:spPr/>
    </dgm:pt>
    <dgm:pt modelId="{AE538A07-4070-4A3A-9E7B-FEB8AAE3FD50}" type="pres">
      <dgm:prSet presAssocID="{0EF4D3E8-05F7-4F84-BA92-DA967F00ACF4}" presName="composite3" presStyleCnt="0"/>
      <dgm:spPr/>
    </dgm:pt>
    <dgm:pt modelId="{AEDDB529-9F91-4D2C-A77D-20DAF2E884A4}" type="pres">
      <dgm:prSet presAssocID="{0EF4D3E8-05F7-4F84-BA92-DA967F00ACF4}" presName="background3" presStyleLbl="node3" presStyleIdx="1" presStyleCnt="4"/>
      <dgm:spPr/>
    </dgm:pt>
    <dgm:pt modelId="{D8CF3451-2213-4BEC-B4E3-CD07D50B020B}" type="pres">
      <dgm:prSet presAssocID="{0EF4D3E8-05F7-4F84-BA92-DA967F00ACF4}" presName="text3" presStyleLbl="fgAcc3" presStyleIdx="1" presStyleCnt="4" custScaleY="1257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021A77-B8E6-462E-9491-6E4C3B7CAECD}" type="pres">
      <dgm:prSet presAssocID="{0EF4D3E8-05F7-4F84-BA92-DA967F00ACF4}" presName="hierChild4" presStyleCnt="0"/>
      <dgm:spPr/>
    </dgm:pt>
    <dgm:pt modelId="{1EA493F1-7FA0-47E6-A457-D23D446DD418}" type="pres">
      <dgm:prSet presAssocID="{B0438812-A51D-42FC-A317-BD84A0B583CA}" presName="Name10" presStyleLbl="parChTrans1D2" presStyleIdx="2" presStyleCnt="4"/>
      <dgm:spPr/>
    </dgm:pt>
    <dgm:pt modelId="{3B3A09C8-AFE8-4662-8870-A66547768E49}" type="pres">
      <dgm:prSet presAssocID="{638CBE51-819C-41FD-89B0-DDCBFD294C74}" presName="hierRoot2" presStyleCnt="0"/>
      <dgm:spPr/>
    </dgm:pt>
    <dgm:pt modelId="{BA0E33BE-C8B9-4D01-8B2D-ABFB4BEE5E3D}" type="pres">
      <dgm:prSet presAssocID="{638CBE51-819C-41FD-89B0-DDCBFD294C74}" presName="composite2" presStyleCnt="0"/>
      <dgm:spPr/>
    </dgm:pt>
    <dgm:pt modelId="{A8D694DB-26C8-41B5-B6B4-A9D02A7902F1}" type="pres">
      <dgm:prSet presAssocID="{638CBE51-819C-41FD-89B0-DDCBFD294C74}" presName="background2" presStyleLbl="node2" presStyleIdx="2" presStyleCnt="4"/>
      <dgm:spPr/>
    </dgm:pt>
    <dgm:pt modelId="{9470C2D9-B32B-4104-A026-6274E7A0EF59}" type="pres">
      <dgm:prSet presAssocID="{638CBE51-819C-41FD-89B0-DDCBFD294C74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373E89-7385-4665-BBBB-49036CA4CCDB}" type="pres">
      <dgm:prSet presAssocID="{638CBE51-819C-41FD-89B0-DDCBFD294C74}" presName="hierChild3" presStyleCnt="0"/>
      <dgm:spPr/>
    </dgm:pt>
    <dgm:pt modelId="{37B7275E-7E3F-4A66-AD9C-AB960F8E69A4}" type="pres">
      <dgm:prSet presAssocID="{07F3F0CA-1F77-4885-9C79-10EFBA2D5B28}" presName="Name17" presStyleLbl="parChTrans1D3" presStyleIdx="2" presStyleCnt="4"/>
      <dgm:spPr/>
    </dgm:pt>
    <dgm:pt modelId="{3DF6032F-DE1A-41CB-843C-C52CE92BC07B}" type="pres">
      <dgm:prSet presAssocID="{42F73149-CA84-4D1C-A819-64D1A0B3D079}" presName="hierRoot3" presStyleCnt="0"/>
      <dgm:spPr/>
    </dgm:pt>
    <dgm:pt modelId="{333FB366-F5FF-44A4-A0F6-D08F55B52EFD}" type="pres">
      <dgm:prSet presAssocID="{42F73149-CA84-4D1C-A819-64D1A0B3D079}" presName="composite3" presStyleCnt="0"/>
      <dgm:spPr/>
    </dgm:pt>
    <dgm:pt modelId="{CC2F5DC3-BE33-4CED-8DA1-B2307B58B503}" type="pres">
      <dgm:prSet presAssocID="{42F73149-CA84-4D1C-A819-64D1A0B3D079}" presName="background3" presStyleLbl="node3" presStyleIdx="2" presStyleCnt="4"/>
      <dgm:spPr/>
    </dgm:pt>
    <dgm:pt modelId="{8B4E9DE5-A645-4F26-99DB-EE051CBE290C}" type="pres">
      <dgm:prSet presAssocID="{42F73149-CA84-4D1C-A819-64D1A0B3D079}" presName="text3" presStyleLbl="fgAcc3" presStyleIdx="2" presStyleCnt="4" custScaleX="132747" custScaleY="2005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0461EA-1AFD-478F-8B5C-028D459C8CA3}" type="pres">
      <dgm:prSet presAssocID="{42F73149-CA84-4D1C-A819-64D1A0B3D079}" presName="hierChild4" presStyleCnt="0"/>
      <dgm:spPr/>
    </dgm:pt>
    <dgm:pt modelId="{89C5F8CA-D8C5-40A4-BBD5-39A6EEC86A69}" type="pres">
      <dgm:prSet presAssocID="{F7DB9B67-0B2F-48A6-9DD4-FFEA7EE5F78C}" presName="Name10" presStyleLbl="parChTrans1D2" presStyleIdx="3" presStyleCnt="4"/>
      <dgm:spPr/>
    </dgm:pt>
    <dgm:pt modelId="{C314E03D-0D7F-49DD-BF56-CEDC4653A3FA}" type="pres">
      <dgm:prSet presAssocID="{0DF7D9F6-AC12-45F8-B8D4-994A6CBE9D96}" presName="hierRoot2" presStyleCnt="0"/>
      <dgm:spPr/>
    </dgm:pt>
    <dgm:pt modelId="{FFF0F412-D429-433E-B2FA-038447B69F8D}" type="pres">
      <dgm:prSet presAssocID="{0DF7D9F6-AC12-45F8-B8D4-994A6CBE9D96}" presName="composite2" presStyleCnt="0"/>
      <dgm:spPr/>
    </dgm:pt>
    <dgm:pt modelId="{C9FEF56F-FC90-4661-84EA-008E3D8363EE}" type="pres">
      <dgm:prSet presAssocID="{0DF7D9F6-AC12-45F8-B8D4-994A6CBE9D96}" presName="background2" presStyleLbl="node2" presStyleIdx="3" presStyleCnt="4"/>
      <dgm:spPr/>
    </dgm:pt>
    <dgm:pt modelId="{E1B68A34-9663-4A7B-A4E9-51EEA9ABE233}" type="pres">
      <dgm:prSet presAssocID="{0DF7D9F6-AC12-45F8-B8D4-994A6CBE9D96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9B5E0F-927D-47D8-8975-6CCACDE57001}" type="pres">
      <dgm:prSet presAssocID="{0DF7D9F6-AC12-45F8-B8D4-994A6CBE9D96}" presName="hierChild3" presStyleCnt="0"/>
      <dgm:spPr/>
    </dgm:pt>
    <dgm:pt modelId="{48A0BCA9-3359-4129-87DD-6459C68DBC47}" type="pres">
      <dgm:prSet presAssocID="{CDCA860C-4264-446A-94B3-E1F1DD5E6314}" presName="Name17" presStyleLbl="parChTrans1D3" presStyleIdx="3" presStyleCnt="4"/>
      <dgm:spPr/>
    </dgm:pt>
    <dgm:pt modelId="{E6E4DBBF-091A-4842-BBBB-A3086E9C4D90}" type="pres">
      <dgm:prSet presAssocID="{E75B860D-4728-4DA3-86E0-12BDBA637BCA}" presName="hierRoot3" presStyleCnt="0"/>
      <dgm:spPr/>
    </dgm:pt>
    <dgm:pt modelId="{102E5C97-2FD5-410B-B542-ACAB52A635FC}" type="pres">
      <dgm:prSet presAssocID="{E75B860D-4728-4DA3-86E0-12BDBA637BCA}" presName="composite3" presStyleCnt="0"/>
      <dgm:spPr/>
    </dgm:pt>
    <dgm:pt modelId="{752F009E-904B-4F25-BB8C-23A6AB18463B}" type="pres">
      <dgm:prSet presAssocID="{E75B860D-4728-4DA3-86E0-12BDBA637BCA}" presName="background3" presStyleLbl="node3" presStyleIdx="3" presStyleCnt="4"/>
      <dgm:spPr/>
    </dgm:pt>
    <dgm:pt modelId="{408F7713-862F-4E5B-8939-CF260A124275}" type="pres">
      <dgm:prSet presAssocID="{E75B860D-4728-4DA3-86E0-12BDBA637BCA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581A81-E69C-4A6A-AC9B-23915C16C3EB}" type="pres">
      <dgm:prSet presAssocID="{E75B860D-4728-4DA3-86E0-12BDBA637BCA}" presName="hierChild4" presStyleCnt="0"/>
      <dgm:spPr/>
    </dgm:pt>
  </dgm:ptLst>
  <dgm:cxnLst>
    <dgm:cxn modelId="{DDCDB6E0-66D5-423E-815E-D388CD4031FB}" type="presOf" srcId="{0EF4D3E8-05F7-4F84-BA92-DA967F00ACF4}" destId="{D8CF3451-2213-4BEC-B4E3-CD07D50B020B}" srcOrd="0" destOrd="0" presId="urn:microsoft.com/office/officeart/2005/8/layout/hierarchy1"/>
    <dgm:cxn modelId="{C01E2F73-2A81-42E1-9349-88ECBFD4A8FB}" srcId="{0DF7D9F6-AC12-45F8-B8D4-994A6CBE9D96}" destId="{E75B860D-4728-4DA3-86E0-12BDBA637BCA}" srcOrd="0" destOrd="0" parTransId="{CDCA860C-4264-446A-94B3-E1F1DD5E6314}" sibTransId="{9406EA88-3D4A-4968-A55C-2253DFFAEDC8}"/>
    <dgm:cxn modelId="{AA12458E-5A50-4F5B-8B1D-66A8BC65D67B}" type="presOf" srcId="{9CB07B0D-BF9C-43E6-8F68-E08605DD3515}" destId="{17FCA03F-C816-4228-85C2-398214B41C3B}" srcOrd="0" destOrd="0" presId="urn:microsoft.com/office/officeart/2005/8/layout/hierarchy1"/>
    <dgm:cxn modelId="{5C3BF960-52A8-4906-8CFB-CE011CA61529}" srcId="{13834834-931A-4920-BDEF-7696EB86ABEC}" destId="{9CB07B0D-BF9C-43E6-8F68-E08605DD3515}" srcOrd="1" destOrd="0" parTransId="{EA56111A-5876-481F-B698-819E75169F57}" sibTransId="{14D497BF-2578-48AB-94AB-8DBEBDF61B50}"/>
    <dgm:cxn modelId="{66139AA6-5B20-4B5F-ACCF-5F483115205E}" type="presOf" srcId="{07F3F0CA-1F77-4885-9C79-10EFBA2D5B28}" destId="{37B7275E-7E3F-4A66-AD9C-AB960F8E69A4}" srcOrd="0" destOrd="0" presId="urn:microsoft.com/office/officeart/2005/8/layout/hierarchy1"/>
    <dgm:cxn modelId="{0C599890-060B-4C9C-A429-CCD58A55B7F5}" type="presOf" srcId="{CDCA860C-4264-446A-94B3-E1F1DD5E6314}" destId="{48A0BCA9-3359-4129-87DD-6459C68DBC47}" srcOrd="0" destOrd="0" presId="urn:microsoft.com/office/officeart/2005/8/layout/hierarchy1"/>
    <dgm:cxn modelId="{BC47886C-4ED5-4CBD-AB72-D8DFD252DB99}" type="presOf" srcId="{633D69E0-178C-4AC1-8E2E-E0081B174878}" destId="{46266397-A5BF-46AF-A7E9-48DD91760806}" srcOrd="0" destOrd="0" presId="urn:microsoft.com/office/officeart/2005/8/layout/hierarchy1"/>
    <dgm:cxn modelId="{5742F589-65B4-4D5E-85BF-96E2F0522E79}" type="presOf" srcId="{0DF7D9F6-AC12-45F8-B8D4-994A6CBE9D96}" destId="{E1B68A34-9663-4A7B-A4E9-51EEA9ABE233}" srcOrd="0" destOrd="0" presId="urn:microsoft.com/office/officeart/2005/8/layout/hierarchy1"/>
    <dgm:cxn modelId="{1B283C84-D05D-4BBA-AA7F-0B6A609CFBDC}" srcId="{375C8FA0-05BA-4588-B610-E7706C6793AB}" destId="{633D69E0-178C-4AC1-8E2E-E0081B174878}" srcOrd="0" destOrd="0" parTransId="{7B5FB278-2BA5-4977-ABE4-2ABE2185C51C}" sibTransId="{74FCEE5B-6E93-4730-BEEC-0120AA4FD793}"/>
    <dgm:cxn modelId="{FA0886DE-531D-437C-B4CD-EFC22BB23F64}" type="presOf" srcId="{D0F13BBD-FED2-42E7-AA6E-295CB3EEA242}" destId="{F57E6000-97CD-45F6-81BC-FC9CADAF6837}" srcOrd="0" destOrd="0" presId="urn:microsoft.com/office/officeart/2005/8/layout/hierarchy1"/>
    <dgm:cxn modelId="{21C86713-A521-4A4E-B7BF-93FA68E1A656}" srcId="{A18C7F3C-6479-48EB-88D3-B988B6E59087}" destId="{13834834-931A-4920-BDEF-7696EB86ABEC}" srcOrd="0" destOrd="0" parTransId="{4E59110F-D153-4202-B3F7-B7AE60DFAA96}" sibTransId="{2D6A44BB-9278-4A4F-B860-15017DB272C2}"/>
    <dgm:cxn modelId="{D2E1530B-C59D-4249-B7EE-7DC2E1B5993B}" type="presOf" srcId="{13834834-931A-4920-BDEF-7696EB86ABEC}" destId="{59DF4736-5A2C-4AA8-8B1A-FDCA7B6031AD}" srcOrd="0" destOrd="0" presId="urn:microsoft.com/office/officeart/2005/8/layout/hierarchy1"/>
    <dgm:cxn modelId="{421FC0C2-D43B-4870-BA47-0D7F04F0E481}" type="presOf" srcId="{E75B860D-4728-4DA3-86E0-12BDBA637BCA}" destId="{408F7713-862F-4E5B-8939-CF260A124275}" srcOrd="0" destOrd="0" presId="urn:microsoft.com/office/officeart/2005/8/layout/hierarchy1"/>
    <dgm:cxn modelId="{4DEC3F91-AA3E-41DF-9E0A-67863DBEB430}" type="presOf" srcId="{638CBE51-819C-41FD-89B0-DDCBFD294C74}" destId="{9470C2D9-B32B-4104-A026-6274E7A0EF59}" srcOrd="0" destOrd="0" presId="urn:microsoft.com/office/officeart/2005/8/layout/hierarchy1"/>
    <dgm:cxn modelId="{497CEBD1-6097-4FFC-918D-B61F12E9EF2D}" type="presOf" srcId="{7B5FB278-2BA5-4977-ABE4-2ABE2185C51C}" destId="{0A9F6DC8-AB78-4A2E-A337-073BEE5559B9}" srcOrd="0" destOrd="0" presId="urn:microsoft.com/office/officeart/2005/8/layout/hierarchy1"/>
    <dgm:cxn modelId="{536F9F00-2E3D-450A-A628-13F7C7693C25}" srcId="{13834834-931A-4920-BDEF-7696EB86ABEC}" destId="{375C8FA0-05BA-4588-B610-E7706C6793AB}" srcOrd="0" destOrd="0" parTransId="{D0F13BBD-FED2-42E7-AA6E-295CB3EEA242}" sibTransId="{524C1131-624C-4D10-93BA-95ADDF4ED754}"/>
    <dgm:cxn modelId="{3ABE20BD-9640-4FBC-8E2C-A7C931B5C841}" type="presOf" srcId="{42F73149-CA84-4D1C-A819-64D1A0B3D079}" destId="{8B4E9DE5-A645-4F26-99DB-EE051CBE290C}" srcOrd="0" destOrd="0" presId="urn:microsoft.com/office/officeart/2005/8/layout/hierarchy1"/>
    <dgm:cxn modelId="{24028540-8787-4E09-B2FF-443C51FC947B}" srcId="{13834834-931A-4920-BDEF-7696EB86ABEC}" destId="{638CBE51-819C-41FD-89B0-DDCBFD294C74}" srcOrd="2" destOrd="0" parTransId="{B0438812-A51D-42FC-A317-BD84A0B583CA}" sibTransId="{22247CBD-B422-4A4E-8DFF-A5CB8FA1FA39}"/>
    <dgm:cxn modelId="{36670884-98AF-4D2C-89CE-278C1FED8DDD}" srcId="{638CBE51-819C-41FD-89B0-DDCBFD294C74}" destId="{42F73149-CA84-4D1C-A819-64D1A0B3D079}" srcOrd="0" destOrd="0" parTransId="{07F3F0CA-1F77-4885-9C79-10EFBA2D5B28}" sibTransId="{2E865B82-7993-4FAE-A3EA-DAED4CADA4A6}"/>
    <dgm:cxn modelId="{2C497792-8693-4CCD-B7EE-3ADD27426E06}" type="presOf" srcId="{F7DB9B67-0B2F-48A6-9DD4-FFEA7EE5F78C}" destId="{89C5F8CA-D8C5-40A4-BBD5-39A6EEC86A69}" srcOrd="0" destOrd="0" presId="urn:microsoft.com/office/officeart/2005/8/layout/hierarchy1"/>
    <dgm:cxn modelId="{6A166FC1-4236-4D7C-B749-284919AE5CE0}" srcId="{13834834-931A-4920-BDEF-7696EB86ABEC}" destId="{0DF7D9F6-AC12-45F8-B8D4-994A6CBE9D96}" srcOrd="3" destOrd="0" parTransId="{F7DB9B67-0B2F-48A6-9DD4-FFEA7EE5F78C}" sibTransId="{BFB31ED4-11BD-4B5C-B046-524FB9C7D044}"/>
    <dgm:cxn modelId="{F3E9CB59-33BF-48B4-8514-DDC65180E722}" srcId="{9CB07B0D-BF9C-43E6-8F68-E08605DD3515}" destId="{0EF4D3E8-05F7-4F84-BA92-DA967F00ACF4}" srcOrd="0" destOrd="0" parTransId="{C0A82A94-3338-446E-ADC3-CD4079A073D2}" sibTransId="{0204DCDA-7F8A-47B6-B17F-F42490D0D90C}"/>
    <dgm:cxn modelId="{2004CDE2-7197-40F6-B0F1-558948FA4FD5}" type="presOf" srcId="{A18C7F3C-6479-48EB-88D3-B988B6E59087}" destId="{54392B7A-C3FA-4EB9-BF8A-29D306268EB3}" srcOrd="0" destOrd="0" presId="urn:microsoft.com/office/officeart/2005/8/layout/hierarchy1"/>
    <dgm:cxn modelId="{42859AA5-0220-4537-8984-907A141A72DC}" type="presOf" srcId="{C0A82A94-3338-446E-ADC3-CD4079A073D2}" destId="{7A582F76-35C3-49BD-981E-FA938112B86F}" srcOrd="0" destOrd="0" presId="urn:microsoft.com/office/officeart/2005/8/layout/hierarchy1"/>
    <dgm:cxn modelId="{213475DE-CC05-4DFF-B4AD-DEE56470416C}" type="presOf" srcId="{EA56111A-5876-481F-B698-819E75169F57}" destId="{07D397C9-83DD-4ACE-854C-17FE93BA5B57}" srcOrd="0" destOrd="0" presId="urn:microsoft.com/office/officeart/2005/8/layout/hierarchy1"/>
    <dgm:cxn modelId="{4B530763-9E67-4321-9C8F-F768B1CA0ED5}" type="presOf" srcId="{B0438812-A51D-42FC-A317-BD84A0B583CA}" destId="{1EA493F1-7FA0-47E6-A457-D23D446DD418}" srcOrd="0" destOrd="0" presId="urn:microsoft.com/office/officeart/2005/8/layout/hierarchy1"/>
    <dgm:cxn modelId="{6ECD974F-E797-430A-AEDF-D18F1C9AFD3A}" type="presOf" srcId="{375C8FA0-05BA-4588-B610-E7706C6793AB}" destId="{1B2EEA12-5A7F-4D63-A5BE-8BB6DB70C537}" srcOrd="0" destOrd="0" presId="urn:microsoft.com/office/officeart/2005/8/layout/hierarchy1"/>
    <dgm:cxn modelId="{BB0B8AA4-1754-4913-8BA9-4FBCBE29B547}" type="presParOf" srcId="{54392B7A-C3FA-4EB9-BF8A-29D306268EB3}" destId="{FFC786FC-21FF-42C4-A21B-F4B23CB44C5F}" srcOrd="0" destOrd="0" presId="urn:microsoft.com/office/officeart/2005/8/layout/hierarchy1"/>
    <dgm:cxn modelId="{48B33437-B066-4FBF-BB3F-23A658164CD3}" type="presParOf" srcId="{FFC786FC-21FF-42C4-A21B-F4B23CB44C5F}" destId="{D3F4D5DD-398B-4F9C-BD18-9D9886CD7E38}" srcOrd="0" destOrd="0" presId="urn:microsoft.com/office/officeart/2005/8/layout/hierarchy1"/>
    <dgm:cxn modelId="{D6831300-8829-47A7-BC85-0F1872528AEA}" type="presParOf" srcId="{D3F4D5DD-398B-4F9C-BD18-9D9886CD7E38}" destId="{794C393E-A7AD-434D-B133-F4D3A013499C}" srcOrd="0" destOrd="0" presId="urn:microsoft.com/office/officeart/2005/8/layout/hierarchy1"/>
    <dgm:cxn modelId="{F05ECCE8-941C-4933-B455-E7669624D0E1}" type="presParOf" srcId="{D3F4D5DD-398B-4F9C-BD18-9D9886CD7E38}" destId="{59DF4736-5A2C-4AA8-8B1A-FDCA7B6031AD}" srcOrd="1" destOrd="0" presId="urn:microsoft.com/office/officeart/2005/8/layout/hierarchy1"/>
    <dgm:cxn modelId="{60939B95-E32A-46FB-9A7E-3C1610877A7F}" type="presParOf" srcId="{FFC786FC-21FF-42C4-A21B-F4B23CB44C5F}" destId="{D2C21184-7707-48BB-BBC0-1E25C9CA51FF}" srcOrd="1" destOrd="0" presId="urn:microsoft.com/office/officeart/2005/8/layout/hierarchy1"/>
    <dgm:cxn modelId="{C9EE7AD7-18F2-44ED-A716-24F02310A2D3}" type="presParOf" srcId="{D2C21184-7707-48BB-BBC0-1E25C9CA51FF}" destId="{F57E6000-97CD-45F6-81BC-FC9CADAF6837}" srcOrd="0" destOrd="0" presId="urn:microsoft.com/office/officeart/2005/8/layout/hierarchy1"/>
    <dgm:cxn modelId="{38C10D56-442F-41E1-A6CC-CDB7C42D45B0}" type="presParOf" srcId="{D2C21184-7707-48BB-BBC0-1E25C9CA51FF}" destId="{22F15459-1883-4A42-99C6-04FC9513DBFC}" srcOrd="1" destOrd="0" presId="urn:microsoft.com/office/officeart/2005/8/layout/hierarchy1"/>
    <dgm:cxn modelId="{FFF1CD70-5C31-4D39-80C1-547882F55EBB}" type="presParOf" srcId="{22F15459-1883-4A42-99C6-04FC9513DBFC}" destId="{29044995-063F-4E4C-8709-856CEAAFF98E}" srcOrd="0" destOrd="0" presId="urn:microsoft.com/office/officeart/2005/8/layout/hierarchy1"/>
    <dgm:cxn modelId="{A2ED49FD-07AB-4C04-9478-B210C0CA27C2}" type="presParOf" srcId="{29044995-063F-4E4C-8709-856CEAAFF98E}" destId="{99CD349E-63B4-4B06-B67B-D8900A7D1ED4}" srcOrd="0" destOrd="0" presId="urn:microsoft.com/office/officeart/2005/8/layout/hierarchy1"/>
    <dgm:cxn modelId="{6DED5BC1-B0CD-42E2-A3F8-30809DB348BD}" type="presParOf" srcId="{29044995-063F-4E4C-8709-856CEAAFF98E}" destId="{1B2EEA12-5A7F-4D63-A5BE-8BB6DB70C537}" srcOrd="1" destOrd="0" presId="urn:microsoft.com/office/officeart/2005/8/layout/hierarchy1"/>
    <dgm:cxn modelId="{95E86309-7E87-4606-B963-FDCEC57F22CA}" type="presParOf" srcId="{22F15459-1883-4A42-99C6-04FC9513DBFC}" destId="{3BE2E27C-7A71-4917-B330-658651EC8D18}" srcOrd="1" destOrd="0" presId="urn:microsoft.com/office/officeart/2005/8/layout/hierarchy1"/>
    <dgm:cxn modelId="{139C5382-A3BC-4CC9-997B-8631CD6025DF}" type="presParOf" srcId="{3BE2E27C-7A71-4917-B330-658651EC8D18}" destId="{0A9F6DC8-AB78-4A2E-A337-073BEE5559B9}" srcOrd="0" destOrd="0" presId="urn:microsoft.com/office/officeart/2005/8/layout/hierarchy1"/>
    <dgm:cxn modelId="{AB5D9990-EB36-4B22-94FC-9C477115D255}" type="presParOf" srcId="{3BE2E27C-7A71-4917-B330-658651EC8D18}" destId="{4DE1E940-B41C-40A1-8FF4-AE33D6EA0971}" srcOrd="1" destOrd="0" presId="urn:microsoft.com/office/officeart/2005/8/layout/hierarchy1"/>
    <dgm:cxn modelId="{655C554A-2FE9-46E3-B44D-A029A1A3EBC9}" type="presParOf" srcId="{4DE1E940-B41C-40A1-8FF4-AE33D6EA0971}" destId="{8E53D7CD-6F19-4E3B-8E54-548590A84688}" srcOrd="0" destOrd="0" presId="urn:microsoft.com/office/officeart/2005/8/layout/hierarchy1"/>
    <dgm:cxn modelId="{AF49B9AC-FEAF-4DC7-8FF1-D104A46C7F47}" type="presParOf" srcId="{8E53D7CD-6F19-4E3B-8E54-548590A84688}" destId="{3A504123-8D45-4F2E-A974-D2C33B20524E}" srcOrd="0" destOrd="0" presId="urn:microsoft.com/office/officeart/2005/8/layout/hierarchy1"/>
    <dgm:cxn modelId="{4365D318-FA57-48DB-88AE-2AA3EA6F2DB8}" type="presParOf" srcId="{8E53D7CD-6F19-4E3B-8E54-548590A84688}" destId="{46266397-A5BF-46AF-A7E9-48DD91760806}" srcOrd="1" destOrd="0" presId="urn:microsoft.com/office/officeart/2005/8/layout/hierarchy1"/>
    <dgm:cxn modelId="{A2B4789C-C211-42E8-AE3F-AD9438A1BB68}" type="presParOf" srcId="{4DE1E940-B41C-40A1-8FF4-AE33D6EA0971}" destId="{34E5818A-C904-4183-82B7-EDE611E3B530}" srcOrd="1" destOrd="0" presId="urn:microsoft.com/office/officeart/2005/8/layout/hierarchy1"/>
    <dgm:cxn modelId="{D6683732-4D27-4E3E-B969-17D4472BE735}" type="presParOf" srcId="{D2C21184-7707-48BB-BBC0-1E25C9CA51FF}" destId="{07D397C9-83DD-4ACE-854C-17FE93BA5B57}" srcOrd="2" destOrd="0" presId="urn:microsoft.com/office/officeart/2005/8/layout/hierarchy1"/>
    <dgm:cxn modelId="{A7D733D6-8238-4BB2-A66D-58DCB40063F7}" type="presParOf" srcId="{D2C21184-7707-48BB-BBC0-1E25C9CA51FF}" destId="{F633C8EF-165A-44C1-8796-3517B80ECD72}" srcOrd="3" destOrd="0" presId="urn:microsoft.com/office/officeart/2005/8/layout/hierarchy1"/>
    <dgm:cxn modelId="{C26741D8-4DD6-489D-BD24-DAF4D7FCAE0D}" type="presParOf" srcId="{F633C8EF-165A-44C1-8796-3517B80ECD72}" destId="{19521061-9713-4ED3-9DB0-EC538ABB3A12}" srcOrd="0" destOrd="0" presId="urn:microsoft.com/office/officeart/2005/8/layout/hierarchy1"/>
    <dgm:cxn modelId="{E7859C56-0C78-44A1-96BA-188A5130E115}" type="presParOf" srcId="{19521061-9713-4ED3-9DB0-EC538ABB3A12}" destId="{F1355A56-AE06-42DB-B49E-B14705E86B49}" srcOrd="0" destOrd="0" presId="urn:microsoft.com/office/officeart/2005/8/layout/hierarchy1"/>
    <dgm:cxn modelId="{8241CC0A-15E3-4860-BEE7-4A170BEDD8BD}" type="presParOf" srcId="{19521061-9713-4ED3-9DB0-EC538ABB3A12}" destId="{17FCA03F-C816-4228-85C2-398214B41C3B}" srcOrd="1" destOrd="0" presId="urn:microsoft.com/office/officeart/2005/8/layout/hierarchy1"/>
    <dgm:cxn modelId="{1FE5359E-5CDE-487D-8D68-DCD1BBFDC12E}" type="presParOf" srcId="{F633C8EF-165A-44C1-8796-3517B80ECD72}" destId="{C23766EB-F3D5-40D4-8EFF-B19CD46EC813}" srcOrd="1" destOrd="0" presId="urn:microsoft.com/office/officeart/2005/8/layout/hierarchy1"/>
    <dgm:cxn modelId="{6008B29D-32FD-4E55-A72F-BD1CFDAC15A8}" type="presParOf" srcId="{C23766EB-F3D5-40D4-8EFF-B19CD46EC813}" destId="{7A582F76-35C3-49BD-981E-FA938112B86F}" srcOrd="0" destOrd="0" presId="urn:microsoft.com/office/officeart/2005/8/layout/hierarchy1"/>
    <dgm:cxn modelId="{CF8CFB48-3CED-4F04-9872-CF948D166DCC}" type="presParOf" srcId="{C23766EB-F3D5-40D4-8EFF-B19CD46EC813}" destId="{470F1D1F-3F8E-445F-8B35-9289E15D3770}" srcOrd="1" destOrd="0" presId="urn:microsoft.com/office/officeart/2005/8/layout/hierarchy1"/>
    <dgm:cxn modelId="{FF267F75-4322-4649-B97F-E8C49E5A1353}" type="presParOf" srcId="{470F1D1F-3F8E-445F-8B35-9289E15D3770}" destId="{AE538A07-4070-4A3A-9E7B-FEB8AAE3FD50}" srcOrd="0" destOrd="0" presId="urn:microsoft.com/office/officeart/2005/8/layout/hierarchy1"/>
    <dgm:cxn modelId="{98874B2B-BA02-46B1-A2A4-05BC5E7FC198}" type="presParOf" srcId="{AE538A07-4070-4A3A-9E7B-FEB8AAE3FD50}" destId="{AEDDB529-9F91-4D2C-A77D-20DAF2E884A4}" srcOrd="0" destOrd="0" presId="urn:microsoft.com/office/officeart/2005/8/layout/hierarchy1"/>
    <dgm:cxn modelId="{34823801-8A61-4458-9B7A-EE2952A2B1D0}" type="presParOf" srcId="{AE538A07-4070-4A3A-9E7B-FEB8AAE3FD50}" destId="{D8CF3451-2213-4BEC-B4E3-CD07D50B020B}" srcOrd="1" destOrd="0" presId="urn:microsoft.com/office/officeart/2005/8/layout/hierarchy1"/>
    <dgm:cxn modelId="{170060C4-953D-490B-9EEC-636CB781DA16}" type="presParOf" srcId="{470F1D1F-3F8E-445F-8B35-9289E15D3770}" destId="{E1021A77-B8E6-462E-9491-6E4C3B7CAECD}" srcOrd="1" destOrd="0" presId="urn:microsoft.com/office/officeart/2005/8/layout/hierarchy1"/>
    <dgm:cxn modelId="{7461B750-2254-48FA-B6A9-71E0DA3CC4E6}" type="presParOf" srcId="{D2C21184-7707-48BB-BBC0-1E25C9CA51FF}" destId="{1EA493F1-7FA0-47E6-A457-D23D446DD418}" srcOrd="4" destOrd="0" presId="urn:microsoft.com/office/officeart/2005/8/layout/hierarchy1"/>
    <dgm:cxn modelId="{40E8065C-A70D-4023-B086-211729766D64}" type="presParOf" srcId="{D2C21184-7707-48BB-BBC0-1E25C9CA51FF}" destId="{3B3A09C8-AFE8-4662-8870-A66547768E49}" srcOrd="5" destOrd="0" presId="urn:microsoft.com/office/officeart/2005/8/layout/hierarchy1"/>
    <dgm:cxn modelId="{D574A70C-99D2-471F-BC01-D3B1C601317C}" type="presParOf" srcId="{3B3A09C8-AFE8-4662-8870-A66547768E49}" destId="{BA0E33BE-C8B9-4D01-8B2D-ABFB4BEE5E3D}" srcOrd="0" destOrd="0" presId="urn:microsoft.com/office/officeart/2005/8/layout/hierarchy1"/>
    <dgm:cxn modelId="{A476139D-7E69-44A3-9D1C-4EF0C772F78C}" type="presParOf" srcId="{BA0E33BE-C8B9-4D01-8B2D-ABFB4BEE5E3D}" destId="{A8D694DB-26C8-41B5-B6B4-A9D02A7902F1}" srcOrd="0" destOrd="0" presId="urn:microsoft.com/office/officeart/2005/8/layout/hierarchy1"/>
    <dgm:cxn modelId="{3B6AF115-8C6B-4078-9770-D408CBA2C2CA}" type="presParOf" srcId="{BA0E33BE-C8B9-4D01-8B2D-ABFB4BEE5E3D}" destId="{9470C2D9-B32B-4104-A026-6274E7A0EF59}" srcOrd="1" destOrd="0" presId="urn:microsoft.com/office/officeart/2005/8/layout/hierarchy1"/>
    <dgm:cxn modelId="{CF689AAD-5833-49A7-896B-83A3F22CFB05}" type="presParOf" srcId="{3B3A09C8-AFE8-4662-8870-A66547768E49}" destId="{07373E89-7385-4665-BBBB-49036CA4CCDB}" srcOrd="1" destOrd="0" presId="urn:microsoft.com/office/officeart/2005/8/layout/hierarchy1"/>
    <dgm:cxn modelId="{804FA27B-426B-4424-8292-0770364DEAB5}" type="presParOf" srcId="{07373E89-7385-4665-BBBB-49036CA4CCDB}" destId="{37B7275E-7E3F-4A66-AD9C-AB960F8E69A4}" srcOrd="0" destOrd="0" presId="urn:microsoft.com/office/officeart/2005/8/layout/hierarchy1"/>
    <dgm:cxn modelId="{E5F58BE8-9E3F-46D7-8EDF-A89202732836}" type="presParOf" srcId="{07373E89-7385-4665-BBBB-49036CA4CCDB}" destId="{3DF6032F-DE1A-41CB-843C-C52CE92BC07B}" srcOrd="1" destOrd="0" presId="urn:microsoft.com/office/officeart/2005/8/layout/hierarchy1"/>
    <dgm:cxn modelId="{D7EFE345-0139-497C-990C-B68B717D37A0}" type="presParOf" srcId="{3DF6032F-DE1A-41CB-843C-C52CE92BC07B}" destId="{333FB366-F5FF-44A4-A0F6-D08F55B52EFD}" srcOrd="0" destOrd="0" presId="urn:microsoft.com/office/officeart/2005/8/layout/hierarchy1"/>
    <dgm:cxn modelId="{C936B374-4A2A-433E-881A-B5ED48665D19}" type="presParOf" srcId="{333FB366-F5FF-44A4-A0F6-D08F55B52EFD}" destId="{CC2F5DC3-BE33-4CED-8DA1-B2307B58B503}" srcOrd="0" destOrd="0" presId="urn:microsoft.com/office/officeart/2005/8/layout/hierarchy1"/>
    <dgm:cxn modelId="{41B00420-A1F7-4CE3-9862-5D0CB8CA4BCD}" type="presParOf" srcId="{333FB366-F5FF-44A4-A0F6-D08F55B52EFD}" destId="{8B4E9DE5-A645-4F26-99DB-EE051CBE290C}" srcOrd="1" destOrd="0" presId="urn:microsoft.com/office/officeart/2005/8/layout/hierarchy1"/>
    <dgm:cxn modelId="{7970E467-D5FD-4279-BCB9-5444AE9E80D3}" type="presParOf" srcId="{3DF6032F-DE1A-41CB-843C-C52CE92BC07B}" destId="{F50461EA-1AFD-478F-8B5C-028D459C8CA3}" srcOrd="1" destOrd="0" presId="urn:microsoft.com/office/officeart/2005/8/layout/hierarchy1"/>
    <dgm:cxn modelId="{17FB819A-7468-4CF8-8814-CA08F539A6D7}" type="presParOf" srcId="{D2C21184-7707-48BB-BBC0-1E25C9CA51FF}" destId="{89C5F8CA-D8C5-40A4-BBD5-39A6EEC86A69}" srcOrd="6" destOrd="0" presId="urn:microsoft.com/office/officeart/2005/8/layout/hierarchy1"/>
    <dgm:cxn modelId="{FA54EADE-9967-409A-9725-08DA6B223371}" type="presParOf" srcId="{D2C21184-7707-48BB-BBC0-1E25C9CA51FF}" destId="{C314E03D-0D7F-49DD-BF56-CEDC4653A3FA}" srcOrd="7" destOrd="0" presId="urn:microsoft.com/office/officeart/2005/8/layout/hierarchy1"/>
    <dgm:cxn modelId="{8B367E1B-57A2-46DF-AE5C-E1640A90355D}" type="presParOf" srcId="{C314E03D-0D7F-49DD-BF56-CEDC4653A3FA}" destId="{FFF0F412-D429-433E-B2FA-038447B69F8D}" srcOrd="0" destOrd="0" presId="urn:microsoft.com/office/officeart/2005/8/layout/hierarchy1"/>
    <dgm:cxn modelId="{A98F27B3-217E-4697-9857-DA321C027352}" type="presParOf" srcId="{FFF0F412-D429-433E-B2FA-038447B69F8D}" destId="{C9FEF56F-FC90-4661-84EA-008E3D8363EE}" srcOrd="0" destOrd="0" presId="urn:microsoft.com/office/officeart/2005/8/layout/hierarchy1"/>
    <dgm:cxn modelId="{BAA93572-AE5C-4520-BA91-9689DB6D5AF6}" type="presParOf" srcId="{FFF0F412-D429-433E-B2FA-038447B69F8D}" destId="{E1B68A34-9663-4A7B-A4E9-51EEA9ABE233}" srcOrd="1" destOrd="0" presId="urn:microsoft.com/office/officeart/2005/8/layout/hierarchy1"/>
    <dgm:cxn modelId="{C69EA05F-AB5C-4AC4-8BCA-5CA386402B28}" type="presParOf" srcId="{C314E03D-0D7F-49DD-BF56-CEDC4653A3FA}" destId="{299B5E0F-927D-47D8-8975-6CCACDE57001}" srcOrd="1" destOrd="0" presId="urn:microsoft.com/office/officeart/2005/8/layout/hierarchy1"/>
    <dgm:cxn modelId="{C7D1E47B-F52C-4D0F-A50A-42AD23822AD5}" type="presParOf" srcId="{299B5E0F-927D-47D8-8975-6CCACDE57001}" destId="{48A0BCA9-3359-4129-87DD-6459C68DBC47}" srcOrd="0" destOrd="0" presId="urn:microsoft.com/office/officeart/2005/8/layout/hierarchy1"/>
    <dgm:cxn modelId="{8420E0AF-9B92-4341-A756-3C8A9A3C5681}" type="presParOf" srcId="{299B5E0F-927D-47D8-8975-6CCACDE57001}" destId="{E6E4DBBF-091A-4842-BBBB-A3086E9C4D90}" srcOrd="1" destOrd="0" presId="urn:microsoft.com/office/officeart/2005/8/layout/hierarchy1"/>
    <dgm:cxn modelId="{547C2DD5-4669-4AAD-B991-3B243993E9F9}" type="presParOf" srcId="{E6E4DBBF-091A-4842-BBBB-A3086E9C4D90}" destId="{102E5C97-2FD5-410B-B542-ACAB52A635FC}" srcOrd="0" destOrd="0" presId="urn:microsoft.com/office/officeart/2005/8/layout/hierarchy1"/>
    <dgm:cxn modelId="{844CC780-1DA5-4185-86EA-37274BF627F1}" type="presParOf" srcId="{102E5C97-2FD5-410B-B542-ACAB52A635FC}" destId="{752F009E-904B-4F25-BB8C-23A6AB18463B}" srcOrd="0" destOrd="0" presId="urn:microsoft.com/office/officeart/2005/8/layout/hierarchy1"/>
    <dgm:cxn modelId="{9E4F9915-B3EA-4AF6-939E-68F2C549EB96}" type="presParOf" srcId="{102E5C97-2FD5-410B-B542-ACAB52A635FC}" destId="{408F7713-862F-4E5B-8939-CF260A124275}" srcOrd="1" destOrd="0" presId="urn:microsoft.com/office/officeart/2005/8/layout/hierarchy1"/>
    <dgm:cxn modelId="{FE5ECB44-A887-4B8F-AC46-63BA98049171}" type="presParOf" srcId="{E6E4DBBF-091A-4842-BBBB-A3086E9C4D90}" destId="{D5581A81-E69C-4A6A-AC9B-23915C16C3E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788EE-A668-42CC-8EBA-C9B5E055EFDF}">
      <dsp:nvSpPr>
        <dsp:cNvPr id="0" name=""/>
        <dsp:cNvSpPr/>
      </dsp:nvSpPr>
      <dsp:spPr>
        <a:xfrm>
          <a:off x="3981202" y="2242140"/>
          <a:ext cx="2825369" cy="672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159"/>
              </a:lnTo>
              <a:lnTo>
                <a:pt x="2825369" y="458159"/>
              </a:lnTo>
              <a:lnTo>
                <a:pt x="2825369" y="6723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12E81-2703-4A33-A6B2-1AE53724431B}">
      <dsp:nvSpPr>
        <dsp:cNvPr id="0" name=""/>
        <dsp:cNvSpPr/>
      </dsp:nvSpPr>
      <dsp:spPr>
        <a:xfrm>
          <a:off x="3935482" y="2242140"/>
          <a:ext cx="91440" cy="6723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23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0922C9-3BCB-4F02-985A-AC70790D55F6}">
      <dsp:nvSpPr>
        <dsp:cNvPr id="0" name=""/>
        <dsp:cNvSpPr/>
      </dsp:nvSpPr>
      <dsp:spPr>
        <a:xfrm>
          <a:off x="1155832" y="2242140"/>
          <a:ext cx="2825369" cy="672309"/>
        </a:xfrm>
        <a:custGeom>
          <a:avLst/>
          <a:gdLst/>
          <a:ahLst/>
          <a:cxnLst/>
          <a:rect l="0" t="0" r="0" b="0"/>
          <a:pathLst>
            <a:path>
              <a:moveTo>
                <a:pt x="2825369" y="0"/>
              </a:moveTo>
              <a:lnTo>
                <a:pt x="2825369" y="458159"/>
              </a:lnTo>
              <a:lnTo>
                <a:pt x="0" y="458159"/>
              </a:lnTo>
              <a:lnTo>
                <a:pt x="0" y="6723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05AC30-A1BF-4962-A831-B01DBE209F0B}">
      <dsp:nvSpPr>
        <dsp:cNvPr id="0" name=""/>
        <dsp:cNvSpPr/>
      </dsp:nvSpPr>
      <dsp:spPr>
        <a:xfrm>
          <a:off x="2825369" y="774232"/>
          <a:ext cx="2311665" cy="1467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44A29-0E4A-4D29-B04E-60F1E3FD81FE}">
      <dsp:nvSpPr>
        <dsp:cNvPr id="0" name=""/>
        <dsp:cNvSpPr/>
      </dsp:nvSpPr>
      <dsp:spPr>
        <a:xfrm>
          <a:off x="3082221" y="1018242"/>
          <a:ext cx="2311665" cy="14679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Региональные налоги</a:t>
          </a:r>
          <a:endParaRPr lang="ru-RU" sz="2200" kern="1200" dirty="0"/>
        </a:p>
      </dsp:txBody>
      <dsp:txXfrm>
        <a:off x="3125215" y="1061236"/>
        <a:ext cx="2225677" cy="1381919"/>
      </dsp:txXfrm>
    </dsp:sp>
    <dsp:sp modelId="{B88FA755-E73F-4F8B-B027-050902468D2D}">
      <dsp:nvSpPr>
        <dsp:cNvPr id="0" name=""/>
        <dsp:cNvSpPr/>
      </dsp:nvSpPr>
      <dsp:spPr>
        <a:xfrm>
          <a:off x="0" y="2914450"/>
          <a:ext cx="2311665" cy="1467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1FA90-65C1-4B5D-935F-2EF65A12628E}">
      <dsp:nvSpPr>
        <dsp:cNvPr id="0" name=""/>
        <dsp:cNvSpPr/>
      </dsp:nvSpPr>
      <dsp:spPr>
        <a:xfrm>
          <a:off x="256851" y="3158459"/>
          <a:ext cx="2311665" cy="14679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налог на имущество организаций (гл. 30 НК РФ)</a:t>
          </a:r>
          <a:endParaRPr lang="ru-RU" sz="2200" kern="1200" dirty="0"/>
        </a:p>
      </dsp:txBody>
      <dsp:txXfrm>
        <a:off x="299845" y="3201453"/>
        <a:ext cx="2225677" cy="1381919"/>
      </dsp:txXfrm>
    </dsp:sp>
    <dsp:sp modelId="{09FEDADE-B28D-405C-95D7-058AACAF4E21}">
      <dsp:nvSpPr>
        <dsp:cNvPr id="0" name=""/>
        <dsp:cNvSpPr/>
      </dsp:nvSpPr>
      <dsp:spPr>
        <a:xfrm>
          <a:off x="2825369" y="2914450"/>
          <a:ext cx="2311665" cy="1467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F6343-111B-4D4A-9FA5-3C36380CFE23}">
      <dsp:nvSpPr>
        <dsp:cNvPr id="0" name=""/>
        <dsp:cNvSpPr/>
      </dsp:nvSpPr>
      <dsp:spPr>
        <a:xfrm>
          <a:off x="3082220" y="3158459"/>
          <a:ext cx="2311665" cy="14679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налог на игорный бизнес (гл. 29 НК РФ)</a:t>
          </a:r>
          <a:endParaRPr lang="ru-RU" sz="2200" kern="1200" dirty="0"/>
        </a:p>
      </dsp:txBody>
      <dsp:txXfrm>
        <a:off x="3125214" y="3201453"/>
        <a:ext cx="2225677" cy="1381919"/>
      </dsp:txXfrm>
    </dsp:sp>
    <dsp:sp modelId="{A676E13D-8E11-4959-9D10-831FB2DE4C69}">
      <dsp:nvSpPr>
        <dsp:cNvPr id="0" name=""/>
        <dsp:cNvSpPr/>
      </dsp:nvSpPr>
      <dsp:spPr>
        <a:xfrm>
          <a:off x="5650738" y="2914450"/>
          <a:ext cx="2311665" cy="14679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828A90-EF2D-44E7-A5B7-E530DC3A554C}">
      <dsp:nvSpPr>
        <dsp:cNvPr id="0" name=""/>
        <dsp:cNvSpPr/>
      </dsp:nvSpPr>
      <dsp:spPr>
        <a:xfrm>
          <a:off x="5907590" y="3158459"/>
          <a:ext cx="2311665" cy="14679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транспортный налог (гл. 28 НК РФ)</a:t>
          </a:r>
          <a:endParaRPr lang="ru-RU" sz="2200" kern="1200" dirty="0"/>
        </a:p>
      </dsp:txBody>
      <dsp:txXfrm>
        <a:off x="5950584" y="3201453"/>
        <a:ext cx="2225677" cy="1381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A423A-9ED4-45D5-A66F-AA957BA4C108}">
      <dsp:nvSpPr>
        <dsp:cNvPr id="0" name=""/>
        <dsp:cNvSpPr/>
      </dsp:nvSpPr>
      <dsp:spPr>
        <a:xfrm>
          <a:off x="123246" y="2455013"/>
          <a:ext cx="2133272" cy="1066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 на имущество организаций</a:t>
          </a:r>
          <a:endParaRPr lang="ru-RU" sz="1400" kern="1200" dirty="0"/>
        </a:p>
      </dsp:txBody>
      <dsp:txXfrm>
        <a:off x="154487" y="2486254"/>
        <a:ext cx="2070790" cy="1004154"/>
      </dsp:txXfrm>
    </dsp:sp>
    <dsp:sp modelId="{FA76C4BA-28AB-427F-8A45-077E7C195067}">
      <dsp:nvSpPr>
        <dsp:cNvPr id="0" name=""/>
        <dsp:cNvSpPr/>
      </dsp:nvSpPr>
      <dsp:spPr>
        <a:xfrm rot="17350740">
          <a:off x="1384459" y="1745638"/>
          <a:ext cx="259742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597428" y="1606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618237" y="1696764"/>
        <a:ext cx="129871" cy="129871"/>
      </dsp:txXfrm>
    </dsp:sp>
    <dsp:sp modelId="{069E8C8C-5967-4F64-8560-04F1086FB05B}">
      <dsp:nvSpPr>
        <dsp:cNvPr id="0" name=""/>
        <dsp:cNvSpPr/>
      </dsp:nvSpPr>
      <dsp:spPr>
        <a:xfrm>
          <a:off x="3109827" y="1750"/>
          <a:ext cx="2133272" cy="10666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Налогоплательщики</a:t>
          </a:r>
          <a:endParaRPr lang="ru-RU" sz="1400" kern="1200" dirty="0"/>
        </a:p>
      </dsp:txBody>
      <dsp:txXfrm>
        <a:off x="3141068" y="32991"/>
        <a:ext cx="2070790" cy="1004154"/>
      </dsp:txXfrm>
    </dsp:sp>
    <dsp:sp modelId="{E774F4FB-E166-4968-AF74-142128F1C1FD}">
      <dsp:nvSpPr>
        <dsp:cNvPr id="0" name=""/>
        <dsp:cNvSpPr/>
      </dsp:nvSpPr>
      <dsp:spPr>
        <a:xfrm>
          <a:off x="5243100" y="519007"/>
          <a:ext cx="85330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3308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48421" y="513736"/>
        <a:ext cx="42665" cy="42665"/>
      </dsp:txXfrm>
    </dsp:sp>
    <dsp:sp modelId="{65A5613D-478B-4223-BE30-194E8DCE9503}">
      <dsp:nvSpPr>
        <dsp:cNvPr id="0" name=""/>
        <dsp:cNvSpPr/>
      </dsp:nvSpPr>
      <dsp:spPr>
        <a:xfrm>
          <a:off x="6096408" y="1750"/>
          <a:ext cx="2133272" cy="10666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организации, имеющие имущество, признаваемое объектом налогообложения</a:t>
          </a:r>
          <a:endParaRPr lang="ru-RU" sz="1400" kern="1200" dirty="0"/>
        </a:p>
      </dsp:txBody>
      <dsp:txXfrm>
        <a:off x="6127649" y="32991"/>
        <a:ext cx="2070790" cy="1004154"/>
      </dsp:txXfrm>
    </dsp:sp>
    <dsp:sp modelId="{99822B0C-9BBF-4DC0-9AAB-9BBE2E7C9762}">
      <dsp:nvSpPr>
        <dsp:cNvPr id="0" name=""/>
        <dsp:cNvSpPr/>
      </dsp:nvSpPr>
      <dsp:spPr>
        <a:xfrm rot="18289469">
          <a:off x="1936052" y="2358954"/>
          <a:ext cx="149424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94242" y="1606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45817" y="2337660"/>
        <a:ext cx="74712" cy="74712"/>
      </dsp:txXfrm>
    </dsp:sp>
    <dsp:sp modelId="{91330B39-F2A2-48CC-9099-C68D56DF49B7}">
      <dsp:nvSpPr>
        <dsp:cNvPr id="0" name=""/>
        <dsp:cNvSpPr/>
      </dsp:nvSpPr>
      <dsp:spPr>
        <a:xfrm>
          <a:off x="3109827" y="1228382"/>
          <a:ext cx="2133272" cy="10666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Объекты налогообложения </a:t>
          </a:r>
          <a:endParaRPr lang="ru-RU" sz="1400" kern="1200" dirty="0"/>
        </a:p>
      </dsp:txBody>
      <dsp:txXfrm>
        <a:off x="3141068" y="1259623"/>
        <a:ext cx="2070790" cy="1004154"/>
      </dsp:txXfrm>
    </dsp:sp>
    <dsp:sp modelId="{897E97C6-8398-4DBA-AA9D-733F53F5E70D}">
      <dsp:nvSpPr>
        <dsp:cNvPr id="0" name=""/>
        <dsp:cNvSpPr/>
      </dsp:nvSpPr>
      <dsp:spPr>
        <a:xfrm>
          <a:off x="5243100" y="1745638"/>
          <a:ext cx="85330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3308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48421" y="1740367"/>
        <a:ext cx="42665" cy="42665"/>
      </dsp:txXfrm>
    </dsp:sp>
    <dsp:sp modelId="{17AC8B8D-FA04-44D6-838F-391396F1334A}">
      <dsp:nvSpPr>
        <dsp:cNvPr id="0" name=""/>
        <dsp:cNvSpPr/>
      </dsp:nvSpPr>
      <dsp:spPr>
        <a:xfrm>
          <a:off x="6096408" y="1228382"/>
          <a:ext cx="2133272" cy="10666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недвижимое имущество</a:t>
          </a:r>
          <a:endParaRPr lang="ru-RU" sz="1400" kern="1200" dirty="0"/>
        </a:p>
      </dsp:txBody>
      <dsp:txXfrm>
        <a:off x="6127649" y="1259623"/>
        <a:ext cx="2070790" cy="1004154"/>
      </dsp:txXfrm>
    </dsp:sp>
    <dsp:sp modelId="{9B1D5DC6-A70D-4DEC-AD39-D29C2BB89409}">
      <dsp:nvSpPr>
        <dsp:cNvPr id="0" name=""/>
        <dsp:cNvSpPr/>
      </dsp:nvSpPr>
      <dsp:spPr>
        <a:xfrm>
          <a:off x="2256519" y="2972269"/>
          <a:ext cx="85330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3308" y="1606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61840" y="2966999"/>
        <a:ext cx="42665" cy="42665"/>
      </dsp:txXfrm>
    </dsp:sp>
    <dsp:sp modelId="{380BA00C-29BE-4189-9F12-B46B62F66F00}">
      <dsp:nvSpPr>
        <dsp:cNvPr id="0" name=""/>
        <dsp:cNvSpPr/>
      </dsp:nvSpPr>
      <dsp:spPr>
        <a:xfrm>
          <a:off x="3109827" y="2455013"/>
          <a:ext cx="2133272" cy="10666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Налоговая база </a:t>
          </a:r>
          <a:endParaRPr lang="ru-RU" sz="1400" kern="1200" dirty="0"/>
        </a:p>
      </dsp:txBody>
      <dsp:txXfrm>
        <a:off x="3141068" y="2486254"/>
        <a:ext cx="2070790" cy="1004154"/>
      </dsp:txXfrm>
    </dsp:sp>
    <dsp:sp modelId="{B94CA16D-E906-48C2-9D77-F2E239E8D079}">
      <dsp:nvSpPr>
        <dsp:cNvPr id="0" name=""/>
        <dsp:cNvSpPr/>
      </dsp:nvSpPr>
      <dsp:spPr>
        <a:xfrm>
          <a:off x="5243100" y="2972269"/>
          <a:ext cx="85330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3308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48421" y="2966999"/>
        <a:ext cx="42665" cy="42665"/>
      </dsp:txXfrm>
    </dsp:sp>
    <dsp:sp modelId="{00FD9209-D760-4A6C-92B7-149E4A5DEA18}">
      <dsp:nvSpPr>
        <dsp:cNvPr id="0" name=""/>
        <dsp:cNvSpPr/>
      </dsp:nvSpPr>
      <dsp:spPr>
        <a:xfrm>
          <a:off x="6096408" y="2455013"/>
          <a:ext cx="2133272" cy="10666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отдельно в отношении каждого объекта налогообложения</a:t>
          </a:r>
          <a:endParaRPr lang="ru-RU" sz="1400" kern="1200" dirty="0"/>
        </a:p>
      </dsp:txBody>
      <dsp:txXfrm>
        <a:off x="6127649" y="2486254"/>
        <a:ext cx="2070790" cy="1004154"/>
      </dsp:txXfrm>
    </dsp:sp>
    <dsp:sp modelId="{CCD6868F-09C9-4D19-BB5E-96C2F2F78C42}">
      <dsp:nvSpPr>
        <dsp:cNvPr id="0" name=""/>
        <dsp:cNvSpPr/>
      </dsp:nvSpPr>
      <dsp:spPr>
        <a:xfrm rot="3310531">
          <a:off x="1936052" y="3585585"/>
          <a:ext cx="1494242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494242" y="1606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45817" y="3564291"/>
        <a:ext cx="74712" cy="74712"/>
      </dsp:txXfrm>
    </dsp:sp>
    <dsp:sp modelId="{2D7EDA0D-E4BE-4821-BEA4-FD268F51C9E6}">
      <dsp:nvSpPr>
        <dsp:cNvPr id="0" name=""/>
        <dsp:cNvSpPr/>
      </dsp:nvSpPr>
      <dsp:spPr>
        <a:xfrm>
          <a:off x="3109827" y="3681645"/>
          <a:ext cx="2133272" cy="10666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Налоговый период</a:t>
          </a:r>
          <a:endParaRPr lang="ru-RU" sz="1400" kern="1200" dirty="0"/>
        </a:p>
      </dsp:txBody>
      <dsp:txXfrm>
        <a:off x="3141068" y="3712886"/>
        <a:ext cx="2070790" cy="1004154"/>
      </dsp:txXfrm>
    </dsp:sp>
    <dsp:sp modelId="{279C296B-D5E3-44D7-91BF-0FA1917983A6}">
      <dsp:nvSpPr>
        <dsp:cNvPr id="0" name=""/>
        <dsp:cNvSpPr/>
      </dsp:nvSpPr>
      <dsp:spPr>
        <a:xfrm>
          <a:off x="5243100" y="4198901"/>
          <a:ext cx="85330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3308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48421" y="4193630"/>
        <a:ext cx="42665" cy="42665"/>
      </dsp:txXfrm>
    </dsp:sp>
    <dsp:sp modelId="{B30656AF-C826-4FAF-9BBD-734428C89A35}">
      <dsp:nvSpPr>
        <dsp:cNvPr id="0" name=""/>
        <dsp:cNvSpPr/>
      </dsp:nvSpPr>
      <dsp:spPr>
        <a:xfrm>
          <a:off x="6096408" y="3681645"/>
          <a:ext cx="2133272" cy="10666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календарный год</a:t>
          </a:r>
          <a:endParaRPr lang="ru-RU" sz="1400" kern="1200" dirty="0"/>
        </a:p>
      </dsp:txBody>
      <dsp:txXfrm>
        <a:off x="6127649" y="3712886"/>
        <a:ext cx="2070790" cy="1004154"/>
      </dsp:txXfrm>
    </dsp:sp>
    <dsp:sp modelId="{F5ECB567-5301-4279-BF79-F056A7CC538F}">
      <dsp:nvSpPr>
        <dsp:cNvPr id="0" name=""/>
        <dsp:cNvSpPr/>
      </dsp:nvSpPr>
      <dsp:spPr>
        <a:xfrm rot="4249260">
          <a:off x="1384459" y="4198901"/>
          <a:ext cx="259742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597428" y="1606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618237" y="4150027"/>
        <a:ext cx="129871" cy="129871"/>
      </dsp:txXfrm>
    </dsp:sp>
    <dsp:sp modelId="{7416CF49-BC69-44BA-AB7B-90D643B8B855}">
      <dsp:nvSpPr>
        <dsp:cNvPr id="0" name=""/>
        <dsp:cNvSpPr/>
      </dsp:nvSpPr>
      <dsp:spPr>
        <a:xfrm>
          <a:off x="3109827" y="4908276"/>
          <a:ext cx="2133272" cy="10666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Налоговые ставки </a:t>
          </a:r>
          <a:endParaRPr lang="ru-RU" sz="1400" kern="1200" dirty="0"/>
        </a:p>
      </dsp:txBody>
      <dsp:txXfrm>
        <a:off x="3141068" y="4939517"/>
        <a:ext cx="2070790" cy="1004154"/>
      </dsp:txXfrm>
    </dsp:sp>
    <dsp:sp modelId="{E11253E1-B3FD-4519-8BE5-F3ACCA9FA41B}">
      <dsp:nvSpPr>
        <dsp:cNvPr id="0" name=""/>
        <dsp:cNvSpPr/>
      </dsp:nvSpPr>
      <dsp:spPr>
        <a:xfrm>
          <a:off x="5243100" y="5425532"/>
          <a:ext cx="853308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853308" y="1606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48421" y="5420262"/>
        <a:ext cx="42665" cy="42665"/>
      </dsp:txXfrm>
    </dsp:sp>
    <dsp:sp modelId="{9FF0D4B6-E083-41BD-BCA9-848A90B11EC4}">
      <dsp:nvSpPr>
        <dsp:cNvPr id="0" name=""/>
        <dsp:cNvSpPr/>
      </dsp:nvSpPr>
      <dsp:spPr>
        <a:xfrm>
          <a:off x="6096408" y="4908276"/>
          <a:ext cx="2133272" cy="106663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законами субъектов РФ и не могут превышать 2,2%</a:t>
          </a:r>
          <a:endParaRPr lang="ru-RU" sz="1400" kern="1200" dirty="0"/>
        </a:p>
      </dsp:txBody>
      <dsp:txXfrm>
        <a:off x="6127649" y="4939517"/>
        <a:ext cx="2070790" cy="10041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4A875-A7EF-45D4-A583-3B31E117B162}">
      <dsp:nvSpPr>
        <dsp:cNvPr id="0" name=""/>
        <dsp:cNvSpPr/>
      </dsp:nvSpPr>
      <dsp:spPr>
        <a:xfrm>
          <a:off x="-6021049" y="-921917"/>
          <a:ext cx="7172427" cy="7172427"/>
        </a:xfrm>
        <a:prstGeom prst="blockArc">
          <a:avLst>
            <a:gd name="adj1" fmla="val 18900000"/>
            <a:gd name="adj2" fmla="val 2700000"/>
            <a:gd name="adj3" fmla="val 301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D3E2B-B926-4F7C-9254-E2B8A141D7B0}">
      <dsp:nvSpPr>
        <dsp:cNvPr id="0" name=""/>
        <dsp:cNvSpPr/>
      </dsp:nvSpPr>
      <dsp:spPr>
        <a:xfrm>
          <a:off x="373800" y="242237"/>
          <a:ext cx="7774318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земельные участки и иные объекты природопользования </a:t>
          </a:r>
          <a:endParaRPr lang="ru-RU" sz="1700" kern="1200" dirty="0"/>
        </a:p>
      </dsp:txBody>
      <dsp:txXfrm>
        <a:off x="373800" y="242237"/>
        <a:ext cx="7774318" cy="484262"/>
      </dsp:txXfrm>
    </dsp:sp>
    <dsp:sp modelId="{C069B89F-E49A-4F36-B403-34A4D3CA4E49}">
      <dsp:nvSpPr>
        <dsp:cNvPr id="0" name=""/>
        <dsp:cNvSpPr/>
      </dsp:nvSpPr>
      <dsp:spPr>
        <a:xfrm>
          <a:off x="71136" y="181704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6C5C7-EAEB-49DB-BC07-2E4F0C7968D5}">
      <dsp:nvSpPr>
        <dsp:cNvPr id="0" name=""/>
        <dsp:cNvSpPr/>
      </dsp:nvSpPr>
      <dsp:spPr>
        <a:xfrm>
          <a:off x="812343" y="969057"/>
          <a:ext cx="7335775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имущество, принадлежащее на праве оперативного управления </a:t>
          </a:r>
          <a:endParaRPr lang="ru-RU" sz="1700" kern="1200" dirty="0"/>
        </a:p>
      </dsp:txBody>
      <dsp:txXfrm>
        <a:off x="812343" y="969057"/>
        <a:ext cx="7335775" cy="484262"/>
      </dsp:txXfrm>
    </dsp:sp>
    <dsp:sp modelId="{29865CD9-CF73-4075-AB77-A066FAF4C944}">
      <dsp:nvSpPr>
        <dsp:cNvPr id="0" name=""/>
        <dsp:cNvSpPr/>
      </dsp:nvSpPr>
      <dsp:spPr>
        <a:xfrm>
          <a:off x="509679" y="908524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40A6A-ABF3-40EF-A31D-D4372EE75260}">
      <dsp:nvSpPr>
        <dsp:cNvPr id="0" name=""/>
        <dsp:cNvSpPr/>
      </dsp:nvSpPr>
      <dsp:spPr>
        <a:xfrm>
          <a:off x="1052663" y="1695344"/>
          <a:ext cx="7095455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объекты, признаваемые объектами культурного наследия </a:t>
          </a:r>
          <a:endParaRPr lang="ru-RU" sz="1700" kern="1200" dirty="0"/>
        </a:p>
      </dsp:txBody>
      <dsp:txXfrm>
        <a:off x="1052663" y="1695344"/>
        <a:ext cx="7095455" cy="484262"/>
      </dsp:txXfrm>
    </dsp:sp>
    <dsp:sp modelId="{4EA4FC0B-F9E2-495C-93FE-3490647A7628}">
      <dsp:nvSpPr>
        <dsp:cNvPr id="0" name=""/>
        <dsp:cNvSpPr/>
      </dsp:nvSpPr>
      <dsp:spPr>
        <a:xfrm>
          <a:off x="749999" y="1634812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BC79A3-68FD-4F04-BB29-B251E80A0D4D}">
      <dsp:nvSpPr>
        <dsp:cNvPr id="0" name=""/>
        <dsp:cNvSpPr/>
      </dsp:nvSpPr>
      <dsp:spPr>
        <a:xfrm>
          <a:off x="1129395" y="2422164"/>
          <a:ext cx="7018724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ядерные установки</a:t>
          </a:r>
          <a:endParaRPr lang="ru-RU" sz="1700" kern="1200" dirty="0"/>
        </a:p>
      </dsp:txBody>
      <dsp:txXfrm>
        <a:off x="1129395" y="2422164"/>
        <a:ext cx="7018724" cy="484262"/>
      </dsp:txXfrm>
    </dsp:sp>
    <dsp:sp modelId="{E4F412E9-50EE-403A-B6D7-B77F0D153CAD}">
      <dsp:nvSpPr>
        <dsp:cNvPr id="0" name=""/>
        <dsp:cNvSpPr/>
      </dsp:nvSpPr>
      <dsp:spPr>
        <a:xfrm>
          <a:off x="826731" y="2361631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CD48D6-FD91-452E-8083-3D7B8B52C76B}">
      <dsp:nvSpPr>
        <dsp:cNvPr id="0" name=""/>
        <dsp:cNvSpPr/>
      </dsp:nvSpPr>
      <dsp:spPr>
        <a:xfrm>
          <a:off x="1052663" y="3148984"/>
          <a:ext cx="7095455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ледоколы, суда с ядерными энергетическими установками </a:t>
          </a:r>
          <a:endParaRPr lang="ru-RU" sz="1700" kern="1200" dirty="0"/>
        </a:p>
      </dsp:txBody>
      <dsp:txXfrm>
        <a:off x="1052663" y="3148984"/>
        <a:ext cx="7095455" cy="484262"/>
      </dsp:txXfrm>
    </dsp:sp>
    <dsp:sp modelId="{25B38C9D-B284-4DB2-9B9B-6869C3F3C90B}">
      <dsp:nvSpPr>
        <dsp:cNvPr id="0" name=""/>
        <dsp:cNvSpPr/>
      </dsp:nvSpPr>
      <dsp:spPr>
        <a:xfrm>
          <a:off x="749999" y="3088451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26D4C-BA4A-455D-9F8A-77773DD5F4E3}">
      <dsp:nvSpPr>
        <dsp:cNvPr id="0" name=""/>
        <dsp:cNvSpPr/>
      </dsp:nvSpPr>
      <dsp:spPr>
        <a:xfrm>
          <a:off x="812343" y="3875271"/>
          <a:ext cx="7335775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космические объекты</a:t>
          </a:r>
          <a:endParaRPr lang="ru-RU" sz="1700" kern="1200" dirty="0"/>
        </a:p>
      </dsp:txBody>
      <dsp:txXfrm>
        <a:off x="812343" y="3875271"/>
        <a:ext cx="7335775" cy="484262"/>
      </dsp:txXfrm>
    </dsp:sp>
    <dsp:sp modelId="{D642C597-2C1B-49BC-923F-C2CF78E21DDD}">
      <dsp:nvSpPr>
        <dsp:cNvPr id="0" name=""/>
        <dsp:cNvSpPr/>
      </dsp:nvSpPr>
      <dsp:spPr>
        <a:xfrm>
          <a:off x="509679" y="3814739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CC565-8962-4F79-AC55-37C5F17C4807}">
      <dsp:nvSpPr>
        <dsp:cNvPr id="0" name=""/>
        <dsp:cNvSpPr/>
      </dsp:nvSpPr>
      <dsp:spPr>
        <a:xfrm>
          <a:off x="373800" y="4602091"/>
          <a:ext cx="7774318" cy="484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383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суда, зарегистрированные в Российском международном реестре судов</a:t>
          </a:r>
          <a:endParaRPr lang="ru-RU" sz="1700" kern="1200" dirty="0"/>
        </a:p>
      </dsp:txBody>
      <dsp:txXfrm>
        <a:off x="373800" y="4602091"/>
        <a:ext cx="7774318" cy="484262"/>
      </dsp:txXfrm>
    </dsp:sp>
    <dsp:sp modelId="{73D833B0-E1D2-4DA4-84FF-156AD5FA561B}">
      <dsp:nvSpPr>
        <dsp:cNvPr id="0" name=""/>
        <dsp:cNvSpPr/>
      </dsp:nvSpPr>
      <dsp:spPr>
        <a:xfrm>
          <a:off x="71136" y="4541558"/>
          <a:ext cx="605328" cy="6053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74CA1-D25C-44D5-AB4C-21BE2C4A942C}">
      <dsp:nvSpPr>
        <dsp:cNvPr id="0" name=""/>
        <dsp:cNvSpPr/>
      </dsp:nvSpPr>
      <dsp:spPr>
        <a:xfrm>
          <a:off x="3973184" y="1198295"/>
          <a:ext cx="195121" cy="1058330"/>
        </a:xfrm>
        <a:custGeom>
          <a:avLst/>
          <a:gdLst/>
          <a:ahLst/>
          <a:cxnLst/>
          <a:rect l="0" t="0" r="0" b="0"/>
          <a:pathLst>
            <a:path>
              <a:moveTo>
                <a:pt x="195121" y="0"/>
              </a:moveTo>
              <a:lnTo>
                <a:pt x="195121" y="1058330"/>
              </a:lnTo>
              <a:lnTo>
                <a:pt x="0" y="10583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23EB17-7CC8-4097-9A3D-BD9A13A1DCEF}">
      <dsp:nvSpPr>
        <dsp:cNvPr id="0" name=""/>
        <dsp:cNvSpPr/>
      </dsp:nvSpPr>
      <dsp:spPr>
        <a:xfrm>
          <a:off x="6210840" y="4244108"/>
          <a:ext cx="278745" cy="854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818"/>
              </a:lnTo>
              <a:lnTo>
                <a:pt x="278745" y="8548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A8DD4-6969-4151-96E9-46335862466F}">
      <dsp:nvSpPr>
        <dsp:cNvPr id="0" name=""/>
        <dsp:cNvSpPr/>
      </dsp:nvSpPr>
      <dsp:spPr>
        <a:xfrm>
          <a:off x="4168306" y="1198295"/>
          <a:ext cx="2785855" cy="2116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1540"/>
              </a:lnTo>
              <a:lnTo>
                <a:pt x="2785855" y="1921540"/>
              </a:lnTo>
              <a:lnTo>
                <a:pt x="2785855" y="21166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AFC0B-ED6D-4452-B6F9-5C507DAD1057}">
      <dsp:nvSpPr>
        <dsp:cNvPr id="0" name=""/>
        <dsp:cNvSpPr/>
      </dsp:nvSpPr>
      <dsp:spPr>
        <a:xfrm>
          <a:off x="3962294" y="4244108"/>
          <a:ext cx="278745" cy="854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818"/>
              </a:lnTo>
              <a:lnTo>
                <a:pt x="278745" y="8548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62543-1F51-4F84-A9B6-27113A88CCBD}">
      <dsp:nvSpPr>
        <dsp:cNvPr id="0" name=""/>
        <dsp:cNvSpPr/>
      </dsp:nvSpPr>
      <dsp:spPr>
        <a:xfrm>
          <a:off x="4168306" y="1198295"/>
          <a:ext cx="537309" cy="2116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1540"/>
              </a:lnTo>
              <a:lnTo>
                <a:pt x="537309" y="1921540"/>
              </a:lnTo>
              <a:lnTo>
                <a:pt x="537309" y="21166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DDBFF-7499-4436-9999-962C89216812}">
      <dsp:nvSpPr>
        <dsp:cNvPr id="0" name=""/>
        <dsp:cNvSpPr/>
      </dsp:nvSpPr>
      <dsp:spPr>
        <a:xfrm>
          <a:off x="639130" y="4244108"/>
          <a:ext cx="278745" cy="854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4818"/>
              </a:lnTo>
              <a:lnTo>
                <a:pt x="278745" y="8548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6FA656-6DB2-4399-8564-1F21453CAF48}">
      <dsp:nvSpPr>
        <dsp:cNvPr id="0" name=""/>
        <dsp:cNvSpPr/>
      </dsp:nvSpPr>
      <dsp:spPr>
        <a:xfrm>
          <a:off x="1382450" y="1198295"/>
          <a:ext cx="2785855" cy="2116661"/>
        </a:xfrm>
        <a:custGeom>
          <a:avLst/>
          <a:gdLst/>
          <a:ahLst/>
          <a:cxnLst/>
          <a:rect l="0" t="0" r="0" b="0"/>
          <a:pathLst>
            <a:path>
              <a:moveTo>
                <a:pt x="2785855" y="0"/>
              </a:moveTo>
              <a:lnTo>
                <a:pt x="2785855" y="1921540"/>
              </a:lnTo>
              <a:lnTo>
                <a:pt x="0" y="1921540"/>
              </a:lnTo>
              <a:lnTo>
                <a:pt x="0" y="21166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ABD5BF-8C72-4C33-B4B2-84124A618228}">
      <dsp:nvSpPr>
        <dsp:cNvPr id="0" name=""/>
        <dsp:cNvSpPr/>
      </dsp:nvSpPr>
      <dsp:spPr>
        <a:xfrm>
          <a:off x="3239154" y="269144"/>
          <a:ext cx="1858302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 на игорный бизнес</a:t>
          </a:r>
          <a:endParaRPr lang="ru-RU" sz="1500" kern="1200" dirty="0"/>
        </a:p>
      </dsp:txBody>
      <dsp:txXfrm>
        <a:off x="3239154" y="269144"/>
        <a:ext cx="1858302" cy="929151"/>
      </dsp:txXfrm>
    </dsp:sp>
    <dsp:sp modelId="{7A4A7FE1-156E-46C0-BC76-C8F106BD54AB}">
      <dsp:nvSpPr>
        <dsp:cNvPr id="0" name=""/>
        <dsp:cNvSpPr/>
      </dsp:nvSpPr>
      <dsp:spPr>
        <a:xfrm>
          <a:off x="453299" y="3314957"/>
          <a:ext cx="1858302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Налогоплательщики</a:t>
          </a:r>
          <a:endParaRPr lang="ru-RU" sz="1500" kern="1200" dirty="0"/>
        </a:p>
      </dsp:txBody>
      <dsp:txXfrm>
        <a:off x="453299" y="3314957"/>
        <a:ext cx="1858302" cy="929151"/>
      </dsp:txXfrm>
    </dsp:sp>
    <dsp:sp modelId="{A34E390B-3DEF-4574-8DC4-7244B12C2DDC}">
      <dsp:nvSpPr>
        <dsp:cNvPr id="0" name=""/>
        <dsp:cNvSpPr/>
      </dsp:nvSpPr>
      <dsp:spPr>
        <a:xfrm>
          <a:off x="917875" y="4634352"/>
          <a:ext cx="2932921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организации, осуществляющие предпринимательскую деятельность в сфере игорного бизнеса</a:t>
          </a:r>
          <a:endParaRPr lang="ru-RU" sz="1500" kern="1200" dirty="0"/>
        </a:p>
      </dsp:txBody>
      <dsp:txXfrm>
        <a:off x="917875" y="4634352"/>
        <a:ext cx="2932921" cy="929151"/>
      </dsp:txXfrm>
    </dsp:sp>
    <dsp:sp modelId="{21E879D1-A63F-4929-8D00-7593B897CB54}">
      <dsp:nvSpPr>
        <dsp:cNvPr id="0" name=""/>
        <dsp:cNvSpPr/>
      </dsp:nvSpPr>
      <dsp:spPr>
        <a:xfrm>
          <a:off x="3776464" y="3314957"/>
          <a:ext cx="1858302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Налоговый период </a:t>
          </a:r>
          <a:endParaRPr lang="ru-RU" sz="1500" kern="1200" dirty="0"/>
        </a:p>
      </dsp:txBody>
      <dsp:txXfrm>
        <a:off x="3776464" y="3314957"/>
        <a:ext cx="1858302" cy="929151"/>
      </dsp:txXfrm>
    </dsp:sp>
    <dsp:sp modelId="{49CA22E8-C818-4B75-BC33-00FF2C76997E}">
      <dsp:nvSpPr>
        <dsp:cNvPr id="0" name=""/>
        <dsp:cNvSpPr/>
      </dsp:nvSpPr>
      <dsp:spPr>
        <a:xfrm>
          <a:off x="4241039" y="4634352"/>
          <a:ext cx="1858302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календарный месяц</a:t>
          </a:r>
          <a:endParaRPr lang="ru-RU" sz="1500" kern="1200" dirty="0"/>
        </a:p>
      </dsp:txBody>
      <dsp:txXfrm>
        <a:off x="4241039" y="4634352"/>
        <a:ext cx="1858302" cy="929151"/>
      </dsp:txXfrm>
    </dsp:sp>
    <dsp:sp modelId="{C73473E5-65B1-4614-8BFB-DE15F75D792E}">
      <dsp:nvSpPr>
        <dsp:cNvPr id="0" name=""/>
        <dsp:cNvSpPr/>
      </dsp:nvSpPr>
      <dsp:spPr>
        <a:xfrm>
          <a:off x="6025010" y="3314957"/>
          <a:ext cx="1858302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Налоговые ставки </a:t>
          </a:r>
          <a:endParaRPr lang="ru-RU" sz="1500" kern="1200" dirty="0"/>
        </a:p>
      </dsp:txBody>
      <dsp:txXfrm>
        <a:off x="6025010" y="3314957"/>
        <a:ext cx="1858302" cy="929151"/>
      </dsp:txXfrm>
    </dsp:sp>
    <dsp:sp modelId="{ADB5B875-73D3-4129-A116-25F7897F9CB5}">
      <dsp:nvSpPr>
        <dsp:cNvPr id="0" name=""/>
        <dsp:cNvSpPr/>
      </dsp:nvSpPr>
      <dsp:spPr>
        <a:xfrm>
          <a:off x="6489585" y="4634352"/>
          <a:ext cx="1858302" cy="9291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устанавливаются законами субъектов РФ</a:t>
          </a:r>
          <a:endParaRPr lang="ru-RU" sz="1500" kern="1200" dirty="0"/>
        </a:p>
      </dsp:txBody>
      <dsp:txXfrm>
        <a:off x="6489585" y="4634352"/>
        <a:ext cx="1858302" cy="929151"/>
      </dsp:txXfrm>
    </dsp:sp>
    <dsp:sp modelId="{D46E7A88-8535-40FE-B561-CEC7924986E2}">
      <dsp:nvSpPr>
        <dsp:cNvPr id="0" name=""/>
        <dsp:cNvSpPr/>
      </dsp:nvSpPr>
      <dsp:spPr>
        <a:xfrm>
          <a:off x="5040" y="1588539"/>
          <a:ext cx="3968144" cy="133617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предпринимательская деятельность по организации и проведению азартных игр, связанная с извлечением организациями доходов в виде выигрыша и (или) платы за проведение азартных игр</a:t>
          </a:r>
          <a:endParaRPr lang="ru-RU" sz="1500" kern="1200" dirty="0"/>
        </a:p>
      </dsp:txBody>
      <dsp:txXfrm>
        <a:off x="5040" y="1588539"/>
        <a:ext cx="3968144" cy="13361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56E80-5300-4E13-89B2-61233A560C2D}">
      <dsp:nvSpPr>
        <dsp:cNvPr id="0" name=""/>
        <dsp:cNvSpPr/>
      </dsp:nvSpPr>
      <dsp:spPr>
        <a:xfrm>
          <a:off x="899030" y="2952328"/>
          <a:ext cx="396339" cy="26432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169" y="0"/>
              </a:lnTo>
              <a:lnTo>
                <a:pt x="198169" y="2643267"/>
              </a:lnTo>
              <a:lnTo>
                <a:pt x="396339" y="26432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030379" y="4207141"/>
        <a:ext cx="133640" cy="133640"/>
      </dsp:txXfrm>
    </dsp:sp>
    <dsp:sp modelId="{8977AC5F-C4EB-4196-BD18-ADE3C7D6381C}">
      <dsp:nvSpPr>
        <dsp:cNvPr id="0" name=""/>
        <dsp:cNvSpPr/>
      </dsp:nvSpPr>
      <dsp:spPr>
        <a:xfrm>
          <a:off x="899030" y="2952328"/>
          <a:ext cx="396339" cy="1888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169" y="0"/>
              </a:lnTo>
              <a:lnTo>
                <a:pt x="198169" y="1888047"/>
              </a:lnTo>
              <a:lnTo>
                <a:pt x="396339" y="18880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048969" y="3848121"/>
        <a:ext cx="96459" cy="96459"/>
      </dsp:txXfrm>
    </dsp:sp>
    <dsp:sp modelId="{96C6AFEF-B79F-4FD0-90E1-5A07F0E208A7}">
      <dsp:nvSpPr>
        <dsp:cNvPr id="0" name=""/>
        <dsp:cNvSpPr/>
      </dsp:nvSpPr>
      <dsp:spPr>
        <a:xfrm>
          <a:off x="899030" y="2952328"/>
          <a:ext cx="396339" cy="1132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169" y="0"/>
              </a:lnTo>
              <a:lnTo>
                <a:pt x="198169" y="1132828"/>
              </a:lnTo>
              <a:lnTo>
                <a:pt x="396339" y="11328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67195" y="3488738"/>
        <a:ext cx="60008" cy="60008"/>
      </dsp:txXfrm>
    </dsp:sp>
    <dsp:sp modelId="{F20324AD-4C1C-4A97-9B24-042D7C08CD6B}">
      <dsp:nvSpPr>
        <dsp:cNvPr id="0" name=""/>
        <dsp:cNvSpPr/>
      </dsp:nvSpPr>
      <dsp:spPr>
        <a:xfrm>
          <a:off x="899030" y="2952328"/>
          <a:ext cx="396339" cy="377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8169" y="0"/>
              </a:lnTo>
              <a:lnTo>
                <a:pt x="198169" y="377609"/>
              </a:lnTo>
              <a:lnTo>
                <a:pt x="396339" y="3776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83514" y="3127447"/>
        <a:ext cx="27371" cy="27371"/>
      </dsp:txXfrm>
    </dsp:sp>
    <dsp:sp modelId="{F2839556-CE8C-4485-8A21-A39556B6FE76}">
      <dsp:nvSpPr>
        <dsp:cNvPr id="0" name=""/>
        <dsp:cNvSpPr/>
      </dsp:nvSpPr>
      <dsp:spPr>
        <a:xfrm>
          <a:off x="899030" y="2574718"/>
          <a:ext cx="396339" cy="377609"/>
        </a:xfrm>
        <a:custGeom>
          <a:avLst/>
          <a:gdLst/>
          <a:ahLst/>
          <a:cxnLst/>
          <a:rect l="0" t="0" r="0" b="0"/>
          <a:pathLst>
            <a:path>
              <a:moveTo>
                <a:pt x="0" y="377609"/>
              </a:moveTo>
              <a:lnTo>
                <a:pt x="198169" y="377609"/>
              </a:lnTo>
              <a:lnTo>
                <a:pt x="198169" y="0"/>
              </a:lnTo>
              <a:lnTo>
                <a:pt x="39633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83514" y="2749837"/>
        <a:ext cx="27371" cy="27371"/>
      </dsp:txXfrm>
    </dsp:sp>
    <dsp:sp modelId="{9AF9851B-A9A1-4A3F-880E-C424EF4F50F3}">
      <dsp:nvSpPr>
        <dsp:cNvPr id="0" name=""/>
        <dsp:cNvSpPr/>
      </dsp:nvSpPr>
      <dsp:spPr>
        <a:xfrm>
          <a:off x="899030" y="1819499"/>
          <a:ext cx="396339" cy="1132828"/>
        </a:xfrm>
        <a:custGeom>
          <a:avLst/>
          <a:gdLst/>
          <a:ahLst/>
          <a:cxnLst/>
          <a:rect l="0" t="0" r="0" b="0"/>
          <a:pathLst>
            <a:path>
              <a:moveTo>
                <a:pt x="0" y="1132828"/>
              </a:moveTo>
              <a:lnTo>
                <a:pt x="198169" y="1132828"/>
              </a:lnTo>
              <a:lnTo>
                <a:pt x="198169" y="0"/>
              </a:lnTo>
              <a:lnTo>
                <a:pt x="39633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067195" y="2355909"/>
        <a:ext cx="60008" cy="60008"/>
      </dsp:txXfrm>
    </dsp:sp>
    <dsp:sp modelId="{58BD2D6F-637F-4BB6-9394-1BAF1B97CB1D}">
      <dsp:nvSpPr>
        <dsp:cNvPr id="0" name=""/>
        <dsp:cNvSpPr/>
      </dsp:nvSpPr>
      <dsp:spPr>
        <a:xfrm>
          <a:off x="899030" y="1064280"/>
          <a:ext cx="396339" cy="1888047"/>
        </a:xfrm>
        <a:custGeom>
          <a:avLst/>
          <a:gdLst/>
          <a:ahLst/>
          <a:cxnLst/>
          <a:rect l="0" t="0" r="0" b="0"/>
          <a:pathLst>
            <a:path>
              <a:moveTo>
                <a:pt x="0" y="1888047"/>
              </a:moveTo>
              <a:lnTo>
                <a:pt x="198169" y="1888047"/>
              </a:lnTo>
              <a:lnTo>
                <a:pt x="198169" y="0"/>
              </a:lnTo>
              <a:lnTo>
                <a:pt x="39633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048969" y="1960074"/>
        <a:ext cx="96459" cy="96459"/>
      </dsp:txXfrm>
    </dsp:sp>
    <dsp:sp modelId="{19D4CCA0-8388-4F74-B7E9-0C7EF9A9395F}">
      <dsp:nvSpPr>
        <dsp:cNvPr id="0" name=""/>
        <dsp:cNvSpPr/>
      </dsp:nvSpPr>
      <dsp:spPr>
        <a:xfrm>
          <a:off x="899030" y="309060"/>
          <a:ext cx="396339" cy="2643267"/>
        </a:xfrm>
        <a:custGeom>
          <a:avLst/>
          <a:gdLst/>
          <a:ahLst/>
          <a:cxnLst/>
          <a:rect l="0" t="0" r="0" b="0"/>
          <a:pathLst>
            <a:path>
              <a:moveTo>
                <a:pt x="0" y="2643267"/>
              </a:moveTo>
              <a:lnTo>
                <a:pt x="198169" y="2643267"/>
              </a:lnTo>
              <a:lnTo>
                <a:pt x="198169" y="0"/>
              </a:lnTo>
              <a:lnTo>
                <a:pt x="39633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030379" y="1563874"/>
        <a:ext cx="133640" cy="133640"/>
      </dsp:txXfrm>
    </dsp:sp>
    <dsp:sp modelId="{96C4140D-D0C0-44D1-853D-15531B4DB0F2}">
      <dsp:nvSpPr>
        <dsp:cNvPr id="0" name=""/>
        <dsp:cNvSpPr/>
      </dsp:nvSpPr>
      <dsp:spPr>
        <a:xfrm rot="16200000">
          <a:off x="-992992" y="2650240"/>
          <a:ext cx="3179870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Объекты налогообложения Налога на игорный бизнес</a:t>
          </a:r>
          <a:endParaRPr lang="ru-RU" sz="1900" kern="1200" dirty="0"/>
        </a:p>
      </dsp:txBody>
      <dsp:txXfrm>
        <a:off x="-992992" y="2650240"/>
        <a:ext cx="3179870" cy="604175"/>
      </dsp:txXfrm>
    </dsp:sp>
    <dsp:sp modelId="{629A4F1B-6018-4454-9888-1A6BC9497896}">
      <dsp:nvSpPr>
        <dsp:cNvPr id="0" name=""/>
        <dsp:cNvSpPr/>
      </dsp:nvSpPr>
      <dsp:spPr>
        <a:xfrm>
          <a:off x="1295369" y="6973"/>
          <a:ext cx="2455458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игровой стол</a:t>
          </a:r>
          <a:endParaRPr lang="ru-RU" sz="1600" kern="1200" dirty="0"/>
        </a:p>
      </dsp:txBody>
      <dsp:txXfrm>
        <a:off x="1295369" y="6973"/>
        <a:ext cx="2455458" cy="604175"/>
      </dsp:txXfrm>
    </dsp:sp>
    <dsp:sp modelId="{F5B7EA27-BF63-42EB-9D8B-426C04F82D09}">
      <dsp:nvSpPr>
        <dsp:cNvPr id="0" name=""/>
        <dsp:cNvSpPr/>
      </dsp:nvSpPr>
      <dsp:spPr>
        <a:xfrm>
          <a:off x="1295369" y="762192"/>
          <a:ext cx="3606467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игровой автомат</a:t>
          </a:r>
          <a:endParaRPr lang="ru-RU" sz="1600" kern="1200" dirty="0"/>
        </a:p>
      </dsp:txBody>
      <dsp:txXfrm>
        <a:off x="1295369" y="762192"/>
        <a:ext cx="3606467" cy="604175"/>
      </dsp:txXfrm>
    </dsp:sp>
    <dsp:sp modelId="{6FC42421-C327-4783-8185-223B34738339}">
      <dsp:nvSpPr>
        <dsp:cNvPr id="0" name=""/>
        <dsp:cNvSpPr/>
      </dsp:nvSpPr>
      <dsp:spPr>
        <a:xfrm>
          <a:off x="1295369" y="1517411"/>
          <a:ext cx="5866332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процессинговый центр букмекерской конторы</a:t>
          </a:r>
          <a:endParaRPr lang="ru-RU" sz="1600" kern="1200" dirty="0"/>
        </a:p>
      </dsp:txBody>
      <dsp:txXfrm>
        <a:off x="1295369" y="1517411"/>
        <a:ext cx="5866332" cy="604175"/>
      </dsp:txXfrm>
    </dsp:sp>
    <dsp:sp modelId="{E776A03E-89BA-4A8C-96BF-5F35BCD397E3}">
      <dsp:nvSpPr>
        <dsp:cNvPr id="0" name=""/>
        <dsp:cNvSpPr/>
      </dsp:nvSpPr>
      <dsp:spPr>
        <a:xfrm>
          <a:off x="1295369" y="2272630"/>
          <a:ext cx="4181971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процессинговый центр тотализатора</a:t>
          </a:r>
          <a:endParaRPr lang="ru-RU" sz="1600" kern="1200" dirty="0"/>
        </a:p>
      </dsp:txBody>
      <dsp:txXfrm>
        <a:off x="1295369" y="2272630"/>
        <a:ext cx="4181971" cy="604175"/>
      </dsp:txXfrm>
    </dsp:sp>
    <dsp:sp modelId="{22C13552-A5E8-4BC8-8ECF-DF9BB0BA04FC}">
      <dsp:nvSpPr>
        <dsp:cNvPr id="0" name=""/>
        <dsp:cNvSpPr/>
      </dsp:nvSpPr>
      <dsp:spPr>
        <a:xfrm>
          <a:off x="1295369" y="3027849"/>
          <a:ext cx="5866332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процессинговый центр интерактивных ставок тотализатора</a:t>
          </a:r>
          <a:endParaRPr lang="ru-RU" sz="1600" kern="1200" dirty="0"/>
        </a:p>
      </dsp:txBody>
      <dsp:txXfrm>
        <a:off x="1295369" y="3027849"/>
        <a:ext cx="5866332" cy="604175"/>
      </dsp:txXfrm>
    </dsp:sp>
    <dsp:sp modelId="{8F4EE2C3-2648-4FD8-9220-8418F5343EC5}">
      <dsp:nvSpPr>
        <dsp:cNvPr id="0" name=""/>
        <dsp:cNvSpPr/>
      </dsp:nvSpPr>
      <dsp:spPr>
        <a:xfrm>
          <a:off x="1295369" y="3783069"/>
          <a:ext cx="6182175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процессинговый центр интерактивных ставок букмекерской конторы</a:t>
          </a:r>
          <a:endParaRPr lang="ru-RU" sz="1600" kern="1200" dirty="0"/>
        </a:p>
      </dsp:txBody>
      <dsp:txXfrm>
        <a:off x="1295369" y="3783069"/>
        <a:ext cx="6182175" cy="604175"/>
      </dsp:txXfrm>
    </dsp:sp>
    <dsp:sp modelId="{473D085F-9CD5-409D-8F76-6542CED76CCB}">
      <dsp:nvSpPr>
        <dsp:cNvPr id="0" name=""/>
        <dsp:cNvSpPr/>
      </dsp:nvSpPr>
      <dsp:spPr>
        <a:xfrm>
          <a:off x="1295369" y="4538288"/>
          <a:ext cx="4283711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пункт приема ставок тотализат</a:t>
          </a:r>
          <a:r>
            <a:rPr lang="ru-RU" sz="1500" kern="1200" dirty="0" smtClean="0"/>
            <a:t>ора</a:t>
          </a:r>
          <a:endParaRPr lang="ru-RU" sz="1500" kern="1200" dirty="0"/>
        </a:p>
      </dsp:txBody>
      <dsp:txXfrm>
        <a:off x="1295369" y="4538288"/>
        <a:ext cx="4283711" cy="604175"/>
      </dsp:txXfrm>
    </dsp:sp>
    <dsp:sp modelId="{25ECB41C-EF7C-4711-859A-149D9BE10C76}">
      <dsp:nvSpPr>
        <dsp:cNvPr id="0" name=""/>
        <dsp:cNvSpPr/>
      </dsp:nvSpPr>
      <dsp:spPr>
        <a:xfrm>
          <a:off x="1295369" y="5293507"/>
          <a:ext cx="5017117" cy="6041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пункт приема ставок букмекерской конторы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>
        <a:off x="1295369" y="5293507"/>
        <a:ext cx="5017117" cy="6041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FD8E5-08AD-4B74-92B6-A8B9CF4809D4}">
      <dsp:nvSpPr>
        <dsp:cNvPr id="0" name=""/>
        <dsp:cNvSpPr/>
      </dsp:nvSpPr>
      <dsp:spPr>
        <a:xfrm>
          <a:off x="158934" y="720"/>
          <a:ext cx="2770940" cy="1053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Объекты налогообложения </a:t>
          </a:r>
          <a:endParaRPr lang="ru-RU" sz="2000" kern="1200" dirty="0"/>
        </a:p>
      </dsp:txBody>
      <dsp:txXfrm>
        <a:off x="189790" y="31576"/>
        <a:ext cx="2709228" cy="991781"/>
      </dsp:txXfrm>
    </dsp:sp>
    <dsp:sp modelId="{AA5D8A9A-AEF6-4431-9DDD-9444981602B2}">
      <dsp:nvSpPr>
        <dsp:cNvPr id="0" name=""/>
        <dsp:cNvSpPr/>
      </dsp:nvSpPr>
      <dsp:spPr>
        <a:xfrm>
          <a:off x="436028" y="1054214"/>
          <a:ext cx="277094" cy="9393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9321"/>
              </a:lnTo>
              <a:lnTo>
                <a:pt x="277094" y="93932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AD820-2187-4AB9-BCC3-31C0DB86309B}">
      <dsp:nvSpPr>
        <dsp:cNvPr id="0" name=""/>
        <dsp:cNvSpPr/>
      </dsp:nvSpPr>
      <dsp:spPr>
        <a:xfrm>
          <a:off x="713122" y="1317587"/>
          <a:ext cx="3396260" cy="1351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автомобили, мотоциклы, мотороллеры, автобусы и другие самоходные машины и механизмы на пневматическом и гусеничном ходу</a:t>
          </a:r>
          <a:endParaRPr lang="ru-RU" sz="1400" kern="1200" dirty="0"/>
        </a:p>
      </dsp:txBody>
      <dsp:txXfrm>
        <a:off x="752718" y="1357183"/>
        <a:ext cx="3317068" cy="1272703"/>
      </dsp:txXfrm>
    </dsp:sp>
    <dsp:sp modelId="{C2061167-F8E5-41F7-893F-28C83B374B72}">
      <dsp:nvSpPr>
        <dsp:cNvPr id="0" name=""/>
        <dsp:cNvSpPr/>
      </dsp:nvSpPr>
      <dsp:spPr>
        <a:xfrm>
          <a:off x="436028" y="1054214"/>
          <a:ext cx="277094" cy="2605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74"/>
              </a:lnTo>
              <a:lnTo>
                <a:pt x="277094" y="2605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8EE63C-858A-43CD-8F67-2FC97B52FE1E}">
      <dsp:nvSpPr>
        <dsp:cNvPr id="0" name=""/>
        <dsp:cNvSpPr/>
      </dsp:nvSpPr>
      <dsp:spPr>
        <a:xfrm>
          <a:off x="713122" y="2932856"/>
          <a:ext cx="3231174" cy="14544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самолеты, вертолеты, теплоходы, яхты, парусные суда, катера, снегоходы, мотосани, моторные лодки, гидроциклы, несамоходные (буксируемые суда) и другие водные и воздушные транспортные средства</a:t>
          </a:r>
          <a:endParaRPr lang="ru-RU" sz="1400" kern="1200" dirty="0"/>
        </a:p>
      </dsp:txBody>
      <dsp:txXfrm>
        <a:off x="755722" y="2975456"/>
        <a:ext cx="3145974" cy="1369263"/>
      </dsp:txXfrm>
    </dsp:sp>
    <dsp:sp modelId="{F77C2BC2-2AC6-4DC4-8064-00770E17C6C0}">
      <dsp:nvSpPr>
        <dsp:cNvPr id="0" name=""/>
        <dsp:cNvSpPr/>
      </dsp:nvSpPr>
      <dsp:spPr>
        <a:xfrm>
          <a:off x="4064723" y="720"/>
          <a:ext cx="2857032" cy="1053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 </a:t>
          </a:r>
          <a:r>
            <a:rPr lang="ru-RU" sz="2000" b="1" kern="1200" dirty="0" smtClean="0"/>
            <a:t>объектам обложения не относятся</a:t>
          </a:r>
          <a:endParaRPr lang="ru-RU" sz="2000" b="1" kern="1200" dirty="0"/>
        </a:p>
      </dsp:txBody>
      <dsp:txXfrm>
        <a:off x="4095579" y="31576"/>
        <a:ext cx="2795320" cy="991781"/>
      </dsp:txXfrm>
    </dsp:sp>
    <dsp:sp modelId="{AC6BD945-D187-4B02-96DF-C463D828BC71}">
      <dsp:nvSpPr>
        <dsp:cNvPr id="0" name=""/>
        <dsp:cNvSpPr/>
      </dsp:nvSpPr>
      <dsp:spPr>
        <a:xfrm>
          <a:off x="4350427" y="1054214"/>
          <a:ext cx="285703" cy="7901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0120"/>
              </a:lnTo>
              <a:lnTo>
                <a:pt x="285703" y="7901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F45A6-A816-4BA9-A275-C3E9AD8D53E0}">
      <dsp:nvSpPr>
        <dsp:cNvPr id="0" name=""/>
        <dsp:cNvSpPr/>
      </dsp:nvSpPr>
      <dsp:spPr>
        <a:xfrm>
          <a:off x="4636130" y="1317587"/>
          <a:ext cx="2937190" cy="10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весельные лодки, а также моторные лодки с двигателем мощностью не свыше 5 л. с.</a:t>
          </a:r>
          <a:endParaRPr lang="ru-RU" sz="1400" kern="1200" dirty="0"/>
        </a:p>
      </dsp:txBody>
      <dsp:txXfrm>
        <a:off x="4666986" y="1348443"/>
        <a:ext cx="2875478" cy="991781"/>
      </dsp:txXfrm>
    </dsp:sp>
    <dsp:sp modelId="{3E006A94-6BDD-4C95-89A4-C1C3EA096948}">
      <dsp:nvSpPr>
        <dsp:cNvPr id="0" name=""/>
        <dsp:cNvSpPr/>
      </dsp:nvSpPr>
      <dsp:spPr>
        <a:xfrm>
          <a:off x="4350427" y="1054214"/>
          <a:ext cx="285703" cy="2106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987"/>
              </a:lnTo>
              <a:lnTo>
                <a:pt x="285703" y="21069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627607-9A23-4993-A6E0-DE9D51607AC3}">
      <dsp:nvSpPr>
        <dsp:cNvPr id="0" name=""/>
        <dsp:cNvSpPr/>
      </dsp:nvSpPr>
      <dsp:spPr>
        <a:xfrm>
          <a:off x="4636130" y="2634454"/>
          <a:ext cx="3036673" cy="10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автомобили легковые, специально оборудованные для использования инвалидами, а также автомобили легковые с мощностью двигателя до 100 л. с.</a:t>
          </a:r>
          <a:endParaRPr lang="ru-RU" sz="1400" kern="1200" dirty="0"/>
        </a:p>
      </dsp:txBody>
      <dsp:txXfrm>
        <a:off x="4666986" y="2665310"/>
        <a:ext cx="2974961" cy="991781"/>
      </dsp:txXfrm>
    </dsp:sp>
    <dsp:sp modelId="{2C1C975B-EA64-45BC-AE88-5FF419D12A03}">
      <dsp:nvSpPr>
        <dsp:cNvPr id="0" name=""/>
        <dsp:cNvSpPr/>
      </dsp:nvSpPr>
      <dsp:spPr>
        <a:xfrm>
          <a:off x="4350427" y="1054214"/>
          <a:ext cx="285703" cy="34238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3853"/>
              </a:lnTo>
              <a:lnTo>
                <a:pt x="285703" y="34238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4CB38-585B-4E17-BFA7-F7E0C88D087C}">
      <dsp:nvSpPr>
        <dsp:cNvPr id="0" name=""/>
        <dsp:cNvSpPr/>
      </dsp:nvSpPr>
      <dsp:spPr>
        <a:xfrm>
          <a:off x="4636130" y="3951321"/>
          <a:ext cx="3424191" cy="1053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промысловые морские и речные суда и другие транспортные  средства, перечисленные в п. 2 ст. 358 НК РФ</a:t>
          </a:r>
          <a:endParaRPr lang="ru-RU" sz="1400" kern="1200" dirty="0"/>
        </a:p>
      </dsp:txBody>
      <dsp:txXfrm>
        <a:off x="4666986" y="3982177"/>
        <a:ext cx="3362479" cy="9917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401B6B-16E6-4484-8526-D177C695CA32}">
      <dsp:nvSpPr>
        <dsp:cNvPr id="0" name=""/>
        <dsp:cNvSpPr/>
      </dsp:nvSpPr>
      <dsp:spPr>
        <a:xfrm>
          <a:off x="2121" y="2197290"/>
          <a:ext cx="2012039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Налоговая база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ст. 359 НК РФ </a:t>
          </a:r>
          <a:endParaRPr lang="ru-RU" sz="1300" kern="1200" dirty="0"/>
        </a:p>
      </dsp:txBody>
      <dsp:txXfrm>
        <a:off x="31586" y="2226755"/>
        <a:ext cx="1953109" cy="947089"/>
      </dsp:txXfrm>
    </dsp:sp>
    <dsp:sp modelId="{024F4E10-71F1-47D7-B932-17280ED622F2}">
      <dsp:nvSpPr>
        <dsp:cNvPr id="0" name=""/>
        <dsp:cNvSpPr/>
      </dsp:nvSpPr>
      <dsp:spPr>
        <a:xfrm rot="17692822">
          <a:off x="1460106" y="1815842"/>
          <a:ext cx="1912926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1912926" y="167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2368746" y="1784784"/>
        <a:ext cx="95646" cy="95646"/>
      </dsp:txXfrm>
    </dsp:sp>
    <dsp:sp modelId="{50DA63EC-A1EA-44DE-B71F-85AB8E24D885}">
      <dsp:nvSpPr>
        <dsp:cNvPr id="0" name=""/>
        <dsp:cNvSpPr/>
      </dsp:nvSpPr>
      <dsp:spPr>
        <a:xfrm>
          <a:off x="2818977" y="461905"/>
          <a:ext cx="2437284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 отношении транспортных средств, имеющих двигатели</a:t>
          </a:r>
          <a:endParaRPr lang="ru-RU" sz="1300" kern="1200" dirty="0"/>
        </a:p>
      </dsp:txBody>
      <dsp:txXfrm>
        <a:off x="2848442" y="491370"/>
        <a:ext cx="2378354" cy="947089"/>
      </dsp:txXfrm>
    </dsp:sp>
    <dsp:sp modelId="{9E11178A-32A7-46B1-8411-25109E29B18D}">
      <dsp:nvSpPr>
        <dsp:cNvPr id="0" name=""/>
        <dsp:cNvSpPr/>
      </dsp:nvSpPr>
      <dsp:spPr>
        <a:xfrm>
          <a:off x="5256262" y="948150"/>
          <a:ext cx="804815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804815" y="167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38549" y="944795"/>
        <a:ext cx="40240" cy="40240"/>
      </dsp:txXfrm>
    </dsp:sp>
    <dsp:sp modelId="{320A349D-39F2-4374-928C-F7D4336FF7BF}">
      <dsp:nvSpPr>
        <dsp:cNvPr id="0" name=""/>
        <dsp:cNvSpPr/>
      </dsp:nvSpPr>
      <dsp:spPr>
        <a:xfrm>
          <a:off x="6061078" y="461905"/>
          <a:ext cx="2012039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как мощность двигателя транспортного средства в лошадиных силах</a:t>
          </a:r>
          <a:endParaRPr lang="ru-RU" sz="1300" kern="1200" dirty="0"/>
        </a:p>
      </dsp:txBody>
      <dsp:txXfrm>
        <a:off x="6090543" y="491370"/>
        <a:ext cx="1953109" cy="947089"/>
      </dsp:txXfrm>
    </dsp:sp>
    <dsp:sp modelId="{B47C6B9D-1FFF-4155-9590-DA5FDF972EF8}">
      <dsp:nvSpPr>
        <dsp:cNvPr id="0" name=""/>
        <dsp:cNvSpPr/>
      </dsp:nvSpPr>
      <dsp:spPr>
        <a:xfrm rot="19457599">
          <a:off x="1921002" y="2394304"/>
          <a:ext cx="991133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991133" y="167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91791" y="2386290"/>
        <a:ext cx="49556" cy="49556"/>
      </dsp:txXfrm>
    </dsp:sp>
    <dsp:sp modelId="{E2BCD350-0CB0-4D83-8599-7B89690B5834}">
      <dsp:nvSpPr>
        <dsp:cNvPr id="0" name=""/>
        <dsp:cNvSpPr/>
      </dsp:nvSpPr>
      <dsp:spPr>
        <a:xfrm>
          <a:off x="2818977" y="1618828"/>
          <a:ext cx="2286623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 отношении воздушных транспортных средств, для которых определяется тяга реактивного двигателя</a:t>
          </a:r>
          <a:endParaRPr lang="ru-RU" sz="1300" kern="1200" dirty="0"/>
        </a:p>
      </dsp:txBody>
      <dsp:txXfrm>
        <a:off x="2848442" y="1648293"/>
        <a:ext cx="2227693" cy="947089"/>
      </dsp:txXfrm>
    </dsp:sp>
    <dsp:sp modelId="{D690CD86-8010-497E-88D2-1B2FEEBE3C91}">
      <dsp:nvSpPr>
        <dsp:cNvPr id="0" name=""/>
        <dsp:cNvSpPr/>
      </dsp:nvSpPr>
      <dsp:spPr>
        <a:xfrm>
          <a:off x="5105600" y="2105073"/>
          <a:ext cx="804815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804815" y="167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87888" y="2101718"/>
        <a:ext cx="40240" cy="40240"/>
      </dsp:txXfrm>
    </dsp:sp>
    <dsp:sp modelId="{E78E9742-5A8D-4BF4-9E2C-4B40E22FD869}">
      <dsp:nvSpPr>
        <dsp:cNvPr id="0" name=""/>
        <dsp:cNvSpPr/>
      </dsp:nvSpPr>
      <dsp:spPr>
        <a:xfrm>
          <a:off x="5910416" y="1618828"/>
          <a:ext cx="2012039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как паспортная статическая тяга реактивного двигателя</a:t>
          </a:r>
          <a:endParaRPr lang="ru-RU" sz="1300" kern="1200" dirty="0"/>
        </a:p>
      </dsp:txBody>
      <dsp:txXfrm>
        <a:off x="5939881" y="1648293"/>
        <a:ext cx="1953109" cy="947089"/>
      </dsp:txXfrm>
    </dsp:sp>
    <dsp:sp modelId="{01B12E9E-91F0-4006-B74C-41DC21008B76}">
      <dsp:nvSpPr>
        <dsp:cNvPr id="0" name=""/>
        <dsp:cNvSpPr/>
      </dsp:nvSpPr>
      <dsp:spPr>
        <a:xfrm rot="2142401">
          <a:off x="1921002" y="2972765"/>
          <a:ext cx="991133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991133" y="167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91791" y="2964752"/>
        <a:ext cx="49556" cy="49556"/>
      </dsp:txXfrm>
    </dsp:sp>
    <dsp:sp modelId="{782EBDF1-F19D-437B-B082-9C8A1833A58D}">
      <dsp:nvSpPr>
        <dsp:cNvPr id="0" name=""/>
        <dsp:cNvSpPr/>
      </dsp:nvSpPr>
      <dsp:spPr>
        <a:xfrm>
          <a:off x="2818977" y="2775751"/>
          <a:ext cx="2430604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 отношении водных несамоходных (буксируемых) транспортных средств</a:t>
          </a:r>
          <a:endParaRPr lang="ru-RU" sz="1300" kern="1200" dirty="0"/>
        </a:p>
      </dsp:txBody>
      <dsp:txXfrm>
        <a:off x="2848442" y="2805216"/>
        <a:ext cx="2371674" cy="947089"/>
      </dsp:txXfrm>
    </dsp:sp>
    <dsp:sp modelId="{BF883080-06EB-40AF-9D53-3998B3876D12}">
      <dsp:nvSpPr>
        <dsp:cNvPr id="0" name=""/>
        <dsp:cNvSpPr/>
      </dsp:nvSpPr>
      <dsp:spPr>
        <a:xfrm>
          <a:off x="5249582" y="3261996"/>
          <a:ext cx="804815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804815" y="167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31869" y="3258641"/>
        <a:ext cx="40240" cy="40240"/>
      </dsp:txXfrm>
    </dsp:sp>
    <dsp:sp modelId="{9FB76FD4-D534-4A7C-8DE7-1416949D8274}">
      <dsp:nvSpPr>
        <dsp:cNvPr id="0" name=""/>
        <dsp:cNvSpPr/>
      </dsp:nvSpPr>
      <dsp:spPr>
        <a:xfrm>
          <a:off x="6054398" y="2775751"/>
          <a:ext cx="2012039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как валовая вместимость в регистровых тоннах</a:t>
          </a:r>
          <a:endParaRPr lang="ru-RU" sz="1300" kern="1200" dirty="0"/>
        </a:p>
      </dsp:txBody>
      <dsp:txXfrm>
        <a:off x="6083863" y="2805216"/>
        <a:ext cx="1953109" cy="947089"/>
      </dsp:txXfrm>
    </dsp:sp>
    <dsp:sp modelId="{8E61D294-A7DD-46E3-963C-7F045D7E6FC7}">
      <dsp:nvSpPr>
        <dsp:cNvPr id="0" name=""/>
        <dsp:cNvSpPr/>
      </dsp:nvSpPr>
      <dsp:spPr>
        <a:xfrm rot="3907178">
          <a:off x="1460106" y="3551227"/>
          <a:ext cx="1912926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1912926" y="167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2368746" y="3520169"/>
        <a:ext cx="95646" cy="95646"/>
      </dsp:txXfrm>
    </dsp:sp>
    <dsp:sp modelId="{3EE92F6B-638F-4B49-BD01-0F842F041B92}">
      <dsp:nvSpPr>
        <dsp:cNvPr id="0" name=""/>
        <dsp:cNvSpPr/>
      </dsp:nvSpPr>
      <dsp:spPr>
        <a:xfrm>
          <a:off x="2818977" y="3932674"/>
          <a:ext cx="2286623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 отношении прочих водных и воздушных транспортных средств</a:t>
          </a:r>
          <a:endParaRPr lang="ru-RU" sz="1300" kern="1200" dirty="0"/>
        </a:p>
      </dsp:txBody>
      <dsp:txXfrm>
        <a:off x="2848442" y="3962139"/>
        <a:ext cx="2227693" cy="947089"/>
      </dsp:txXfrm>
    </dsp:sp>
    <dsp:sp modelId="{24DCB93E-039D-410B-8B4A-9892F1C888CA}">
      <dsp:nvSpPr>
        <dsp:cNvPr id="0" name=""/>
        <dsp:cNvSpPr/>
      </dsp:nvSpPr>
      <dsp:spPr>
        <a:xfrm>
          <a:off x="5105600" y="4418919"/>
          <a:ext cx="804815" cy="33530"/>
        </a:xfrm>
        <a:custGeom>
          <a:avLst/>
          <a:gdLst/>
          <a:ahLst/>
          <a:cxnLst/>
          <a:rect l="0" t="0" r="0" b="0"/>
          <a:pathLst>
            <a:path>
              <a:moveTo>
                <a:pt x="0" y="16765"/>
              </a:moveTo>
              <a:lnTo>
                <a:pt x="804815" y="167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87888" y="4415564"/>
        <a:ext cx="40240" cy="40240"/>
      </dsp:txXfrm>
    </dsp:sp>
    <dsp:sp modelId="{97D0CA91-F62F-47ED-8FF7-FF8C5F1F33A6}">
      <dsp:nvSpPr>
        <dsp:cNvPr id="0" name=""/>
        <dsp:cNvSpPr/>
      </dsp:nvSpPr>
      <dsp:spPr>
        <a:xfrm>
          <a:off x="5910416" y="3932674"/>
          <a:ext cx="2012039" cy="10060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как единица транспортного средства</a:t>
          </a:r>
          <a:endParaRPr lang="ru-RU" sz="1300" kern="1200" dirty="0"/>
        </a:p>
      </dsp:txBody>
      <dsp:txXfrm>
        <a:off x="5939881" y="3962139"/>
        <a:ext cx="1953109" cy="9470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0BCA9-3359-4129-87DD-6459C68DBC47}">
      <dsp:nvSpPr>
        <dsp:cNvPr id="0" name=""/>
        <dsp:cNvSpPr/>
      </dsp:nvSpPr>
      <dsp:spPr>
        <a:xfrm>
          <a:off x="7369085" y="2790466"/>
          <a:ext cx="91440" cy="4797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97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5F8CA-D8C5-40A4-BBD5-39A6EEC86A69}">
      <dsp:nvSpPr>
        <dsp:cNvPr id="0" name=""/>
        <dsp:cNvSpPr/>
      </dsp:nvSpPr>
      <dsp:spPr>
        <a:xfrm>
          <a:off x="4097825" y="1233302"/>
          <a:ext cx="3316980" cy="50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993"/>
              </a:lnTo>
              <a:lnTo>
                <a:pt x="3316980" y="356993"/>
              </a:lnTo>
              <a:lnTo>
                <a:pt x="3316980" y="509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7275E-7E3F-4A66-AD9C-AB960F8E69A4}">
      <dsp:nvSpPr>
        <dsp:cNvPr id="0" name=""/>
        <dsp:cNvSpPr/>
      </dsp:nvSpPr>
      <dsp:spPr>
        <a:xfrm>
          <a:off x="5083083" y="2790466"/>
          <a:ext cx="91440" cy="4797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97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493F1-7FA0-47E6-A457-D23D446DD418}">
      <dsp:nvSpPr>
        <dsp:cNvPr id="0" name=""/>
        <dsp:cNvSpPr/>
      </dsp:nvSpPr>
      <dsp:spPr>
        <a:xfrm>
          <a:off x="4097825" y="1233302"/>
          <a:ext cx="1030977" cy="50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993"/>
              </a:lnTo>
              <a:lnTo>
                <a:pt x="1030977" y="356993"/>
              </a:lnTo>
              <a:lnTo>
                <a:pt x="1030977" y="509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582F76-35C3-49BD-981E-FA938112B86F}">
      <dsp:nvSpPr>
        <dsp:cNvPr id="0" name=""/>
        <dsp:cNvSpPr/>
      </dsp:nvSpPr>
      <dsp:spPr>
        <a:xfrm>
          <a:off x="2797080" y="2790466"/>
          <a:ext cx="91440" cy="4797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97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D397C9-83DD-4ACE-854C-17FE93BA5B57}">
      <dsp:nvSpPr>
        <dsp:cNvPr id="0" name=""/>
        <dsp:cNvSpPr/>
      </dsp:nvSpPr>
      <dsp:spPr>
        <a:xfrm>
          <a:off x="2842800" y="1233302"/>
          <a:ext cx="1255024" cy="509792"/>
        </a:xfrm>
        <a:custGeom>
          <a:avLst/>
          <a:gdLst/>
          <a:ahLst/>
          <a:cxnLst/>
          <a:rect l="0" t="0" r="0" b="0"/>
          <a:pathLst>
            <a:path>
              <a:moveTo>
                <a:pt x="1255024" y="0"/>
              </a:moveTo>
              <a:lnTo>
                <a:pt x="1255024" y="356993"/>
              </a:lnTo>
              <a:lnTo>
                <a:pt x="0" y="356993"/>
              </a:lnTo>
              <a:lnTo>
                <a:pt x="0" y="509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9F6DC8-AB78-4A2E-A337-073BEE5559B9}">
      <dsp:nvSpPr>
        <dsp:cNvPr id="0" name=""/>
        <dsp:cNvSpPr/>
      </dsp:nvSpPr>
      <dsp:spPr>
        <a:xfrm>
          <a:off x="781143" y="2790466"/>
          <a:ext cx="91440" cy="4797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97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E6000-97CD-45F6-81BC-FC9CADAF6837}">
      <dsp:nvSpPr>
        <dsp:cNvPr id="0" name=""/>
        <dsp:cNvSpPr/>
      </dsp:nvSpPr>
      <dsp:spPr>
        <a:xfrm>
          <a:off x="826863" y="1233302"/>
          <a:ext cx="3270962" cy="509792"/>
        </a:xfrm>
        <a:custGeom>
          <a:avLst/>
          <a:gdLst/>
          <a:ahLst/>
          <a:cxnLst/>
          <a:rect l="0" t="0" r="0" b="0"/>
          <a:pathLst>
            <a:path>
              <a:moveTo>
                <a:pt x="3270962" y="0"/>
              </a:moveTo>
              <a:lnTo>
                <a:pt x="3270962" y="356993"/>
              </a:lnTo>
              <a:lnTo>
                <a:pt x="0" y="356993"/>
              </a:lnTo>
              <a:lnTo>
                <a:pt x="0" y="50979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4C393E-A7AD-434D-B133-F4D3A013499C}">
      <dsp:nvSpPr>
        <dsp:cNvPr id="0" name=""/>
        <dsp:cNvSpPr/>
      </dsp:nvSpPr>
      <dsp:spPr>
        <a:xfrm>
          <a:off x="2690282" y="185931"/>
          <a:ext cx="2815086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DF4736-5A2C-4AA8-8B1A-FDCA7B6031AD}">
      <dsp:nvSpPr>
        <dsp:cNvPr id="0" name=""/>
        <dsp:cNvSpPr/>
      </dsp:nvSpPr>
      <dsp:spPr>
        <a:xfrm>
          <a:off x="2873549" y="360035"/>
          <a:ext cx="2815086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Транспортный налог</a:t>
          </a:r>
          <a:endParaRPr lang="ru-RU" sz="1300" kern="1200" dirty="0"/>
        </a:p>
      </dsp:txBody>
      <dsp:txXfrm>
        <a:off x="2904225" y="390711"/>
        <a:ext cx="2753734" cy="986019"/>
      </dsp:txXfrm>
    </dsp:sp>
    <dsp:sp modelId="{99CD349E-63B4-4B06-B67B-D8900A7D1ED4}">
      <dsp:nvSpPr>
        <dsp:cNvPr id="0" name=""/>
        <dsp:cNvSpPr/>
      </dsp:nvSpPr>
      <dsp:spPr>
        <a:xfrm>
          <a:off x="2161" y="1743095"/>
          <a:ext cx="1649403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EEA12-5A7F-4D63-A5BE-8BB6DB70C537}">
      <dsp:nvSpPr>
        <dsp:cNvPr id="0" name=""/>
        <dsp:cNvSpPr/>
      </dsp:nvSpPr>
      <dsp:spPr>
        <a:xfrm>
          <a:off x="185428" y="1917198"/>
          <a:ext cx="1649403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Налоговый период </a:t>
          </a:r>
          <a:endParaRPr lang="ru-RU" sz="1300" kern="1200" dirty="0"/>
        </a:p>
      </dsp:txBody>
      <dsp:txXfrm>
        <a:off x="216104" y="1947874"/>
        <a:ext cx="1588051" cy="986019"/>
      </dsp:txXfrm>
    </dsp:sp>
    <dsp:sp modelId="{3A504123-8D45-4F2E-A974-D2C33B20524E}">
      <dsp:nvSpPr>
        <dsp:cNvPr id="0" name=""/>
        <dsp:cNvSpPr/>
      </dsp:nvSpPr>
      <dsp:spPr>
        <a:xfrm>
          <a:off x="2161" y="3270167"/>
          <a:ext cx="1649403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266397-A5BF-46AF-A7E9-48DD91760806}">
      <dsp:nvSpPr>
        <dsp:cNvPr id="0" name=""/>
        <dsp:cNvSpPr/>
      </dsp:nvSpPr>
      <dsp:spPr>
        <a:xfrm>
          <a:off x="185428" y="3444271"/>
          <a:ext cx="1649403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календарный год </a:t>
          </a:r>
          <a:endParaRPr lang="ru-RU" sz="1300" kern="1200" dirty="0"/>
        </a:p>
      </dsp:txBody>
      <dsp:txXfrm>
        <a:off x="216104" y="3474947"/>
        <a:ext cx="1588051" cy="986019"/>
      </dsp:txXfrm>
    </dsp:sp>
    <dsp:sp modelId="{F1355A56-AE06-42DB-B49E-B14705E86B49}">
      <dsp:nvSpPr>
        <dsp:cNvPr id="0" name=""/>
        <dsp:cNvSpPr/>
      </dsp:nvSpPr>
      <dsp:spPr>
        <a:xfrm>
          <a:off x="2018099" y="1743095"/>
          <a:ext cx="1649403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CA03F-C816-4228-85C2-398214B41C3B}">
      <dsp:nvSpPr>
        <dsp:cNvPr id="0" name=""/>
        <dsp:cNvSpPr/>
      </dsp:nvSpPr>
      <dsp:spPr>
        <a:xfrm>
          <a:off x="2201366" y="1917198"/>
          <a:ext cx="1649403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Отчетные периоды</a:t>
          </a:r>
          <a:endParaRPr lang="ru-RU" sz="1300" kern="1200" dirty="0"/>
        </a:p>
      </dsp:txBody>
      <dsp:txXfrm>
        <a:off x="2232042" y="1947874"/>
        <a:ext cx="1588051" cy="986019"/>
      </dsp:txXfrm>
    </dsp:sp>
    <dsp:sp modelId="{AEDDB529-9F91-4D2C-A77D-20DAF2E884A4}">
      <dsp:nvSpPr>
        <dsp:cNvPr id="0" name=""/>
        <dsp:cNvSpPr/>
      </dsp:nvSpPr>
      <dsp:spPr>
        <a:xfrm>
          <a:off x="2018099" y="3270167"/>
          <a:ext cx="1649403" cy="13169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F3451-2213-4BEC-B4E3-CD07D50B020B}">
      <dsp:nvSpPr>
        <dsp:cNvPr id="0" name=""/>
        <dsp:cNvSpPr/>
      </dsp:nvSpPr>
      <dsp:spPr>
        <a:xfrm>
          <a:off x="2201366" y="3444271"/>
          <a:ext cx="1649403" cy="13169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первый квартал, второй квартал, третий квартал </a:t>
          </a:r>
          <a:endParaRPr lang="ru-RU" sz="1300" kern="1200" dirty="0"/>
        </a:p>
      </dsp:txBody>
      <dsp:txXfrm>
        <a:off x="2239938" y="3482843"/>
        <a:ext cx="1572259" cy="1239799"/>
      </dsp:txXfrm>
    </dsp:sp>
    <dsp:sp modelId="{A8D694DB-26C8-41B5-B6B4-A9D02A7902F1}">
      <dsp:nvSpPr>
        <dsp:cNvPr id="0" name=""/>
        <dsp:cNvSpPr/>
      </dsp:nvSpPr>
      <dsp:spPr>
        <a:xfrm>
          <a:off x="4304101" y="1743095"/>
          <a:ext cx="1649403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0C2D9-B32B-4104-A026-6274E7A0EF59}">
      <dsp:nvSpPr>
        <dsp:cNvPr id="0" name=""/>
        <dsp:cNvSpPr/>
      </dsp:nvSpPr>
      <dsp:spPr>
        <a:xfrm>
          <a:off x="4487368" y="1917198"/>
          <a:ext cx="1649403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Налоговые ставки </a:t>
          </a:r>
          <a:endParaRPr lang="ru-RU" sz="1300" kern="1200" dirty="0"/>
        </a:p>
      </dsp:txBody>
      <dsp:txXfrm>
        <a:off x="4518044" y="1947874"/>
        <a:ext cx="1588051" cy="986019"/>
      </dsp:txXfrm>
    </dsp:sp>
    <dsp:sp modelId="{CC2F5DC3-BE33-4CED-8DA1-B2307B58B503}">
      <dsp:nvSpPr>
        <dsp:cNvPr id="0" name=""/>
        <dsp:cNvSpPr/>
      </dsp:nvSpPr>
      <dsp:spPr>
        <a:xfrm>
          <a:off x="4034036" y="3270167"/>
          <a:ext cx="2189533" cy="2100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4E9DE5-A645-4F26-99DB-EE051CBE290C}">
      <dsp:nvSpPr>
        <dsp:cNvPr id="0" name=""/>
        <dsp:cNvSpPr/>
      </dsp:nvSpPr>
      <dsp:spPr>
        <a:xfrm>
          <a:off x="4217303" y="3444271"/>
          <a:ext cx="2189533" cy="2100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законами субъектов РФ в зависимости от мощности двигателя, тяги реактивного двигателя или валовой вместимости транспортных средств, категории транспортных средств в расчете на 1 л. с.</a:t>
          </a:r>
          <a:endParaRPr lang="ru-RU" sz="1300" kern="1200" dirty="0"/>
        </a:p>
      </dsp:txBody>
      <dsp:txXfrm>
        <a:off x="4278820" y="3505788"/>
        <a:ext cx="2066499" cy="1977311"/>
      </dsp:txXfrm>
    </dsp:sp>
    <dsp:sp modelId="{C9FEF56F-FC90-4661-84EA-008E3D8363EE}">
      <dsp:nvSpPr>
        <dsp:cNvPr id="0" name=""/>
        <dsp:cNvSpPr/>
      </dsp:nvSpPr>
      <dsp:spPr>
        <a:xfrm>
          <a:off x="6590104" y="1743095"/>
          <a:ext cx="1649403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68A34-9663-4A7B-A4E9-51EEA9ABE233}">
      <dsp:nvSpPr>
        <dsp:cNvPr id="0" name=""/>
        <dsp:cNvSpPr/>
      </dsp:nvSpPr>
      <dsp:spPr>
        <a:xfrm>
          <a:off x="6773371" y="1917198"/>
          <a:ext cx="1649403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Порядок и сроки уплаты налога </a:t>
          </a:r>
          <a:endParaRPr lang="ru-RU" sz="1300" kern="1200" dirty="0"/>
        </a:p>
      </dsp:txBody>
      <dsp:txXfrm>
        <a:off x="6804047" y="1947874"/>
        <a:ext cx="1588051" cy="986019"/>
      </dsp:txXfrm>
    </dsp:sp>
    <dsp:sp modelId="{752F009E-904B-4F25-BB8C-23A6AB18463B}">
      <dsp:nvSpPr>
        <dsp:cNvPr id="0" name=""/>
        <dsp:cNvSpPr/>
      </dsp:nvSpPr>
      <dsp:spPr>
        <a:xfrm>
          <a:off x="6590104" y="3270167"/>
          <a:ext cx="1649403" cy="1047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F7713-862F-4E5B-8939-CF260A124275}">
      <dsp:nvSpPr>
        <dsp:cNvPr id="0" name=""/>
        <dsp:cNvSpPr/>
      </dsp:nvSpPr>
      <dsp:spPr>
        <a:xfrm>
          <a:off x="6773371" y="3444271"/>
          <a:ext cx="1649403" cy="10473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предусмотрены в ст. 363 НК РФ</a:t>
          </a:r>
          <a:endParaRPr lang="ru-RU" sz="1300" kern="1200" dirty="0"/>
        </a:p>
      </dsp:txBody>
      <dsp:txXfrm>
        <a:off x="6804047" y="3474947"/>
        <a:ext cx="1588051" cy="986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16C14-BB28-4CA4-ABBE-718ADC530E5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E1A4A-E376-4525-86AD-19376B5531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0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E1A4A-E376-4525-86AD-19376B5531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02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7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Региональные налоги</a:t>
            </a:r>
          </a:p>
        </p:txBody>
      </p:sp>
    </p:spTree>
    <p:extLst>
      <p:ext uri="{BB962C8B-B14F-4D97-AF65-F5344CB8AC3E}">
        <p14:creationId xmlns:p14="http://schemas.microsoft.com/office/powerpoint/2010/main" val="400731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75174961"/>
              </p:ext>
            </p:extLst>
          </p:nvPr>
        </p:nvGraphicFramePr>
        <p:xfrm>
          <a:off x="539552" y="836712"/>
          <a:ext cx="82192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355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50180624"/>
              </p:ext>
            </p:extLst>
          </p:nvPr>
        </p:nvGraphicFramePr>
        <p:xfrm>
          <a:off x="467544" y="404664"/>
          <a:ext cx="835292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7479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Исключения из налоговой базы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67382341"/>
              </p:ext>
            </p:extLst>
          </p:nvPr>
        </p:nvGraphicFramePr>
        <p:xfrm>
          <a:off x="539552" y="1196752"/>
          <a:ext cx="821925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6555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79418367"/>
              </p:ext>
            </p:extLst>
          </p:nvPr>
        </p:nvGraphicFramePr>
        <p:xfrm>
          <a:off x="539552" y="620688"/>
          <a:ext cx="8352928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5398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27094141"/>
              </p:ext>
            </p:extLst>
          </p:nvPr>
        </p:nvGraphicFramePr>
        <p:xfrm>
          <a:off x="914400" y="476672"/>
          <a:ext cx="77724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8003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Транспортный налог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41934263"/>
              </p:ext>
            </p:extLst>
          </p:nvPr>
        </p:nvGraphicFramePr>
        <p:xfrm>
          <a:off x="611560" y="1412776"/>
          <a:ext cx="8219256" cy="5005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6269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Транспортный налог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14474083"/>
              </p:ext>
            </p:extLst>
          </p:nvPr>
        </p:nvGraphicFramePr>
        <p:xfrm>
          <a:off x="611560" y="1052736"/>
          <a:ext cx="807524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3618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71101681"/>
              </p:ext>
            </p:extLst>
          </p:nvPr>
        </p:nvGraphicFramePr>
        <p:xfrm>
          <a:off x="467544" y="620688"/>
          <a:ext cx="842493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6296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37</TotalTime>
  <Words>457</Words>
  <Application>Microsoft Office PowerPoint</Application>
  <PresentationFormat>Экран (4:3)</PresentationFormat>
  <Paragraphs>71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Региональные налоги</vt:lpstr>
      <vt:lpstr>Презентация PowerPoint</vt:lpstr>
      <vt:lpstr>Презентация PowerPoint</vt:lpstr>
      <vt:lpstr>Исключения из налоговой базы</vt:lpstr>
      <vt:lpstr>Презентация PowerPoint</vt:lpstr>
      <vt:lpstr>Презентация PowerPoint</vt:lpstr>
      <vt:lpstr>Транспортный налог</vt:lpstr>
      <vt:lpstr>Транспортный налог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интернет</dc:creator>
  <cp:lastModifiedBy>интернет</cp:lastModifiedBy>
  <cp:revision>4</cp:revision>
  <dcterms:created xsi:type="dcterms:W3CDTF">2022-12-06T03:42:25Z</dcterms:created>
  <dcterms:modified xsi:type="dcterms:W3CDTF">2022-12-06T04:30:22Z</dcterms:modified>
</cp:coreProperties>
</file>