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5CDB41-41A1-463F-8400-8C27F3A65BD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9F0997-3038-4787-BDB1-5AED8FFFF9F9}">
      <dgm:prSet phldrT="[Текст]"/>
      <dgm:spPr/>
      <dgm:t>
        <a:bodyPr/>
        <a:lstStyle/>
        <a:p>
          <a:r>
            <a:rPr lang="ru-RU" dirty="0" smtClean="0"/>
            <a:t>Местные налоги и сборы</a:t>
          </a:r>
          <a:endParaRPr lang="ru-RU" dirty="0"/>
        </a:p>
      </dgm:t>
    </dgm:pt>
    <dgm:pt modelId="{D8229674-57DA-4267-9394-A8C8F9D39FD3}" type="parTrans" cxnId="{9CCBBC99-41F9-4A28-838E-6BB3E4342577}">
      <dgm:prSet/>
      <dgm:spPr/>
      <dgm:t>
        <a:bodyPr/>
        <a:lstStyle/>
        <a:p>
          <a:endParaRPr lang="ru-RU"/>
        </a:p>
      </dgm:t>
    </dgm:pt>
    <dgm:pt modelId="{BBE163F7-70EB-4EDE-A74A-568B6BB4BA1A}" type="sibTrans" cxnId="{9CCBBC99-41F9-4A28-838E-6BB3E4342577}">
      <dgm:prSet/>
      <dgm:spPr/>
      <dgm:t>
        <a:bodyPr/>
        <a:lstStyle/>
        <a:p>
          <a:endParaRPr lang="ru-RU"/>
        </a:p>
      </dgm:t>
    </dgm:pt>
    <dgm:pt modelId="{62D84426-361F-456C-A38D-6A39213069BC}">
      <dgm:prSet phldrT="[Текст]"/>
      <dgm:spPr/>
      <dgm:t>
        <a:bodyPr/>
        <a:lstStyle/>
        <a:p>
          <a:r>
            <a:rPr lang="ru-RU" dirty="0" smtClean="0"/>
            <a:t>земельный налог (гл. 31 НК РФ)</a:t>
          </a:r>
          <a:endParaRPr lang="ru-RU" dirty="0"/>
        </a:p>
      </dgm:t>
    </dgm:pt>
    <dgm:pt modelId="{98A38BE4-3B0C-4091-938F-806790D42FB5}" type="parTrans" cxnId="{3ECCB875-7BE6-4164-AB61-35502B4D5C71}">
      <dgm:prSet/>
      <dgm:spPr/>
      <dgm:t>
        <a:bodyPr/>
        <a:lstStyle/>
        <a:p>
          <a:endParaRPr lang="ru-RU"/>
        </a:p>
      </dgm:t>
    </dgm:pt>
    <dgm:pt modelId="{30D32049-B434-4794-851B-A611992F7EB5}" type="sibTrans" cxnId="{3ECCB875-7BE6-4164-AB61-35502B4D5C71}">
      <dgm:prSet/>
      <dgm:spPr/>
      <dgm:t>
        <a:bodyPr/>
        <a:lstStyle/>
        <a:p>
          <a:endParaRPr lang="ru-RU"/>
        </a:p>
      </dgm:t>
    </dgm:pt>
    <dgm:pt modelId="{EB23BB86-B66E-4768-B448-4ACF86E5D66B}">
      <dgm:prSet phldrT="[Текст]"/>
      <dgm:spPr/>
      <dgm:t>
        <a:bodyPr/>
        <a:lstStyle/>
        <a:p>
          <a:r>
            <a:rPr lang="ru-RU" dirty="0" smtClean="0"/>
            <a:t>налог на имущество физических лиц (гл. 32 НК РФ)</a:t>
          </a:r>
          <a:endParaRPr lang="ru-RU" dirty="0"/>
        </a:p>
      </dgm:t>
    </dgm:pt>
    <dgm:pt modelId="{FB9D0CFA-A881-40C7-A7AF-7F1191F33C63}" type="parTrans" cxnId="{EC0745E3-9FBB-4168-BA52-CE50A3959977}">
      <dgm:prSet/>
      <dgm:spPr/>
      <dgm:t>
        <a:bodyPr/>
        <a:lstStyle/>
        <a:p>
          <a:endParaRPr lang="ru-RU"/>
        </a:p>
      </dgm:t>
    </dgm:pt>
    <dgm:pt modelId="{A31A5C57-4F76-4CDC-A87E-BCE8297FD33F}" type="sibTrans" cxnId="{EC0745E3-9FBB-4168-BA52-CE50A3959977}">
      <dgm:prSet/>
      <dgm:spPr/>
      <dgm:t>
        <a:bodyPr/>
        <a:lstStyle/>
        <a:p>
          <a:endParaRPr lang="ru-RU"/>
        </a:p>
      </dgm:t>
    </dgm:pt>
    <dgm:pt modelId="{D0A60339-8464-4F83-8770-D9FF2F502125}">
      <dgm:prSet phldrT="[Текст]"/>
      <dgm:spPr/>
      <dgm:t>
        <a:bodyPr/>
        <a:lstStyle/>
        <a:p>
          <a:r>
            <a:rPr lang="ru-RU" dirty="0" smtClean="0"/>
            <a:t>торговый сбор (гл. 33 НК РФ)</a:t>
          </a:r>
          <a:endParaRPr lang="ru-RU" dirty="0"/>
        </a:p>
      </dgm:t>
    </dgm:pt>
    <dgm:pt modelId="{8F60B425-B49A-4C0D-BE6A-DF0D6C484A04}" type="parTrans" cxnId="{1684A69D-EF9E-407D-B6F0-6F794E01B418}">
      <dgm:prSet/>
      <dgm:spPr/>
      <dgm:t>
        <a:bodyPr/>
        <a:lstStyle/>
        <a:p>
          <a:endParaRPr lang="ru-RU"/>
        </a:p>
      </dgm:t>
    </dgm:pt>
    <dgm:pt modelId="{117E2DB7-F0E8-4A1B-AA31-0F00E9816828}" type="sibTrans" cxnId="{1684A69D-EF9E-407D-B6F0-6F794E01B418}">
      <dgm:prSet/>
      <dgm:spPr/>
      <dgm:t>
        <a:bodyPr/>
        <a:lstStyle/>
        <a:p>
          <a:endParaRPr lang="ru-RU"/>
        </a:p>
      </dgm:t>
    </dgm:pt>
    <dgm:pt modelId="{2E436067-E64A-46BE-9AB8-CC6AD3487AEB}" type="pres">
      <dgm:prSet presAssocID="{5F5CDB41-41A1-463F-8400-8C27F3A65BD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3363176-F471-4516-90A8-7EF86EF653B4}" type="pres">
      <dgm:prSet presAssocID="{AF9F0997-3038-4787-BDB1-5AED8FFFF9F9}" presName="hierRoot1" presStyleCnt="0"/>
      <dgm:spPr/>
    </dgm:pt>
    <dgm:pt modelId="{C5DA6048-01A3-4170-89FB-B407662886BD}" type="pres">
      <dgm:prSet presAssocID="{AF9F0997-3038-4787-BDB1-5AED8FFFF9F9}" presName="composite" presStyleCnt="0"/>
      <dgm:spPr/>
    </dgm:pt>
    <dgm:pt modelId="{7BDDAA6E-D1FE-47EA-92B1-17A928DCAA25}" type="pres">
      <dgm:prSet presAssocID="{AF9F0997-3038-4787-BDB1-5AED8FFFF9F9}" presName="background" presStyleLbl="node0" presStyleIdx="0" presStyleCnt="1"/>
      <dgm:spPr/>
    </dgm:pt>
    <dgm:pt modelId="{4E55F3F5-7A55-4024-8B9B-A145A8154A4C}" type="pres">
      <dgm:prSet presAssocID="{AF9F0997-3038-4787-BDB1-5AED8FFFF9F9}" presName="text" presStyleLbl="fgAcc0" presStyleIdx="0" presStyleCnt="1">
        <dgm:presLayoutVars>
          <dgm:chPref val="3"/>
        </dgm:presLayoutVars>
      </dgm:prSet>
      <dgm:spPr/>
    </dgm:pt>
    <dgm:pt modelId="{09974A0D-C0EA-4448-A018-F1CB995A6DDC}" type="pres">
      <dgm:prSet presAssocID="{AF9F0997-3038-4787-BDB1-5AED8FFFF9F9}" presName="hierChild2" presStyleCnt="0"/>
      <dgm:spPr/>
    </dgm:pt>
    <dgm:pt modelId="{20E9EC25-8A5A-49FC-882E-CD82AFE07F38}" type="pres">
      <dgm:prSet presAssocID="{98A38BE4-3B0C-4091-938F-806790D42FB5}" presName="Name10" presStyleLbl="parChTrans1D2" presStyleIdx="0" presStyleCnt="3"/>
      <dgm:spPr/>
    </dgm:pt>
    <dgm:pt modelId="{5B7E0286-5815-436B-84A5-CB11B348A2BF}" type="pres">
      <dgm:prSet presAssocID="{62D84426-361F-456C-A38D-6A39213069BC}" presName="hierRoot2" presStyleCnt="0"/>
      <dgm:spPr/>
    </dgm:pt>
    <dgm:pt modelId="{75AD1D53-4C99-4749-9B57-0593C2DB58F8}" type="pres">
      <dgm:prSet presAssocID="{62D84426-361F-456C-A38D-6A39213069BC}" presName="composite2" presStyleCnt="0"/>
      <dgm:spPr/>
    </dgm:pt>
    <dgm:pt modelId="{2328862E-DFBB-4E8B-AEA4-31068F4CA139}" type="pres">
      <dgm:prSet presAssocID="{62D84426-361F-456C-A38D-6A39213069BC}" presName="background2" presStyleLbl="node2" presStyleIdx="0" presStyleCnt="3"/>
      <dgm:spPr/>
    </dgm:pt>
    <dgm:pt modelId="{7FB38457-598F-438A-B6C9-522A62FF5433}" type="pres">
      <dgm:prSet presAssocID="{62D84426-361F-456C-A38D-6A39213069BC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86D2E9-CD5A-4988-AF34-4A79C510304C}" type="pres">
      <dgm:prSet presAssocID="{62D84426-361F-456C-A38D-6A39213069BC}" presName="hierChild3" presStyleCnt="0"/>
      <dgm:spPr/>
    </dgm:pt>
    <dgm:pt modelId="{31FA1B7E-A40C-4C0E-B0FB-464310FA596E}" type="pres">
      <dgm:prSet presAssocID="{FB9D0CFA-A881-40C7-A7AF-7F1191F33C63}" presName="Name10" presStyleLbl="parChTrans1D2" presStyleIdx="1" presStyleCnt="3"/>
      <dgm:spPr/>
    </dgm:pt>
    <dgm:pt modelId="{2F199950-63ED-4188-8A0B-A0875E14F458}" type="pres">
      <dgm:prSet presAssocID="{EB23BB86-B66E-4768-B448-4ACF86E5D66B}" presName="hierRoot2" presStyleCnt="0"/>
      <dgm:spPr/>
    </dgm:pt>
    <dgm:pt modelId="{287D590E-BB4A-401E-89C7-5185A54930F0}" type="pres">
      <dgm:prSet presAssocID="{EB23BB86-B66E-4768-B448-4ACF86E5D66B}" presName="composite2" presStyleCnt="0"/>
      <dgm:spPr/>
    </dgm:pt>
    <dgm:pt modelId="{5E66A4C9-3C3F-4302-92D6-333F3B5E05A8}" type="pres">
      <dgm:prSet presAssocID="{EB23BB86-B66E-4768-B448-4ACF86E5D66B}" presName="background2" presStyleLbl="node2" presStyleIdx="1" presStyleCnt="3"/>
      <dgm:spPr/>
    </dgm:pt>
    <dgm:pt modelId="{4AB8C853-3A2B-4610-9B04-880347186143}" type="pres">
      <dgm:prSet presAssocID="{EB23BB86-B66E-4768-B448-4ACF86E5D66B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486BB5-E4BC-493E-A294-8840798D68C9}" type="pres">
      <dgm:prSet presAssocID="{EB23BB86-B66E-4768-B448-4ACF86E5D66B}" presName="hierChild3" presStyleCnt="0"/>
      <dgm:spPr/>
    </dgm:pt>
    <dgm:pt modelId="{D0B5CA5D-3377-4CB4-BEEF-9BA75225D088}" type="pres">
      <dgm:prSet presAssocID="{8F60B425-B49A-4C0D-BE6A-DF0D6C484A04}" presName="Name10" presStyleLbl="parChTrans1D2" presStyleIdx="2" presStyleCnt="3"/>
      <dgm:spPr/>
    </dgm:pt>
    <dgm:pt modelId="{223AAE67-8E3F-4444-A78D-8E43363F1833}" type="pres">
      <dgm:prSet presAssocID="{D0A60339-8464-4F83-8770-D9FF2F502125}" presName="hierRoot2" presStyleCnt="0"/>
      <dgm:spPr/>
    </dgm:pt>
    <dgm:pt modelId="{62800638-1E8B-42BF-8B28-5F9F6108D01E}" type="pres">
      <dgm:prSet presAssocID="{D0A60339-8464-4F83-8770-D9FF2F502125}" presName="composite2" presStyleCnt="0"/>
      <dgm:spPr/>
    </dgm:pt>
    <dgm:pt modelId="{818B019C-57BD-47DE-9E78-E3546F3295F0}" type="pres">
      <dgm:prSet presAssocID="{D0A60339-8464-4F83-8770-D9FF2F502125}" presName="background2" presStyleLbl="node2" presStyleIdx="2" presStyleCnt="3"/>
      <dgm:spPr/>
    </dgm:pt>
    <dgm:pt modelId="{EF4F66E3-2E4C-4B61-9FCD-40E30B42F296}" type="pres">
      <dgm:prSet presAssocID="{D0A60339-8464-4F83-8770-D9FF2F502125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7D2B7B-8A2B-4324-967F-48974D50FEDE}" type="pres">
      <dgm:prSet presAssocID="{D0A60339-8464-4F83-8770-D9FF2F502125}" presName="hierChild3" presStyleCnt="0"/>
      <dgm:spPr/>
    </dgm:pt>
  </dgm:ptLst>
  <dgm:cxnLst>
    <dgm:cxn modelId="{EC0745E3-9FBB-4168-BA52-CE50A3959977}" srcId="{AF9F0997-3038-4787-BDB1-5AED8FFFF9F9}" destId="{EB23BB86-B66E-4768-B448-4ACF86E5D66B}" srcOrd="1" destOrd="0" parTransId="{FB9D0CFA-A881-40C7-A7AF-7F1191F33C63}" sibTransId="{A31A5C57-4F76-4CDC-A87E-BCE8297FD33F}"/>
    <dgm:cxn modelId="{B53F4F52-2A7E-4ECC-823A-93273C78931C}" type="presOf" srcId="{FB9D0CFA-A881-40C7-A7AF-7F1191F33C63}" destId="{31FA1B7E-A40C-4C0E-B0FB-464310FA596E}" srcOrd="0" destOrd="0" presId="urn:microsoft.com/office/officeart/2005/8/layout/hierarchy1"/>
    <dgm:cxn modelId="{92E10195-3C5A-49C7-9D31-F5758AFD41C8}" type="presOf" srcId="{8F60B425-B49A-4C0D-BE6A-DF0D6C484A04}" destId="{D0B5CA5D-3377-4CB4-BEEF-9BA75225D088}" srcOrd="0" destOrd="0" presId="urn:microsoft.com/office/officeart/2005/8/layout/hierarchy1"/>
    <dgm:cxn modelId="{3367A4F5-02CC-481E-8F1C-7564DB142C27}" type="presOf" srcId="{AF9F0997-3038-4787-BDB1-5AED8FFFF9F9}" destId="{4E55F3F5-7A55-4024-8B9B-A145A8154A4C}" srcOrd="0" destOrd="0" presId="urn:microsoft.com/office/officeart/2005/8/layout/hierarchy1"/>
    <dgm:cxn modelId="{25D2CBB1-CE0E-47B0-A919-6B2672CC8B64}" type="presOf" srcId="{EB23BB86-B66E-4768-B448-4ACF86E5D66B}" destId="{4AB8C853-3A2B-4610-9B04-880347186143}" srcOrd="0" destOrd="0" presId="urn:microsoft.com/office/officeart/2005/8/layout/hierarchy1"/>
    <dgm:cxn modelId="{9CCBBC99-41F9-4A28-838E-6BB3E4342577}" srcId="{5F5CDB41-41A1-463F-8400-8C27F3A65BD2}" destId="{AF9F0997-3038-4787-BDB1-5AED8FFFF9F9}" srcOrd="0" destOrd="0" parTransId="{D8229674-57DA-4267-9394-A8C8F9D39FD3}" sibTransId="{BBE163F7-70EB-4EDE-A74A-568B6BB4BA1A}"/>
    <dgm:cxn modelId="{5EF6CA17-DAEB-4308-BFE9-B24112562F29}" type="presOf" srcId="{62D84426-361F-456C-A38D-6A39213069BC}" destId="{7FB38457-598F-438A-B6C9-522A62FF5433}" srcOrd="0" destOrd="0" presId="urn:microsoft.com/office/officeart/2005/8/layout/hierarchy1"/>
    <dgm:cxn modelId="{2EC22F8B-A0F0-45DE-A092-1AFC1DA96671}" type="presOf" srcId="{98A38BE4-3B0C-4091-938F-806790D42FB5}" destId="{20E9EC25-8A5A-49FC-882E-CD82AFE07F38}" srcOrd="0" destOrd="0" presId="urn:microsoft.com/office/officeart/2005/8/layout/hierarchy1"/>
    <dgm:cxn modelId="{3ECCB875-7BE6-4164-AB61-35502B4D5C71}" srcId="{AF9F0997-3038-4787-BDB1-5AED8FFFF9F9}" destId="{62D84426-361F-456C-A38D-6A39213069BC}" srcOrd="0" destOrd="0" parTransId="{98A38BE4-3B0C-4091-938F-806790D42FB5}" sibTransId="{30D32049-B434-4794-851B-A611992F7EB5}"/>
    <dgm:cxn modelId="{0F81F4E1-EC7D-497C-995A-BC29D73BDD84}" type="presOf" srcId="{5F5CDB41-41A1-463F-8400-8C27F3A65BD2}" destId="{2E436067-E64A-46BE-9AB8-CC6AD3487AEB}" srcOrd="0" destOrd="0" presId="urn:microsoft.com/office/officeart/2005/8/layout/hierarchy1"/>
    <dgm:cxn modelId="{1684A69D-EF9E-407D-B6F0-6F794E01B418}" srcId="{AF9F0997-3038-4787-BDB1-5AED8FFFF9F9}" destId="{D0A60339-8464-4F83-8770-D9FF2F502125}" srcOrd="2" destOrd="0" parTransId="{8F60B425-B49A-4C0D-BE6A-DF0D6C484A04}" sibTransId="{117E2DB7-F0E8-4A1B-AA31-0F00E9816828}"/>
    <dgm:cxn modelId="{2684204D-C9C4-485F-9155-44331A2B6CC7}" type="presOf" srcId="{D0A60339-8464-4F83-8770-D9FF2F502125}" destId="{EF4F66E3-2E4C-4B61-9FCD-40E30B42F296}" srcOrd="0" destOrd="0" presId="urn:microsoft.com/office/officeart/2005/8/layout/hierarchy1"/>
    <dgm:cxn modelId="{45791561-AE48-46C4-B56C-860F505D49D6}" type="presParOf" srcId="{2E436067-E64A-46BE-9AB8-CC6AD3487AEB}" destId="{83363176-F471-4516-90A8-7EF86EF653B4}" srcOrd="0" destOrd="0" presId="urn:microsoft.com/office/officeart/2005/8/layout/hierarchy1"/>
    <dgm:cxn modelId="{DB7997D2-A156-4E12-9F1D-EABCD33B97F4}" type="presParOf" srcId="{83363176-F471-4516-90A8-7EF86EF653B4}" destId="{C5DA6048-01A3-4170-89FB-B407662886BD}" srcOrd="0" destOrd="0" presId="urn:microsoft.com/office/officeart/2005/8/layout/hierarchy1"/>
    <dgm:cxn modelId="{35CC5E9A-4A16-43AF-8387-E74D3E7093A0}" type="presParOf" srcId="{C5DA6048-01A3-4170-89FB-B407662886BD}" destId="{7BDDAA6E-D1FE-47EA-92B1-17A928DCAA25}" srcOrd="0" destOrd="0" presId="urn:microsoft.com/office/officeart/2005/8/layout/hierarchy1"/>
    <dgm:cxn modelId="{75A8FC47-E591-468F-A84B-65E9F97160F7}" type="presParOf" srcId="{C5DA6048-01A3-4170-89FB-B407662886BD}" destId="{4E55F3F5-7A55-4024-8B9B-A145A8154A4C}" srcOrd="1" destOrd="0" presId="urn:microsoft.com/office/officeart/2005/8/layout/hierarchy1"/>
    <dgm:cxn modelId="{6BAC108C-53BB-4AB3-B582-EFBF886F95F4}" type="presParOf" srcId="{83363176-F471-4516-90A8-7EF86EF653B4}" destId="{09974A0D-C0EA-4448-A018-F1CB995A6DDC}" srcOrd="1" destOrd="0" presId="urn:microsoft.com/office/officeart/2005/8/layout/hierarchy1"/>
    <dgm:cxn modelId="{7529A574-5BD4-491A-A3BC-4ADADD0FA5DF}" type="presParOf" srcId="{09974A0D-C0EA-4448-A018-F1CB995A6DDC}" destId="{20E9EC25-8A5A-49FC-882E-CD82AFE07F38}" srcOrd="0" destOrd="0" presId="urn:microsoft.com/office/officeart/2005/8/layout/hierarchy1"/>
    <dgm:cxn modelId="{1E81B51A-1620-4D38-8F88-D9CF5CC032DC}" type="presParOf" srcId="{09974A0D-C0EA-4448-A018-F1CB995A6DDC}" destId="{5B7E0286-5815-436B-84A5-CB11B348A2BF}" srcOrd="1" destOrd="0" presId="urn:microsoft.com/office/officeart/2005/8/layout/hierarchy1"/>
    <dgm:cxn modelId="{335F2D0C-9D2D-4BF4-88EF-B29D22CADEC7}" type="presParOf" srcId="{5B7E0286-5815-436B-84A5-CB11B348A2BF}" destId="{75AD1D53-4C99-4749-9B57-0593C2DB58F8}" srcOrd="0" destOrd="0" presId="urn:microsoft.com/office/officeart/2005/8/layout/hierarchy1"/>
    <dgm:cxn modelId="{E89E6AD0-BE71-4996-BF37-A250F58A6C43}" type="presParOf" srcId="{75AD1D53-4C99-4749-9B57-0593C2DB58F8}" destId="{2328862E-DFBB-4E8B-AEA4-31068F4CA139}" srcOrd="0" destOrd="0" presId="urn:microsoft.com/office/officeart/2005/8/layout/hierarchy1"/>
    <dgm:cxn modelId="{F5131BD4-193B-4FC3-8ECD-D38B20E54E5D}" type="presParOf" srcId="{75AD1D53-4C99-4749-9B57-0593C2DB58F8}" destId="{7FB38457-598F-438A-B6C9-522A62FF5433}" srcOrd="1" destOrd="0" presId="urn:microsoft.com/office/officeart/2005/8/layout/hierarchy1"/>
    <dgm:cxn modelId="{CC541C3E-9B9B-4F94-A8B5-E1C2529E7670}" type="presParOf" srcId="{5B7E0286-5815-436B-84A5-CB11B348A2BF}" destId="{7486D2E9-CD5A-4988-AF34-4A79C510304C}" srcOrd="1" destOrd="0" presId="urn:microsoft.com/office/officeart/2005/8/layout/hierarchy1"/>
    <dgm:cxn modelId="{34C16D58-7EC3-474C-846E-785F8060F86E}" type="presParOf" srcId="{09974A0D-C0EA-4448-A018-F1CB995A6DDC}" destId="{31FA1B7E-A40C-4C0E-B0FB-464310FA596E}" srcOrd="2" destOrd="0" presId="urn:microsoft.com/office/officeart/2005/8/layout/hierarchy1"/>
    <dgm:cxn modelId="{9011367C-14C8-482A-BC84-033363146949}" type="presParOf" srcId="{09974A0D-C0EA-4448-A018-F1CB995A6DDC}" destId="{2F199950-63ED-4188-8A0B-A0875E14F458}" srcOrd="3" destOrd="0" presId="urn:microsoft.com/office/officeart/2005/8/layout/hierarchy1"/>
    <dgm:cxn modelId="{71751956-D4B8-46FF-BA23-A39174941645}" type="presParOf" srcId="{2F199950-63ED-4188-8A0B-A0875E14F458}" destId="{287D590E-BB4A-401E-89C7-5185A54930F0}" srcOrd="0" destOrd="0" presId="urn:microsoft.com/office/officeart/2005/8/layout/hierarchy1"/>
    <dgm:cxn modelId="{C26BE1A7-851D-467D-91D7-AB9ADB993E94}" type="presParOf" srcId="{287D590E-BB4A-401E-89C7-5185A54930F0}" destId="{5E66A4C9-3C3F-4302-92D6-333F3B5E05A8}" srcOrd="0" destOrd="0" presId="urn:microsoft.com/office/officeart/2005/8/layout/hierarchy1"/>
    <dgm:cxn modelId="{FC3C50B8-A631-4B84-B386-DAD14CB30949}" type="presParOf" srcId="{287D590E-BB4A-401E-89C7-5185A54930F0}" destId="{4AB8C853-3A2B-4610-9B04-880347186143}" srcOrd="1" destOrd="0" presId="urn:microsoft.com/office/officeart/2005/8/layout/hierarchy1"/>
    <dgm:cxn modelId="{F785EF37-0405-41A6-ACD2-FD7A3CD220B5}" type="presParOf" srcId="{2F199950-63ED-4188-8A0B-A0875E14F458}" destId="{2B486BB5-E4BC-493E-A294-8840798D68C9}" srcOrd="1" destOrd="0" presId="urn:microsoft.com/office/officeart/2005/8/layout/hierarchy1"/>
    <dgm:cxn modelId="{CC695BD2-29CA-4E4E-AA39-A477D201CFC8}" type="presParOf" srcId="{09974A0D-C0EA-4448-A018-F1CB995A6DDC}" destId="{D0B5CA5D-3377-4CB4-BEEF-9BA75225D088}" srcOrd="4" destOrd="0" presId="urn:microsoft.com/office/officeart/2005/8/layout/hierarchy1"/>
    <dgm:cxn modelId="{858B20A0-2768-4E3E-8F07-2E4AF93A6C87}" type="presParOf" srcId="{09974A0D-C0EA-4448-A018-F1CB995A6DDC}" destId="{223AAE67-8E3F-4444-A78D-8E43363F1833}" srcOrd="5" destOrd="0" presId="urn:microsoft.com/office/officeart/2005/8/layout/hierarchy1"/>
    <dgm:cxn modelId="{4AEDEF8F-F50B-4924-B1A0-2AF58AA36443}" type="presParOf" srcId="{223AAE67-8E3F-4444-A78D-8E43363F1833}" destId="{62800638-1E8B-42BF-8B28-5F9F6108D01E}" srcOrd="0" destOrd="0" presId="urn:microsoft.com/office/officeart/2005/8/layout/hierarchy1"/>
    <dgm:cxn modelId="{17C90D67-F7AF-4148-8B9A-3438F2C78703}" type="presParOf" srcId="{62800638-1E8B-42BF-8B28-5F9F6108D01E}" destId="{818B019C-57BD-47DE-9E78-E3546F3295F0}" srcOrd="0" destOrd="0" presId="urn:microsoft.com/office/officeart/2005/8/layout/hierarchy1"/>
    <dgm:cxn modelId="{F1190033-1248-4EB5-88C6-3A399B0413E8}" type="presParOf" srcId="{62800638-1E8B-42BF-8B28-5F9F6108D01E}" destId="{EF4F66E3-2E4C-4B61-9FCD-40E30B42F296}" srcOrd="1" destOrd="0" presId="urn:microsoft.com/office/officeart/2005/8/layout/hierarchy1"/>
    <dgm:cxn modelId="{88AE5AC6-D3E6-4A93-812D-B45519A2977B}" type="presParOf" srcId="{223AAE67-8E3F-4444-A78D-8E43363F1833}" destId="{A47D2B7B-8A2B-4324-967F-48974D50FED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3C6F12-81FB-4971-940A-1A0D900E340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63D13C-43F9-4681-93F3-33DD72433CA2}">
      <dgm:prSet phldrT="[Текст]"/>
      <dgm:spPr/>
      <dgm:t>
        <a:bodyPr/>
        <a:lstStyle/>
        <a:p>
          <a:r>
            <a:rPr lang="ru-RU" b="1" dirty="0" smtClean="0"/>
            <a:t>Земельный налог</a:t>
          </a:r>
          <a:endParaRPr lang="ru-RU" b="1" dirty="0"/>
        </a:p>
      </dgm:t>
    </dgm:pt>
    <dgm:pt modelId="{0A80E526-B9C0-453E-B82C-BAAFE844EE2A}" type="parTrans" cxnId="{70580465-64CE-4DB2-A104-1AC9A924629D}">
      <dgm:prSet/>
      <dgm:spPr/>
      <dgm:t>
        <a:bodyPr/>
        <a:lstStyle/>
        <a:p>
          <a:endParaRPr lang="ru-RU"/>
        </a:p>
      </dgm:t>
    </dgm:pt>
    <dgm:pt modelId="{997CA3DA-DEC7-4DFC-B52E-C510353DA575}" type="sibTrans" cxnId="{70580465-64CE-4DB2-A104-1AC9A924629D}">
      <dgm:prSet/>
      <dgm:spPr/>
      <dgm:t>
        <a:bodyPr/>
        <a:lstStyle/>
        <a:p>
          <a:endParaRPr lang="ru-RU"/>
        </a:p>
      </dgm:t>
    </dgm:pt>
    <dgm:pt modelId="{C2A3A02D-72CD-4FDE-A79F-FCA6DF6C7F6A}">
      <dgm:prSet phldrT="[Текст]" custT="1"/>
      <dgm:spPr/>
      <dgm:t>
        <a:bodyPr/>
        <a:lstStyle/>
        <a:p>
          <a:r>
            <a:rPr lang="ru-RU" sz="1400" b="1" dirty="0" smtClean="0"/>
            <a:t>Налогоплательщики</a:t>
          </a:r>
          <a:endParaRPr lang="ru-RU" sz="1400" b="1" dirty="0"/>
        </a:p>
      </dgm:t>
    </dgm:pt>
    <dgm:pt modelId="{5A3C8C1F-26A6-48F9-A069-216CA60250C6}" type="parTrans" cxnId="{87243E16-BEB3-4958-8DEE-18F7478123D2}">
      <dgm:prSet/>
      <dgm:spPr/>
      <dgm:t>
        <a:bodyPr/>
        <a:lstStyle/>
        <a:p>
          <a:endParaRPr lang="ru-RU"/>
        </a:p>
      </dgm:t>
    </dgm:pt>
    <dgm:pt modelId="{63146030-8EAF-4E78-A31B-58496A3BB5D1}" type="sibTrans" cxnId="{87243E16-BEB3-4958-8DEE-18F7478123D2}">
      <dgm:prSet/>
      <dgm:spPr/>
      <dgm:t>
        <a:bodyPr/>
        <a:lstStyle/>
        <a:p>
          <a:endParaRPr lang="ru-RU"/>
        </a:p>
      </dgm:t>
    </dgm:pt>
    <dgm:pt modelId="{43674E44-EDD6-4C54-A386-B9566474A687}">
      <dgm:prSet phldrT="[Текст]" custT="1"/>
      <dgm:spPr/>
      <dgm:t>
        <a:bodyPr/>
        <a:lstStyle/>
        <a:p>
          <a:r>
            <a:rPr lang="ru-RU" sz="1400" b="1" dirty="0" smtClean="0"/>
            <a:t>организации и физические лица, обладающие земельными участками на праве собственности, праве постоянного (бессрочного) пользования или праве пожизненного наследуемого владения</a:t>
          </a:r>
          <a:endParaRPr lang="ru-RU" sz="1400" b="1" dirty="0"/>
        </a:p>
      </dgm:t>
    </dgm:pt>
    <dgm:pt modelId="{0DF7B62D-0737-40B1-BEF1-7A6256BD411A}" type="parTrans" cxnId="{A49119C0-4594-44BC-AEA2-DAC6F89CC6AE}">
      <dgm:prSet/>
      <dgm:spPr/>
      <dgm:t>
        <a:bodyPr/>
        <a:lstStyle/>
        <a:p>
          <a:endParaRPr lang="ru-RU"/>
        </a:p>
      </dgm:t>
    </dgm:pt>
    <dgm:pt modelId="{E50DD86C-56AE-4BF0-B1C9-7169199B075E}" type="sibTrans" cxnId="{A49119C0-4594-44BC-AEA2-DAC6F89CC6AE}">
      <dgm:prSet/>
      <dgm:spPr/>
      <dgm:t>
        <a:bodyPr/>
        <a:lstStyle/>
        <a:p>
          <a:endParaRPr lang="ru-RU"/>
        </a:p>
      </dgm:t>
    </dgm:pt>
    <dgm:pt modelId="{69FD619B-459B-4BE7-B939-9F72FF392DEE}">
      <dgm:prSet phldrT="[Текст]" custT="1"/>
      <dgm:spPr/>
      <dgm:t>
        <a:bodyPr/>
        <a:lstStyle/>
        <a:p>
          <a:r>
            <a:rPr lang="ru-RU" sz="1400" b="1" dirty="0" smtClean="0"/>
            <a:t>Объекты налогообложения </a:t>
          </a:r>
          <a:endParaRPr lang="ru-RU" sz="1400" b="1" dirty="0"/>
        </a:p>
      </dgm:t>
    </dgm:pt>
    <dgm:pt modelId="{9B944151-0F0C-4D2E-8611-834ABDE31A89}" type="parTrans" cxnId="{5D83FEF3-3CB2-4EAB-B84C-40AAA6E6896B}">
      <dgm:prSet/>
      <dgm:spPr/>
      <dgm:t>
        <a:bodyPr/>
        <a:lstStyle/>
        <a:p>
          <a:endParaRPr lang="ru-RU"/>
        </a:p>
      </dgm:t>
    </dgm:pt>
    <dgm:pt modelId="{9732723D-F9BF-4105-9696-1E960FF96467}" type="sibTrans" cxnId="{5D83FEF3-3CB2-4EAB-B84C-40AAA6E6896B}">
      <dgm:prSet/>
      <dgm:spPr/>
      <dgm:t>
        <a:bodyPr/>
        <a:lstStyle/>
        <a:p>
          <a:endParaRPr lang="ru-RU"/>
        </a:p>
      </dgm:t>
    </dgm:pt>
    <dgm:pt modelId="{F663B6EF-78ED-4617-8879-FAA4881F730F}">
      <dgm:prSet phldrT="[Текст]" custT="1"/>
      <dgm:spPr/>
      <dgm:t>
        <a:bodyPr/>
        <a:lstStyle/>
        <a:p>
          <a:r>
            <a:rPr lang="ru-RU" sz="1400" b="1" dirty="0" smtClean="0"/>
            <a:t>Налоговая база </a:t>
          </a:r>
          <a:endParaRPr lang="ru-RU" sz="1400" b="1" dirty="0"/>
        </a:p>
      </dgm:t>
    </dgm:pt>
    <dgm:pt modelId="{6C2B52A1-BDCE-4450-ACB7-6CBB4402A7CD}" type="parTrans" cxnId="{8331F02F-700B-462A-A145-85C89722AE47}">
      <dgm:prSet/>
      <dgm:spPr/>
      <dgm:t>
        <a:bodyPr/>
        <a:lstStyle/>
        <a:p>
          <a:endParaRPr lang="ru-RU"/>
        </a:p>
      </dgm:t>
    </dgm:pt>
    <dgm:pt modelId="{D0D57E18-5784-4031-A95A-BE06257D9B71}" type="sibTrans" cxnId="{8331F02F-700B-462A-A145-85C89722AE47}">
      <dgm:prSet/>
      <dgm:spPr/>
      <dgm:t>
        <a:bodyPr/>
        <a:lstStyle/>
        <a:p>
          <a:endParaRPr lang="ru-RU"/>
        </a:p>
      </dgm:t>
    </dgm:pt>
    <dgm:pt modelId="{F41942B4-1526-49C0-AF1A-23BD2029D3D1}">
      <dgm:prSet phldrT="[Текст]" custT="1"/>
      <dgm:spPr/>
      <dgm:t>
        <a:bodyPr/>
        <a:lstStyle/>
        <a:p>
          <a:r>
            <a:rPr lang="ru-RU" sz="1400" b="1" dirty="0" smtClean="0"/>
            <a:t>кадастровая стоимость каждого из земельных участков, признаваемых объектом налогообложения</a:t>
          </a:r>
          <a:endParaRPr lang="ru-RU" sz="1400" b="1" dirty="0"/>
        </a:p>
      </dgm:t>
    </dgm:pt>
    <dgm:pt modelId="{E1BE47C3-38CD-42CA-B8ED-A56626B00C66}" type="parTrans" cxnId="{7D837D68-463B-46FB-9775-B24F6A60169E}">
      <dgm:prSet/>
      <dgm:spPr/>
      <dgm:t>
        <a:bodyPr/>
        <a:lstStyle/>
        <a:p>
          <a:endParaRPr lang="ru-RU"/>
        </a:p>
      </dgm:t>
    </dgm:pt>
    <dgm:pt modelId="{6A30258F-1FCF-4E36-8D06-14770BEDADCC}" type="sibTrans" cxnId="{7D837D68-463B-46FB-9775-B24F6A60169E}">
      <dgm:prSet/>
      <dgm:spPr/>
      <dgm:t>
        <a:bodyPr/>
        <a:lstStyle/>
        <a:p>
          <a:endParaRPr lang="ru-RU"/>
        </a:p>
      </dgm:t>
    </dgm:pt>
    <dgm:pt modelId="{2EFF32FF-07D6-49D5-9270-30D252E0022D}">
      <dgm:prSet phldrT="[Текст]" custT="1"/>
      <dgm:spPr/>
      <dgm:t>
        <a:bodyPr/>
        <a:lstStyle/>
        <a:p>
          <a:r>
            <a:rPr lang="ru-RU" sz="1400" b="1" dirty="0" smtClean="0"/>
            <a:t>земельные участки, расположенные в пределах муниципального образования </a:t>
          </a:r>
          <a:endParaRPr lang="ru-RU" sz="1400" b="1" dirty="0"/>
        </a:p>
      </dgm:t>
    </dgm:pt>
    <dgm:pt modelId="{6B6B2AE8-A072-48D8-A29C-78CE2CBBD530}" type="parTrans" cxnId="{ADF53016-FA92-482B-A135-887692A44965}">
      <dgm:prSet/>
      <dgm:spPr/>
      <dgm:t>
        <a:bodyPr/>
        <a:lstStyle/>
        <a:p>
          <a:endParaRPr lang="ru-RU"/>
        </a:p>
      </dgm:t>
    </dgm:pt>
    <dgm:pt modelId="{4586DC6B-249A-4E38-B69E-BB5E7D98C516}" type="sibTrans" cxnId="{ADF53016-FA92-482B-A135-887692A44965}">
      <dgm:prSet/>
      <dgm:spPr/>
      <dgm:t>
        <a:bodyPr/>
        <a:lstStyle/>
        <a:p>
          <a:endParaRPr lang="ru-RU"/>
        </a:p>
      </dgm:t>
    </dgm:pt>
    <dgm:pt modelId="{599F8372-5A34-4287-934D-6B4711D7B544}">
      <dgm:prSet phldrT="[Текст]" custT="1"/>
      <dgm:spPr/>
      <dgm:t>
        <a:bodyPr/>
        <a:lstStyle/>
        <a:p>
          <a:r>
            <a:rPr lang="ru-RU" sz="1400" b="1" dirty="0" smtClean="0"/>
            <a:t>Налоговый период</a:t>
          </a:r>
          <a:endParaRPr lang="ru-RU" sz="1400" b="1" dirty="0"/>
        </a:p>
      </dgm:t>
    </dgm:pt>
    <dgm:pt modelId="{341AB2EE-D5E4-4F71-99A0-48B81E1B14A3}" type="parTrans" cxnId="{45E53EE1-09AE-49B5-8B06-9E03D48DDE10}">
      <dgm:prSet/>
      <dgm:spPr/>
      <dgm:t>
        <a:bodyPr/>
        <a:lstStyle/>
        <a:p>
          <a:endParaRPr lang="ru-RU"/>
        </a:p>
      </dgm:t>
    </dgm:pt>
    <dgm:pt modelId="{6D6812C8-F9D5-4D42-BE13-E6D937E07C11}" type="sibTrans" cxnId="{45E53EE1-09AE-49B5-8B06-9E03D48DDE10}">
      <dgm:prSet/>
      <dgm:spPr/>
      <dgm:t>
        <a:bodyPr/>
        <a:lstStyle/>
        <a:p>
          <a:endParaRPr lang="ru-RU"/>
        </a:p>
      </dgm:t>
    </dgm:pt>
    <dgm:pt modelId="{B5E2AF5F-11BD-42EE-A6CD-DF4082A5CBCA}">
      <dgm:prSet phldrT="[Текст]" custT="1"/>
      <dgm:spPr/>
      <dgm:t>
        <a:bodyPr/>
        <a:lstStyle/>
        <a:p>
          <a:r>
            <a:rPr lang="ru-RU" sz="1200" dirty="0" smtClean="0"/>
            <a:t> </a:t>
          </a:r>
          <a:r>
            <a:rPr lang="ru-RU" sz="1400" b="1" dirty="0" smtClean="0"/>
            <a:t>календарный год </a:t>
          </a:r>
          <a:endParaRPr lang="ru-RU" sz="1400" b="1" dirty="0"/>
        </a:p>
      </dgm:t>
    </dgm:pt>
    <dgm:pt modelId="{6CF26E0C-BDCC-4292-A4D3-0040A1E7367F}" type="parTrans" cxnId="{A8033870-4D1F-4ABA-B7DC-72A9D0198D09}">
      <dgm:prSet/>
      <dgm:spPr/>
      <dgm:t>
        <a:bodyPr/>
        <a:lstStyle/>
        <a:p>
          <a:endParaRPr lang="ru-RU"/>
        </a:p>
      </dgm:t>
    </dgm:pt>
    <dgm:pt modelId="{85C1D011-F3FB-4B35-BBC0-959D8C2FC297}" type="sibTrans" cxnId="{A8033870-4D1F-4ABA-B7DC-72A9D0198D09}">
      <dgm:prSet/>
      <dgm:spPr/>
      <dgm:t>
        <a:bodyPr/>
        <a:lstStyle/>
        <a:p>
          <a:endParaRPr lang="ru-RU"/>
        </a:p>
      </dgm:t>
    </dgm:pt>
    <dgm:pt modelId="{4DE792AA-7BCE-46C0-8AAF-5DB4C3174BF3}" type="pres">
      <dgm:prSet presAssocID="{183C6F12-81FB-4971-940A-1A0D900E340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260E018-3207-46CB-8D17-E7954C384DFB}" type="pres">
      <dgm:prSet presAssocID="{CA63D13C-43F9-4681-93F3-33DD72433CA2}" presName="root1" presStyleCnt="0"/>
      <dgm:spPr/>
    </dgm:pt>
    <dgm:pt modelId="{555342FB-79F0-416D-B099-EBAF3D2B911D}" type="pres">
      <dgm:prSet presAssocID="{CA63D13C-43F9-4681-93F3-33DD72433CA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885431-3A34-48A9-9725-381BDA48BA23}" type="pres">
      <dgm:prSet presAssocID="{CA63D13C-43F9-4681-93F3-33DD72433CA2}" presName="level2hierChild" presStyleCnt="0"/>
      <dgm:spPr/>
    </dgm:pt>
    <dgm:pt modelId="{C0EAD225-5762-4628-B068-0C4A90E7D407}" type="pres">
      <dgm:prSet presAssocID="{5A3C8C1F-26A6-48F9-A069-216CA60250C6}" presName="conn2-1" presStyleLbl="parChTrans1D2" presStyleIdx="0" presStyleCnt="4"/>
      <dgm:spPr/>
    </dgm:pt>
    <dgm:pt modelId="{8D28FA26-1D78-4ACC-8F76-19FCFB02EBCD}" type="pres">
      <dgm:prSet presAssocID="{5A3C8C1F-26A6-48F9-A069-216CA60250C6}" presName="connTx" presStyleLbl="parChTrans1D2" presStyleIdx="0" presStyleCnt="4"/>
      <dgm:spPr/>
    </dgm:pt>
    <dgm:pt modelId="{C85F9F3F-4D2C-4AF1-AEC8-F499F72EF328}" type="pres">
      <dgm:prSet presAssocID="{C2A3A02D-72CD-4FDE-A79F-FCA6DF6C7F6A}" presName="root2" presStyleCnt="0"/>
      <dgm:spPr/>
    </dgm:pt>
    <dgm:pt modelId="{26937557-ECD5-46DA-89C8-3284F4963E25}" type="pres">
      <dgm:prSet presAssocID="{C2A3A02D-72CD-4FDE-A79F-FCA6DF6C7F6A}" presName="LevelTwoTextNode" presStyleLbl="node2" presStyleIdx="0" presStyleCnt="4" custScaleX="1491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6203EB-EFD3-4D81-86E7-CEC8C427224F}" type="pres">
      <dgm:prSet presAssocID="{C2A3A02D-72CD-4FDE-A79F-FCA6DF6C7F6A}" presName="level3hierChild" presStyleCnt="0"/>
      <dgm:spPr/>
    </dgm:pt>
    <dgm:pt modelId="{B557CC38-6492-44CF-B3B2-4AE565E50ACB}" type="pres">
      <dgm:prSet presAssocID="{0DF7B62D-0737-40B1-BEF1-7A6256BD411A}" presName="conn2-1" presStyleLbl="parChTrans1D3" presStyleIdx="0" presStyleCnt="4"/>
      <dgm:spPr/>
    </dgm:pt>
    <dgm:pt modelId="{8D1335CC-84CB-4856-9FF1-92FF4B5C8E45}" type="pres">
      <dgm:prSet presAssocID="{0DF7B62D-0737-40B1-BEF1-7A6256BD411A}" presName="connTx" presStyleLbl="parChTrans1D3" presStyleIdx="0" presStyleCnt="4"/>
      <dgm:spPr/>
    </dgm:pt>
    <dgm:pt modelId="{031FB53A-D90D-41C0-AF43-9D5770F19037}" type="pres">
      <dgm:prSet presAssocID="{43674E44-EDD6-4C54-A386-B9566474A687}" presName="root2" presStyleCnt="0"/>
      <dgm:spPr/>
    </dgm:pt>
    <dgm:pt modelId="{25E022D1-A9E9-46A9-93E3-B818CED8E38D}" type="pres">
      <dgm:prSet presAssocID="{43674E44-EDD6-4C54-A386-B9566474A687}" presName="LevelTwoTextNode" presStyleLbl="node3" presStyleIdx="0" presStyleCnt="4" custScaleX="220527" custScaleY="2406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E9F84F-230A-46DC-A520-01332BB1E9FB}" type="pres">
      <dgm:prSet presAssocID="{43674E44-EDD6-4C54-A386-B9566474A687}" presName="level3hierChild" presStyleCnt="0"/>
      <dgm:spPr/>
    </dgm:pt>
    <dgm:pt modelId="{16C0E39F-BB69-4F97-847D-4936C86CD2AD}" type="pres">
      <dgm:prSet presAssocID="{9B944151-0F0C-4D2E-8611-834ABDE31A89}" presName="conn2-1" presStyleLbl="parChTrans1D2" presStyleIdx="1" presStyleCnt="4"/>
      <dgm:spPr/>
    </dgm:pt>
    <dgm:pt modelId="{17882801-43F4-4693-B3FA-005488DB46C1}" type="pres">
      <dgm:prSet presAssocID="{9B944151-0F0C-4D2E-8611-834ABDE31A89}" presName="connTx" presStyleLbl="parChTrans1D2" presStyleIdx="1" presStyleCnt="4"/>
      <dgm:spPr/>
    </dgm:pt>
    <dgm:pt modelId="{3EDE3F65-8FB6-4C95-A60D-B1F61677ECDC}" type="pres">
      <dgm:prSet presAssocID="{69FD619B-459B-4BE7-B939-9F72FF392DEE}" presName="root2" presStyleCnt="0"/>
      <dgm:spPr/>
    </dgm:pt>
    <dgm:pt modelId="{D7FAF2BB-22DB-48AA-8FB5-D07E0DAB515A}" type="pres">
      <dgm:prSet presAssocID="{69FD619B-459B-4BE7-B939-9F72FF392DEE}" presName="LevelTwoTextNode" presStyleLbl="node2" presStyleIdx="1" presStyleCnt="4" custScaleX="1639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CCD757-5DF0-476F-B50F-30A45BBDA53A}" type="pres">
      <dgm:prSet presAssocID="{69FD619B-459B-4BE7-B939-9F72FF392DEE}" presName="level3hierChild" presStyleCnt="0"/>
      <dgm:spPr/>
    </dgm:pt>
    <dgm:pt modelId="{DDABA965-FB54-4852-A024-BB5A69F7D91C}" type="pres">
      <dgm:prSet presAssocID="{6B6B2AE8-A072-48D8-A29C-78CE2CBBD530}" presName="conn2-1" presStyleLbl="parChTrans1D3" presStyleIdx="1" presStyleCnt="4"/>
      <dgm:spPr/>
    </dgm:pt>
    <dgm:pt modelId="{398565AD-0E67-4D0B-BE87-5D929515F24D}" type="pres">
      <dgm:prSet presAssocID="{6B6B2AE8-A072-48D8-A29C-78CE2CBBD530}" presName="connTx" presStyleLbl="parChTrans1D3" presStyleIdx="1" presStyleCnt="4"/>
      <dgm:spPr/>
    </dgm:pt>
    <dgm:pt modelId="{19E72FA9-60A4-4A58-BE63-4EAF1D2A9311}" type="pres">
      <dgm:prSet presAssocID="{2EFF32FF-07D6-49D5-9270-30D252E0022D}" presName="root2" presStyleCnt="0"/>
      <dgm:spPr/>
    </dgm:pt>
    <dgm:pt modelId="{986E7CB3-1CF4-43A2-802A-BEA546CD4D89}" type="pres">
      <dgm:prSet presAssocID="{2EFF32FF-07D6-49D5-9270-30D252E0022D}" presName="LevelTwoTextNode" presStyleLbl="node3" presStyleIdx="1" presStyleCnt="4" custScaleX="195120" custScaleY="1927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F0CC78D-5117-4D78-9321-384D746BD5FB}" type="pres">
      <dgm:prSet presAssocID="{2EFF32FF-07D6-49D5-9270-30D252E0022D}" presName="level3hierChild" presStyleCnt="0"/>
      <dgm:spPr/>
    </dgm:pt>
    <dgm:pt modelId="{EBBCD5F3-39EE-48D3-B068-3E0E70E5EF53}" type="pres">
      <dgm:prSet presAssocID="{6C2B52A1-BDCE-4450-ACB7-6CBB4402A7CD}" presName="conn2-1" presStyleLbl="parChTrans1D2" presStyleIdx="2" presStyleCnt="4"/>
      <dgm:spPr/>
    </dgm:pt>
    <dgm:pt modelId="{094BAB2D-E9A4-4A23-A2DF-3C4FD7234FE3}" type="pres">
      <dgm:prSet presAssocID="{6C2B52A1-BDCE-4450-ACB7-6CBB4402A7CD}" presName="connTx" presStyleLbl="parChTrans1D2" presStyleIdx="2" presStyleCnt="4"/>
      <dgm:spPr/>
    </dgm:pt>
    <dgm:pt modelId="{F554B2AB-E564-424C-8353-E7616ADE3BC4}" type="pres">
      <dgm:prSet presAssocID="{F663B6EF-78ED-4617-8879-FAA4881F730F}" presName="root2" presStyleCnt="0"/>
      <dgm:spPr/>
    </dgm:pt>
    <dgm:pt modelId="{FF6474C5-F2C0-48E8-A807-0992B731CF52}" type="pres">
      <dgm:prSet presAssocID="{F663B6EF-78ED-4617-8879-FAA4881F730F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E0E1AD-942B-4256-AD27-7D48ABCD9555}" type="pres">
      <dgm:prSet presAssocID="{F663B6EF-78ED-4617-8879-FAA4881F730F}" presName="level3hierChild" presStyleCnt="0"/>
      <dgm:spPr/>
    </dgm:pt>
    <dgm:pt modelId="{C2347165-5451-41C8-B6DF-E35BE5E29314}" type="pres">
      <dgm:prSet presAssocID="{E1BE47C3-38CD-42CA-B8ED-A56626B00C66}" presName="conn2-1" presStyleLbl="parChTrans1D3" presStyleIdx="2" presStyleCnt="4"/>
      <dgm:spPr/>
    </dgm:pt>
    <dgm:pt modelId="{E8AD0E4C-4F8D-4971-AC18-A6DD536D6BBF}" type="pres">
      <dgm:prSet presAssocID="{E1BE47C3-38CD-42CA-B8ED-A56626B00C66}" presName="connTx" presStyleLbl="parChTrans1D3" presStyleIdx="2" presStyleCnt="4"/>
      <dgm:spPr/>
    </dgm:pt>
    <dgm:pt modelId="{7C628D7E-D37A-47EE-A7BF-A1C620B9831A}" type="pres">
      <dgm:prSet presAssocID="{F41942B4-1526-49C0-AF1A-23BD2029D3D1}" presName="root2" presStyleCnt="0"/>
      <dgm:spPr/>
    </dgm:pt>
    <dgm:pt modelId="{F1B0BC7F-88E0-4016-A6C2-0A71A0ECF30B}" type="pres">
      <dgm:prSet presAssocID="{F41942B4-1526-49C0-AF1A-23BD2029D3D1}" presName="LevelTwoTextNode" presStyleLbl="node3" presStyleIdx="2" presStyleCnt="4" custScaleX="223824" custScaleY="1896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A7B891-D7F4-460F-99F3-04FA9936BD1A}" type="pres">
      <dgm:prSet presAssocID="{F41942B4-1526-49C0-AF1A-23BD2029D3D1}" presName="level3hierChild" presStyleCnt="0"/>
      <dgm:spPr/>
    </dgm:pt>
    <dgm:pt modelId="{F521B038-C3C6-4EA6-AD69-652E187108AF}" type="pres">
      <dgm:prSet presAssocID="{341AB2EE-D5E4-4F71-99A0-48B81E1B14A3}" presName="conn2-1" presStyleLbl="parChTrans1D2" presStyleIdx="3" presStyleCnt="4"/>
      <dgm:spPr/>
    </dgm:pt>
    <dgm:pt modelId="{5296A165-F11C-462F-A67A-E3FE311B0F10}" type="pres">
      <dgm:prSet presAssocID="{341AB2EE-D5E4-4F71-99A0-48B81E1B14A3}" presName="connTx" presStyleLbl="parChTrans1D2" presStyleIdx="3" presStyleCnt="4"/>
      <dgm:spPr/>
    </dgm:pt>
    <dgm:pt modelId="{ABEB8B9D-2192-4CF1-9D7C-7FEC319CE923}" type="pres">
      <dgm:prSet presAssocID="{599F8372-5A34-4287-934D-6B4711D7B544}" presName="root2" presStyleCnt="0"/>
      <dgm:spPr/>
    </dgm:pt>
    <dgm:pt modelId="{57CD8A6B-653A-43D1-9EF9-12CBE89EAEAC}" type="pres">
      <dgm:prSet presAssocID="{599F8372-5A34-4287-934D-6B4711D7B544}" presName="LevelTwoTextNode" presStyleLbl="node2" presStyleIdx="3" presStyleCnt="4" custScaleX="1144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AAC83F-99A0-4443-ABBC-05E17D9D14BA}" type="pres">
      <dgm:prSet presAssocID="{599F8372-5A34-4287-934D-6B4711D7B544}" presName="level3hierChild" presStyleCnt="0"/>
      <dgm:spPr/>
    </dgm:pt>
    <dgm:pt modelId="{DD64EB4E-BA78-45D7-956E-3FD529DF0718}" type="pres">
      <dgm:prSet presAssocID="{6CF26E0C-BDCC-4292-A4D3-0040A1E7367F}" presName="conn2-1" presStyleLbl="parChTrans1D3" presStyleIdx="3" presStyleCnt="4"/>
      <dgm:spPr/>
    </dgm:pt>
    <dgm:pt modelId="{F211B645-77E4-4250-B42C-36D7CF9C5F11}" type="pres">
      <dgm:prSet presAssocID="{6CF26E0C-BDCC-4292-A4D3-0040A1E7367F}" presName="connTx" presStyleLbl="parChTrans1D3" presStyleIdx="3" presStyleCnt="4"/>
      <dgm:spPr/>
    </dgm:pt>
    <dgm:pt modelId="{5C7FC293-FF76-47F5-9640-7FA92D480FFC}" type="pres">
      <dgm:prSet presAssocID="{B5E2AF5F-11BD-42EE-A6CD-DF4082A5CBCA}" presName="root2" presStyleCnt="0"/>
      <dgm:spPr/>
    </dgm:pt>
    <dgm:pt modelId="{9EDF805E-B760-46D9-B45F-07667CFE1CA0}" type="pres">
      <dgm:prSet presAssocID="{B5E2AF5F-11BD-42EE-A6CD-DF4082A5CBCA}" presName="LevelTwoTextNode" presStyleLbl="node3" presStyleIdx="3" presStyleCnt="4" custScaleX="1525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87B958-7A9E-4D67-B8B3-AE7134C42E5C}" type="pres">
      <dgm:prSet presAssocID="{B5E2AF5F-11BD-42EE-A6CD-DF4082A5CBCA}" presName="level3hierChild" presStyleCnt="0"/>
      <dgm:spPr/>
    </dgm:pt>
  </dgm:ptLst>
  <dgm:cxnLst>
    <dgm:cxn modelId="{BDB2BF97-859D-4FD3-A9F1-3ADA0A3DDE10}" type="presOf" srcId="{6CF26E0C-BDCC-4292-A4D3-0040A1E7367F}" destId="{DD64EB4E-BA78-45D7-956E-3FD529DF0718}" srcOrd="0" destOrd="0" presId="urn:microsoft.com/office/officeart/2005/8/layout/hierarchy2"/>
    <dgm:cxn modelId="{8331F02F-700B-462A-A145-85C89722AE47}" srcId="{CA63D13C-43F9-4681-93F3-33DD72433CA2}" destId="{F663B6EF-78ED-4617-8879-FAA4881F730F}" srcOrd="2" destOrd="0" parTransId="{6C2B52A1-BDCE-4450-ACB7-6CBB4402A7CD}" sibTransId="{D0D57E18-5784-4031-A95A-BE06257D9B71}"/>
    <dgm:cxn modelId="{82C08D70-E97C-4187-B99E-F38D995EF507}" type="presOf" srcId="{6C2B52A1-BDCE-4450-ACB7-6CBB4402A7CD}" destId="{EBBCD5F3-39EE-48D3-B068-3E0E70E5EF53}" srcOrd="0" destOrd="0" presId="urn:microsoft.com/office/officeart/2005/8/layout/hierarchy2"/>
    <dgm:cxn modelId="{7D837D68-463B-46FB-9775-B24F6A60169E}" srcId="{F663B6EF-78ED-4617-8879-FAA4881F730F}" destId="{F41942B4-1526-49C0-AF1A-23BD2029D3D1}" srcOrd="0" destOrd="0" parTransId="{E1BE47C3-38CD-42CA-B8ED-A56626B00C66}" sibTransId="{6A30258F-1FCF-4E36-8D06-14770BEDADCC}"/>
    <dgm:cxn modelId="{4D1E54CA-7FE6-4A19-A105-B6B7EE7C9C18}" type="presOf" srcId="{E1BE47C3-38CD-42CA-B8ED-A56626B00C66}" destId="{E8AD0E4C-4F8D-4971-AC18-A6DD536D6BBF}" srcOrd="1" destOrd="0" presId="urn:microsoft.com/office/officeart/2005/8/layout/hierarchy2"/>
    <dgm:cxn modelId="{3EE1FBE3-56A6-4C16-937F-EB6A610C8328}" type="presOf" srcId="{E1BE47C3-38CD-42CA-B8ED-A56626B00C66}" destId="{C2347165-5451-41C8-B6DF-E35BE5E29314}" srcOrd="0" destOrd="0" presId="urn:microsoft.com/office/officeart/2005/8/layout/hierarchy2"/>
    <dgm:cxn modelId="{5D83FEF3-3CB2-4EAB-B84C-40AAA6E6896B}" srcId="{CA63D13C-43F9-4681-93F3-33DD72433CA2}" destId="{69FD619B-459B-4BE7-B939-9F72FF392DEE}" srcOrd="1" destOrd="0" parTransId="{9B944151-0F0C-4D2E-8611-834ABDE31A89}" sibTransId="{9732723D-F9BF-4105-9696-1E960FF96467}"/>
    <dgm:cxn modelId="{ADF53016-FA92-482B-A135-887692A44965}" srcId="{69FD619B-459B-4BE7-B939-9F72FF392DEE}" destId="{2EFF32FF-07D6-49D5-9270-30D252E0022D}" srcOrd="0" destOrd="0" parTransId="{6B6B2AE8-A072-48D8-A29C-78CE2CBBD530}" sibTransId="{4586DC6B-249A-4E38-B69E-BB5E7D98C516}"/>
    <dgm:cxn modelId="{A8033870-4D1F-4ABA-B7DC-72A9D0198D09}" srcId="{599F8372-5A34-4287-934D-6B4711D7B544}" destId="{B5E2AF5F-11BD-42EE-A6CD-DF4082A5CBCA}" srcOrd="0" destOrd="0" parTransId="{6CF26E0C-BDCC-4292-A4D3-0040A1E7367F}" sibTransId="{85C1D011-F3FB-4B35-BBC0-959D8C2FC297}"/>
    <dgm:cxn modelId="{70580465-64CE-4DB2-A104-1AC9A924629D}" srcId="{183C6F12-81FB-4971-940A-1A0D900E3409}" destId="{CA63D13C-43F9-4681-93F3-33DD72433CA2}" srcOrd="0" destOrd="0" parTransId="{0A80E526-B9C0-453E-B82C-BAAFE844EE2A}" sibTransId="{997CA3DA-DEC7-4DFC-B52E-C510353DA575}"/>
    <dgm:cxn modelId="{A7CDC672-26F3-4BC9-AEA9-85C04A3A3E9F}" type="presOf" srcId="{5A3C8C1F-26A6-48F9-A069-216CA60250C6}" destId="{C0EAD225-5762-4628-B068-0C4A90E7D407}" srcOrd="0" destOrd="0" presId="urn:microsoft.com/office/officeart/2005/8/layout/hierarchy2"/>
    <dgm:cxn modelId="{240025F8-C2C3-458F-BE4E-11AC84FFF129}" type="presOf" srcId="{6B6B2AE8-A072-48D8-A29C-78CE2CBBD530}" destId="{DDABA965-FB54-4852-A024-BB5A69F7D91C}" srcOrd="0" destOrd="0" presId="urn:microsoft.com/office/officeart/2005/8/layout/hierarchy2"/>
    <dgm:cxn modelId="{A368C702-7461-4781-9EAE-59B4AC0F64E5}" type="presOf" srcId="{6B6B2AE8-A072-48D8-A29C-78CE2CBBD530}" destId="{398565AD-0E67-4D0B-BE87-5D929515F24D}" srcOrd="1" destOrd="0" presId="urn:microsoft.com/office/officeart/2005/8/layout/hierarchy2"/>
    <dgm:cxn modelId="{C8079303-8147-4243-B0FC-A2333EC8A855}" type="presOf" srcId="{0DF7B62D-0737-40B1-BEF1-7A6256BD411A}" destId="{8D1335CC-84CB-4856-9FF1-92FF4B5C8E45}" srcOrd="1" destOrd="0" presId="urn:microsoft.com/office/officeart/2005/8/layout/hierarchy2"/>
    <dgm:cxn modelId="{87243E16-BEB3-4958-8DEE-18F7478123D2}" srcId="{CA63D13C-43F9-4681-93F3-33DD72433CA2}" destId="{C2A3A02D-72CD-4FDE-A79F-FCA6DF6C7F6A}" srcOrd="0" destOrd="0" parTransId="{5A3C8C1F-26A6-48F9-A069-216CA60250C6}" sibTransId="{63146030-8EAF-4E78-A31B-58496A3BB5D1}"/>
    <dgm:cxn modelId="{B1C510F3-279A-4947-8B9D-890FF27C40D3}" type="presOf" srcId="{F41942B4-1526-49C0-AF1A-23BD2029D3D1}" destId="{F1B0BC7F-88E0-4016-A6C2-0A71A0ECF30B}" srcOrd="0" destOrd="0" presId="urn:microsoft.com/office/officeart/2005/8/layout/hierarchy2"/>
    <dgm:cxn modelId="{46D56058-54EA-4508-90A1-47AECC55CB71}" type="presOf" srcId="{0DF7B62D-0737-40B1-BEF1-7A6256BD411A}" destId="{B557CC38-6492-44CF-B3B2-4AE565E50ACB}" srcOrd="0" destOrd="0" presId="urn:microsoft.com/office/officeart/2005/8/layout/hierarchy2"/>
    <dgm:cxn modelId="{B8C32C45-5DD0-4376-BDD0-E89B08154BB0}" type="presOf" srcId="{69FD619B-459B-4BE7-B939-9F72FF392DEE}" destId="{D7FAF2BB-22DB-48AA-8FB5-D07E0DAB515A}" srcOrd="0" destOrd="0" presId="urn:microsoft.com/office/officeart/2005/8/layout/hierarchy2"/>
    <dgm:cxn modelId="{9612163A-118B-4A7F-84E4-B6081181A759}" type="presOf" srcId="{341AB2EE-D5E4-4F71-99A0-48B81E1B14A3}" destId="{5296A165-F11C-462F-A67A-E3FE311B0F10}" srcOrd="1" destOrd="0" presId="urn:microsoft.com/office/officeart/2005/8/layout/hierarchy2"/>
    <dgm:cxn modelId="{1B6C4D0A-DF6E-4374-B6A4-DA8021609860}" type="presOf" srcId="{6C2B52A1-BDCE-4450-ACB7-6CBB4402A7CD}" destId="{094BAB2D-E9A4-4A23-A2DF-3C4FD7234FE3}" srcOrd="1" destOrd="0" presId="urn:microsoft.com/office/officeart/2005/8/layout/hierarchy2"/>
    <dgm:cxn modelId="{45E53EE1-09AE-49B5-8B06-9E03D48DDE10}" srcId="{CA63D13C-43F9-4681-93F3-33DD72433CA2}" destId="{599F8372-5A34-4287-934D-6B4711D7B544}" srcOrd="3" destOrd="0" parTransId="{341AB2EE-D5E4-4F71-99A0-48B81E1B14A3}" sibTransId="{6D6812C8-F9D5-4D42-BE13-E6D937E07C11}"/>
    <dgm:cxn modelId="{EC156168-4DD7-49C0-BE8A-FC160B87C5CE}" type="presOf" srcId="{183C6F12-81FB-4971-940A-1A0D900E3409}" destId="{4DE792AA-7BCE-46C0-8AAF-5DB4C3174BF3}" srcOrd="0" destOrd="0" presId="urn:microsoft.com/office/officeart/2005/8/layout/hierarchy2"/>
    <dgm:cxn modelId="{A49119C0-4594-44BC-AEA2-DAC6F89CC6AE}" srcId="{C2A3A02D-72CD-4FDE-A79F-FCA6DF6C7F6A}" destId="{43674E44-EDD6-4C54-A386-B9566474A687}" srcOrd="0" destOrd="0" parTransId="{0DF7B62D-0737-40B1-BEF1-7A6256BD411A}" sibTransId="{E50DD86C-56AE-4BF0-B1C9-7169199B075E}"/>
    <dgm:cxn modelId="{6E5CFFB5-4268-4CC1-B85E-03C0814A779D}" type="presOf" srcId="{9B944151-0F0C-4D2E-8611-834ABDE31A89}" destId="{16C0E39F-BB69-4F97-847D-4936C86CD2AD}" srcOrd="0" destOrd="0" presId="urn:microsoft.com/office/officeart/2005/8/layout/hierarchy2"/>
    <dgm:cxn modelId="{C64A1E53-E8FF-4665-8022-F8AB9F7502C1}" type="presOf" srcId="{43674E44-EDD6-4C54-A386-B9566474A687}" destId="{25E022D1-A9E9-46A9-93E3-B818CED8E38D}" srcOrd="0" destOrd="0" presId="urn:microsoft.com/office/officeart/2005/8/layout/hierarchy2"/>
    <dgm:cxn modelId="{672ACD3F-0D92-427B-A417-C5DC8252E066}" type="presOf" srcId="{CA63D13C-43F9-4681-93F3-33DD72433CA2}" destId="{555342FB-79F0-416D-B099-EBAF3D2B911D}" srcOrd="0" destOrd="0" presId="urn:microsoft.com/office/officeart/2005/8/layout/hierarchy2"/>
    <dgm:cxn modelId="{DF6F2EB6-309A-4A59-9F00-49C3ADE83927}" type="presOf" srcId="{C2A3A02D-72CD-4FDE-A79F-FCA6DF6C7F6A}" destId="{26937557-ECD5-46DA-89C8-3284F4963E25}" srcOrd="0" destOrd="0" presId="urn:microsoft.com/office/officeart/2005/8/layout/hierarchy2"/>
    <dgm:cxn modelId="{F8135BD2-8949-4570-BAA3-F8D97B035101}" type="presOf" srcId="{6CF26E0C-BDCC-4292-A4D3-0040A1E7367F}" destId="{F211B645-77E4-4250-B42C-36D7CF9C5F11}" srcOrd="1" destOrd="0" presId="urn:microsoft.com/office/officeart/2005/8/layout/hierarchy2"/>
    <dgm:cxn modelId="{FE3E0EA9-FDD2-450E-99CC-BABAA55BC07D}" type="presOf" srcId="{5A3C8C1F-26A6-48F9-A069-216CA60250C6}" destId="{8D28FA26-1D78-4ACC-8F76-19FCFB02EBCD}" srcOrd="1" destOrd="0" presId="urn:microsoft.com/office/officeart/2005/8/layout/hierarchy2"/>
    <dgm:cxn modelId="{BBCB7B62-85EB-4A29-94A5-887673DE7C97}" type="presOf" srcId="{2EFF32FF-07D6-49D5-9270-30D252E0022D}" destId="{986E7CB3-1CF4-43A2-802A-BEA546CD4D89}" srcOrd="0" destOrd="0" presId="urn:microsoft.com/office/officeart/2005/8/layout/hierarchy2"/>
    <dgm:cxn modelId="{C0E0AD63-BB84-4F16-8446-82F9D616A077}" type="presOf" srcId="{599F8372-5A34-4287-934D-6B4711D7B544}" destId="{57CD8A6B-653A-43D1-9EF9-12CBE89EAEAC}" srcOrd="0" destOrd="0" presId="urn:microsoft.com/office/officeart/2005/8/layout/hierarchy2"/>
    <dgm:cxn modelId="{BE24F90F-D65B-4942-BA1F-5584BE47DEF8}" type="presOf" srcId="{341AB2EE-D5E4-4F71-99A0-48B81E1B14A3}" destId="{F521B038-C3C6-4EA6-AD69-652E187108AF}" srcOrd="0" destOrd="0" presId="urn:microsoft.com/office/officeart/2005/8/layout/hierarchy2"/>
    <dgm:cxn modelId="{86AA21D4-D8C0-4AF4-AD71-1518A59637AC}" type="presOf" srcId="{9B944151-0F0C-4D2E-8611-834ABDE31A89}" destId="{17882801-43F4-4693-B3FA-005488DB46C1}" srcOrd="1" destOrd="0" presId="urn:microsoft.com/office/officeart/2005/8/layout/hierarchy2"/>
    <dgm:cxn modelId="{5BB88094-C169-48B0-8535-ABAA0571731B}" type="presOf" srcId="{F663B6EF-78ED-4617-8879-FAA4881F730F}" destId="{FF6474C5-F2C0-48E8-A807-0992B731CF52}" srcOrd="0" destOrd="0" presId="urn:microsoft.com/office/officeart/2005/8/layout/hierarchy2"/>
    <dgm:cxn modelId="{6E17835D-41FC-410D-93B9-57192AE9D444}" type="presOf" srcId="{B5E2AF5F-11BD-42EE-A6CD-DF4082A5CBCA}" destId="{9EDF805E-B760-46D9-B45F-07667CFE1CA0}" srcOrd="0" destOrd="0" presId="urn:microsoft.com/office/officeart/2005/8/layout/hierarchy2"/>
    <dgm:cxn modelId="{351F915A-3C5A-4F24-9A2C-B7664AEC1B3D}" type="presParOf" srcId="{4DE792AA-7BCE-46C0-8AAF-5DB4C3174BF3}" destId="{B260E018-3207-46CB-8D17-E7954C384DFB}" srcOrd="0" destOrd="0" presId="urn:microsoft.com/office/officeart/2005/8/layout/hierarchy2"/>
    <dgm:cxn modelId="{3B7CF3D9-B1B8-45F5-AD57-312618AEAAEE}" type="presParOf" srcId="{B260E018-3207-46CB-8D17-E7954C384DFB}" destId="{555342FB-79F0-416D-B099-EBAF3D2B911D}" srcOrd="0" destOrd="0" presId="urn:microsoft.com/office/officeart/2005/8/layout/hierarchy2"/>
    <dgm:cxn modelId="{55BA8202-E5A8-4E01-89E5-170CDFAEB549}" type="presParOf" srcId="{B260E018-3207-46CB-8D17-E7954C384DFB}" destId="{6E885431-3A34-48A9-9725-381BDA48BA23}" srcOrd="1" destOrd="0" presId="urn:microsoft.com/office/officeart/2005/8/layout/hierarchy2"/>
    <dgm:cxn modelId="{2ACBA80A-0996-4A16-B234-9715BA661CD6}" type="presParOf" srcId="{6E885431-3A34-48A9-9725-381BDA48BA23}" destId="{C0EAD225-5762-4628-B068-0C4A90E7D407}" srcOrd="0" destOrd="0" presId="urn:microsoft.com/office/officeart/2005/8/layout/hierarchy2"/>
    <dgm:cxn modelId="{36B0945F-4ADC-4240-BF96-CBBEFEED1FC7}" type="presParOf" srcId="{C0EAD225-5762-4628-B068-0C4A90E7D407}" destId="{8D28FA26-1D78-4ACC-8F76-19FCFB02EBCD}" srcOrd="0" destOrd="0" presId="urn:microsoft.com/office/officeart/2005/8/layout/hierarchy2"/>
    <dgm:cxn modelId="{10B208B1-D31A-49A8-A03D-9052D4416068}" type="presParOf" srcId="{6E885431-3A34-48A9-9725-381BDA48BA23}" destId="{C85F9F3F-4D2C-4AF1-AEC8-F499F72EF328}" srcOrd="1" destOrd="0" presId="urn:microsoft.com/office/officeart/2005/8/layout/hierarchy2"/>
    <dgm:cxn modelId="{EE106D7B-5E44-4255-AF12-8B4209E4E6DF}" type="presParOf" srcId="{C85F9F3F-4D2C-4AF1-AEC8-F499F72EF328}" destId="{26937557-ECD5-46DA-89C8-3284F4963E25}" srcOrd="0" destOrd="0" presId="urn:microsoft.com/office/officeart/2005/8/layout/hierarchy2"/>
    <dgm:cxn modelId="{19915ABD-F56A-4F53-805E-398295B27A73}" type="presParOf" srcId="{C85F9F3F-4D2C-4AF1-AEC8-F499F72EF328}" destId="{776203EB-EFD3-4D81-86E7-CEC8C427224F}" srcOrd="1" destOrd="0" presId="urn:microsoft.com/office/officeart/2005/8/layout/hierarchy2"/>
    <dgm:cxn modelId="{28361A92-CD65-4932-A1DE-2D098896ED6E}" type="presParOf" srcId="{776203EB-EFD3-4D81-86E7-CEC8C427224F}" destId="{B557CC38-6492-44CF-B3B2-4AE565E50ACB}" srcOrd="0" destOrd="0" presId="urn:microsoft.com/office/officeart/2005/8/layout/hierarchy2"/>
    <dgm:cxn modelId="{E391648E-3AFD-4438-A7C9-023AF6438CA8}" type="presParOf" srcId="{B557CC38-6492-44CF-B3B2-4AE565E50ACB}" destId="{8D1335CC-84CB-4856-9FF1-92FF4B5C8E45}" srcOrd="0" destOrd="0" presId="urn:microsoft.com/office/officeart/2005/8/layout/hierarchy2"/>
    <dgm:cxn modelId="{F66C5DDB-C870-4924-B39E-AF0E291036C9}" type="presParOf" srcId="{776203EB-EFD3-4D81-86E7-CEC8C427224F}" destId="{031FB53A-D90D-41C0-AF43-9D5770F19037}" srcOrd="1" destOrd="0" presId="urn:microsoft.com/office/officeart/2005/8/layout/hierarchy2"/>
    <dgm:cxn modelId="{D49F6D6A-565B-441C-AE50-C1806BA5F261}" type="presParOf" srcId="{031FB53A-D90D-41C0-AF43-9D5770F19037}" destId="{25E022D1-A9E9-46A9-93E3-B818CED8E38D}" srcOrd="0" destOrd="0" presId="urn:microsoft.com/office/officeart/2005/8/layout/hierarchy2"/>
    <dgm:cxn modelId="{A7210F2F-5848-4D20-BC06-58E7519B38A2}" type="presParOf" srcId="{031FB53A-D90D-41C0-AF43-9D5770F19037}" destId="{3EE9F84F-230A-46DC-A520-01332BB1E9FB}" srcOrd="1" destOrd="0" presId="urn:microsoft.com/office/officeart/2005/8/layout/hierarchy2"/>
    <dgm:cxn modelId="{42C8DA5C-2721-4319-971B-D205D37E5998}" type="presParOf" srcId="{6E885431-3A34-48A9-9725-381BDA48BA23}" destId="{16C0E39F-BB69-4F97-847D-4936C86CD2AD}" srcOrd="2" destOrd="0" presId="urn:microsoft.com/office/officeart/2005/8/layout/hierarchy2"/>
    <dgm:cxn modelId="{91D288C6-886F-4136-87BB-659906B05B56}" type="presParOf" srcId="{16C0E39F-BB69-4F97-847D-4936C86CD2AD}" destId="{17882801-43F4-4693-B3FA-005488DB46C1}" srcOrd="0" destOrd="0" presId="urn:microsoft.com/office/officeart/2005/8/layout/hierarchy2"/>
    <dgm:cxn modelId="{E228D308-65BE-4A66-AA43-6EC045253265}" type="presParOf" srcId="{6E885431-3A34-48A9-9725-381BDA48BA23}" destId="{3EDE3F65-8FB6-4C95-A60D-B1F61677ECDC}" srcOrd="3" destOrd="0" presId="urn:microsoft.com/office/officeart/2005/8/layout/hierarchy2"/>
    <dgm:cxn modelId="{5124903A-11AE-4707-AEBF-702060492EF4}" type="presParOf" srcId="{3EDE3F65-8FB6-4C95-A60D-B1F61677ECDC}" destId="{D7FAF2BB-22DB-48AA-8FB5-D07E0DAB515A}" srcOrd="0" destOrd="0" presId="urn:microsoft.com/office/officeart/2005/8/layout/hierarchy2"/>
    <dgm:cxn modelId="{858407C2-D3D0-4C55-B289-079CC234874F}" type="presParOf" srcId="{3EDE3F65-8FB6-4C95-A60D-B1F61677ECDC}" destId="{61CCD757-5DF0-476F-B50F-30A45BBDA53A}" srcOrd="1" destOrd="0" presId="urn:microsoft.com/office/officeart/2005/8/layout/hierarchy2"/>
    <dgm:cxn modelId="{673B7F3C-C8B8-4B76-BE2D-1C645F02BDBC}" type="presParOf" srcId="{61CCD757-5DF0-476F-B50F-30A45BBDA53A}" destId="{DDABA965-FB54-4852-A024-BB5A69F7D91C}" srcOrd="0" destOrd="0" presId="urn:microsoft.com/office/officeart/2005/8/layout/hierarchy2"/>
    <dgm:cxn modelId="{FD5B0E3F-5817-4D8C-9FF0-F7B510907B72}" type="presParOf" srcId="{DDABA965-FB54-4852-A024-BB5A69F7D91C}" destId="{398565AD-0E67-4D0B-BE87-5D929515F24D}" srcOrd="0" destOrd="0" presId="urn:microsoft.com/office/officeart/2005/8/layout/hierarchy2"/>
    <dgm:cxn modelId="{F370B147-864B-4FDF-88E1-8127A6EBD843}" type="presParOf" srcId="{61CCD757-5DF0-476F-B50F-30A45BBDA53A}" destId="{19E72FA9-60A4-4A58-BE63-4EAF1D2A9311}" srcOrd="1" destOrd="0" presId="urn:microsoft.com/office/officeart/2005/8/layout/hierarchy2"/>
    <dgm:cxn modelId="{99A69A4E-52FA-415B-AA79-F0617810C6B9}" type="presParOf" srcId="{19E72FA9-60A4-4A58-BE63-4EAF1D2A9311}" destId="{986E7CB3-1CF4-43A2-802A-BEA546CD4D89}" srcOrd="0" destOrd="0" presId="urn:microsoft.com/office/officeart/2005/8/layout/hierarchy2"/>
    <dgm:cxn modelId="{BE5871B7-92B9-4ACB-906E-3AEE6455CD3F}" type="presParOf" srcId="{19E72FA9-60A4-4A58-BE63-4EAF1D2A9311}" destId="{5F0CC78D-5117-4D78-9321-384D746BD5FB}" srcOrd="1" destOrd="0" presId="urn:microsoft.com/office/officeart/2005/8/layout/hierarchy2"/>
    <dgm:cxn modelId="{846A0393-8D2F-4D31-AFC2-DD206E7FDA55}" type="presParOf" srcId="{6E885431-3A34-48A9-9725-381BDA48BA23}" destId="{EBBCD5F3-39EE-48D3-B068-3E0E70E5EF53}" srcOrd="4" destOrd="0" presId="urn:microsoft.com/office/officeart/2005/8/layout/hierarchy2"/>
    <dgm:cxn modelId="{9A42A7C8-DF40-47E7-AE35-DD4F7A6E9FCF}" type="presParOf" srcId="{EBBCD5F3-39EE-48D3-B068-3E0E70E5EF53}" destId="{094BAB2D-E9A4-4A23-A2DF-3C4FD7234FE3}" srcOrd="0" destOrd="0" presId="urn:microsoft.com/office/officeart/2005/8/layout/hierarchy2"/>
    <dgm:cxn modelId="{3D18F34D-C96E-4B38-BDA2-D21FB62E2A4B}" type="presParOf" srcId="{6E885431-3A34-48A9-9725-381BDA48BA23}" destId="{F554B2AB-E564-424C-8353-E7616ADE3BC4}" srcOrd="5" destOrd="0" presId="urn:microsoft.com/office/officeart/2005/8/layout/hierarchy2"/>
    <dgm:cxn modelId="{67144CC0-EBA3-4DC7-857D-AC13664990B1}" type="presParOf" srcId="{F554B2AB-E564-424C-8353-E7616ADE3BC4}" destId="{FF6474C5-F2C0-48E8-A807-0992B731CF52}" srcOrd="0" destOrd="0" presId="urn:microsoft.com/office/officeart/2005/8/layout/hierarchy2"/>
    <dgm:cxn modelId="{CCC966EB-F2B7-40AD-B4A3-FC6BB10C0F84}" type="presParOf" srcId="{F554B2AB-E564-424C-8353-E7616ADE3BC4}" destId="{82E0E1AD-942B-4256-AD27-7D48ABCD9555}" srcOrd="1" destOrd="0" presId="urn:microsoft.com/office/officeart/2005/8/layout/hierarchy2"/>
    <dgm:cxn modelId="{AC21450F-15AC-4555-9BD1-246EC9940A3F}" type="presParOf" srcId="{82E0E1AD-942B-4256-AD27-7D48ABCD9555}" destId="{C2347165-5451-41C8-B6DF-E35BE5E29314}" srcOrd="0" destOrd="0" presId="urn:microsoft.com/office/officeart/2005/8/layout/hierarchy2"/>
    <dgm:cxn modelId="{E421BC93-E036-4E61-B597-E939BBB96893}" type="presParOf" srcId="{C2347165-5451-41C8-B6DF-E35BE5E29314}" destId="{E8AD0E4C-4F8D-4971-AC18-A6DD536D6BBF}" srcOrd="0" destOrd="0" presId="urn:microsoft.com/office/officeart/2005/8/layout/hierarchy2"/>
    <dgm:cxn modelId="{C6B6559B-47D7-4542-A191-22A40E889835}" type="presParOf" srcId="{82E0E1AD-942B-4256-AD27-7D48ABCD9555}" destId="{7C628D7E-D37A-47EE-A7BF-A1C620B9831A}" srcOrd="1" destOrd="0" presId="urn:microsoft.com/office/officeart/2005/8/layout/hierarchy2"/>
    <dgm:cxn modelId="{8BB0FD6F-B08B-4063-9366-A12E4B45EE99}" type="presParOf" srcId="{7C628D7E-D37A-47EE-A7BF-A1C620B9831A}" destId="{F1B0BC7F-88E0-4016-A6C2-0A71A0ECF30B}" srcOrd="0" destOrd="0" presId="urn:microsoft.com/office/officeart/2005/8/layout/hierarchy2"/>
    <dgm:cxn modelId="{C69EF7A4-22AF-416B-B8B6-2F33E9FD0C43}" type="presParOf" srcId="{7C628D7E-D37A-47EE-A7BF-A1C620B9831A}" destId="{8EA7B891-D7F4-460F-99F3-04FA9936BD1A}" srcOrd="1" destOrd="0" presId="urn:microsoft.com/office/officeart/2005/8/layout/hierarchy2"/>
    <dgm:cxn modelId="{29E89F23-79BB-4D0B-B6A0-96A896CDC966}" type="presParOf" srcId="{6E885431-3A34-48A9-9725-381BDA48BA23}" destId="{F521B038-C3C6-4EA6-AD69-652E187108AF}" srcOrd="6" destOrd="0" presId="urn:microsoft.com/office/officeart/2005/8/layout/hierarchy2"/>
    <dgm:cxn modelId="{39B26307-B6E9-428D-A12D-B9EBAF272C62}" type="presParOf" srcId="{F521B038-C3C6-4EA6-AD69-652E187108AF}" destId="{5296A165-F11C-462F-A67A-E3FE311B0F10}" srcOrd="0" destOrd="0" presId="urn:microsoft.com/office/officeart/2005/8/layout/hierarchy2"/>
    <dgm:cxn modelId="{E232851C-1870-4C4E-A4B7-20D9BAA64767}" type="presParOf" srcId="{6E885431-3A34-48A9-9725-381BDA48BA23}" destId="{ABEB8B9D-2192-4CF1-9D7C-7FEC319CE923}" srcOrd="7" destOrd="0" presId="urn:microsoft.com/office/officeart/2005/8/layout/hierarchy2"/>
    <dgm:cxn modelId="{DA0DADB8-D6CD-435E-8278-CF2C183F4120}" type="presParOf" srcId="{ABEB8B9D-2192-4CF1-9D7C-7FEC319CE923}" destId="{57CD8A6B-653A-43D1-9EF9-12CBE89EAEAC}" srcOrd="0" destOrd="0" presId="urn:microsoft.com/office/officeart/2005/8/layout/hierarchy2"/>
    <dgm:cxn modelId="{04787E71-C683-4D96-950F-6095DABC86A2}" type="presParOf" srcId="{ABEB8B9D-2192-4CF1-9D7C-7FEC319CE923}" destId="{1CAAC83F-99A0-4443-ABBC-05E17D9D14BA}" srcOrd="1" destOrd="0" presId="urn:microsoft.com/office/officeart/2005/8/layout/hierarchy2"/>
    <dgm:cxn modelId="{8D7AA5D4-3EE7-4AB8-A061-4A8F6F32C8C2}" type="presParOf" srcId="{1CAAC83F-99A0-4443-ABBC-05E17D9D14BA}" destId="{DD64EB4E-BA78-45D7-956E-3FD529DF0718}" srcOrd="0" destOrd="0" presId="urn:microsoft.com/office/officeart/2005/8/layout/hierarchy2"/>
    <dgm:cxn modelId="{88395E5C-1E60-40DE-8474-29458E4EDC80}" type="presParOf" srcId="{DD64EB4E-BA78-45D7-956E-3FD529DF0718}" destId="{F211B645-77E4-4250-B42C-36D7CF9C5F11}" srcOrd="0" destOrd="0" presId="urn:microsoft.com/office/officeart/2005/8/layout/hierarchy2"/>
    <dgm:cxn modelId="{9CB7E2FF-E1EC-4CD2-B9FA-A8F752E06B4E}" type="presParOf" srcId="{1CAAC83F-99A0-4443-ABBC-05E17D9D14BA}" destId="{5C7FC293-FF76-47F5-9640-7FA92D480FFC}" srcOrd="1" destOrd="0" presId="urn:microsoft.com/office/officeart/2005/8/layout/hierarchy2"/>
    <dgm:cxn modelId="{C9F51328-C794-43F4-B04E-69C5CE02CEA4}" type="presParOf" srcId="{5C7FC293-FF76-47F5-9640-7FA92D480FFC}" destId="{9EDF805E-B760-46D9-B45F-07667CFE1CA0}" srcOrd="0" destOrd="0" presId="urn:microsoft.com/office/officeart/2005/8/layout/hierarchy2"/>
    <dgm:cxn modelId="{C1FC5086-3586-482C-9359-E3D838177E2A}" type="presParOf" srcId="{5C7FC293-FF76-47F5-9640-7FA92D480FFC}" destId="{2887B958-7A9E-4D67-B8B3-AE7134C42E5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DE8CDF-F9DD-41D9-ACAE-89EE1001EC3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87A72D-1321-4478-9F5B-8233BCC7EA6F}">
      <dgm:prSet phldrT="[Текст]" custT="1"/>
      <dgm:spPr/>
      <dgm:t>
        <a:bodyPr/>
        <a:lstStyle/>
        <a:p>
          <a:r>
            <a:rPr lang="ru-RU" sz="1600" b="1" dirty="0" smtClean="0"/>
            <a:t>налоговые ставки не могут превышать</a:t>
          </a:r>
          <a:endParaRPr lang="ru-RU" sz="1600" b="1" dirty="0"/>
        </a:p>
      </dgm:t>
    </dgm:pt>
    <dgm:pt modelId="{0B8B0C62-66B1-4C7E-95D5-E0BAE4322D68}" type="parTrans" cxnId="{27CA1774-D013-4F71-9F3F-98233F42EEF6}">
      <dgm:prSet/>
      <dgm:spPr/>
      <dgm:t>
        <a:bodyPr/>
        <a:lstStyle/>
        <a:p>
          <a:endParaRPr lang="ru-RU"/>
        </a:p>
      </dgm:t>
    </dgm:pt>
    <dgm:pt modelId="{30C9838F-96FD-4513-B1C6-116BA54583CF}" type="sibTrans" cxnId="{27CA1774-D013-4F71-9F3F-98233F42EEF6}">
      <dgm:prSet/>
      <dgm:spPr/>
      <dgm:t>
        <a:bodyPr/>
        <a:lstStyle/>
        <a:p>
          <a:endParaRPr lang="ru-RU"/>
        </a:p>
      </dgm:t>
    </dgm:pt>
    <dgm:pt modelId="{FC4B7804-76F3-4581-AA2F-821A4B46C0D1}">
      <dgm:prSet phldrT="[Текст]" custT="1"/>
      <dgm:spPr/>
      <dgm:t>
        <a:bodyPr/>
        <a:lstStyle/>
        <a:p>
          <a:r>
            <a:rPr lang="ru-RU" sz="1400" b="1" dirty="0" smtClean="0"/>
            <a:t>0,3% в отношении земельных участков</a:t>
          </a:r>
          <a:endParaRPr lang="ru-RU" sz="1400" b="1" dirty="0"/>
        </a:p>
      </dgm:t>
    </dgm:pt>
    <dgm:pt modelId="{9D869703-94BD-4038-BFE9-62BE6D8D4458}" type="parTrans" cxnId="{5AB9AE80-F7E3-4778-BB08-106028CBD29E}">
      <dgm:prSet/>
      <dgm:spPr/>
      <dgm:t>
        <a:bodyPr/>
        <a:lstStyle/>
        <a:p>
          <a:endParaRPr lang="ru-RU"/>
        </a:p>
      </dgm:t>
    </dgm:pt>
    <dgm:pt modelId="{A59AEF2E-EC5F-4141-B264-BFF9BF842363}" type="sibTrans" cxnId="{5AB9AE80-F7E3-4778-BB08-106028CBD29E}">
      <dgm:prSet/>
      <dgm:spPr/>
      <dgm:t>
        <a:bodyPr/>
        <a:lstStyle/>
        <a:p>
          <a:endParaRPr lang="ru-RU"/>
        </a:p>
      </dgm:t>
    </dgm:pt>
    <dgm:pt modelId="{301B3D38-E53A-4F7D-AE0D-57603088388A}">
      <dgm:prSet phldrT="[Текст]" custT="1"/>
      <dgm:spPr/>
      <dgm:t>
        <a:bodyPr/>
        <a:lstStyle/>
        <a:p>
          <a:r>
            <a:rPr lang="ru-RU" sz="1400" dirty="0" smtClean="0"/>
            <a:t>отнесенных к землям сельскохозяйственного назначения </a:t>
          </a:r>
          <a:endParaRPr lang="ru-RU" sz="1400" dirty="0"/>
        </a:p>
      </dgm:t>
    </dgm:pt>
    <dgm:pt modelId="{9AD24C7A-A5F9-48CD-8BE0-3BBEB469B1AF}" type="parTrans" cxnId="{1FE23CE1-69A2-457D-B9E0-9648AE36A45E}">
      <dgm:prSet/>
      <dgm:spPr/>
      <dgm:t>
        <a:bodyPr/>
        <a:lstStyle/>
        <a:p>
          <a:endParaRPr lang="ru-RU"/>
        </a:p>
      </dgm:t>
    </dgm:pt>
    <dgm:pt modelId="{B70D7C20-21D4-490A-95AF-5197D9D50F71}" type="sibTrans" cxnId="{1FE23CE1-69A2-457D-B9E0-9648AE36A45E}">
      <dgm:prSet/>
      <dgm:spPr/>
      <dgm:t>
        <a:bodyPr/>
        <a:lstStyle/>
        <a:p>
          <a:endParaRPr lang="ru-RU"/>
        </a:p>
      </dgm:t>
    </dgm:pt>
    <dgm:pt modelId="{962EFB2D-8C75-46B9-8AEC-EB58B7027D1B}">
      <dgm:prSet phldrT="[Текст]" custT="1"/>
      <dgm:spPr/>
      <dgm:t>
        <a:bodyPr/>
        <a:lstStyle/>
        <a:p>
          <a:r>
            <a:rPr lang="ru-RU" sz="1400" dirty="0" smtClean="0"/>
            <a:t>занятых жилищным фондом и объектами инженерной инфраструктуры жилищно-коммунального комплекс</a:t>
          </a:r>
          <a:r>
            <a:rPr lang="ru-RU" sz="1300" dirty="0" smtClean="0"/>
            <a:t>а </a:t>
          </a:r>
          <a:endParaRPr lang="ru-RU" sz="1300" dirty="0"/>
        </a:p>
      </dgm:t>
    </dgm:pt>
    <dgm:pt modelId="{66E88E29-BD70-44B3-8DBF-1BA020033787}" type="parTrans" cxnId="{175F9BDE-98B0-44E8-BCEB-D3BC3ECF17A4}">
      <dgm:prSet/>
      <dgm:spPr/>
      <dgm:t>
        <a:bodyPr/>
        <a:lstStyle/>
        <a:p>
          <a:endParaRPr lang="ru-RU"/>
        </a:p>
      </dgm:t>
    </dgm:pt>
    <dgm:pt modelId="{FA534E38-5595-4BB4-A870-7E8460BF2000}" type="sibTrans" cxnId="{175F9BDE-98B0-44E8-BCEB-D3BC3ECF17A4}">
      <dgm:prSet/>
      <dgm:spPr/>
      <dgm:t>
        <a:bodyPr/>
        <a:lstStyle/>
        <a:p>
          <a:endParaRPr lang="ru-RU"/>
        </a:p>
      </dgm:t>
    </dgm:pt>
    <dgm:pt modelId="{4748F118-4A7E-4A22-AD21-53DD4B012BD1}">
      <dgm:prSet phldrT="[Текст]" custT="1"/>
      <dgm:spPr/>
      <dgm:t>
        <a:bodyPr/>
        <a:lstStyle/>
        <a:p>
          <a:r>
            <a:rPr lang="ru-RU" sz="1400" b="1" dirty="0" smtClean="0"/>
            <a:t>1,5% в отношении прочих земельных участков</a:t>
          </a:r>
          <a:endParaRPr lang="ru-RU" sz="1400" b="1" dirty="0"/>
        </a:p>
      </dgm:t>
    </dgm:pt>
    <dgm:pt modelId="{408BF033-2FFD-4125-B65B-B3965B8D7332}" type="parTrans" cxnId="{BABB34A1-6CED-4C2C-816C-D222CF57BC85}">
      <dgm:prSet/>
      <dgm:spPr/>
      <dgm:t>
        <a:bodyPr/>
        <a:lstStyle/>
        <a:p>
          <a:endParaRPr lang="ru-RU"/>
        </a:p>
      </dgm:t>
    </dgm:pt>
    <dgm:pt modelId="{73F68352-10E2-4C33-8D6F-955329799BC8}" type="sibTrans" cxnId="{BABB34A1-6CED-4C2C-816C-D222CF57BC85}">
      <dgm:prSet/>
      <dgm:spPr/>
      <dgm:t>
        <a:bodyPr/>
        <a:lstStyle/>
        <a:p>
          <a:endParaRPr lang="ru-RU"/>
        </a:p>
      </dgm:t>
    </dgm:pt>
    <dgm:pt modelId="{D1F78496-2515-4588-8905-C81DDFF57DC7}">
      <dgm:prSet phldrT="[Текст]"/>
      <dgm:spPr/>
      <dgm:t>
        <a:bodyPr/>
        <a:lstStyle/>
        <a:p>
          <a:r>
            <a:rPr lang="ru-RU" b="1" dirty="0" smtClean="0"/>
            <a:t>приобретенных (предоставленных) для личного подсобного хозяйства, садоводства, огородничества или животноводства</a:t>
          </a:r>
          <a:endParaRPr lang="ru-RU" b="1" dirty="0"/>
        </a:p>
      </dgm:t>
    </dgm:pt>
    <dgm:pt modelId="{7C42E125-E962-4802-9527-A3DB5EF7AEBD}" type="parTrans" cxnId="{74F22A75-0748-4DC6-88C7-D61CE0ED239E}">
      <dgm:prSet/>
      <dgm:spPr/>
      <dgm:t>
        <a:bodyPr/>
        <a:lstStyle/>
        <a:p>
          <a:endParaRPr lang="ru-RU"/>
        </a:p>
      </dgm:t>
    </dgm:pt>
    <dgm:pt modelId="{F656786D-6FD0-4E5E-A13F-804EF5983E30}" type="sibTrans" cxnId="{74F22A75-0748-4DC6-88C7-D61CE0ED239E}">
      <dgm:prSet/>
      <dgm:spPr/>
      <dgm:t>
        <a:bodyPr/>
        <a:lstStyle/>
        <a:p>
          <a:endParaRPr lang="ru-RU"/>
        </a:p>
      </dgm:t>
    </dgm:pt>
    <dgm:pt modelId="{E68EAC97-52BB-479A-9495-DBC9D983121D}">
      <dgm:prSet phldrT="[Текст]"/>
      <dgm:spPr/>
      <dgm:t>
        <a:bodyPr/>
        <a:lstStyle/>
        <a:p>
          <a:r>
            <a:rPr lang="ru-RU" dirty="0" smtClean="0"/>
            <a:t>огран</a:t>
          </a:r>
          <a:r>
            <a:rPr lang="ru-RU" b="1" dirty="0" smtClean="0"/>
            <a:t>иче</a:t>
          </a:r>
          <a:r>
            <a:rPr lang="ru-RU" dirty="0" smtClean="0"/>
            <a:t>нных в обороте </a:t>
          </a:r>
          <a:endParaRPr lang="ru-RU" dirty="0"/>
        </a:p>
      </dgm:t>
    </dgm:pt>
    <dgm:pt modelId="{9461C45D-DDDC-4BDA-A8C2-889C14E784F6}" type="parTrans" cxnId="{FC9A0044-2C8A-48A4-BA41-2CBDFDF508F3}">
      <dgm:prSet/>
      <dgm:spPr/>
      <dgm:t>
        <a:bodyPr/>
        <a:lstStyle/>
        <a:p>
          <a:endParaRPr lang="ru-RU"/>
        </a:p>
      </dgm:t>
    </dgm:pt>
    <dgm:pt modelId="{DAEB32D3-8B79-471C-A2A1-C10EC042B1F8}" type="sibTrans" cxnId="{FC9A0044-2C8A-48A4-BA41-2CBDFDF508F3}">
      <dgm:prSet/>
      <dgm:spPr/>
      <dgm:t>
        <a:bodyPr/>
        <a:lstStyle/>
        <a:p>
          <a:endParaRPr lang="ru-RU"/>
        </a:p>
      </dgm:t>
    </dgm:pt>
    <dgm:pt modelId="{088D2FF7-3E93-4C11-9B77-79FA66920B73}" type="pres">
      <dgm:prSet presAssocID="{4DDE8CDF-F9DD-41D9-ACAE-89EE1001EC3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D803025-5184-4BE2-876F-C64B8AF58527}" type="pres">
      <dgm:prSet presAssocID="{DF87A72D-1321-4478-9F5B-8233BCC7EA6F}" presName="root1" presStyleCnt="0"/>
      <dgm:spPr/>
    </dgm:pt>
    <dgm:pt modelId="{82B8C9D7-9E5D-495E-8E35-5477C1732735}" type="pres">
      <dgm:prSet presAssocID="{DF87A72D-1321-4478-9F5B-8233BCC7EA6F}" presName="LevelOneTextNode" presStyleLbl="node0" presStyleIdx="0" presStyleCnt="1" custScaleX="137410" custScaleY="199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B8A83A-EC17-4894-A7FC-D1329855C271}" type="pres">
      <dgm:prSet presAssocID="{DF87A72D-1321-4478-9F5B-8233BCC7EA6F}" presName="level2hierChild" presStyleCnt="0"/>
      <dgm:spPr/>
    </dgm:pt>
    <dgm:pt modelId="{5C517998-2D88-4CA1-9ADB-CD4689599A38}" type="pres">
      <dgm:prSet presAssocID="{9D869703-94BD-4038-BFE9-62BE6D8D4458}" presName="conn2-1" presStyleLbl="parChTrans1D2" presStyleIdx="0" presStyleCnt="2"/>
      <dgm:spPr/>
    </dgm:pt>
    <dgm:pt modelId="{593DC961-B9D8-42E7-BC9D-F00A701B2A43}" type="pres">
      <dgm:prSet presAssocID="{9D869703-94BD-4038-BFE9-62BE6D8D4458}" presName="connTx" presStyleLbl="parChTrans1D2" presStyleIdx="0" presStyleCnt="2"/>
      <dgm:spPr/>
    </dgm:pt>
    <dgm:pt modelId="{5BC3A7E3-FCEC-4730-8E14-3D744AC11152}" type="pres">
      <dgm:prSet presAssocID="{FC4B7804-76F3-4581-AA2F-821A4B46C0D1}" presName="root2" presStyleCnt="0"/>
      <dgm:spPr/>
    </dgm:pt>
    <dgm:pt modelId="{B38D9548-83FC-48BB-9EFC-04BB46ABA4C5}" type="pres">
      <dgm:prSet presAssocID="{FC4B7804-76F3-4581-AA2F-821A4B46C0D1}" presName="LevelTwoTextNode" presStyleLbl="node2" presStyleIdx="0" presStyleCnt="2" custScaleX="193678" custScaleY="177959" custLinFactNeighborX="-3439" custLinFactNeighborY="16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C359D8-DF94-460B-9CC8-92AEF0DF492D}" type="pres">
      <dgm:prSet presAssocID="{FC4B7804-76F3-4581-AA2F-821A4B46C0D1}" presName="level3hierChild" presStyleCnt="0"/>
      <dgm:spPr/>
    </dgm:pt>
    <dgm:pt modelId="{19D1C4D4-BEDD-4A93-995A-6FFD50E5FEAA}" type="pres">
      <dgm:prSet presAssocID="{9AD24C7A-A5F9-48CD-8BE0-3BBEB469B1AF}" presName="conn2-1" presStyleLbl="parChTrans1D3" presStyleIdx="0" presStyleCnt="4"/>
      <dgm:spPr/>
    </dgm:pt>
    <dgm:pt modelId="{5EBA9100-D10D-4D04-9AC9-B7C2A9CE1DFE}" type="pres">
      <dgm:prSet presAssocID="{9AD24C7A-A5F9-48CD-8BE0-3BBEB469B1AF}" presName="connTx" presStyleLbl="parChTrans1D3" presStyleIdx="0" presStyleCnt="4"/>
      <dgm:spPr/>
    </dgm:pt>
    <dgm:pt modelId="{4DCDB07E-DDE4-4C48-B2A6-EEA74E510F6A}" type="pres">
      <dgm:prSet presAssocID="{301B3D38-E53A-4F7D-AE0D-57603088388A}" presName="root2" presStyleCnt="0"/>
      <dgm:spPr/>
    </dgm:pt>
    <dgm:pt modelId="{59056EE1-DBB3-4F81-88B4-79DDEE82E057}" type="pres">
      <dgm:prSet presAssocID="{301B3D38-E53A-4F7D-AE0D-57603088388A}" presName="LevelTwoTextNode" presStyleLbl="node3" presStyleIdx="0" presStyleCnt="4" custScaleX="235534" custScaleY="1523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A316F3-4282-41F1-8220-0B4FC5B4DF6E}" type="pres">
      <dgm:prSet presAssocID="{301B3D38-E53A-4F7D-AE0D-57603088388A}" presName="level3hierChild" presStyleCnt="0"/>
      <dgm:spPr/>
    </dgm:pt>
    <dgm:pt modelId="{98966EF7-E86D-4FF4-A6FF-C8175B65702C}" type="pres">
      <dgm:prSet presAssocID="{66E88E29-BD70-44B3-8DBF-1BA020033787}" presName="conn2-1" presStyleLbl="parChTrans1D3" presStyleIdx="1" presStyleCnt="4"/>
      <dgm:spPr/>
    </dgm:pt>
    <dgm:pt modelId="{604E484F-034B-4833-8DFE-E9064AEA81D1}" type="pres">
      <dgm:prSet presAssocID="{66E88E29-BD70-44B3-8DBF-1BA020033787}" presName="connTx" presStyleLbl="parChTrans1D3" presStyleIdx="1" presStyleCnt="4"/>
      <dgm:spPr/>
    </dgm:pt>
    <dgm:pt modelId="{AC6ACB74-748F-48F8-A62A-037195F215CE}" type="pres">
      <dgm:prSet presAssocID="{962EFB2D-8C75-46B9-8AEC-EB58B7027D1B}" presName="root2" presStyleCnt="0"/>
      <dgm:spPr/>
    </dgm:pt>
    <dgm:pt modelId="{349A9133-750D-4741-9CB4-292A4217F464}" type="pres">
      <dgm:prSet presAssocID="{962EFB2D-8C75-46B9-8AEC-EB58B7027D1B}" presName="LevelTwoTextNode" presStyleLbl="node3" presStyleIdx="1" presStyleCnt="4" custScaleX="246158" custScaleY="1882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8FB909-5E2E-4EC6-BFD0-212B2131E965}" type="pres">
      <dgm:prSet presAssocID="{962EFB2D-8C75-46B9-8AEC-EB58B7027D1B}" presName="level3hierChild" presStyleCnt="0"/>
      <dgm:spPr/>
    </dgm:pt>
    <dgm:pt modelId="{339CAEB9-BDA8-47CE-BEB6-019E37F3B42D}" type="pres">
      <dgm:prSet presAssocID="{7C42E125-E962-4802-9527-A3DB5EF7AEBD}" presName="conn2-1" presStyleLbl="parChTrans1D3" presStyleIdx="2" presStyleCnt="4"/>
      <dgm:spPr/>
    </dgm:pt>
    <dgm:pt modelId="{893A1D91-238F-4ABC-BDEA-4BD9A9455FC0}" type="pres">
      <dgm:prSet presAssocID="{7C42E125-E962-4802-9527-A3DB5EF7AEBD}" presName="connTx" presStyleLbl="parChTrans1D3" presStyleIdx="2" presStyleCnt="4"/>
      <dgm:spPr/>
    </dgm:pt>
    <dgm:pt modelId="{C0A95EF5-FF52-4518-B18C-917C8FBBAD09}" type="pres">
      <dgm:prSet presAssocID="{D1F78496-2515-4588-8905-C81DDFF57DC7}" presName="root2" presStyleCnt="0"/>
      <dgm:spPr/>
    </dgm:pt>
    <dgm:pt modelId="{E5FCF5D5-06BB-4750-83A5-3DBBE92B88AE}" type="pres">
      <dgm:prSet presAssocID="{D1F78496-2515-4588-8905-C81DDFF57DC7}" presName="LevelTwoTextNode" presStyleLbl="node3" presStyleIdx="2" presStyleCnt="4" custScaleX="239976" custScaleY="2274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EE6B47-FE0A-4095-A2E6-6CF2180702F1}" type="pres">
      <dgm:prSet presAssocID="{D1F78496-2515-4588-8905-C81DDFF57DC7}" presName="level3hierChild" presStyleCnt="0"/>
      <dgm:spPr/>
    </dgm:pt>
    <dgm:pt modelId="{2E391EDB-3003-40B7-B199-09B35A775FCE}" type="pres">
      <dgm:prSet presAssocID="{9461C45D-DDDC-4BDA-A8C2-889C14E784F6}" presName="conn2-1" presStyleLbl="parChTrans1D3" presStyleIdx="3" presStyleCnt="4"/>
      <dgm:spPr/>
    </dgm:pt>
    <dgm:pt modelId="{46720498-3593-42FB-817C-BF1721C6B5E4}" type="pres">
      <dgm:prSet presAssocID="{9461C45D-DDDC-4BDA-A8C2-889C14E784F6}" presName="connTx" presStyleLbl="parChTrans1D3" presStyleIdx="3" presStyleCnt="4"/>
      <dgm:spPr/>
    </dgm:pt>
    <dgm:pt modelId="{0D6282A9-00E5-45D8-818F-71B5D07BEEB6}" type="pres">
      <dgm:prSet presAssocID="{E68EAC97-52BB-479A-9495-DBC9D983121D}" presName="root2" presStyleCnt="0"/>
      <dgm:spPr/>
    </dgm:pt>
    <dgm:pt modelId="{665513D3-8C02-4B66-8DBA-528DA1B13B46}" type="pres">
      <dgm:prSet presAssocID="{E68EAC97-52BB-479A-9495-DBC9D983121D}" presName="LevelTwoTextNode" presStyleLbl="node3" presStyleIdx="3" presStyleCnt="4" custScaleX="1587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2E5B96-F711-4ECA-B563-8AE3D807BE46}" type="pres">
      <dgm:prSet presAssocID="{E68EAC97-52BB-479A-9495-DBC9D983121D}" presName="level3hierChild" presStyleCnt="0"/>
      <dgm:spPr/>
    </dgm:pt>
    <dgm:pt modelId="{3EE3185C-843C-43ED-9CFA-752CB51F834D}" type="pres">
      <dgm:prSet presAssocID="{408BF033-2FFD-4125-B65B-B3965B8D7332}" presName="conn2-1" presStyleLbl="parChTrans1D2" presStyleIdx="1" presStyleCnt="2"/>
      <dgm:spPr/>
    </dgm:pt>
    <dgm:pt modelId="{50650A4E-2726-4050-96AA-5D5EDD2DBF0B}" type="pres">
      <dgm:prSet presAssocID="{408BF033-2FFD-4125-B65B-B3965B8D7332}" presName="connTx" presStyleLbl="parChTrans1D2" presStyleIdx="1" presStyleCnt="2"/>
      <dgm:spPr/>
    </dgm:pt>
    <dgm:pt modelId="{A04536C4-62F3-4193-925D-58B6016D18D8}" type="pres">
      <dgm:prSet presAssocID="{4748F118-4A7E-4A22-AD21-53DD4B012BD1}" presName="root2" presStyleCnt="0"/>
      <dgm:spPr/>
    </dgm:pt>
    <dgm:pt modelId="{3089AD49-45CD-4149-8F48-539CE37D92B5}" type="pres">
      <dgm:prSet presAssocID="{4748F118-4A7E-4A22-AD21-53DD4B012BD1}" presName="LevelTwoTextNode" presStyleLbl="node2" presStyleIdx="1" presStyleCnt="2" custScaleX="184775" custScaleY="1858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434AA5-CA48-45BE-9F0B-079B4564603D}" type="pres">
      <dgm:prSet presAssocID="{4748F118-4A7E-4A22-AD21-53DD4B012BD1}" presName="level3hierChild" presStyleCnt="0"/>
      <dgm:spPr/>
    </dgm:pt>
  </dgm:ptLst>
  <dgm:cxnLst>
    <dgm:cxn modelId="{1FE23CE1-69A2-457D-B9E0-9648AE36A45E}" srcId="{FC4B7804-76F3-4581-AA2F-821A4B46C0D1}" destId="{301B3D38-E53A-4F7D-AE0D-57603088388A}" srcOrd="0" destOrd="0" parTransId="{9AD24C7A-A5F9-48CD-8BE0-3BBEB469B1AF}" sibTransId="{B70D7C20-21D4-490A-95AF-5197D9D50F71}"/>
    <dgm:cxn modelId="{E947364B-32C0-451B-8E70-8A820470C0A9}" type="presOf" srcId="{9D869703-94BD-4038-BFE9-62BE6D8D4458}" destId="{593DC961-B9D8-42E7-BC9D-F00A701B2A43}" srcOrd="1" destOrd="0" presId="urn:microsoft.com/office/officeart/2005/8/layout/hierarchy2"/>
    <dgm:cxn modelId="{B3F233F5-087D-42E4-8614-2204517596E4}" type="presOf" srcId="{408BF033-2FFD-4125-B65B-B3965B8D7332}" destId="{3EE3185C-843C-43ED-9CFA-752CB51F834D}" srcOrd="0" destOrd="0" presId="urn:microsoft.com/office/officeart/2005/8/layout/hierarchy2"/>
    <dgm:cxn modelId="{F8DD6F58-9232-4835-B988-6347639BB489}" type="presOf" srcId="{FC4B7804-76F3-4581-AA2F-821A4B46C0D1}" destId="{B38D9548-83FC-48BB-9EFC-04BB46ABA4C5}" srcOrd="0" destOrd="0" presId="urn:microsoft.com/office/officeart/2005/8/layout/hierarchy2"/>
    <dgm:cxn modelId="{BABB34A1-6CED-4C2C-816C-D222CF57BC85}" srcId="{DF87A72D-1321-4478-9F5B-8233BCC7EA6F}" destId="{4748F118-4A7E-4A22-AD21-53DD4B012BD1}" srcOrd="1" destOrd="0" parTransId="{408BF033-2FFD-4125-B65B-B3965B8D7332}" sibTransId="{73F68352-10E2-4C33-8D6F-955329799BC8}"/>
    <dgm:cxn modelId="{4FC536BD-298E-4975-A345-D13DCA980A41}" type="presOf" srcId="{301B3D38-E53A-4F7D-AE0D-57603088388A}" destId="{59056EE1-DBB3-4F81-88B4-79DDEE82E057}" srcOrd="0" destOrd="0" presId="urn:microsoft.com/office/officeart/2005/8/layout/hierarchy2"/>
    <dgm:cxn modelId="{5AB9AE80-F7E3-4778-BB08-106028CBD29E}" srcId="{DF87A72D-1321-4478-9F5B-8233BCC7EA6F}" destId="{FC4B7804-76F3-4581-AA2F-821A4B46C0D1}" srcOrd="0" destOrd="0" parTransId="{9D869703-94BD-4038-BFE9-62BE6D8D4458}" sibTransId="{A59AEF2E-EC5F-4141-B264-BFF9BF842363}"/>
    <dgm:cxn modelId="{8FE3C55F-DF13-4C6A-9A41-8D458A025B86}" type="presOf" srcId="{D1F78496-2515-4588-8905-C81DDFF57DC7}" destId="{E5FCF5D5-06BB-4750-83A5-3DBBE92B88AE}" srcOrd="0" destOrd="0" presId="urn:microsoft.com/office/officeart/2005/8/layout/hierarchy2"/>
    <dgm:cxn modelId="{175F9BDE-98B0-44E8-BCEB-D3BC3ECF17A4}" srcId="{FC4B7804-76F3-4581-AA2F-821A4B46C0D1}" destId="{962EFB2D-8C75-46B9-8AEC-EB58B7027D1B}" srcOrd="1" destOrd="0" parTransId="{66E88E29-BD70-44B3-8DBF-1BA020033787}" sibTransId="{FA534E38-5595-4BB4-A870-7E8460BF2000}"/>
    <dgm:cxn modelId="{74F22A75-0748-4DC6-88C7-D61CE0ED239E}" srcId="{FC4B7804-76F3-4581-AA2F-821A4B46C0D1}" destId="{D1F78496-2515-4588-8905-C81DDFF57DC7}" srcOrd="2" destOrd="0" parTransId="{7C42E125-E962-4802-9527-A3DB5EF7AEBD}" sibTransId="{F656786D-6FD0-4E5E-A13F-804EF5983E30}"/>
    <dgm:cxn modelId="{236271ED-1ADA-4401-9638-05ADD13B8B0A}" type="presOf" srcId="{9D869703-94BD-4038-BFE9-62BE6D8D4458}" destId="{5C517998-2D88-4CA1-9ADB-CD4689599A38}" srcOrd="0" destOrd="0" presId="urn:microsoft.com/office/officeart/2005/8/layout/hierarchy2"/>
    <dgm:cxn modelId="{FC9A0044-2C8A-48A4-BA41-2CBDFDF508F3}" srcId="{FC4B7804-76F3-4581-AA2F-821A4B46C0D1}" destId="{E68EAC97-52BB-479A-9495-DBC9D983121D}" srcOrd="3" destOrd="0" parTransId="{9461C45D-DDDC-4BDA-A8C2-889C14E784F6}" sibTransId="{DAEB32D3-8B79-471C-A2A1-C10EC042B1F8}"/>
    <dgm:cxn modelId="{0FD6D222-5CD3-418D-930F-323BF95C1DC0}" type="presOf" srcId="{962EFB2D-8C75-46B9-8AEC-EB58B7027D1B}" destId="{349A9133-750D-4741-9CB4-292A4217F464}" srcOrd="0" destOrd="0" presId="urn:microsoft.com/office/officeart/2005/8/layout/hierarchy2"/>
    <dgm:cxn modelId="{27CA1774-D013-4F71-9F3F-98233F42EEF6}" srcId="{4DDE8CDF-F9DD-41D9-ACAE-89EE1001EC33}" destId="{DF87A72D-1321-4478-9F5B-8233BCC7EA6F}" srcOrd="0" destOrd="0" parTransId="{0B8B0C62-66B1-4C7E-95D5-E0BAE4322D68}" sibTransId="{30C9838F-96FD-4513-B1C6-116BA54583CF}"/>
    <dgm:cxn modelId="{FDAE2FDC-F79A-4BDB-B98C-EA1C5F9A0120}" type="presOf" srcId="{DF87A72D-1321-4478-9F5B-8233BCC7EA6F}" destId="{82B8C9D7-9E5D-495E-8E35-5477C1732735}" srcOrd="0" destOrd="0" presId="urn:microsoft.com/office/officeart/2005/8/layout/hierarchy2"/>
    <dgm:cxn modelId="{0FBF5478-7A3E-4968-98F8-118C841B9D2E}" type="presOf" srcId="{9AD24C7A-A5F9-48CD-8BE0-3BBEB469B1AF}" destId="{19D1C4D4-BEDD-4A93-995A-6FFD50E5FEAA}" srcOrd="0" destOrd="0" presId="urn:microsoft.com/office/officeart/2005/8/layout/hierarchy2"/>
    <dgm:cxn modelId="{59D1DC85-2B73-4741-A88E-FF5260BBED31}" type="presOf" srcId="{4748F118-4A7E-4A22-AD21-53DD4B012BD1}" destId="{3089AD49-45CD-4149-8F48-539CE37D92B5}" srcOrd="0" destOrd="0" presId="urn:microsoft.com/office/officeart/2005/8/layout/hierarchy2"/>
    <dgm:cxn modelId="{6F049B42-7DAB-4EAC-8489-8A534F631C71}" type="presOf" srcId="{7C42E125-E962-4802-9527-A3DB5EF7AEBD}" destId="{339CAEB9-BDA8-47CE-BEB6-019E37F3B42D}" srcOrd="0" destOrd="0" presId="urn:microsoft.com/office/officeart/2005/8/layout/hierarchy2"/>
    <dgm:cxn modelId="{4D7852E0-2341-41BE-81DE-20F83DC0609F}" type="presOf" srcId="{66E88E29-BD70-44B3-8DBF-1BA020033787}" destId="{98966EF7-E86D-4FF4-A6FF-C8175B65702C}" srcOrd="0" destOrd="0" presId="urn:microsoft.com/office/officeart/2005/8/layout/hierarchy2"/>
    <dgm:cxn modelId="{0D9B9CB8-CADC-457E-8514-69CB0E63B4B3}" type="presOf" srcId="{408BF033-2FFD-4125-B65B-B3965B8D7332}" destId="{50650A4E-2726-4050-96AA-5D5EDD2DBF0B}" srcOrd="1" destOrd="0" presId="urn:microsoft.com/office/officeart/2005/8/layout/hierarchy2"/>
    <dgm:cxn modelId="{21EF3587-386C-4931-A2E9-44AE43C758FA}" type="presOf" srcId="{4DDE8CDF-F9DD-41D9-ACAE-89EE1001EC33}" destId="{088D2FF7-3E93-4C11-9B77-79FA66920B73}" srcOrd="0" destOrd="0" presId="urn:microsoft.com/office/officeart/2005/8/layout/hierarchy2"/>
    <dgm:cxn modelId="{30276CB0-E8E0-4F39-AF1C-B944CCB7B169}" type="presOf" srcId="{9461C45D-DDDC-4BDA-A8C2-889C14E784F6}" destId="{46720498-3593-42FB-817C-BF1721C6B5E4}" srcOrd="1" destOrd="0" presId="urn:microsoft.com/office/officeart/2005/8/layout/hierarchy2"/>
    <dgm:cxn modelId="{56B56BF9-CD81-4C12-8E30-82B07B78CCE3}" type="presOf" srcId="{9AD24C7A-A5F9-48CD-8BE0-3BBEB469B1AF}" destId="{5EBA9100-D10D-4D04-9AC9-B7C2A9CE1DFE}" srcOrd="1" destOrd="0" presId="urn:microsoft.com/office/officeart/2005/8/layout/hierarchy2"/>
    <dgm:cxn modelId="{22E8D8D1-6BC5-4344-9D71-A2C782D4D855}" type="presOf" srcId="{66E88E29-BD70-44B3-8DBF-1BA020033787}" destId="{604E484F-034B-4833-8DFE-E9064AEA81D1}" srcOrd="1" destOrd="0" presId="urn:microsoft.com/office/officeart/2005/8/layout/hierarchy2"/>
    <dgm:cxn modelId="{75BE6823-E1FB-485E-8BB6-4C9AA7F1883D}" type="presOf" srcId="{9461C45D-DDDC-4BDA-A8C2-889C14E784F6}" destId="{2E391EDB-3003-40B7-B199-09B35A775FCE}" srcOrd="0" destOrd="0" presId="urn:microsoft.com/office/officeart/2005/8/layout/hierarchy2"/>
    <dgm:cxn modelId="{FCFD7AF2-FD3B-4786-9B25-7EDB7154419D}" type="presOf" srcId="{E68EAC97-52BB-479A-9495-DBC9D983121D}" destId="{665513D3-8C02-4B66-8DBA-528DA1B13B46}" srcOrd="0" destOrd="0" presId="urn:microsoft.com/office/officeart/2005/8/layout/hierarchy2"/>
    <dgm:cxn modelId="{F6D307D0-4403-4CB2-BB4A-95B4E171D4E6}" type="presOf" srcId="{7C42E125-E962-4802-9527-A3DB5EF7AEBD}" destId="{893A1D91-238F-4ABC-BDEA-4BD9A9455FC0}" srcOrd="1" destOrd="0" presId="urn:microsoft.com/office/officeart/2005/8/layout/hierarchy2"/>
    <dgm:cxn modelId="{112FB292-0BD5-4D13-BD11-DF12A8408C8A}" type="presParOf" srcId="{088D2FF7-3E93-4C11-9B77-79FA66920B73}" destId="{3D803025-5184-4BE2-876F-C64B8AF58527}" srcOrd="0" destOrd="0" presId="urn:microsoft.com/office/officeart/2005/8/layout/hierarchy2"/>
    <dgm:cxn modelId="{D4FBF3D3-BFB7-46E5-B9A9-32F8F864B7B6}" type="presParOf" srcId="{3D803025-5184-4BE2-876F-C64B8AF58527}" destId="{82B8C9D7-9E5D-495E-8E35-5477C1732735}" srcOrd="0" destOrd="0" presId="urn:microsoft.com/office/officeart/2005/8/layout/hierarchy2"/>
    <dgm:cxn modelId="{832CD79A-FC20-4EFB-9087-C755C0C700B5}" type="presParOf" srcId="{3D803025-5184-4BE2-876F-C64B8AF58527}" destId="{9CB8A83A-EC17-4894-A7FC-D1329855C271}" srcOrd="1" destOrd="0" presId="urn:microsoft.com/office/officeart/2005/8/layout/hierarchy2"/>
    <dgm:cxn modelId="{20D64DFC-63C5-4A3E-9824-30AF52FE698E}" type="presParOf" srcId="{9CB8A83A-EC17-4894-A7FC-D1329855C271}" destId="{5C517998-2D88-4CA1-9ADB-CD4689599A38}" srcOrd="0" destOrd="0" presId="urn:microsoft.com/office/officeart/2005/8/layout/hierarchy2"/>
    <dgm:cxn modelId="{DF765898-A8CD-4600-A451-1F7981746553}" type="presParOf" srcId="{5C517998-2D88-4CA1-9ADB-CD4689599A38}" destId="{593DC961-B9D8-42E7-BC9D-F00A701B2A43}" srcOrd="0" destOrd="0" presId="urn:microsoft.com/office/officeart/2005/8/layout/hierarchy2"/>
    <dgm:cxn modelId="{2EF17B9D-A836-4B27-85F8-A51B4E485EAA}" type="presParOf" srcId="{9CB8A83A-EC17-4894-A7FC-D1329855C271}" destId="{5BC3A7E3-FCEC-4730-8E14-3D744AC11152}" srcOrd="1" destOrd="0" presId="urn:microsoft.com/office/officeart/2005/8/layout/hierarchy2"/>
    <dgm:cxn modelId="{F3DF0471-3F75-45CB-8389-282B9B8BF94A}" type="presParOf" srcId="{5BC3A7E3-FCEC-4730-8E14-3D744AC11152}" destId="{B38D9548-83FC-48BB-9EFC-04BB46ABA4C5}" srcOrd="0" destOrd="0" presId="urn:microsoft.com/office/officeart/2005/8/layout/hierarchy2"/>
    <dgm:cxn modelId="{E618922F-056B-4054-B914-0FEF680E434A}" type="presParOf" srcId="{5BC3A7E3-FCEC-4730-8E14-3D744AC11152}" destId="{A5C359D8-DF94-460B-9CC8-92AEF0DF492D}" srcOrd="1" destOrd="0" presId="urn:microsoft.com/office/officeart/2005/8/layout/hierarchy2"/>
    <dgm:cxn modelId="{8AA74ABA-9E2C-4E4B-9ED0-76EEE7B43892}" type="presParOf" srcId="{A5C359D8-DF94-460B-9CC8-92AEF0DF492D}" destId="{19D1C4D4-BEDD-4A93-995A-6FFD50E5FEAA}" srcOrd="0" destOrd="0" presId="urn:microsoft.com/office/officeart/2005/8/layout/hierarchy2"/>
    <dgm:cxn modelId="{8511F340-C859-465C-A5E2-F6C99B20AB95}" type="presParOf" srcId="{19D1C4D4-BEDD-4A93-995A-6FFD50E5FEAA}" destId="{5EBA9100-D10D-4D04-9AC9-B7C2A9CE1DFE}" srcOrd="0" destOrd="0" presId="urn:microsoft.com/office/officeart/2005/8/layout/hierarchy2"/>
    <dgm:cxn modelId="{C7D99071-F69D-4A49-9456-C8E1DB9CFDD4}" type="presParOf" srcId="{A5C359D8-DF94-460B-9CC8-92AEF0DF492D}" destId="{4DCDB07E-DDE4-4C48-B2A6-EEA74E510F6A}" srcOrd="1" destOrd="0" presId="urn:microsoft.com/office/officeart/2005/8/layout/hierarchy2"/>
    <dgm:cxn modelId="{DCB4DD38-339C-4DB8-A197-BC5D4472F196}" type="presParOf" srcId="{4DCDB07E-DDE4-4C48-B2A6-EEA74E510F6A}" destId="{59056EE1-DBB3-4F81-88B4-79DDEE82E057}" srcOrd="0" destOrd="0" presId="urn:microsoft.com/office/officeart/2005/8/layout/hierarchy2"/>
    <dgm:cxn modelId="{CEC1475D-3659-47EB-9506-AE57EC5C740D}" type="presParOf" srcId="{4DCDB07E-DDE4-4C48-B2A6-EEA74E510F6A}" destId="{A2A316F3-4282-41F1-8220-0B4FC5B4DF6E}" srcOrd="1" destOrd="0" presId="urn:microsoft.com/office/officeart/2005/8/layout/hierarchy2"/>
    <dgm:cxn modelId="{72E769DC-4AEE-4D74-ADE2-4DF6E13282F2}" type="presParOf" srcId="{A5C359D8-DF94-460B-9CC8-92AEF0DF492D}" destId="{98966EF7-E86D-4FF4-A6FF-C8175B65702C}" srcOrd="2" destOrd="0" presId="urn:microsoft.com/office/officeart/2005/8/layout/hierarchy2"/>
    <dgm:cxn modelId="{BE2B9131-1937-4EB0-8340-C6CF0BD80174}" type="presParOf" srcId="{98966EF7-E86D-4FF4-A6FF-C8175B65702C}" destId="{604E484F-034B-4833-8DFE-E9064AEA81D1}" srcOrd="0" destOrd="0" presId="urn:microsoft.com/office/officeart/2005/8/layout/hierarchy2"/>
    <dgm:cxn modelId="{C4431DD6-8812-4C48-A23E-8EF130825104}" type="presParOf" srcId="{A5C359D8-DF94-460B-9CC8-92AEF0DF492D}" destId="{AC6ACB74-748F-48F8-A62A-037195F215CE}" srcOrd="3" destOrd="0" presId="urn:microsoft.com/office/officeart/2005/8/layout/hierarchy2"/>
    <dgm:cxn modelId="{38B33E50-C403-4058-899A-B10147A9BBA0}" type="presParOf" srcId="{AC6ACB74-748F-48F8-A62A-037195F215CE}" destId="{349A9133-750D-4741-9CB4-292A4217F464}" srcOrd="0" destOrd="0" presId="urn:microsoft.com/office/officeart/2005/8/layout/hierarchy2"/>
    <dgm:cxn modelId="{A589668F-A3AE-4AF5-82FC-C232828E069F}" type="presParOf" srcId="{AC6ACB74-748F-48F8-A62A-037195F215CE}" destId="{198FB909-5E2E-4EC6-BFD0-212B2131E965}" srcOrd="1" destOrd="0" presId="urn:microsoft.com/office/officeart/2005/8/layout/hierarchy2"/>
    <dgm:cxn modelId="{D1E6ECAA-1CFD-454E-9F4F-B14E49E60690}" type="presParOf" srcId="{A5C359D8-DF94-460B-9CC8-92AEF0DF492D}" destId="{339CAEB9-BDA8-47CE-BEB6-019E37F3B42D}" srcOrd="4" destOrd="0" presId="urn:microsoft.com/office/officeart/2005/8/layout/hierarchy2"/>
    <dgm:cxn modelId="{827C3017-6646-4A20-BB25-FA46FC33B1A2}" type="presParOf" srcId="{339CAEB9-BDA8-47CE-BEB6-019E37F3B42D}" destId="{893A1D91-238F-4ABC-BDEA-4BD9A9455FC0}" srcOrd="0" destOrd="0" presId="urn:microsoft.com/office/officeart/2005/8/layout/hierarchy2"/>
    <dgm:cxn modelId="{150DB210-55DC-4DF5-9DC6-F8EA24AB4219}" type="presParOf" srcId="{A5C359D8-DF94-460B-9CC8-92AEF0DF492D}" destId="{C0A95EF5-FF52-4518-B18C-917C8FBBAD09}" srcOrd="5" destOrd="0" presId="urn:microsoft.com/office/officeart/2005/8/layout/hierarchy2"/>
    <dgm:cxn modelId="{8EA6EDF7-5CFA-4EAD-9870-EF7456CDD0F7}" type="presParOf" srcId="{C0A95EF5-FF52-4518-B18C-917C8FBBAD09}" destId="{E5FCF5D5-06BB-4750-83A5-3DBBE92B88AE}" srcOrd="0" destOrd="0" presId="urn:microsoft.com/office/officeart/2005/8/layout/hierarchy2"/>
    <dgm:cxn modelId="{75429675-2816-4761-9516-8BFCD25B1F59}" type="presParOf" srcId="{C0A95EF5-FF52-4518-B18C-917C8FBBAD09}" destId="{7AEE6B47-FE0A-4095-A2E6-6CF2180702F1}" srcOrd="1" destOrd="0" presId="urn:microsoft.com/office/officeart/2005/8/layout/hierarchy2"/>
    <dgm:cxn modelId="{BE3E2F13-1CA5-4C65-981B-2A70E18DB16C}" type="presParOf" srcId="{A5C359D8-DF94-460B-9CC8-92AEF0DF492D}" destId="{2E391EDB-3003-40B7-B199-09B35A775FCE}" srcOrd="6" destOrd="0" presId="urn:microsoft.com/office/officeart/2005/8/layout/hierarchy2"/>
    <dgm:cxn modelId="{DC312C08-280B-4580-B651-995F05451381}" type="presParOf" srcId="{2E391EDB-3003-40B7-B199-09B35A775FCE}" destId="{46720498-3593-42FB-817C-BF1721C6B5E4}" srcOrd="0" destOrd="0" presId="urn:microsoft.com/office/officeart/2005/8/layout/hierarchy2"/>
    <dgm:cxn modelId="{E84E5294-B443-458E-B1F0-A47ADC536007}" type="presParOf" srcId="{A5C359D8-DF94-460B-9CC8-92AEF0DF492D}" destId="{0D6282A9-00E5-45D8-818F-71B5D07BEEB6}" srcOrd="7" destOrd="0" presId="urn:microsoft.com/office/officeart/2005/8/layout/hierarchy2"/>
    <dgm:cxn modelId="{4B74D294-9C8F-47E0-9209-8DE6C20EEB06}" type="presParOf" srcId="{0D6282A9-00E5-45D8-818F-71B5D07BEEB6}" destId="{665513D3-8C02-4B66-8DBA-528DA1B13B46}" srcOrd="0" destOrd="0" presId="urn:microsoft.com/office/officeart/2005/8/layout/hierarchy2"/>
    <dgm:cxn modelId="{59C1BD27-23EB-4338-9867-68672473097C}" type="presParOf" srcId="{0D6282A9-00E5-45D8-818F-71B5D07BEEB6}" destId="{A42E5B96-F711-4ECA-B563-8AE3D807BE46}" srcOrd="1" destOrd="0" presId="urn:microsoft.com/office/officeart/2005/8/layout/hierarchy2"/>
    <dgm:cxn modelId="{A8540C08-44CF-4418-A72E-86B5B1571769}" type="presParOf" srcId="{9CB8A83A-EC17-4894-A7FC-D1329855C271}" destId="{3EE3185C-843C-43ED-9CFA-752CB51F834D}" srcOrd="2" destOrd="0" presId="urn:microsoft.com/office/officeart/2005/8/layout/hierarchy2"/>
    <dgm:cxn modelId="{D9F73CE1-D217-4FDC-8284-FC73734B558B}" type="presParOf" srcId="{3EE3185C-843C-43ED-9CFA-752CB51F834D}" destId="{50650A4E-2726-4050-96AA-5D5EDD2DBF0B}" srcOrd="0" destOrd="0" presId="urn:microsoft.com/office/officeart/2005/8/layout/hierarchy2"/>
    <dgm:cxn modelId="{837196D4-F752-4F82-915A-417266B1202C}" type="presParOf" srcId="{9CB8A83A-EC17-4894-A7FC-D1329855C271}" destId="{A04536C4-62F3-4193-925D-58B6016D18D8}" srcOrd="3" destOrd="0" presId="urn:microsoft.com/office/officeart/2005/8/layout/hierarchy2"/>
    <dgm:cxn modelId="{61AAA1DA-78E8-4543-B22C-CD666D45948F}" type="presParOf" srcId="{A04536C4-62F3-4193-925D-58B6016D18D8}" destId="{3089AD49-45CD-4149-8F48-539CE37D92B5}" srcOrd="0" destOrd="0" presId="urn:microsoft.com/office/officeart/2005/8/layout/hierarchy2"/>
    <dgm:cxn modelId="{531EEF2D-BDFC-4D5C-889F-07C6501FA930}" type="presParOf" srcId="{A04536C4-62F3-4193-925D-58B6016D18D8}" destId="{16434AA5-CA48-45BE-9F0B-079B4564603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F8C7C1-0885-42D6-BEB3-1BB00838603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EC29ED0-4AE9-4492-AFA4-3AA5BA4AE5B3}">
      <dgm:prSet phldrT="[Текст]" custT="1"/>
      <dgm:spPr/>
      <dgm:t>
        <a:bodyPr/>
        <a:lstStyle/>
        <a:p>
          <a:r>
            <a:rPr lang="ru-RU" sz="1600" b="1" dirty="0" smtClean="0"/>
            <a:t>Налог на имущество физических лиц</a:t>
          </a:r>
          <a:endParaRPr lang="ru-RU" sz="1600" b="1" dirty="0"/>
        </a:p>
      </dgm:t>
    </dgm:pt>
    <dgm:pt modelId="{A424110C-715D-4F2A-9262-F1F1717AD022}" type="parTrans" cxnId="{CE1B3CE6-4D92-4625-B2EC-2AF1B86A86E3}">
      <dgm:prSet/>
      <dgm:spPr/>
      <dgm:t>
        <a:bodyPr/>
        <a:lstStyle/>
        <a:p>
          <a:endParaRPr lang="ru-RU"/>
        </a:p>
      </dgm:t>
    </dgm:pt>
    <dgm:pt modelId="{CEA70DD5-D1E6-47C2-8321-463E6D11D463}" type="sibTrans" cxnId="{CE1B3CE6-4D92-4625-B2EC-2AF1B86A86E3}">
      <dgm:prSet/>
      <dgm:spPr/>
      <dgm:t>
        <a:bodyPr/>
        <a:lstStyle/>
        <a:p>
          <a:endParaRPr lang="ru-RU"/>
        </a:p>
      </dgm:t>
    </dgm:pt>
    <dgm:pt modelId="{157FA7EA-7C25-4B1D-9126-831B665AE606}">
      <dgm:prSet phldrT="[Текст]"/>
      <dgm:spPr/>
      <dgm:t>
        <a:bodyPr/>
        <a:lstStyle/>
        <a:p>
          <a:r>
            <a:rPr lang="ru-RU" dirty="0" smtClean="0"/>
            <a:t>Налогоплательщики</a:t>
          </a:r>
          <a:endParaRPr lang="ru-RU" dirty="0"/>
        </a:p>
      </dgm:t>
    </dgm:pt>
    <dgm:pt modelId="{27BFD95A-C8F0-4237-9B26-BA5603E35987}" type="parTrans" cxnId="{D35EE3BF-8CA6-400A-85CE-5151520A55DE}">
      <dgm:prSet/>
      <dgm:spPr/>
      <dgm:t>
        <a:bodyPr/>
        <a:lstStyle/>
        <a:p>
          <a:endParaRPr lang="ru-RU"/>
        </a:p>
      </dgm:t>
    </dgm:pt>
    <dgm:pt modelId="{6EF00414-E4E0-4AD7-A85E-AEF7AB7C70D4}" type="sibTrans" cxnId="{D35EE3BF-8CA6-400A-85CE-5151520A55DE}">
      <dgm:prSet/>
      <dgm:spPr/>
      <dgm:t>
        <a:bodyPr/>
        <a:lstStyle/>
        <a:p>
          <a:endParaRPr lang="ru-RU"/>
        </a:p>
      </dgm:t>
    </dgm:pt>
    <dgm:pt modelId="{8F01537E-4B52-4218-89E3-A58E897DAE0D}">
      <dgm:prSet phldrT="[Текст]" custT="1"/>
      <dgm:spPr/>
      <dgm:t>
        <a:bodyPr/>
        <a:lstStyle/>
        <a:p>
          <a:r>
            <a:rPr lang="ru-RU" sz="1400" b="1" dirty="0" smtClean="0"/>
            <a:t>физические лица — собственники имущества</a:t>
          </a:r>
          <a:endParaRPr lang="ru-RU" sz="1400" b="1" dirty="0"/>
        </a:p>
      </dgm:t>
    </dgm:pt>
    <dgm:pt modelId="{FA45266B-5B75-4067-9D5B-16E0A22A03C9}" type="parTrans" cxnId="{6BA19271-964C-42C8-9F36-B8A0F32B2F61}">
      <dgm:prSet/>
      <dgm:spPr/>
      <dgm:t>
        <a:bodyPr/>
        <a:lstStyle/>
        <a:p>
          <a:endParaRPr lang="ru-RU"/>
        </a:p>
      </dgm:t>
    </dgm:pt>
    <dgm:pt modelId="{3ACDBD4A-747C-4929-84A6-F22919F4997E}" type="sibTrans" cxnId="{6BA19271-964C-42C8-9F36-B8A0F32B2F61}">
      <dgm:prSet/>
      <dgm:spPr/>
      <dgm:t>
        <a:bodyPr/>
        <a:lstStyle/>
        <a:p>
          <a:endParaRPr lang="ru-RU"/>
        </a:p>
      </dgm:t>
    </dgm:pt>
    <dgm:pt modelId="{9A7230FE-D084-4CE3-B370-A8ABB4F7F9C1}">
      <dgm:prSet phldrT="[Текст]"/>
      <dgm:spPr/>
      <dgm:t>
        <a:bodyPr/>
        <a:lstStyle/>
        <a:p>
          <a:r>
            <a:rPr lang="ru-RU" dirty="0" smtClean="0"/>
            <a:t>Объект налогообложения</a:t>
          </a:r>
          <a:endParaRPr lang="ru-RU" dirty="0"/>
        </a:p>
      </dgm:t>
    </dgm:pt>
    <dgm:pt modelId="{24118B26-4DB5-4E18-98D2-FBFA662E57D5}" type="parTrans" cxnId="{A86AC4B5-F3A7-49D3-99CF-3A9A996AB8F4}">
      <dgm:prSet/>
      <dgm:spPr/>
      <dgm:t>
        <a:bodyPr/>
        <a:lstStyle/>
        <a:p>
          <a:endParaRPr lang="ru-RU"/>
        </a:p>
      </dgm:t>
    </dgm:pt>
    <dgm:pt modelId="{CCFE4603-806F-41FD-AC09-65AAAEF7DC61}" type="sibTrans" cxnId="{A86AC4B5-F3A7-49D3-99CF-3A9A996AB8F4}">
      <dgm:prSet/>
      <dgm:spPr/>
      <dgm:t>
        <a:bodyPr/>
        <a:lstStyle/>
        <a:p>
          <a:endParaRPr lang="ru-RU"/>
        </a:p>
      </dgm:t>
    </dgm:pt>
    <dgm:pt modelId="{E438DC3C-91D8-4B4B-8E2B-19C79D5C1607}">
      <dgm:prSet phldrT="[Текст]"/>
      <dgm:spPr/>
      <dgm:t>
        <a:bodyPr/>
        <a:lstStyle/>
        <a:p>
          <a:r>
            <a:rPr lang="ru-RU" dirty="0" smtClean="0"/>
            <a:t>Налоговая база </a:t>
          </a:r>
          <a:endParaRPr lang="ru-RU" dirty="0"/>
        </a:p>
      </dgm:t>
    </dgm:pt>
    <dgm:pt modelId="{68BDA213-D821-467F-8083-9A02B1AB054D}" type="parTrans" cxnId="{89E53141-2BF7-4790-820F-5C3FAB6A66BC}">
      <dgm:prSet/>
      <dgm:spPr/>
      <dgm:t>
        <a:bodyPr/>
        <a:lstStyle/>
        <a:p>
          <a:endParaRPr lang="ru-RU"/>
        </a:p>
      </dgm:t>
    </dgm:pt>
    <dgm:pt modelId="{34A25F33-5D5B-44FD-99AD-F8C0880BDFFF}" type="sibTrans" cxnId="{89E53141-2BF7-4790-820F-5C3FAB6A66BC}">
      <dgm:prSet/>
      <dgm:spPr/>
      <dgm:t>
        <a:bodyPr/>
        <a:lstStyle/>
        <a:p>
          <a:endParaRPr lang="ru-RU"/>
        </a:p>
      </dgm:t>
    </dgm:pt>
    <dgm:pt modelId="{5658956C-0942-4749-A2E4-C5075199B30C}">
      <dgm:prSet phldrT="[Текст]" custT="1"/>
      <dgm:spPr/>
      <dgm:t>
        <a:bodyPr/>
        <a:lstStyle/>
        <a:p>
          <a:r>
            <a:rPr lang="ru-RU" sz="1100" dirty="0" smtClean="0"/>
            <a:t> </a:t>
          </a:r>
          <a:r>
            <a:rPr lang="ru-RU" sz="1400" b="1" dirty="0" smtClean="0"/>
            <a:t>жилые дома, квартиры, дачи, гаражи и иные строения, помещ</a:t>
          </a:r>
          <a:r>
            <a:rPr lang="ru-RU" sz="1100" dirty="0" smtClean="0"/>
            <a:t>ения и сооружения</a:t>
          </a:r>
          <a:endParaRPr lang="ru-RU" sz="1100" dirty="0"/>
        </a:p>
      </dgm:t>
    </dgm:pt>
    <dgm:pt modelId="{3E3E110F-D6A7-4CB1-A066-06399C53E9D1}" type="parTrans" cxnId="{A3B011C6-6569-4451-9788-FBBD8C5CF794}">
      <dgm:prSet/>
      <dgm:spPr/>
      <dgm:t>
        <a:bodyPr/>
        <a:lstStyle/>
        <a:p>
          <a:endParaRPr lang="ru-RU"/>
        </a:p>
      </dgm:t>
    </dgm:pt>
    <dgm:pt modelId="{30E3B680-B6D0-48C1-80CE-763982F1DC68}" type="sibTrans" cxnId="{A3B011C6-6569-4451-9788-FBBD8C5CF794}">
      <dgm:prSet/>
      <dgm:spPr/>
      <dgm:t>
        <a:bodyPr/>
        <a:lstStyle/>
        <a:p>
          <a:endParaRPr lang="ru-RU"/>
        </a:p>
      </dgm:t>
    </dgm:pt>
    <dgm:pt modelId="{2653A8EC-F74B-402B-8578-EA953050A4CA}">
      <dgm:prSet phldrT="[Текст]" custT="1"/>
      <dgm:spPr/>
      <dgm:t>
        <a:bodyPr/>
        <a:lstStyle/>
        <a:p>
          <a:r>
            <a:rPr lang="ru-RU" sz="1400" b="1" dirty="0" smtClean="0"/>
            <a:t>исходя из кадастровой стоимости объектов налогообложения, за исключением случаев, предусмотренных в п. 2 ст. 402 НК РФ</a:t>
          </a:r>
          <a:endParaRPr lang="ru-RU" sz="1400" b="1" dirty="0"/>
        </a:p>
      </dgm:t>
    </dgm:pt>
    <dgm:pt modelId="{47147A4F-DACD-43BA-A231-D9D195DB30AD}" type="parTrans" cxnId="{A3AD76E5-F86E-4CCF-B76D-D106D986C8F8}">
      <dgm:prSet/>
      <dgm:spPr/>
      <dgm:t>
        <a:bodyPr/>
        <a:lstStyle/>
        <a:p>
          <a:endParaRPr lang="ru-RU"/>
        </a:p>
      </dgm:t>
    </dgm:pt>
    <dgm:pt modelId="{768787F2-2A22-4A2F-AAB7-9A5093A03D5B}" type="sibTrans" cxnId="{A3AD76E5-F86E-4CCF-B76D-D106D986C8F8}">
      <dgm:prSet/>
      <dgm:spPr/>
      <dgm:t>
        <a:bodyPr/>
        <a:lstStyle/>
        <a:p>
          <a:endParaRPr lang="ru-RU"/>
        </a:p>
      </dgm:t>
    </dgm:pt>
    <dgm:pt modelId="{D76D6F58-ACEB-4C3F-8C37-FEE552913A9A}">
      <dgm:prSet phldrT="[Текст]"/>
      <dgm:spPr/>
      <dgm:t>
        <a:bodyPr/>
        <a:lstStyle/>
        <a:p>
          <a:r>
            <a:rPr lang="ru-RU" dirty="0" smtClean="0"/>
            <a:t>Налоговый период</a:t>
          </a:r>
          <a:endParaRPr lang="ru-RU" dirty="0"/>
        </a:p>
      </dgm:t>
    </dgm:pt>
    <dgm:pt modelId="{8C3B8CD8-2D1B-44E4-BE51-33F595E92068}" type="parTrans" cxnId="{50348971-168F-4E33-9B08-7C17DFB30C1E}">
      <dgm:prSet/>
      <dgm:spPr/>
      <dgm:t>
        <a:bodyPr/>
        <a:lstStyle/>
        <a:p>
          <a:endParaRPr lang="ru-RU"/>
        </a:p>
      </dgm:t>
    </dgm:pt>
    <dgm:pt modelId="{41C7FFED-24D6-4D56-8617-9E3BADB30790}" type="sibTrans" cxnId="{50348971-168F-4E33-9B08-7C17DFB30C1E}">
      <dgm:prSet/>
      <dgm:spPr/>
      <dgm:t>
        <a:bodyPr/>
        <a:lstStyle/>
        <a:p>
          <a:endParaRPr lang="ru-RU"/>
        </a:p>
      </dgm:t>
    </dgm:pt>
    <dgm:pt modelId="{D79AFF4E-DEC6-408C-A539-7CAF880CE6A0}">
      <dgm:prSet phldrT="[Текст]" custT="1"/>
      <dgm:spPr/>
      <dgm:t>
        <a:bodyPr/>
        <a:lstStyle/>
        <a:p>
          <a:r>
            <a:rPr lang="ru-RU" sz="1300" dirty="0" smtClean="0"/>
            <a:t> </a:t>
          </a:r>
          <a:r>
            <a:rPr lang="ru-RU" sz="1400" b="1" dirty="0" smtClean="0"/>
            <a:t>календарный год</a:t>
          </a:r>
          <a:endParaRPr lang="ru-RU" sz="1400" b="1" dirty="0"/>
        </a:p>
      </dgm:t>
    </dgm:pt>
    <dgm:pt modelId="{F1CFE234-AED5-43D7-A057-9CD39BF147BD}" type="parTrans" cxnId="{7A748B08-71A0-4AE6-9927-2216FC9FCE88}">
      <dgm:prSet/>
      <dgm:spPr/>
      <dgm:t>
        <a:bodyPr/>
        <a:lstStyle/>
        <a:p>
          <a:endParaRPr lang="ru-RU"/>
        </a:p>
      </dgm:t>
    </dgm:pt>
    <dgm:pt modelId="{8A95047B-9307-40C9-8600-5F59F8F35FF1}" type="sibTrans" cxnId="{7A748B08-71A0-4AE6-9927-2216FC9FCE88}">
      <dgm:prSet/>
      <dgm:spPr/>
      <dgm:t>
        <a:bodyPr/>
        <a:lstStyle/>
        <a:p>
          <a:endParaRPr lang="ru-RU"/>
        </a:p>
      </dgm:t>
    </dgm:pt>
    <dgm:pt modelId="{3E69103E-5A77-4ADA-A9D9-240EBAA843CE}">
      <dgm:prSet phldrT="[Текст]"/>
      <dgm:spPr/>
      <dgm:t>
        <a:bodyPr/>
        <a:lstStyle/>
        <a:p>
          <a:r>
            <a:rPr lang="ru-RU" dirty="0" smtClean="0"/>
            <a:t>Налоговые ставки </a:t>
          </a:r>
          <a:endParaRPr lang="ru-RU" dirty="0"/>
        </a:p>
      </dgm:t>
    </dgm:pt>
    <dgm:pt modelId="{AE7BF95B-2012-4811-AC4D-5F43151C4AB3}" type="parTrans" cxnId="{2E4D3FF7-481F-4C34-874F-B8E927F6DC64}">
      <dgm:prSet/>
      <dgm:spPr/>
      <dgm:t>
        <a:bodyPr/>
        <a:lstStyle/>
        <a:p>
          <a:endParaRPr lang="ru-RU"/>
        </a:p>
      </dgm:t>
    </dgm:pt>
    <dgm:pt modelId="{4A3B7915-01E2-40BE-986C-33A4A6ED1CDE}" type="sibTrans" cxnId="{2E4D3FF7-481F-4C34-874F-B8E927F6DC64}">
      <dgm:prSet/>
      <dgm:spPr/>
      <dgm:t>
        <a:bodyPr/>
        <a:lstStyle/>
        <a:p>
          <a:endParaRPr lang="ru-RU"/>
        </a:p>
      </dgm:t>
    </dgm:pt>
    <dgm:pt modelId="{EEE759EE-A687-42D1-B977-031BAA6B6AEE}">
      <dgm:prSet phldrT="[Текст]" custT="1"/>
      <dgm:spPr/>
      <dgm:t>
        <a:bodyPr/>
        <a:lstStyle/>
        <a:p>
          <a:r>
            <a:rPr lang="ru-RU" sz="1400" b="1" dirty="0" smtClean="0"/>
            <a:t>в зависимости от суммарной инвентаризационной стоимости, типа использования имущества</a:t>
          </a:r>
          <a:endParaRPr lang="ru-RU" sz="1400" b="1" dirty="0"/>
        </a:p>
      </dgm:t>
    </dgm:pt>
    <dgm:pt modelId="{46ACA427-3EB9-48AE-89D8-7343C3FAE9C8}" type="parTrans" cxnId="{4E790A88-C66C-48F5-A83B-4B08A843663C}">
      <dgm:prSet/>
      <dgm:spPr/>
      <dgm:t>
        <a:bodyPr/>
        <a:lstStyle/>
        <a:p>
          <a:endParaRPr lang="ru-RU"/>
        </a:p>
      </dgm:t>
    </dgm:pt>
    <dgm:pt modelId="{A19DE24F-6C90-4913-A076-CAF9A7837130}" type="sibTrans" cxnId="{4E790A88-C66C-48F5-A83B-4B08A843663C}">
      <dgm:prSet/>
      <dgm:spPr/>
      <dgm:t>
        <a:bodyPr/>
        <a:lstStyle/>
        <a:p>
          <a:endParaRPr lang="ru-RU"/>
        </a:p>
      </dgm:t>
    </dgm:pt>
    <dgm:pt modelId="{7DFC6CB6-6FC7-4CC6-A5FD-9DCFD983A8F9}" type="pres">
      <dgm:prSet presAssocID="{BBF8C7C1-0885-42D6-BEB3-1BB00838603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ADF7783-FAFF-465B-A5B0-8CF60574CDAB}" type="pres">
      <dgm:prSet presAssocID="{CEC29ED0-4AE9-4492-AFA4-3AA5BA4AE5B3}" presName="root1" presStyleCnt="0"/>
      <dgm:spPr/>
    </dgm:pt>
    <dgm:pt modelId="{DEDB681D-D4D1-4B39-97F1-5C575171B365}" type="pres">
      <dgm:prSet presAssocID="{CEC29ED0-4AE9-4492-AFA4-3AA5BA4AE5B3}" presName="LevelOneTextNode" presStyleLbl="node0" presStyleIdx="0" presStyleCnt="1" custScaleY="158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01CF96-247F-4324-BECC-93EAE5E0B759}" type="pres">
      <dgm:prSet presAssocID="{CEC29ED0-4AE9-4492-AFA4-3AA5BA4AE5B3}" presName="level2hierChild" presStyleCnt="0"/>
      <dgm:spPr/>
    </dgm:pt>
    <dgm:pt modelId="{5E5D7DAA-D5D0-47D2-B0D0-58377FF599F2}" type="pres">
      <dgm:prSet presAssocID="{27BFD95A-C8F0-4237-9B26-BA5603E35987}" presName="conn2-1" presStyleLbl="parChTrans1D2" presStyleIdx="0" presStyleCnt="5"/>
      <dgm:spPr/>
    </dgm:pt>
    <dgm:pt modelId="{4CA54DCC-4EE9-4184-80E3-38E98B0CDD3E}" type="pres">
      <dgm:prSet presAssocID="{27BFD95A-C8F0-4237-9B26-BA5603E35987}" presName="connTx" presStyleLbl="parChTrans1D2" presStyleIdx="0" presStyleCnt="5"/>
      <dgm:spPr/>
    </dgm:pt>
    <dgm:pt modelId="{5E2E83ED-F30D-49B6-A60B-6287CA06DBE7}" type="pres">
      <dgm:prSet presAssocID="{157FA7EA-7C25-4B1D-9126-831B665AE606}" presName="root2" presStyleCnt="0"/>
      <dgm:spPr/>
    </dgm:pt>
    <dgm:pt modelId="{93A68649-53E2-4D65-AC35-7BE96A361907}" type="pres">
      <dgm:prSet presAssocID="{157FA7EA-7C25-4B1D-9126-831B665AE606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89B46A-9982-4D2F-9953-A8709B17467E}" type="pres">
      <dgm:prSet presAssocID="{157FA7EA-7C25-4B1D-9126-831B665AE606}" presName="level3hierChild" presStyleCnt="0"/>
      <dgm:spPr/>
    </dgm:pt>
    <dgm:pt modelId="{B4234F64-C9A0-47D7-A624-0082142C79B5}" type="pres">
      <dgm:prSet presAssocID="{FA45266B-5B75-4067-9D5B-16E0A22A03C9}" presName="conn2-1" presStyleLbl="parChTrans1D3" presStyleIdx="0" presStyleCnt="5"/>
      <dgm:spPr/>
    </dgm:pt>
    <dgm:pt modelId="{A8E8EA2A-25AE-41B6-91ED-B03E0B363131}" type="pres">
      <dgm:prSet presAssocID="{FA45266B-5B75-4067-9D5B-16E0A22A03C9}" presName="connTx" presStyleLbl="parChTrans1D3" presStyleIdx="0" presStyleCnt="5"/>
      <dgm:spPr/>
    </dgm:pt>
    <dgm:pt modelId="{50B69BBF-C9A7-4B53-9C26-6F2C5E7E5734}" type="pres">
      <dgm:prSet presAssocID="{8F01537E-4B52-4218-89E3-A58E897DAE0D}" presName="root2" presStyleCnt="0"/>
      <dgm:spPr/>
    </dgm:pt>
    <dgm:pt modelId="{C9865CA6-0C24-4527-BAB6-310A6C1F50B8}" type="pres">
      <dgm:prSet presAssocID="{8F01537E-4B52-4218-89E3-A58E897DAE0D}" presName="LevelTwoTextNode" presStyleLbl="node3" presStyleIdx="0" presStyleCnt="5" custScaleX="1282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C78C0A-3B99-472D-B17A-E70E4A52DC4B}" type="pres">
      <dgm:prSet presAssocID="{8F01537E-4B52-4218-89E3-A58E897DAE0D}" presName="level3hierChild" presStyleCnt="0"/>
      <dgm:spPr/>
    </dgm:pt>
    <dgm:pt modelId="{0BD3D8A7-7D3A-4CD7-AA91-289655EA0ED8}" type="pres">
      <dgm:prSet presAssocID="{24118B26-4DB5-4E18-98D2-FBFA662E57D5}" presName="conn2-1" presStyleLbl="parChTrans1D2" presStyleIdx="1" presStyleCnt="5"/>
      <dgm:spPr/>
    </dgm:pt>
    <dgm:pt modelId="{01B07ACB-C9FB-4DAA-9E4B-7663FEE70CC7}" type="pres">
      <dgm:prSet presAssocID="{24118B26-4DB5-4E18-98D2-FBFA662E57D5}" presName="connTx" presStyleLbl="parChTrans1D2" presStyleIdx="1" presStyleCnt="5"/>
      <dgm:spPr/>
    </dgm:pt>
    <dgm:pt modelId="{E1C3DAA4-2C7C-4043-A590-99D1E5E4C13A}" type="pres">
      <dgm:prSet presAssocID="{9A7230FE-D084-4CE3-B370-A8ABB4F7F9C1}" presName="root2" presStyleCnt="0"/>
      <dgm:spPr/>
    </dgm:pt>
    <dgm:pt modelId="{553C21D2-A47D-49C7-BF57-35F136905808}" type="pres">
      <dgm:prSet presAssocID="{9A7230FE-D084-4CE3-B370-A8ABB4F7F9C1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B22F83-741D-49DA-A423-D3B9548ED29F}" type="pres">
      <dgm:prSet presAssocID="{9A7230FE-D084-4CE3-B370-A8ABB4F7F9C1}" presName="level3hierChild" presStyleCnt="0"/>
      <dgm:spPr/>
    </dgm:pt>
    <dgm:pt modelId="{12147D5E-0AD4-4005-BCE8-7735CF704DD2}" type="pres">
      <dgm:prSet presAssocID="{3E3E110F-D6A7-4CB1-A066-06399C53E9D1}" presName="conn2-1" presStyleLbl="parChTrans1D3" presStyleIdx="1" presStyleCnt="5"/>
      <dgm:spPr/>
    </dgm:pt>
    <dgm:pt modelId="{097B2424-5B6E-40EE-AB24-971551484FA6}" type="pres">
      <dgm:prSet presAssocID="{3E3E110F-D6A7-4CB1-A066-06399C53E9D1}" presName="connTx" presStyleLbl="parChTrans1D3" presStyleIdx="1" presStyleCnt="5"/>
      <dgm:spPr/>
    </dgm:pt>
    <dgm:pt modelId="{2E5E823D-EF30-4193-BFD0-6FAC5919BC17}" type="pres">
      <dgm:prSet presAssocID="{5658956C-0942-4749-A2E4-C5075199B30C}" presName="root2" presStyleCnt="0"/>
      <dgm:spPr/>
    </dgm:pt>
    <dgm:pt modelId="{2515F5C5-BB1A-4AB9-9799-98D80B4540C5}" type="pres">
      <dgm:prSet presAssocID="{5658956C-0942-4749-A2E4-C5075199B30C}" presName="LevelTwoTextNode" presStyleLbl="node3" presStyleIdx="1" presStyleCnt="5" custScaleX="1289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EE052D-116D-48AA-BB77-B1E4F5347B5B}" type="pres">
      <dgm:prSet presAssocID="{5658956C-0942-4749-A2E4-C5075199B30C}" presName="level3hierChild" presStyleCnt="0"/>
      <dgm:spPr/>
    </dgm:pt>
    <dgm:pt modelId="{CF1EC6FD-FAAA-4A02-80E8-CF99F6C83F7F}" type="pres">
      <dgm:prSet presAssocID="{68BDA213-D821-467F-8083-9A02B1AB054D}" presName="conn2-1" presStyleLbl="parChTrans1D2" presStyleIdx="2" presStyleCnt="5"/>
      <dgm:spPr/>
    </dgm:pt>
    <dgm:pt modelId="{8D1EFCC0-B1C9-446A-8C98-9A280583131C}" type="pres">
      <dgm:prSet presAssocID="{68BDA213-D821-467F-8083-9A02B1AB054D}" presName="connTx" presStyleLbl="parChTrans1D2" presStyleIdx="2" presStyleCnt="5"/>
      <dgm:spPr/>
    </dgm:pt>
    <dgm:pt modelId="{7A9307B7-F66C-4CFC-8267-DC670F22FCA9}" type="pres">
      <dgm:prSet presAssocID="{E438DC3C-91D8-4B4B-8E2B-19C79D5C1607}" presName="root2" presStyleCnt="0"/>
      <dgm:spPr/>
    </dgm:pt>
    <dgm:pt modelId="{64ABB5E5-5013-4017-96C4-77E15321D416}" type="pres">
      <dgm:prSet presAssocID="{E438DC3C-91D8-4B4B-8E2B-19C79D5C1607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6CE9D3-C9BE-4108-996E-5665BFB37FE9}" type="pres">
      <dgm:prSet presAssocID="{E438DC3C-91D8-4B4B-8E2B-19C79D5C1607}" presName="level3hierChild" presStyleCnt="0"/>
      <dgm:spPr/>
    </dgm:pt>
    <dgm:pt modelId="{D97AD494-D133-4F63-B2FC-DE2F21E48EFD}" type="pres">
      <dgm:prSet presAssocID="{47147A4F-DACD-43BA-A231-D9D195DB30AD}" presName="conn2-1" presStyleLbl="parChTrans1D3" presStyleIdx="2" presStyleCnt="5"/>
      <dgm:spPr/>
    </dgm:pt>
    <dgm:pt modelId="{0E8555C6-0AB8-469A-A3D8-A22E0AE76D1E}" type="pres">
      <dgm:prSet presAssocID="{47147A4F-DACD-43BA-A231-D9D195DB30AD}" presName="connTx" presStyleLbl="parChTrans1D3" presStyleIdx="2" presStyleCnt="5"/>
      <dgm:spPr/>
    </dgm:pt>
    <dgm:pt modelId="{161C7AED-1172-440C-B575-9A1807DFDF2F}" type="pres">
      <dgm:prSet presAssocID="{2653A8EC-F74B-402B-8578-EA953050A4CA}" presName="root2" presStyleCnt="0"/>
      <dgm:spPr/>
    </dgm:pt>
    <dgm:pt modelId="{B3477665-3951-40DD-BE02-1E45A2AD9815}" type="pres">
      <dgm:prSet presAssocID="{2653A8EC-F74B-402B-8578-EA953050A4CA}" presName="LevelTwoTextNode" presStyleLbl="node3" presStyleIdx="2" presStyleCnt="5" custScaleX="126272" custScaleY="1296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BB60A7-64EE-4561-891D-6B5BD36F6BD5}" type="pres">
      <dgm:prSet presAssocID="{2653A8EC-F74B-402B-8578-EA953050A4CA}" presName="level3hierChild" presStyleCnt="0"/>
      <dgm:spPr/>
    </dgm:pt>
    <dgm:pt modelId="{848577F6-7B7B-481E-83E1-161938930EBA}" type="pres">
      <dgm:prSet presAssocID="{8C3B8CD8-2D1B-44E4-BE51-33F595E92068}" presName="conn2-1" presStyleLbl="parChTrans1D2" presStyleIdx="3" presStyleCnt="5"/>
      <dgm:spPr/>
    </dgm:pt>
    <dgm:pt modelId="{B8371B3B-45A2-426E-A79A-BBF127B41D5E}" type="pres">
      <dgm:prSet presAssocID="{8C3B8CD8-2D1B-44E4-BE51-33F595E92068}" presName="connTx" presStyleLbl="parChTrans1D2" presStyleIdx="3" presStyleCnt="5"/>
      <dgm:spPr/>
    </dgm:pt>
    <dgm:pt modelId="{61359B47-468C-48E2-8F34-717C82044D60}" type="pres">
      <dgm:prSet presAssocID="{D76D6F58-ACEB-4C3F-8C37-FEE552913A9A}" presName="root2" presStyleCnt="0"/>
      <dgm:spPr/>
    </dgm:pt>
    <dgm:pt modelId="{C4F0B167-A110-421A-83F9-C9FCE8D4BCB3}" type="pres">
      <dgm:prSet presAssocID="{D76D6F58-ACEB-4C3F-8C37-FEE552913A9A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E7093D-E94D-4219-B9FC-80EF21869546}" type="pres">
      <dgm:prSet presAssocID="{D76D6F58-ACEB-4C3F-8C37-FEE552913A9A}" presName="level3hierChild" presStyleCnt="0"/>
      <dgm:spPr/>
    </dgm:pt>
    <dgm:pt modelId="{136AD29F-D73B-46C7-BB7D-91B35DA9EF37}" type="pres">
      <dgm:prSet presAssocID="{F1CFE234-AED5-43D7-A057-9CD39BF147BD}" presName="conn2-1" presStyleLbl="parChTrans1D3" presStyleIdx="3" presStyleCnt="5"/>
      <dgm:spPr/>
    </dgm:pt>
    <dgm:pt modelId="{80DDF1B2-BBFD-4752-8AEF-AA4CE40C705A}" type="pres">
      <dgm:prSet presAssocID="{F1CFE234-AED5-43D7-A057-9CD39BF147BD}" presName="connTx" presStyleLbl="parChTrans1D3" presStyleIdx="3" presStyleCnt="5"/>
      <dgm:spPr/>
    </dgm:pt>
    <dgm:pt modelId="{44EB8EB0-13E6-4751-B115-2E2023C22050}" type="pres">
      <dgm:prSet presAssocID="{D79AFF4E-DEC6-408C-A539-7CAF880CE6A0}" presName="root2" presStyleCnt="0"/>
      <dgm:spPr/>
    </dgm:pt>
    <dgm:pt modelId="{D4006B94-A88D-4F56-9AD8-6D0C47580239}" type="pres">
      <dgm:prSet presAssocID="{D79AFF4E-DEC6-408C-A539-7CAF880CE6A0}" presName="LevelTwoTextNode" presStyleLbl="node3" presStyleIdx="3" presStyleCnt="5" custScaleX="1282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F33603-BB31-404C-B28D-0D7F2688B516}" type="pres">
      <dgm:prSet presAssocID="{D79AFF4E-DEC6-408C-A539-7CAF880CE6A0}" presName="level3hierChild" presStyleCnt="0"/>
      <dgm:spPr/>
    </dgm:pt>
    <dgm:pt modelId="{92651C0D-2158-4F51-A3D6-EBE077159C17}" type="pres">
      <dgm:prSet presAssocID="{AE7BF95B-2012-4811-AC4D-5F43151C4AB3}" presName="conn2-1" presStyleLbl="parChTrans1D2" presStyleIdx="4" presStyleCnt="5"/>
      <dgm:spPr/>
    </dgm:pt>
    <dgm:pt modelId="{EF95F304-D8D8-4454-942A-A2A1082DA8A6}" type="pres">
      <dgm:prSet presAssocID="{AE7BF95B-2012-4811-AC4D-5F43151C4AB3}" presName="connTx" presStyleLbl="parChTrans1D2" presStyleIdx="4" presStyleCnt="5"/>
      <dgm:spPr/>
    </dgm:pt>
    <dgm:pt modelId="{7EDB359C-1770-4B4A-B89F-E37D733410AF}" type="pres">
      <dgm:prSet presAssocID="{3E69103E-5A77-4ADA-A9D9-240EBAA843CE}" presName="root2" presStyleCnt="0"/>
      <dgm:spPr/>
    </dgm:pt>
    <dgm:pt modelId="{89BD89A5-D5A5-4D8F-A41F-A15E54C765FD}" type="pres">
      <dgm:prSet presAssocID="{3E69103E-5A77-4ADA-A9D9-240EBAA843CE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A2F93E-214C-42DF-A255-9F05877A93B1}" type="pres">
      <dgm:prSet presAssocID="{3E69103E-5A77-4ADA-A9D9-240EBAA843CE}" presName="level3hierChild" presStyleCnt="0"/>
      <dgm:spPr/>
    </dgm:pt>
    <dgm:pt modelId="{55E1751C-B012-487F-9107-63BFE89226D7}" type="pres">
      <dgm:prSet presAssocID="{46ACA427-3EB9-48AE-89D8-7343C3FAE9C8}" presName="conn2-1" presStyleLbl="parChTrans1D3" presStyleIdx="4" presStyleCnt="5"/>
      <dgm:spPr/>
    </dgm:pt>
    <dgm:pt modelId="{9707D84B-31EB-43AB-A757-270CA16CBF9A}" type="pres">
      <dgm:prSet presAssocID="{46ACA427-3EB9-48AE-89D8-7343C3FAE9C8}" presName="connTx" presStyleLbl="parChTrans1D3" presStyleIdx="4" presStyleCnt="5"/>
      <dgm:spPr/>
    </dgm:pt>
    <dgm:pt modelId="{9F3DE603-9168-4692-B028-68AF8E2D37E1}" type="pres">
      <dgm:prSet presAssocID="{EEE759EE-A687-42D1-B977-031BAA6B6AEE}" presName="root2" presStyleCnt="0"/>
      <dgm:spPr/>
    </dgm:pt>
    <dgm:pt modelId="{177C33D6-8AD3-4A8E-B3C9-08E106313F9B}" type="pres">
      <dgm:prSet presAssocID="{EEE759EE-A687-42D1-B977-031BAA6B6AEE}" presName="LevelTwoTextNode" presStyleLbl="node3" presStyleIdx="4" presStyleCnt="5" custScaleX="1282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E239B1-1541-4E58-97E1-750390079A63}" type="pres">
      <dgm:prSet presAssocID="{EEE759EE-A687-42D1-B977-031BAA6B6AEE}" presName="level3hierChild" presStyleCnt="0"/>
      <dgm:spPr/>
    </dgm:pt>
  </dgm:ptLst>
  <dgm:cxnLst>
    <dgm:cxn modelId="{50348971-168F-4E33-9B08-7C17DFB30C1E}" srcId="{CEC29ED0-4AE9-4492-AFA4-3AA5BA4AE5B3}" destId="{D76D6F58-ACEB-4C3F-8C37-FEE552913A9A}" srcOrd="3" destOrd="0" parTransId="{8C3B8CD8-2D1B-44E4-BE51-33F595E92068}" sibTransId="{41C7FFED-24D6-4D56-8617-9E3BADB30790}"/>
    <dgm:cxn modelId="{CE1B26F6-5268-4741-B2A6-C2A4FEA2EA73}" type="presOf" srcId="{24118B26-4DB5-4E18-98D2-FBFA662E57D5}" destId="{01B07ACB-C9FB-4DAA-9E4B-7663FEE70CC7}" srcOrd="1" destOrd="0" presId="urn:microsoft.com/office/officeart/2005/8/layout/hierarchy2"/>
    <dgm:cxn modelId="{4E790A88-C66C-48F5-A83B-4B08A843663C}" srcId="{3E69103E-5A77-4ADA-A9D9-240EBAA843CE}" destId="{EEE759EE-A687-42D1-B977-031BAA6B6AEE}" srcOrd="0" destOrd="0" parTransId="{46ACA427-3EB9-48AE-89D8-7343C3FAE9C8}" sibTransId="{A19DE24F-6C90-4913-A076-CAF9A7837130}"/>
    <dgm:cxn modelId="{A3B011C6-6569-4451-9788-FBBD8C5CF794}" srcId="{9A7230FE-D084-4CE3-B370-A8ABB4F7F9C1}" destId="{5658956C-0942-4749-A2E4-C5075199B30C}" srcOrd="0" destOrd="0" parTransId="{3E3E110F-D6A7-4CB1-A066-06399C53E9D1}" sibTransId="{30E3B680-B6D0-48C1-80CE-763982F1DC68}"/>
    <dgm:cxn modelId="{AE521098-3FCA-406B-8E4B-505AA9BCD6A4}" type="presOf" srcId="{46ACA427-3EB9-48AE-89D8-7343C3FAE9C8}" destId="{9707D84B-31EB-43AB-A757-270CA16CBF9A}" srcOrd="1" destOrd="0" presId="urn:microsoft.com/office/officeart/2005/8/layout/hierarchy2"/>
    <dgm:cxn modelId="{6D9807B3-6EA7-4828-8CFA-BC77B947C9B4}" type="presOf" srcId="{46ACA427-3EB9-48AE-89D8-7343C3FAE9C8}" destId="{55E1751C-B012-487F-9107-63BFE89226D7}" srcOrd="0" destOrd="0" presId="urn:microsoft.com/office/officeart/2005/8/layout/hierarchy2"/>
    <dgm:cxn modelId="{FC71DBAC-35E1-49CF-9161-2D0E46DC13E3}" type="presOf" srcId="{F1CFE234-AED5-43D7-A057-9CD39BF147BD}" destId="{80DDF1B2-BBFD-4752-8AEF-AA4CE40C705A}" srcOrd="1" destOrd="0" presId="urn:microsoft.com/office/officeart/2005/8/layout/hierarchy2"/>
    <dgm:cxn modelId="{E88FBFF4-CBC1-406E-A036-D96120C85DC1}" type="presOf" srcId="{EEE759EE-A687-42D1-B977-031BAA6B6AEE}" destId="{177C33D6-8AD3-4A8E-B3C9-08E106313F9B}" srcOrd="0" destOrd="0" presId="urn:microsoft.com/office/officeart/2005/8/layout/hierarchy2"/>
    <dgm:cxn modelId="{DBA85C25-9890-4901-B314-31EE44593A75}" type="presOf" srcId="{8F01537E-4B52-4218-89E3-A58E897DAE0D}" destId="{C9865CA6-0C24-4527-BAB6-310A6C1F50B8}" srcOrd="0" destOrd="0" presId="urn:microsoft.com/office/officeart/2005/8/layout/hierarchy2"/>
    <dgm:cxn modelId="{7A748B08-71A0-4AE6-9927-2216FC9FCE88}" srcId="{D76D6F58-ACEB-4C3F-8C37-FEE552913A9A}" destId="{D79AFF4E-DEC6-408C-A539-7CAF880CE6A0}" srcOrd="0" destOrd="0" parTransId="{F1CFE234-AED5-43D7-A057-9CD39BF147BD}" sibTransId="{8A95047B-9307-40C9-8600-5F59F8F35FF1}"/>
    <dgm:cxn modelId="{23663382-1DF1-43A7-989E-30C206F38D2A}" type="presOf" srcId="{8C3B8CD8-2D1B-44E4-BE51-33F595E92068}" destId="{B8371B3B-45A2-426E-A79A-BBF127B41D5E}" srcOrd="1" destOrd="0" presId="urn:microsoft.com/office/officeart/2005/8/layout/hierarchy2"/>
    <dgm:cxn modelId="{B463ACA8-B5EB-4AD9-A746-905762A53F96}" type="presOf" srcId="{68BDA213-D821-467F-8083-9A02B1AB054D}" destId="{8D1EFCC0-B1C9-446A-8C98-9A280583131C}" srcOrd="1" destOrd="0" presId="urn:microsoft.com/office/officeart/2005/8/layout/hierarchy2"/>
    <dgm:cxn modelId="{DE4C03C2-0521-4230-BCA3-391537AD541F}" type="presOf" srcId="{3E69103E-5A77-4ADA-A9D9-240EBAA843CE}" destId="{89BD89A5-D5A5-4D8F-A41F-A15E54C765FD}" srcOrd="0" destOrd="0" presId="urn:microsoft.com/office/officeart/2005/8/layout/hierarchy2"/>
    <dgm:cxn modelId="{A86AC4B5-F3A7-49D3-99CF-3A9A996AB8F4}" srcId="{CEC29ED0-4AE9-4492-AFA4-3AA5BA4AE5B3}" destId="{9A7230FE-D084-4CE3-B370-A8ABB4F7F9C1}" srcOrd="1" destOrd="0" parTransId="{24118B26-4DB5-4E18-98D2-FBFA662E57D5}" sibTransId="{CCFE4603-806F-41FD-AC09-65AAAEF7DC61}"/>
    <dgm:cxn modelId="{0028C4C8-EDFB-43BF-86CD-C2056DB1FAA3}" type="presOf" srcId="{47147A4F-DACD-43BA-A231-D9D195DB30AD}" destId="{0E8555C6-0AB8-469A-A3D8-A22E0AE76D1E}" srcOrd="1" destOrd="0" presId="urn:microsoft.com/office/officeart/2005/8/layout/hierarchy2"/>
    <dgm:cxn modelId="{9DA0B347-E5DD-4C58-A3AF-90BB28E102C6}" type="presOf" srcId="{24118B26-4DB5-4E18-98D2-FBFA662E57D5}" destId="{0BD3D8A7-7D3A-4CD7-AA91-289655EA0ED8}" srcOrd="0" destOrd="0" presId="urn:microsoft.com/office/officeart/2005/8/layout/hierarchy2"/>
    <dgm:cxn modelId="{F63331E0-D2DC-4A6C-BEA3-F42564968F58}" type="presOf" srcId="{47147A4F-DACD-43BA-A231-D9D195DB30AD}" destId="{D97AD494-D133-4F63-B2FC-DE2F21E48EFD}" srcOrd="0" destOrd="0" presId="urn:microsoft.com/office/officeart/2005/8/layout/hierarchy2"/>
    <dgm:cxn modelId="{D12FD922-1D8B-4DF3-9013-0060866E4C70}" type="presOf" srcId="{BBF8C7C1-0885-42D6-BEB3-1BB008386036}" destId="{7DFC6CB6-6FC7-4CC6-A5FD-9DCFD983A8F9}" srcOrd="0" destOrd="0" presId="urn:microsoft.com/office/officeart/2005/8/layout/hierarchy2"/>
    <dgm:cxn modelId="{FD0BF1F7-B43D-4A9F-97B6-AA2A5BFB48BD}" type="presOf" srcId="{9A7230FE-D084-4CE3-B370-A8ABB4F7F9C1}" destId="{553C21D2-A47D-49C7-BF57-35F136905808}" srcOrd="0" destOrd="0" presId="urn:microsoft.com/office/officeart/2005/8/layout/hierarchy2"/>
    <dgm:cxn modelId="{DE2DB863-3D23-4FAC-B28F-B47ABECC31F4}" type="presOf" srcId="{8C3B8CD8-2D1B-44E4-BE51-33F595E92068}" destId="{848577F6-7B7B-481E-83E1-161938930EBA}" srcOrd="0" destOrd="0" presId="urn:microsoft.com/office/officeart/2005/8/layout/hierarchy2"/>
    <dgm:cxn modelId="{D1180551-17F2-437A-971E-1F1056A5EA56}" type="presOf" srcId="{5658956C-0942-4749-A2E4-C5075199B30C}" destId="{2515F5C5-BB1A-4AB9-9799-98D80B4540C5}" srcOrd="0" destOrd="0" presId="urn:microsoft.com/office/officeart/2005/8/layout/hierarchy2"/>
    <dgm:cxn modelId="{0460EDD6-EFE3-48D6-A19E-19E114E24547}" type="presOf" srcId="{AE7BF95B-2012-4811-AC4D-5F43151C4AB3}" destId="{EF95F304-D8D8-4454-942A-A2A1082DA8A6}" srcOrd="1" destOrd="0" presId="urn:microsoft.com/office/officeart/2005/8/layout/hierarchy2"/>
    <dgm:cxn modelId="{D35EE3BF-8CA6-400A-85CE-5151520A55DE}" srcId="{CEC29ED0-4AE9-4492-AFA4-3AA5BA4AE5B3}" destId="{157FA7EA-7C25-4B1D-9126-831B665AE606}" srcOrd="0" destOrd="0" parTransId="{27BFD95A-C8F0-4237-9B26-BA5603E35987}" sibTransId="{6EF00414-E4E0-4AD7-A85E-AEF7AB7C70D4}"/>
    <dgm:cxn modelId="{9A81451B-12C5-48A7-B064-15CFC2A3ECDE}" type="presOf" srcId="{3E3E110F-D6A7-4CB1-A066-06399C53E9D1}" destId="{097B2424-5B6E-40EE-AB24-971551484FA6}" srcOrd="1" destOrd="0" presId="urn:microsoft.com/office/officeart/2005/8/layout/hierarchy2"/>
    <dgm:cxn modelId="{2E4D3FF7-481F-4C34-874F-B8E927F6DC64}" srcId="{CEC29ED0-4AE9-4492-AFA4-3AA5BA4AE5B3}" destId="{3E69103E-5A77-4ADA-A9D9-240EBAA843CE}" srcOrd="4" destOrd="0" parTransId="{AE7BF95B-2012-4811-AC4D-5F43151C4AB3}" sibTransId="{4A3B7915-01E2-40BE-986C-33A4A6ED1CDE}"/>
    <dgm:cxn modelId="{75E65F16-218B-434C-9B1F-F4E5B321085E}" type="presOf" srcId="{FA45266B-5B75-4067-9D5B-16E0A22A03C9}" destId="{A8E8EA2A-25AE-41B6-91ED-B03E0B363131}" srcOrd="1" destOrd="0" presId="urn:microsoft.com/office/officeart/2005/8/layout/hierarchy2"/>
    <dgm:cxn modelId="{89E53141-2BF7-4790-820F-5C3FAB6A66BC}" srcId="{CEC29ED0-4AE9-4492-AFA4-3AA5BA4AE5B3}" destId="{E438DC3C-91D8-4B4B-8E2B-19C79D5C1607}" srcOrd="2" destOrd="0" parTransId="{68BDA213-D821-467F-8083-9A02B1AB054D}" sibTransId="{34A25F33-5D5B-44FD-99AD-F8C0880BDFFF}"/>
    <dgm:cxn modelId="{CE1B3CE6-4D92-4625-B2EC-2AF1B86A86E3}" srcId="{BBF8C7C1-0885-42D6-BEB3-1BB008386036}" destId="{CEC29ED0-4AE9-4492-AFA4-3AA5BA4AE5B3}" srcOrd="0" destOrd="0" parTransId="{A424110C-715D-4F2A-9262-F1F1717AD022}" sibTransId="{CEA70DD5-D1E6-47C2-8321-463E6D11D463}"/>
    <dgm:cxn modelId="{2C2A778F-04AF-44A4-A3CA-387DFCECA75C}" type="presOf" srcId="{2653A8EC-F74B-402B-8578-EA953050A4CA}" destId="{B3477665-3951-40DD-BE02-1E45A2AD9815}" srcOrd="0" destOrd="0" presId="urn:microsoft.com/office/officeart/2005/8/layout/hierarchy2"/>
    <dgm:cxn modelId="{A3AD76E5-F86E-4CCF-B76D-D106D986C8F8}" srcId="{E438DC3C-91D8-4B4B-8E2B-19C79D5C1607}" destId="{2653A8EC-F74B-402B-8578-EA953050A4CA}" srcOrd="0" destOrd="0" parTransId="{47147A4F-DACD-43BA-A231-D9D195DB30AD}" sibTransId="{768787F2-2A22-4A2F-AAB7-9A5093A03D5B}"/>
    <dgm:cxn modelId="{EED3AD1E-869D-4624-9FF8-15CC8C6FB163}" type="presOf" srcId="{D76D6F58-ACEB-4C3F-8C37-FEE552913A9A}" destId="{C4F0B167-A110-421A-83F9-C9FCE8D4BCB3}" srcOrd="0" destOrd="0" presId="urn:microsoft.com/office/officeart/2005/8/layout/hierarchy2"/>
    <dgm:cxn modelId="{6BA19271-964C-42C8-9F36-B8A0F32B2F61}" srcId="{157FA7EA-7C25-4B1D-9126-831B665AE606}" destId="{8F01537E-4B52-4218-89E3-A58E897DAE0D}" srcOrd="0" destOrd="0" parTransId="{FA45266B-5B75-4067-9D5B-16E0A22A03C9}" sibTransId="{3ACDBD4A-747C-4929-84A6-F22919F4997E}"/>
    <dgm:cxn modelId="{77B9C245-66E6-4B14-9F9E-28FDF30CB4C3}" type="presOf" srcId="{E438DC3C-91D8-4B4B-8E2B-19C79D5C1607}" destId="{64ABB5E5-5013-4017-96C4-77E15321D416}" srcOrd="0" destOrd="0" presId="urn:microsoft.com/office/officeart/2005/8/layout/hierarchy2"/>
    <dgm:cxn modelId="{0B1165EE-655D-46EB-A7A3-C7DE96C3B7F9}" type="presOf" srcId="{3E3E110F-D6A7-4CB1-A066-06399C53E9D1}" destId="{12147D5E-0AD4-4005-BCE8-7735CF704DD2}" srcOrd="0" destOrd="0" presId="urn:microsoft.com/office/officeart/2005/8/layout/hierarchy2"/>
    <dgm:cxn modelId="{5A9E6A22-E723-410E-B548-2664E616B1F3}" type="presOf" srcId="{CEC29ED0-4AE9-4492-AFA4-3AA5BA4AE5B3}" destId="{DEDB681D-D4D1-4B39-97F1-5C575171B365}" srcOrd="0" destOrd="0" presId="urn:microsoft.com/office/officeart/2005/8/layout/hierarchy2"/>
    <dgm:cxn modelId="{DFFEE04C-CAEE-462D-9087-492D68E734D7}" type="presOf" srcId="{AE7BF95B-2012-4811-AC4D-5F43151C4AB3}" destId="{92651C0D-2158-4F51-A3D6-EBE077159C17}" srcOrd="0" destOrd="0" presId="urn:microsoft.com/office/officeart/2005/8/layout/hierarchy2"/>
    <dgm:cxn modelId="{43B9E8F3-322F-4FA3-A9A2-90DCD9F27A1E}" type="presOf" srcId="{157FA7EA-7C25-4B1D-9126-831B665AE606}" destId="{93A68649-53E2-4D65-AC35-7BE96A361907}" srcOrd="0" destOrd="0" presId="urn:microsoft.com/office/officeart/2005/8/layout/hierarchy2"/>
    <dgm:cxn modelId="{0C4E9FA6-88AE-4BF3-898C-261477C7D5D3}" type="presOf" srcId="{27BFD95A-C8F0-4237-9B26-BA5603E35987}" destId="{5E5D7DAA-D5D0-47D2-B0D0-58377FF599F2}" srcOrd="0" destOrd="0" presId="urn:microsoft.com/office/officeart/2005/8/layout/hierarchy2"/>
    <dgm:cxn modelId="{DA767A68-34A5-403D-9ED0-81C95BCABEA0}" type="presOf" srcId="{27BFD95A-C8F0-4237-9B26-BA5603E35987}" destId="{4CA54DCC-4EE9-4184-80E3-38E98B0CDD3E}" srcOrd="1" destOrd="0" presId="urn:microsoft.com/office/officeart/2005/8/layout/hierarchy2"/>
    <dgm:cxn modelId="{447DF6B1-9639-4B0F-A64C-AB8DEF3C27F7}" type="presOf" srcId="{68BDA213-D821-467F-8083-9A02B1AB054D}" destId="{CF1EC6FD-FAAA-4A02-80E8-CF99F6C83F7F}" srcOrd="0" destOrd="0" presId="urn:microsoft.com/office/officeart/2005/8/layout/hierarchy2"/>
    <dgm:cxn modelId="{122423F5-F736-4025-9062-60327A60428C}" type="presOf" srcId="{FA45266B-5B75-4067-9D5B-16E0A22A03C9}" destId="{B4234F64-C9A0-47D7-A624-0082142C79B5}" srcOrd="0" destOrd="0" presId="urn:microsoft.com/office/officeart/2005/8/layout/hierarchy2"/>
    <dgm:cxn modelId="{A6F030EB-1A4B-4396-9C8C-6F12CDF1A4CA}" type="presOf" srcId="{F1CFE234-AED5-43D7-A057-9CD39BF147BD}" destId="{136AD29F-D73B-46C7-BB7D-91B35DA9EF37}" srcOrd="0" destOrd="0" presId="urn:microsoft.com/office/officeart/2005/8/layout/hierarchy2"/>
    <dgm:cxn modelId="{158D3066-49C8-4AA2-B4DF-F62ED60CEAD3}" type="presOf" srcId="{D79AFF4E-DEC6-408C-A539-7CAF880CE6A0}" destId="{D4006B94-A88D-4F56-9AD8-6D0C47580239}" srcOrd="0" destOrd="0" presId="urn:microsoft.com/office/officeart/2005/8/layout/hierarchy2"/>
    <dgm:cxn modelId="{7E8FF23B-40A8-4718-8EF9-959A9125BB69}" type="presParOf" srcId="{7DFC6CB6-6FC7-4CC6-A5FD-9DCFD983A8F9}" destId="{9ADF7783-FAFF-465B-A5B0-8CF60574CDAB}" srcOrd="0" destOrd="0" presId="urn:microsoft.com/office/officeart/2005/8/layout/hierarchy2"/>
    <dgm:cxn modelId="{DCAE1CE2-288D-48B2-A0FE-0E5C9B2B5ED5}" type="presParOf" srcId="{9ADF7783-FAFF-465B-A5B0-8CF60574CDAB}" destId="{DEDB681D-D4D1-4B39-97F1-5C575171B365}" srcOrd="0" destOrd="0" presId="urn:microsoft.com/office/officeart/2005/8/layout/hierarchy2"/>
    <dgm:cxn modelId="{B57EBA0D-E063-4D5B-BE21-B30322152D9E}" type="presParOf" srcId="{9ADF7783-FAFF-465B-A5B0-8CF60574CDAB}" destId="{1401CF96-247F-4324-BECC-93EAE5E0B759}" srcOrd="1" destOrd="0" presId="urn:microsoft.com/office/officeart/2005/8/layout/hierarchy2"/>
    <dgm:cxn modelId="{A37EAC58-4618-4289-A6C3-C5554BB9B361}" type="presParOf" srcId="{1401CF96-247F-4324-BECC-93EAE5E0B759}" destId="{5E5D7DAA-D5D0-47D2-B0D0-58377FF599F2}" srcOrd="0" destOrd="0" presId="urn:microsoft.com/office/officeart/2005/8/layout/hierarchy2"/>
    <dgm:cxn modelId="{9B8B644F-EF26-483F-8A56-92885FBDB740}" type="presParOf" srcId="{5E5D7DAA-D5D0-47D2-B0D0-58377FF599F2}" destId="{4CA54DCC-4EE9-4184-80E3-38E98B0CDD3E}" srcOrd="0" destOrd="0" presId="urn:microsoft.com/office/officeart/2005/8/layout/hierarchy2"/>
    <dgm:cxn modelId="{19591952-2EAD-4BE7-B920-23FE618F5C56}" type="presParOf" srcId="{1401CF96-247F-4324-BECC-93EAE5E0B759}" destId="{5E2E83ED-F30D-49B6-A60B-6287CA06DBE7}" srcOrd="1" destOrd="0" presId="urn:microsoft.com/office/officeart/2005/8/layout/hierarchy2"/>
    <dgm:cxn modelId="{B6723E41-7989-47AD-BA71-C27B8B0985F0}" type="presParOf" srcId="{5E2E83ED-F30D-49B6-A60B-6287CA06DBE7}" destId="{93A68649-53E2-4D65-AC35-7BE96A361907}" srcOrd="0" destOrd="0" presId="urn:microsoft.com/office/officeart/2005/8/layout/hierarchy2"/>
    <dgm:cxn modelId="{46E0C0D7-CFC5-41C1-9752-D662C8A25733}" type="presParOf" srcId="{5E2E83ED-F30D-49B6-A60B-6287CA06DBE7}" destId="{1B89B46A-9982-4D2F-9953-A8709B17467E}" srcOrd="1" destOrd="0" presId="urn:microsoft.com/office/officeart/2005/8/layout/hierarchy2"/>
    <dgm:cxn modelId="{2785B4D3-DA6A-4A43-B1F6-B9DA835689E5}" type="presParOf" srcId="{1B89B46A-9982-4D2F-9953-A8709B17467E}" destId="{B4234F64-C9A0-47D7-A624-0082142C79B5}" srcOrd="0" destOrd="0" presId="urn:microsoft.com/office/officeart/2005/8/layout/hierarchy2"/>
    <dgm:cxn modelId="{FC50CA09-B823-4F1D-93A5-0FBAEEE17BAA}" type="presParOf" srcId="{B4234F64-C9A0-47D7-A624-0082142C79B5}" destId="{A8E8EA2A-25AE-41B6-91ED-B03E0B363131}" srcOrd="0" destOrd="0" presId="urn:microsoft.com/office/officeart/2005/8/layout/hierarchy2"/>
    <dgm:cxn modelId="{622DF1CC-3069-4081-BD0B-A240A0DA9441}" type="presParOf" srcId="{1B89B46A-9982-4D2F-9953-A8709B17467E}" destId="{50B69BBF-C9A7-4B53-9C26-6F2C5E7E5734}" srcOrd="1" destOrd="0" presId="urn:microsoft.com/office/officeart/2005/8/layout/hierarchy2"/>
    <dgm:cxn modelId="{70EEF90E-88BE-45BB-BAAF-3EE88B533791}" type="presParOf" srcId="{50B69BBF-C9A7-4B53-9C26-6F2C5E7E5734}" destId="{C9865CA6-0C24-4527-BAB6-310A6C1F50B8}" srcOrd="0" destOrd="0" presId="urn:microsoft.com/office/officeart/2005/8/layout/hierarchy2"/>
    <dgm:cxn modelId="{C5B7E8F7-7AE3-43C0-83EA-177D0EF20950}" type="presParOf" srcId="{50B69BBF-C9A7-4B53-9C26-6F2C5E7E5734}" destId="{84C78C0A-3B99-472D-B17A-E70E4A52DC4B}" srcOrd="1" destOrd="0" presId="urn:microsoft.com/office/officeart/2005/8/layout/hierarchy2"/>
    <dgm:cxn modelId="{8BCF0A2E-AE36-4CD8-A68A-8DAC3218C8DE}" type="presParOf" srcId="{1401CF96-247F-4324-BECC-93EAE5E0B759}" destId="{0BD3D8A7-7D3A-4CD7-AA91-289655EA0ED8}" srcOrd="2" destOrd="0" presId="urn:microsoft.com/office/officeart/2005/8/layout/hierarchy2"/>
    <dgm:cxn modelId="{B5FDA2C9-B654-4C96-911B-AC46CDCF3860}" type="presParOf" srcId="{0BD3D8A7-7D3A-4CD7-AA91-289655EA0ED8}" destId="{01B07ACB-C9FB-4DAA-9E4B-7663FEE70CC7}" srcOrd="0" destOrd="0" presId="urn:microsoft.com/office/officeart/2005/8/layout/hierarchy2"/>
    <dgm:cxn modelId="{D077DE5E-3CFB-416D-9591-4628CD1265A0}" type="presParOf" srcId="{1401CF96-247F-4324-BECC-93EAE5E0B759}" destId="{E1C3DAA4-2C7C-4043-A590-99D1E5E4C13A}" srcOrd="3" destOrd="0" presId="urn:microsoft.com/office/officeart/2005/8/layout/hierarchy2"/>
    <dgm:cxn modelId="{4BB77C63-F2A2-483F-A3FD-46FECECC241A}" type="presParOf" srcId="{E1C3DAA4-2C7C-4043-A590-99D1E5E4C13A}" destId="{553C21D2-A47D-49C7-BF57-35F136905808}" srcOrd="0" destOrd="0" presId="urn:microsoft.com/office/officeart/2005/8/layout/hierarchy2"/>
    <dgm:cxn modelId="{B8C9545B-53BB-42A0-9787-C855F6DBCE75}" type="presParOf" srcId="{E1C3DAA4-2C7C-4043-A590-99D1E5E4C13A}" destId="{04B22F83-741D-49DA-A423-D3B9548ED29F}" srcOrd="1" destOrd="0" presId="urn:microsoft.com/office/officeart/2005/8/layout/hierarchy2"/>
    <dgm:cxn modelId="{045AD855-0384-4075-994E-3AD3FD4802A2}" type="presParOf" srcId="{04B22F83-741D-49DA-A423-D3B9548ED29F}" destId="{12147D5E-0AD4-4005-BCE8-7735CF704DD2}" srcOrd="0" destOrd="0" presId="urn:microsoft.com/office/officeart/2005/8/layout/hierarchy2"/>
    <dgm:cxn modelId="{BE1A7F94-357D-4295-8DBD-22A36A4BC372}" type="presParOf" srcId="{12147D5E-0AD4-4005-BCE8-7735CF704DD2}" destId="{097B2424-5B6E-40EE-AB24-971551484FA6}" srcOrd="0" destOrd="0" presId="urn:microsoft.com/office/officeart/2005/8/layout/hierarchy2"/>
    <dgm:cxn modelId="{CC49771F-FCE8-476C-AED2-8D928E45A6D2}" type="presParOf" srcId="{04B22F83-741D-49DA-A423-D3B9548ED29F}" destId="{2E5E823D-EF30-4193-BFD0-6FAC5919BC17}" srcOrd="1" destOrd="0" presId="urn:microsoft.com/office/officeart/2005/8/layout/hierarchy2"/>
    <dgm:cxn modelId="{978FF14D-ECB0-4651-A6AC-BD8D0FA42951}" type="presParOf" srcId="{2E5E823D-EF30-4193-BFD0-6FAC5919BC17}" destId="{2515F5C5-BB1A-4AB9-9799-98D80B4540C5}" srcOrd="0" destOrd="0" presId="urn:microsoft.com/office/officeart/2005/8/layout/hierarchy2"/>
    <dgm:cxn modelId="{523A3B41-F1D4-454F-A472-23AC3EB5CC03}" type="presParOf" srcId="{2E5E823D-EF30-4193-BFD0-6FAC5919BC17}" destId="{27EE052D-116D-48AA-BB77-B1E4F5347B5B}" srcOrd="1" destOrd="0" presId="urn:microsoft.com/office/officeart/2005/8/layout/hierarchy2"/>
    <dgm:cxn modelId="{327907CE-C6D8-4B8B-9997-E521850BEEF9}" type="presParOf" srcId="{1401CF96-247F-4324-BECC-93EAE5E0B759}" destId="{CF1EC6FD-FAAA-4A02-80E8-CF99F6C83F7F}" srcOrd="4" destOrd="0" presId="urn:microsoft.com/office/officeart/2005/8/layout/hierarchy2"/>
    <dgm:cxn modelId="{95F9E2DF-E62C-45F7-97D2-79B7905037E4}" type="presParOf" srcId="{CF1EC6FD-FAAA-4A02-80E8-CF99F6C83F7F}" destId="{8D1EFCC0-B1C9-446A-8C98-9A280583131C}" srcOrd="0" destOrd="0" presId="urn:microsoft.com/office/officeart/2005/8/layout/hierarchy2"/>
    <dgm:cxn modelId="{4E50EC42-83F7-49A6-BAAF-35CDC670959F}" type="presParOf" srcId="{1401CF96-247F-4324-BECC-93EAE5E0B759}" destId="{7A9307B7-F66C-4CFC-8267-DC670F22FCA9}" srcOrd="5" destOrd="0" presId="urn:microsoft.com/office/officeart/2005/8/layout/hierarchy2"/>
    <dgm:cxn modelId="{22962C70-FB6E-4B7E-A5ED-6DE6BEF83ABC}" type="presParOf" srcId="{7A9307B7-F66C-4CFC-8267-DC670F22FCA9}" destId="{64ABB5E5-5013-4017-96C4-77E15321D416}" srcOrd="0" destOrd="0" presId="urn:microsoft.com/office/officeart/2005/8/layout/hierarchy2"/>
    <dgm:cxn modelId="{D8F6089F-1ACA-4557-B7CD-1FAF35878162}" type="presParOf" srcId="{7A9307B7-F66C-4CFC-8267-DC670F22FCA9}" destId="{496CE9D3-C9BE-4108-996E-5665BFB37FE9}" srcOrd="1" destOrd="0" presId="urn:microsoft.com/office/officeart/2005/8/layout/hierarchy2"/>
    <dgm:cxn modelId="{8427859E-FBB7-4D77-AB66-4D9096203B24}" type="presParOf" srcId="{496CE9D3-C9BE-4108-996E-5665BFB37FE9}" destId="{D97AD494-D133-4F63-B2FC-DE2F21E48EFD}" srcOrd="0" destOrd="0" presId="urn:microsoft.com/office/officeart/2005/8/layout/hierarchy2"/>
    <dgm:cxn modelId="{268A8299-4AB5-4116-B4F0-0635D52C4DDE}" type="presParOf" srcId="{D97AD494-D133-4F63-B2FC-DE2F21E48EFD}" destId="{0E8555C6-0AB8-469A-A3D8-A22E0AE76D1E}" srcOrd="0" destOrd="0" presId="urn:microsoft.com/office/officeart/2005/8/layout/hierarchy2"/>
    <dgm:cxn modelId="{B861FF7A-634A-46A1-B909-31231806FE0B}" type="presParOf" srcId="{496CE9D3-C9BE-4108-996E-5665BFB37FE9}" destId="{161C7AED-1172-440C-B575-9A1807DFDF2F}" srcOrd="1" destOrd="0" presId="urn:microsoft.com/office/officeart/2005/8/layout/hierarchy2"/>
    <dgm:cxn modelId="{87571508-0D67-480A-8EB8-F0138918543D}" type="presParOf" srcId="{161C7AED-1172-440C-B575-9A1807DFDF2F}" destId="{B3477665-3951-40DD-BE02-1E45A2AD9815}" srcOrd="0" destOrd="0" presId="urn:microsoft.com/office/officeart/2005/8/layout/hierarchy2"/>
    <dgm:cxn modelId="{27D9B15C-16B1-4A80-9331-51C1FB493060}" type="presParOf" srcId="{161C7AED-1172-440C-B575-9A1807DFDF2F}" destId="{EBBB60A7-64EE-4561-891D-6B5BD36F6BD5}" srcOrd="1" destOrd="0" presId="urn:microsoft.com/office/officeart/2005/8/layout/hierarchy2"/>
    <dgm:cxn modelId="{7204B99F-DD72-4632-A118-485A7138444A}" type="presParOf" srcId="{1401CF96-247F-4324-BECC-93EAE5E0B759}" destId="{848577F6-7B7B-481E-83E1-161938930EBA}" srcOrd="6" destOrd="0" presId="urn:microsoft.com/office/officeart/2005/8/layout/hierarchy2"/>
    <dgm:cxn modelId="{95DBA36A-F203-4107-B973-EE45DA5F1C09}" type="presParOf" srcId="{848577F6-7B7B-481E-83E1-161938930EBA}" destId="{B8371B3B-45A2-426E-A79A-BBF127B41D5E}" srcOrd="0" destOrd="0" presId="urn:microsoft.com/office/officeart/2005/8/layout/hierarchy2"/>
    <dgm:cxn modelId="{8B98D6AD-978A-4D4B-B73B-49D4D2EEF0F7}" type="presParOf" srcId="{1401CF96-247F-4324-BECC-93EAE5E0B759}" destId="{61359B47-468C-48E2-8F34-717C82044D60}" srcOrd="7" destOrd="0" presId="urn:microsoft.com/office/officeart/2005/8/layout/hierarchy2"/>
    <dgm:cxn modelId="{CA9F309A-0603-4C66-BFE4-CDC9035FB91F}" type="presParOf" srcId="{61359B47-468C-48E2-8F34-717C82044D60}" destId="{C4F0B167-A110-421A-83F9-C9FCE8D4BCB3}" srcOrd="0" destOrd="0" presId="urn:microsoft.com/office/officeart/2005/8/layout/hierarchy2"/>
    <dgm:cxn modelId="{C292A244-806E-48CE-AA89-0D5BECE9FD8A}" type="presParOf" srcId="{61359B47-468C-48E2-8F34-717C82044D60}" destId="{72E7093D-E94D-4219-B9FC-80EF21869546}" srcOrd="1" destOrd="0" presId="urn:microsoft.com/office/officeart/2005/8/layout/hierarchy2"/>
    <dgm:cxn modelId="{0073DD16-57F1-44D0-A25F-76C5BB6A2720}" type="presParOf" srcId="{72E7093D-E94D-4219-B9FC-80EF21869546}" destId="{136AD29F-D73B-46C7-BB7D-91B35DA9EF37}" srcOrd="0" destOrd="0" presId="urn:microsoft.com/office/officeart/2005/8/layout/hierarchy2"/>
    <dgm:cxn modelId="{D2DC07C2-38BC-4BFC-B61E-9A7D56551561}" type="presParOf" srcId="{136AD29F-D73B-46C7-BB7D-91B35DA9EF37}" destId="{80DDF1B2-BBFD-4752-8AEF-AA4CE40C705A}" srcOrd="0" destOrd="0" presId="urn:microsoft.com/office/officeart/2005/8/layout/hierarchy2"/>
    <dgm:cxn modelId="{49C46BE6-23A7-4219-A3B1-FD4F5F6AA5E5}" type="presParOf" srcId="{72E7093D-E94D-4219-B9FC-80EF21869546}" destId="{44EB8EB0-13E6-4751-B115-2E2023C22050}" srcOrd="1" destOrd="0" presId="urn:microsoft.com/office/officeart/2005/8/layout/hierarchy2"/>
    <dgm:cxn modelId="{8CCB34A8-7CD3-4B11-A569-6B6730491EB9}" type="presParOf" srcId="{44EB8EB0-13E6-4751-B115-2E2023C22050}" destId="{D4006B94-A88D-4F56-9AD8-6D0C47580239}" srcOrd="0" destOrd="0" presId="urn:microsoft.com/office/officeart/2005/8/layout/hierarchy2"/>
    <dgm:cxn modelId="{277CA0FE-04F7-48D5-A571-1C6E9346D517}" type="presParOf" srcId="{44EB8EB0-13E6-4751-B115-2E2023C22050}" destId="{76F33603-BB31-404C-B28D-0D7F2688B516}" srcOrd="1" destOrd="0" presId="urn:microsoft.com/office/officeart/2005/8/layout/hierarchy2"/>
    <dgm:cxn modelId="{534D0A77-7E0C-4C8D-A611-AA65F21BC99A}" type="presParOf" srcId="{1401CF96-247F-4324-BECC-93EAE5E0B759}" destId="{92651C0D-2158-4F51-A3D6-EBE077159C17}" srcOrd="8" destOrd="0" presId="urn:microsoft.com/office/officeart/2005/8/layout/hierarchy2"/>
    <dgm:cxn modelId="{C9682F64-68AC-480C-959A-FD68ED0EB777}" type="presParOf" srcId="{92651C0D-2158-4F51-A3D6-EBE077159C17}" destId="{EF95F304-D8D8-4454-942A-A2A1082DA8A6}" srcOrd="0" destOrd="0" presId="urn:microsoft.com/office/officeart/2005/8/layout/hierarchy2"/>
    <dgm:cxn modelId="{F0555A7E-A7B9-48F2-B148-09349406A739}" type="presParOf" srcId="{1401CF96-247F-4324-BECC-93EAE5E0B759}" destId="{7EDB359C-1770-4B4A-B89F-E37D733410AF}" srcOrd="9" destOrd="0" presId="urn:microsoft.com/office/officeart/2005/8/layout/hierarchy2"/>
    <dgm:cxn modelId="{A305086D-10AA-4BDC-89DE-C2C849F972D0}" type="presParOf" srcId="{7EDB359C-1770-4B4A-B89F-E37D733410AF}" destId="{89BD89A5-D5A5-4D8F-A41F-A15E54C765FD}" srcOrd="0" destOrd="0" presId="urn:microsoft.com/office/officeart/2005/8/layout/hierarchy2"/>
    <dgm:cxn modelId="{DFF1B9E5-766C-4C19-AA9A-36510C3F6791}" type="presParOf" srcId="{7EDB359C-1770-4B4A-B89F-E37D733410AF}" destId="{E9A2F93E-214C-42DF-A255-9F05877A93B1}" srcOrd="1" destOrd="0" presId="urn:microsoft.com/office/officeart/2005/8/layout/hierarchy2"/>
    <dgm:cxn modelId="{1145933C-75D9-4A34-8F4A-EA152AD74E59}" type="presParOf" srcId="{E9A2F93E-214C-42DF-A255-9F05877A93B1}" destId="{55E1751C-B012-487F-9107-63BFE89226D7}" srcOrd="0" destOrd="0" presId="urn:microsoft.com/office/officeart/2005/8/layout/hierarchy2"/>
    <dgm:cxn modelId="{542F7B92-D8F5-4724-B665-23E1C25338B3}" type="presParOf" srcId="{55E1751C-B012-487F-9107-63BFE89226D7}" destId="{9707D84B-31EB-43AB-A757-270CA16CBF9A}" srcOrd="0" destOrd="0" presId="urn:microsoft.com/office/officeart/2005/8/layout/hierarchy2"/>
    <dgm:cxn modelId="{374F4D96-B82E-4A8B-A9C5-BF7FC6E5A492}" type="presParOf" srcId="{E9A2F93E-214C-42DF-A255-9F05877A93B1}" destId="{9F3DE603-9168-4692-B028-68AF8E2D37E1}" srcOrd="1" destOrd="0" presId="urn:microsoft.com/office/officeart/2005/8/layout/hierarchy2"/>
    <dgm:cxn modelId="{B919532C-4C58-404F-B7E0-0F81D0207881}" type="presParOf" srcId="{9F3DE603-9168-4692-B028-68AF8E2D37E1}" destId="{177C33D6-8AD3-4A8E-B3C9-08E106313F9B}" srcOrd="0" destOrd="0" presId="urn:microsoft.com/office/officeart/2005/8/layout/hierarchy2"/>
    <dgm:cxn modelId="{F37FC67D-2E2D-48BE-9983-CC9BEAD3C1D5}" type="presParOf" srcId="{9F3DE603-9168-4692-B028-68AF8E2D37E1}" destId="{BFE239B1-1541-4E58-97E1-750390079A6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9DBC7C-953E-49A9-90C5-817BBFE12F1E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5DAB044-B790-42D7-BEA0-2747135D63A4}">
      <dgm:prSet phldrT="[Текст]"/>
      <dgm:spPr/>
      <dgm:t>
        <a:bodyPr/>
        <a:lstStyle/>
        <a:p>
          <a:r>
            <a:rPr lang="ru-RU" dirty="0" smtClean="0"/>
            <a:t>Торговый сбор</a:t>
          </a:r>
          <a:endParaRPr lang="ru-RU" dirty="0"/>
        </a:p>
      </dgm:t>
    </dgm:pt>
    <dgm:pt modelId="{FB166EF3-E000-4867-8CA8-6A3EFE404173}" type="parTrans" cxnId="{217D4885-B8E1-4F09-8D76-E4946DCB6646}">
      <dgm:prSet/>
      <dgm:spPr/>
      <dgm:t>
        <a:bodyPr/>
        <a:lstStyle/>
        <a:p>
          <a:endParaRPr lang="ru-RU"/>
        </a:p>
      </dgm:t>
    </dgm:pt>
    <dgm:pt modelId="{0A056749-B531-4AAA-B11A-6E669DC1F18F}" type="sibTrans" cxnId="{217D4885-B8E1-4F09-8D76-E4946DCB6646}">
      <dgm:prSet/>
      <dgm:spPr/>
      <dgm:t>
        <a:bodyPr/>
        <a:lstStyle/>
        <a:p>
          <a:endParaRPr lang="ru-RU"/>
        </a:p>
      </dgm:t>
    </dgm:pt>
    <dgm:pt modelId="{3C13403B-A07E-4C02-8032-97CA329CE695}">
      <dgm:prSet phldrT="[Текст]"/>
      <dgm:spPr/>
      <dgm:t>
        <a:bodyPr/>
        <a:lstStyle/>
        <a:p>
          <a:r>
            <a:rPr lang="ru-RU" dirty="0" smtClean="0"/>
            <a:t>Плательщики сбора </a:t>
          </a:r>
          <a:endParaRPr lang="ru-RU" dirty="0"/>
        </a:p>
      </dgm:t>
    </dgm:pt>
    <dgm:pt modelId="{29510993-1386-4C6D-B716-C11BCBC04D15}" type="parTrans" cxnId="{FC9FCE7E-11EA-4A33-9134-75050E3ECE59}">
      <dgm:prSet/>
      <dgm:spPr/>
      <dgm:t>
        <a:bodyPr/>
        <a:lstStyle/>
        <a:p>
          <a:endParaRPr lang="ru-RU"/>
        </a:p>
      </dgm:t>
    </dgm:pt>
    <dgm:pt modelId="{7DC577A7-0913-4695-9AA7-04206802B681}" type="sibTrans" cxnId="{FC9FCE7E-11EA-4A33-9134-75050E3ECE59}">
      <dgm:prSet/>
      <dgm:spPr/>
      <dgm:t>
        <a:bodyPr/>
        <a:lstStyle/>
        <a:p>
          <a:endParaRPr lang="ru-RU"/>
        </a:p>
      </dgm:t>
    </dgm:pt>
    <dgm:pt modelId="{01A709AE-1741-474C-B563-6A2FA12934CB}">
      <dgm:prSet phldrT="[Текст]"/>
      <dgm:spPr/>
      <dgm:t>
        <a:bodyPr/>
        <a:lstStyle/>
        <a:p>
          <a:r>
            <a:rPr lang="ru-RU" dirty="0" smtClean="0"/>
            <a:t>Период обложения сбором </a:t>
          </a:r>
          <a:endParaRPr lang="ru-RU" dirty="0"/>
        </a:p>
      </dgm:t>
    </dgm:pt>
    <dgm:pt modelId="{B81AB0A5-3A78-4A4C-88A4-4C55675E5743}" type="parTrans" cxnId="{4DA3C069-1A41-40EC-9E2A-5C16233FC280}">
      <dgm:prSet/>
      <dgm:spPr/>
      <dgm:t>
        <a:bodyPr/>
        <a:lstStyle/>
        <a:p>
          <a:endParaRPr lang="ru-RU"/>
        </a:p>
      </dgm:t>
    </dgm:pt>
    <dgm:pt modelId="{68CCE2BC-8E5E-4CB9-9146-BDD3F1A5D8D3}" type="sibTrans" cxnId="{4DA3C069-1A41-40EC-9E2A-5C16233FC280}">
      <dgm:prSet/>
      <dgm:spPr/>
      <dgm:t>
        <a:bodyPr/>
        <a:lstStyle/>
        <a:p>
          <a:endParaRPr lang="ru-RU"/>
        </a:p>
      </dgm:t>
    </dgm:pt>
    <dgm:pt modelId="{CB1E6421-C8D0-4824-BC09-D5C86034B633}">
      <dgm:prSet phldrT="[Текст]"/>
      <dgm:spPr/>
      <dgm:t>
        <a:bodyPr/>
        <a:lstStyle/>
        <a:p>
          <a:r>
            <a:rPr lang="ru-RU" dirty="0" smtClean="0"/>
            <a:t>Ставки сбора </a:t>
          </a:r>
          <a:endParaRPr lang="ru-RU" dirty="0"/>
        </a:p>
      </dgm:t>
    </dgm:pt>
    <dgm:pt modelId="{BA081515-3F2D-4449-A162-27634F49CFB5}" type="parTrans" cxnId="{04D4AC74-355D-424A-B372-B6829065A6E5}">
      <dgm:prSet/>
      <dgm:spPr/>
      <dgm:t>
        <a:bodyPr/>
        <a:lstStyle/>
        <a:p>
          <a:endParaRPr lang="ru-RU"/>
        </a:p>
      </dgm:t>
    </dgm:pt>
    <dgm:pt modelId="{D388E38C-6DBF-4928-8141-FD8D0BA685B4}" type="sibTrans" cxnId="{04D4AC74-355D-424A-B372-B6829065A6E5}">
      <dgm:prSet/>
      <dgm:spPr/>
      <dgm:t>
        <a:bodyPr/>
        <a:lstStyle/>
        <a:p>
          <a:endParaRPr lang="ru-RU"/>
        </a:p>
      </dgm:t>
    </dgm:pt>
    <dgm:pt modelId="{62EA1A86-CF79-49CC-9096-EDC9BCA68EC6}">
      <dgm:prSet phldrT="[Текст]"/>
      <dgm:spPr/>
      <dgm:t>
        <a:bodyPr/>
        <a:lstStyle/>
        <a:p>
          <a:r>
            <a:rPr lang="ru-RU" dirty="0" smtClean="0"/>
            <a:t>организации и индивидуальные предприниматели</a:t>
          </a:r>
          <a:endParaRPr lang="ru-RU" dirty="0"/>
        </a:p>
      </dgm:t>
    </dgm:pt>
    <dgm:pt modelId="{FDC648C8-FFE5-419B-B017-D90926AF2E26}" type="parTrans" cxnId="{863D3618-01C3-46D4-BC53-3083ADECFF3D}">
      <dgm:prSet/>
      <dgm:spPr/>
      <dgm:t>
        <a:bodyPr/>
        <a:lstStyle/>
        <a:p>
          <a:endParaRPr lang="ru-RU"/>
        </a:p>
      </dgm:t>
    </dgm:pt>
    <dgm:pt modelId="{C06FC597-999E-45C6-B1FD-07B97F84921D}" type="sibTrans" cxnId="{863D3618-01C3-46D4-BC53-3083ADECFF3D}">
      <dgm:prSet/>
      <dgm:spPr/>
      <dgm:t>
        <a:bodyPr/>
        <a:lstStyle/>
        <a:p>
          <a:endParaRPr lang="ru-RU"/>
        </a:p>
      </dgm:t>
    </dgm:pt>
    <dgm:pt modelId="{EE4B0B21-0547-4047-A10D-09779E17D973}">
      <dgm:prSet phldrT="[Текст]"/>
      <dgm:spPr/>
      <dgm:t>
        <a:bodyPr/>
        <a:lstStyle/>
        <a:p>
          <a:r>
            <a:rPr lang="ru-RU" dirty="0" smtClean="0"/>
            <a:t>квартал</a:t>
          </a:r>
          <a:endParaRPr lang="ru-RU" dirty="0"/>
        </a:p>
      </dgm:t>
    </dgm:pt>
    <dgm:pt modelId="{683B1CE7-7D6A-4ACB-B121-C161CFE763E4}" type="parTrans" cxnId="{A36BA86D-E2B8-4271-BF9E-F3DBFEC6682F}">
      <dgm:prSet/>
      <dgm:spPr/>
      <dgm:t>
        <a:bodyPr/>
        <a:lstStyle/>
        <a:p>
          <a:endParaRPr lang="ru-RU"/>
        </a:p>
      </dgm:t>
    </dgm:pt>
    <dgm:pt modelId="{8F522B0D-1403-43A0-87A8-2B2B250A3A5E}" type="sibTrans" cxnId="{A36BA86D-E2B8-4271-BF9E-F3DBFEC6682F}">
      <dgm:prSet/>
      <dgm:spPr/>
      <dgm:t>
        <a:bodyPr/>
        <a:lstStyle/>
        <a:p>
          <a:endParaRPr lang="ru-RU"/>
        </a:p>
      </dgm:t>
    </dgm:pt>
    <dgm:pt modelId="{FAFE1170-FE10-4594-866D-4A357C6B7544}">
      <dgm:prSet phldrT="[Текст]"/>
      <dgm:spPr/>
      <dgm:t>
        <a:bodyPr/>
        <a:lstStyle/>
        <a:p>
          <a:r>
            <a:rPr lang="ru-RU" dirty="0" smtClean="0"/>
            <a:t>Устанавливаются в рублях за квартал в расчете на объект осуществления торговли или на его площадь (п. 1 ст. 415 НК РФ)</a:t>
          </a:r>
          <a:endParaRPr lang="ru-RU" dirty="0"/>
        </a:p>
      </dgm:t>
    </dgm:pt>
    <dgm:pt modelId="{997FA2EC-BAFA-4085-95A7-879F65859CC9}" type="parTrans" cxnId="{FDDAF923-10F9-47A2-9325-01939E0304C0}">
      <dgm:prSet/>
      <dgm:spPr/>
      <dgm:t>
        <a:bodyPr/>
        <a:lstStyle/>
        <a:p>
          <a:endParaRPr lang="ru-RU"/>
        </a:p>
      </dgm:t>
    </dgm:pt>
    <dgm:pt modelId="{66FB8980-C60F-4775-8A9A-E497A6A88793}" type="sibTrans" cxnId="{FDDAF923-10F9-47A2-9325-01939E0304C0}">
      <dgm:prSet/>
      <dgm:spPr/>
      <dgm:t>
        <a:bodyPr/>
        <a:lstStyle/>
        <a:p>
          <a:endParaRPr lang="ru-RU"/>
        </a:p>
      </dgm:t>
    </dgm:pt>
    <dgm:pt modelId="{C0139125-C32B-443D-866B-2CE5EEFD5C9A}" type="pres">
      <dgm:prSet presAssocID="{299DBC7C-953E-49A9-90C5-817BBFE12F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C5BDAB-693F-4FB3-B0D6-C97CE12EDBE7}" type="pres">
      <dgm:prSet presAssocID="{55DAB044-B790-42D7-BEA0-2747135D63A4}" presName="hierRoot1" presStyleCnt="0">
        <dgm:presLayoutVars>
          <dgm:hierBranch val="init"/>
        </dgm:presLayoutVars>
      </dgm:prSet>
      <dgm:spPr/>
    </dgm:pt>
    <dgm:pt modelId="{063A5CD6-EAD5-4FEA-A810-787AF8EBB071}" type="pres">
      <dgm:prSet presAssocID="{55DAB044-B790-42D7-BEA0-2747135D63A4}" presName="rootComposite1" presStyleCnt="0"/>
      <dgm:spPr/>
    </dgm:pt>
    <dgm:pt modelId="{3938EAEA-A68A-4E84-8745-CC33F3A46F31}" type="pres">
      <dgm:prSet presAssocID="{55DAB044-B790-42D7-BEA0-2747135D63A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B6E46B-FCD6-44BE-96A5-0C135D426F78}" type="pres">
      <dgm:prSet presAssocID="{55DAB044-B790-42D7-BEA0-2747135D63A4}" presName="rootConnector1" presStyleLbl="node1" presStyleIdx="0" presStyleCnt="0"/>
      <dgm:spPr/>
    </dgm:pt>
    <dgm:pt modelId="{0AA4A9BA-3A7B-4A7C-AD05-E45C0CDF58BB}" type="pres">
      <dgm:prSet presAssocID="{55DAB044-B790-42D7-BEA0-2747135D63A4}" presName="hierChild2" presStyleCnt="0"/>
      <dgm:spPr/>
    </dgm:pt>
    <dgm:pt modelId="{8EFECE04-4DAA-4D57-8667-F078E1108C4F}" type="pres">
      <dgm:prSet presAssocID="{29510993-1386-4C6D-B716-C11BCBC04D15}" presName="Name37" presStyleLbl="parChTrans1D2" presStyleIdx="0" presStyleCnt="3"/>
      <dgm:spPr/>
    </dgm:pt>
    <dgm:pt modelId="{34BC9DE1-A653-4212-A402-29E6586CBB8F}" type="pres">
      <dgm:prSet presAssocID="{3C13403B-A07E-4C02-8032-97CA329CE695}" presName="hierRoot2" presStyleCnt="0">
        <dgm:presLayoutVars>
          <dgm:hierBranch val="init"/>
        </dgm:presLayoutVars>
      </dgm:prSet>
      <dgm:spPr/>
    </dgm:pt>
    <dgm:pt modelId="{7A539EB1-2D50-4F9B-8067-DE9C2545A1F9}" type="pres">
      <dgm:prSet presAssocID="{3C13403B-A07E-4C02-8032-97CA329CE695}" presName="rootComposite" presStyleCnt="0"/>
      <dgm:spPr/>
    </dgm:pt>
    <dgm:pt modelId="{68FD559B-C9F9-403A-BD8E-CBB330353B48}" type="pres">
      <dgm:prSet presAssocID="{3C13403B-A07E-4C02-8032-97CA329CE69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B53E6B-A45D-460E-A052-756697B3B1C6}" type="pres">
      <dgm:prSet presAssocID="{3C13403B-A07E-4C02-8032-97CA329CE695}" presName="rootConnector" presStyleLbl="node2" presStyleIdx="0" presStyleCnt="3"/>
      <dgm:spPr/>
    </dgm:pt>
    <dgm:pt modelId="{B8A10B8D-76D4-448E-A8C0-9D7AA1472C7A}" type="pres">
      <dgm:prSet presAssocID="{3C13403B-A07E-4C02-8032-97CA329CE695}" presName="hierChild4" presStyleCnt="0"/>
      <dgm:spPr/>
    </dgm:pt>
    <dgm:pt modelId="{CC8359A2-89BC-4E0D-B928-54A8D999C30F}" type="pres">
      <dgm:prSet presAssocID="{FDC648C8-FFE5-419B-B017-D90926AF2E26}" presName="Name37" presStyleLbl="parChTrans1D3" presStyleIdx="0" presStyleCnt="3"/>
      <dgm:spPr/>
    </dgm:pt>
    <dgm:pt modelId="{C4FD6927-96ED-413F-9733-123396C34F11}" type="pres">
      <dgm:prSet presAssocID="{62EA1A86-CF79-49CC-9096-EDC9BCA68EC6}" presName="hierRoot2" presStyleCnt="0">
        <dgm:presLayoutVars>
          <dgm:hierBranch val="init"/>
        </dgm:presLayoutVars>
      </dgm:prSet>
      <dgm:spPr/>
    </dgm:pt>
    <dgm:pt modelId="{971B1B05-5FA2-4E6E-B5D8-BAD1C12FB75C}" type="pres">
      <dgm:prSet presAssocID="{62EA1A86-CF79-49CC-9096-EDC9BCA68EC6}" presName="rootComposite" presStyleCnt="0"/>
      <dgm:spPr/>
    </dgm:pt>
    <dgm:pt modelId="{3A8094B2-6771-45DA-BA1D-308AB7EFAA06}" type="pres">
      <dgm:prSet presAssocID="{62EA1A86-CF79-49CC-9096-EDC9BCA68EC6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32445C-B3D3-4F85-83C9-C1D37C8CF06D}" type="pres">
      <dgm:prSet presAssocID="{62EA1A86-CF79-49CC-9096-EDC9BCA68EC6}" presName="rootConnector" presStyleLbl="node3" presStyleIdx="0" presStyleCnt="3"/>
      <dgm:spPr/>
    </dgm:pt>
    <dgm:pt modelId="{ECFAC887-3DF0-408B-952A-922326E6169E}" type="pres">
      <dgm:prSet presAssocID="{62EA1A86-CF79-49CC-9096-EDC9BCA68EC6}" presName="hierChild4" presStyleCnt="0"/>
      <dgm:spPr/>
    </dgm:pt>
    <dgm:pt modelId="{8CEC49BB-161B-414F-81A9-67DC203E76C0}" type="pres">
      <dgm:prSet presAssocID="{62EA1A86-CF79-49CC-9096-EDC9BCA68EC6}" presName="hierChild5" presStyleCnt="0"/>
      <dgm:spPr/>
    </dgm:pt>
    <dgm:pt modelId="{0193A349-4169-45F5-B15D-B0EF0F4C1112}" type="pres">
      <dgm:prSet presAssocID="{3C13403B-A07E-4C02-8032-97CA329CE695}" presName="hierChild5" presStyleCnt="0"/>
      <dgm:spPr/>
    </dgm:pt>
    <dgm:pt modelId="{4B1C6360-C0CD-4AC7-A2D0-BE8870AF8B3C}" type="pres">
      <dgm:prSet presAssocID="{B81AB0A5-3A78-4A4C-88A4-4C55675E5743}" presName="Name37" presStyleLbl="parChTrans1D2" presStyleIdx="1" presStyleCnt="3"/>
      <dgm:spPr/>
    </dgm:pt>
    <dgm:pt modelId="{FD969F1D-6094-4DF8-9B0D-EB260896117F}" type="pres">
      <dgm:prSet presAssocID="{01A709AE-1741-474C-B563-6A2FA12934CB}" presName="hierRoot2" presStyleCnt="0">
        <dgm:presLayoutVars>
          <dgm:hierBranch val="init"/>
        </dgm:presLayoutVars>
      </dgm:prSet>
      <dgm:spPr/>
    </dgm:pt>
    <dgm:pt modelId="{642E005C-505D-4FAA-8B76-4EF2B302ACEA}" type="pres">
      <dgm:prSet presAssocID="{01A709AE-1741-474C-B563-6A2FA12934CB}" presName="rootComposite" presStyleCnt="0"/>
      <dgm:spPr/>
    </dgm:pt>
    <dgm:pt modelId="{80B110E0-5FAA-4022-B143-A493116F9245}" type="pres">
      <dgm:prSet presAssocID="{01A709AE-1741-474C-B563-6A2FA12934C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C86285-7CB3-486C-A811-23F20CADA021}" type="pres">
      <dgm:prSet presAssocID="{01A709AE-1741-474C-B563-6A2FA12934CB}" presName="rootConnector" presStyleLbl="node2" presStyleIdx="1" presStyleCnt="3"/>
      <dgm:spPr/>
    </dgm:pt>
    <dgm:pt modelId="{47BA2F13-7026-43C2-9548-56E1EA4C79AF}" type="pres">
      <dgm:prSet presAssocID="{01A709AE-1741-474C-B563-6A2FA12934CB}" presName="hierChild4" presStyleCnt="0"/>
      <dgm:spPr/>
    </dgm:pt>
    <dgm:pt modelId="{421A77D6-0C0F-42CC-9A06-CC283FDB95F0}" type="pres">
      <dgm:prSet presAssocID="{683B1CE7-7D6A-4ACB-B121-C161CFE763E4}" presName="Name37" presStyleLbl="parChTrans1D3" presStyleIdx="1" presStyleCnt="3"/>
      <dgm:spPr/>
    </dgm:pt>
    <dgm:pt modelId="{37356983-73FA-43C2-B75A-CE6B71C9CD3C}" type="pres">
      <dgm:prSet presAssocID="{EE4B0B21-0547-4047-A10D-09779E17D973}" presName="hierRoot2" presStyleCnt="0">
        <dgm:presLayoutVars>
          <dgm:hierBranch val="init"/>
        </dgm:presLayoutVars>
      </dgm:prSet>
      <dgm:spPr/>
    </dgm:pt>
    <dgm:pt modelId="{EF28F4AA-FF55-4976-A60E-D353210B8CFB}" type="pres">
      <dgm:prSet presAssocID="{EE4B0B21-0547-4047-A10D-09779E17D973}" presName="rootComposite" presStyleCnt="0"/>
      <dgm:spPr/>
    </dgm:pt>
    <dgm:pt modelId="{CECA61F7-81D1-4A70-BEC0-727C9CD456F0}" type="pres">
      <dgm:prSet presAssocID="{EE4B0B21-0547-4047-A10D-09779E17D973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A603FF-6F96-459A-ACCC-C0716C313D44}" type="pres">
      <dgm:prSet presAssocID="{EE4B0B21-0547-4047-A10D-09779E17D973}" presName="rootConnector" presStyleLbl="node3" presStyleIdx="1" presStyleCnt="3"/>
      <dgm:spPr/>
    </dgm:pt>
    <dgm:pt modelId="{54D1B2E6-F119-41DF-A4EA-D9C049C9C924}" type="pres">
      <dgm:prSet presAssocID="{EE4B0B21-0547-4047-A10D-09779E17D973}" presName="hierChild4" presStyleCnt="0"/>
      <dgm:spPr/>
    </dgm:pt>
    <dgm:pt modelId="{43B8C6D6-6734-4E3A-A3B4-4BEFD4FD0204}" type="pres">
      <dgm:prSet presAssocID="{EE4B0B21-0547-4047-A10D-09779E17D973}" presName="hierChild5" presStyleCnt="0"/>
      <dgm:spPr/>
    </dgm:pt>
    <dgm:pt modelId="{93DC88C6-372B-4D8E-9887-C81020E55355}" type="pres">
      <dgm:prSet presAssocID="{01A709AE-1741-474C-B563-6A2FA12934CB}" presName="hierChild5" presStyleCnt="0"/>
      <dgm:spPr/>
    </dgm:pt>
    <dgm:pt modelId="{77AEFA6F-2DEA-4F10-877A-CDB227A7B256}" type="pres">
      <dgm:prSet presAssocID="{BA081515-3F2D-4449-A162-27634F49CFB5}" presName="Name37" presStyleLbl="parChTrans1D2" presStyleIdx="2" presStyleCnt="3"/>
      <dgm:spPr/>
    </dgm:pt>
    <dgm:pt modelId="{A3B793F8-2776-4522-97A4-21595BA2E4EB}" type="pres">
      <dgm:prSet presAssocID="{CB1E6421-C8D0-4824-BC09-D5C86034B633}" presName="hierRoot2" presStyleCnt="0">
        <dgm:presLayoutVars>
          <dgm:hierBranch val="init"/>
        </dgm:presLayoutVars>
      </dgm:prSet>
      <dgm:spPr/>
    </dgm:pt>
    <dgm:pt modelId="{5A84C56C-BA2B-4B1E-BE27-BE8221CEB52A}" type="pres">
      <dgm:prSet presAssocID="{CB1E6421-C8D0-4824-BC09-D5C86034B633}" presName="rootComposite" presStyleCnt="0"/>
      <dgm:spPr/>
    </dgm:pt>
    <dgm:pt modelId="{F3F779BF-4168-4877-AC35-E5C8E71CE919}" type="pres">
      <dgm:prSet presAssocID="{CB1E6421-C8D0-4824-BC09-D5C86034B63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2E10CB-B5CB-44E7-BA28-DD28EF2788DA}" type="pres">
      <dgm:prSet presAssocID="{CB1E6421-C8D0-4824-BC09-D5C86034B633}" presName="rootConnector" presStyleLbl="node2" presStyleIdx="2" presStyleCnt="3"/>
      <dgm:spPr/>
    </dgm:pt>
    <dgm:pt modelId="{0CF2FEDE-F423-4187-91D3-D1EEF43DB0E2}" type="pres">
      <dgm:prSet presAssocID="{CB1E6421-C8D0-4824-BC09-D5C86034B633}" presName="hierChild4" presStyleCnt="0"/>
      <dgm:spPr/>
    </dgm:pt>
    <dgm:pt modelId="{AFA4F97E-45F3-4055-B15E-D8494532D74B}" type="pres">
      <dgm:prSet presAssocID="{997FA2EC-BAFA-4085-95A7-879F65859CC9}" presName="Name37" presStyleLbl="parChTrans1D3" presStyleIdx="2" presStyleCnt="3"/>
      <dgm:spPr/>
    </dgm:pt>
    <dgm:pt modelId="{39846932-DF04-419E-AF5F-687E9185F16D}" type="pres">
      <dgm:prSet presAssocID="{FAFE1170-FE10-4594-866D-4A357C6B7544}" presName="hierRoot2" presStyleCnt="0">
        <dgm:presLayoutVars>
          <dgm:hierBranch val="init"/>
        </dgm:presLayoutVars>
      </dgm:prSet>
      <dgm:spPr/>
    </dgm:pt>
    <dgm:pt modelId="{8EAAC898-349D-46B3-BDC1-6AFF000F03BC}" type="pres">
      <dgm:prSet presAssocID="{FAFE1170-FE10-4594-866D-4A357C6B7544}" presName="rootComposite" presStyleCnt="0"/>
      <dgm:spPr/>
    </dgm:pt>
    <dgm:pt modelId="{974271AD-1F76-44CA-9743-55B757CF3CC6}" type="pres">
      <dgm:prSet presAssocID="{FAFE1170-FE10-4594-866D-4A357C6B7544}" presName="rootText" presStyleLbl="node3" presStyleIdx="2" presStyleCnt="3" custScaleX="141558" custScaleY="1358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EB9091-F2E9-4174-BA71-C1E5891BBD57}" type="pres">
      <dgm:prSet presAssocID="{FAFE1170-FE10-4594-866D-4A357C6B7544}" presName="rootConnector" presStyleLbl="node3" presStyleIdx="2" presStyleCnt="3"/>
      <dgm:spPr/>
    </dgm:pt>
    <dgm:pt modelId="{04135097-6893-4B49-8B19-6FF558E12EE7}" type="pres">
      <dgm:prSet presAssocID="{FAFE1170-FE10-4594-866D-4A357C6B7544}" presName="hierChild4" presStyleCnt="0"/>
      <dgm:spPr/>
    </dgm:pt>
    <dgm:pt modelId="{500E3584-1C38-4EFE-8A40-B7C2404F51EC}" type="pres">
      <dgm:prSet presAssocID="{FAFE1170-FE10-4594-866D-4A357C6B7544}" presName="hierChild5" presStyleCnt="0"/>
      <dgm:spPr/>
    </dgm:pt>
    <dgm:pt modelId="{08294CEB-1C70-4A38-A31E-F40E72B88108}" type="pres">
      <dgm:prSet presAssocID="{CB1E6421-C8D0-4824-BC09-D5C86034B633}" presName="hierChild5" presStyleCnt="0"/>
      <dgm:spPr/>
    </dgm:pt>
    <dgm:pt modelId="{2194C57D-462D-4D17-B8CB-731E9259A8E8}" type="pres">
      <dgm:prSet presAssocID="{55DAB044-B790-42D7-BEA0-2747135D63A4}" presName="hierChild3" presStyleCnt="0"/>
      <dgm:spPr/>
    </dgm:pt>
  </dgm:ptLst>
  <dgm:cxnLst>
    <dgm:cxn modelId="{FDDAF923-10F9-47A2-9325-01939E0304C0}" srcId="{CB1E6421-C8D0-4824-BC09-D5C86034B633}" destId="{FAFE1170-FE10-4594-866D-4A357C6B7544}" srcOrd="0" destOrd="0" parTransId="{997FA2EC-BAFA-4085-95A7-879F65859CC9}" sibTransId="{66FB8980-C60F-4775-8A9A-E497A6A88793}"/>
    <dgm:cxn modelId="{5F3A03FE-DFD6-4644-AB5D-42448F2D4CFE}" type="presOf" srcId="{62EA1A86-CF79-49CC-9096-EDC9BCA68EC6}" destId="{3632445C-B3D3-4F85-83C9-C1D37C8CF06D}" srcOrd="1" destOrd="0" presId="urn:microsoft.com/office/officeart/2005/8/layout/orgChart1"/>
    <dgm:cxn modelId="{D3754960-09E6-4CCB-AA5D-2E51093BB74D}" type="presOf" srcId="{EE4B0B21-0547-4047-A10D-09779E17D973}" destId="{CECA61F7-81D1-4A70-BEC0-727C9CD456F0}" srcOrd="0" destOrd="0" presId="urn:microsoft.com/office/officeart/2005/8/layout/orgChart1"/>
    <dgm:cxn modelId="{A36BA86D-E2B8-4271-BF9E-F3DBFEC6682F}" srcId="{01A709AE-1741-474C-B563-6A2FA12934CB}" destId="{EE4B0B21-0547-4047-A10D-09779E17D973}" srcOrd="0" destOrd="0" parTransId="{683B1CE7-7D6A-4ACB-B121-C161CFE763E4}" sibTransId="{8F522B0D-1403-43A0-87A8-2B2B250A3A5E}"/>
    <dgm:cxn modelId="{7F0444FA-2788-4472-81E3-927484A3D048}" type="presOf" srcId="{3C13403B-A07E-4C02-8032-97CA329CE695}" destId="{68FD559B-C9F9-403A-BD8E-CBB330353B48}" srcOrd="0" destOrd="0" presId="urn:microsoft.com/office/officeart/2005/8/layout/orgChart1"/>
    <dgm:cxn modelId="{351500FE-E7D7-42FE-AC73-692AB30C4F32}" type="presOf" srcId="{3C13403B-A07E-4C02-8032-97CA329CE695}" destId="{39B53E6B-A45D-460E-A052-756697B3B1C6}" srcOrd="1" destOrd="0" presId="urn:microsoft.com/office/officeart/2005/8/layout/orgChart1"/>
    <dgm:cxn modelId="{0B8FAF9F-999F-4337-B6D9-2FBBEA8F3EE5}" type="presOf" srcId="{29510993-1386-4C6D-B716-C11BCBC04D15}" destId="{8EFECE04-4DAA-4D57-8667-F078E1108C4F}" srcOrd="0" destOrd="0" presId="urn:microsoft.com/office/officeart/2005/8/layout/orgChart1"/>
    <dgm:cxn modelId="{D4D86692-BCBE-4EEA-88E1-E48269297345}" type="presOf" srcId="{683B1CE7-7D6A-4ACB-B121-C161CFE763E4}" destId="{421A77D6-0C0F-42CC-9A06-CC283FDB95F0}" srcOrd="0" destOrd="0" presId="urn:microsoft.com/office/officeart/2005/8/layout/orgChart1"/>
    <dgm:cxn modelId="{FC9FCE7E-11EA-4A33-9134-75050E3ECE59}" srcId="{55DAB044-B790-42D7-BEA0-2747135D63A4}" destId="{3C13403B-A07E-4C02-8032-97CA329CE695}" srcOrd="0" destOrd="0" parTransId="{29510993-1386-4C6D-B716-C11BCBC04D15}" sibTransId="{7DC577A7-0913-4695-9AA7-04206802B681}"/>
    <dgm:cxn modelId="{1142BD17-84E4-4ECC-8766-4E0CD20B9132}" type="presOf" srcId="{55DAB044-B790-42D7-BEA0-2747135D63A4}" destId="{3938EAEA-A68A-4E84-8745-CC33F3A46F31}" srcOrd="0" destOrd="0" presId="urn:microsoft.com/office/officeart/2005/8/layout/orgChart1"/>
    <dgm:cxn modelId="{04D4AC74-355D-424A-B372-B6829065A6E5}" srcId="{55DAB044-B790-42D7-BEA0-2747135D63A4}" destId="{CB1E6421-C8D0-4824-BC09-D5C86034B633}" srcOrd="2" destOrd="0" parTransId="{BA081515-3F2D-4449-A162-27634F49CFB5}" sibTransId="{D388E38C-6DBF-4928-8141-FD8D0BA685B4}"/>
    <dgm:cxn modelId="{56104147-95C2-4E1D-A2C8-BBC96E107028}" type="presOf" srcId="{FDC648C8-FFE5-419B-B017-D90926AF2E26}" destId="{CC8359A2-89BC-4E0D-B928-54A8D999C30F}" srcOrd="0" destOrd="0" presId="urn:microsoft.com/office/officeart/2005/8/layout/orgChart1"/>
    <dgm:cxn modelId="{4969E5B1-5F00-4C90-BF88-DF70FB1CD55E}" type="presOf" srcId="{EE4B0B21-0547-4047-A10D-09779E17D973}" destId="{80A603FF-6F96-459A-ACCC-C0716C313D44}" srcOrd="1" destOrd="0" presId="urn:microsoft.com/office/officeart/2005/8/layout/orgChart1"/>
    <dgm:cxn modelId="{4DA3C069-1A41-40EC-9E2A-5C16233FC280}" srcId="{55DAB044-B790-42D7-BEA0-2747135D63A4}" destId="{01A709AE-1741-474C-B563-6A2FA12934CB}" srcOrd="1" destOrd="0" parTransId="{B81AB0A5-3A78-4A4C-88A4-4C55675E5743}" sibTransId="{68CCE2BC-8E5E-4CB9-9146-BDD3F1A5D8D3}"/>
    <dgm:cxn modelId="{2E23E059-EE17-423C-B4F7-494F074113CB}" type="presOf" srcId="{CB1E6421-C8D0-4824-BC09-D5C86034B633}" destId="{A12E10CB-B5CB-44E7-BA28-DD28EF2788DA}" srcOrd="1" destOrd="0" presId="urn:microsoft.com/office/officeart/2005/8/layout/orgChart1"/>
    <dgm:cxn modelId="{A7226AD8-E832-4F85-893E-21724218B779}" type="presOf" srcId="{01A709AE-1741-474C-B563-6A2FA12934CB}" destId="{80B110E0-5FAA-4022-B143-A493116F9245}" srcOrd="0" destOrd="0" presId="urn:microsoft.com/office/officeart/2005/8/layout/orgChart1"/>
    <dgm:cxn modelId="{217D4885-B8E1-4F09-8D76-E4946DCB6646}" srcId="{299DBC7C-953E-49A9-90C5-817BBFE12F1E}" destId="{55DAB044-B790-42D7-BEA0-2747135D63A4}" srcOrd="0" destOrd="0" parTransId="{FB166EF3-E000-4867-8CA8-6A3EFE404173}" sibTransId="{0A056749-B531-4AAA-B11A-6E669DC1F18F}"/>
    <dgm:cxn modelId="{22C6BC85-9C81-4974-A631-5521B3B51F52}" type="presOf" srcId="{997FA2EC-BAFA-4085-95A7-879F65859CC9}" destId="{AFA4F97E-45F3-4055-B15E-D8494532D74B}" srcOrd="0" destOrd="0" presId="urn:microsoft.com/office/officeart/2005/8/layout/orgChart1"/>
    <dgm:cxn modelId="{863D3618-01C3-46D4-BC53-3083ADECFF3D}" srcId="{3C13403B-A07E-4C02-8032-97CA329CE695}" destId="{62EA1A86-CF79-49CC-9096-EDC9BCA68EC6}" srcOrd="0" destOrd="0" parTransId="{FDC648C8-FFE5-419B-B017-D90926AF2E26}" sibTransId="{C06FC597-999E-45C6-B1FD-07B97F84921D}"/>
    <dgm:cxn modelId="{7C0FFBD7-6F31-4ADB-AB9A-C645B5D93A1C}" type="presOf" srcId="{BA081515-3F2D-4449-A162-27634F49CFB5}" destId="{77AEFA6F-2DEA-4F10-877A-CDB227A7B256}" srcOrd="0" destOrd="0" presId="urn:microsoft.com/office/officeart/2005/8/layout/orgChart1"/>
    <dgm:cxn modelId="{32BEB0E8-6821-4F5D-9F39-64442D800946}" type="presOf" srcId="{55DAB044-B790-42D7-BEA0-2747135D63A4}" destId="{D5B6E46B-FCD6-44BE-96A5-0C135D426F78}" srcOrd="1" destOrd="0" presId="urn:microsoft.com/office/officeart/2005/8/layout/orgChart1"/>
    <dgm:cxn modelId="{9480FACE-CC4D-4348-805D-2C4E54E2281C}" type="presOf" srcId="{01A709AE-1741-474C-B563-6A2FA12934CB}" destId="{BBC86285-7CB3-486C-A811-23F20CADA021}" srcOrd="1" destOrd="0" presId="urn:microsoft.com/office/officeart/2005/8/layout/orgChart1"/>
    <dgm:cxn modelId="{44AD8AFC-ECCA-4FCB-8BA7-07715B63FDCB}" type="presOf" srcId="{B81AB0A5-3A78-4A4C-88A4-4C55675E5743}" destId="{4B1C6360-C0CD-4AC7-A2D0-BE8870AF8B3C}" srcOrd="0" destOrd="0" presId="urn:microsoft.com/office/officeart/2005/8/layout/orgChart1"/>
    <dgm:cxn modelId="{D62BFB3D-B56F-432D-9E26-74A32BF5BDFA}" type="presOf" srcId="{62EA1A86-CF79-49CC-9096-EDC9BCA68EC6}" destId="{3A8094B2-6771-45DA-BA1D-308AB7EFAA06}" srcOrd="0" destOrd="0" presId="urn:microsoft.com/office/officeart/2005/8/layout/orgChart1"/>
    <dgm:cxn modelId="{57F1DABE-4873-4591-AB25-F3ED5304578B}" type="presOf" srcId="{CB1E6421-C8D0-4824-BC09-D5C86034B633}" destId="{F3F779BF-4168-4877-AC35-E5C8E71CE919}" srcOrd="0" destOrd="0" presId="urn:microsoft.com/office/officeart/2005/8/layout/orgChart1"/>
    <dgm:cxn modelId="{18B36AB7-969F-4A80-8E14-419360D8D6C5}" type="presOf" srcId="{299DBC7C-953E-49A9-90C5-817BBFE12F1E}" destId="{C0139125-C32B-443D-866B-2CE5EEFD5C9A}" srcOrd="0" destOrd="0" presId="urn:microsoft.com/office/officeart/2005/8/layout/orgChart1"/>
    <dgm:cxn modelId="{85C96B35-5BAD-4932-8339-2EAAFE9FD0F6}" type="presOf" srcId="{FAFE1170-FE10-4594-866D-4A357C6B7544}" destId="{90EB9091-F2E9-4174-BA71-C1E5891BBD57}" srcOrd="1" destOrd="0" presId="urn:microsoft.com/office/officeart/2005/8/layout/orgChart1"/>
    <dgm:cxn modelId="{34ECF715-4E7B-4D1C-A127-2FE1CAAD9F9E}" type="presOf" srcId="{FAFE1170-FE10-4594-866D-4A357C6B7544}" destId="{974271AD-1F76-44CA-9743-55B757CF3CC6}" srcOrd="0" destOrd="0" presId="urn:microsoft.com/office/officeart/2005/8/layout/orgChart1"/>
    <dgm:cxn modelId="{2BA85CD1-EE38-4C60-9E21-EA2F5EDB788A}" type="presParOf" srcId="{C0139125-C32B-443D-866B-2CE5EEFD5C9A}" destId="{9CC5BDAB-693F-4FB3-B0D6-C97CE12EDBE7}" srcOrd="0" destOrd="0" presId="urn:microsoft.com/office/officeart/2005/8/layout/orgChart1"/>
    <dgm:cxn modelId="{60589DED-C042-4088-B467-CEAFC96457BB}" type="presParOf" srcId="{9CC5BDAB-693F-4FB3-B0D6-C97CE12EDBE7}" destId="{063A5CD6-EAD5-4FEA-A810-787AF8EBB071}" srcOrd="0" destOrd="0" presId="urn:microsoft.com/office/officeart/2005/8/layout/orgChart1"/>
    <dgm:cxn modelId="{04F80CB3-AC06-4EFC-A2DD-2DC4C34AA35B}" type="presParOf" srcId="{063A5CD6-EAD5-4FEA-A810-787AF8EBB071}" destId="{3938EAEA-A68A-4E84-8745-CC33F3A46F31}" srcOrd="0" destOrd="0" presId="urn:microsoft.com/office/officeart/2005/8/layout/orgChart1"/>
    <dgm:cxn modelId="{1E2E0D05-B7F5-4BEB-99A8-8E50CADFDA77}" type="presParOf" srcId="{063A5CD6-EAD5-4FEA-A810-787AF8EBB071}" destId="{D5B6E46B-FCD6-44BE-96A5-0C135D426F78}" srcOrd="1" destOrd="0" presId="urn:microsoft.com/office/officeart/2005/8/layout/orgChart1"/>
    <dgm:cxn modelId="{E5F9F895-3555-4ADC-A7FE-FB58AF398FAF}" type="presParOf" srcId="{9CC5BDAB-693F-4FB3-B0D6-C97CE12EDBE7}" destId="{0AA4A9BA-3A7B-4A7C-AD05-E45C0CDF58BB}" srcOrd="1" destOrd="0" presId="urn:microsoft.com/office/officeart/2005/8/layout/orgChart1"/>
    <dgm:cxn modelId="{534C243E-3187-43BE-B8B2-FBDBD10EC25D}" type="presParOf" srcId="{0AA4A9BA-3A7B-4A7C-AD05-E45C0CDF58BB}" destId="{8EFECE04-4DAA-4D57-8667-F078E1108C4F}" srcOrd="0" destOrd="0" presId="urn:microsoft.com/office/officeart/2005/8/layout/orgChart1"/>
    <dgm:cxn modelId="{E67519DF-AA9C-46E2-9CF1-CE7D65F8FA52}" type="presParOf" srcId="{0AA4A9BA-3A7B-4A7C-AD05-E45C0CDF58BB}" destId="{34BC9DE1-A653-4212-A402-29E6586CBB8F}" srcOrd="1" destOrd="0" presId="urn:microsoft.com/office/officeart/2005/8/layout/orgChart1"/>
    <dgm:cxn modelId="{715CC63E-DEB6-4F5F-8A69-D24841769045}" type="presParOf" srcId="{34BC9DE1-A653-4212-A402-29E6586CBB8F}" destId="{7A539EB1-2D50-4F9B-8067-DE9C2545A1F9}" srcOrd="0" destOrd="0" presId="urn:microsoft.com/office/officeart/2005/8/layout/orgChart1"/>
    <dgm:cxn modelId="{74057059-AE47-4BCE-9AB0-2FB51BD8DDA0}" type="presParOf" srcId="{7A539EB1-2D50-4F9B-8067-DE9C2545A1F9}" destId="{68FD559B-C9F9-403A-BD8E-CBB330353B48}" srcOrd="0" destOrd="0" presId="urn:microsoft.com/office/officeart/2005/8/layout/orgChart1"/>
    <dgm:cxn modelId="{F1461742-173E-46AF-BB58-2F8B74B521E9}" type="presParOf" srcId="{7A539EB1-2D50-4F9B-8067-DE9C2545A1F9}" destId="{39B53E6B-A45D-460E-A052-756697B3B1C6}" srcOrd="1" destOrd="0" presId="urn:microsoft.com/office/officeart/2005/8/layout/orgChart1"/>
    <dgm:cxn modelId="{4543BCE8-CBE2-4BBE-9CC9-9A9F431AF477}" type="presParOf" srcId="{34BC9DE1-A653-4212-A402-29E6586CBB8F}" destId="{B8A10B8D-76D4-448E-A8C0-9D7AA1472C7A}" srcOrd="1" destOrd="0" presId="urn:microsoft.com/office/officeart/2005/8/layout/orgChart1"/>
    <dgm:cxn modelId="{4173D8DD-EC89-4435-B6DF-70D2992B6240}" type="presParOf" srcId="{B8A10B8D-76D4-448E-A8C0-9D7AA1472C7A}" destId="{CC8359A2-89BC-4E0D-B928-54A8D999C30F}" srcOrd="0" destOrd="0" presId="urn:microsoft.com/office/officeart/2005/8/layout/orgChart1"/>
    <dgm:cxn modelId="{F9670248-DAB2-4E77-A57E-0CA388BDF7FD}" type="presParOf" srcId="{B8A10B8D-76D4-448E-A8C0-9D7AA1472C7A}" destId="{C4FD6927-96ED-413F-9733-123396C34F11}" srcOrd="1" destOrd="0" presId="urn:microsoft.com/office/officeart/2005/8/layout/orgChart1"/>
    <dgm:cxn modelId="{6CD358BE-0598-4A77-9FF3-19CA14E3C718}" type="presParOf" srcId="{C4FD6927-96ED-413F-9733-123396C34F11}" destId="{971B1B05-5FA2-4E6E-B5D8-BAD1C12FB75C}" srcOrd="0" destOrd="0" presId="urn:microsoft.com/office/officeart/2005/8/layout/orgChart1"/>
    <dgm:cxn modelId="{E03DC77E-BB50-458E-8AA9-59B2290C2726}" type="presParOf" srcId="{971B1B05-5FA2-4E6E-B5D8-BAD1C12FB75C}" destId="{3A8094B2-6771-45DA-BA1D-308AB7EFAA06}" srcOrd="0" destOrd="0" presId="urn:microsoft.com/office/officeart/2005/8/layout/orgChart1"/>
    <dgm:cxn modelId="{CD434B48-0DD7-470C-B6C2-C696C2ACBF71}" type="presParOf" srcId="{971B1B05-5FA2-4E6E-B5D8-BAD1C12FB75C}" destId="{3632445C-B3D3-4F85-83C9-C1D37C8CF06D}" srcOrd="1" destOrd="0" presId="urn:microsoft.com/office/officeart/2005/8/layout/orgChart1"/>
    <dgm:cxn modelId="{DF53078E-66AE-49E9-AFE8-74C6BA9F7D62}" type="presParOf" srcId="{C4FD6927-96ED-413F-9733-123396C34F11}" destId="{ECFAC887-3DF0-408B-952A-922326E6169E}" srcOrd="1" destOrd="0" presId="urn:microsoft.com/office/officeart/2005/8/layout/orgChart1"/>
    <dgm:cxn modelId="{134FED61-A414-43EE-8300-E87DEDAF1FD9}" type="presParOf" srcId="{C4FD6927-96ED-413F-9733-123396C34F11}" destId="{8CEC49BB-161B-414F-81A9-67DC203E76C0}" srcOrd="2" destOrd="0" presId="urn:microsoft.com/office/officeart/2005/8/layout/orgChart1"/>
    <dgm:cxn modelId="{E82C63D8-F9EC-4006-8B01-AEF0239FA797}" type="presParOf" srcId="{34BC9DE1-A653-4212-A402-29E6586CBB8F}" destId="{0193A349-4169-45F5-B15D-B0EF0F4C1112}" srcOrd="2" destOrd="0" presId="urn:microsoft.com/office/officeart/2005/8/layout/orgChart1"/>
    <dgm:cxn modelId="{89392C36-4BA2-4262-9A3F-24347B03D60A}" type="presParOf" srcId="{0AA4A9BA-3A7B-4A7C-AD05-E45C0CDF58BB}" destId="{4B1C6360-C0CD-4AC7-A2D0-BE8870AF8B3C}" srcOrd="2" destOrd="0" presId="urn:microsoft.com/office/officeart/2005/8/layout/orgChart1"/>
    <dgm:cxn modelId="{E16B34E6-D9E7-45C1-9A06-1A6D2900FF60}" type="presParOf" srcId="{0AA4A9BA-3A7B-4A7C-AD05-E45C0CDF58BB}" destId="{FD969F1D-6094-4DF8-9B0D-EB260896117F}" srcOrd="3" destOrd="0" presId="urn:microsoft.com/office/officeart/2005/8/layout/orgChart1"/>
    <dgm:cxn modelId="{80CA421A-6821-4D6A-84BC-82C54A0775D0}" type="presParOf" srcId="{FD969F1D-6094-4DF8-9B0D-EB260896117F}" destId="{642E005C-505D-4FAA-8B76-4EF2B302ACEA}" srcOrd="0" destOrd="0" presId="urn:microsoft.com/office/officeart/2005/8/layout/orgChart1"/>
    <dgm:cxn modelId="{BF4D4F22-1896-4EFC-8693-10C39DB2B8FD}" type="presParOf" srcId="{642E005C-505D-4FAA-8B76-4EF2B302ACEA}" destId="{80B110E0-5FAA-4022-B143-A493116F9245}" srcOrd="0" destOrd="0" presId="urn:microsoft.com/office/officeart/2005/8/layout/orgChart1"/>
    <dgm:cxn modelId="{2B73819F-AE60-4F89-A75D-90C62ECE8403}" type="presParOf" srcId="{642E005C-505D-4FAA-8B76-4EF2B302ACEA}" destId="{BBC86285-7CB3-486C-A811-23F20CADA021}" srcOrd="1" destOrd="0" presId="urn:microsoft.com/office/officeart/2005/8/layout/orgChart1"/>
    <dgm:cxn modelId="{153D8854-2B81-45A8-89E7-AD125962FB03}" type="presParOf" srcId="{FD969F1D-6094-4DF8-9B0D-EB260896117F}" destId="{47BA2F13-7026-43C2-9548-56E1EA4C79AF}" srcOrd="1" destOrd="0" presId="urn:microsoft.com/office/officeart/2005/8/layout/orgChart1"/>
    <dgm:cxn modelId="{1C09BF26-2F93-4D29-8EB3-E5FC5515C1AF}" type="presParOf" srcId="{47BA2F13-7026-43C2-9548-56E1EA4C79AF}" destId="{421A77D6-0C0F-42CC-9A06-CC283FDB95F0}" srcOrd="0" destOrd="0" presId="urn:microsoft.com/office/officeart/2005/8/layout/orgChart1"/>
    <dgm:cxn modelId="{8A5C3B61-C68E-489E-9449-4D0BA5B2D3C6}" type="presParOf" srcId="{47BA2F13-7026-43C2-9548-56E1EA4C79AF}" destId="{37356983-73FA-43C2-B75A-CE6B71C9CD3C}" srcOrd="1" destOrd="0" presId="urn:microsoft.com/office/officeart/2005/8/layout/orgChart1"/>
    <dgm:cxn modelId="{9A030CF7-ABD6-4EBE-A590-8516FD72056F}" type="presParOf" srcId="{37356983-73FA-43C2-B75A-CE6B71C9CD3C}" destId="{EF28F4AA-FF55-4976-A60E-D353210B8CFB}" srcOrd="0" destOrd="0" presId="urn:microsoft.com/office/officeart/2005/8/layout/orgChart1"/>
    <dgm:cxn modelId="{9025655C-740E-4CFE-B752-792E33C29F7F}" type="presParOf" srcId="{EF28F4AA-FF55-4976-A60E-D353210B8CFB}" destId="{CECA61F7-81D1-4A70-BEC0-727C9CD456F0}" srcOrd="0" destOrd="0" presId="urn:microsoft.com/office/officeart/2005/8/layout/orgChart1"/>
    <dgm:cxn modelId="{E33C2E6F-E902-4808-A7D2-A2406F5C62D4}" type="presParOf" srcId="{EF28F4AA-FF55-4976-A60E-D353210B8CFB}" destId="{80A603FF-6F96-459A-ACCC-C0716C313D44}" srcOrd="1" destOrd="0" presId="urn:microsoft.com/office/officeart/2005/8/layout/orgChart1"/>
    <dgm:cxn modelId="{34655EFB-2118-4054-A44F-2611B456DFCC}" type="presParOf" srcId="{37356983-73FA-43C2-B75A-CE6B71C9CD3C}" destId="{54D1B2E6-F119-41DF-A4EA-D9C049C9C924}" srcOrd="1" destOrd="0" presId="urn:microsoft.com/office/officeart/2005/8/layout/orgChart1"/>
    <dgm:cxn modelId="{7ED4D045-41B0-459A-9FDE-18C02F9573AB}" type="presParOf" srcId="{37356983-73FA-43C2-B75A-CE6B71C9CD3C}" destId="{43B8C6D6-6734-4E3A-A3B4-4BEFD4FD0204}" srcOrd="2" destOrd="0" presId="urn:microsoft.com/office/officeart/2005/8/layout/orgChart1"/>
    <dgm:cxn modelId="{D565F2F5-A76F-45E0-B7FF-72209778B9FE}" type="presParOf" srcId="{FD969F1D-6094-4DF8-9B0D-EB260896117F}" destId="{93DC88C6-372B-4D8E-9887-C81020E55355}" srcOrd="2" destOrd="0" presId="urn:microsoft.com/office/officeart/2005/8/layout/orgChart1"/>
    <dgm:cxn modelId="{2005FAB6-6A9F-4F3F-8A8F-37CD69F38265}" type="presParOf" srcId="{0AA4A9BA-3A7B-4A7C-AD05-E45C0CDF58BB}" destId="{77AEFA6F-2DEA-4F10-877A-CDB227A7B256}" srcOrd="4" destOrd="0" presId="urn:microsoft.com/office/officeart/2005/8/layout/orgChart1"/>
    <dgm:cxn modelId="{722F1519-4232-4192-9638-0D00ED4C4BC8}" type="presParOf" srcId="{0AA4A9BA-3A7B-4A7C-AD05-E45C0CDF58BB}" destId="{A3B793F8-2776-4522-97A4-21595BA2E4EB}" srcOrd="5" destOrd="0" presId="urn:microsoft.com/office/officeart/2005/8/layout/orgChart1"/>
    <dgm:cxn modelId="{C954C4FC-7EEC-4D32-96EE-79FB1709F28B}" type="presParOf" srcId="{A3B793F8-2776-4522-97A4-21595BA2E4EB}" destId="{5A84C56C-BA2B-4B1E-BE27-BE8221CEB52A}" srcOrd="0" destOrd="0" presId="urn:microsoft.com/office/officeart/2005/8/layout/orgChart1"/>
    <dgm:cxn modelId="{85720F0D-410E-4046-8FDB-E11DBB22F6C3}" type="presParOf" srcId="{5A84C56C-BA2B-4B1E-BE27-BE8221CEB52A}" destId="{F3F779BF-4168-4877-AC35-E5C8E71CE919}" srcOrd="0" destOrd="0" presId="urn:microsoft.com/office/officeart/2005/8/layout/orgChart1"/>
    <dgm:cxn modelId="{07BF4171-64AC-4462-9C6C-51B4B19E3DB9}" type="presParOf" srcId="{5A84C56C-BA2B-4B1E-BE27-BE8221CEB52A}" destId="{A12E10CB-B5CB-44E7-BA28-DD28EF2788DA}" srcOrd="1" destOrd="0" presId="urn:microsoft.com/office/officeart/2005/8/layout/orgChart1"/>
    <dgm:cxn modelId="{AE2C7423-BCE7-415C-BA86-6F7BEEE16AAA}" type="presParOf" srcId="{A3B793F8-2776-4522-97A4-21595BA2E4EB}" destId="{0CF2FEDE-F423-4187-91D3-D1EEF43DB0E2}" srcOrd="1" destOrd="0" presId="urn:microsoft.com/office/officeart/2005/8/layout/orgChart1"/>
    <dgm:cxn modelId="{C47E71C7-CEF1-44E5-B27C-A190CA97E26D}" type="presParOf" srcId="{0CF2FEDE-F423-4187-91D3-D1EEF43DB0E2}" destId="{AFA4F97E-45F3-4055-B15E-D8494532D74B}" srcOrd="0" destOrd="0" presId="urn:microsoft.com/office/officeart/2005/8/layout/orgChart1"/>
    <dgm:cxn modelId="{9EF79E54-0AEA-4634-A0C3-83364BEF6205}" type="presParOf" srcId="{0CF2FEDE-F423-4187-91D3-D1EEF43DB0E2}" destId="{39846932-DF04-419E-AF5F-687E9185F16D}" srcOrd="1" destOrd="0" presId="urn:microsoft.com/office/officeart/2005/8/layout/orgChart1"/>
    <dgm:cxn modelId="{032EBADB-B228-4425-9B6C-82CA283CC362}" type="presParOf" srcId="{39846932-DF04-419E-AF5F-687E9185F16D}" destId="{8EAAC898-349D-46B3-BDC1-6AFF000F03BC}" srcOrd="0" destOrd="0" presId="urn:microsoft.com/office/officeart/2005/8/layout/orgChart1"/>
    <dgm:cxn modelId="{180BFF9F-FBBD-4E75-B5CD-7FD582B28377}" type="presParOf" srcId="{8EAAC898-349D-46B3-BDC1-6AFF000F03BC}" destId="{974271AD-1F76-44CA-9743-55B757CF3CC6}" srcOrd="0" destOrd="0" presId="urn:microsoft.com/office/officeart/2005/8/layout/orgChart1"/>
    <dgm:cxn modelId="{CFC0B833-0116-4977-8A34-12F316FCD4EB}" type="presParOf" srcId="{8EAAC898-349D-46B3-BDC1-6AFF000F03BC}" destId="{90EB9091-F2E9-4174-BA71-C1E5891BBD57}" srcOrd="1" destOrd="0" presId="urn:microsoft.com/office/officeart/2005/8/layout/orgChart1"/>
    <dgm:cxn modelId="{6A2D98AA-4100-4D5E-9108-D31B2BCAB689}" type="presParOf" srcId="{39846932-DF04-419E-AF5F-687E9185F16D}" destId="{04135097-6893-4B49-8B19-6FF558E12EE7}" srcOrd="1" destOrd="0" presId="urn:microsoft.com/office/officeart/2005/8/layout/orgChart1"/>
    <dgm:cxn modelId="{10AF1135-DFE9-46E8-A910-AEB566F88564}" type="presParOf" srcId="{39846932-DF04-419E-AF5F-687E9185F16D}" destId="{500E3584-1C38-4EFE-8A40-B7C2404F51EC}" srcOrd="2" destOrd="0" presId="urn:microsoft.com/office/officeart/2005/8/layout/orgChart1"/>
    <dgm:cxn modelId="{AD179C00-A359-416B-B88D-C4E30C171182}" type="presParOf" srcId="{A3B793F8-2776-4522-97A4-21595BA2E4EB}" destId="{08294CEB-1C70-4A38-A31E-F40E72B88108}" srcOrd="2" destOrd="0" presId="urn:microsoft.com/office/officeart/2005/8/layout/orgChart1"/>
    <dgm:cxn modelId="{C7B731DC-021F-459C-8651-6E5E4AF6F76F}" type="presParOf" srcId="{9CC5BDAB-693F-4FB3-B0D6-C97CE12EDBE7}" destId="{2194C57D-462D-4D17-B8CB-731E9259A8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E5AA864-CB64-4A30-AF87-F7BCF7741FF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AFFEB4-4F9E-4901-A376-57F68E89A4E8}">
      <dgm:prSet phldrT="[Текст]"/>
      <dgm:spPr/>
      <dgm:t>
        <a:bodyPr/>
        <a:lstStyle/>
        <a:p>
          <a:r>
            <a:rPr lang="ru-RU" dirty="0" smtClean="0"/>
            <a:t>Объект обложения </a:t>
          </a:r>
          <a:endParaRPr lang="ru-RU" dirty="0"/>
        </a:p>
      </dgm:t>
    </dgm:pt>
    <dgm:pt modelId="{F88786FE-34F6-49AC-8A9A-44AF511F6E2C}" type="parTrans" cxnId="{FF96569D-D654-4212-BF48-DB0232E3F475}">
      <dgm:prSet/>
      <dgm:spPr/>
      <dgm:t>
        <a:bodyPr/>
        <a:lstStyle/>
        <a:p>
          <a:endParaRPr lang="ru-RU"/>
        </a:p>
      </dgm:t>
    </dgm:pt>
    <dgm:pt modelId="{7527E61C-03FD-42F3-8C97-0CFA66146A8D}" type="sibTrans" cxnId="{FF96569D-D654-4212-BF48-DB0232E3F475}">
      <dgm:prSet/>
      <dgm:spPr/>
      <dgm:t>
        <a:bodyPr/>
        <a:lstStyle/>
        <a:p>
          <a:endParaRPr lang="ru-RU"/>
        </a:p>
      </dgm:t>
    </dgm:pt>
    <dgm:pt modelId="{A682127D-0ECC-4854-9668-883E03A6BA5A}" type="asst">
      <dgm:prSet phldrT="[Текст]"/>
      <dgm:spPr/>
      <dgm:t>
        <a:bodyPr/>
        <a:lstStyle/>
        <a:p>
          <a:r>
            <a:rPr lang="ru-RU" dirty="0" smtClean="0"/>
            <a:t>использование объекта движимого или недвижимого имущества для осуществления плательщиком сбора вида предпринимательской деятельности</a:t>
          </a:r>
          <a:endParaRPr lang="ru-RU" dirty="0"/>
        </a:p>
      </dgm:t>
    </dgm:pt>
    <dgm:pt modelId="{3843516F-020D-4B64-9A2E-CD3651A1FB70}" type="parTrans" cxnId="{1397F371-657D-4036-829B-BA82126B7C4F}">
      <dgm:prSet/>
      <dgm:spPr/>
      <dgm:t>
        <a:bodyPr/>
        <a:lstStyle/>
        <a:p>
          <a:endParaRPr lang="ru-RU"/>
        </a:p>
      </dgm:t>
    </dgm:pt>
    <dgm:pt modelId="{E7F7F01D-E64A-4286-A805-7770DC0CD46D}" type="sibTrans" cxnId="{1397F371-657D-4036-829B-BA82126B7C4F}">
      <dgm:prSet/>
      <dgm:spPr/>
      <dgm:t>
        <a:bodyPr/>
        <a:lstStyle/>
        <a:p>
          <a:endParaRPr lang="ru-RU"/>
        </a:p>
      </dgm:t>
    </dgm:pt>
    <dgm:pt modelId="{402976B2-4193-43C8-82BB-47268715D279}">
      <dgm:prSet phldrT="[Текст]"/>
      <dgm:spPr/>
      <dgm:t>
        <a:bodyPr/>
        <a:lstStyle/>
        <a:p>
          <a:r>
            <a:rPr lang="ru-RU" dirty="0" smtClean="0"/>
            <a:t>торговля через объекты стационарной торговой сети, не имеющие торговых залов </a:t>
          </a:r>
          <a:endParaRPr lang="ru-RU" dirty="0"/>
        </a:p>
      </dgm:t>
    </dgm:pt>
    <dgm:pt modelId="{33F39D2C-CE2C-4DEB-9C3B-2A8C44C46341}" type="parTrans" cxnId="{60D94486-149E-4967-BA54-281DBB4DC343}">
      <dgm:prSet/>
      <dgm:spPr/>
      <dgm:t>
        <a:bodyPr/>
        <a:lstStyle/>
        <a:p>
          <a:endParaRPr lang="ru-RU"/>
        </a:p>
      </dgm:t>
    </dgm:pt>
    <dgm:pt modelId="{DD870A69-8403-4305-B2BD-BD04CA003E0C}" type="sibTrans" cxnId="{60D94486-149E-4967-BA54-281DBB4DC343}">
      <dgm:prSet/>
      <dgm:spPr/>
      <dgm:t>
        <a:bodyPr/>
        <a:lstStyle/>
        <a:p>
          <a:endParaRPr lang="ru-RU"/>
        </a:p>
      </dgm:t>
    </dgm:pt>
    <dgm:pt modelId="{1EA33AF9-AF24-421E-84FE-6196EE1E7816}">
      <dgm:prSet phldrT="[Текст]"/>
      <dgm:spPr/>
      <dgm:t>
        <a:bodyPr/>
        <a:lstStyle/>
        <a:p>
          <a:r>
            <a:rPr lang="ru-RU" dirty="0" smtClean="0"/>
            <a:t>торговля через объекты нестационарной торговой сети</a:t>
          </a:r>
          <a:endParaRPr lang="ru-RU" dirty="0"/>
        </a:p>
      </dgm:t>
    </dgm:pt>
    <dgm:pt modelId="{259126B4-2E66-4C56-B864-AB5104C41491}" type="parTrans" cxnId="{FE125EC7-B867-481F-B3F1-5659CC8D2B7B}">
      <dgm:prSet/>
      <dgm:spPr/>
      <dgm:t>
        <a:bodyPr/>
        <a:lstStyle/>
        <a:p>
          <a:endParaRPr lang="ru-RU"/>
        </a:p>
      </dgm:t>
    </dgm:pt>
    <dgm:pt modelId="{5B2C72C6-0F27-4499-91D1-9F751631BEBA}" type="sibTrans" cxnId="{FE125EC7-B867-481F-B3F1-5659CC8D2B7B}">
      <dgm:prSet/>
      <dgm:spPr/>
      <dgm:t>
        <a:bodyPr/>
        <a:lstStyle/>
        <a:p>
          <a:endParaRPr lang="ru-RU"/>
        </a:p>
      </dgm:t>
    </dgm:pt>
    <dgm:pt modelId="{41D7DE77-900A-4945-BE0C-B161AB91B3E1}">
      <dgm:prSet phldrT="[Текст]"/>
      <dgm:spPr/>
      <dgm:t>
        <a:bodyPr/>
        <a:lstStyle/>
        <a:p>
          <a:r>
            <a:rPr lang="ru-RU" dirty="0" smtClean="0"/>
            <a:t>торговля через объекты стационарной торговой сети, имеющие торговые залы</a:t>
          </a:r>
          <a:endParaRPr lang="ru-RU" dirty="0"/>
        </a:p>
      </dgm:t>
    </dgm:pt>
    <dgm:pt modelId="{1848EE97-4F11-4753-B85E-7A2147D2AAB8}" type="parTrans" cxnId="{D06DEDB2-63EE-4853-8A5F-CA23449CC52D}">
      <dgm:prSet/>
      <dgm:spPr/>
      <dgm:t>
        <a:bodyPr/>
        <a:lstStyle/>
        <a:p>
          <a:endParaRPr lang="ru-RU"/>
        </a:p>
      </dgm:t>
    </dgm:pt>
    <dgm:pt modelId="{C973C310-337A-48AF-8CA8-D712FA3CF636}" type="sibTrans" cxnId="{D06DEDB2-63EE-4853-8A5F-CA23449CC52D}">
      <dgm:prSet/>
      <dgm:spPr/>
      <dgm:t>
        <a:bodyPr/>
        <a:lstStyle/>
        <a:p>
          <a:endParaRPr lang="ru-RU"/>
        </a:p>
      </dgm:t>
    </dgm:pt>
    <dgm:pt modelId="{1C3CB559-CE2F-479C-8076-BE96F1858F7E}">
      <dgm:prSet phldrT="[Текст]"/>
      <dgm:spPr/>
      <dgm:t>
        <a:bodyPr/>
        <a:lstStyle/>
        <a:p>
          <a:r>
            <a:rPr lang="ru-RU" dirty="0" smtClean="0"/>
            <a:t>торговля, осуществляемая путем отпуска товаров со склада</a:t>
          </a:r>
          <a:endParaRPr lang="ru-RU" dirty="0"/>
        </a:p>
      </dgm:t>
    </dgm:pt>
    <dgm:pt modelId="{94BD8B78-6475-4790-89CA-E3FE8F882FD6}" type="parTrans" cxnId="{38FF59EA-36C8-42AB-8C76-ABB780AEA507}">
      <dgm:prSet/>
      <dgm:spPr/>
      <dgm:t>
        <a:bodyPr/>
        <a:lstStyle/>
        <a:p>
          <a:endParaRPr lang="ru-RU"/>
        </a:p>
      </dgm:t>
    </dgm:pt>
    <dgm:pt modelId="{4E1B1718-D689-44B1-9781-010C3EF24ACD}" type="sibTrans" cxnId="{38FF59EA-36C8-42AB-8C76-ABB780AEA507}">
      <dgm:prSet/>
      <dgm:spPr/>
      <dgm:t>
        <a:bodyPr/>
        <a:lstStyle/>
        <a:p>
          <a:endParaRPr lang="ru-RU"/>
        </a:p>
      </dgm:t>
    </dgm:pt>
    <dgm:pt modelId="{E8D1BE48-FBB3-4B4F-A118-2E02DBFD9B00}" type="pres">
      <dgm:prSet presAssocID="{9E5AA864-CB64-4A30-AF87-F7BCF7741FF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A877351-552F-49AF-8429-DFA25FB234B2}" type="pres">
      <dgm:prSet presAssocID="{27AFFEB4-4F9E-4901-A376-57F68E89A4E8}" presName="hierRoot1" presStyleCnt="0">
        <dgm:presLayoutVars>
          <dgm:hierBranch val="init"/>
        </dgm:presLayoutVars>
      </dgm:prSet>
      <dgm:spPr/>
    </dgm:pt>
    <dgm:pt modelId="{0D30591B-E185-4253-8E57-781027E8E431}" type="pres">
      <dgm:prSet presAssocID="{27AFFEB4-4F9E-4901-A376-57F68E89A4E8}" presName="rootComposite1" presStyleCnt="0"/>
      <dgm:spPr/>
    </dgm:pt>
    <dgm:pt modelId="{65D8A0B5-DF29-41D3-94B2-75A23529DE26}" type="pres">
      <dgm:prSet presAssocID="{27AFFEB4-4F9E-4901-A376-57F68E89A4E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2DA003-C383-470E-AA5A-C5250B9AB70B}" type="pres">
      <dgm:prSet presAssocID="{27AFFEB4-4F9E-4901-A376-57F68E89A4E8}" presName="rootConnector1" presStyleLbl="node1" presStyleIdx="0" presStyleCnt="0"/>
      <dgm:spPr/>
    </dgm:pt>
    <dgm:pt modelId="{FCA6A4D2-BB11-4DD8-91CB-C614AE1D2B86}" type="pres">
      <dgm:prSet presAssocID="{27AFFEB4-4F9E-4901-A376-57F68E89A4E8}" presName="hierChild2" presStyleCnt="0"/>
      <dgm:spPr/>
    </dgm:pt>
    <dgm:pt modelId="{29127DEF-65DB-4674-8FE0-DFF9C82B9860}" type="pres">
      <dgm:prSet presAssocID="{33F39D2C-CE2C-4DEB-9C3B-2A8C44C46341}" presName="Name37" presStyleLbl="parChTrans1D2" presStyleIdx="0" presStyleCnt="5"/>
      <dgm:spPr/>
    </dgm:pt>
    <dgm:pt modelId="{613EA350-04EE-46E3-8027-0D38DEB2C6B7}" type="pres">
      <dgm:prSet presAssocID="{402976B2-4193-43C8-82BB-47268715D279}" presName="hierRoot2" presStyleCnt="0">
        <dgm:presLayoutVars>
          <dgm:hierBranch val="init"/>
        </dgm:presLayoutVars>
      </dgm:prSet>
      <dgm:spPr/>
    </dgm:pt>
    <dgm:pt modelId="{C2B8073A-B96D-4F0A-9186-9DBCF2AF24BE}" type="pres">
      <dgm:prSet presAssocID="{402976B2-4193-43C8-82BB-47268715D279}" presName="rootComposite" presStyleCnt="0"/>
      <dgm:spPr/>
    </dgm:pt>
    <dgm:pt modelId="{4D5FFAEE-538D-45B6-982E-A491D7ACEA84}" type="pres">
      <dgm:prSet presAssocID="{402976B2-4193-43C8-82BB-47268715D279}" presName="rootText" presStyleLbl="node2" presStyleIdx="0" presStyleCnt="4" custScaleX="123269" custScaleY="1438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18CC37-1EBE-402F-983F-921E4B4D7BD7}" type="pres">
      <dgm:prSet presAssocID="{402976B2-4193-43C8-82BB-47268715D279}" presName="rootConnector" presStyleLbl="node2" presStyleIdx="0" presStyleCnt="4"/>
      <dgm:spPr/>
    </dgm:pt>
    <dgm:pt modelId="{143C7C56-9470-412E-B2F0-5F199793612F}" type="pres">
      <dgm:prSet presAssocID="{402976B2-4193-43C8-82BB-47268715D279}" presName="hierChild4" presStyleCnt="0"/>
      <dgm:spPr/>
    </dgm:pt>
    <dgm:pt modelId="{88BFDD56-1273-4F2F-BF14-D4493A924DBE}" type="pres">
      <dgm:prSet presAssocID="{402976B2-4193-43C8-82BB-47268715D279}" presName="hierChild5" presStyleCnt="0"/>
      <dgm:spPr/>
    </dgm:pt>
    <dgm:pt modelId="{A15B4996-6ECC-4ED9-A223-1F12F15B3A69}" type="pres">
      <dgm:prSet presAssocID="{259126B4-2E66-4C56-B864-AB5104C41491}" presName="Name37" presStyleLbl="parChTrans1D2" presStyleIdx="1" presStyleCnt="5"/>
      <dgm:spPr/>
    </dgm:pt>
    <dgm:pt modelId="{153E5361-6FA5-4DC2-8A0D-6896B00F27B7}" type="pres">
      <dgm:prSet presAssocID="{1EA33AF9-AF24-421E-84FE-6196EE1E7816}" presName="hierRoot2" presStyleCnt="0">
        <dgm:presLayoutVars>
          <dgm:hierBranch val="init"/>
        </dgm:presLayoutVars>
      </dgm:prSet>
      <dgm:spPr/>
    </dgm:pt>
    <dgm:pt modelId="{1DD09C9A-3297-491B-BF69-34802AB89001}" type="pres">
      <dgm:prSet presAssocID="{1EA33AF9-AF24-421E-84FE-6196EE1E7816}" presName="rootComposite" presStyleCnt="0"/>
      <dgm:spPr/>
    </dgm:pt>
    <dgm:pt modelId="{DC442CB7-C66B-40BB-B6E9-4262E6C1969C}" type="pres">
      <dgm:prSet presAssocID="{1EA33AF9-AF24-421E-84FE-6196EE1E7816}" presName="rootText" presStyleLbl="node2" presStyleIdx="1" presStyleCnt="4" custScaleY="1335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5A9E97-B7FE-44B0-9455-1BB6DC50ED12}" type="pres">
      <dgm:prSet presAssocID="{1EA33AF9-AF24-421E-84FE-6196EE1E7816}" presName="rootConnector" presStyleLbl="node2" presStyleIdx="1" presStyleCnt="4"/>
      <dgm:spPr/>
    </dgm:pt>
    <dgm:pt modelId="{B898AE8A-23DF-428F-BF69-07D7BEFDA7B0}" type="pres">
      <dgm:prSet presAssocID="{1EA33AF9-AF24-421E-84FE-6196EE1E7816}" presName="hierChild4" presStyleCnt="0"/>
      <dgm:spPr/>
    </dgm:pt>
    <dgm:pt modelId="{D4B555F5-62DF-45A1-8A6B-56D83A51A2C9}" type="pres">
      <dgm:prSet presAssocID="{1EA33AF9-AF24-421E-84FE-6196EE1E7816}" presName="hierChild5" presStyleCnt="0"/>
      <dgm:spPr/>
    </dgm:pt>
    <dgm:pt modelId="{72B41DD2-529B-47E8-B9E2-9A0A500254CA}" type="pres">
      <dgm:prSet presAssocID="{1848EE97-4F11-4753-B85E-7A2147D2AAB8}" presName="Name37" presStyleLbl="parChTrans1D2" presStyleIdx="2" presStyleCnt="5"/>
      <dgm:spPr/>
    </dgm:pt>
    <dgm:pt modelId="{042DE85C-1D64-4CBE-963F-4755EAFEB882}" type="pres">
      <dgm:prSet presAssocID="{41D7DE77-900A-4945-BE0C-B161AB91B3E1}" presName="hierRoot2" presStyleCnt="0">
        <dgm:presLayoutVars>
          <dgm:hierBranch val="init"/>
        </dgm:presLayoutVars>
      </dgm:prSet>
      <dgm:spPr/>
    </dgm:pt>
    <dgm:pt modelId="{AD4442D9-DB42-46FE-A917-825831341AF1}" type="pres">
      <dgm:prSet presAssocID="{41D7DE77-900A-4945-BE0C-B161AB91B3E1}" presName="rootComposite" presStyleCnt="0"/>
      <dgm:spPr/>
    </dgm:pt>
    <dgm:pt modelId="{8EE97AC3-321E-49ED-8ACA-9F2D797B2C15}" type="pres">
      <dgm:prSet presAssocID="{41D7DE77-900A-4945-BE0C-B161AB91B3E1}" presName="rootText" presStyleLbl="node2" presStyleIdx="2" presStyleCnt="4" custScaleY="1335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62DC40-3008-4C4D-BB92-714432669855}" type="pres">
      <dgm:prSet presAssocID="{41D7DE77-900A-4945-BE0C-B161AB91B3E1}" presName="rootConnector" presStyleLbl="node2" presStyleIdx="2" presStyleCnt="4"/>
      <dgm:spPr/>
    </dgm:pt>
    <dgm:pt modelId="{3B37C503-AB5C-4039-A98F-2CE678F12354}" type="pres">
      <dgm:prSet presAssocID="{41D7DE77-900A-4945-BE0C-B161AB91B3E1}" presName="hierChild4" presStyleCnt="0"/>
      <dgm:spPr/>
    </dgm:pt>
    <dgm:pt modelId="{78EE460E-1F3E-44DF-B152-0F9A8B3777B6}" type="pres">
      <dgm:prSet presAssocID="{41D7DE77-900A-4945-BE0C-B161AB91B3E1}" presName="hierChild5" presStyleCnt="0"/>
      <dgm:spPr/>
    </dgm:pt>
    <dgm:pt modelId="{BD13DD8D-CC4B-4F29-9BA3-19F4DD570D15}" type="pres">
      <dgm:prSet presAssocID="{94BD8B78-6475-4790-89CA-E3FE8F882FD6}" presName="Name37" presStyleLbl="parChTrans1D2" presStyleIdx="3" presStyleCnt="5"/>
      <dgm:spPr/>
    </dgm:pt>
    <dgm:pt modelId="{C49DF42D-082F-47BC-828E-86322AE2B306}" type="pres">
      <dgm:prSet presAssocID="{1C3CB559-CE2F-479C-8076-BE96F1858F7E}" presName="hierRoot2" presStyleCnt="0">
        <dgm:presLayoutVars>
          <dgm:hierBranch val="init"/>
        </dgm:presLayoutVars>
      </dgm:prSet>
      <dgm:spPr/>
    </dgm:pt>
    <dgm:pt modelId="{E1DB9590-C6EA-41CB-B109-EBFADBDF78E3}" type="pres">
      <dgm:prSet presAssocID="{1C3CB559-CE2F-479C-8076-BE96F1858F7E}" presName="rootComposite" presStyleCnt="0"/>
      <dgm:spPr/>
    </dgm:pt>
    <dgm:pt modelId="{681811C4-9FE4-4F6C-9727-F47471DCFB8E}" type="pres">
      <dgm:prSet presAssocID="{1C3CB559-CE2F-479C-8076-BE96F1858F7E}" presName="rootText" presStyleLbl="node2" presStyleIdx="3" presStyleCnt="4" custScaleY="1373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B96AE3-792E-4E05-86CD-399E0F453760}" type="pres">
      <dgm:prSet presAssocID="{1C3CB559-CE2F-479C-8076-BE96F1858F7E}" presName="rootConnector" presStyleLbl="node2" presStyleIdx="3" presStyleCnt="4"/>
      <dgm:spPr/>
    </dgm:pt>
    <dgm:pt modelId="{B5B04A37-6FC1-4AEA-BA1C-9BE7B261EEAC}" type="pres">
      <dgm:prSet presAssocID="{1C3CB559-CE2F-479C-8076-BE96F1858F7E}" presName="hierChild4" presStyleCnt="0"/>
      <dgm:spPr/>
    </dgm:pt>
    <dgm:pt modelId="{7A7396E5-E921-44FF-A997-96C26AE3C15D}" type="pres">
      <dgm:prSet presAssocID="{1C3CB559-CE2F-479C-8076-BE96F1858F7E}" presName="hierChild5" presStyleCnt="0"/>
      <dgm:spPr/>
    </dgm:pt>
    <dgm:pt modelId="{A329C800-8FD1-4020-AE81-13E067AA2B22}" type="pres">
      <dgm:prSet presAssocID="{27AFFEB4-4F9E-4901-A376-57F68E89A4E8}" presName="hierChild3" presStyleCnt="0"/>
      <dgm:spPr/>
    </dgm:pt>
    <dgm:pt modelId="{878B1FFD-0150-4B8B-8804-656CA8EFC7A2}" type="pres">
      <dgm:prSet presAssocID="{3843516F-020D-4B64-9A2E-CD3651A1FB70}" presName="Name111" presStyleLbl="parChTrans1D2" presStyleIdx="4" presStyleCnt="5"/>
      <dgm:spPr/>
    </dgm:pt>
    <dgm:pt modelId="{324CA614-A642-42EB-BDDB-EFCF23A90FC9}" type="pres">
      <dgm:prSet presAssocID="{A682127D-0ECC-4854-9668-883E03A6BA5A}" presName="hierRoot3" presStyleCnt="0">
        <dgm:presLayoutVars>
          <dgm:hierBranch val="init"/>
        </dgm:presLayoutVars>
      </dgm:prSet>
      <dgm:spPr/>
    </dgm:pt>
    <dgm:pt modelId="{0687F943-39C1-4E35-896F-D344E7C921C4}" type="pres">
      <dgm:prSet presAssocID="{A682127D-0ECC-4854-9668-883E03A6BA5A}" presName="rootComposite3" presStyleCnt="0"/>
      <dgm:spPr/>
    </dgm:pt>
    <dgm:pt modelId="{29F219C3-65B1-4DCC-931A-18239FF22F26}" type="pres">
      <dgm:prSet presAssocID="{A682127D-0ECC-4854-9668-883E03A6BA5A}" presName="rootText3" presStyleLbl="asst1" presStyleIdx="0" presStyleCnt="1" custScaleX="206632" custScaleY="1758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D3CA79-79BA-44F9-9302-41B9B13DD916}" type="pres">
      <dgm:prSet presAssocID="{A682127D-0ECC-4854-9668-883E03A6BA5A}" presName="rootConnector3" presStyleLbl="asst1" presStyleIdx="0" presStyleCnt="1"/>
      <dgm:spPr/>
    </dgm:pt>
    <dgm:pt modelId="{BC318CFE-AA21-4504-934C-85328E269E3D}" type="pres">
      <dgm:prSet presAssocID="{A682127D-0ECC-4854-9668-883E03A6BA5A}" presName="hierChild6" presStyleCnt="0"/>
      <dgm:spPr/>
    </dgm:pt>
    <dgm:pt modelId="{5042C2DB-57C7-4E9E-B50B-0D49320A2511}" type="pres">
      <dgm:prSet presAssocID="{A682127D-0ECC-4854-9668-883E03A6BA5A}" presName="hierChild7" presStyleCnt="0"/>
      <dgm:spPr/>
    </dgm:pt>
  </dgm:ptLst>
  <dgm:cxnLst>
    <dgm:cxn modelId="{B8F52809-9A19-47B4-A5CF-7B20C12FE2D1}" type="presOf" srcId="{3843516F-020D-4B64-9A2E-CD3651A1FB70}" destId="{878B1FFD-0150-4B8B-8804-656CA8EFC7A2}" srcOrd="0" destOrd="0" presId="urn:microsoft.com/office/officeart/2005/8/layout/orgChart1"/>
    <dgm:cxn modelId="{B574BB48-E144-40B8-AE14-E5C54F41FB14}" type="presOf" srcId="{1848EE97-4F11-4753-B85E-7A2147D2AAB8}" destId="{72B41DD2-529B-47E8-B9E2-9A0A500254CA}" srcOrd="0" destOrd="0" presId="urn:microsoft.com/office/officeart/2005/8/layout/orgChart1"/>
    <dgm:cxn modelId="{8B67A12D-DE3A-4817-9984-74D50B58E03E}" type="presOf" srcId="{94BD8B78-6475-4790-89CA-E3FE8F882FD6}" destId="{BD13DD8D-CC4B-4F29-9BA3-19F4DD570D15}" srcOrd="0" destOrd="0" presId="urn:microsoft.com/office/officeart/2005/8/layout/orgChart1"/>
    <dgm:cxn modelId="{073C4A4A-2C3F-428D-86F2-08DEE91277F9}" type="presOf" srcId="{27AFFEB4-4F9E-4901-A376-57F68E89A4E8}" destId="{A92DA003-C383-470E-AA5A-C5250B9AB70B}" srcOrd="1" destOrd="0" presId="urn:microsoft.com/office/officeart/2005/8/layout/orgChart1"/>
    <dgm:cxn modelId="{8DE523DD-5852-4F30-A1F6-90EC6FBB6DD3}" type="presOf" srcId="{1EA33AF9-AF24-421E-84FE-6196EE1E7816}" destId="{DC442CB7-C66B-40BB-B6E9-4262E6C1969C}" srcOrd="0" destOrd="0" presId="urn:microsoft.com/office/officeart/2005/8/layout/orgChart1"/>
    <dgm:cxn modelId="{816CAF5A-40AE-4ACC-8E1D-09CE2A2422A0}" type="presOf" srcId="{259126B4-2E66-4C56-B864-AB5104C41491}" destId="{A15B4996-6ECC-4ED9-A223-1F12F15B3A69}" srcOrd="0" destOrd="0" presId="urn:microsoft.com/office/officeart/2005/8/layout/orgChart1"/>
    <dgm:cxn modelId="{E45DB2E7-746C-4D8E-B76E-1753D5905E1F}" type="presOf" srcId="{33F39D2C-CE2C-4DEB-9C3B-2A8C44C46341}" destId="{29127DEF-65DB-4674-8FE0-DFF9C82B9860}" srcOrd="0" destOrd="0" presId="urn:microsoft.com/office/officeart/2005/8/layout/orgChart1"/>
    <dgm:cxn modelId="{85ABECB3-4B1D-4AD2-8899-0B87326BFC03}" type="presOf" srcId="{1EA33AF9-AF24-421E-84FE-6196EE1E7816}" destId="{EC5A9E97-B7FE-44B0-9455-1BB6DC50ED12}" srcOrd="1" destOrd="0" presId="urn:microsoft.com/office/officeart/2005/8/layout/orgChart1"/>
    <dgm:cxn modelId="{93CCEAD3-F968-49CD-A5CB-789EC6269150}" type="presOf" srcId="{A682127D-0ECC-4854-9668-883E03A6BA5A}" destId="{D0D3CA79-79BA-44F9-9302-41B9B13DD916}" srcOrd="1" destOrd="0" presId="urn:microsoft.com/office/officeart/2005/8/layout/orgChart1"/>
    <dgm:cxn modelId="{EFAE16F9-4939-413F-90C3-3FC2CCC69363}" type="presOf" srcId="{402976B2-4193-43C8-82BB-47268715D279}" destId="{6F18CC37-1EBE-402F-983F-921E4B4D7BD7}" srcOrd="1" destOrd="0" presId="urn:microsoft.com/office/officeart/2005/8/layout/orgChart1"/>
    <dgm:cxn modelId="{D06DEDB2-63EE-4853-8A5F-CA23449CC52D}" srcId="{27AFFEB4-4F9E-4901-A376-57F68E89A4E8}" destId="{41D7DE77-900A-4945-BE0C-B161AB91B3E1}" srcOrd="3" destOrd="0" parTransId="{1848EE97-4F11-4753-B85E-7A2147D2AAB8}" sibTransId="{C973C310-337A-48AF-8CA8-D712FA3CF636}"/>
    <dgm:cxn modelId="{BBBFFAEE-1329-42F2-84FD-E878729A1731}" type="presOf" srcId="{41D7DE77-900A-4945-BE0C-B161AB91B3E1}" destId="{8EE97AC3-321E-49ED-8ACA-9F2D797B2C15}" srcOrd="0" destOrd="0" presId="urn:microsoft.com/office/officeart/2005/8/layout/orgChart1"/>
    <dgm:cxn modelId="{60D94486-149E-4967-BA54-281DBB4DC343}" srcId="{27AFFEB4-4F9E-4901-A376-57F68E89A4E8}" destId="{402976B2-4193-43C8-82BB-47268715D279}" srcOrd="1" destOrd="0" parTransId="{33F39D2C-CE2C-4DEB-9C3B-2A8C44C46341}" sibTransId="{DD870A69-8403-4305-B2BD-BD04CA003E0C}"/>
    <dgm:cxn modelId="{1397F371-657D-4036-829B-BA82126B7C4F}" srcId="{27AFFEB4-4F9E-4901-A376-57F68E89A4E8}" destId="{A682127D-0ECC-4854-9668-883E03A6BA5A}" srcOrd="0" destOrd="0" parTransId="{3843516F-020D-4B64-9A2E-CD3651A1FB70}" sibTransId="{E7F7F01D-E64A-4286-A805-7770DC0CD46D}"/>
    <dgm:cxn modelId="{A77930DB-5612-43B3-B585-D5F07A56AF1F}" type="presOf" srcId="{402976B2-4193-43C8-82BB-47268715D279}" destId="{4D5FFAEE-538D-45B6-982E-A491D7ACEA84}" srcOrd="0" destOrd="0" presId="urn:microsoft.com/office/officeart/2005/8/layout/orgChart1"/>
    <dgm:cxn modelId="{38FF59EA-36C8-42AB-8C76-ABB780AEA507}" srcId="{27AFFEB4-4F9E-4901-A376-57F68E89A4E8}" destId="{1C3CB559-CE2F-479C-8076-BE96F1858F7E}" srcOrd="4" destOrd="0" parTransId="{94BD8B78-6475-4790-89CA-E3FE8F882FD6}" sibTransId="{4E1B1718-D689-44B1-9781-010C3EF24ACD}"/>
    <dgm:cxn modelId="{73C6B421-6D39-4DA9-A576-65B6568A2DF3}" type="presOf" srcId="{41D7DE77-900A-4945-BE0C-B161AB91B3E1}" destId="{5962DC40-3008-4C4D-BB92-714432669855}" srcOrd="1" destOrd="0" presId="urn:microsoft.com/office/officeart/2005/8/layout/orgChart1"/>
    <dgm:cxn modelId="{3C6DBBD6-9DE1-462E-A68D-2C0D8D40CFC8}" type="presOf" srcId="{27AFFEB4-4F9E-4901-A376-57F68E89A4E8}" destId="{65D8A0B5-DF29-41D3-94B2-75A23529DE26}" srcOrd="0" destOrd="0" presId="urn:microsoft.com/office/officeart/2005/8/layout/orgChart1"/>
    <dgm:cxn modelId="{8F15CB5A-7980-44EB-B028-9CE13AAB0B6F}" type="presOf" srcId="{1C3CB559-CE2F-479C-8076-BE96F1858F7E}" destId="{681811C4-9FE4-4F6C-9727-F47471DCFB8E}" srcOrd="0" destOrd="0" presId="urn:microsoft.com/office/officeart/2005/8/layout/orgChart1"/>
    <dgm:cxn modelId="{BE128FEE-F8F1-45B3-A7AE-7FDCB091A40E}" type="presOf" srcId="{1C3CB559-CE2F-479C-8076-BE96F1858F7E}" destId="{48B96AE3-792E-4E05-86CD-399E0F453760}" srcOrd="1" destOrd="0" presId="urn:microsoft.com/office/officeart/2005/8/layout/orgChart1"/>
    <dgm:cxn modelId="{AF437514-C1A9-4CEF-8E82-27B162D6388B}" type="presOf" srcId="{A682127D-0ECC-4854-9668-883E03A6BA5A}" destId="{29F219C3-65B1-4DCC-931A-18239FF22F26}" srcOrd="0" destOrd="0" presId="urn:microsoft.com/office/officeart/2005/8/layout/orgChart1"/>
    <dgm:cxn modelId="{FF96569D-D654-4212-BF48-DB0232E3F475}" srcId="{9E5AA864-CB64-4A30-AF87-F7BCF7741FFA}" destId="{27AFFEB4-4F9E-4901-A376-57F68E89A4E8}" srcOrd="0" destOrd="0" parTransId="{F88786FE-34F6-49AC-8A9A-44AF511F6E2C}" sibTransId="{7527E61C-03FD-42F3-8C97-0CFA66146A8D}"/>
    <dgm:cxn modelId="{FE125EC7-B867-481F-B3F1-5659CC8D2B7B}" srcId="{27AFFEB4-4F9E-4901-A376-57F68E89A4E8}" destId="{1EA33AF9-AF24-421E-84FE-6196EE1E7816}" srcOrd="2" destOrd="0" parTransId="{259126B4-2E66-4C56-B864-AB5104C41491}" sibTransId="{5B2C72C6-0F27-4499-91D1-9F751631BEBA}"/>
    <dgm:cxn modelId="{2D26B854-8EF2-45B5-971D-E7932095FE7B}" type="presOf" srcId="{9E5AA864-CB64-4A30-AF87-F7BCF7741FFA}" destId="{E8D1BE48-FBB3-4B4F-A118-2E02DBFD9B00}" srcOrd="0" destOrd="0" presId="urn:microsoft.com/office/officeart/2005/8/layout/orgChart1"/>
    <dgm:cxn modelId="{7915B92F-0141-43C4-90AB-F19A3D435A2F}" type="presParOf" srcId="{E8D1BE48-FBB3-4B4F-A118-2E02DBFD9B00}" destId="{3A877351-552F-49AF-8429-DFA25FB234B2}" srcOrd="0" destOrd="0" presId="urn:microsoft.com/office/officeart/2005/8/layout/orgChart1"/>
    <dgm:cxn modelId="{09CC928F-4858-45B9-8806-D5E5B06382D9}" type="presParOf" srcId="{3A877351-552F-49AF-8429-DFA25FB234B2}" destId="{0D30591B-E185-4253-8E57-781027E8E431}" srcOrd="0" destOrd="0" presId="urn:microsoft.com/office/officeart/2005/8/layout/orgChart1"/>
    <dgm:cxn modelId="{3452EFFA-D677-4217-A5A7-A9696D8C1FF2}" type="presParOf" srcId="{0D30591B-E185-4253-8E57-781027E8E431}" destId="{65D8A0B5-DF29-41D3-94B2-75A23529DE26}" srcOrd="0" destOrd="0" presId="urn:microsoft.com/office/officeart/2005/8/layout/orgChart1"/>
    <dgm:cxn modelId="{B9143410-5065-48B3-BFBA-69B8F5743E1A}" type="presParOf" srcId="{0D30591B-E185-4253-8E57-781027E8E431}" destId="{A92DA003-C383-470E-AA5A-C5250B9AB70B}" srcOrd="1" destOrd="0" presId="urn:microsoft.com/office/officeart/2005/8/layout/orgChart1"/>
    <dgm:cxn modelId="{8909E5AA-DB76-4D0A-8A19-6B00F08EC744}" type="presParOf" srcId="{3A877351-552F-49AF-8429-DFA25FB234B2}" destId="{FCA6A4D2-BB11-4DD8-91CB-C614AE1D2B86}" srcOrd="1" destOrd="0" presId="urn:microsoft.com/office/officeart/2005/8/layout/orgChart1"/>
    <dgm:cxn modelId="{22F50F75-88FC-42C8-9D48-C8A62F89F622}" type="presParOf" srcId="{FCA6A4D2-BB11-4DD8-91CB-C614AE1D2B86}" destId="{29127DEF-65DB-4674-8FE0-DFF9C82B9860}" srcOrd="0" destOrd="0" presId="urn:microsoft.com/office/officeart/2005/8/layout/orgChart1"/>
    <dgm:cxn modelId="{A93D8A3F-D71D-4588-9C91-CCC7E05F243D}" type="presParOf" srcId="{FCA6A4D2-BB11-4DD8-91CB-C614AE1D2B86}" destId="{613EA350-04EE-46E3-8027-0D38DEB2C6B7}" srcOrd="1" destOrd="0" presId="urn:microsoft.com/office/officeart/2005/8/layout/orgChart1"/>
    <dgm:cxn modelId="{3D4E55ED-0190-4321-A4E9-FABEF26D2D8B}" type="presParOf" srcId="{613EA350-04EE-46E3-8027-0D38DEB2C6B7}" destId="{C2B8073A-B96D-4F0A-9186-9DBCF2AF24BE}" srcOrd="0" destOrd="0" presId="urn:microsoft.com/office/officeart/2005/8/layout/orgChart1"/>
    <dgm:cxn modelId="{CE4E8C5C-F86F-49AB-BFD7-DE08D10925E8}" type="presParOf" srcId="{C2B8073A-B96D-4F0A-9186-9DBCF2AF24BE}" destId="{4D5FFAEE-538D-45B6-982E-A491D7ACEA84}" srcOrd="0" destOrd="0" presId="urn:microsoft.com/office/officeart/2005/8/layout/orgChart1"/>
    <dgm:cxn modelId="{3F4498F1-2799-43E8-B328-90C5C92307CD}" type="presParOf" srcId="{C2B8073A-B96D-4F0A-9186-9DBCF2AF24BE}" destId="{6F18CC37-1EBE-402F-983F-921E4B4D7BD7}" srcOrd="1" destOrd="0" presId="urn:microsoft.com/office/officeart/2005/8/layout/orgChart1"/>
    <dgm:cxn modelId="{317F07C7-81AF-45AA-AA3D-2FC66261B046}" type="presParOf" srcId="{613EA350-04EE-46E3-8027-0D38DEB2C6B7}" destId="{143C7C56-9470-412E-B2F0-5F199793612F}" srcOrd="1" destOrd="0" presId="urn:microsoft.com/office/officeart/2005/8/layout/orgChart1"/>
    <dgm:cxn modelId="{2EC228EC-BA75-4908-BCB8-A285D2F1245C}" type="presParOf" srcId="{613EA350-04EE-46E3-8027-0D38DEB2C6B7}" destId="{88BFDD56-1273-4F2F-BF14-D4493A924DBE}" srcOrd="2" destOrd="0" presId="urn:microsoft.com/office/officeart/2005/8/layout/orgChart1"/>
    <dgm:cxn modelId="{99FD8DB0-225E-42F8-BC86-E1E7EBD74319}" type="presParOf" srcId="{FCA6A4D2-BB11-4DD8-91CB-C614AE1D2B86}" destId="{A15B4996-6ECC-4ED9-A223-1F12F15B3A69}" srcOrd="2" destOrd="0" presId="urn:microsoft.com/office/officeart/2005/8/layout/orgChart1"/>
    <dgm:cxn modelId="{88AB58FB-6A06-4F0A-84D7-3367342EAAF0}" type="presParOf" srcId="{FCA6A4D2-BB11-4DD8-91CB-C614AE1D2B86}" destId="{153E5361-6FA5-4DC2-8A0D-6896B00F27B7}" srcOrd="3" destOrd="0" presId="urn:microsoft.com/office/officeart/2005/8/layout/orgChart1"/>
    <dgm:cxn modelId="{F7E67A1A-7A6E-4F85-A8FD-2123DD12A712}" type="presParOf" srcId="{153E5361-6FA5-4DC2-8A0D-6896B00F27B7}" destId="{1DD09C9A-3297-491B-BF69-34802AB89001}" srcOrd="0" destOrd="0" presId="urn:microsoft.com/office/officeart/2005/8/layout/orgChart1"/>
    <dgm:cxn modelId="{9945F3B5-A26D-4143-91C6-47A55E18F885}" type="presParOf" srcId="{1DD09C9A-3297-491B-BF69-34802AB89001}" destId="{DC442CB7-C66B-40BB-B6E9-4262E6C1969C}" srcOrd="0" destOrd="0" presId="urn:microsoft.com/office/officeart/2005/8/layout/orgChart1"/>
    <dgm:cxn modelId="{750FCCBA-800C-403A-A3FC-0602F79E4F85}" type="presParOf" srcId="{1DD09C9A-3297-491B-BF69-34802AB89001}" destId="{EC5A9E97-B7FE-44B0-9455-1BB6DC50ED12}" srcOrd="1" destOrd="0" presId="urn:microsoft.com/office/officeart/2005/8/layout/orgChart1"/>
    <dgm:cxn modelId="{1A7D32A4-334C-4CFA-B5CE-74D37D6AF446}" type="presParOf" srcId="{153E5361-6FA5-4DC2-8A0D-6896B00F27B7}" destId="{B898AE8A-23DF-428F-BF69-07D7BEFDA7B0}" srcOrd="1" destOrd="0" presId="urn:microsoft.com/office/officeart/2005/8/layout/orgChart1"/>
    <dgm:cxn modelId="{89377C6D-92C3-4CA9-A6BB-D71B0723CA3E}" type="presParOf" srcId="{153E5361-6FA5-4DC2-8A0D-6896B00F27B7}" destId="{D4B555F5-62DF-45A1-8A6B-56D83A51A2C9}" srcOrd="2" destOrd="0" presId="urn:microsoft.com/office/officeart/2005/8/layout/orgChart1"/>
    <dgm:cxn modelId="{E9EBFF8A-0F39-4567-A8A9-F41EE06ECE2C}" type="presParOf" srcId="{FCA6A4D2-BB11-4DD8-91CB-C614AE1D2B86}" destId="{72B41DD2-529B-47E8-B9E2-9A0A500254CA}" srcOrd="4" destOrd="0" presId="urn:microsoft.com/office/officeart/2005/8/layout/orgChart1"/>
    <dgm:cxn modelId="{A0607D37-C785-4D9C-995D-4FC7E42D961B}" type="presParOf" srcId="{FCA6A4D2-BB11-4DD8-91CB-C614AE1D2B86}" destId="{042DE85C-1D64-4CBE-963F-4755EAFEB882}" srcOrd="5" destOrd="0" presId="urn:microsoft.com/office/officeart/2005/8/layout/orgChart1"/>
    <dgm:cxn modelId="{75DA54E0-9E08-4FA5-A816-AE53CAA882F5}" type="presParOf" srcId="{042DE85C-1D64-4CBE-963F-4755EAFEB882}" destId="{AD4442D9-DB42-46FE-A917-825831341AF1}" srcOrd="0" destOrd="0" presId="urn:microsoft.com/office/officeart/2005/8/layout/orgChart1"/>
    <dgm:cxn modelId="{D60A390C-EED0-4E18-9B61-7F6B51767088}" type="presParOf" srcId="{AD4442D9-DB42-46FE-A917-825831341AF1}" destId="{8EE97AC3-321E-49ED-8ACA-9F2D797B2C15}" srcOrd="0" destOrd="0" presId="urn:microsoft.com/office/officeart/2005/8/layout/orgChart1"/>
    <dgm:cxn modelId="{A8E45CF8-3AF4-4223-8BDB-1FC3960933EA}" type="presParOf" srcId="{AD4442D9-DB42-46FE-A917-825831341AF1}" destId="{5962DC40-3008-4C4D-BB92-714432669855}" srcOrd="1" destOrd="0" presId="urn:microsoft.com/office/officeart/2005/8/layout/orgChart1"/>
    <dgm:cxn modelId="{C9AFB574-EAA0-4B62-9063-52A3DE82E558}" type="presParOf" srcId="{042DE85C-1D64-4CBE-963F-4755EAFEB882}" destId="{3B37C503-AB5C-4039-A98F-2CE678F12354}" srcOrd="1" destOrd="0" presId="urn:microsoft.com/office/officeart/2005/8/layout/orgChart1"/>
    <dgm:cxn modelId="{C5743EC0-14EF-4DBE-801F-F8E3477E2D1A}" type="presParOf" srcId="{042DE85C-1D64-4CBE-963F-4755EAFEB882}" destId="{78EE460E-1F3E-44DF-B152-0F9A8B3777B6}" srcOrd="2" destOrd="0" presId="urn:microsoft.com/office/officeart/2005/8/layout/orgChart1"/>
    <dgm:cxn modelId="{556BC249-99E3-4685-B7F6-8DBE584D92E1}" type="presParOf" srcId="{FCA6A4D2-BB11-4DD8-91CB-C614AE1D2B86}" destId="{BD13DD8D-CC4B-4F29-9BA3-19F4DD570D15}" srcOrd="6" destOrd="0" presId="urn:microsoft.com/office/officeart/2005/8/layout/orgChart1"/>
    <dgm:cxn modelId="{ED6550E3-B2BB-4069-99C6-A2572E773416}" type="presParOf" srcId="{FCA6A4D2-BB11-4DD8-91CB-C614AE1D2B86}" destId="{C49DF42D-082F-47BC-828E-86322AE2B306}" srcOrd="7" destOrd="0" presId="urn:microsoft.com/office/officeart/2005/8/layout/orgChart1"/>
    <dgm:cxn modelId="{D43B1192-D39A-4A62-822B-0A01230AED2A}" type="presParOf" srcId="{C49DF42D-082F-47BC-828E-86322AE2B306}" destId="{E1DB9590-C6EA-41CB-B109-EBFADBDF78E3}" srcOrd="0" destOrd="0" presId="urn:microsoft.com/office/officeart/2005/8/layout/orgChart1"/>
    <dgm:cxn modelId="{4FC3C970-178B-4C0A-BEC6-231F7B930A7F}" type="presParOf" srcId="{E1DB9590-C6EA-41CB-B109-EBFADBDF78E3}" destId="{681811C4-9FE4-4F6C-9727-F47471DCFB8E}" srcOrd="0" destOrd="0" presId="urn:microsoft.com/office/officeart/2005/8/layout/orgChart1"/>
    <dgm:cxn modelId="{ABB9C65C-7925-45C0-A4A3-778B4D2C53A5}" type="presParOf" srcId="{E1DB9590-C6EA-41CB-B109-EBFADBDF78E3}" destId="{48B96AE3-792E-4E05-86CD-399E0F453760}" srcOrd="1" destOrd="0" presId="urn:microsoft.com/office/officeart/2005/8/layout/orgChart1"/>
    <dgm:cxn modelId="{CA27EC21-4C88-4C0E-BEAE-4D256C66759C}" type="presParOf" srcId="{C49DF42D-082F-47BC-828E-86322AE2B306}" destId="{B5B04A37-6FC1-4AEA-BA1C-9BE7B261EEAC}" srcOrd="1" destOrd="0" presId="urn:microsoft.com/office/officeart/2005/8/layout/orgChart1"/>
    <dgm:cxn modelId="{0EDEE443-BA53-4C7C-AE34-2CC66F65D5D4}" type="presParOf" srcId="{C49DF42D-082F-47BC-828E-86322AE2B306}" destId="{7A7396E5-E921-44FF-A997-96C26AE3C15D}" srcOrd="2" destOrd="0" presId="urn:microsoft.com/office/officeart/2005/8/layout/orgChart1"/>
    <dgm:cxn modelId="{A97BA51D-204A-4C47-8839-20D2E00804A2}" type="presParOf" srcId="{3A877351-552F-49AF-8429-DFA25FB234B2}" destId="{A329C800-8FD1-4020-AE81-13E067AA2B22}" srcOrd="2" destOrd="0" presId="urn:microsoft.com/office/officeart/2005/8/layout/orgChart1"/>
    <dgm:cxn modelId="{EEA4AB99-E764-4D7D-8B59-409BC0004413}" type="presParOf" srcId="{A329C800-8FD1-4020-AE81-13E067AA2B22}" destId="{878B1FFD-0150-4B8B-8804-656CA8EFC7A2}" srcOrd="0" destOrd="0" presId="urn:microsoft.com/office/officeart/2005/8/layout/orgChart1"/>
    <dgm:cxn modelId="{C380032F-07A8-4E20-8D54-71F19CE9242A}" type="presParOf" srcId="{A329C800-8FD1-4020-AE81-13E067AA2B22}" destId="{324CA614-A642-42EB-BDDB-EFCF23A90FC9}" srcOrd="1" destOrd="0" presId="urn:microsoft.com/office/officeart/2005/8/layout/orgChart1"/>
    <dgm:cxn modelId="{0B5C0610-B1C3-4E82-A30F-5FC7ADCDBC0E}" type="presParOf" srcId="{324CA614-A642-42EB-BDDB-EFCF23A90FC9}" destId="{0687F943-39C1-4E35-896F-D344E7C921C4}" srcOrd="0" destOrd="0" presId="urn:microsoft.com/office/officeart/2005/8/layout/orgChart1"/>
    <dgm:cxn modelId="{5744D1DD-76CF-41E2-915D-6651548AA1DF}" type="presParOf" srcId="{0687F943-39C1-4E35-896F-D344E7C921C4}" destId="{29F219C3-65B1-4DCC-931A-18239FF22F26}" srcOrd="0" destOrd="0" presId="urn:microsoft.com/office/officeart/2005/8/layout/orgChart1"/>
    <dgm:cxn modelId="{AE3DE989-7620-44FF-ACBE-701F4E27F8E1}" type="presParOf" srcId="{0687F943-39C1-4E35-896F-D344E7C921C4}" destId="{D0D3CA79-79BA-44F9-9302-41B9B13DD916}" srcOrd="1" destOrd="0" presId="urn:microsoft.com/office/officeart/2005/8/layout/orgChart1"/>
    <dgm:cxn modelId="{716FAFE7-EDC6-4AC5-934F-1208BEA69144}" type="presParOf" srcId="{324CA614-A642-42EB-BDDB-EFCF23A90FC9}" destId="{BC318CFE-AA21-4504-934C-85328E269E3D}" srcOrd="1" destOrd="0" presId="urn:microsoft.com/office/officeart/2005/8/layout/orgChart1"/>
    <dgm:cxn modelId="{6F858810-4D01-43C5-BC40-0D2B60315B42}" type="presParOf" srcId="{324CA614-A642-42EB-BDDB-EFCF23A90FC9}" destId="{5042C2DB-57C7-4E9E-B50B-0D49320A25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E6C0D85-FB64-43E7-B95D-2A2A45721D9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401B2C-5CA7-461D-87F0-71B269324FC4}">
      <dgm:prSet phldrT="[Текст]"/>
      <dgm:spPr/>
      <dgm:t>
        <a:bodyPr/>
        <a:lstStyle/>
        <a:p>
          <a:r>
            <a:rPr lang="ru-RU" dirty="0" smtClean="0"/>
            <a:t>Порядок исчисления и уплаты сбора </a:t>
          </a:r>
          <a:endParaRPr lang="ru-RU" dirty="0"/>
        </a:p>
      </dgm:t>
    </dgm:pt>
    <dgm:pt modelId="{DB846756-A809-4D6C-928E-F6D2A5FF1FD4}" type="parTrans" cxnId="{52176C5E-0809-4BB9-BEDF-5F7F14DE690A}">
      <dgm:prSet/>
      <dgm:spPr/>
      <dgm:t>
        <a:bodyPr/>
        <a:lstStyle/>
        <a:p>
          <a:endParaRPr lang="ru-RU"/>
        </a:p>
      </dgm:t>
    </dgm:pt>
    <dgm:pt modelId="{8A7C0E36-3BBE-4CD0-ABBF-3339A5F23BDE}" type="sibTrans" cxnId="{52176C5E-0809-4BB9-BEDF-5F7F14DE690A}">
      <dgm:prSet/>
      <dgm:spPr/>
      <dgm:t>
        <a:bodyPr/>
        <a:lstStyle/>
        <a:p>
          <a:endParaRPr lang="ru-RU"/>
        </a:p>
      </dgm:t>
    </dgm:pt>
    <dgm:pt modelId="{EE4440BE-EDC9-4A0E-A270-AA415CCB8219}" type="asst">
      <dgm:prSet phldrT="[Текст]"/>
      <dgm:spPr/>
      <dgm:t>
        <a:bodyPr/>
        <a:lstStyle/>
        <a:p>
          <a:r>
            <a:rPr lang="ru-RU" dirty="0" smtClean="0"/>
            <a:t>предусмотрен в ст. 417 НК РФ</a:t>
          </a:r>
          <a:endParaRPr lang="ru-RU" dirty="0"/>
        </a:p>
      </dgm:t>
    </dgm:pt>
    <dgm:pt modelId="{EB54A3BF-ED3E-4830-A3EE-CF1A61863578}" type="parTrans" cxnId="{C2778CE4-EC4A-4CF6-8589-55804D635CD9}">
      <dgm:prSet/>
      <dgm:spPr/>
      <dgm:t>
        <a:bodyPr/>
        <a:lstStyle/>
        <a:p>
          <a:endParaRPr lang="ru-RU"/>
        </a:p>
      </dgm:t>
    </dgm:pt>
    <dgm:pt modelId="{AECC4A6C-EE52-4339-9335-965B8D6A8343}" type="sibTrans" cxnId="{C2778CE4-EC4A-4CF6-8589-55804D635CD9}">
      <dgm:prSet/>
      <dgm:spPr/>
      <dgm:t>
        <a:bodyPr/>
        <a:lstStyle/>
        <a:p>
          <a:endParaRPr lang="ru-RU"/>
        </a:p>
      </dgm:t>
    </dgm:pt>
    <dgm:pt modelId="{95C3D098-0900-4C05-894A-98B5A786F2C8}">
      <dgm:prSet phldrT="[Текст]"/>
      <dgm:spPr/>
      <dgm:t>
        <a:bodyPr/>
        <a:lstStyle/>
        <a:p>
          <a:r>
            <a:rPr lang="ru-RU" dirty="0" smtClean="0"/>
            <a:t>сумма сбора определяется плательщиком самостоятельно для каждого объекта обложения сбором начиная с периода обложения, в котором возник объект обложения сбором</a:t>
          </a:r>
          <a:endParaRPr lang="ru-RU" dirty="0"/>
        </a:p>
      </dgm:t>
    </dgm:pt>
    <dgm:pt modelId="{9059F18E-28F9-4F12-8308-9FDFC7B74328}" type="parTrans" cxnId="{B3E5C28C-3B5C-44FD-810A-4583C7DC8354}">
      <dgm:prSet/>
      <dgm:spPr/>
      <dgm:t>
        <a:bodyPr/>
        <a:lstStyle/>
        <a:p>
          <a:endParaRPr lang="ru-RU"/>
        </a:p>
      </dgm:t>
    </dgm:pt>
    <dgm:pt modelId="{48BD6A16-A21E-4800-9EF2-8733567AAD75}" type="sibTrans" cxnId="{B3E5C28C-3B5C-44FD-810A-4583C7DC8354}">
      <dgm:prSet/>
      <dgm:spPr/>
      <dgm:t>
        <a:bodyPr/>
        <a:lstStyle/>
        <a:p>
          <a:endParaRPr lang="ru-RU"/>
        </a:p>
      </dgm:t>
    </dgm:pt>
    <dgm:pt modelId="{75FD0AE7-5007-4D5A-AC8B-05ABA6BDE96E}">
      <dgm:prSet phldrT="[Текст]"/>
      <dgm:spPr/>
      <dgm:t>
        <a:bodyPr/>
        <a:lstStyle/>
        <a:p>
          <a:r>
            <a:rPr lang="ru-RU" smtClean="0"/>
            <a:t>уплата сбора производится не позднее 25го числа месяца, следующего за периодом обложения</a:t>
          </a:r>
          <a:endParaRPr lang="ru-RU" dirty="0"/>
        </a:p>
      </dgm:t>
    </dgm:pt>
    <dgm:pt modelId="{933927C3-D4FE-4A56-BF25-F82643DAAB4A}" type="parTrans" cxnId="{783BD51F-E5B9-4762-B882-4C8A828826D6}">
      <dgm:prSet/>
      <dgm:spPr/>
      <dgm:t>
        <a:bodyPr/>
        <a:lstStyle/>
        <a:p>
          <a:endParaRPr lang="ru-RU"/>
        </a:p>
      </dgm:t>
    </dgm:pt>
    <dgm:pt modelId="{175812D9-FED7-4F0F-8A21-DC05E06D391C}" type="sibTrans" cxnId="{783BD51F-E5B9-4762-B882-4C8A828826D6}">
      <dgm:prSet/>
      <dgm:spPr/>
      <dgm:t>
        <a:bodyPr/>
        <a:lstStyle/>
        <a:p>
          <a:endParaRPr lang="ru-RU"/>
        </a:p>
      </dgm:t>
    </dgm:pt>
    <dgm:pt modelId="{4D46C4FF-8DF5-496C-A9DE-EF110FEF7C11}">
      <dgm:prSet phldrT="[Текст]"/>
      <dgm:spPr/>
      <dgm:t>
        <a:bodyPr/>
        <a:lstStyle/>
        <a:p>
          <a:r>
            <a:rPr lang="ru-RU" dirty="0" smtClean="0"/>
            <a:t>в случае представления информации о выявленных объектах обложения сбором, в отношении которых в налоговый орган не представлено уведомление , налоговый орган направляет плательщику сбора требование об уплате сбора в срок не позднее 30 дней со дня поступления указанной информации</a:t>
          </a:r>
          <a:endParaRPr lang="ru-RU" dirty="0"/>
        </a:p>
      </dgm:t>
    </dgm:pt>
    <dgm:pt modelId="{0FDB8102-B88B-4BBA-B9F2-87F3F58D1A8E}" type="parTrans" cxnId="{893DCE14-CDD3-441B-BADD-94BA5C7F50F9}">
      <dgm:prSet/>
      <dgm:spPr/>
      <dgm:t>
        <a:bodyPr/>
        <a:lstStyle/>
        <a:p>
          <a:endParaRPr lang="ru-RU"/>
        </a:p>
      </dgm:t>
    </dgm:pt>
    <dgm:pt modelId="{89465650-6B19-41FF-B084-796744A91B66}" type="sibTrans" cxnId="{893DCE14-CDD3-441B-BADD-94BA5C7F50F9}">
      <dgm:prSet/>
      <dgm:spPr/>
      <dgm:t>
        <a:bodyPr/>
        <a:lstStyle/>
        <a:p>
          <a:endParaRPr lang="ru-RU"/>
        </a:p>
      </dgm:t>
    </dgm:pt>
    <dgm:pt modelId="{3D9848AC-7091-4A8A-A5A4-27353E515678}" type="pres">
      <dgm:prSet presAssocID="{CE6C0D85-FB64-43E7-B95D-2A2A45721D9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64BEF1-9E9A-4B8D-BF28-C498AAB387C7}" type="pres">
      <dgm:prSet presAssocID="{1D401B2C-5CA7-461D-87F0-71B269324FC4}" presName="hierRoot1" presStyleCnt="0">
        <dgm:presLayoutVars>
          <dgm:hierBranch val="init"/>
        </dgm:presLayoutVars>
      </dgm:prSet>
      <dgm:spPr/>
    </dgm:pt>
    <dgm:pt modelId="{6485E0D7-3ED9-47EB-B55E-596234B9998F}" type="pres">
      <dgm:prSet presAssocID="{1D401B2C-5CA7-461D-87F0-71B269324FC4}" presName="rootComposite1" presStyleCnt="0"/>
      <dgm:spPr/>
    </dgm:pt>
    <dgm:pt modelId="{85D4BC8C-60E3-422B-B3C6-BF735689F04D}" type="pres">
      <dgm:prSet presAssocID="{1D401B2C-5CA7-461D-87F0-71B269324FC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60A818-7FC0-4F5C-A069-ED578AD9CD4D}" type="pres">
      <dgm:prSet presAssocID="{1D401B2C-5CA7-461D-87F0-71B269324FC4}" presName="rootConnector1" presStyleLbl="node1" presStyleIdx="0" presStyleCnt="0"/>
      <dgm:spPr/>
    </dgm:pt>
    <dgm:pt modelId="{32CAB999-327F-4C3E-9F31-41876A2F9FB0}" type="pres">
      <dgm:prSet presAssocID="{1D401B2C-5CA7-461D-87F0-71B269324FC4}" presName="hierChild2" presStyleCnt="0"/>
      <dgm:spPr/>
    </dgm:pt>
    <dgm:pt modelId="{9CA567F9-0CF5-4F2F-B0F5-B572122447AE}" type="pres">
      <dgm:prSet presAssocID="{9059F18E-28F9-4F12-8308-9FDFC7B74328}" presName="Name37" presStyleLbl="parChTrans1D2" presStyleIdx="0" presStyleCnt="4"/>
      <dgm:spPr/>
    </dgm:pt>
    <dgm:pt modelId="{1B9DFA9E-AB5A-4473-AE53-82DD81D20CA9}" type="pres">
      <dgm:prSet presAssocID="{95C3D098-0900-4C05-894A-98B5A786F2C8}" presName="hierRoot2" presStyleCnt="0">
        <dgm:presLayoutVars>
          <dgm:hierBranch val="init"/>
        </dgm:presLayoutVars>
      </dgm:prSet>
      <dgm:spPr/>
    </dgm:pt>
    <dgm:pt modelId="{7987554E-35FC-436A-8227-2CE1CF1205E9}" type="pres">
      <dgm:prSet presAssocID="{95C3D098-0900-4C05-894A-98B5A786F2C8}" presName="rootComposite" presStyleCnt="0"/>
      <dgm:spPr/>
    </dgm:pt>
    <dgm:pt modelId="{5BCE3D2B-DB32-4F68-86B3-E79AFBD5AC64}" type="pres">
      <dgm:prSet presAssocID="{95C3D098-0900-4C05-894A-98B5A786F2C8}" presName="rootText" presStyleLbl="node2" presStyleIdx="0" presStyleCnt="3" custScaleX="110545" custScaleY="1952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6B6E20-AACE-4D04-8E56-B997166D62AB}" type="pres">
      <dgm:prSet presAssocID="{95C3D098-0900-4C05-894A-98B5A786F2C8}" presName="rootConnector" presStyleLbl="node2" presStyleIdx="0" presStyleCnt="3"/>
      <dgm:spPr/>
    </dgm:pt>
    <dgm:pt modelId="{14E02F2C-CC80-4F09-92A3-1FF9124ED226}" type="pres">
      <dgm:prSet presAssocID="{95C3D098-0900-4C05-894A-98B5A786F2C8}" presName="hierChild4" presStyleCnt="0"/>
      <dgm:spPr/>
    </dgm:pt>
    <dgm:pt modelId="{17BDE69B-6E50-49AE-9674-B794123A1012}" type="pres">
      <dgm:prSet presAssocID="{95C3D098-0900-4C05-894A-98B5A786F2C8}" presName="hierChild5" presStyleCnt="0"/>
      <dgm:spPr/>
    </dgm:pt>
    <dgm:pt modelId="{9A9408DA-3F6E-4F32-8868-D8BE20E0D812}" type="pres">
      <dgm:prSet presAssocID="{933927C3-D4FE-4A56-BF25-F82643DAAB4A}" presName="Name37" presStyleLbl="parChTrans1D2" presStyleIdx="1" presStyleCnt="4"/>
      <dgm:spPr/>
    </dgm:pt>
    <dgm:pt modelId="{F424C0EF-2552-4C8B-B264-96FD9E074903}" type="pres">
      <dgm:prSet presAssocID="{75FD0AE7-5007-4D5A-AC8B-05ABA6BDE96E}" presName="hierRoot2" presStyleCnt="0">
        <dgm:presLayoutVars>
          <dgm:hierBranch val="init"/>
        </dgm:presLayoutVars>
      </dgm:prSet>
      <dgm:spPr/>
    </dgm:pt>
    <dgm:pt modelId="{1AE99C4F-98A3-4C33-8CF5-1B31788388B9}" type="pres">
      <dgm:prSet presAssocID="{75FD0AE7-5007-4D5A-AC8B-05ABA6BDE96E}" presName="rootComposite" presStyleCnt="0"/>
      <dgm:spPr/>
    </dgm:pt>
    <dgm:pt modelId="{BA1961BC-524D-43BF-88C4-E85F48682130}" type="pres">
      <dgm:prSet presAssocID="{75FD0AE7-5007-4D5A-AC8B-05ABA6BDE96E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45B266-320F-4CFC-B7FE-491AA5785146}" type="pres">
      <dgm:prSet presAssocID="{75FD0AE7-5007-4D5A-AC8B-05ABA6BDE96E}" presName="rootConnector" presStyleLbl="node2" presStyleIdx="1" presStyleCnt="3"/>
      <dgm:spPr/>
    </dgm:pt>
    <dgm:pt modelId="{75721EBF-0E1D-4E56-AC73-255886B07524}" type="pres">
      <dgm:prSet presAssocID="{75FD0AE7-5007-4D5A-AC8B-05ABA6BDE96E}" presName="hierChild4" presStyleCnt="0"/>
      <dgm:spPr/>
    </dgm:pt>
    <dgm:pt modelId="{910F8905-51DE-4C4D-B2BB-E35141E8A9C4}" type="pres">
      <dgm:prSet presAssocID="{75FD0AE7-5007-4D5A-AC8B-05ABA6BDE96E}" presName="hierChild5" presStyleCnt="0"/>
      <dgm:spPr/>
    </dgm:pt>
    <dgm:pt modelId="{8C71EA72-157F-4AE2-98A3-F7FCF0BD602C}" type="pres">
      <dgm:prSet presAssocID="{0FDB8102-B88B-4BBA-B9F2-87F3F58D1A8E}" presName="Name37" presStyleLbl="parChTrans1D2" presStyleIdx="2" presStyleCnt="4"/>
      <dgm:spPr/>
    </dgm:pt>
    <dgm:pt modelId="{DB08E853-0AFC-4F43-BE2E-363EB40312BD}" type="pres">
      <dgm:prSet presAssocID="{4D46C4FF-8DF5-496C-A9DE-EF110FEF7C11}" presName="hierRoot2" presStyleCnt="0">
        <dgm:presLayoutVars>
          <dgm:hierBranch val="init"/>
        </dgm:presLayoutVars>
      </dgm:prSet>
      <dgm:spPr/>
    </dgm:pt>
    <dgm:pt modelId="{5F583CFD-6938-44BE-8610-5A3B07820EB4}" type="pres">
      <dgm:prSet presAssocID="{4D46C4FF-8DF5-496C-A9DE-EF110FEF7C11}" presName="rootComposite" presStyleCnt="0"/>
      <dgm:spPr/>
    </dgm:pt>
    <dgm:pt modelId="{77758BF0-03A8-4A8E-99AC-FB0C859B77A8}" type="pres">
      <dgm:prSet presAssocID="{4D46C4FF-8DF5-496C-A9DE-EF110FEF7C11}" presName="rootText" presStyleLbl="node2" presStyleIdx="2" presStyleCnt="3" custScaleX="133816" custScaleY="2540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5BDFA1-1D57-4919-B0BF-F4AF5BC7108D}" type="pres">
      <dgm:prSet presAssocID="{4D46C4FF-8DF5-496C-A9DE-EF110FEF7C11}" presName="rootConnector" presStyleLbl="node2" presStyleIdx="2" presStyleCnt="3"/>
      <dgm:spPr/>
    </dgm:pt>
    <dgm:pt modelId="{827785D4-C51C-400E-B67A-5156099E7CFE}" type="pres">
      <dgm:prSet presAssocID="{4D46C4FF-8DF5-496C-A9DE-EF110FEF7C11}" presName="hierChild4" presStyleCnt="0"/>
      <dgm:spPr/>
    </dgm:pt>
    <dgm:pt modelId="{B5706741-6C11-4308-B793-D60DDAA04D1F}" type="pres">
      <dgm:prSet presAssocID="{4D46C4FF-8DF5-496C-A9DE-EF110FEF7C11}" presName="hierChild5" presStyleCnt="0"/>
      <dgm:spPr/>
    </dgm:pt>
    <dgm:pt modelId="{BB41B817-31CB-421D-9ABC-F63C4AA83A77}" type="pres">
      <dgm:prSet presAssocID="{1D401B2C-5CA7-461D-87F0-71B269324FC4}" presName="hierChild3" presStyleCnt="0"/>
      <dgm:spPr/>
    </dgm:pt>
    <dgm:pt modelId="{75EC25FA-2109-4FDD-92BC-27E41B44051C}" type="pres">
      <dgm:prSet presAssocID="{EB54A3BF-ED3E-4830-A3EE-CF1A61863578}" presName="Name111" presStyleLbl="parChTrans1D2" presStyleIdx="3" presStyleCnt="4"/>
      <dgm:spPr/>
    </dgm:pt>
    <dgm:pt modelId="{5198B2E7-6684-4456-9AE2-2EA797828800}" type="pres">
      <dgm:prSet presAssocID="{EE4440BE-EDC9-4A0E-A270-AA415CCB8219}" presName="hierRoot3" presStyleCnt="0">
        <dgm:presLayoutVars>
          <dgm:hierBranch val="init"/>
        </dgm:presLayoutVars>
      </dgm:prSet>
      <dgm:spPr/>
    </dgm:pt>
    <dgm:pt modelId="{C3AC434D-9FE8-492C-A073-750BBC373EA0}" type="pres">
      <dgm:prSet presAssocID="{EE4440BE-EDC9-4A0E-A270-AA415CCB8219}" presName="rootComposite3" presStyleCnt="0"/>
      <dgm:spPr/>
    </dgm:pt>
    <dgm:pt modelId="{9D72FD3F-3CD5-407F-88D2-0E3A7F1BE62A}" type="pres">
      <dgm:prSet presAssocID="{EE4440BE-EDC9-4A0E-A270-AA415CCB8219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09CB66-BFF2-4C8A-94FD-ED1B58593F89}" type="pres">
      <dgm:prSet presAssocID="{EE4440BE-EDC9-4A0E-A270-AA415CCB8219}" presName="rootConnector3" presStyleLbl="asst1" presStyleIdx="0" presStyleCnt="1"/>
      <dgm:spPr/>
    </dgm:pt>
    <dgm:pt modelId="{4B38BF0E-1725-41E2-8D30-1BFC370E47EC}" type="pres">
      <dgm:prSet presAssocID="{EE4440BE-EDC9-4A0E-A270-AA415CCB8219}" presName="hierChild6" presStyleCnt="0"/>
      <dgm:spPr/>
    </dgm:pt>
    <dgm:pt modelId="{B9B52CB8-7B04-46A5-A1DE-F230D5EA3C15}" type="pres">
      <dgm:prSet presAssocID="{EE4440BE-EDC9-4A0E-A270-AA415CCB8219}" presName="hierChild7" presStyleCnt="0"/>
      <dgm:spPr/>
    </dgm:pt>
  </dgm:ptLst>
  <dgm:cxnLst>
    <dgm:cxn modelId="{2231526A-24F8-4FE4-94E2-2C3974AB4C80}" type="presOf" srcId="{4D46C4FF-8DF5-496C-A9DE-EF110FEF7C11}" destId="{615BDFA1-1D57-4919-B0BF-F4AF5BC7108D}" srcOrd="1" destOrd="0" presId="urn:microsoft.com/office/officeart/2005/8/layout/orgChart1"/>
    <dgm:cxn modelId="{EFD72680-1687-49C8-A3F8-5073D55E072E}" type="presOf" srcId="{EE4440BE-EDC9-4A0E-A270-AA415CCB8219}" destId="{9909CB66-BFF2-4C8A-94FD-ED1B58593F89}" srcOrd="1" destOrd="0" presId="urn:microsoft.com/office/officeart/2005/8/layout/orgChart1"/>
    <dgm:cxn modelId="{D9E4062B-8A90-44F1-B4FC-228EA4F7F7F1}" type="presOf" srcId="{1D401B2C-5CA7-461D-87F0-71B269324FC4}" destId="{EB60A818-7FC0-4F5C-A069-ED578AD9CD4D}" srcOrd="1" destOrd="0" presId="urn:microsoft.com/office/officeart/2005/8/layout/orgChart1"/>
    <dgm:cxn modelId="{4459C530-918B-45E5-AE02-4F7E6498292B}" type="presOf" srcId="{EB54A3BF-ED3E-4830-A3EE-CF1A61863578}" destId="{75EC25FA-2109-4FDD-92BC-27E41B44051C}" srcOrd="0" destOrd="0" presId="urn:microsoft.com/office/officeart/2005/8/layout/orgChart1"/>
    <dgm:cxn modelId="{B3E5C28C-3B5C-44FD-810A-4583C7DC8354}" srcId="{1D401B2C-5CA7-461D-87F0-71B269324FC4}" destId="{95C3D098-0900-4C05-894A-98B5A786F2C8}" srcOrd="1" destOrd="0" parTransId="{9059F18E-28F9-4F12-8308-9FDFC7B74328}" sibTransId="{48BD6A16-A21E-4800-9EF2-8733567AAD75}"/>
    <dgm:cxn modelId="{F94097C8-63A4-4DD6-BB73-C3EECC9EA4B1}" type="presOf" srcId="{EE4440BE-EDC9-4A0E-A270-AA415CCB8219}" destId="{9D72FD3F-3CD5-407F-88D2-0E3A7F1BE62A}" srcOrd="0" destOrd="0" presId="urn:microsoft.com/office/officeart/2005/8/layout/orgChart1"/>
    <dgm:cxn modelId="{09B63F0E-E56E-40A3-86FB-58AF733281A8}" type="presOf" srcId="{95C3D098-0900-4C05-894A-98B5A786F2C8}" destId="{5BCE3D2B-DB32-4F68-86B3-E79AFBD5AC64}" srcOrd="0" destOrd="0" presId="urn:microsoft.com/office/officeart/2005/8/layout/orgChart1"/>
    <dgm:cxn modelId="{C2778CE4-EC4A-4CF6-8589-55804D635CD9}" srcId="{1D401B2C-5CA7-461D-87F0-71B269324FC4}" destId="{EE4440BE-EDC9-4A0E-A270-AA415CCB8219}" srcOrd="0" destOrd="0" parTransId="{EB54A3BF-ED3E-4830-A3EE-CF1A61863578}" sibTransId="{AECC4A6C-EE52-4339-9335-965B8D6A8343}"/>
    <dgm:cxn modelId="{893DCE14-CDD3-441B-BADD-94BA5C7F50F9}" srcId="{1D401B2C-5CA7-461D-87F0-71B269324FC4}" destId="{4D46C4FF-8DF5-496C-A9DE-EF110FEF7C11}" srcOrd="3" destOrd="0" parTransId="{0FDB8102-B88B-4BBA-B9F2-87F3F58D1A8E}" sibTransId="{89465650-6B19-41FF-B084-796744A91B66}"/>
    <dgm:cxn modelId="{992883B7-E4D6-4847-9757-ACDD6F804BD7}" type="presOf" srcId="{0FDB8102-B88B-4BBA-B9F2-87F3F58D1A8E}" destId="{8C71EA72-157F-4AE2-98A3-F7FCF0BD602C}" srcOrd="0" destOrd="0" presId="urn:microsoft.com/office/officeart/2005/8/layout/orgChart1"/>
    <dgm:cxn modelId="{4BAE97B8-EA29-4A2A-A41A-93C334E52361}" type="presOf" srcId="{CE6C0D85-FB64-43E7-B95D-2A2A45721D99}" destId="{3D9848AC-7091-4A8A-A5A4-27353E515678}" srcOrd="0" destOrd="0" presId="urn:microsoft.com/office/officeart/2005/8/layout/orgChart1"/>
    <dgm:cxn modelId="{52176C5E-0809-4BB9-BEDF-5F7F14DE690A}" srcId="{CE6C0D85-FB64-43E7-B95D-2A2A45721D99}" destId="{1D401B2C-5CA7-461D-87F0-71B269324FC4}" srcOrd="0" destOrd="0" parTransId="{DB846756-A809-4D6C-928E-F6D2A5FF1FD4}" sibTransId="{8A7C0E36-3BBE-4CD0-ABBF-3339A5F23BDE}"/>
    <dgm:cxn modelId="{2E8CAECC-5DB1-4626-B464-5D7319C3769E}" type="presOf" srcId="{9059F18E-28F9-4F12-8308-9FDFC7B74328}" destId="{9CA567F9-0CF5-4F2F-B0F5-B572122447AE}" srcOrd="0" destOrd="0" presId="urn:microsoft.com/office/officeart/2005/8/layout/orgChart1"/>
    <dgm:cxn modelId="{D1EB9422-E8D1-4C77-A880-6F7B654F6CC9}" type="presOf" srcId="{1D401B2C-5CA7-461D-87F0-71B269324FC4}" destId="{85D4BC8C-60E3-422B-B3C6-BF735689F04D}" srcOrd="0" destOrd="0" presId="urn:microsoft.com/office/officeart/2005/8/layout/orgChart1"/>
    <dgm:cxn modelId="{D9F2AC51-7D85-4D8D-BC85-82B3E3F6C846}" type="presOf" srcId="{95C3D098-0900-4C05-894A-98B5A786F2C8}" destId="{D96B6E20-AACE-4D04-8E56-B997166D62AB}" srcOrd="1" destOrd="0" presId="urn:microsoft.com/office/officeart/2005/8/layout/orgChart1"/>
    <dgm:cxn modelId="{8EA4287A-DD32-4D72-B2F8-4FF9C071EA8A}" type="presOf" srcId="{75FD0AE7-5007-4D5A-AC8B-05ABA6BDE96E}" destId="{BA1961BC-524D-43BF-88C4-E85F48682130}" srcOrd="0" destOrd="0" presId="urn:microsoft.com/office/officeart/2005/8/layout/orgChart1"/>
    <dgm:cxn modelId="{36E5D976-4A64-40DC-9A35-5769DA4A05B3}" type="presOf" srcId="{933927C3-D4FE-4A56-BF25-F82643DAAB4A}" destId="{9A9408DA-3F6E-4F32-8868-D8BE20E0D812}" srcOrd="0" destOrd="0" presId="urn:microsoft.com/office/officeart/2005/8/layout/orgChart1"/>
    <dgm:cxn modelId="{6E798560-B1AB-4AAA-AB2C-55B623CD7585}" type="presOf" srcId="{75FD0AE7-5007-4D5A-AC8B-05ABA6BDE96E}" destId="{4C45B266-320F-4CFC-B7FE-491AA5785146}" srcOrd="1" destOrd="0" presId="urn:microsoft.com/office/officeart/2005/8/layout/orgChart1"/>
    <dgm:cxn modelId="{27F2E815-5F9C-46C0-A4F7-F00D3CFDA7DD}" type="presOf" srcId="{4D46C4FF-8DF5-496C-A9DE-EF110FEF7C11}" destId="{77758BF0-03A8-4A8E-99AC-FB0C859B77A8}" srcOrd="0" destOrd="0" presId="urn:microsoft.com/office/officeart/2005/8/layout/orgChart1"/>
    <dgm:cxn modelId="{783BD51F-E5B9-4762-B882-4C8A828826D6}" srcId="{1D401B2C-5CA7-461D-87F0-71B269324FC4}" destId="{75FD0AE7-5007-4D5A-AC8B-05ABA6BDE96E}" srcOrd="2" destOrd="0" parTransId="{933927C3-D4FE-4A56-BF25-F82643DAAB4A}" sibTransId="{175812D9-FED7-4F0F-8A21-DC05E06D391C}"/>
    <dgm:cxn modelId="{0860530F-F950-4B6D-8DCF-485BD207AE54}" type="presParOf" srcId="{3D9848AC-7091-4A8A-A5A4-27353E515678}" destId="{7264BEF1-9E9A-4B8D-BF28-C498AAB387C7}" srcOrd="0" destOrd="0" presId="urn:microsoft.com/office/officeart/2005/8/layout/orgChart1"/>
    <dgm:cxn modelId="{70272949-141E-4EDA-BB14-D32ABDE34F3D}" type="presParOf" srcId="{7264BEF1-9E9A-4B8D-BF28-C498AAB387C7}" destId="{6485E0D7-3ED9-47EB-B55E-596234B9998F}" srcOrd="0" destOrd="0" presId="urn:microsoft.com/office/officeart/2005/8/layout/orgChart1"/>
    <dgm:cxn modelId="{EF009301-39F4-4E32-A02E-39452BF255FC}" type="presParOf" srcId="{6485E0D7-3ED9-47EB-B55E-596234B9998F}" destId="{85D4BC8C-60E3-422B-B3C6-BF735689F04D}" srcOrd="0" destOrd="0" presId="urn:microsoft.com/office/officeart/2005/8/layout/orgChart1"/>
    <dgm:cxn modelId="{E4689C4F-A0AA-443C-B004-F1CF1EBC1C70}" type="presParOf" srcId="{6485E0D7-3ED9-47EB-B55E-596234B9998F}" destId="{EB60A818-7FC0-4F5C-A069-ED578AD9CD4D}" srcOrd="1" destOrd="0" presId="urn:microsoft.com/office/officeart/2005/8/layout/orgChart1"/>
    <dgm:cxn modelId="{9242F6A2-9921-4AEA-AD0F-5B78BA2F695F}" type="presParOf" srcId="{7264BEF1-9E9A-4B8D-BF28-C498AAB387C7}" destId="{32CAB999-327F-4C3E-9F31-41876A2F9FB0}" srcOrd="1" destOrd="0" presId="urn:microsoft.com/office/officeart/2005/8/layout/orgChart1"/>
    <dgm:cxn modelId="{32AED536-8C06-4036-854D-F7865DEEC0C5}" type="presParOf" srcId="{32CAB999-327F-4C3E-9F31-41876A2F9FB0}" destId="{9CA567F9-0CF5-4F2F-B0F5-B572122447AE}" srcOrd="0" destOrd="0" presId="urn:microsoft.com/office/officeart/2005/8/layout/orgChart1"/>
    <dgm:cxn modelId="{879CE48D-4DD2-4FB4-A0C3-A8C583A0BB5A}" type="presParOf" srcId="{32CAB999-327F-4C3E-9F31-41876A2F9FB0}" destId="{1B9DFA9E-AB5A-4473-AE53-82DD81D20CA9}" srcOrd="1" destOrd="0" presId="urn:microsoft.com/office/officeart/2005/8/layout/orgChart1"/>
    <dgm:cxn modelId="{B43B6BE4-BAF3-49AE-9864-1A35B113AF86}" type="presParOf" srcId="{1B9DFA9E-AB5A-4473-AE53-82DD81D20CA9}" destId="{7987554E-35FC-436A-8227-2CE1CF1205E9}" srcOrd="0" destOrd="0" presId="urn:microsoft.com/office/officeart/2005/8/layout/orgChart1"/>
    <dgm:cxn modelId="{87E6D05B-BE0F-4910-AEAD-4A16EB52205B}" type="presParOf" srcId="{7987554E-35FC-436A-8227-2CE1CF1205E9}" destId="{5BCE3D2B-DB32-4F68-86B3-E79AFBD5AC64}" srcOrd="0" destOrd="0" presId="urn:microsoft.com/office/officeart/2005/8/layout/orgChart1"/>
    <dgm:cxn modelId="{1657EB3F-25AB-4E63-BE9C-48FE7842182F}" type="presParOf" srcId="{7987554E-35FC-436A-8227-2CE1CF1205E9}" destId="{D96B6E20-AACE-4D04-8E56-B997166D62AB}" srcOrd="1" destOrd="0" presId="urn:microsoft.com/office/officeart/2005/8/layout/orgChart1"/>
    <dgm:cxn modelId="{267DD711-65C2-4C82-8ADC-D5F8046C80DF}" type="presParOf" srcId="{1B9DFA9E-AB5A-4473-AE53-82DD81D20CA9}" destId="{14E02F2C-CC80-4F09-92A3-1FF9124ED226}" srcOrd="1" destOrd="0" presId="urn:microsoft.com/office/officeart/2005/8/layout/orgChart1"/>
    <dgm:cxn modelId="{083E0BE8-4151-4C76-A0D5-BA76151F6E52}" type="presParOf" srcId="{1B9DFA9E-AB5A-4473-AE53-82DD81D20CA9}" destId="{17BDE69B-6E50-49AE-9674-B794123A1012}" srcOrd="2" destOrd="0" presId="urn:microsoft.com/office/officeart/2005/8/layout/orgChart1"/>
    <dgm:cxn modelId="{A1D1A1F2-FAFD-46E7-9E84-E6503B63437C}" type="presParOf" srcId="{32CAB999-327F-4C3E-9F31-41876A2F9FB0}" destId="{9A9408DA-3F6E-4F32-8868-D8BE20E0D812}" srcOrd="2" destOrd="0" presId="urn:microsoft.com/office/officeart/2005/8/layout/orgChart1"/>
    <dgm:cxn modelId="{77DC30DC-835D-4799-9483-E2232C8A29BE}" type="presParOf" srcId="{32CAB999-327F-4C3E-9F31-41876A2F9FB0}" destId="{F424C0EF-2552-4C8B-B264-96FD9E074903}" srcOrd="3" destOrd="0" presId="urn:microsoft.com/office/officeart/2005/8/layout/orgChart1"/>
    <dgm:cxn modelId="{C12EDAD3-4EBB-4210-A468-D35717CF1C9A}" type="presParOf" srcId="{F424C0EF-2552-4C8B-B264-96FD9E074903}" destId="{1AE99C4F-98A3-4C33-8CF5-1B31788388B9}" srcOrd="0" destOrd="0" presId="urn:microsoft.com/office/officeart/2005/8/layout/orgChart1"/>
    <dgm:cxn modelId="{376A9555-8450-4B68-90F9-F64FB98A96CA}" type="presParOf" srcId="{1AE99C4F-98A3-4C33-8CF5-1B31788388B9}" destId="{BA1961BC-524D-43BF-88C4-E85F48682130}" srcOrd="0" destOrd="0" presId="urn:microsoft.com/office/officeart/2005/8/layout/orgChart1"/>
    <dgm:cxn modelId="{133E4A11-7E33-4F47-BE2A-662437CCC3E4}" type="presParOf" srcId="{1AE99C4F-98A3-4C33-8CF5-1B31788388B9}" destId="{4C45B266-320F-4CFC-B7FE-491AA5785146}" srcOrd="1" destOrd="0" presId="urn:microsoft.com/office/officeart/2005/8/layout/orgChart1"/>
    <dgm:cxn modelId="{612F8C4C-EA84-492E-8E28-B425E41CC5D5}" type="presParOf" srcId="{F424C0EF-2552-4C8B-B264-96FD9E074903}" destId="{75721EBF-0E1D-4E56-AC73-255886B07524}" srcOrd="1" destOrd="0" presId="urn:microsoft.com/office/officeart/2005/8/layout/orgChart1"/>
    <dgm:cxn modelId="{BA5C8293-4F88-4C35-8456-AEE6FC85707D}" type="presParOf" srcId="{F424C0EF-2552-4C8B-B264-96FD9E074903}" destId="{910F8905-51DE-4C4D-B2BB-E35141E8A9C4}" srcOrd="2" destOrd="0" presId="urn:microsoft.com/office/officeart/2005/8/layout/orgChart1"/>
    <dgm:cxn modelId="{5D7528CD-2A92-400E-80FF-8120D0BF24BB}" type="presParOf" srcId="{32CAB999-327F-4C3E-9F31-41876A2F9FB0}" destId="{8C71EA72-157F-4AE2-98A3-F7FCF0BD602C}" srcOrd="4" destOrd="0" presId="urn:microsoft.com/office/officeart/2005/8/layout/orgChart1"/>
    <dgm:cxn modelId="{AB999AF5-C6E4-4868-B7E8-5EE3C7B23AEA}" type="presParOf" srcId="{32CAB999-327F-4C3E-9F31-41876A2F9FB0}" destId="{DB08E853-0AFC-4F43-BE2E-363EB40312BD}" srcOrd="5" destOrd="0" presId="urn:microsoft.com/office/officeart/2005/8/layout/orgChart1"/>
    <dgm:cxn modelId="{C4B2E26A-22A4-46C7-8301-225CA8393143}" type="presParOf" srcId="{DB08E853-0AFC-4F43-BE2E-363EB40312BD}" destId="{5F583CFD-6938-44BE-8610-5A3B07820EB4}" srcOrd="0" destOrd="0" presId="urn:microsoft.com/office/officeart/2005/8/layout/orgChart1"/>
    <dgm:cxn modelId="{78971415-48DA-40F7-BAC8-EC75E5695686}" type="presParOf" srcId="{5F583CFD-6938-44BE-8610-5A3B07820EB4}" destId="{77758BF0-03A8-4A8E-99AC-FB0C859B77A8}" srcOrd="0" destOrd="0" presId="urn:microsoft.com/office/officeart/2005/8/layout/orgChart1"/>
    <dgm:cxn modelId="{070A7A1C-5039-4A35-8889-FC215FE4C801}" type="presParOf" srcId="{5F583CFD-6938-44BE-8610-5A3B07820EB4}" destId="{615BDFA1-1D57-4919-B0BF-F4AF5BC7108D}" srcOrd="1" destOrd="0" presId="urn:microsoft.com/office/officeart/2005/8/layout/orgChart1"/>
    <dgm:cxn modelId="{A8D19580-6D72-415A-AE03-34495E325BA3}" type="presParOf" srcId="{DB08E853-0AFC-4F43-BE2E-363EB40312BD}" destId="{827785D4-C51C-400E-B67A-5156099E7CFE}" srcOrd="1" destOrd="0" presId="urn:microsoft.com/office/officeart/2005/8/layout/orgChart1"/>
    <dgm:cxn modelId="{0B8DFCF6-9BF1-4877-970A-4EE572CDA90A}" type="presParOf" srcId="{DB08E853-0AFC-4F43-BE2E-363EB40312BD}" destId="{B5706741-6C11-4308-B793-D60DDAA04D1F}" srcOrd="2" destOrd="0" presId="urn:microsoft.com/office/officeart/2005/8/layout/orgChart1"/>
    <dgm:cxn modelId="{61601FDA-B710-46FD-9AFE-4B8598A0CDF2}" type="presParOf" srcId="{7264BEF1-9E9A-4B8D-BF28-C498AAB387C7}" destId="{BB41B817-31CB-421D-9ABC-F63C4AA83A77}" srcOrd="2" destOrd="0" presId="urn:microsoft.com/office/officeart/2005/8/layout/orgChart1"/>
    <dgm:cxn modelId="{88882007-C719-4239-B7A9-EE4E830B1F1E}" type="presParOf" srcId="{BB41B817-31CB-421D-9ABC-F63C4AA83A77}" destId="{75EC25FA-2109-4FDD-92BC-27E41B44051C}" srcOrd="0" destOrd="0" presId="urn:microsoft.com/office/officeart/2005/8/layout/orgChart1"/>
    <dgm:cxn modelId="{F7D7B5AC-F119-4941-8647-438AEF99AD76}" type="presParOf" srcId="{BB41B817-31CB-421D-9ABC-F63C4AA83A77}" destId="{5198B2E7-6684-4456-9AE2-2EA797828800}" srcOrd="1" destOrd="0" presId="urn:microsoft.com/office/officeart/2005/8/layout/orgChart1"/>
    <dgm:cxn modelId="{543A23C2-F29A-480E-89AF-ABEC23F8552D}" type="presParOf" srcId="{5198B2E7-6684-4456-9AE2-2EA797828800}" destId="{C3AC434D-9FE8-492C-A073-750BBC373EA0}" srcOrd="0" destOrd="0" presId="urn:microsoft.com/office/officeart/2005/8/layout/orgChart1"/>
    <dgm:cxn modelId="{925C13C3-0DD7-4A3A-8A92-0E1667111E1F}" type="presParOf" srcId="{C3AC434D-9FE8-492C-A073-750BBC373EA0}" destId="{9D72FD3F-3CD5-407F-88D2-0E3A7F1BE62A}" srcOrd="0" destOrd="0" presId="urn:microsoft.com/office/officeart/2005/8/layout/orgChart1"/>
    <dgm:cxn modelId="{2A3F91E0-D096-4BFF-8B0B-D40B053B13C9}" type="presParOf" srcId="{C3AC434D-9FE8-492C-A073-750BBC373EA0}" destId="{9909CB66-BFF2-4C8A-94FD-ED1B58593F89}" srcOrd="1" destOrd="0" presId="urn:microsoft.com/office/officeart/2005/8/layout/orgChart1"/>
    <dgm:cxn modelId="{2591865D-0FF4-405C-9519-12B2325B0C13}" type="presParOf" srcId="{5198B2E7-6684-4456-9AE2-2EA797828800}" destId="{4B38BF0E-1725-41E2-8D30-1BFC370E47EC}" srcOrd="1" destOrd="0" presId="urn:microsoft.com/office/officeart/2005/8/layout/orgChart1"/>
    <dgm:cxn modelId="{FC9FCDE9-77B7-4907-8FF2-F7F14DBAEABB}" type="presParOf" srcId="{5198B2E7-6684-4456-9AE2-2EA797828800}" destId="{B9B52CB8-7B04-46A5-A1DE-F230D5EA3C1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5CA5D-3377-4CB4-BEEF-9BA75225D088}">
      <dsp:nvSpPr>
        <dsp:cNvPr id="0" name=""/>
        <dsp:cNvSpPr/>
      </dsp:nvSpPr>
      <dsp:spPr>
        <a:xfrm>
          <a:off x="4120717" y="2189337"/>
          <a:ext cx="2924380" cy="695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214"/>
              </a:lnTo>
              <a:lnTo>
                <a:pt x="2924380" y="474214"/>
              </a:lnTo>
              <a:lnTo>
                <a:pt x="2924380" y="6958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A1B7E-A40C-4C0E-B0FB-464310FA596E}">
      <dsp:nvSpPr>
        <dsp:cNvPr id="0" name=""/>
        <dsp:cNvSpPr/>
      </dsp:nvSpPr>
      <dsp:spPr>
        <a:xfrm>
          <a:off x="4074997" y="2189337"/>
          <a:ext cx="91440" cy="6958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58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E9EC25-8A5A-49FC-882E-CD82AFE07F38}">
      <dsp:nvSpPr>
        <dsp:cNvPr id="0" name=""/>
        <dsp:cNvSpPr/>
      </dsp:nvSpPr>
      <dsp:spPr>
        <a:xfrm>
          <a:off x="1196337" y="2189337"/>
          <a:ext cx="2924380" cy="695869"/>
        </a:xfrm>
        <a:custGeom>
          <a:avLst/>
          <a:gdLst/>
          <a:ahLst/>
          <a:cxnLst/>
          <a:rect l="0" t="0" r="0" b="0"/>
          <a:pathLst>
            <a:path>
              <a:moveTo>
                <a:pt x="2924380" y="0"/>
              </a:moveTo>
              <a:lnTo>
                <a:pt x="2924380" y="474214"/>
              </a:lnTo>
              <a:lnTo>
                <a:pt x="0" y="474214"/>
              </a:lnTo>
              <a:lnTo>
                <a:pt x="0" y="6958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DAA6E-D1FE-47EA-92B1-17A928DCAA25}">
      <dsp:nvSpPr>
        <dsp:cNvPr id="0" name=""/>
        <dsp:cNvSpPr/>
      </dsp:nvSpPr>
      <dsp:spPr>
        <a:xfrm>
          <a:off x="2924380" y="669988"/>
          <a:ext cx="2392674" cy="1519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55F3F5-7A55-4024-8B9B-A145A8154A4C}">
      <dsp:nvSpPr>
        <dsp:cNvPr id="0" name=""/>
        <dsp:cNvSpPr/>
      </dsp:nvSpPr>
      <dsp:spPr>
        <a:xfrm>
          <a:off x="3190233" y="922548"/>
          <a:ext cx="2392674" cy="1519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Местные налоги и сборы</a:t>
          </a:r>
          <a:endParaRPr lang="ru-RU" sz="2200" kern="1200" dirty="0"/>
        </a:p>
      </dsp:txBody>
      <dsp:txXfrm>
        <a:off x="3234733" y="967048"/>
        <a:ext cx="2303674" cy="1430348"/>
      </dsp:txXfrm>
    </dsp:sp>
    <dsp:sp modelId="{2328862E-DFBB-4E8B-AEA4-31068F4CA139}">
      <dsp:nvSpPr>
        <dsp:cNvPr id="0" name=""/>
        <dsp:cNvSpPr/>
      </dsp:nvSpPr>
      <dsp:spPr>
        <a:xfrm>
          <a:off x="0" y="2885206"/>
          <a:ext cx="2392674" cy="1519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38457-598F-438A-B6C9-522A62FF5433}">
      <dsp:nvSpPr>
        <dsp:cNvPr id="0" name=""/>
        <dsp:cNvSpPr/>
      </dsp:nvSpPr>
      <dsp:spPr>
        <a:xfrm>
          <a:off x="265852" y="3137766"/>
          <a:ext cx="2392674" cy="1519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земельный налог (гл. 31 НК РФ)</a:t>
          </a:r>
          <a:endParaRPr lang="ru-RU" sz="2200" kern="1200" dirty="0"/>
        </a:p>
      </dsp:txBody>
      <dsp:txXfrm>
        <a:off x="310352" y="3182266"/>
        <a:ext cx="2303674" cy="1430348"/>
      </dsp:txXfrm>
    </dsp:sp>
    <dsp:sp modelId="{5E66A4C9-3C3F-4302-92D6-333F3B5E05A8}">
      <dsp:nvSpPr>
        <dsp:cNvPr id="0" name=""/>
        <dsp:cNvSpPr/>
      </dsp:nvSpPr>
      <dsp:spPr>
        <a:xfrm>
          <a:off x="2924380" y="2885206"/>
          <a:ext cx="2392674" cy="1519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8C853-3A2B-4610-9B04-880347186143}">
      <dsp:nvSpPr>
        <dsp:cNvPr id="0" name=""/>
        <dsp:cNvSpPr/>
      </dsp:nvSpPr>
      <dsp:spPr>
        <a:xfrm>
          <a:off x="3190232" y="3137766"/>
          <a:ext cx="2392674" cy="1519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налог на имущество физических лиц (гл. 32 НК РФ)</a:t>
          </a:r>
          <a:endParaRPr lang="ru-RU" sz="2200" kern="1200" dirty="0"/>
        </a:p>
      </dsp:txBody>
      <dsp:txXfrm>
        <a:off x="3234732" y="3182266"/>
        <a:ext cx="2303674" cy="1430348"/>
      </dsp:txXfrm>
    </dsp:sp>
    <dsp:sp modelId="{818B019C-57BD-47DE-9E78-E3546F3295F0}">
      <dsp:nvSpPr>
        <dsp:cNvPr id="0" name=""/>
        <dsp:cNvSpPr/>
      </dsp:nvSpPr>
      <dsp:spPr>
        <a:xfrm>
          <a:off x="5848760" y="2885206"/>
          <a:ext cx="2392674" cy="1519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F66E3-2E4C-4B61-9FCD-40E30B42F296}">
      <dsp:nvSpPr>
        <dsp:cNvPr id="0" name=""/>
        <dsp:cNvSpPr/>
      </dsp:nvSpPr>
      <dsp:spPr>
        <a:xfrm>
          <a:off x="6114613" y="3137766"/>
          <a:ext cx="2392674" cy="1519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торговый сбор (гл. 33 НК РФ)</a:t>
          </a:r>
          <a:endParaRPr lang="ru-RU" sz="2200" kern="1200" dirty="0"/>
        </a:p>
      </dsp:txBody>
      <dsp:txXfrm>
        <a:off x="6159113" y="3182266"/>
        <a:ext cx="2303674" cy="14303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5342FB-79F0-416D-B099-EBAF3D2B911D}">
      <dsp:nvSpPr>
        <dsp:cNvPr id="0" name=""/>
        <dsp:cNvSpPr/>
      </dsp:nvSpPr>
      <dsp:spPr>
        <a:xfrm>
          <a:off x="7407" y="2880468"/>
          <a:ext cx="1453348" cy="726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Земельный налог</a:t>
          </a:r>
          <a:endParaRPr lang="ru-RU" sz="1900" b="1" kern="1200" dirty="0"/>
        </a:p>
      </dsp:txBody>
      <dsp:txXfrm>
        <a:off x="28691" y="2901752"/>
        <a:ext cx="1410780" cy="684106"/>
      </dsp:txXfrm>
    </dsp:sp>
    <dsp:sp modelId="{C0EAD225-5762-4628-B068-0C4A90E7D407}">
      <dsp:nvSpPr>
        <dsp:cNvPr id="0" name=""/>
        <dsp:cNvSpPr/>
      </dsp:nvSpPr>
      <dsp:spPr>
        <a:xfrm rot="17099163">
          <a:off x="627343" y="2147011"/>
          <a:ext cx="2248164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2248164" y="10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695221" y="2101750"/>
        <a:ext cx="112408" cy="112408"/>
      </dsp:txXfrm>
    </dsp:sp>
    <dsp:sp modelId="{26937557-ECD5-46DA-89C8-3284F4963E25}">
      <dsp:nvSpPr>
        <dsp:cNvPr id="0" name=""/>
        <dsp:cNvSpPr/>
      </dsp:nvSpPr>
      <dsp:spPr>
        <a:xfrm>
          <a:off x="2042095" y="708765"/>
          <a:ext cx="2167363" cy="726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Налогоплательщики</a:t>
          </a:r>
          <a:endParaRPr lang="ru-RU" sz="1400" b="1" kern="1200" dirty="0"/>
        </a:p>
      </dsp:txBody>
      <dsp:txXfrm>
        <a:off x="2063379" y="730049"/>
        <a:ext cx="2124795" cy="684106"/>
      </dsp:txXfrm>
    </dsp:sp>
    <dsp:sp modelId="{B557CC38-6492-44CF-B3B2-4AE565E50ACB}">
      <dsp:nvSpPr>
        <dsp:cNvPr id="0" name=""/>
        <dsp:cNvSpPr/>
      </dsp:nvSpPr>
      <dsp:spPr>
        <a:xfrm>
          <a:off x="4209459" y="1061160"/>
          <a:ext cx="581339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581339" y="109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85595" y="1057569"/>
        <a:ext cx="29066" cy="29066"/>
      </dsp:txXfrm>
    </dsp:sp>
    <dsp:sp modelId="{25E022D1-A9E9-46A9-93E3-B818CED8E38D}">
      <dsp:nvSpPr>
        <dsp:cNvPr id="0" name=""/>
        <dsp:cNvSpPr/>
      </dsp:nvSpPr>
      <dsp:spPr>
        <a:xfrm>
          <a:off x="4790798" y="197819"/>
          <a:ext cx="3205025" cy="1748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организации и физические лица, обладающие земельными участками на праве собственности, праве постоянного (бессрочного) пользования или праве пожизненного наследуемого владения</a:t>
          </a:r>
          <a:endParaRPr lang="ru-RU" sz="1400" b="1" kern="1200" dirty="0"/>
        </a:p>
      </dsp:txBody>
      <dsp:txXfrm>
        <a:off x="4842012" y="249033"/>
        <a:ext cx="3102597" cy="1646139"/>
      </dsp:txXfrm>
    </dsp:sp>
    <dsp:sp modelId="{16C0E39F-BB69-4F97-847D-4936C86CD2AD}">
      <dsp:nvSpPr>
        <dsp:cNvPr id="0" name=""/>
        <dsp:cNvSpPr/>
      </dsp:nvSpPr>
      <dsp:spPr>
        <a:xfrm rot="19199596">
          <a:off x="1371946" y="2988903"/>
          <a:ext cx="758959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758959" y="10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732451" y="2980872"/>
        <a:ext cx="37947" cy="37947"/>
      </dsp:txXfrm>
    </dsp:sp>
    <dsp:sp modelId="{D7FAF2BB-22DB-48AA-8FB5-D07E0DAB515A}">
      <dsp:nvSpPr>
        <dsp:cNvPr id="0" name=""/>
        <dsp:cNvSpPr/>
      </dsp:nvSpPr>
      <dsp:spPr>
        <a:xfrm>
          <a:off x="2042095" y="2392550"/>
          <a:ext cx="2383345" cy="726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Объекты налогообложения </a:t>
          </a:r>
          <a:endParaRPr lang="ru-RU" sz="1400" b="1" kern="1200" dirty="0"/>
        </a:p>
      </dsp:txBody>
      <dsp:txXfrm>
        <a:off x="2063379" y="2413834"/>
        <a:ext cx="2340777" cy="684106"/>
      </dsp:txXfrm>
    </dsp:sp>
    <dsp:sp modelId="{DDABA965-FB54-4852-A024-BB5A69F7D91C}">
      <dsp:nvSpPr>
        <dsp:cNvPr id="0" name=""/>
        <dsp:cNvSpPr/>
      </dsp:nvSpPr>
      <dsp:spPr>
        <a:xfrm>
          <a:off x="4425441" y="2744944"/>
          <a:ext cx="581339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581339" y="109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701577" y="2741353"/>
        <a:ext cx="29066" cy="29066"/>
      </dsp:txXfrm>
    </dsp:sp>
    <dsp:sp modelId="{986E7CB3-1CF4-43A2-802A-BEA546CD4D89}">
      <dsp:nvSpPr>
        <dsp:cNvPr id="0" name=""/>
        <dsp:cNvSpPr/>
      </dsp:nvSpPr>
      <dsp:spPr>
        <a:xfrm>
          <a:off x="5006780" y="2055387"/>
          <a:ext cx="2835773" cy="14009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земельные участки, расположенные в пределах муниципального образования </a:t>
          </a:r>
          <a:endParaRPr lang="ru-RU" sz="1400" b="1" kern="1200" dirty="0"/>
        </a:p>
      </dsp:txBody>
      <dsp:txXfrm>
        <a:off x="5047814" y="2096421"/>
        <a:ext cx="2753705" cy="1318930"/>
      </dsp:txXfrm>
    </dsp:sp>
    <dsp:sp modelId="{EBBCD5F3-39EE-48D3-B068-3E0E70E5EF53}">
      <dsp:nvSpPr>
        <dsp:cNvPr id="0" name=""/>
        <dsp:cNvSpPr/>
      </dsp:nvSpPr>
      <dsp:spPr>
        <a:xfrm rot="3605255">
          <a:off x="1168542" y="3738099"/>
          <a:ext cx="1165766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1165766" y="10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722281" y="3719897"/>
        <a:ext cx="58288" cy="58288"/>
      </dsp:txXfrm>
    </dsp:sp>
    <dsp:sp modelId="{FF6474C5-F2C0-48E8-A807-0992B731CF52}">
      <dsp:nvSpPr>
        <dsp:cNvPr id="0" name=""/>
        <dsp:cNvSpPr/>
      </dsp:nvSpPr>
      <dsp:spPr>
        <a:xfrm>
          <a:off x="2042095" y="3890941"/>
          <a:ext cx="1453348" cy="726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Налоговая база </a:t>
          </a:r>
          <a:endParaRPr lang="ru-RU" sz="1400" b="1" kern="1200" dirty="0"/>
        </a:p>
      </dsp:txBody>
      <dsp:txXfrm>
        <a:off x="2063379" y="3912225"/>
        <a:ext cx="1410780" cy="684106"/>
      </dsp:txXfrm>
    </dsp:sp>
    <dsp:sp modelId="{C2347165-5451-41C8-B6DF-E35BE5E29314}">
      <dsp:nvSpPr>
        <dsp:cNvPr id="0" name=""/>
        <dsp:cNvSpPr/>
      </dsp:nvSpPr>
      <dsp:spPr>
        <a:xfrm>
          <a:off x="3495443" y="4243335"/>
          <a:ext cx="581339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581339" y="109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71580" y="4239744"/>
        <a:ext cx="29066" cy="29066"/>
      </dsp:txXfrm>
    </dsp:sp>
    <dsp:sp modelId="{F1B0BC7F-88E0-4016-A6C2-0A71A0ECF30B}">
      <dsp:nvSpPr>
        <dsp:cNvPr id="0" name=""/>
        <dsp:cNvSpPr/>
      </dsp:nvSpPr>
      <dsp:spPr>
        <a:xfrm>
          <a:off x="4076783" y="3565387"/>
          <a:ext cx="3252942" cy="1377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кадастровая стоимость каждого из земельных участков, признаваемых объектом налогообложения</a:t>
          </a:r>
          <a:endParaRPr lang="ru-RU" sz="1400" b="1" kern="1200" dirty="0"/>
        </a:p>
      </dsp:txBody>
      <dsp:txXfrm>
        <a:off x="4117137" y="3605741"/>
        <a:ext cx="3172234" cy="1297073"/>
      </dsp:txXfrm>
    </dsp:sp>
    <dsp:sp modelId="{F521B038-C3C6-4EA6-AD69-652E187108AF}">
      <dsp:nvSpPr>
        <dsp:cNvPr id="0" name=""/>
        <dsp:cNvSpPr/>
      </dsp:nvSpPr>
      <dsp:spPr>
        <a:xfrm rot="4500837">
          <a:off x="627343" y="4318713"/>
          <a:ext cx="2248164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2248164" y="109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695221" y="4273452"/>
        <a:ext cx="112408" cy="112408"/>
      </dsp:txXfrm>
    </dsp:sp>
    <dsp:sp modelId="{57CD8A6B-653A-43D1-9EF9-12CBE89EAEAC}">
      <dsp:nvSpPr>
        <dsp:cNvPr id="0" name=""/>
        <dsp:cNvSpPr/>
      </dsp:nvSpPr>
      <dsp:spPr>
        <a:xfrm>
          <a:off x="2042095" y="5052170"/>
          <a:ext cx="1663255" cy="726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Налоговый период</a:t>
          </a:r>
          <a:endParaRPr lang="ru-RU" sz="1400" b="1" kern="1200" dirty="0"/>
        </a:p>
      </dsp:txBody>
      <dsp:txXfrm>
        <a:off x="2063379" y="5073454"/>
        <a:ext cx="1620687" cy="684106"/>
      </dsp:txXfrm>
    </dsp:sp>
    <dsp:sp modelId="{DD64EB4E-BA78-45D7-956E-3FD529DF0718}">
      <dsp:nvSpPr>
        <dsp:cNvPr id="0" name=""/>
        <dsp:cNvSpPr/>
      </dsp:nvSpPr>
      <dsp:spPr>
        <a:xfrm>
          <a:off x="3705350" y="5404564"/>
          <a:ext cx="581339" cy="21885"/>
        </a:xfrm>
        <a:custGeom>
          <a:avLst/>
          <a:gdLst/>
          <a:ahLst/>
          <a:cxnLst/>
          <a:rect l="0" t="0" r="0" b="0"/>
          <a:pathLst>
            <a:path>
              <a:moveTo>
                <a:pt x="0" y="10942"/>
              </a:moveTo>
              <a:lnTo>
                <a:pt x="581339" y="109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81487" y="5400973"/>
        <a:ext cx="29066" cy="29066"/>
      </dsp:txXfrm>
    </dsp:sp>
    <dsp:sp modelId="{9EDF805E-B760-46D9-B45F-07667CFE1CA0}">
      <dsp:nvSpPr>
        <dsp:cNvPr id="0" name=""/>
        <dsp:cNvSpPr/>
      </dsp:nvSpPr>
      <dsp:spPr>
        <a:xfrm>
          <a:off x="4286690" y="5052170"/>
          <a:ext cx="2216385" cy="726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 </a:t>
          </a:r>
          <a:r>
            <a:rPr lang="ru-RU" sz="1400" b="1" kern="1200" dirty="0" smtClean="0"/>
            <a:t>календарный год </a:t>
          </a:r>
          <a:endParaRPr lang="ru-RU" sz="1400" b="1" kern="1200" dirty="0"/>
        </a:p>
      </dsp:txBody>
      <dsp:txXfrm>
        <a:off x="4307974" y="5073454"/>
        <a:ext cx="2173817" cy="6841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8C9D7-9E5D-495E-8E35-5477C1732735}">
      <dsp:nvSpPr>
        <dsp:cNvPr id="0" name=""/>
        <dsp:cNvSpPr/>
      </dsp:nvSpPr>
      <dsp:spPr>
        <a:xfrm>
          <a:off x="7837" y="2631412"/>
          <a:ext cx="1700062" cy="1236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налоговые ставки не могут превышать</a:t>
          </a:r>
          <a:endParaRPr lang="ru-RU" sz="1600" b="1" kern="1200" dirty="0"/>
        </a:p>
      </dsp:txBody>
      <dsp:txXfrm>
        <a:off x="44046" y="2667621"/>
        <a:ext cx="1627644" cy="1163854"/>
      </dsp:txXfrm>
    </dsp:sp>
    <dsp:sp modelId="{5C517998-2D88-4CA1-9ADB-CD4689599A38}">
      <dsp:nvSpPr>
        <dsp:cNvPr id="0" name=""/>
        <dsp:cNvSpPr/>
      </dsp:nvSpPr>
      <dsp:spPr>
        <a:xfrm rot="18391127">
          <a:off x="1554007" y="2933516"/>
          <a:ext cx="760124" cy="21182"/>
        </a:xfrm>
        <a:custGeom>
          <a:avLst/>
          <a:gdLst/>
          <a:ahLst/>
          <a:cxnLst/>
          <a:rect l="0" t="0" r="0" b="0"/>
          <a:pathLst>
            <a:path>
              <a:moveTo>
                <a:pt x="0" y="10591"/>
              </a:moveTo>
              <a:lnTo>
                <a:pt x="760124" y="105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915066" y="2925104"/>
        <a:ext cx="38006" cy="38006"/>
      </dsp:txXfrm>
    </dsp:sp>
    <dsp:sp modelId="{B38D9548-83FC-48BB-9EFC-04BB46ABA4C5}">
      <dsp:nvSpPr>
        <dsp:cNvPr id="0" name=""/>
        <dsp:cNvSpPr/>
      </dsp:nvSpPr>
      <dsp:spPr>
        <a:xfrm>
          <a:off x="2160239" y="2088230"/>
          <a:ext cx="2396221" cy="11008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0,3% в отношении земельных участков</a:t>
          </a:r>
          <a:endParaRPr lang="ru-RU" sz="1400" b="1" kern="1200" dirty="0"/>
        </a:p>
      </dsp:txBody>
      <dsp:txXfrm>
        <a:off x="2192482" y="2120473"/>
        <a:ext cx="2331735" cy="1036385"/>
      </dsp:txXfrm>
    </dsp:sp>
    <dsp:sp modelId="{19D1C4D4-BEDD-4A93-995A-6FFD50E5FEAA}">
      <dsp:nvSpPr>
        <dsp:cNvPr id="0" name=""/>
        <dsp:cNvSpPr/>
      </dsp:nvSpPr>
      <dsp:spPr>
        <a:xfrm rot="17227419">
          <a:off x="3912523" y="1755875"/>
          <a:ext cx="1825311" cy="21182"/>
        </a:xfrm>
        <a:custGeom>
          <a:avLst/>
          <a:gdLst/>
          <a:ahLst/>
          <a:cxnLst/>
          <a:rect l="0" t="0" r="0" b="0"/>
          <a:pathLst>
            <a:path>
              <a:moveTo>
                <a:pt x="0" y="10591"/>
              </a:moveTo>
              <a:lnTo>
                <a:pt x="1825311" y="105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779546" y="1720833"/>
        <a:ext cx="91265" cy="91265"/>
      </dsp:txXfrm>
    </dsp:sp>
    <dsp:sp modelId="{59056EE1-DBB3-4F81-88B4-79DDEE82E057}">
      <dsp:nvSpPr>
        <dsp:cNvPr id="0" name=""/>
        <dsp:cNvSpPr/>
      </dsp:nvSpPr>
      <dsp:spPr>
        <a:xfrm>
          <a:off x="5093896" y="422930"/>
          <a:ext cx="2914071" cy="942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отнесенных к землям сельскохозяйственного назначения </a:t>
          </a:r>
          <a:endParaRPr lang="ru-RU" sz="1400" kern="1200" dirty="0"/>
        </a:p>
      </dsp:txBody>
      <dsp:txXfrm>
        <a:off x="5121506" y="450540"/>
        <a:ext cx="2858851" cy="887454"/>
      </dsp:txXfrm>
    </dsp:sp>
    <dsp:sp modelId="{98966EF7-E86D-4FF4-A6FF-C8175B65702C}">
      <dsp:nvSpPr>
        <dsp:cNvPr id="0" name=""/>
        <dsp:cNvSpPr/>
      </dsp:nvSpPr>
      <dsp:spPr>
        <a:xfrm rot="18716528">
          <a:off x="4423135" y="2329026"/>
          <a:ext cx="804087" cy="21182"/>
        </a:xfrm>
        <a:custGeom>
          <a:avLst/>
          <a:gdLst/>
          <a:ahLst/>
          <a:cxnLst/>
          <a:rect l="0" t="0" r="0" b="0"/>
          <a:pathLst>
            <a:path>
              <a:moveTo>
                <a:pt x="0" y="10591"/>
              </a:moveTo>
              <a:lnTo>
                <a:pt x="804087" y="105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05076" y="2319515"/>
        <a:ext cx="40204" cy="40204"/>
      </dsp:txXfrm>
    </dsp:sp>
    <dsp:sp modelId="{349A9133-750D-4741-9CB4-292A4217F464}">
      <dsp:nvSpPr>
        <dsp:cNvPr id="0" name=""/>
        <dsp:cNvSpPr/>
      </dsp:nvSpPr>
      <dsp:spPr>
        <a:xfrm>
          <a:off x="5093896" y="1458396"/>
          <a:ext cx="3045514" cy="1164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занятых жилищным фондом и объектами инженерной инфраструктуры жилищно-коммунального комплекс</a:t>
          </a:r>
          <a:r>
            <a:rPr lang="ru-RU" sz="1300" kern="1200" dirty="0" smtClean="0"/>
            <a:t>а </a:t>
          </a:r>
          <a:endParaRPr lang="ru-RU" sz="1300" kern="1200" dirty="0"/>
        </a:p>
      </dsp:txBody>
      <dsp:txXfrm>
        <a:off x="5127999" y="1492499"/>
        <a:ext cx="2977308" cy="1096140"/>
      </dsp:txXfrm>
    </dsp:sp>
    <dsp:sp modelId="{339CAEB9-BDA8-47CE-BEB6-019E37F3B42D}">
      <dsp:nvSpPr>
        <dsp:cNvPr id="0" name=""/>
        <dsp:cNvSpPr/>
      </dsp:nvSpPr>
      <dsp:spPr>
        <a:xfrm rot="3326411">
          <a:off x="4351472" y="3018188"/>
          <a:ext cx="947413" cy="21182"/>
        </a:xfrm>
        <a:custGeom>
          <a:avLst/>
          <a:gdLst/>
          <a:ahLst/>
          <a:cxnLst/>
          <a:rect l="0" t="0" r="0" b="0"/>
          <a:pathLst>
            <a:path>
              <a:moveTo>
                <a:pt x="0" y="10591"/>
              </a:moveTo>
              <a:lnTo>
                <a:pt x="947413" y="105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01493" y="3005094"/>
        <a:ext cx="47370" cy="47370"/>
      </dsp:txXfrm>
    </dsp:sp>
    <dsp:sp modelId="{E5FCF5D5-06BB-4750-83A5-3DBBE92B88AE}">
      <dsp:nvSpPr>
        <dsp:cNvPr id="0" name=""/>
        <dsp:cNvSpPr/>
      </dsp:nvSpPr>
      <dsp:spPr>
        <a:xfrm>
          <a:off x="5093896" y="2715534"/>
          <a:ext cx="2969029" cy="1406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приобретенных (предоставленных) для личного подсобного хозяйства, садоводства, огородничества или животноводства</a:t>
          </a:r>
          <a:endParaRPr lang="ru-RU" sz="1300" b="1" kern="1200" dirty="0"/>
        </a:p>
      </dsp:txBody>
      <dsp:txXfrm>
        <a:off x="5135097" y="2756735"/>
        <a:ext cx="2886627" cy="1324316"/>
      </dsp:txXfrm>
    </dsp:sp>
    <dsp:sp modelId="{2E391EDB-3003-40B7-B199-09B35A775FCE}">
      <dsp:nvSpPr>
        <dsp:cNvPr id="0" name=""/>
        <dsp:cNvSpPr/>
      </dsp:nvSpPr>
      <dsp:spPr>
        <a:xfrm rot="4445520">
          <a:off x="3844791" y="3570916"/>
          <a:ext cx="1960774" cy="21182"/>
        </a:xfrm>
        <a:custGeom>
          <a:avLst/>
          <a:gdLst/>
          <a:ahLst/>
          <a:cxnLst/>
          <a:rect l="0" t="0" r="0" b="0"/>
          <a:pathLst>
            <a:path>
              <a:moveTo>
                <a:pt x="0" y="10591"/>
              </a:moveTo>
              <a:lnTo>
                <a:pt x="1960774" y="105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776159" y="3532488"/>
        <a:ext cx="98038" cy="98038"/>
      </dsp:txXfrm>
    </dsp:sp>
    <dsp:sp modelId="{665513D3-8C02-4B66-8DBA-528DA1B13B46}">
      <dsp:nvSpPr>
        <dsp:cNvPr id="0" name=""/>
        <dsp:cNvSpPr/>
      </dsp:nvSpPr>
      <dsp:spPr>
        <a:xfrm>
          <a:off x="5093896" y="4215044"/>
          <a:ext cx="1964506" cy="618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огран</a:t>
          </a:r>
          <a:r>
            <a:rPr lang="ru-RU" sz="1300" b="1" kern="1200" dirty="0" smtClean="0"/>
            <a:t>иче</a:t>
          </a:r>
          <a:r>
            <a:rPr lang="ru-RU" sz="1300" kern="1200" dirty="0" smtClean="0"/>
            <a:t>нных в обороте </a:t>
          </a:r>
          <a:endParaRPr lang="ru-RU" sz="1300" kern="1200" dirty="0"/>
        </a:p>
      </dsp:txBody>
      <dsp:txXfrm>
        <a:off x="5112014" y="4233162"/>
        <a:ext cx="1928270" cy="582373"/>
      </dsp:txXfrm>
    </dsp:sp>
    <dsp:sp modelId="{3EE3185C-843C-43ED-9CFA-752CB51F834D}">
      <dsp:nvSpPr>
        <dsp:cNvPr id="0" name=""/>
        <dsp:cNvSpPr/>
      </dsp:nvSpPr>
      <dsp:spPr>
        <a:xfrm rot="3020086">
          <a:off x="1567683" y="3537373"/>
          <a:ext cx="775320" cy="21182"/>
        </a:xfrm>
        <a:custGeom>
          <a:avLst/>
          <a:gdLst/>
          <a:ahLst/>
          <a:cxnLst/>
          <a:rect l="0" t="0" r="0" b="0"/>
          <a:pathLst>
            <a:path>
              <a:moveTo>
                <a:pt x="0" y="10591"/>
              </a:moveTo>
              <a:lnTo>
                <a:pt x="775320" y="105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935960" y="3528581"/>
        <a:ext cx="38766" cy="38766"/>
      </dsp:txXfrm>
    </dsp:sp>
    <dsp:sp modelId="{3089AD49-45CD-4149-8F48-539CE37D92B5}">
      <dsp:nvSpPr>
        <dsp:cNvPr id="0" name=""/>
        <dsp:cNvSpPr/>
      </dsp:nvSpPr>
      <dsp:spPr>
        <a:xfrm>
          <a:off x="2202787" y="3271519"/>
          <a:ext cx="2286071" cy="11497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1,5% в отношении прочих земельных участков</a:t>
          </a:r>
          <a:endParaRPr lang="ru-RU" sz="1400" b="1" kern="1200" dirty="0"/>
        </a:p>
      </dsp:txBody>
      <dsp:txXfrm>
        <a:off x="2236461" y="3305193"/>
        <a:ext cx="2218723" cy="10823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DB681D-D4D1-4B39-97F1-5C575171B365}">
      <dsp:nvSpPr>
        <dsp:cNvPr id="0" name=""/>
        <dsp:cNvSpPr/>
      </dsp:nvSpPr>
      <dsp:spPr>
        <a:xfrm>
          <a:off x="89350" y="2160242"/>
          <a:ext cx="1998940" cy="15841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Налог на имущество физических лиц</a:t>
          </a:r>
          <a:endParaRPr lang="ru-RU" sz="1600" b="1" kern="1200" dirty="0"/>
        </a:p>
      </dsp:txBody>
      <dsp:txXfrm>
        <a:off x="135749" y="2206641"/>
        <a:ext cx="1906142" cy="1491372"/>
      </dsp:txXfrm>
    </dsp:sp>
    <dsp:sp modelId="{5E5D7DAA-D5D0-47D2-B0D0-58377FF599F2}">
      <dsp:nvSpPr>
        <dsp:cNvPr id="0" name=""/>
        <dsp:cNvSpPr/>
      </dsp:nvSpPr>
      <dsp:spPr>
        <a:xfrm rot="17285663">
          <a:off x="1200862" y="1713535"/>
          <a:ext cx="2574433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2574433" y="1523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423718" y="1664408"/>
        <a:ext cx="128721" cy="128721"/>
      </dsp:txXfrm>
    </dsp:sp>
    <dsp:sp modelId="{93A68649-53E2-4D65-AC35-7BE96A361907}">
      <dsp:nvSpPr>
        <dsp:cNvPr id="0" name=""/>
        <dsp:cNvSpPr/>
      </dsp:nvSpPr>
      <dsp:spPr>
        <a:xfrm>
          <a:off x="2887867" y="5475"/>
          <a:ext cx="1998940" cy="99947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Налогоплательщики</a:t>
          </a:r>
          <a:endParaRPr lang="ru-RU" sz="1500" kern="1200" dirty="0"/>
        </a:p>
      </dsp:txBody>
      <dsp:txXfrm>
        <a:off x="2917140" y="34748"/>
        <a:ext cx="1940394" cy="940924"/>
      </dsp:txXfrm>
    </dsp:sp>
    <dsp:sp modelId="{B4234F64-C9A0-47D7-A624-0082142C79B5}">
      <dsp:nvSpPr>
        <dsp:cNvPr id="0" name=""/>
        <dsp:cNvSpPr/>
      </dsp:nvSpPr>
      <dsp:spPr>
        <a:xfrm>
          <a:off x="4886807" y="489976"/>
          <a:ext cx="799576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799576" y="1523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66606" y="485221"/>
        <a:ext cx="39978" cy="39978"/>
      </dsp:txXfrm>
    </dsp:sp>
    <dsp:sp modelId="{C9865CA6-0C24-4527-BAB6-310A6C1F50B8}">
      <dsp:nvSpPr>
        <dsp:cNvPr id="0" name=""/>
        <dsp:cNvSpPr/>
      </dsp:nvSpPr>
      <dsp:spPr>
        <a:xfrm>
          <a:off x="5686383" y="5475"/>
          <a:ext cx="2563081" cy="9994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физические лица — собственники имущества</a:t>
          </a:r>
          <a:endParaRPr lang="ru-RU" sz="1400" b="1" kern="1200" dirty="0"/>
        </a:p>
      </dsp:txBody>
      <dsp:txXfrm>
        <a:off x="5715656" y="34748"/>
        <a:ext cx="2504535" cy="940924"/>
      </dsp:txXfrm>
    </dsp:sp>
    <dsp:sp modelId="{0BD3D8A7-7D3A-4CD7-AA91-289655EA0ED8}">
      <dsp:nvSpPr>
        <dsp:cNvPr id="0" name=""/>
        <dsp:cNvSpPr/>
      </dsp:nvSpPr>
      <dsp:spPr>
        <a:xfrm rot="18098323">
          <a:off x="1725941" y="2288230"/>
          <a:ext cx="1524275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1524275" y="1523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9972" y="2265357"/>
        <a:ext cx="76213" cy="76213"/>
      </dsp:txXfrm>
    </dsp:sp>
    <dsp:sp modelId="{553C21D2-A47D-49C7-BF57-35F136905808}">
      <dsp:nvSpPr>
        <dsp:cNvPr id="0" name=""/>
        <dsp:cNvSpPr/>
      </dsp:nvSpPr>
      <dsp:spPr>
        <a:xfrm>
          <a:off x="2887867" y="1154866"/>
          <a:ext cx="1998940" cy="99947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Объект налогообложения</a:t>
          </a:r>
          <a:endParaRPr lang="ru-RU" sz="1500" kern="1200" dirty="0"/>
        </a:p>
      </dsp:txBody>
      <dsp:txXfrm>
        <a:off x="2917140" y="1184139"/>
        <a:ext cx="1940394" cy="940924"/>
      </dsp:txXfrm>
    </dsp:sp>
    <dsp:sp modelId="{12147D5E-0AD4-4005-BCE8-7735CF704DD2}">
      <dsp:nvSpPr>
        <dsp:cNvPr id="0" name=""/>
        <dsp:cNvSpPr/>
      </dsp:nvSpPr>
      <dsp:spPr>
        <a:xfrm>
          <a:off x="4886807" y="1639366"/>
          <a:ext cx="799576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799576" y="1523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66606" y="1634611"/>
        <a:ext cx="39978" cy="39978"/>
      </dsp:txXfrm>
    </dsp:sp>
    <dsp:sp modelId="{2515F5C5-BB1A-4AB9-9799-98D80B4540C5}">
      <dsp:nvSpPr>
        <dsp:cNvPr id="0" name=""/>
        <dsp:cNvSpPr/>
      </dsp:nvSpPr>
      <dsp:spPr>
        <a:xfrm>
          <a:off x="5686383" y="1154866"/>
          <a:ext cx="2577193" cy="9994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 </a:t>
          </a:r>
          <a:r>
            <a:rPr lang="ru-RU" sz="1400" b="1" kern="1200" dirty="0" smtClean="0"/>
            <a:t>жилые дома, квартиры, дачи, гаражи и иные строения, помещ</a:t>
          </a:r>
          <a:r>
            <a:rPr lang="ru-RU" sz="1100" kern="1200" dirty="0" smtClean="0"/>
            <a:t>ения и сооружения</a:t>
          </a:r>
          <a:endParaRPr lang="ru-RU" sz="1100" kern="1200" dirty="0"/>
        </a:p>
      </dsp:txBody>
      <dsp:txXfrm>
        <a:off x="5715656" y="1184139"/>
        <a:ext cx="2518647" cy="940924"/>
      </dsp:txXfrm>
    </dsp:sp>
    <dsp:sp modelId="{CF1EC6FD-FAAA-4A02-80E8-CF99F6C83F7F}">
      <dsp:nvSpPr>
        <dsp:cNvPr id="0" name=""/>
        <dsp:cNvSpPr/>
      </dsp:nvSpPr>
      <dsp:spPr>
        <a:xfrm>
          <a:off x="2088291" y="2937093"/>
          <a:ext cx="799576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799576" y="1523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68089" y="2932338"/>
        <a:ext cx="39978" cy="39978"/>
      </dsp:txXfrm>
    </dsp:sp>
    <dsp:sp modelId="{64ABB5E5-5013-4017-96C4-77E15321D416}">
      <dsp:nvSpPr>
        <dsp:cNvPr id="0" name=""/>
        <dsp:cNvSpPr/>
      </dsp:nvSpPr>
      <dsp:spPr>
        <a:xfrm>
          <a:off x="2887867" y="2452592"/>
          <a:ext cx="1998940" cy="99947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Налоговая база </a:t>
          </a:r>
          <a:endParaRPr lang="ru-RU" sz="1500" kern="1200" dirty="0"/>
        </a:p>
      </dsp:txBody>
      <dsp:txXfrm>
        <a:off x="2917140" y="2481865"/>
        <a:ext cx="1940394" cy="940924"/>
      </dsp:txXfrm>
    </dsp:sp>
    <dsp:sp modelId="{D97AD494-D133-4F63-B2FC-DE2F21E48EFD}">
      <dsp:nvSpPr>
        <dsp:cNvPr id="0" name=""/>
        <dsp:cNvSpPr/>
      </dsp:nvSpPr>
      <dsp:spPr>
        <a:xfrm>
          <a:off x="4886807" y="2937093"/>
          <a:ext cx="799576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799576" y="1523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66606" y="2932338"/>
        <a:ext cx="39978" cy="39978"/>
      </dsp:txXfrm>
    </dsp:sp>
    <dsp:sp modelId="{B3477665-3951-40DD-BE02-1E45A2AD9815}">
      <dsp:nvSpPr>
        <dsp:cNvPr id="0" name=""/>
        <dsp:cNvSpPr/>
      </dsp:nvSpPr>
      <dsp:spPr>
        <a:xfrm>
          <a:off x="5686383" y="2304256"/>
          <a:ext cx="2524101" cy="1296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исходя из кадастровой стоимости объектов налогообложения, за исключением случаев, предусмотренных в п. 2 ст. 402 НК РФ</a:t>
          </a:r>
          <a:endParaRPr lang="ru-RU" sz="1400" b="1" kern="1200" dirty="0"/>
        </a:p>
      </dsp:txBody>
      <dsp:txXfrm>
        <a:off x="5724346" y="2342219"/>
        <a:ext cx="2448175" cy="1220216"/>
      </dsp:txXfrm>
    </dsp:sp>
    <dsp:sp modelId="{848577F6-7B7B-481E-83E1-161938930EBA}">
      <dsp:nvSpPr>
        <dsp:cNvPr id="0" name=""/>
        <dsp:cNvSpPr/>
      </dsp:nvSpPr>
      <dsp:spPr>
        <a:xfrm rot="3501677">
          <a:off x="1725941" y="3585957"/>
          <a:ext cx="1524275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1524275" y="1523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9972" y="3563084"/>
        <a:ext cx="76213" cy="76213"/>
      </dsp:txXfrm>
    </dsp:sp>
    <dsp:sp modelId="{C4F0B167-A110-421A-83F9-C9FCE8D4BCB3}">
      <dsp:nvSpPr>
        <dsp:cNvPr id="0" name=""/>
        <dsp:cNvSpPr/>
      </dsp:nvSpPr>
      <dsp:spPr>
        <a:xfrm>
          <a:off x="2887867" y="3750319"/>
          <a:ext cx="1998940" cy="99947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Налоговый период</a:t>
          </a:r>
          <a:endParaRPr lang="ru-RU" sz="1500" kern="1200" dirty="0"/>
        </a:p>
      </dsp:txBody>
      <dsp:txXfrm>
        <a:off x="2917140" y="3779592"/>
        <a:ext cx="1940394" cy="940924"/>
      </dsp:txXfrm>
    </dsp:sp>
    <dsp:sp modelId="{136AD29F-D73B-46C7-BB7D-91B35DA9EF37}">
      <dsp:nvSpPr>
        <dsp:cNvPr id="0" name=""/>
        <dsp:cNvSpPr/>
      </dsp:nvSpPr>
      <dsp:spPr>
        <a:xfrm>
          <a:off x="4886807" y="4234820"/>
          <a:ext cx="799576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799576" y="1523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66606" y="4230065"/>
        <a:ext cx="39978" cy="39978"/>
      </dsp:txXfrm>
    </dsp:sp>
    <dsp:sp modelId="{D4006B94-A88D-4F56-9AD8-6D0C47580239}">
      <dsp:nvSpPr>
        <dsp:cNvPr id="0" name=""/>
        <dsp:cNvSpPr/>
      </dsp:nvSpPr>
      <dsp:spPr>
        <a:xfrm>
          <a:off x="5686383" y="3750319"/>
          <a:ext cx="2563081" cy="9994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 </a:t>
          </a:r>
          <a:r>
            <a:rPr lang="ru-RU" sz="1400" b="1" kern="1200" dirty="0" smtClean="0"/>
            <a:t>календарный год</a:t>
          </a:r>
          <a:endParaRPr lang="ru-RU" sz="1400" b="1" kern="1200" dirty="0"/>
        </a:p>
      </dsp:txBody>
      <dsp:txXfrm>
        <a:off x="5715656" y="3779592"/>
        <a:ext cx="2504535" cy="940924"/>
      </dsp:txXfrm>
    </dsp:sp>
    <dsp:sp modelId="{92651C0D-2158-4F51-A3D6-EBE077159C17}">
      <dsp:nvSpPr>
        <dsp:cNvPr id="0" name=""/>
        <dsp:cNvSpPr/>
      </dsp:nvSpPr>
      <dsp:spPr>
        <a:xfrm rot="4314337">
          <a:off x="1200862" y="4160652"/>
          <a:ext cx="2574433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2574433" y="1523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423718" y="4111525"/>
        <a:ext cx="128721" cy="128721"/>
      </dsp:txXfrm>
    </dsp:sp>
    <dsp:sp modelId="{89BD89A5-D5A5-4D8F-A41F-A15E54C765FD}">
      <dsp:nvSpPr>
        <dsp:cNvPr id="0" name=""/>
        <dsp:cNvSpPr/>
      </dsp:nvSpPr>
      <dsp:spPr>
        <a:xfrm>
          <a:off x="2887867" y="4899710"/>
          <a:ext cx="1998940" cy="99947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Налоговые ставки </a:t>
          </a:r>
          <a:endParaRPr lang="ru-RU" sz="1500" kern="1200" dirty="0"/>
        </a:p>
      </dsp:txBody>
      <dsp:txXfrm>
        <a:off x="2917140" y="4928983"/>
        <a:ext cx="1940394" cy="940924"/>
      </dsp:txXfrm>
    </dsp:sp>
    <dsp:sp modelId="{55E1751C-B012-487F-9107-63BFE89226D7}">
      <dsp:nvSpPr>
        <dsp:cNvPr id="0" name=""/>
        <dsp:cNvSpPr/>
      </dsp:nvSpPr>
      <dsp:spPr>
        <a:xfrm>
          <a:off x="4886807" y="5384211"/>
          <a:ext cx="799576" cy="30468"/>
        </a:xfrm>
        <a:custGeom>
          <a:avLst/>
          <a:gdLst/>
          <a:ahLst/>
          <a:cxnLst/>
          <a:rect l="0" t="0" r="0" b="0"/>
          <a:pathLst>
            <a:path>
              <a:moveTo>
                <a:pt x="0" y="15234"/>
              </a:moveTo>
              <a:lnTo>
                <a:pt x="799576" y="1523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66606" y="5379456"/>
        <a:ext cx="39978" cy="39978"/>
      </dsp:txXfrm>
    </dsp:sp>
    <dsp:sp modelId="{177C33D6-8AD3-4A8E-B3C9-08E106313F9B}">
      <dsp:nvSpPr>
        <dsp:cNvPr id="0" name=""/>
        <dsp:cNvSpPr/>
      </dsp:nvSpPr>
      <dsp:spPr>
        <a:xfrm>
          <a:off x="5686383" y="4899710"/>
          <a:ext cx="2563081" cy="9994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в зависимости от суммарной инвентаризационной стоимости, типа использования имущества</a:t>
          </a:r>
          <a:endParaRPr lang="ru-RU" sz="1400" b="1" kern="1200" dirty="0"/>
        </a:p>
      </dsp:txBody>
      <dsp:txXfrm>
        <a:off x="5715656" y="4928983"/>
        <a:ext cx="2504535" cy="9409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4F97E-45F3-4055-B15E-D8494532D74B}">
      <dsp:nvSpPr>
        <dsp:cNvPr id="0" name=""/>
        <dsp:cNvSpPr/>
      </dsp:nvSpPr>
      <dsp:spPr>
        <a:xfrm>
          <a:off x="5285309" y="3288759"/>
          <a:ext cx="314588" cy="1152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2622"/>
              </a:lnTo>
              <a:lnTo>
                <a:pt x="314588" y="115262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EFA6F-2DEA-4F10-877A-CDB227A7B256}">
      <dsp:nvSpPr>
        <dsp:cNvPr id="0" name=""/>
        <dsp:cNvSpPr/>
      </dsp:nvSpPr>
      <dsp:spPr>
        <a:xfrm>
          <a:off x="3586529" y="1799705"/>
          <a:ext cx="2537683" cy="44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212"/>
              </a:lnTo>
              <a:lnTo>
                <a:pt x="2537683" y="220212"/>
              </a:lnTo>
              <a:lnTo>
                <a:pt x="2537683" y="44042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1A77D6-0C0F-42CC-9A06-CC283FDB95F0}">
      <dsp:nvSpPr>
        <dsp:cNvPr id="0" name=""/>
        <dsp:cNvSpPr/>
      </dsp:nvSpPr>
      <dsp:spPr>
        <a:xfrm>
          <a:off x="2747625" y="3288759"/>
          <a:ext cx="314588" cy="964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4739"/>
              </a:lnTo>
              <a:lnTo>
                <a:pt x="314588" y="96473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C6360-C0CD-4AC7-A2D0-BE8870AF8B3C}">
      <dsp:nvSpPr>
        <dsp:cNvPr id="0" name=""/>
        <dsp:cNvSpPr/>
      </dsp:nvSpPr>
      <dsp:spPr>
        <a:xfrm>
          <a:off x="3540809" y="1799705"/>
          <a:ext cx="91440" cy="4404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042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359A2-89BC-4E0D-B928-54A8D999C30F}">
      <dsp:nvSpPr>
        <dsp:cNvPr id="0" name=""/>
        <dsp:cNvSpPr/>
      </dsp:nvSpPr>
      <dsp:spPr>
        <a:xfrm>
          <a:off x="209941" y="3288759"/>
          <a:ext cx="314588" cy="964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4739"/>
              </a:lnTo>
              <a:lnTo>
                <a:pt x="314588" y="96473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FECE04-4DAA-4D57-8667-F078E1108C4F}">
      <dsp:nvSpPr>
        <dsp:cNvPr id="0" name=""/>
        <dsp:cNvSpPr/>
      </dsp:nvSpPr>
      <dsp:spPr>
        <a:xfrm>
          <a:off x="1048845" y="1799705"/>
          <a:ext cx="2537683" cy="440424"/>
        </a:xfrm>
        <a:custGeom>
          <a:avLst/>
          <a:gdLst/>
          <a:ahLst/>
          <a:cxnLst/>
          <a:rect l="0" t="0" r="0" b="0"/>
          <a:pathLst>
            <a:path>
              <a:moveTo>
                <a:pt x="2537683" y="0"/>
              </a:moveTo>
              <a:lnTo>
                <a:pt x="2537683" y="220212"/>
              </a:lnTo>
              <a:lnTo>
                <a:pt x="0" y="220212"/>
              </a:lnTo>
              <a:lnTo>
                <a:pt x="0" y="44042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38EAEA-A68A-4E84-8745-CC33F3A46F31}">
      <dsp:nvSpPr>
        <dsp:cNvPr id="0" name=""/>
        <dsp:cNvSpPr/>
      </dsp:nvSpPr>
      <dsp:spPr>
        <a:xfrm>
          <a:off x="2537899" y="751076"/>
          <a:ext cx="2097259" cy="10486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Торговый сбор</a:t>
          </a:r>
          <a:endParaRPr lang="ru-RU" sz="1800" kern="1200" dirty="0"/>
        </a:p>
      </dsp:txBody>
      <dsp:txXfrm>
        <a:off x="2537899" y="751076"/>
        <a:ext cx="2097259" cy="1048629"/>
      </dsp:txXfrm>
    </dsp:sp>
    <dsp:sp modelId="{68FD559B-C9F9-403A-BD8E-CBB330353B48}">
      <dsp:nvSpPr>
        <dsp:cNvPr id="0" name=""/>
        <dsp:cNvSpPr/>
      </dsp:nvSpPr>
      <dsp:spPr>
        <a:xfrm>
          <a:off x="215" y="2240130"/>
          <a:ext cx="2097259" cy="10486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Плательщики сбора </a:t>
          </a:r>
          <a:endParaRPr lang="ru-RU" sz="1800" kern="1200" dirty="0"/>
        </a:p>
      </dsp:txBody>
      <dsp:txXfrm>
        <a:off x="215" y="2240130"/>
        <a:ext cx="2097259" cy="1048629"/>
      </dsp:txXfrm>
    </dsp:sp>
    <dsp:sp modelId="{3A8094B2-6771-45DA-BA1D-308AB7EFAA06}">
      <dsp:nvSpPr>
        <dsp:cNvPr id="0" name=""/>
        <dsp:cNvSpPr/>
      </dsp:nvSpPr>
      <dsp:spPr>
        <a:xfrm>
          <a:off x="524530" y="3729184"/>
          <a:ext cx="2097259" cy="10486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организации и индивидуальные предприниматели</a:t>
          </a:r>
          <a:endParaRPr lang="ru-RU" sz="1800" kern="1200" dirty="0"/>
        </a:p>
      </dsp:txBody>
      <dsp:txXfrm>
        <a:off x="524530" y="3729184"/>
        <a:ext cx="2097259" cy="1048629"/>
      </dsp:txXfrm>
    </dsp:sp>
    <dsp:sp modelId="{80B110E0-5FAA-4022-B143-A493116F9245}">
      <dsp:nvSpPr>
        <dsp:cNvPr id="0" name=""/>
        <dsp:cNvSpPr/>
      </dsp:nvSpPr>
      <dsp:spPr>
        <a:xfrm>
          <a:off x="2537899" y="2240130"/>
          <a:ext cx="2097259" cy="10486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Период обложения сбором </a:t>
          </a:r>
          <a:endParaRPr lang="ru-RU" sz="1800" kern="1200" dirty="0"/>
        </a:p>
      </dsp:txBody>
      <dsp:txXfrm>
        <a:off x="2537899" y="2240130"/>
        <a:ext cx="2097259" cy="1048629"/>
      </dsp:txXfrm>
    </dsp:sp>
    <dsp:sp modelId="{CECA61F7-81D1-4A70-BEC0-727C9CD456F0}">
      <dsp:nvSpPr>
        <dsp:cNvPr id="0" name=""/>
        <dsp:cNvSpPr/>
      </dsp:nvSpPr>
      <dsp:spPr>
        <a:xfrm>
          <a:off x="3062214" y="3729184"/>
          <a:ext cx="2097259" cy="10486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квартал</a:t>
          </a:r>
          <a:endParaRPr lang="ru-RU" sz="1800" kern="1200" dirty="0"/>
        </a:p>
      </dsp:txBody>
      <dsp:txXfrm>
        <a:off x="3062214" y="3729184"/>
        <a:ext cx="2097259" cy="1048629"/>
      </dsp:txXfrm>
    </dsp:sp>
    <dsp:sp modelId="{F3F779BF-4168-4877-AC35-E5C8E71CE919}">
      <dsp:nvSpPr>
        <dsp:cNvPr id="0" name=""/>
        <dsp:cNvSpPr/>
      </dsp:nvSpPr>
      <dsp:spPr>
        <a:xfrm>
          <a:off x="5075583" y="2240130"/>
          <a:ext cx="2097259" cy="10486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Ставки сбора </a:t>
          </a:r>
          <a:endParaRPr lang="ru-RU" sz="1800" kern="1200" dirty="0"/>
        </a:p>
      </dsp:txBody>
      <dsp:txXfrm>
        <a:off x="5075583" y="2240130"/>
        <a:ext cx="2097259" cy="1048629"/>
      </dsp:txXfrm>
    </dsp:sp>
    <dsp:sp modelId="{974271AD-1F76-44CA-9743-55B757CF3CC6}">
      <dsp:nvSpPr>
        <dsp:cNvPr id="0" name=""/>
        <dsp:cNvSpPr/>
      </dsp:nvSpPr>
      <dsp:spPr>
        <a:xfrm>
          <a:off x="5599898" y="3729184"/>
          <a:ext cx="2968838" cy="142439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Устанавливаются в рублях за квартал в расчете на объект осуществления торговли или на его площадь (п. 1 ст. 415 НК РФ)</a:t>
          </a:r>
          <a:endParaRPr lang="ru-RU" sz="1800" kern="1200" dirty="0"/>
        </a:p>
      </dsp:txBody>
      <dsp:txXfrm>
        <a:off x="5599898" y="3729184"/>
        <a:ext cx="2968838" cy="142439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B1FFD-0150-4B8B-8804-656CA8EFC7A2}">
      <dsp:nvSpPr>
        <dsp:cNvPr id="0" name=""/>
        <dsp:cNvSpPr/>
      </dsp:nvSpPr>
      <dsp:spPr>
        <a:xfrm>
          <a:off x="3996331" y="1649863"/>
          <a:ext cx="180132" cy="1114259"/>
        </a:xfrm>
        <a:custGeom>
          <a:avLst/>
          <a:gdLst/>
          <a:ahLst/>
          <a:cxnLst/>
          <a:rect l="0" t="0" r="0" b="0"/>
          <a:pathLst>
            <a:path>
              <a:moveTo>
                <a:pt x="180132" y="0"/>
              </a:moveTo>
              <a:lnTo>
                <a:pt x="180132" y="1114259"/>
              </a:lnTo>
              <a:lnTo>
                <a:pt x="0" y="11142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3DD8D-CC4B-4F29-9BA3-19F4DD570D15}">
      <dsp:nvSpPr>
        <dsp:cNvPr id="0" name=""/>
        <dsp:cNvSpPr/>
      </dsp:nvSpPr>
      <dsp:spPr>
        <a:xfrm>
          <a:off x="4176464" y="1649863"/>
          <a:ext cx="3313322" cy="2228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8386"/>
              </a:lnTo>
              <a:lnTo>
                <a:pt x="3313322" y="2048386"/>
              </a:lnTo>
              <a:lnTo>
                <a:pt x="3313322" y="22285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B41DD2-529B-47E8-B9E2-9A0A500254CA}">
      <dsp:nvSpPr>
        <dsp:cNvPr id="0" name=""/>
        <dsp:cNvSpPr/>
      </dsp:nvSpPr>
      <dsp:spPr>
        <a:xfrm>
          <a:off x="4176464" y="1649863"/>
          <a:ext cx="1237504" cy="2228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8386"/>
              </a:lnTo>
              <a:lnTo>
                <a:pt x="1237504" y="2048386"/>
              </a:lnTo>
              <a:lnTo>
                <a:pt x="1237504" y="22285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5B4996-6ECC-4ED9-A223-1F12F15B3A69}">
      <dsp:nvSpPr>
        <dsp:cNvPr id="0" name=""/>
        <dsp:cNvSpPr/>
      </dsp:nvSpPr>
      <dsp:spPr>
        <a:xfrm>
          <a:off x="3338150" y="1649863"/>
          <a:ext cx="838313" cy="2228519"/>
        </a:xfrm>
        <a:custGeom>
          <a:avLst/>
          <a:gdLst/>
          <a:ahLst/>
          <a:cxnLst/>
          <a:rect l="0" t="0" r="0" b="0"/>
          <a:pathLst>
            <a:path>
              <a:moveTo>
                <a:pt x="838313" y="0"/>
              </a:moveTo>
              <a:lnTo>
                <a:pt x="838313" y="2048386"/>
              </a:lnTo>
              <a:lnTo>
                <a:pt x="0" y="2048386"/>
              </a:lnTo>
              <a:lnTo>
                <a:pt x="0" y="22285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127DEF-65DB-4674-8FE0-DFF9C82B9860}">
      <dsp:nvSpPr>
        <dsp:cNvPr id="0" name=""/>
        <dsp:cNvSpPr/>
      </dsp:nvSpPr>
      <dsp:spPr>
        <a:xfrm>
          <a:off x="1062737" y="1649863"/>
          <a:ext cx="3113726" cy="2228519"/>
        </a:xfrm>
        <a:custGeom>
          <a:avLst/>
          <a:gdLst/>
          <a:ahLst/>
          <a:cxnLst/>
          <a:rect l="0" t="0" r="0" b="0"/>
          <a:pathLst>
            <a:path>
              <a:moveTo>
                <a:pt x="3113726" y="0"/>
              </a:moveTo>
              <a:lnTo>
                <a:pt x="3113726" y="2048386"/>
              </a:lnTo>
              <a:lnTo>
                <a:pt x="0" y="2048386"/>
              </a:lnTo>
              <a:lnTo>
                <a:pt x="0" y="22285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D8A0B5-DF29-41D3-94B2-75A23529DE26}">
      <dsp:nvSpPr>
        <dsp:cNvPr id="0" name=""/>
        <dsp:cNvSpPr/>
      </dsp:nvSpPr>
      <dsp:spPr>
        <a:xfrm>
          <a:off x="3318688" y="792087"/>
          <a:ext cx="1715551" cy="857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Объект обложения </a:t>
          </a:r>
          <a:endParaRPr lang="ru-RU" sz="1400" kern="1200" dirty="0"/>
        </a:p>
      </dsp:txBody>
      <dsp:txXfrm>
        <a:off x="3318688" y="792087"/>
        <a:ext cx="1715551" cy="857775"/>
      </dsp:txXfrm>
    </dsp:sp>
    <dsp:sp modelId="{4D5FFAEE-538D-45B6-982E-A491D7ACEA84}">
      <dsp:nvSpPr>
        <dsp:cNvPr id="0" name=""/>
        <dsp:cNvSpPr/>
      </dsp:nvSpPr>
      <dsp:spPr>
        <a:xfrm>
          <a:off x="5365" y="3878382"/>
          <a:ext cx="2114743" cy="1234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торговля через объекты стационарной торговой сети, не имеющие торговых залов </a:t>
          </a:r>
          <a:endParaRPr lang="ru-RU" sz="1400" kern="1200" dirty="0"/>
        </a:p>
      </dsp:txBody>
      <dsp:txXfrm>
        <a:off x="5365" y="3878382"/>
        <a:ext cx="2114743" cy="1234185"/>
      </dsp:txXfrm>
    </dsp:sp>
    <dsp:sp modelId="{DC442CB7-C66B-40BB-B6E9-4262E6C1969C}">
      <dsp:nvSpPr>
        <dsp:cNvPr id="0" name=""/>
        <dsp:cNvSpPr/>
      </dsp:nvSpPr>
      <dsp:spPr>
        <a:xfrm>
          <a:off x="2480375" y="3878382"/>
          <a:ext cx="1715551" cy="1145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торговля через объекты нестационарной торговой сети</a:t>
          </a:r>
          <a:endParaRPr lang="ru-RU" sz="1400" kern="1200" dirty="0"/>
        </a:p>
      </dsp:txBody>
      <dsp:txXfrm>
        <a:off x="2480375" y="3878382"/>
        <a:ext cx="1715551" cy="1145799"/>
      </dsp:txXfrm>
    </dsp:sp>
    <dsp:sp modelId="{8EE97AC3-321E-49ED-8ACA-9F2D797B2C15}">
      <dsp:nvSpPr>
        <dsp:cNvPr id="0" name=""/>
        <dsp:cNvSpPr/>
      </dsp:nvSpPr>
      <dsp:spPr>
        <a:xfrm>
          <a:off x="4556192" y="3878382"/>
          <a:ext cx="1715551" cy="1145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торговля через объекты стационарной торговой сети, имеющие торговые залы</a:t>
          </a:r>
          <a:endParaRPr lang="ru-RU" sz="1400" kern="1200" dirty="0"/>
        </a:p>
      </dsp:txBody>
      <dsp:txXfrm>
        <a:off x="4556192" y="3878382"/>
        <a:ext cx="1715551" cy="1145799"/>
      </dsp:txXfrm>
    </dsp:sp>
    <dsp:sp modelId="{681811C4-9FE4-4F6C-9727-F47471DCFB8E}">
      <dsp:nvSpPr>
        <dsp:cNvPr id="0" name=""/>
        <dsp:cNvSpPr/>
      </dsp:nvSpPr>
      <dsp:spPr>
        <a:xfrm>
          <a:off x="6632010" y="3878382"/>
          <a:ext cx="1715551" cy="1178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торговля, осуществляемая путем отпуска товаров со склада</a:t>
          </a:r>
          <a:endParaRPr lang="ru-RU" sz="1400" kern="1200" dirty="0"/>
        </a:p>
      </dsp:txBody>
      <dsp:txXfrm>
        <a:off x="6632010" y="3878382"/>
        <a:ext cx="1715551" cy="1178549"/>
      </dsp:txXfrm>
    </dsp:sp>
    <dsp:sp modelId="{29F219C3-65B1-4DCC-931A-18239FF22F26}">
      <dsp:nvSpPr>
        <dsp:cNvPr id="0" name=""/>
        <dsp:cNvSpPr/>
      </dsp:nvSpPr>
      <dsp:spPr>
        <a:xfrm>
          <a:off x="451451" y="2010129"/>
          <a:ext cx="3544879" cy="1507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использование объекта движимого или недвижимого имущества для осуществления плательщиком сбора вида предпринимательской деятельности</a:t>
          </a:r>
          <a:endParaRPr lang="ru-RU" sz="1400" kern="1200" dirty="0"/>
        </a:p>
      </dsp:txBody>
      <dsp:txXfrm>
        <a:off x="451451" y="2010129"/>
        <a:ext cx="3544879" cy="15079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C25FA-2109-4FDD-92BC-27E41B44051C}">
      <dsp:nvSpPr>
        <dsp:cNvPr id="0" name=""/>
        <dsp:cNvSpPr/>
      </dsp:nvSpPr>
      <dsp:spPr>
        <a:xfrm>
          <a:off x="3886287" y="1190790"/>
          <a:ext cx="223340" cy="978444"/>
        </a:xfrm>
        <a:custGeom>
          <a:avLst/>
          <a:gdLst/>
          <a:ahLst/>
          <a:cxnLst/>
          <a:rect l="0" t="0" r="0" b="0"/>
          <a:pathLst>
            <a:path>
              <a:moveTo>
                <a:pt x="223340" y="0"/>
              </a:moveTo>
              <a:lnTo>
                <a:pt x="223340" y="978444"/>
              </a:lnTo>
              <a:lnTo>
                <a:pt x="0" y="978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71EA72-157F-4AE2-98A3-F7FCF0BD602C}">
      <dsp:nvSpPr>
        <dsp:cNvPr id="0" name=""/>
        <dsp:cNvSpPr/>
      </dsp:nvSpPr>
      <dsp:spPr>
        <a:xfrm>
          <a:off x="4109627" y="1190790"/>
          <a:ext cx="2685883" cy="1956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3548"/>
              </a:lnTo>
              <a:lnTo>
                <a:pt x="2685883" y="1733548"/>
              </a:lnTo>
              <a:lnTo>
                <a:pt x="2685883" y="19568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9408DA-3F6E-4F32-8868-D8BE20E0D812}">
      <dsp:nvSpPr>
        <dsp:cNvPr id="0" name=""/>
        <dsp:cNvSpPr/>
      </dsp:nvSpPr>
      <dsp:spPr>
        <a:xfrm>
          <a:off x="3862134" y="1190790"/>
          <a:ext cx="247493" cy="1956889"/>
        </a:xfrm>
        <a:custGeom>
          <a:avLst/>
          <a:gdLst/>
          <a:ahLst/>
          <a:cxnLst/>
          <a:rect l="0" t="0" r="0" b="0"/>
          <a:pathLst>
            <a:path>
              <a:moveTo>
                <a:pt x="247493" y="0"/>
              </a:moveTo>
              <a:lnTo>
                <a:pt x="247493" y="1733548"/>
              </a:lnTo>
              <a:lnTo>
                <a:pt x="0" y="1733548"/>
              </a:lnTo>
              <a:lnTo>
                <a:pt x="0" y="19568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567F9-0CF5-4F2F-B0F5-B572122447AE}">
      <dsp:nvSpPr>
        <dsp:cNvPr id="0" name=""/>
        <dsp:cNvSpPr/>
      </dsp:nvSpPr>
      <dsp:spPr>
        <a:xfrm>
          <a:off x="1176250" y="1190790"/>
          <a:ext cx="2933377" cy="1956889"/>
        </a:xfrm>
        <a:custGeom>
          <a:avLst/>
          <a:gdLst/>
          <a:ahLst/>
          <a:cxnLst/>
          <a:rect l="0" t="0" r="0" b="0"/>
          <a:pathLst>
            <a:path>
              <a:moveTo>
                <a:pt x="2933377" y="0"/>
              </a:moveTo>
              <a:lnTo>
                <a:pt x="2933377" y="1733548"/>
              </a:lnTo>
              <a:lnTo>
                <a:pt x="0" y="1733548"/>
              </a:lnTo>
              <a:lnTo>
                <a:pt x="0" y="19568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4BC8C-60E3-422B-B3C6-BF735689F04D}">
      <dsp:nvSpPr>
        <dsp:cNvPr id="0" name=""/>
        <dsp:cNvSpPr/>
      </dsp:nvSpPr>
      <dsp:spPr>
        <a:xfrm>
          <a:off x="3046101" y="127264"/>
          <a:ext cx="2127053" cy="10635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Порядок исчисления и уплаты сбора </a:t>
          </a:r>
          <a:endParaRPr lang="ru-RU" sz="1500" kern="1200" dirty="0"/>
        </a:p>
      </dsp:txBody>
      <dsp:txXfrm>
        <a:off x="3046101" y="127264"/>
        <a:ext cx="2127053" cy="1063526"/>
      </dsp:txXfrm>
    </dsp:sp>
    <dsp:sp modelId="{5BCE3D2B-DB32-4F68-86B3-E79AFBD5AC64}">
      <dsp:nvSpPr>
        <dsp:cNvPr id="0" name=""/>
        <dsp:cNvSpPr/>
      </dsp:nvSpPr>
      <dsp:spPr>
        <a:xfrm>
          <a:off x="575" y="3147680"/>
          <a:ext cx="2351351" cy="2076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сумма сбора определяется плательщиком самостоятельно для каждого объекта обложения сбором начиная с периода обложения, в котором возник объект обложения сбором</a:t>
          </a:r>
          <a:endParaRPr lang="ru-RU" sz="1500" kern="1200" dirty="0"/>
        </a:p>
      </dsp:txBody>
      <dsp:txXfrm>
        <a:off x="575" y="3147680"/>
        <a:ext cx="2351351" cy="2076557"/>
      </dsp:txXfrm>
    </dsp:sp>
    <dsp:sp modelId="{BA1961BC-524D-43BF-88C4-E85F48682130}">
      <dsp:nvSpPr>
        <dsp:cNvPr id="0" name=""/>
        <dsp:cNvSpPr/>
      </dsp:nvSpPr>
      <dsp:spPr>
        <a:xfrm>
          <a:off x="2798607" y="3147680"/>
          <a:ext cx="2127053" cy="10635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уплата сбора производится не позднее 25го числа месяца, следующего за периодом обложения</a:t>
          </a:r>
          <a:endParaRPr lang="ru-RU" sz="1500" kern="1200" dirty="0"/>
        </a:p>
      </dsp:txBody>
      <dsp:txXfrm>
        <a:off x="2798607" y="3147680"/>
        <a:ext cx="2127053" cy="1063526"/>
      </dsp:txXfrm>
    </dsp:sp>
    <dsp:sp modelId="{77758BF0-03A8-4A8E-99AC-FB0C859B77A8}">
      <dsp:nvSpPr>
        <dsp:cNvPr id="0" name=""/>
        <dsp:cNvSpPr/>
      </dsp:nvSpPr>
      <dsp:spPr>
        <a:xfrm>
          <a:off x="5372342" y="3147680"/>
          <a:ext cx="2846337" cy="27017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случае представления информации о выявленных объектах обложения сбором, в отношении которых в налоговый орган не представлено уведомление , налоговый орган направляет плательщику сбора требование об уплате сбора в срок не позднее 30 дней со дня поступления указанной информации</a:t>
          </a:r>
          <a:endParaRPr lang="ru-RU" sz="1500" kern="1200" dirty="0"/>
        </a:p>
      </dsp:txBody>
      <dsp:txXfrm>
        <a:off x="5372342" y="3147680"/>
        <a:ext cx="2846337" cy="2701719"/>
      </dsp:txXfrm>
    </dsp:sp>
    <dsp:sp modelId="{9D72FD3F-3CD5-407F-88D2-0E3A7F1BE62A}">
      <dsp:nvSpPr>
        <dsp:cNvPr id="0" name=""/>
        <dsp:cNvSpPr/>
      </dsp:nvSpPr>
      <dsp:spPr>
        <a:xfrm>
          <a:off x="1759233" y="1637472"/>
          <a:ext cx="2127053" cy="10635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предусмотрен в ст. 417 НК РФ</a:t>
          </a:r>
          <a:endParaRPr lang="ru-RU" sz="1500" kern="1200" dirty="0"/>
        </a:p>
      </dsp:txBody>
      <dsp:txXfrm>
        <a:off x="1759233" y="1637472"/>
        <a:ext cx="2127053" cy="1063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16C14-BB28-4CA4-ABBE-718ADC530E5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E1A4A-E376-4525-86AD-19376B5531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0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E1A4A-E376-4525-86AD-19376B5531B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02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</a:t>
            </a: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Местные налоги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0731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24399036"/>
              </p:ext>
            </p:extLst>
          </p:nvPr>
        </p:nvGraphicFramePr>
        <p:xfrm>
          <a:off x="179512" y="692696"/>
          <a:ext cx="8507288" cy="5327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81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67917085"/>
              </p:ext>
            </p:extLst>
          </p:nvPr>
        </p:nvGraphicFramePr>
        <p:xfrm>
          <a:off x="683568" y="404664"/>
          <a:ext cx="800323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38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Земельный налог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26578937"/>
              </p:ext>
            </p:extLst>
          </p:nvPr>
        </p:nvGraphicFramePr>
        <p:xfrm>
          <a:off x="539552" y="1052736"/>
          <a:ext cx="81472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8227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17497713"/>
              </p:ext>
            </p:extLst>
          </p:nvPr>
        </p:nvGraphicFramePr>
        <p:xfrm>
          <a:off x="467544" y="548680"/>
          <a:ext cx="835292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6405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97948555"/>
              </p:ext>
            </p:extLst>
          </p:nvPr>
        </p:nvGraphicFramePr>
        <p:xfrm>
          <a:off x="323528" y="404664"/>
          <a:ext cx="856895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761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3771683"/>
              </p:ext>
            </p:extLst>
          </p:nvPr>
        </p:nvGraphicFramePr>
        <p:xfrm>
          <a:off x="539552" y="476672"/>
          <a:ext cx="835292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6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48956961"/>
              </p:ext>
            </p:extLst>
          </p:nvPr>
        </p:nvGraphicFramePr>
        <p:xfrm>
          <a:off x="467544" y="476672"/>
          <a:ext cx="821925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0015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64</TotalTime>
  <Words>387</Words>
  <Application>Microsoft Office PowerPoint</Application>
  <PresentationFormat>Экран (4:3)</PresentationFormat>
  <Paragraphs>53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Справедливость</vt:lpstr>
      <vt:lpstr>Местные налоги</vt:lpstr>
      <vt:lpstr>Презентация PowerPoint</vt:lpstr>
      <vt:lpstr>Презентация PowerPoint</vt:lpstr>
      <vt:lpstr>Земельный налог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интернет</dc:creator>
  <cp:lastModifiedBy>интернет</cp:lastModifiedBy>
  <cp:revision>7</cp:revision>
  <dcterms:created xsi:type="dcterms:W3CDTF">2022-12-06T03:42:25Z</dcterms:created>
  <dcterms:modified xsi:type="dcterms:W3CDTF">2022-12-06T04:58:08Z</dcterms:modified>
</cp:coreProperties>
</file>