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3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660"/>
  </p:normalViewPr>
  <p:slideViewPr>
    <p:cSldViewPr>
      <p:cViewPr varScale="1">
        <p:scale>
          <a:sx n="75" d="100"/>
          <a:sy n="75" d="100"/>
        </p:scale>
        <p:origin x="101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D89BD63-42FE-4BAE-B682-322668D34F3E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5C1FBBF-55CB-403A-8084-6025191A3370}">
      <dgm:prSet phldrT="[Текст]"/>
      <dgm:spPr/>
      <dgm:t>
        <a:bodyPr/>
        <a:lstStyle/>
        <a:p>
          <a:r>
            <a:rPr lang="ru-RU" dirty="0" smtClean="0"/>
            <a:t>Для осуществления предпринимательской деятельности </a:t>
          </a:r>
          <a:endParaRPr lang="ru-RU" dirty="0"/>
        </a:p>
      </dgm:t>
    </dgm:pt>
    <dgm:pt modelId="{915BE028-C567-4982-8E50-C9C108542C7C}" type="parTrans" cxnId="{639F0312-08B5-4171-84D1-7561D6D65FD5}">
      <dgm:prSet/>
      <dgm:spPr/>
      <dgm:t>
        <a:bodyPr/>
        <a:lstStyle/>
        <a:p>
          <a:endParaRPr lang="ru-RU"/>
        </a:p>
      </dgm:t>
    </dgm:pt>
    <dgm:pt modelId="{9519861E-5E11-4995-878E-C2CE442DEF57}" type="sibTrans" cxnId="{639F0312-08B5-4171-84D1-7561D6D65FD5}">
      <dgm:prSet/>
      <dgm:spPr/>
      <dgm:t>
        <a:bodyPr/>
        <a:lstStyle/>
        <a:p>
          <a:endParaRPr lang="ru-RU"/>
        </a:p>
      </dgm:t>
    </dgm:pt>
    <dgm:pt modelId="{877F971E-73AD-4CD5-9343-3DB21D94BFAC}">
      <dgm:prSet phldrT="[Текст]"/>
      <dgm:spPr/>
      <dgm:t>
        <a:bodyPr/>
        <a:lstStyle/>
        <a:p>
          <a:r>
            <a:rPr lang="ru-RU" dirty="0" smtClean="0"/>
            <a:t>Общий налоговый режим </a:t>
          </a:r>
          <a:endParaRPr lang="ru-RU" dirty="0"/>
        </a:p>
      </dgm:t>
    </dgm:pt>
    <dgm:pt modelId="{CBBB3CE3-FE5E-44BC-9F39-1F77081CC7E4}" type="parTrans" cxnId="{D2B3EB44-CDA5-4F2A-87B9-447E4867CE0E}">
      <dgm:prSet/>
      <dgm:spPr/>
      <dgm:t>
        <a:bodyPr/>
        <a:lstStyle/>
        <a:p>
          <a:endParaRPr lang="ru-RU"/>
        </a:p>
      </dgm:t>
    </dgm:pt>
    <dgm:pt modelId="{D498A7A9-7640-4030-B20C-89D39F024104}" type="sibTrans" cxnId="{D2B3EB44-CDA5-4F2A-87B9-447E4867CE0E}">
      <dgm:prSet/>
      <dgm:spPr/>
      <dgm:t>
        <a:bodyPr/>
        <a:lstStyle/>
        <a:p>
          <a:endParaRPr lang="ru-RU"/>
        </a:p>
      </dgm:t>
    </dgm:pt>
    <dgm:pt modelId="{4112CF19-D17B-4736-9257-47EB873D332C}">
      <dgm:prSet phldrT="[Текст]"/>
      <dgm:spPr/>
      <dgm:t>
        <a:bodyPr/>
        <a:lstStyle/>
        <a:p>
          <a:r>
            <a:rPr lang="ru-RU" dirty="0" smtClean="0"/>
            <a:t>является основным и применяется по умолчанию, если организация или индивидуальный предприниматель не подали в налоговый орган заявление о переходе на один из специальных налоговых режимов</a:t>
          </a:r>
          <a:endParaRPr lang="ru-RU" dirty="0"/>
        </a:p>
      </dgm:t>
    </dgm:pt>
    <dgm:pt modelId="{1C154B9B-29AD-4620-BF27-E2E1ABA69973}" type="parTrans" cxnId="{3C7FED88-09B1-4617-BA6B-761EF070952F}">
      <dgm:prSet/>
      <dgm:spPr/>
      <dgm:t>
        <a:bodyPr/>
        <a:lstStyle/>
        <a:p>
          <a:endParaRPr lang="ru-RU"/>
        </a:p>
      </dgm:t>
    </dgm:pt>
    <dgm:pt modelId="{1BEADBE6-B537-45C9-92B0-13D20D88DEAE}" type="sibTrans" cxnId="{3C7FED88-09B1-4617-BA6B-761EF070952F}">
      <dgm:prSet/>
      <dgm:spPr/>
      <dgm:t>
        <a:bodyPr/>
        <a:lstStyle/>
        <a:p>
          <a:endParaRPr lang="ru-RU"/>
        </a:p>
      </dgm:t>
    </dgm:pt>
    <dgm:pt modelId="{F20C11AD-EBB1-4F14-B3BB-5BA7BE66F0A9}">
      <dgm:prSet phldrT="[Текст]"/>
      <dgm:spPr/>
      <dgm:t>
        <a:bodyPr/>
        <a:lstStyle/>
        <a:p>
          <a:r>
            <a:rPr lang="ru-RU" dirty="0" smtClean="0"/>
            <a:t>Специальный налоговый режим </a:t>
          </a:r>
          <a:endParaRPr lang="ru-RU" dirty="0"/>
        </a:p>
      </dgm:t>
    </dgm:pt>
    <dgm:pt modelId="{D9C9E0B1-1383-49EA-B62A-619F3A4AAD0D}" type="parTrans" cxnId="{FA918439-0700-48DF-AA11-F7DCFCC78EAD}">
      <dgm:prSet/>
      <dgm:spPr/>
      <dgm:t>
        <a:bodyPr/>
        <a:lstStyle/>
        <a:p>
          <a:endParaRPr lang="ru-RU"/>
        </a:p>
      </dgm:t>
    </dgm:pt>
    <dgm:pt modelId="{DC5AE280-995F-4EBF-8DE7-2C7213E1D19C}" type="sibTrans" cxnId="{FA918439-0700-48DF-AA11-F7DCFCC78EAD}">
      <dgm:prSet/>
      <dgm:spPr/>
      <dgm:t>
        <a:bodyPr/>
        <a:lstStyle/>
        <a:p>
          <a:endParaRPr lang="ru-RU"/>
        </a:p>
      </dgm:t>
    </dgm:pt>
    <dgm:pt modelId="{83E577FF-3570-4303-AEDD-8E536D251734}">
      <dgm:prSet phldrT="[Текст]"/>
      <dgm:spPr/>
      <dgm:t>
        <a:bodyPr/>
        <a:lstStyle/>
        <a:p>
          <a:r>
            <a:rPr lang="ru-RU" dirty="0" smtClean="0"/>
            <a:t>особый порядок исчисления и уплаты налогов и сборов организациями и индивидуальными предпринимателями в течение определенного периода времени, применяемый в случаях и в порядке, установленных НК РФ и иными актами законодательства о налогах и сборах</a:t>
          </a:r>
          <a:endParaRPr lang="ru-RU" dirty="0"/>
        </a:p>
      </dgm:t>
    </dgm:pt>
    <dgm:pt modelId="{394A07F3-4289-4538-8AE5-3DF2779B5F8A}" type="parTrans" cxnId="{A351CB59-A975-4254-8F64-0C66330C6CB2}">
      <dgm:prSet/>
      <dgm:spPr/>
      <dgm:t>
        <a:bodyPr/>
        <a:lstStyle/>
        <a:p>
          <a:endParaRPr lang="ru-RU"/>
        </a:p>
      </dgm:t>
    </dgm:pt>
    <dgm:pt modelId="{2853126B-33D7-4D49-AA43-D161842E459B}" type="sibTrans" cxnId="{A351CB59-A975-4254-8F64-0C66330C6CB2}">
      <dgm:prSet/>
      <dgm:spPr/>
      <dgm:t>
        <a:bodyPr/>
        <a:lstStyle/>
        <a:p>
          <a:endParaRPr lang="ru-RU"/>
        </a:p>
      </dgm:t>
    </dgm:pt>
    <dgm:pt modelId="{4B42E3E5-8F0D-4E9B-BDCC-30735B1B9882}" type="pres">
      <dgm:prSet presAssocID="{BD89BD63-42FE-4BAE-B682-322668D34F3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A49179D-962B-4512-AB55-5B21AD2B008B}" type="pres">
      <dgm:prSet presAssocID="{F5C1FBBF-55CB-403A-8084-6025191A3370}" presName="hierRoot1" presStyleCnt="0"/>
      <dgm:spPr/>
    </dgm:pt>
    <dgm:pt modelId="{D35B4FA9-45E4-4AFC-AC8F-C6E2A23CF4F1}" type="pres">
      <dgm:prSet presAssocID="{F5C1FBBF-55CB-403A-8084-6025191A3370}" presName="composite" presStyleCnt="0"/>
      <dgm:spPr/>
    </dgm:pt>
    <dgm:pt modelId="{EA048BCC-450A-4578-91DA-E5D256BEE9B5}" type="pres">
      <dgm:prSet presAssocID="{F5C1FBBF-55CB-403A-8084-6025191A3370}" presName="background" presStyleLbl="node0" presStyleIdx="0" presStyleCnt="1"/>
      <dgm:spPr/>
    </dgm:pt>
    <dgm:pt modelId="{9106B62C-8749-48A7-9A78-BC826BCBAA02}" type="pres">
      <dgm:prSet presAssocID="{F5C1FBBF-55CB-403A-8084-6025191A3370}" presName="text" presStyleLbl="fgAcc0" presStyleIdx="0" presStyleCnt="1" custScaleX="168680" custScaleY="5911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7F6002F-225D-42E8-8194-458172FD9441}" type="pres">
      <dgm:prSet presAssocID="{F5C1FBBF-55CB-403A-8084-6025191A3370}" presName="hierChild2" presStyleCnt="0"/>
      <dgm:spPr/>
    </dgm:pt>
    <dgm:pt modelId="{9A876FAC-51E3-4EB0-B217-838D7987C791}" type="pres">
      <dgm:prSet presAssocID="{CBBB3CE3-FE5E-44BC-9F39-1F77081CC7E4}" presName="Name10" presStyleLbl="parChTrans1D2" presStyleIdx="0" presStyleCnt="2"/>
      <dgm:spPr/>
    </dgm:pt>
    <dgm:pt modelId="{F08059CB-C0A8-4334-8003-19B6734E1239}" type="pres">
      <dgm:prSet presAssocID="{877F971E-73AD-4CD5-9343-3DB21D94BFAC}" presName="hierRoot2" presStyleCnt="0"/>
      <dgm:spPr/>
    </dgm:pt>
    <dgm:pt modelId="{00883E1E-FABE-45B2-A54C-25D21ED436EB}" type="pres">
      <dgm:prSet presAssocID="{877F971E-73AD-4CD5-9343-3DB21D94BFAC}" presName="composite2" presStyleCnt="0"/>
      <dgm:spPr/>
    </dgm:pt>
    <dgm:pt modelId="{352F8DC7-9C7C-4645-9261-7004DDE31B96}" type="pres">
      <dgm:prSet presAssocID="{877F971E-73AD-4CD5-9343-3DB21D94BFAC}" presName="background2" presStyleLbl="node2" presStyleIdx="0" presStyleCnt="2"/>
      <dgm:spPr/>
    </dgm:pt>
    <dgm:pt modelId="{C22E6515-C893-457C-9437-56471DB1DCD8}" type="pres">
      <dgm:prSet presAssocID="{877F971E-73AD-4CD5-9343-3DB21D94BFAC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2AE9A19-0B1B-4331-ACD6-22FFD442A4C7}" type="pres">
      <dgm:prSet presAssocID="{877F971E-73AD-4CD5-9343-3DB21D94BFAC}" presName="hierChild3" presStyleCnt="0"/>
      <dgm:spPr/>
    </dgm:pt>
    <dgm:pt modelId="{8C573353-A24D-4959-B802-56951BA2EFF9}" type="pres">
      <dgm:prSet presAssocID="{1C154B9B-29AD-4620-BF27-E2E1ABA69973}" presName="Name17" presStyleLbl="parChTrans1D3" presStyleIdx="0" presStyleCnt="2"/>
      <dgm:spPr/>
    </dgm:pt>
    <dgm:pt modelId="{2D64288D-50FA-4DA5-BE6E-4E1B1A23B5CE}" type="pres">
      <dgm:prSet presAssocID="{4112CF19-D17B-4736-9257-47EB873D332C}" presName="hierRoot3" presStyleCnt="0"/>
      <dgm:spPr/>
    </dgm:pt>
    <dgm:pt modelId="{D67FF8F5-D767-47F6-A4A1-BA0A55DFD95A}" type="pres">
      <dgm:prSet presAssocID="{4112CF19-D17B-4736-9257-47EB873D332C}" presName="composite3" presStyleCnt="0"/>
      <dgm:spPr/>
    </dgm:pt>
    <dgm:pt modelId="{3876227F-844F-49ED-8AAB-185956D31B63}" type="pres">
      <dgm:prSet presAssocID="{4112CF19-D17B-4736-9257-47EB873D332C}" presName="background3" presStyleLbl="node3" presStyleIdx="0" presStyleCnt="2"/>
      <dgm:spPr/>
    </dgm:pt>
    <dgm:pt modelId="{C9DC2642-C293-4258-96C2-1DA7EEBBF736}" type="pres">
      <dgm:prSet presAssocID="{4112CF19-D17B-4736-9257-47EB873D332C}" presName="text3" presStyleLbl="fgAcc3" presStyleIdx="0" presStyleCnt="2" custScaleX="161817" custScaleY="14929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D35B2B9-1852-4A15-8CC6-2DCEF8ED74FD}" type="pres">
      <dgm:prSet presAssocID="{4112CF19-D17B-4736-9257-47EB873D332C}" presName="hierChild4" presStyleCnt="0"/>
      <dgm:spPr/>
    </dgm:pt>
    <dgm:pt modelId="{F7C94CED-44F3-4B51-9DB8-49A192897D26}" type="pres">
      <dgm:prSet presAssocID="{D9C9E0B1-1383-49EA-B62A-619F3A4AAD0D}" presName="Name10" presStyleLbl="parChTrans1D2" presStyleIdx="1" presStyleCnt="2"/>
      <dgm:spPr/>
    </dgm:pt>
    <dgm:pt modelId="{0DB44B85-9926-486F-80C9-93B320E42426}" type="pres">
      <dgm:prSet presAssocID="{F20C11AD-EBB1-4F14-B3BB-5BA7BE66F0A9}" presName="hierRoot2" presStyleCnt="0"/>
      <dgm:spPr/>
    </dgm:pt>
    <dgm:pt modelId="{10ACD868-0DB1-4B89-90AE-45160814661B}" type="pres">
      <dgm:prSet presAssocID="{F20C11AD-EBB1-4F14-B3BB-5BA7BE66F0A9}" presName="composite2" presStyleCnt="0"/>
      <dgm:spPr/>
    </dgm:pt>
    <dgm:pt modelId="{9D1F8E51-7E3F-4D38-98E4-FF3E2A1327A3}" type="pres">
      <dgm:prSet presAssocID="{F20C11AD-EBB1-4F14-B3BB-5BA7BE66F0A9}" presName="background2" presStyleLbl="node2" presStyleIdx="1" presStyleCnt="2"/>
      <dgm:spPr/>
    </dgm:pt>
    <dgm:pt modelId="{9CB764F6-E94F-4E95-AD98-9973E02FB901}" type="pres">
      <dgm:prSet presAssocID="{F20C11AD-EBB1-4F14-B3BB-5BA7BE66F0A9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5E902B6-56E7-44AA-A246-B2A9CD031AA4}" type="pres">
      <dgm:prSet presAssocID="{F20C11AD-EBB1-4F14-B3BB-5BA7BE66F0A9}" presName="hierChild3" presStyleCnt="0"/>
      <dgm:spPr/>
    </dgm:pt>
    <dgm:pt modelId="{E16AF762-684C-45D3-833E-45FDDD589CA2}" type="pres">
      <dgm:prSet presAssocID="{394A07F3-4289-4538-8AE5-3DF2779B5F8A}" presName="Name17" presStyleLbl="parChTrans1D3" presStyleIdx="1" presStyleCnt="2"/>
      <dgm:spPr/>
    </dgm:pt>
    <dgm:pt modelId="{04D246B6-E707-47FE-95E9-319C9197D55A}" type="pres">
      <dgm:prSet presAssocID="{83E577FF-3570-4303-AEDD-8E536D251734}" presName="hierRoot3" presStyleCnt="0"/>
      <dgm:spPr/>
    </dgm:pt>
    <dgm:pt modelId="{02F5DE09-8251-4C94-A9BD-81FDFCC06959}" type="pres">
      <dgm:prSet presAssocID="{83E577FF-3570-4303-AEDD-8E536D251734}" presName="composite3" presStyleCnt="0"/>
      <dgm:spPr/>
    </dgm:pt>
    <dgm:pt modelId="{DD97BFFF-3B05-4041-BC53-193F4C5B73F3}" type="pres">
      <dgm:prSet presAssocID="{83E577FF-3570-4303-AEDD-8E536D251734}" presName="background3" presStyleLbl="node3" presStyleIdx="1" presStyleCnt="2"/>
      <dgm:spPr/>
    </dgm:pt>
    <dgm:pt modelId="{EBCA4F7D-FE92-48FC-8F6F-0B0F5607BB1D}" type="pres">
      <dgm:prSet presAssocID="{83E577FF-3570-4303-AEDD-8E536D251734}" presName="text3" presStyleLbl="fgAcc3" presStyleIdx="1" presStyleCnt="2" custScaleX="160200" custScaleY="14651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E219702-86F5-46E1-BFF9-96C309A566AF}" type="pres">
      <dgm:prSet presAssocID="{83E577FF-3570-4303-AEDD-8E536D251734}" presName="hierChild4" presStyleCnt="0"/>
      <dgm:spPr/>
    </dgm:pt>
  </dgm:ptLst>
  <dgm:cxnLst>
    <dgm:cxn modelId="{D4789E04-6C64-43C1-AC6C-F5491D9FE040}" type="presOf" srcId="{BD89BD63-42FE-4BAE-B682-322668D34F3E}" destId="{4B42E3E5-8F0D-4E9B-BDCC-30735B1B9882}" srcOrd="0" destOrd="0" presId="urn:microsoft.com/office/officeart/2005/8/layout/hierarchy1"/>
    <dgm:cxn modelId="{A81BDE56-857D-4399-9787-E2418943EFDC}" type="presOf" srcId="{394A07F3-4289-4538-8AE5-3DF2779B5F8A}" destId="{E16AF762-684C-45D3-833E-45FDDD589CA2}" srcOrd="0" destOrd="0" presId="urn:microsoft.com/office/officeart/2005/8/layout/hierarchy1"/>
    <dgm:cxn modelId="{FA918439-0700-48DF-AA11-F7DCFCC78EAD}" srcId="{F5C1FBBF-55CB-403A-8084-6025191A3370}" destId="{F20C11AD-EBB1-4F14-B3BB-5BA7BE66F0A9}" srcOrd="1" destOrd="0" parTransId="{D9C9E0B1-1383-49EA-B62A-619F3A4AAD0D}" sibTransId="{DC5AE280-995F-4EBF-8DE7-2C7213E1D19C}"/>
    <dgm:cxn modelId="{BDE8A590-1501-4FCB-804F-D6037E389339}" type="presOf" srcId="{83E577FF-3570-4303-AEDD-8E536D251734}" destId="{EBCA4F7D-FE92-48FC-8F6F-0B0F5607BB1D}" srcOrd="0" destOrd="0" presId="urn:microsoft.com/office/officeart/2005/8/layout/hierarchy1"/>
    <dgm:cxn modelId="{537AD43E-346E-44D1-A5B6-3BD5748C64F7}" type="presOf" srcId="{F20C11AD-EBB1-4F14-B3BB-5BA7BE66F0A9}" destId="{9CB764F6-E94F-4E95-AD98-9973E02FB901}" srcOrd="0" destOrd="0" presId="urn:microsoft.com/office/officeart/2005/8/layout/hierarchy1"/>
    <dgm:cxn modelId="{BB3FA9AF-9217-4B3D-A3F7-2C13378DCC82}" type="presOf" srcId="{877F971E-73AD-4CD5-9343-3DB21D94BFAC}" destId="{C22E6515-C893-457C-9437-56471DB1DCD8}" srcOrd="0" destOrd="0" presId="urn:microsoft.com/office/officeart/2005/8/layout/hierarchy1"/>
    <dgm:cxn modelId="{7D85259E-619F-4B0E-8727-655FD1E2B2ED}" type="presOf" srcId="{D9C9E0B1-1383-49EA-B62A-619F3A4AAD0D}" destId="{F7C94CED-44F3-4B51-9DB8-49A192897D26}" srcOrd="0" destOrd="0" presId="urn:microsoft.com/office/officeart/2005/8/layout/hierarchy1"/>
    <dgm:cxn modelId="{D2B3EB44-CDA5-4F2A-87B9-447E4867CE0E}" srcId="{F5C1FBBF-55CB-403A-8084-6025191A3370}" destId="{877F971E-73AD-4CD5-9343-3DB21D94BFAC}" srcOrd="0" destOrd="0" parTransId="{CBBB3CE3-FE5E-44BC-9F39-1F77081CC7E4}" sibTransId="{D498A7A9-7640-4030-B20C-89D39F024104}"/>
    <dgm:cxn modelId="{14D95330-9F2B-4219-8D96-D1BEF8B4BEBC}" type="presOf" srcId="{CBBB3CE3-FE5E-44BC-9F39-1F77081CC7E4}" destId="{9A876FAC-51E3-4EB0-B217-838D7987C791}" srcOrd="0" destOrd="0" presId="urn:microsoft.com/office/officeart/2005/8/layout/hierarchy1"/>
    <dgm:cxn modelId="{151CABBF-257F-4CE5-ABBE-B3862D05A652}" type="presOf" srcId="{1C154B9B-29AD-4620-BF27-E2E1ABA69973}" destId="{8C573353-A24D-4959-B802-56951BA2EFF9}" srcOrd="0" destOrd="0" presId="urn:microsoft.com/office/officeart/2005/8/layout/hierarchy1"/>
    <dgm:cxn modelId="{639F0312-08B5-4171-84D1-7561D6D65FD5}" srcId="{BD89BD63-42FE-4BAE-B682-322668D34F3E}" destId="{F5C1FBBF-55CB-403A-8084-6025191A3370}" srcOrd="0" destOrd="0" parTransId="{915BE028-C567-4982-8E50-C9C108542C7C}" sibTransId="{9519861E-5E11-4995-878E-C2CE442DEF57}"/>
    <dgm:cxn modelId="{A328CF22-4A4A-47F4-B8C1-B2B3D0742700}" type="presOf" srcId="{F5C1FBBF-55CB-403A-8084-6025191A3370}" destId="{9106B62C-8749-48A7-9A78-BC826BCBAA02}" srcOrd="0" destOrd="0" presId="urn:microsoft.com/office/officeart/2005/8/layout/hierarchy1"/>
    <dgm:cxn modelId="{C2ECB4A1-4FDB-4C79-B32F-B1884470164A}" type="presOf" srcId="{4112CF19-D17B-4736-9257-47EB873D332C}" destId="{C9DC2642-C293-4258-96C2-1DA7EEBBF736}" srcOrd="0" destOrd="0" presId="urn:microsoft.com/office/officeart/2005/8/layout/hierarchy1"/>
    <dgm:cxn modelId="{A351CB59-A975-4254-8F64-0C66330C6CB2}" srcId="{F20C11AD-EBB1-4F14-B3BB-5BA7BE66F0A9}" destId="{83E577FF-3570-4303-AEDD-8E536D251734}" srcOrd="0" destOrd="0" parTransId="{394A07F3-4289-4538-8AE5-3DF2779B5F8A}" sibTransId="{2853126B-33D7-4D49-AA43-D161842E459B}"/>
    <dgm:cxn modelId="{3C7FED88-09B1-4617-BA6B-761EF070952F}" srcId="{877F971E-73AD-4CD5-9343-3DB21D94BFAC}" destId="{4112CF19-D17B-4736-9257-47EB873D332C}" srcOrd="0" destOrd="0" parTransId="{1C154B9B-29AD-4620-BF27-E2E1ABA69973}" sibTransId="{1BEADBE6-B537-45C9-92B0-13D20D88DEAE}"/>
    <dgm:cxn modelId="{1A3463E5-C6C2-4806-81E6-50B323854E94}" type="presParOf" srcId="{4B42E3E5-8F0D-4E9B-BDCC-30735B1B9882}" destId="{FA49179D-962B-4512-AB55-5B21AD2B008B}" srcOrd="0" destOrd="0" presId="urn:microsoft.com/office/officeart/2005/8/layout/hierarchy1"/>
    <dgm:cxn modelId="{97281091-4F37-4551-B1EC-F012C37BD818}" type="presParOf" srcId="{FA49179D-962B-4512-AB55-5B21AD2B008B}" destId="{D35B4FA9-45E4-4AFC-AC8F-C6E2A23CF4F1}" srcOrd="0" destOrd="0" presId="urn:microsoft.com/office/officeart/2005/8/layout/hierarchy1"/>
    <dgm:cxn modelId="{1E202A6E-A133-4ABA-9153-F9322F191346}" type="presParOf" srcId="{D35B4FA9-45E4-4AFC-AC8F-C6E2A23CF4F1}" destId="{EA048BCC-450A-4578-91DA-E5D256BEE9B5}" srcOrd="0" destOrd="0" presId="urn:microsoft.com/office/officeart/2005/8/layout/hierarchy1"/>
    <dgm:cxn modelId="{D8A1DC69-51A6-40F9-86C5-FE629F68495B}" type="presParOf" srcId="{D35B4FA9-45E4-4AFC-AC8F-C6E2A23CF4F1}" destId="{9106B62C-8749-48A7-9A78-BC826BCBAA02}" srcOrd="1" destOrd="0" presId="urn:microsoft.com/office/officeart/2005/8/layout/hierarchy1"/>
    <dgm:cxn modelId="{C14F96CF-1BE9-4E80-BE65-94E1FEC2B6FE}" type="presParOf" srcId="{FA49179D-962B-4512-AB55-5B21AD2B008B}" destId="{97F6002F-225D-42E8-8194-458172FD9441}" srcOrd="1" destOrd="0" presId="urn:microsoft.com/office/officeart/2005/8/layout/hierarchy1"/>
    <dgm:cxn modelId="{0A5985CC-F6C9-4509-9982-1FDA25FD9985}" type="presParOf" srcId="{97F6002F-225D-42E8-8194-458172FD9441}" destId="{9A876FAC-51E3-4EB0-B217-838D7987C791}" srcOrd="0" destOrd="0" presId="urn:microsoft.com/office/officeart/2005/8/layout/hierarchy1"/>
    <dgm:cxn modelId="{D09D54F9-BD37-4EDA-A81D-B2BA28C70FD6}" type="presParOf" srcId="{97F6002F-225D-42E8-8194-458172FD9441}" destId="{F08059CB-C0A8-4334-8003-19B6734E1239}" srcOrd="1" destOrd="0" presId="urn:microsoft.com/office/officeart/2005/8/layout/hierarchy1"/>
    <dgm:cxn modelId="{14AB7E4E-A567-4799-A501-7195801B8DDA}" type="presParOf" srcId="{F08059CB-C0A8-4334-8003-19B6734E1239}" destId="{00883E1E-FABE-45B2-A54C-25D21ED436EB}" srcOrd="0" destOrd="0" presId="urn:microsoft.com/office/officeart/2005/8/layout/hierarchy1"/>
    <dgm:cxn modelId="{42BC4C33-8FC5-47DA-B628-7FF2E0F0E07C}" type="presParOf" srcId="{00883E1E-FABE-45B2-A54C-25D21ED436EB}" destId="{352F8DC7-9C7C-4645-9261-7004DDE31B96}" srcOrd="0" destOrd="0" presId="urn:microsoft.com/office/officeart/2005/8/layout/hierarchy1"/>
    <dgm:cxn modelId="{DB938720-48C2-4058-BEB4-85B566D7C18D}" type="presParOf" srcId="{00883E1E-FABE-45B2-A54C-25D21ED436EB}" destId="{C22E6515-C893-457C-9437-56471DB1DCD8}" srcOrd="1" destOrd="0" presId="urn:microsoft.com/office/officeart/2005/8/layout/hierarchy1"/>
    <dgm:cxn modelId="{A6EC0F55-36CC-4BAB-BCD7-C7C0A61662AA}" type="presParOf" srcId="{F08059CB-C0A8-4334-8003-19B6734E1239}" destId="{D2AE9A19-0B1B-4331-ACD6-22FFD442A4C7}" srcOrd="1" destOrd="0" presId="urn:microsoft.com/office/officeart/2005/8/layout/hierarchy1"/>
    <dgm:cxn modelId="{184EE30D-EFD7-446E-B044-698F07BB7C0A}" type="presParOf" srcId="{D2AE9A19-0B1B-4331-ACD6-22FFD442A4C7}" destId="{8C573353-A24D-4959-B802-56951BA2EFF9}" srcOrd="0" destOrd="0" presId="urn:microsoft.com/office/officeart/2005/8/layout/hierarchy1"/>
    <dgm:cxn modelId="{46AC811F-67B7-421F-905E-CAABDBDEE4A3}" type="presParOf" srcId="{D2AE9A19-0B1B-4331-ACD6-22FFD442A4C7}" destId="{2D64288D-50FA-4DA5-BE6E-4E1B1A23B5CE}" srcOrd="1" destOrd="0" presId="urn:microsoft.com/office/officeart/2005/8/layout/hierarchy1"/>
    <dgm:cxn modelId="{C021C4E4-437B-4CBC-AB8E-E210218A226B}" type="presParOf" srcId="{2D64288D-50FA-4DA5-BE6E-4E1B1A23B5CE}" destId="{D67FF8F5-D767-47F6-A4A1-BA0A55DFD95A}" srcOrd="0" destOrd="0" presId="urn:microsoft.com/office/officeart/2005/8/layout/hierarchy1"/>
    <dgm:cxn modelId="{B810DBA2-C245-4097-9521-933C00944AB2}" type="presParOf" srcId="{D67FF8F5-D767-47F6-A4A1-BA0A55DFD95A}" destId="{3876227F-844F-49ED-8AAB-185956D31B63}" srcOrd="0" destOrd="0" presId="urn:microsoft.com/office/officeart/2005/8/layout/hierarchy1"/>
    <dgm:cxn modelId="{B9611166-5983-4B3D-86CC-E6737634A309}" type="presParOf" srcId="{D67FF8F5-D767-47F6-A4A1-BA0A55DFD95A}" destId="{C9DC2642-C293-4258-96C2-1DA7EEBBF736}" srcOrd="1" destOrd="0" presId="urn:microsoft.com/office/officeart/2005/8/layout/hierarchy1"/>
    <dgm:cxn modelId="{F9795F72-6D18-400B-A987-23E9CA365440}" type="presParOf" srcId="{2D64288D-50FA-4DA5-BE6E-4E1B1A23B5CE}" destId="{8D35B2B9-1852-4A15-8CC6-2DCEF8ED74FD}" srcOrd="1" destOrd="0" presId="urn:microsoft.com/office/officeart/2005/8/layout/hierarchy1"/>
    <dgm:cxn modelId="{6A8678B7-352C-4912-83AF-EDECA00C745A}" type="presParOf" srcId="{97F6002F-225D-42E8-8194-458172FD9441}" destId="{F7C94CED-44F3-4B51-9DB8-49A192897D26}" srcOrd="2" destOrd="0" presId="urn:microsoft.com/office/officeart/2005/8/layout/hierarchy1"/>
    <dgm:cxn modelId="{FFDB1414-BF13-4AAD-82E1-7A5FE8BCBEE2}" type="presParOf" srcId="{97F6002F-225D-42E8-8194-458172FD9441}" destId="{0DB44B85-9926-486F-80C9-93B320E42426}" srcOrd="3" destOrd="0" presId="urn:microsoft.com/office/officeart/2005/8/layout/hierarchy1"/>
    <dgm:cxn modelId="{2DC92F3B-6346-4074-BE24-72FFC2E48767}" type="presParOf" srcId="{0DB44B85-9926-486F-80C9-93B320E42426}" destId="{10ACD868-0DB1-4B89-90AE-45160814661B}" srcOrd="0" destOrd="0" presId="urn:microsoft.com/office/officeart/2005/8/layout/hierarchy1"/>
    <dgm:cxn modelId="{785208AB-EF38-4D55-AD6E-E727EAD7096A}" type="presParOf" srcId="{10ACD868-0DB1-4B89-90AE-45160814661B}" destId="{9D1F8E51-7E3F-4D38-98E4-FF3E2A1327A3}" srcOrd="0" destOrd="0" presId="urn:microsoft.com/office/officeart/2005/8/layout/hierarchy1"/>
    <dgm:cxn modelId="{1E3FB7F9-2F56-4C06-AFCA-0C02B8F73468}" type="presParOf" srcId="{10ACD868-0DB1-4B89-90AE-45160814661B}" destId="{9CB764F6-E94F-4E95-AD98-9973E02FB901}" srcOrd="1" destOrd="0" presId="urn:microsoft.com/office/officeart/2005/8/layout/hierarchy1"/>
    <dgm:cxn modelId="{A6E24340-2249-4FBB-AA15-CCE479C26F6B}" type="presParOf" srcId="{0DB44B85-9926-486F-80C9-93B320E42426}" destId="{95E902B6-56E7-44AA-A246-B2A9CD031AA4}" srcOrd="1" destOrd="0" presId="urn:microsoft.com/office/officeart/2005/8/layout/hierarchy1"/>
    <dgm:cxn modelId="{AF7187CE-8738-44C5-B8E0-562A5A9AB27B}" type="presParOf" srcId="{95E902B6-56E7-44AA-A246-B2A9CD031AA4}" destId="{E16AF762-684C-45D3-833E-45FDDD589CA2}" srcOrd="0" destOrd="0" presId="urn:microsoft.com/office/officeart/2005/8/layout/hierarchy1"/>
    <dgm:cxn modelId="{123BEEAC-3C0A-49B3-A88D-CABAAA643D5C}" type="presParOf" srcId="{95E902B6-56E7-44AA-A246-B2A9CD031AA4}" destId="{04D246B6-E707-47FE-95E9-319C9197D55A}" srcOrd="1" destOrd="0" presId="urn:microsoft.com/office/officeart/2005/8/layout/hierarchy1"/>
    <dgm:cxn modelId="{091D37B4-4C02-410F-BBBB-B441BEFF9AE6}" type="presParOf" srcId="{04D246B6-E707-47FE-95E9-319C9197D55A}" destId="{02F5DE09-8251-4C94-A9BD-81FDFCC06959}" srcOrd="0" destOrd="0" presId="urn:microsoft.com/office/officeart/2005/8/layout/hierarchy1"/>
    <dgm:cxn modelId="{A1402160-1295-40B3-986C-B560F5A4E48D}" type="presParOf" srcId="{02F5DE09-8251-4C94-A9BD-81FDFCC06959}" destId="{DD97BFFF-3B05-4041-BC53-193F4C5B73F3}" srcOrd="0" destOrd="0" presId="urn:microsoft.com/office/officeart/2005/8/layout/hierarchy1"/>
    <dgm:cxn modelId="{AF35FA1D-A2FD-4869-B689-C7892A1CC9D2}" type="presParOf" srcId="{02F5DE09-8251-4C94-A9BD-81FDFCC06959}" destId="{EBCA4F7D-FE92-48FC-8F6F-0B0F5607BB1D}" srcOrd="1" destOrd="0" presId="urn:microsoft.com/office/officeart/2005/8/layout/hierarchy1"/>
    <dgm:cxn modelId="{4479F709-69BC-42FC-874B-87BE071AA8A6}" type="presParOf" srcId="{04D246B6-E707-47FE-95E9-319C9197D55A}" destId="{2E219702-86F5-46E1-BFF9-96C309A566A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852D5631-3815-4DAE-9371-9A12D7E8E770}" type="doc">
      <dgm:prSet loTypeId="urn:microsoft.com/office/officeart/2005/8/layout/hierarchy2" loCatId="hierarchy" qsTypeId="urn:microsoft.com/office/officeart/2005/8/quickstyle/simple2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70D601CB-0CE4-4DD2-8635-DAAE254BEE40}">
      <dgm:prSet phldrT="[Текст]" custT="1"/>
      <dgm:spPr/>
      <dgm:t>
        <a:bodyPr/>
        <a:lstStyle/>
        <a:p>
          <a:r>
            <a:rPr lang="ru-RU" sz="1600" dirty="0" smtClean="0"/>
            <a:t>Юридическая конструкция ПСН</a:t>
          </a:r>
          <a:endParaRPr lang="ru-RU" sz="1600" dirty="0"/>
        </a:p>
      </dgm:t>
    </dgm:pt>
    <dgm:pt modelId="{3EAEA990-C052-4C3D-9073-5D616CE3D3EC}" type="parTrans" cxnId="{5EC2B6A7-0350-434B-8FD6-62B95BDC0E35}">
      <dgm:prSet/>
      <dgm:spPr/>
      <dgm:t>
        <a:bodyPr/>
        <a:lstStyle/>
        <a:p>
          <a:endParaRPr lang="ru-RU"/>
        </a:p>
      </dgm:t>
    </dgm:pt>
    <dgm:pt modelId="{EECC1D4E-746A-4CE0-8FDD-721449AFB81B}" type="sibTrans" cxnId="{5EC2B6A7-0350-434B-8FD6-62B95BDC0E35}">
      <dgm:prSet/>
      <dgm:spPr/>
      <dgm:t>
        <a:bodyPr/>
        <a:lstStyle/>
        <a:p>
          <a:endParaRPr lang="ru-RU"/>
        </a:p>
      </dgm:t>
    </dgm:pt>
    <dgm:pt modelId="{1A109AD9-2D26-41C4-A007-3D31A2B156AE}">
      <dgm:prSet phldrT="[Текст]" custT="1"/>
      <dgm:spPr/>
      <dgm:t>
        <a:bodyPr/>
        <a:lstStyle/>
        <a:p>
          <a:r>
            <a:rPr lang="ru-RU" sz="1600" dirty="0" smtClean="0"/>
            <a:t>Налогоплательщики</a:t>
          </a:r>
          <a:endParaRPr lang="ru-RU" sz="1600" dirty="0"/>
        </a:p>
      </dgm:t>
    </dgm:pt>
    <dgm:pt modelId="{75B88BDA-841E-4534-B308-71FF79097DDD}" type="parTrans" cxnId="{870860AD-9E23-455C-A1CF-3230BDAE6B7D}">
      <dgm:prSet/>
      <dgm:spPr/>
      <dgm:t>
        <a:bodyPr/>
        <a:lstStyle/>
        <a:p>
          <a:endParaRPr lang="ru-RU"/>
        </a:p>
      </dgm:t>
    </dgm:pt>
    <dgm:pt modelId="{10EB1D0C-EC50-4C6E-BDCA-B3F0F0073A2C}" type="sibTrans" cxnId="{870860AD-9E23-455C-A1CF-3230BDAE6B7D}">
      <dgm:prSet/>
      <dgm:spPr/>
      <dgm:t>
        <a:bodyPr/>
        <a:lstStyle/>
        <a:p>
          <a:endParaRPr lang="ru-RU"/>
        </a:p>
      </dgm:t>
    </dgm:pt>
    <dgm:pt modelId="{371359FD-F623-4281-802E-B952EA96D49A}">
      <dgm:prSet phldrT="[Текст]" custT="1"/>
      <dgm:spPr/>
      <dgm:t>
        <a:bodyPr/>
        <a:lstStyle/>
        <a:p>
          <a:r>
            <a:rPr lang="ru-RU" sz="1400" dirty="0" smtClean="0"/>
            <a:t>индивидуальные предприниматели, перешедшие на патентную систему налогообложения </a:t>
          </a:r>
          <a:endParaRPr lang="ru-RU" sz="1400" dirty="0"/>
        </a:p>
      </dgm:t>
    </dgm:pt>
    <dgm:pt modelId="{E7691F73-464D-4CAF-93E4-69597F265F2B}" type="parTrans" cxnId="{42848205-64FB-4E14-A967-D3132AD311EB}">
      <dgm:prSet/>
      <dgm:spPr/>
      <dgm:t>
        <a:bodyPr/>
        <a:lstStyle/>
        <a:p>
          <a:endParaRPr lang="ru-RU"/>
        </a:p>
      </dgm:t>
    </dgm:pt>
    <dgm:pt modelId="{7293C5B0-8701-4C69-A2DA-CB985CAA2C24}" type="sibTrans" cxnId="{42848205-64FB-4E14-A967-D3132AD311EB}">
      <dgm:prSet/>
      <dgm:spPr/>
      <dgm:t>
        <a:bodyPr/>
        <a:lstStyle/>
        <a:p>
          <a:endParaRPr lang="ru-RU"/>
        </a:p>
      </dgm:t>
    </dgm:pt>
    <dgm:pt modelId="{7B020566-2A8B-4477-8EEB-739ACEA0A41D}">
      <dgm:prSet phldrT="[Текст]" custT="1"/>
      <dgm:spPr/>
      <dgm:t>
        <a:bodyPr/>
        <a:lstStyle/>
        <a:p>
          <a:r>
            <a:rPr lang="ru-RU" sz="1600" dirty="0" smtClean="0"/>
            <a:t>Объект налогообложения </a:t>
          </a:r>
          <a:endParaRPr lang="ru-RU" sz="1600" dirty="0"/>
        </a:p>
      </dgm:t>
    </dgm:pt>
    <dgm:pt modelId="{864E6EB3-9E16-4523-A76F-B896BAF80B66}" type="parTrans" cxnId="{C8F8439B-33A6-446A-A8B6-3BB499C5D3F7}">
      <dgm:prSet/>
      <dgm:spPr/>
      <dgm:t>
        <a:bodyPr/>
        <a:lstStyle/>
        <a:p>
          <a:endParaRPr lang="ru-RU"/>
        </a:p>
      </dgm:t>
    </dgm:pt>
    <dgm:pt modelId="{46F8828E-4000-4ED8-921D-F04780F31BFA}" type="sibTrans" cxnId="{C8F8439B-33A6-446A-A8B6-3BB499C5D3F7}">
      <dgm:prSet/>
      <dgm:spPr/>
      <dgm:t>
        <a:bodyPr/>
        <a:lstStyle/>
        <a:p>
          <a:endParaRPr lang="ru-RU"/>
        </a:p>
      </dgm:t>
    </dgm:pt>
    <dgm:pt modelId="{A5399F0F-EDF7-4A35-9AC3-01162457129F}">
      <dgm:prSet phldrT="[Текст]" custT="1"/>
      <dgm:spPr/>
      <dgm:t>
        <a:bodyPr/>
        <a:lstStyle/>
        <a:p>
          <a:r>
            <a:rPr lang="ru-RU" sz="1600" dirty="0" smtClean="0"/>
            <a:t>Налоговый период </a:t>
          </a:r>
          <a:endParaRPr lang="ru-RU" sz="1600" dirty="0"/>
        </a:p>
      </dgm:t>
    </dgm:pt>
    <dgm:pt modelId="{E128AD4A-CD02-4B97-BEC5-2E0917677574}" type="parTrans" cxnId="{43123F23-107D-49DC-9190-575BA4281F48}">
      <dgm:prSet/>
      <dgm:spPr/>
      <dgm:t>
        <a:bodyPr/>
        <a:lstStyle/>
        <a:p>
          <a:endParaRPr lang="ru-RU"/>
        </a:p>
      </dgm:t>
    </dgm:pt>
    <dgm:pt modelId="{0E9BD57E-E495-4937-916C-CF6800BCD214}" type="sibTrans" cxnId="{43123F23-107D-49DC-9190-575BA4281F48}">
      <dgm:prSet/>
      <dgm:spPr/>
      <dgm:t>
        <a:bodyPr/>
        <a:lstStyle/>
        <a:p>
          <a:endParaRPr lang="ru-RU"/>
        </a:p>
      </dgm:t>
    </dgm:pt>
    <dgm:pt modelId="{B00B20E7-A9A6-436B-843C-BBBCD3964696}">
      <dgm:prSet phldrT="[Текст]" custT="1"/>
      <dgm:spPr/>
      <dgm:t>
        <a:bodyPr/>
        <a:lstStyle/>
        <a:p>
          <a:r>
            <a:rPr lang="ru-RU" sz="1400" dirty="0" smtClean="0"/>
            <a:t>потенциально возможный к получению годовой доход индивидуального предпринимателя </a:t>
          </a:r>
          <a:endParaRPr lang="ru-RU" sz="1400" dirty="0"/>
        </a:p>
      </dgm:t>
    </dgm:pt>
    <dgm:pt modelId="{BB8BD14F-5228-4D7A-9873-5C0914F90697}" type="parTrans" cxnId="{41F747BC-1EEB-46BF-BDA8-3C733F3CFE5A}">
      <dgm:prSet/>
      <dgm:spPr/>
      <dgm:t>
        <a:bodyPr/>
        <a:lstStyle/>
        <a:p>
          <a:endParaRPr lang="ru-RU"/>
        </a:p>
      </dgm:t>
    </dgm:pt>
    <dgm:pt modelId="{7DE21A6E-BEEC-42CE-8322-CE4310A379AA}" type="sibTrans" cxnId="{41F747BC-1EEB-46BF-BDA8-3C733F3CFE5A}">
      <dgm:prSet/>
      <dgm:spPr/>
      <dgm:t>
        <a:bodyPr/>
        <a:lstStyle/>
        <a:p>
          <a:endParaRPr lang="ru-RU"/>
        </a:p>
      </dgm:t>
    </dgm:pt>
    <dgm:pt modelId="{F95ABC5C-42C1-44C0-B6CA-7CF006E67D2E}">
      <dgm:prSet phldrT="[Текст]" custT="1"/>
      <dgm:spPr/>
      <dgm:t>
        <a:bodyPr/>
        <a:lstStyle/>
        <a:p>
          <a:r>
            <a:rPr lang="ru-RU" sz="1400" dirty="0" smtClean="0"/>
            <a:t>календарный год</a:t>
          </a:r>
          <a:endParaRPr lang="ru-RU" sz="1400" dirty="0"/>
        </a:p>
      </dgm:t>
    </dgm:pt>
    <dgm:pt modelId="{C8216299-2327-4F7C-8C62-AC09E8AB59E6}" type="parTrans" cxnId="{ECD0F175-6205-4F2F-AA16-EFB9C363C8BB}">
      <dgm:prSet/>
      <dgm:spPr/>
      <dgm:t>
        <a:bodyPr/>
        <a:lstStyle/>
        <a:p>
          <a:endParaRPr lang="ru-RU"/>
        </a:p>
      </dgm:t>
    </dgm:pt>
    <dgm:pt modelId="{79CAFEAF-81F6-4568-80D6-E98EF0FA89FE}" type="sibTrans" cxnId="{ECD0F175-6205-4F2F-AA16-EFB9C363C8BB}">
      <dgm:prSet/>
      <dgm:spPr/>
      <dgm:t>
        <a:bodyPr/>
        <a:lstStyle/>
        <a:p>
          <a:endParaRPr lang="ru-RU"/>
        </a:p>
      </dgm:t>
    </dgm:pt>
    <dgm:pt modelId="{59581AC2-EC70-4614-887E-E81D93AD9E2E}">
      <dgm:prSet phldrT="[Текст]" custT="1"/>
      <dgm:spPr/>
      <dgm:t>
        <a:bodyPr/>
        <a:lstStyle/>
        <a:p>
          <a:r>
            <a:rPr lang="ru-RU" sz="1600" dirty="0" smtClean="0"/>
            <a:t>Налоговая база </a:t>
          </a:r>
          <a:endParaRPr lang="ru-RU" sz="1600" dirty="0"/>
        </a:p>
      </dgm:t>
    </dgm:pt>
    <dgm:pt modelId="{9F99D017-E078-4AA8-AA69-E00C3FE41DE6}" type="parTrans" cxnId="{28C46F48-0175-4E9D-957B-B9D284DBB422}">
      <dgm:prSet/>
      <dgm:spPr/>
      <dgm:t>
        <a:bodyPr/>
        <a:lstStyle/>
        <a:p>
          <a:endParaRPr lang="ru-RU"/>
        </a:p>
      </dgm:t>
    </dgm:pt>
    <dgm:pt modelId="{CA65EA8C-CBE0-4A2C-A97D-84A641E0E906}" type="sibTrans" cxnId="{28C46F48-0175-4E9D-957B-B9D284DBB422}">
      <dgm:prSet/>
      <dgm:spPr/>
      <dgm:t>
        <a:bodyPr/>
        <a:lstStyle/>
        <a:p>
          <a:endParaRPr lang="ru-RU"/>
        </a:p>
      </dgm:t>
    </dgm:pt>
    <dgm:pt modelId="{33320C42-1BC7-4BE5-9E8C-EC5622022032}">
      <dgm:prSet phldrT="[Текст]" custT="1"/>
      <dgm:spPr/>
      <dgm:t>
        <a:bodyPr/>
        <a:lstStyle/>
        <a:p>
          <a:r>
            <a:rPr lang="ru-RU" sz="1400" dirty="0" smtClean="0"/>
            <a:t>денежное выражение потенциально возможного к получению индивидуальным предпринимателем годового дохода</a:t>
          </a:r>
          <a:endParaRPr lang="ru-RU" sz="1400" dirty="0"/>
        </a:p>
      </dgm:t>
    </dgm:pt>
    <dgm:pt modelId="{DE50D133-D8B0-4E21-A055-970AF627FC7D}" type="parTrans" cxnId="{250F2AEF-88D8-4C8A-87EA-7CC87FDEEBA8}">
      <dgm:prSet/>
      <dgm:spPr/>
      <dgm:t>
        <a:bodyPr/>
        <a:lstStyle/>
        <a:p>
          <a:endParaRPr lang="ru-RU"/>
        </a:p>
      </dgm:t>
    </dgm:pt>
    <dgm:pt modelId="{E0CDB450-BFBE-4A1D-B6EC-914EF3A9C941}" type="sibTrans" cxnId="{250F2AEF-88D8-4C8A-87EA-7CC87FDEEBA8}">
      <dgm:prSet/>
      <dgm:spPr/>
      <dgm:t>
        <a:bodyPr/>
        <a:lstStyle/>
        <a:p>
          <a:endParaRPr lang="ru-RU"/>
        </a:p>
      </dgm:t>
    </dgm:pt>
    <dgm:pt modelId="{6BFCF490-F103-4512-B303-9A6BEB74EE1C}">
      <dgm:prSet phldrT="[Текст]" custT="1"/>
      <dgm:spPr/>
      <dgm:t>
        <a:bodyPr/>
        <a:lstStyle/>
        <a:p>
          <a:r>
            <a:rPr lang="ru-RU" sz="1600" dirty="0" smtClean="0"/>
            <a:t>Налоговая ставка </a:t>
          </a:r>
          <a:endParaRPr lang="ru-RU" sz="1600" dirty="0"/>
        </a:p>
      </dgm:t>
    </dgm:pt>
    <dgm:pt modelId="{7783FAFE-13DE-403A-880E-46F0929453BD}" type="parTrans" cxnId="{D3C05969-5C32-4B9F-9FFB-CAD3CC309ADD}">
      <dgm:prSet/>
      <dgm:spPr/>
      <dgm:t>
        <a:bodyPr/>
        <a:lstStyle/>
        <a:p>
          <a:endParaRPr lang="ru-RU"/>
        </a:p>
      </dgm:t>
    </dgm:pt>
    <dgm:pt modelId="{D9B4FD53-E5FC-4076-8AA3-CF18D57F6CF8}" type="sibTrans" cxnId="{D3C05969-5C32-4B9F-9FFB-CAD3CC309ADD}">
      <dgm:prSet/>
      <dgm:spPr/>
      <dgm:t>
        <a:bodyPr/>
        <a:lstStyle/>
        <a:p>
          <a:endParaRPr lang="ru-RU"/>
        </a:p>
      </dgm:t>
    </dgm:pt>
    <dgm:pt modelId="{6C326CB2-8881-4942-BE18-D00CAA7AF3A9}">
      <dgm:prSet phldrT="[Текст]" custT="1"/>
      <dgm:spPr/>
      <dgm:t>
        <a:bodyPr/>
        <a:lstStyle/>
        <a:p>
          <a:r>
            <a:rPr lang="ru-RU" sz="1400" dirty="0" smtClean="0"/>
            <a:t>устанавливается в размере 6%</a:t>
          </a:r>
          <a:endParaRPr lang="ru-RU" sz="1400" dirty="0"/>
        </a:p>
      </dgm:t>
    </dgm:pt>
    <dgm:pt modelId="{EFDFAF27-6F1A-4723-8A19-61D7ADD1F86B}" type="parTrans" cxnId="{27F5A8A0-CE5B-4BDE-945F-8877503F0369}">
      <dgm:prSet/>
      <dgm:spPr/>
      <dgm:t>
        <a:bodyPr/>
        <a:lstStyle/>
        <a:p>
          <a:endParaRPr lang="ru-RU"/>
        </a:p>
      </dgm:t>
    </dgm:pt>
    <dgm:pt modelId="{D839FFE3-BD8C-4ABA-9C13-35797007CABE}" type="sibTrans" cxnId="{27F5A8A0-CE5B-4BDE-945F-8877503F0369}">
      <dgm:prSet/>
      <dgm:spPr/>
      <dgm:t>
        <a:bodyPr/>
        <a:lstStyle/>
        <a:p>
          <a:endParaRPr lang="ru-RU"/>
        </a:p>
      </dgm:t>
    </dgm:pt>
    <dgm:pt modelId="{23D70E90-7D6C-410A-A21A-DC661DF8FB7E}">
      <dgm:prSet phldrT="[Текст]" custT="1"/>
      <dgm:spPr/>
      <dgm:t>
        <a:bodyPr/>
        <a:lstStyle/>
        <a:p>
          <a:r>
            <a:rPr lang="ru-RU" sz="1600" dirty="0" smtClean="0"/>
            <a:t>Представление налоговой декларации </a:t>
          </a:r>
          <a:endParaRPr lang="ru-RU" sz="1600" dirty="0"/>
        </a:p>
      </dgm:t>
    </dgm:pt>
    <dgm:pt modelId="{1EB90D2C-37A0-4985-8DC7-350E02D2E06D}" type="parTrans" cxnId="{A5CEFC04-02CF-4C32-8A1F-F1540EF0F8F4}">
      <dgm:prSet/>
      <dgm:spPr/>
      <dgm:t>
        <a:bodyPr/>
        <a:lstStyle/>
        <a:p>
          <a:endParaRPr lang="ru-RU"/>
        </a:p>
      </dgm:t>
    </dgm:pt>
    <dgm:pt modelId="{2B166969-6D1E-424C-B844-313E7CA22108}" type="sibTrans" cxnId="{A5CEFC04-02CF-4C32-8A1F-F1540EF0F8F4}">
      <dgm:prSet/>
      <dgm:spPr/>
      <dgm:t>
        <a:bodyPr/>
        <a:lstStyle/>
        <a:p>
          <a:endParaRPr lang="ru-RU"/>
        </a:p>
      </dgm:t>
    </dgm:pt>
    <dgm:pt modelId="{DEAE710A-EC0F-43AD-B39C-86A00431E988}">
      <dgm:prSet phldrT="[Текст]" custT="1"/>
      <dgm:spPr/>
      <dgm:t>
        <a:bodyPr/>
        <a:lstStyle/>
        <a:p>
          <a:r>
            <a:rPr lang="ru-RU" sz="1400" dirty="0" smtClean="0"/>
            <a:t>не предусмотрено</a:t>
          </a:r>
          <a:endParaRPr lang="ru-RU" sz="1400" dirty="0"/>
        </a:p>
      </dgm:t>
    </dgm:pt>
    <dgm:pt modelId="{C175946F-9BFC-4410-A87A-0161960B1760}" type="parTrans" cxnId="{65A46555-7B6F-4571-A980-6DF8934A6F72}">
      <dgm:prSet/>
      <dgm:spPr/>
      <dgm:t>
        <a:bodyPr/>
        <a:lstStyle/>
        <a:p>
          <a:endParaRPr lang="ru-RU"/>
        </a:p>
      </dgm:t>
    </dgm:pt>
    <dgm:pt modelId="{50DF5113-02B8-4BD2-9991-AFF56DE2AD3B}" type="sibTrans" cxnId="{65A46555-7B6F-4571-A980-6DF8934A6F72}">
      <dgm:prSet/>
      <dgm:spPr/>
      <dgm:t>
        <a:bodyPr/>
        <a:lstStyle/>
        <a:p>
          <a:endParaRPr lang="ru-RU"/>
        </a:p>
      </dgm:t>
    </dgm:pt>
    <dgm:pt modelId="{167350BA-7F02-4032-A2E1-E4ACD5FE3BC4}" type="pres">
      <dgm:prSet presAssocID="{852D5631-3815-4DAE-9371-9A12D7E8E770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B316B8F3-E0BF-4F8E-B35A-2FECDA07B9EF}" type="pres">
      <dgm:prSet presAssocID="{70D601CB-0CE4-4DD2-8635-DAAE254BEE40}" presName="root1" presStyleCnt="0"/>
      <dgm:spPr/>
    </dgm:pt>
    <dgm:pt modelId="{AC257157-43E7-4F67-90FF-53F733287ED1}" type="pres">
      <dgm:prSet presAssocID="{70D601CB-0CE4-4DD2-8635-DAAE254BEE40}" presName="LevelOneTextNode" presStyleLbl="node0" presStyleIdx="0" presStyleCnt="1">
        <dgm:presLayoutVars>
          <dgm:chPref val="3"/>
        </dgm:presLayoutVars>
      </dgm:prSet>
      <dgm:spPr/>
    </dgm:pt>
    <dgm:pt modelId="{4CD0A539-6587-48E7-A88E-8DC85506F844}" type="pres">
      <dgm:prSet presAssocID="{70D601CB-0CE4-4DD2-8635-DAAE254BEE40}" presName="level2hierChild" presStyleCnt="0"/>
      <dgm:spPr/>
    </dgm:pt>
    <dgm:pt modelId="{E0B3EF4D-1200-4DDA-90BB-3CC3C16D608F}" type="pres">
      <dgm:prSet presAssocID="{75B88BDA-841E-4534-B308-71FF79097DDD}" presName="conn2-1" presStyleLbl="parChTrans1D2" presStyleIdx="0" presStyleCnt="6"/>
      <dgm:spPr/>
    </dgm:pt>
    <dgm:pt modelId="{0752D095-3B2A-4DFC-A4A4-F7B15F7A5772}" type="pres">
      <dgm:prSet presAssocID="{75B88BDA-841E-4534-B308-71FF79097DDD}" presName="connTx" presStyleLbl="parChTrans1D2" presStyleIdx="0" presStyleCnt="6"/>
      <dgm:spPr/>
    </dgm:pt>
    <dgm:pt modelId="{AEF11367-5E35-4299-987F-E496E4D7764C}" type="pres">
      <dgm:prSet presAssocID="{1A109AD9-2D26-41C4-A007-3D31A2B156AE}" presName="root2" presStyleCnt="0"/>
      <dgm:spPr/>
    </dgm:pt>
    <dgm:pt modelId="{4F96E1CD-A108-44EB-AEA5-451E73954DE2}" type="pres">
      <dgm:prSet presAssocID="{1A109AD9-2D26-41C4-A007-3D31A2B156AE}" presName="LevelTwoTextNode" presStyleLbl="node2" presStyleIdx="0" presStyleCnt="6" custScaleX="11410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87DFC2F-CE6A-4BA2-92D9-543859693793}" type="pres">
      <dgm:prSet presAssocID="{1A109AD9-2D26-41C4-A007-3D31A2B156AE}" presName="level3hierChild" presStyleCnt="0"/>
      <dgm:spPr/>
    </dgm:pt>
    <dgm:pt modelId="{80FB2BAC-4A94-47A8-A57C-2D8264A28C80}" type="pres">
      <dgm:prSet presAssocID="{E7691F73-464D-4CAF-93E4-69597F265F2B}" presName="conn2-1" presStyleLbl="parChTrans1D3" presStyleIdx="0" presStyleCnt="6"/>
      <dgm:spPr/>
    </dgm:pt>
    <dgm:pt modelId="{23289AF1-B78B-4C46-9A94-FD71B732A950}" type="pres">
      <dgm:prSet presAssocID="{E7691F73-464D-4CAF-93E4-69597F265F2B}" presName="connTx" presStyleLbl="parChTrans1D3" presStyleIdx="0" presStyleCnt="6"/>
      <dgm:spPr/>
    </dgm:pt>
    <dgm:pt modelId="{9A61E10A-4D50-485B-8BE5-D0D0392D6CBD}" type="pres">
      <dgm:prSet presAssocID="{371359FD-F623-4281-802E-B952EA96D49A}" presName="root2" presStyleCnt="0"/>
      <dgm:spPr/>
    </dgm:pt>
    <dgm:pt modelId="{7187BD2A-7866-406F-8D6C-9F26EAFBA146}" type="pres">
      <dgm:prSet presAssocID="{371359FD-F623-4281-802E-B952EA96D49A}" presName="LevelTwoTextNode" presStyleLbl="node3" presStyleIdx="0" presStyleCnt="6" custScaleX="17337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964DB37-3480-420C-8E8F-0FB91C70358D}" type="pres">
      <dgm:prSet presAssocID="{371359FD-F623-4281-802E-B952EA96D49A}" presName="level3hierChild" presStyleCnt="0"/>
      <dgm:spPr/>
    </dgm:pt>
    <dgm:pt modelId="{595BBD64-0B31-4350-9A23-4A396A41FE47}" type="pres">
      <dgm:prSet presAssocID="{864E6EB3-9E16-4523-A76F-B896BAF80B66}" presName="conn2-1" presStyleLbl="parChTrans1D2" presStyleIdx="1" presStyleCnt="6"/>
      <dgm:spPr/>
    </dgm:pt>
    <dgm:pt modelId="{CD16B8DC-48E6-4D6E-9CA3-2107B0E95A44}" type="pres">
      <dgm:prSet presAssocID="{864E6EB3-9E16-4523-A76F-B896BAF80B66}" presName="connTx" presStyleLbl="parChTrans1D2" presStyleIdx="1" presStyleCnt="6"/>
      <dgm:spPr/>
    </dgm:pt>
    <dgm:pt modelId="{7E5CBDE7-A58F-467B-9734-4BF4DDB69C84}" type="pres">
      <dgm:prSet presAssocID="{7B020566-2A8B-4477-8EEB-739ACEA0A41D}" presName="root2" presStyleCnt="0"/>
      <dgm:spPr/>
    </dgm:pt>
    <dgm:pt modelId="{6B289425-BE19-44CB-AA16-F75C5D5BB315}" type="pres">
      <dgm:prSet presAssocID="{7B020566-2A8B-4477-8EEB-739ACEA0A41D}" presName="LevelTwoTextNode" presStyleLbl="node2" presStyleIdx="1" presStyleCnt="6" custScaleX="11193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0BFD045-6329-49FC-84BB-1608479B39D2}" type="pres">
      <dgm:prSet presAssocID="{7B020566-2A8B-4477-8EEB-739ACEA0A41D}" presName="level3hierChild" presStyleCnt="0"/>
      <dgm:spPr/>
    </dgm:pt>
    <dgm:pt modelId="{724A63C2-AE38-45B5-A4D0-15437FC09304}" type="pres">
      <dgm:prSet presAssocID="{BB8BD14F-5228-4D7A-9873-5C0914F90697}" presName="conn2-1" presStyleLbl="parChTrans1D3" presStyleIdx="1" presStyleCnt="6"/>
      <dgm:spPr/>
    </dgm:pt>
    <dgm:pt modelId="{03547E9D-9534-4814-A638-B1E47FD2B73D}" type="pres">
      <dgm:prSet presAssocID="{BB8BD14F-5228-4D7A-9873-5C0914F90697}" presName="connTx" presStyleLbl="parChTrans1D3" presStyleIdx="1" presStyleCnt="6"/>
      <dgm:spPr/>
    </dgm:pt>
    <dgm:pt modelId="{0372FA74-587D-4815-9813-516ED3B07198}" type="pres">
      <dgm:prSet presAssocID="{B00B20E7-A9A6-436B-843C-BBBCD3964696}" presName="root2" presStyleCnt="0"/>
      <dgm:spPr/>
    </dgm:pt>
    <dgm:pt modelId="{DB38A1FF-69FC-401F-9E75-C492D8F485DE}" type="pres">
      <dgm:prSet presAssocID="{B00B20E7-A9A6-436B-843C-BBBCD3964696}" presName="LevelTwoTextNode" presStyleLbl="node3" presStyleIdx="1" presStyleCnt="6" custScaleX="17063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DD75A4E-F353-4797-B7DE-9F883CAFD4FF}" type="pres">
      <dgm:prSet presAssocID="{B00B20E7-A9A6-436B-843C-BBBCD3964696}" presName="level3hierChild" presStyleCnt="0"/>
      <dgm:spPr/>
    </dgm:pt>
    <dgm:pt modelId="{F3A6EDD0-4ECC-46AD-81B0-1DBC77730423}" type="pres">
      <dgm:prSet presAssocID="{E128AD4A-CD02-4B97-BEC5-2E0917677574}" presName="conn2-1" presStyleLbl="parChTrans1D2" presStyleIdx="2" presStyleCnt="6"/>
      <dgm:spPr/>
    </dgm:pt>
    <dgm:pt modelId="{52CE415B-3BC3-4D82-ACB0-E5C8BDC36C43}" type="pres">
      <dgm:prSet presAssocID="{E128AD4A-CD02-4B97-BEC5-2E0917677574}" presName="connTx" presStyleLbl="parChTrans1D2" presStyleIdx="2" presStyleCnt="6"/>
      <dgm:spPr/>
    </dgm:pt>
    <dgm:pt modelId="{9A2635AC-075A-4B5A-A2A8-1A9E70B9F670}" type="pres">
      <dgm:prSet presAssocID="{A5399F0F-EDF7-4A35-9AC3-01162457129F}" presName="root2" presStyleCnt="0"/>
      <dgm:spPr/>
    </dgm:pt>
    <dgm:pt modelId="{696EC947-72AB-4F70-8383-9BD6D7C388E1}" type="pres">
      <dgm:prSet presAssocID="{A5399F0F-EDF7-4A35-9AC3-01162457129F}" presName="LevelTwoTextNode" presStyleLbl="node2" presStyleIdx="2" presStyleCnt="6" custScaleX="11193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D2291B0-8F50-4E23-84EC-A7AA2E75AFEB}" type="pres">
      <dgm:prSet presAssocID="{A5399F0F-EDF7-4A35-9AC3-01162457129F}" presName="level3hierChild" presStyleCnt="0"/>
      <dgm:spPr/>
    </dgm:pt>
    <dgm:pt modelId="{11896F39-767C-4BCE-B63C-2199D96635A6}" type="pres">
      <dgm:prSet presAssocID="{C8216299-2327-4F7C-8C62-AC09E8AB59E6}" presName="conn2-1" presStyleLbl="parChTrans1D3" presStyleIdx="2" presStyleCnt="6"/>
      <dgm:spPr/>
    </dgm:pt>
    <dgm:pt modelId="{9828F7E8-247E-4BB7-AA33-A27011C9EA88}" type="pres">
      <dgm:prSet presAssocID="{C8216299-2327-4F7C-8C62-AC09E8AB59E6}" presName="connTx" presStyleLbl="parChTrans1D3" presStyleIdx="2" presStyleCnt="6"/>
      <dgm:spPr/>
    </dgm:pt>
    <dgm:pt modelId="{0C045568-3E49-43E1-9B07-F0D55201286A}" type="pres">
      <dgm:prSet presAssocID="{F95ABC5C-42C1-44C0-B6CA-7CF006E67D2E}" presName="root2" presStyleCnt="0"/>
      <dgm:spPr/>
    </dgm:pt>
    <dgm:pt modelId="{443D42BD-C9D0-4393-88C8-9E5DA39F49A7}" type="pres">
      <dgm:prSet presAssocID="{F95ABC5C-42C1-44C0-B6CA-7CF006E67D2E}" presName="LevelTwoTextNode" presStyleLbl="node3" presStyleIdx="2" presStyleCnt="6" custScaleX="15708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FF7EB21-1C86-4A96-8331-26EADFBB40C6}" type="pres">
      <dgm:prSet presAssocID="{F95ABC5C-42C1-44C0-B6CA-7CF006E67D2E}" presName="level3hierChild" presStyleCnt="0"/>
      <dgm:spPr/>
    </dgm:pt>
    <dgm:pt modelId="{3A30AFF6-CB53-4FCF-A9D1-C2E67D60A5F5}" type="pres">
      <dgm:prSet presAssocID="{9F99D017-E078-4AA8-AA69-E00C3FE41DE6}" presName="conn2-1" presStyleLbl="parChTrans1D2" presStyleIdx="3" presStyleCnt="6"/>
      <dgm:spPr/>
    </dgm:pt>
    <dgm:pt modelId="{4F2A943A-228D-4807-8E83-F00DE6D941EE}" type="pres">
      <dgm:prSet presAssocID="{9F99D017-E078-4AA8-AA69-E00C3FE41DE6}" presName="connTx" presStyleLbl="parChTrans1D2" presStyleIdx="3" presStyleCnt="6"/>
      <dgm:spPr/>
    </dgm:pt>
    <dgm:pt modelId="{C9692108-0A84-4590-B35D-1BE7A906CBBD}" type="pres">
      <dgm:prSet presAssocID="{59581AC2-EC70-4614-887E-E81D93AD9E2E}" presName="root2" presStyleCnt="0"/>
      <dgm:spPr/>
    </dgm:pt>
    <dgm:pt modelId="{8DDD5D21-7167-40AD-8174-2CB396A72BE4}" type="pres">
      <dgm:prSet presAssocID="{59581AC2-EC70-4614-887E-E81D93AD9E2E}" presName="LevelTwoTextNode" presStyleLbl="node2" presStyleIdx="3" presStyleCnt="6" custScaleX="11193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6AD7218-BF81-433F-B702-8CFD0DE59247}" type="pres">
      <dgm:prSet presAssocID="{59581AC2-EC70-4614-887E-E81D93AD9E2E}" presName="level3hierChild" presStyleCnt="0"/>
      <dgm:spPr/>
    </dgm:pt>
    <dgm:pt modelId="{C0DC7AC5-D54D-4356-BF17-5AC38F5FE54B}" type="pres">
      <dgm:prSet presAssocID="{DE50D133-D8B0-4E21-A055-970AF627FC7D}" presName="conn2-1" presStyleLbl="parChTrans1D3" presStyleIdx="3" presStyleCnt="6"/>
      <dgm:spPr/>
    </dgm:pt>
    <dgm:pt modelId="{F2C21496-4519-4C1F-9093-6A9741A3DCED}" type="pres">
      <dgm:prSet presAssocID="{DE50D133-D8B0-4E21-A055-970AF627FC7D}" presName="connTx" presStyleLbl="parChTrans1D3" presStyleIdx="3" presStyleCnt="6"/>
      <dgm:spPr/>
    </dgm:pt>
    <dgm:pt modelId="{C51F1CC5-D1FF-45C2-AAFA-0B25BF005662}" type="pres">
      <dgm:prSet presAssocID="{33320C42-1BC7-4BE5-9E8C-EC5622022032}" presName="root2" presStyleCnt="0"/>
      <dgm:spPr/>
    </dgm:pt>
    <dgm:pt modelId="{29E84D1F-7E97-4D02-9F09-0242654BF68D}" type="pres">
      <dgm:prSet presAssocID="{33320C42-1BC7-4BE5-9E8C-EC5622022032}" presName="LevelTwoTextNode" presStyleLbl="node3" presStyleIdx="3" presStyleCnt="6" custScaleX="18301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2E423AA-C1D6-4A52-93AD-1EF69D3F34D4}" type="pres">
      <dgm:prSet presAssocID="{33320C42-1BC7-4BE5-9E8C-EC5622022032}" presName="level3hierChild" presStyleCnt="0"/>
      <dgm:spPr/>
    </dgm:pt>
    <dgm:pt modelId="{A2DABE33-CD44-4F8E-9C82-8BD0E5548A1A}" type="pres">
      <dgm:prSet presAssocID="{7783FAFE-13DE-403A-880E-46F0929453BD}" presName="conn2-1" presStyleLbl="parChTrans1D2" presStyleIdx="4" presStyleCnt="6"/>
      <dgm:spPr/>
    </dgm:pt>
    <dgm:pt modelId="{2481AD4F-EE9C-489E-9E66-DF09FACB114E}" type="pres">
      <dgm:prSet presAssocID="{7783FAFE-13DE-403A-880E-46F0929453BD}" presName="connTx" presStyleLbl="parChTrans1D2" presStyleIdx="4" presStyleCnt="6"/>
      <dgm:spPr/>
    </dgm:pt>
    <dgm:pt modelId="{A37C3734-0EFE-4F20-B73D-C5709D75ABA3}" type="pres">
      <dgm:prSet presAssocID="{6BFCF490-F103-4512-B303-9A6BEB74EE1C}" presName="root2" presStyleCnt="0"/>
      <dgm:spPr/>
    </dgm:pt>
    <dgm:pt modelId="{01EFBEA0-095B-4FF9-8EFD-2969C21AFC79}" type="pres">
      <dgm:prSet presAssocID="{6BFCF490-F103-4512-B303-9A6BEB74EE1C}" presName="LevelTwoTextNode" presStyleLbl="node2" presStyleIdx="4" presStyleCnt="6" custScaleX="11404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A7B2E97-6A87-4D0F-BA35-20B7EBBC6D47}" type="pres">
      <dgm:prSet presAssocID="{6BFCF490-F103-4512-B303-9A6BEB74EE1C}" presName="level3hierChild" presStyleCnt="0"/>
      <dgm:spPr/>
    </dgm:pt>
    <dgm:pt modelId="{35B150C6-DE97-4F9A-9F9B-C3ABE3F96DE9}" type="pres">
      <dgm:prSet presAssocID="{EFDFAF27-6F1A-4723-8A19-61D7ADD1F86B}" presName="conn2-1" presStyleLbl="parChTrans1D3" presStyleIdx="4" presStyleCnt="6"/>
      <dgm:spPr/>
    </dgm:pt>
    <dgm:pt modelId="{D17BA360-F35C-4306-ACD5-214215CF1B54}" type="pres">
      <dgm:prSet presAssocID="{EFDFAF27-6F1A-4723-8A19-61D7ADD1F86B}" presName="connTx" presStyleLbl="parChTrans1D3" presStyleIdx="4" presStyleCnt="6"/>
      <dgm:spPr/>
    </dgm:pt>
    <dgm:pt modelId="{59BD9302-52CF-4211-8D9F-BD725B964D47}" type="pres">
      <dgm:prSet presAssocID="{6C326CB2-8881-4942-BE18-D00CAA7AF3A9}" presName="root2" presStyleCnt="0"/>
      <dgm:spPr/>
    </dgm:pt>
    <dgm:pt modelId="{69143BAA-985D-40B1-869D-04F8E11A9606}" type="pres">
      <dgm:prSet presAssocID="{6C326CB2-8881-4942-BE18-D00CAA7AF3A9}" presName="LevelTwoTextNode" presStyleLbl="node3" presStyleIdx="4" presStyleCnt="6" custScaleX="17329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E91F8FE-FC8D-4D30-99B8-25B478895E45}" type="pres">
      <dgm:prSet presAssocID="{6C326CB2-8881-4942-BE18-D00CAA7AF3A9}" presName="level3hierChild" presStyleCnt="0"/>
      <dgm:spPr/>
    </dgm:pt>
    <dgm:pt modelId="{E72F9CF8-9211-45BD-A377-366BFB5C2126}" type="pres">
      <dgm:prSet presAssocID="{1EB90D2C-37A0-4985-8DC7-350E02D2E06D}" presName="conn2-1" presStyleLbl="parChTrans1D2" presStyleIdx="5" presStyleCnt="6"/>
      <dgm:spPr/>
    </dgm:pt>
    <dgm:pt modelId="{B14DF140-A38B-4EE4-94A2-4BA3C771091B}" type="pres">
      <dgm:prSet presAssocID="{1EB90D2C-37A0-4985-8DC7-350E02D2E06D}" presName="connTx" presStyleLbl="parChTrans1D2" presStyleIdx="5" presStyleCnt="6"/>
      <dgm:spPr/>
    </dgm:pt>
    <dgm:pt modelId="{B899D781-CA42-47DB-B891-F7F195790C7F}" type="pres">
      <dgm:prSet presAssocID="{23D70E90-7D6C-410A-A21A-DC661DF8FB7E}" presName="root2" presStyleCnt="0"/>
      <dgm:spPr/>
    </dgm:pt>
    <dgm:pt modelId="{5F4C853F-22E4-4526-B1DB-E2E41AC60039}" type="pres">
      <dgm:prSet presAssocID="{23D70E90-7D6C-410A-A21A-DC661DF8FB7E}" presName="LevelTwoTextNode" presStyleLbl="node2" presStyleIdx="5" presStyleCnt="6" custScaleX="11193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F9A96B2-61C5-4F29-AC74-90B443E99E07}" type="pres">
      <dgm:prSet presAssocID="{23D70E90-7D6C-410A-A21A-DC661DF8FB7E}" presName="level3hierChild" presStyleCnt="0"/>
      <dgm:spPr/>
    </dgm:pt>
    <dgm:pt modelId="{3360C165-60F2-4772-8F59-5A9A419F89D4}" type="pres">
      <dgm:prSet presAssocID="{C175946F-9BFC-4410-A87A-0161960B1760}" presName="conn2-1" presStyleLbl="parChTrans1D3" presStyleIdx="5" presStyleCnt="6"/>
      <dgm:spPr/>
    </dgm:pt>
    <dgm:pt modelId="{9416EC86-172E-429F-8D87-29518BAC45EB}" type="pres">
      <dgm:prSet presAssocID="{C175946F-9BFC-4410-A87A-0161960B1760}" presName="connTx" presStyleLbl="parChTrans1D3" presStyleIdx="5" presStyleCnt="6"/>
      <dgm:spPr/>
    </dgm:pt>
    <dgm:pt modelId="{84B4CEEE-4E86-474C-81DE-735D6DF3B0C3}" type="pres">
      <dgm:prSet presAssocID="{DEAE710A-EC0F-43AD-B39C-86A00431E988}" presName="root2" presStyleCnt="0"/>
      <dgm:spPr/>
    </dgm:pt>
    <dgm:pt modelId="{6DD8FD07-E1DE-4988-A88D-CB521729AAA5}" type="pres">
      <dgm:prSet presAssocID="{DEAE710A-EC0F-43AD-B39C-86A00431E988}" presName="LevelTwoTextNode" presStyleLbl="node3" presStyleIdx="5" presStyleCnt="6" custScaleX="14354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EBA58DC-E58B-4059-9DAB-61C531617744}" type="pres">
      <dgm:prSet presAssocID="{DEAE710A-EC0F-43AD-B39C-86A00431E988}" presName="level3hierChild" presStyleCnt="0"/>
      <dgm:spPr/>
    </dgm:pt>
  </dgm:ptLst>
  <dgm:cxnLst>
    <dgm:cxn modelId="{FCA5DBA3-DD22-446A-846E-4496C976CBAF}" type="presOf" srcId="{852D5631-3815-4DAE-9371-9A12D7E8E770}" destId="{167350BA-7F02-4032-A2E1-E4ACD5FE3BC4}" srcOrd="0" destOrd="0" presId="urn:microsoft.com/office/officeart/2005/8/layout/hierarchy2"/>
    <dgm:cxn modelId="{C8F8439B-33A6-446A-A8B6-3BB499C5D3F7}" srcId="{70D601CB-0CE4-4DD2-8635-DAAE254BEE40}" destId="{7B020566-2A8B-4477-8EEB-739ACEA0A41D}" srcOrd="1" destOrd="0" parTransId="{864E6EB3-9E16-4523-A76F-B896BAF80B66}" sibTransId="{46F8828E-4000-4ED8-921D-F04780F31BFA}"/>
    <dgm:cxn modelId="{8EA15533-D91F-46FE-B6AB-62FA87BEC90C}" type="presOf" srcId="{BB8BD14F-5228-4D7A-9873-5C0914F90697}" destId="{724A63C2-AE38-45B5-A4D0-15437FC09304}" srcOrd="0" destOrd="0" presId="urn:microsoft.com/office/officeart/2005/8/layout/hierarchy2"/>
    <dgm:cxn modelId="{07A6B9E2-0F58-4A93-A184-45D33CE99FED}" type="presOf" srcId="{DE50D133-D8B0-4E21-A055-970AF627FC7D}" destId="{C0DC7AC5-D54D-4356-BF17-5AC38F5FE54B}" srcOrd="0" destOrd="0" presId="urn:microsoft.com/office/officeart/2005/8/layout/hierarchy2"/>
    <dgm:cxn modelId="{0A8DBB29-FA91-4330-9F31-BEB9BBB6BBFE}" type="presOf" srcId="{7783FAFE-13DE-403A-880E-46F0929453BD}" destId="{2481AD4F-EE9C-489E-9E66-DF09FACB114E}" srcOrd="1" destOrd="0" presId="urn:microsoft.com/office/officeart/2005/8/layout/hierarchy2"/>
    <dgm:cxn modelId="{DB1ED9BC-5F17-44FA-8113-670AD9ECB663}" type="presOf" srcId="{C8216299-2327-4F7C-8C62-AC09E8AB59E6}" destId="{11896F39-767C-4BCE-B63C-2199D96635A6}" srcOrd="0" destOrd="0" presId="urn:microsoft.com/office/officeart/2005/8/layout/hierarchy2"/>
    <dgm:cxn modelId="{D634AF20-58A1-400E-96B0-66FF7A594D51}" type="presOf" srcId="{E7691F73-464D-4CAF-93E4-69597F265F2B}" destId="{80FB2BAC-4A94-47A8-A57C-2D8264A28C80}" srcOrd="0" destOrd="0" presId="urn:microsoft.com/office/officeart/2005/8/layout/hierarchy2"/>
    <dgm:cxn modelId="{A911C17A-E19E-45D3-BDB4-FD1E740CC52B}" type="presOf" srcId="{E7691F73-464D-4CAF-93E4-69597F265F2B}" destId="{23289AF1-B78B-4C46-9A94-FD71B732A950}" srcOrd="1" destOrd="0" presId="urn:microsoft.com/office/officeart/2005/8/layout/hierarchy2"/>
    <dgm:cxn modelId="{41F747BC-1EEB-46BF-BDA8-3C733F3CFE5A}" srcId="{7B020566-2A8B-4477-8EEB-739ACEA0A41D}" destId="{B00B20E7-A9A6-436B-843C-BBBCD3964696}" srcOrd="0" destOrd="0" parTransId="{BB8BD14F-5228-4D7A-9873-5C0914F90697}" sibTransId="{7DE21A6E-BEEC-42CE-8322-CE4310A379AA}"/>
    <dgm:cxn modelId="{63A3B7B6-B7A0-4A0A-9F0B-3D05CD069376}" type="presOf" srcId="{9F99D017-E078-4AA8-AA69-E00C3FE41DE6}" destId="{3A30AFF6-CB53-4FCF-A9D1-C2E67D60A5F5}" srcOrd="0" destOrd="0" presId="urn:microsoft.com/office/officeart/2005/8/layout/hierarchy2"/>
    <dgm:cxn modelId="{0C3EF962-9952-4D35-BA56-19F0C42B5383}" type="presOf" srcId="{EFDFAF27-6F1A-4723-8A19-61D7ADD1F86B}" destId="{D17BA360-F35C-4306-ACD5-214215CF1B54}" srcOrd="1" destOrd="0" presId="urn:microsoft.com/office/officeart/2005/8/layout/hierarchy2"/>
    <dgm:cxn modelId="{1F745260-7F1B-4462-93B4-73F2198F36C2}" type="presOf" srcId="{C175946F-9BFC-4410-A87A-0161960B1760}" destId="{3360C165-60F2-4772-8F59-5A9A419F89D4}" srcOrd="0" destOrd="0" presId="urn:microsoft.com/office/officeart/2005/8/layout/hierarchy2"/>
    <dgm:cxn modelId="{186FD792-F29C-43A8-8F85-DC6636C526B7}" type="presOf" srcId="{7B020566-2A8B-4477-8EEB-739ACEA0A41D}" destId="{6B289425-BE19-44CB-AA16-F75C5D5BB315}" srcOrd="0" destOrd="0" presId="urn:microsoft.com/office/officeart/2005/8/layout/hierarchy2"/>
    <dgm:cxn modelId="{6C166E33-E69E-4204-B5EF-9F31703F2E3C}" type="presOf" srcId="{23D70E90-7D6C-410A-A21A-DC661DF8FB7E}" destId="{5F4C853F-22E4-4526-B1DB-E2E41AC60039}" srcOrd="0" destOrd="0" presId="urn:microsoft.com/office/officeart/2005/8/layout/hierarchy2"/>
    <dgm:cxn modelId="{ECD0F175-6205-4F2F-AA16-EFB9C363C8BB}" srcId="{A5399F0F-EDF7-4A35-9AC3-01162457129F}" destId="{F95ABC5C-42C1-44C0-B6CA-7CF006E67D2E}" srcOrd="0" destOrd="0" parTransId="{C8216299-2327-4F7C-8C62-AC09E8AB59E6}" sibTransId="{79CAFEAF-81F6-4568-80D6-E98EF0FA89FE}"/>
    <dgm:cxn modelId="{A9579D93-F776-449E-90C4-002D65E10435}" type="presOf" srcId="{33320C42-1BC7-4BE5-9E8C-EC5622022032}" destId="{29E84D1F-7E97-4D02-9F09-0242654BF68D}" srcOrd="0" destOrd="0" presId="urn:microsoft.com/office/officeart/2005/8/layout/hierarchy2"/>
    <dgm:cxn modelId="{55AD2B8D-9F8E-421F-8957-E803948E71A8}" type="presOf" srcId="{DEAE710A-EC0F-43AD-B39C-86A00431E988}" destId="{6DD8FD07-E1DE-4988-A88D-CB521729AAA5}" srcOrd="0" destOrd="0" presId="urn:microsoft.com/office/officeart/2005/8/layout/hierarchy2"/>
    <dgm:cxn modelId="{1B4A96E4-5B3C-4F26-95F4-C1948B9B11D5}" type="presOf" srcId="{864E6EB3-9E16-4523-A76F-B896BAF80B66}" destId="{CD16B8DC-48E6-4D6E-9CA3-2107B0E95A44}" srcOrd="1" destOrd="0" presId="urn:microsoft.com/office/officeart/2005/8/layout/hierarchy2"/>
    <dgm:cxn modelId="{ED814473-B31E-4A96-8564-56443B74A5D3}" type="presOf" srcId="{6C326CB2-8881-4942-BE18-D00CAA7AF3A9}" destId="{69143BAA-985D-40B1-869D-04F8E11A9606}" srcOrd="0" destOrd="0" presId="urn:microsoft.com/office/officeart/2005/8/layout/hierarchy2"/>
    <dgm:cxn modelId="{27F5A8A0-CE5B-4BDE-945F-8877503F0369}" srcId="{6BFCF490-F103-4512-B303-9A6BEB74EE1C}" destId="{6C326CB2-8881-4942-BE18-D00CAA7AF3A9}" srcOrd="0" destOrd="0" parTransId="{EFDFAF27-6F1A-4723-8A19-61D7ADD1F86B}" sibTransId="{D839FFE3-BD8C-4ABA-9C13-35797007CABE}"/>
    <dgm:cxn modelId="{B4BE958A-D9C5-419C-A070-838473EC2CA9}" type="presOf" srcId="{371359FD-F623-4281-802E-B952EA96D49A}" destId="{7187BD2A-7866-406F-8D6C-9F26EAFBA146}" srcOrd="0" destOrd="0" presId="urn:microsoft.com/office/officeart/2005/8/layout/hierarchy2"/>
    <dgm:cxn modelId="{3B53212B-C202-43AE-93EC-461A649D97AE}" type="presOf" srcId="{E128AD4A-CD02-4B97-BEC5-2E0917677574}" destId="{52CE415B-3BC3-4D82-ACB0-E5C8BDC36C43}" srcOrd="1" destOrd="0" presId="urn:microsoft.com/office/officeart/2005/8/layout/hierarchy2"/>
    <dgm:cxn modelId="{68B738D3-7B5C-4DDF-88A1-6BB34909B4A3}" type="presOf" srcId="{A5399F0F-EDF7-4A35-9AC3-01162457129F}" destId="{696EC947-72AB-4F70-8383-9BD6D7C388E1}" srcOrd="0" destOrd="0" presId="urn:microsoft.com/office/officeart/2005/8/layout/hierarchy2"/>
    <dgm:cxn modelId="{4E54CDBE-6B24-4547-B262-81F799171216}" type="presOf" srcId="{1EB90D2C-37A0-4985-8DC7-350E02D2E06D}" destId="{B14DF140-A38B-4EE4-94A2-4BA3C771091B}" srcOrd="1" destOrd="0" presId="urn:microsoft.com/office/officeart/2005/8/layout/hierarchy2"/>
    <dgm:cxn modelId="{9ECD7ECD-E7B4-4944-887E-DD05878E6F25}" type="presOf" srcId="{864E6EB3-9E16-4523-A76F-B896BAF80B66}" destId="{595BBD64-0B31-4350-9A23-4A396A41FE47}" srcOrd="0" destOrd="0" presId="urn:microsoft.com/office/officeart/2005/8/layout/hierarchy2"/>
    <dgm:cxn modelId="{FA65FCB1-9EC7-4CCD-8B35-EBD0C98F976F}" type="presOf" srcId="{E128AD4A-CD02-4B97-BEC5-2E0917677574}" destId="{F3A6EDD0-4ECC-46AD-81B0-1DBC77730423}" srcOrd="0" destOrd="0" presId="urn:microsoft.com/office/officeart/2005/8/layout/hierarchy2"/>
    <dgm:cxn modelId="{65A46555-7B6F-4571-A980-6DF8934A6F72}" srcId="{23D70E90-7D6C-410A-A21A-DC661DF8FB7E}" destId="{DEAE710A-EC0F-43AD-B39C-86A00431E988}" srcOrd="0" destOrd="0" parTransId="{C175946F-9BFC-4410-A87A-0161960B1760}" sibTransId="{50DF5113-02B8-4BD2-9991-AFF56DE2AD3B}"/>
    <dgm:cxn modelId="{ACA3D91B-BEA0-4385-BA8D-DD92470A910D}" type="presOf" srcId="{70D601CB-0CE4-4DD2-8635-DAAE254BEE40}" destId="{AC257157-43E7-4F67-90FF-53F733287ED1}" srcOrd="0" destOrd="0" presId="urn:microsoft.com/office/officeart/2005/8/layout/hierarchy2"/>
    <dgm:cxn modelId="{250F2AEF-88D8-4C8A-87EA-7CC87FDEEBA8}" srcId="{59581AC2-EC70-4614-887E-E81D93AD9E2E}" destId="{33320C42-1BC7-4BE5-9E8C-EC5622022032}" srcOrd="0" destOrd="0" parTransId="{DE50D133-D8B0-4E21-A055-970AF627FC7D}" sibTransId="{E0CDB450-BFBE-4A1D-B6EC-914EF3A9C941}"/>
    <dgm:cxn modelId="{43123F23-107D-49DC-9190-575BA4281F48}" srcId="{70D601CB-0CE4-4DD2-8635-DAAE254BEE40}" destId="{A5399F0F-EDF7-4A35-9AC3-01162457129F}" srcOrd="2" destOrd="0" parTransId="{E128AD4A-CD02-4B97-BEC5-2E0917677574}" sibTransId="{0E9BD57E-E495-4937-916C-CF6800BCD214}"/>
    <dgm:cxn modelId="{A5CEFC04-02CF-4C32-8A1F-F1540EF0F8F4}" srcId="{70D601CB-0CE4-4DD2-8635-DAAE254BEE40}" destId="{23D70E90-7D6C-410A-A21A-DC661DF8FB7E}" srcOrd="5" destOrd="0" parTransId="{1EB90D2C-37A0-4985-8DC7-350E02D2E06D}" sibTransId="{2B166969-6D1E-424C-B844-313E7CA22108}"/>
    <dgm:cxn modelId="{2B64676C-ED5D-49B2-95F3-AA3FD4B127AA}" type="presOf" srcId="{59581AC2-EC70-4614-887E-E81D93AD9E2E}" destId="{8DDD5D21-7167-40AD-8174-2CB396A72BE4}" srcOrd="0" destOrd="0" presId="urn:microsoft.com/office/officeart/2005/8/layout/hierarchy2"/>
    <dgm:cxn modelId="{264FE4A0-3618-4238-9B34-9BB5E3909330}" type="presOf" srcId="{7783FAFE-13DE-403A-880E-46F0929453BD}" destId="{A2DABE33-CD44-4F8E-9C82-8BD0E5548A1A}" srcOrd="0" destOrd="0" presId="urn:microsoft.com/office/officeart/2005/8/layout/hierarchy2"/>
    <dgm:cxn modelId="{76F4C93D-333F-4F1D-9E66-CC8A330E7FCC}" type="presOf" srcId="{75B88BDA-841E-4534-B308-71FF79097DDD}" destId="{E0B3EF4D-1200-4DDA-90BB-3CC3C16D608F}" srcOrd="0" destOrd="0" presId="urn:microsoft.com/office/officeart/2005/8/layout/hierarchy2"/>
    <dgm:cxn modelId="{D254A55F-D9D9-4856-BEE8-FC833E27845F}" type="presOf" srcId="{DE50D133-D8B0-4E21-A055-970AF627FC7D}" destId="{F2C21496-4519-4C1F-9093-6A9741A3DCED}" srcOrd="1" destOrd="0" presId="urn:microsoft.com/office/officeart/2005/8/layout/hierarchy2"/>
    <dgm:cxn modelId="{998BB347-4152-4E22-A0CB-CAABB77B13A2}" type="presOf" srcId="{C175946F-9BFC-4410-A87A-0161960B1760}" destId="{9416EC86-172E-429F-8D87-29518BAC45EB}" srcOrd="1" destOrd="0" presId="urn:microsoft.com/office/officeart/2005/8/layout/hierarchy2"/>
    <dgm:cxn modelId="{D3C05969-5C32-4B9F-9FFB-CAD3CC309ADD}" srcId="{70D601CB-0CE4-4DD2-8635-DAAE254BEE40}" destId="{6BFCF490-F103-4512-B303-9A6BEB74EE1C}" srcOrd="4" destOrd="0" parTransId="{7783FAFE-13DE-403A-880E-46F0929453BD}" sibTransId="{D9B4FD53-E5FC-4076-8AA3-CF18D57F6CF8}"/>
    <dgm:cxn modelId="{5DAA59A8-B2AA-4346-AD1D-4E606789ADFA}" type="presOf" srcId="{75B88BDA-841E-4534-B308-71FF79097DDD}" destId="{0752D095-3B2A-4DFC-A4A4-F7B15F7A5772}" srcOrd="1" destOrd="0" presId="urn:microsoft.com/office/officeart/2005/8/layout/hierarchy2"/>
    <dgm:cxn modelId="{C14CDE7A-E5F7-4806-97E2-51BE505F4A8C}" type="presOf" srcId="{B00B20E7-A9A6-436B-843C-BBBCD3964696}" destId="{DB38A1FF-69FC-401F-9E75-C492D8F485DE}" srcOrd="0" destOrd="0" presId="urn:microsoft.com/office/officeart/2005/8/layout/hierarchy2"/>
    <dgm:cxn modelId="{7775765D-C1C0-47DA-80F3-5BB415203FDE}" type="presOf" srcId="{BB8BD14F-5228-4D7A-9873-5C0914F90697}" destId="{03547E9D-9534-4814-A638-B1E47FD2B73D}" srcOrd="1" destOrd="0" presId="urn:microsoft.com/office/officeart/2005/8/layout/hierarchy2"/>
    <dgm:cxn modelId="{870860AD-9E23-455C-A1CF-3230BDAE6B7D}" srcId="{70D601CB-0CE4-4DD2-8635-DAAE254BEE40}" destId="{1A109AD9-2D26-41C4-A007-3D31A2B156AE}" srcOrd="0" destOrd="0" parTransId="{75B88BDA-841E-4534-B308-71FF79097DDD}" sibTransId="{10EB1D0C-EC50-4C6E-BDCA-B3F0F0073A2C}"/>
    <dgm:cxn modelId="{85365F9D-4E89-4DAE-8158-CB4D17E0D512}" type="presOf" srcId="{1A109AD9-2D26-41C4-A007-3D31A2B156AE}" destId="{4F96E1CD-A108-44EB-AEA5-451E73954DE2}" srcOrd="0" destOrd="0" presId="urn:microsoft.com/office/officeart/2005/8/layout/hierarchy2"/>
    <dgm:cxn modelId="{7A214DAD-281F-441F-B948-512685A6A820}" type="presOf" srcId="{EFDFAF27-6F1A-4723-8A19-61D7ADD1F86B}" destId="{35B150C6-DE97-4F9A-9F9B-C3ABE3F96DE9}" srcOrd="0" destOrd="0" presId="urn:microsoft.com/office/officeart/2005/8/layout/hierarchy2"/>
    <dgm:cxn modelId="{F0DDCA60-21FC-46F3-A640-753A0984DAC5}" type="presOf" srcId="{C8216299-2327-4F7C-8C62-AC09E8AB59E6}" destId="{9828F7E8-247E-4BB7-AA33-A27011C9EA88}" srcOrd="1" destOrd="0" presId="urn:microsoft.com/office/officeart/2005/8/layout/hierarchy2"/>
    <dgm:cxn modelId="{28C46F48-0175-4E9D-957B-B9D284DBB422}" srcId="{70D601CB-0CE4-4DD2-8635-DAAE254BEE40}" destId="{59581AC2-EC70-4614-887E-E81D93AD9E2E}" srcOrd="3" destOrd="0" parTransId="{9F99D017-E078-4AA8-AA69-E00C3FE41DE6}" sibTransId="{CA65EA8C-CBE0-4A2C-A97D-84A641E0E906}"/>
    <dgm:cxn modelId="{EAF04D73-9A41-428C-BC15-C3B95BFB0041}" type="presOf" srcId="{F95ABC5C-42C1-44C0-B6CA-7CF006E67D2E}" destId="{443D42BD-C9D0-4393-88C8-9E5DA39F49A7}" srcOrd="0" destOrd="0" presId="urn:microsoft.com/office/officeart/2005/8/layout/hierarchy2"/>
    <dgm:cxn modelId="{9F9DD723-4CB2-4E2F-BCFB-76751E004786}" type="presOf" srcId="{9F99D017-E078-4AA8-AA69-E00C3FE41DE6}" destId="{4F2A943A-228D-4807-8E83-F00DE6D941EE}" srcOrd="1" destOrd="0" presId="urn:microsoft.com/office/officeart/2005/8/layout/hierarchy2"/>
    <dgm:cxn modelId="{17F60650-FDB0-4D64-8737-2B0A964C5867}" type="presOf" srcId="{1EB90D2C-37A0-4985-8DC7-350E02D2E06D}" destId="{E72F9CF8-9211-45BD-A377-366BFB5C2126}" srcOrd="0" destOrd="0" presId="urn:microsoft.com/office/officeart/2005/8/layout/hierarchy2"/>
    <dgm:cxn modelId="{5EC2B6A7-0350-434B-8FD6-62B95BDC0E35}" srcId="{852D5631-3815-4DAE-9371-9A12D7E8E770}" destId="{70D601CB-0CE4-4DD2-8635-DAAE254BEE40}" srcOrd="0" destOrd="0" parTransId="{3EAEA990-C052-4C3D-9073-5D616CE3D3EC}" sibTransId="{EECC1D4E-746A-4CE0-8FDD-721449AFB81B}"/>
    <dgm:cxn modelId="{42848205-64FB-4E14-A967-D3132AD311EB}" srcId="{1A109AD9-2D26-41C4-A007-3D31A2B156AE}" destId="{371359FD-F623-4281-802E-B952EA96D49A}" srcOrd="0" destOrd="0" parTransId="{E7691F73-464D-4CAF-93E4-69597F265F2B}" sibTransId="{7293C5B0-8701-4C69-A2DA-CB985CAA2C24}"/>
    <dgm:cxn modelId="{257A1078-952E-4E17-932E-A727214EA516}" type="presOf" srcId="{6BFCF490-F103-4512-B303-9A6BEB74EE1C}" destId="{01EFBEA0-095B-4FF9-8EFD-2969C21AFC79}" srcOrd="0" destOrd="0" presId="urn:microsoft.com/office/officeart/2005/8/layout/hierarchy2"/>
    <dgm:cxn modelId="{953AE35E-02C7-47D1-B9C3-1ECA5424F489}" type="presParOf" srcId="{167350BA-7F02-4032-A2E1-E4ACD5FE3BC4}" destId="{B316B8F3-E0BF-4F8E-B35A-2FECDA07B9EF}" srcOrd="0" destOrd="0" presId="urn:microsoft.com/office/officeart/2005/8/layout/hierarchy2"/>
    <dgm:cxn modelId="{D4D43DFB-2DA7-4F82-8C0B-BE476726749F}" type="presParOf" srcId="{B316B8F3-E0BF-4F8E-B35A-2FECDA07B9EF}" destId="{AC257157-43E7-4F67-90FF-53F733287ED1}" srcOrd="0" destOrd="0" presId="urn:microsoft.com/office/officeart/2005/8/layout/hierarchy2"/>
    <dgm:cxn modelId="{7C125961-8AD1-4C1C-B6C0-41EE2D001B48}" type="presParOf" srcId="{B316B8F3-E0BF-4F8E-B35A-2FECDA07B9EF}" destId="{4CD0A539-6587-48E7-A88E-8DC85506F844}" srcOrd="1" destOrd="0" presId="urn:microsoft.com/office/officeart/2005/8/layout/hierarchy2"/>
    <dgm:cxn modelId="{B874C53E-673A-4443-92CB-D44550B61875}" type="presParOf" srcId="{4CD0A539-6587-48E7-A88E-8DC85506F844}" destId="{E0B3EF4D-1200-4DDA-90BB-3CC3C16D608F}" srcOrd="0" destOrd="0" presId="urn:microsoft.com/office/officeart/2005/8/layout/hierarchy2"/>
    <dgm:cxn modelId="{AE8E7BA8-84FB-4C23-A0E1-739A5FA50C5E}" type="presParOf" srcId="{E0B3EF4D-1200-4DDA-90BB-3CC3C16D608F}" destId="{0752D095-3B2A-4DFC-A4A4-F7B15F7A5772}" srcOrd="0" destOrd="0" presId="urn:microsoft.com/office/officeart/2005/8/layout/hierarchy2"/>
    <dgm:cxn modelId="{163FF67E-F4F8-4F8F-9B9D-8CBF79AF7FBF}" type="presParOf" srcId="{4CD0A539-6587-48E7-A88E-8DC85506F844}" destId="{AEF11367-5E35-4299-987F-E496E4D7764C}" srcOrd="1" destOrd="0" presId="urn:microsoft.com/office/officeart/2005/8/layout/hierarchy2"/>
    <dgm:cxn modelId="{5491AEBD-E4E2-40FA-96EE-E79B2B6D1D91}" type="presParOf" srcId="{AEF11367-5E35-4299-987F-E496E4D7764C}" destId="{4F96E1CD-A108-44EB-AEA5-451E73954DE2}" srcOrd="0" destOrd="0" presId="urn:microsoft.com/office/officeart/2005/8/layout/hierarchy2"/>
    <dgm:cxn modelId="{AFE77FCC-87DD-4EA9-8A18-8AA1763742AB}" type="presParOf" srcId="{AEF11367-5E35-4299-987F-E496E4D7764C}" destId="{C87DFC2F-CE6A-4BA2-92D9-543859693793}" srcOrd="1" destOrd="0" presId="urn:microsoft.com/office/officeart/2005/8/layout/hierarchy2"/>
    <dgm:cxn modelId="{CE419D75-B074-4184-90CE-C3885656337A}" type="presParOf" srcId="{C87DFC2F-CE6A-4BA2-92D9-543859693793}" destId="{80FB2BAC-4A94-47A8-A57C-2D8264A28C80}" srcOrd="0" destOrd="0" presId="urn:microsoft.com/office/officeart/2005/8/layout/hierarchy2"/>
    <dgm:cxn modelId="{24BF2151-E7AC-473A-A5E9-2A5DAC54D597}" type="presParOf" srcId="{80FB2BAC-4A94-47A8-A57C-2D8264A28C80}" destId="{23289AF1-B78B-4C46-9A94-FD71B732A950}" srcOrd="0" destOrd="0" presId="urn:microsoft.com/office/officeart/2005/8/layout/hierarchy2"/>
    <dgm:cxn modelId="{1CD4C79D-6C42-44BB-A3C8-B42D157202C1}" type="presParOf" srcId="{C87DFC2F-CE6A-4BA2-92D9-543859693793}" destId="{9A61E10A-4D50-485B-8BE5-D0D0392D6CBD}" srcOrd="1" destOrd="0" presId="urn:microsoft.com/office/officeart/2005/8/layout/hierarchy2"/>
    <dgm:cxn modelId="{0D83F3D1-C3F4-47E1-B47C-4A37F86699E2}" type="presParOf" srcId="{9A61E10A-4D50-485B-8BE5-D0D0392D6CBD}" destId="{7187BD2A-7866-406F-8D6C-9F26EAFBA146}" srcOrd="0" destOrd="0" presId="urn:microsoft.com/office/officeart/2005/8/layout/hierarchy2"/>
    <dgm:cxn modelId="{24E4506B-6D93-4117-AB3D-41BAD7DCB36D}" type="presParOf" srcId="{9A61E10A-4D50-485B-8BE5-D0D0392D6CBD}" destId="{E964DB37-3480-420C-8E8F-0FB91C70358D}" srcOrd="1" destOrd="0" presId="urn:microsoft.com/office/officeart/2005/8/layout/hierarchy2"/>
    <dgm:cxn modelId="{868129D5-3BE1-417B-B17C-6718E06EE054}" type="presParOf" srcId="{4CD0A539-6587-48E7-A88E-8DC85506F844}" destId="{595BBD64-0B31-4350-9A23-4A396A41FE47}" srcOrd="2" destOrd="0" presId="urn:microsoft.com/office/officeart/2005/8/layout/hierarchy2"/>
    <dgm:cxn modelId="{8767D8A2-F1E7-45A8-BB68-39DB7D9844DE}" type="presParOf" srcId="{595BBD64-0B31-4350-9A23-4A396A41FE47}" destId="{CD16B8DC-48E6-4D6E-9CA3-2107B0E95A44}" srcOrd="0" destOrd="0" presId="urn:microsoft.com/office/officeart/2005/8/layout/hierarchy2"/>
    <dgm:cxn modelId="{53905463-D7B2-4ADE-8474-3BA571DA38DC}" type="presParOf" srcId="{4CD0A539-6587-48E7-A88E-8DC85506F844}" destId="{7E5CBDE7-A58F-467B-9734-4BF4DDB69C84}" srcOrd="3" destOrd="0" presId="urn:microsoft.com/office/officeart/2005/8/layout/hierarchy2"/>
    <dgm:cxn modelId="{4AB1FCAF-6C30-46BE-81F2-E8E519D8ADC9}" type="presParOf" srcId="{7E5CBDE7-A58F-467B-9734-4BF4DDB69C84}" destId="{6B289425-BE19-44CB-AA16-F75C5D5BB315}" srcOrd="0" destOrd="0" presId="urn:microsoft.com/office/officeart/2005/8/layout/hierarchy2"/>
    <dgm:cxn modelId="{C2804406-EE72-4C4A-8235-CA4A802DCED0}" type="presParOf" srcId="{7E5CBDE7-A58F-467B-9734-4BF4DDB69C84}" destId="{70BFD045-6329-49FC-84BB-1608479B39D2}" srcOrd="1" destOrd="0" presId="urn:microsoft.com/office/officeart/2005/8/layout/hierarchy2"/>
    <dgm:cxn modelId="{901C0342-B04E-4532-82A0-14DD51B1ED58}" type="presParOf" srcId="{70BFD045-6329-49FC-84BB-1608479B39D2}" destId="{724A63C2-AE38-45B5-A4D0-15437FC09304}" srcOrd="0" destOrd="0" presId="urn:microsoft.com/office/officeart/2005/8/layout/hierarchy2"/>
    <dgm:cxn modelId="{2D42FEB6-95F5-4FBF-A9BB-AC8ABCDF58AC}" type="presParOf" srcId="{724A63C2-AE38-45B5-A4D0-15437FC09304}" destId="{03547E9D-9534-4814-A638-B1E47FD2B73D}" srcOrd="0" destOrd="0" presId="urn:microsoft.com/office/officeart/2005/8/layout/hierarchy2"/>
    <dgm:cxn modelId="{C81B83F0-8BFE-477A-8D5F-67D39942E15A}" type="presParOf" srcId="{70BFD045-6329-49FC-84BB-1608479B39D2}" destId="{0372FA74-587D-4815-9813-516ED3B07198}" srcOrd="1" destOrd="0" presId="urn:microsoft.com/office/officeart/2005/8/layout/hierarchy2"/>
    <dgm:cxn modelId="{0D5EB761-4CCF-4006-9B16-B36ABD48083C}" type="presParOf" srcId="{0372FA74-587D-4815-9813-516ED3B07198}" destId="{DB38A1FF-69FC-401F-9E75-C492D8F485DE}" srcOrd="0" destOrd="0" presId="urn:microsoft.com/office/officeart/2005/8/layout/hierarchy2"/>
    <dgm:cxn modelId="{59AF3FA2-653B-4C66-9A8D-8DDAE022546C}" type="presParOf" srcId="{0372FA74-587D-4815-9813-516ED3B07198}" destId="{8DD75A4E-F353-4797-B7DE-9F883CAFD4FF}" srcOrd="1" destOrd="0" presId="urn:microsoft.com/office/officeart/2005/8/layout/hierarchy2"/>
    <dgm:cxn modelId="{8C495C41-CA4D-45D7-BC6D-8FABAFC391CF}" type="presParOf" srcId="{4CD0A539-6587-48E7-A88E-8DC85506F844}" destId="{F3A6EDD0-4ECC-46AD-81B0-1DBC77730423}" srcOrd="4" destOrd="0" presId="urn:microsoft.com/office/officeart/2005/8/layout/hierarchy2"/>
    <dgm:cxn modelId="{B6E04E6D-FDD5-4AF1-94E2-9087214D656E}" type="presParOf" srcId="{F3A6EDD0-4ECC-46AD-81B0-1DBC77730423}" destId="{52CE415B-3BC3-4D82-ACB0-E5C8BDC36C43}" srcOrd="0" destOrd="0" presId="urn:microsoft.com/office/officeart/2005/8/layout/hierarchy2"/>
    <dgm:cxn modelId="{A7565BCB-4A21-4F80-908D-C9E2ECB651F5}" type="presParOf" srcId="{4CD0A539-6587-48E7-A88E-8DC85506F844}" destId="{9A2635AC-075A-4B5A-A2A8-1A9E70B9F670}" srcOrd="5" destOrd="0" presId="urn:microsoft.com/office/officeart/2005/8/layout/hierarchy2"/>
    <dgm:cxn modelId="{D0AF0AF7-272B-4C08-B8C2-FFFE14F8BD95}" type="presParOf" srcId="{9A2635AC-075A-4B5A-A2A8-1A9E70B9F670}" destId="{696EC947-72AB-4F70-8383-9BD6D7C388E1}" srcOrd="0" destOrd="0" presId="urn:microsoft.com/office/officeart/2005/8/layout/hierarchy2"/>
    <dgm:cxn modelId="{C01E5CA5-CFC9-4084-9A7A-82746F86B061}" type="presParOf" srcId="{9A2635AC-075A-4B5A-A2A8-1A9E70B9F670}" destId="{CD2291B0-8F50-4E23-84EC-A7AA2E75AFEB}" srcOrd="1" destOrd="0" presId="urn:microsoft.com/office/officeart/2005/8/layout/hierarchy2"/>
    <dgm:cxn modelId="{07472C4A-9409-4A7C-8896-5D0CA5843456}" type="presParOf" srcId="{CD2291B0-8F50-4E23-84EC-A7AA2E75AFEB}" destId="{11896F39-767C-4BCE-B63C-2199D96635A6}" srcOrd="0" destOrd="0" presId="urn:microsoft.com/office/officeart/2005/8/layout/hierarchy2"/>
    <dgm:cxn modelId="{E6CA64BA-F4B1-439D-A0F8-D4E982EB7792}" type="presParOf" srcId="{11896F39-767C-4BCE-B63C-2199D96635A6}" destId="{9828F7E8-247E-4BB7-AA33-A27011C9EA88}" srcOrd="0" destOrd="0" presId="urn:microsoft.com/office/officeart/2005/8/layout/hierarchy2"/>
    <dgm:cxn modelId="{8E58F3BF-D380-4F12-ADE5-F8C6F4B56887}" type="presParOf" srcId="{CD2291B0-8F50-4E23-84EC-A7AA2E75AFEB}" destId="{0C045568-3E49-43E1-9B07-F0D55201286A}" srcOrd="1" destOrd="0" presId="urn:microsoft.com/office/officeart/2005/8/layout/hierarchy2"/>
    <dgm:cxn modelId="{95005166-ACBF-4C8C-96EF-14A84591F609}" type="presParOf" srcId="{0C045568-3E49-43E1-9B07-F0D55201286A}" destId="{443D42BD-C9D0-4393-88C8-9E5DA39F49A7}" srcOrd="0" destOrd="0" presId="urn:microsoft.com/office/officeart/2005/8/layout/hierarchy2"/>
    <dgm:cxn modelId="{0F891AAF-25C3-4F2B-842B-1195CC9AE984}" type="presParOf" srcId="{0C045568-3E49-43E1-9B07-F0D55201286A}" destId="{1FF7EB21-1C86-4A96-8331-26EADFBB40C6}" srcOrd="1" destOrd="0" presId="urn:microsoft.com/office/officeart/2005/8/layout/hierarchy2"/>
    <dgm:cxn modelId="{BEB93C4B-8E45-4387-B0BD-6B1FA2E7CB15}" type="presParOf" srcId="{4CD0A539-6587-48E7-A88E-8DC85506F844}" destId="{3A30AFF6-CB53-4FCF-A9D1-C2E67D60A5F5}" srcOrd="6" destOrd="0" presId="urn:microsoft.com/office/officeart/2005/8/layout/hierarchy2"/>
    <dgm:cxn modelId="{B230523E-D695-4603-AE09-B39016BD157C}" type="presParOf" srcId="{3A30AFF6-CB53-4FCF-A9D1-C2E67D60A5F5}" destId="{4F2A943A-228D-4807-8E83-F00DE6D941EE}" srcOrd="0" destOrd="0" presId="urn:microsoft.com/office/officeart/2005/8/layout/hierarchy2"/>
    <dgm:cxn modelId="{4643FEC5-76C2-4A65-A4C6-FAD67CF59736}" type="presParOf" srcId="{4CD0A539-6587-48E7-A88E-8DC85506F844}" destId="{C9692108-0A84-4590-B35D-1BE7A906CBBD}" srcOrd="7" destOrd="0" presId="urn:microsoft.com/office/officeart/2005/8/layout/hierarchy2"/>
    <dgm:cxn modelId="{15C98FD1-9FAC-4EB8-AECC-123FFD0645AD}" type="presParOf" srcId="{C9692108-0A84-4590-B35D-1BE7A906CBBD}" destId="{8DDD5D21-7167-40AD-8174-2CB396A72BE4}" srcOrd="0" destOrd="0" presId="urn:microsoft.com/office/officeart/2005/8/layout/hierarchy2"/>
    <dgm:cxn modelId="{68857704-A6EE-4155-9A2E-704B0D486FEB}" type="presParOf" srcId="{C9692108-0A84-4590-B35D-1BE7A906CBBD}" destId="{06AD7218-BF81-433F-B702-8CFD0DE59247}" srcOrd="1" destOrd="0" presId="urn:microsoft.com/office/officeart/2005/8/layout/hierarchy2"/>
    <dgm:cxn modelId="{846B16FB-F0D5-47B7-BC79-34FA9D71AEFA}" type="presParOf" srcId="{06AD7218-BF81-433F-B702-8CFD0DE59247}" destId="{C0DC7AC5-D54D-4356-BF17-5AC38F5FE54B}" srcOrd="0" destOrd="0" presId="urn:microsoft.com/office/officeart/2005/8/layout/hierarchy2"/>
    <dgm:cxn modelId="{8FB96E27-C0CE-4FE1-B0C1-C72A0D2D3E06}" type="presParOf" srcId="{C0DC7AC5-D54D-4356-BF17-5AC38F5FE54B}" destId="{F2C21496-4519-4C1F-9093-6A9741A3DCED}" srcOrd="0" destOrd="0" presId="urn:microsoft.com/office/officeart/2005/8/layout/hierarchy2"/>
    <dgm:cxn modelId="{E1B175EB-EBA5-4E37-ACD2-1F8F95889DCE}" type="presParOf" srcId="{06AD7218-BF81-433F-B702-8CFD0DE59247}" destId="{C51F1CC5-D1FF-45C2-AAFA-0B25BF005662}" srcOrd="1" destOrd="0" presId="urn:microsoft.com/office/officeart/2005/8/layout/hierarchy2"/>
    <dgm:cxn modelId="{23342C7F-2324-41C1-A8B9-83E51247F17C}" type="presParOf" srcId="{C51F1CC5-D1FF-45C2-AAFA-0B25BF005662}" destId="{29E84D1F-7E97-4D02-9F09-0242654BF68D}" srcOrd="0" destOrd="0" presId="urn:microsoft.com/office/officeart/2005/8/layout/hierarchy2"/>
    <dgm:cxn modelId="{434E2800-98D6-48F2-A37B-EDAE6D9C4B95}" type="presParOf" srcId="{C51F1CC5-D1FF-45C2-AAFA-0B25BF005662}" destId="{32E423AA-C1D6-4A52-93AD-1EF69D3F34D4}" srcOrd="1" destOrd="0" presId="urn:microsoft.com/office/officeart/2005/8/layout/hierarchy2"/>
    <dgm:cxn modelId="{54CF0A43-A205-4236-B160-2A46B88BC676}" type="presParOf" srcId="{4CD0A539-6587-48E7-A88E-8DC85506F844}" destId="{A2DABE33-CD44-4F8E-9C82-8BD0E5548A1A}" srcOrd="8" destOrd="0" presId="urn:microsoft.com/office/officeart/2005/8/layout/hierarchy2"/>
    <dgm:cxn modelId="{EB4CDD80-A012-46FD-8087-E1970520E440}" type="presParOf" srcId="{A2DABE33-CD44-4F8E-9C82-8BD0E5548A1A}" destId="{2481AD4F-EE9C-489E-9E66-DF09FACB114E}" srcOrd="0" destOrd="0" presId="urn:microsoft.com/office/officeart/2005/8/layout/hierarchy2"/>
    <dgm:cxn modelId="{BB08ABF7-31CA-4751-BAF1-3D9DE1C88225}" type="presParOf" srcId="{4CD0A539-6587-48E7-A88E-8DC85506F844}" destId="{A37C3734-0EFE-4F20-B73D-C5709D75ABA3}" srcOrd="9" destOrd="0" presId="urn:microsoft.com/office/officeart/2005/8/layout/hierarchy2"/>
    <dgm:cxn modelId="{74D0375F-95E7-4098-B77B-B89094FA279C}" type="presParOf" srcId="{A37C3734-0EFE-4F20-B73D-C5709D75ABA3}" destId="{01EFBEA0-095B-4FF9-8EFD-2969C21AFC79}" srcOrd="0" destOrd="0" presId="urn:microsoft.com/office/officeart/2005/8/layout/hierarchy2"/>
    <dgm:cxn modelId="{345BDFCC-3557-472C-893B-320D47DAEDFF}" type="presParOf" srcId="{A37C3734-0EFE-4F20-B73D-C5709D75ABA3}" destId="{8A7B2E97-6A87-4D0F-BA35-20B7EBBC6D47}" srcOrd="1" destOrd="0" presId="urn:microsoft.com/office/officeart/2005/8/layout/hierarchy2"/>
    <dgm:cxn modelId="{5DDD5A86-F7A2-4239-8546-0ACAC24751DD}" type="presParOf" srcId="{8A7B2E97-6A87-4D0F-BA35-20B7EBBC6D47}" destId="{35B150C6-DE97-4F9A-9F9B-C3ABE3F96DE9}" srcOrd="0" destOrd="0" presId="urn:microsoft.com/office/officeart/2005/8/layout/hierarchy2"/>
    <dgm:cxn modelId="{9EE3515D-0D99-41C9-92FC-2FAB95A9BF06}" type="presParOf" srcId="{35B150C6-DE97-4F9A-9F9B-C3ABE3F96DE9}" destId="{D17BA360-F35C-4306-ACD5-214215CF1B54}" srcOrd="0" destOrd="0" presId="urn:microsoft.com/office/officeart/2005/8/layout/hierarchy2"/>
    <dgm:cxn modelId="{196D4799-1506-4B1D-8F63-BC505CCD349B}" type="presParOf" srcId="{8A7B2E97-6A87-4D0F-BA35-20B7EBBC6D47}" destId="{59BD9302-52CF-4211-8D9F-BD725B964D47}" srcOrd="1" destOrd="0" presId="urn:microsoft.com/office/officeart/2005/8/layout/hierarchy2"/>
    <dgm:cxn modelId="{337319AA-FD70-40A5-94D1-47C4BF455011}" type="presParOf" srcId="{59BD9302-52CF-4211-8D9F-BD725B964D47}" destId="{69143BAA-985D-40B1-869D-04F8E11A9606}" srcOrd="0" destOrd="0" presId="urn:microsoft.com/office/officeart/2005/8/layout/hierarchy2"/>
    <dgm:cxn modelId="{302AB6D2-BEEE-4D66-B5E9-1CDE0C20D432}" type="presParOf" srcId="{59BD9302-52CF-4211-8D9F-BD725B964D47}" destId="{DE91F8FE-FC8D-4D30-99B8-25B478895E45}" srcOrd="1" destOrd="0" presId="urn:microsoft.com/office/officeart/2005/8/layout/hierarchy2"/>
    <dgm:cxn modelId="{93D9EC3C-6E49-48FA-A9BC-60B44CB6E406}" type="presParOf" srcId="{4CD0A539-6587-48E7-A88E-8DC85506F844}" destId="{E72F9CF8-9211-45BD-A377-366BFB5C2126}" srcOrd="10" destOrd="0" presId="urn:microsoft.com/office/officeart/2005/8/layout/hierarchy2"/>
    <dgm:cxn modelId="{A90DAE54-158E-4B88-9E84-9666A1A2DD75}" type="presParOf" srcId="{E72F9CF8-9211-45BD-A377-366BFB5C2126}" destId="{B14DF140-A38B-4EE4-94A2-4BA3C771091B}" srcOrd="0" destOrd="0" presId="urn:microsoft.com/office/officeart/2005/8/layout/hierarchy2"/>
    <dgm:cxn modelId="{D25EFC31-CB5A-4C16-A51B-8E7CA914A926}" type="presParOf" srcId="{4CD0A539-6587-48E7-A88E-8DC85506F844}" destId="{B899D781-CA42-47DB-B891-F7F195790C7F}" srcOrd="11" destOrd="0" presId="urn:microsoft.com/office/officeart/2005/8/layout/hierarchy2"/>
    <dgm:cxn modelId="{EC6BEC74-3DAE-4CE6-B604-96CF97DEFF61}" type="presParOf" srcId="{B899D781-CA42-47DB-B891-F7F195790C7F}" destId="{5F4C853F-22E4-4526-B1DB-E2E41AC60039}" srcOrd="0" destOrd="0" presId="urn:microsoft.com/office/officeart/2005/8/layout/hierarchy2"/>
    <dgm:cxn modelId="{37569F2F-1EF8-46EC-BB3A-9E6602258546}" type="presParOf" srcId="{B899D781-CA42-47DB-B891-F7F195790C7F}" destId="{1F9A96B2-61C5-4F29-AC74-90B443E99E07}" srcOrd="1" destOrd="0" presId="urn:microsoft.com/office/officeart/2005/8/layout/hierarchy2"/>
    <dgm:cxn modelId="{5CFAA9BA-6619-47D7-AF71-26ABE2D6B304}" type="presParOf" srcId="{1F9A96B2-61C5-4F29-AC74-90B443E99E07}" destId="{3360C165-60F2-4772-8F59-5A9A419F89D4}" srcOrd="0" destOrd="0" presId="urn:microsoft.com/office/officeart/2005/8/layout/hierarchy2"/>
    <dgm:cxn modelId="{E6BD292E-D296-4A68-B2CC-16D4B41FE2CF}" type="presParOf" srcId="{3360C165-60F2-4772-8F59-5A9A419F89D4}" destId="{9416EC86-172E-429F-8D87-29518BAC45EB}" srcOrd="0" destOrd="0" presId="urn:microsoft.com/office/officeart/2005/8/layout/hierarchy2"/>
    <dgm:cxn modelId="{01550CCC-1BB5-4DA0-9195-E5796AAE5906}" type="presParOf" srcId="{1F9A96B2-61C5-4F29-AC74-90B443E99E07}" destId="{84B4CEEE-4E86-474C-81DE-735D6DF3B0C3}" srcOrd="1" destOrd="0" presId="urn:microsoft.com/office/officeart/2005/8/layout/hierarchy2"/>
    <dgm:cxn modelId="{9EC6A873-F6CC-405A-95E6-67CEA36B886A}" type="presParOf" srcId="{84B4CEEE-4E86-474C-81DE-735D6DF3B0C3}" destId="{6DD8FD07-E1DE-4988-A88D-CB521729AAA5}" srcOrd="0" destOrd="0" presId="urn:microsoft.com/office/officeart/2005/8/layout/hierarchy2"/>
    <dgm:cxn modelId="{516C0FDF-304A-445D-AB76-F6C21DDB8D22}" type="presParOf" srcId="{84B4CEEE-4E86-474C-81DE-735D6DF3B0C3}" destId="{AEBA58DC-E58B-4059-9DAB-61C531617744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920E231F-C12A-4E62-9796-18A44475C8BB}" type="doc">
      <dgm:prSet loTypeId="urn:microsoft.com/office/officeart/2005/8/layout/orgChart1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811AA620-AAB2-4AB7-991D-793E603F138B}">
      <dgm:prSet phldrT="[Текст]"/>
      <dgm:spPr/>
      <dgm:t>
        <a:bodyPr/>
        <a:lstStyle/>
        <a:p>
          <a:r>
            <a:rPr lang="ru-RU" dirty="0" smtClean="0"/>
            <a:t>Налог на профессиональный доход</a:t>
          </a:r>
          <a:endParaRPr lang="ru-RU" dirty="0"/>
        </a:p>
      </dgm:t>
    </dgm:pt>
    <dgm:pt modelId="{13B9844F-E72D-4A9A-9A59-5DF902E65BC9}" type="parTrans" cxnId="{BA95740F-6E27-4932-B0ED-49E691C44F31}">
      <dgm:prSet/>
      <dgm:spPr/>
      <dgm:t>
        <a:bodyPr/>
        <a:lstStyle/>
        <a:p>
          <a:endParaRPr lang="ru-RU"/>
        </a:p>
      </dgm:t>
    </dgm:pt>
    <dgm:pt modelId="{9C1EC9CA-3477-45CA-828B-64889D15C9AF}" type="sibTrans" cxnId="{BA95740F-6E27-4932-B0ED-49E691C44F31}">
      <dgm:prSet/>
      <dgm:spPr/>
      <dgm:t>
        <a:bodyPr/>
        <a:lstStyle/>
        <a:p>
          <a:endParaRPr lang="ru-RU"/>
        </a:p>
      </dgm:t>
    </dgm:pt>
    <dgm:pt modelId="{9B5968A6-2EC7-47C7-9EFF-B025019C0272}" type="asst">
      <dgm:prSet phldrT="[Текст]"/>
      <dgm:spPr/>
      <dgm:t>
        <a:bodyPr/>
        <a:lstStyle/>
        <a:p>
          <a:r>
            <a:rPr lang="ru-RU" dirty="0" smtClean="0"/>
            <a:t>Профессиональный доход - доход физических лиц от деятельности, при ведении которой они не имеют работодателя и не привлекают наемных работников по трудовым договорам, а также доход от использования имущества</a:t>
          </a:r>
          <a:endParaRPr lang="ru-RU" dirty="0"/>
        </a:p>
      </dgm:t>
    </dgm:pt>
    <dgm:pt modelId="{6F09E1B5-AC77-4A72-84A5-D9A91B6BC964}" type="parTrans" cxnId="{139AF7D7-9EE3-4E09-B506-0254EDC90AF5}">
      <dgm:prSet/>
      <dgm:spPr/>
      <dgm:t>
        <a:bodyPr/>
        <a:lstStyle/>
        <a:p>
          <a:endParaRPr lang="ru-RU"/>
        </a:p>
      </dgm:t>
    </dgm:pt>
    <dgm:pt modelId="{AB303986-2181-427F-8F8A-550DD4DE1B48}" type="sibTrans" cxnId="{139AF7D7-9EE3-4E09-B506-0254EDC90AF5}">
      <dgm:prSet/>
      <dgm:spPr/>
      <dgm:t>
        <a:bodyPr/>
        <a:lstStyle/>
        <a:p>
          <a:endParaRPr lang="ru-RU"/>
        </a:p>
      </dgm:t>
    </dgm:pt>
    <dgm:pt modelId="{287B8814-37F3-443A-A5AC-865E4643E352}">
      <dgm:prSet phldrT="[Текст]"/>
      <dgm:spPr/>
      <dgm:t>
        <a:bodyPr/>
        <a:lstStyle/>
        <a:p>
          <a:r>
            <a:rPr lang="ru-RU" dirty="0" smtClean="0"/>
            <a:t>с 1 января 2019 года в городе федерального значения Москве, в Московской и Калужской областях, а также в Республике Татарстан (Татарстан)</a:t>
          </a:r>
          <a:endParaRPr lang="ru-RU" dirty="0"/>
        </a:p>
      </dgm:t>
    </dgm:pt>
    <dgm:pt modelId="{B71B77E1-4D63-442A-A162-3E90C215792C}" type="parTrans" cxnId="{76CCD0D5-3562-4639-9CDA-F9474132CD45}">
      <dgm:prSet/>
      <dgm:spPr/>
      <dgm:t>
        <a:bodyPr/>
        <a:lstStyle/>
        <a:p>
          <a:endParaRPr lang="ru-RU"/>
        </a:p>
      </dgm:t>
    </dgm:pt>
    <dgm:pt modelId="{9965D1B2-5926-40EB-AE89-C6A839CD0575}" type="sibTrans" cxnId="{76CCD0D5-3562-4639-9CDA-F9474132CD45}">
      <dgm:prSet/>
      <dgm:spPr/>
      <dgm:t>
        <a:bodyPr/>
        <a:lstStyle/>
        <a:p>
          <a:endParaRPr lang="ru-RU"/>
        </a:p>
      </dgm:t>
    </dgm:pt>
    <dgm:pt modelId="{C0AE9969-0FD0-46CE-B06C-3F66504607E6}">
      <dgm:prSet phldrT="[Текст]"/>
      <dgm:spPr/>
      <dgm:t>
        <a:bodyPr/>
        <a:lstStyle/>
        <a:p>
          <a:r>
            <a:rPr lang="ru-RU" dirty="0" smtClean="0"/>
            <a:t>с 1 января 2020 года в городе федерального значения Санкт-Петербурге, в Волгоградской, Воронежской, Ленинградской, Нижегородской, Новосибирской, Омской, Ростовской, Самарской, Сахалинской, Свердловской, Тюменской, Челябинской областях, в Красноярском и Пермском краях, в Ненецком автономном округе, Ханты-Мансийском автономном округе - Югре, Ямало-Ненецком автономном округе, в Республике Башкортостан</a:t>
          </a:r>
          <a:endParaRPr lang="ru-RU" dirty="0"/>
        </a:p>
      </dgm:t>
    </dgm:pt>
    <dgm:pt modelId="{7C137711-188F-42DE-B9EF-D8A63A98A593}" type="parTrans" cxnId="{DF05EB04-B50A-44DA-8735-E2DE910A71B8}">
      <dgm:prSet/>
      <dgm:spPr/>
      <dgm:t>
        <a:bodyPr/>
        <a:lstStyle/>
        <a:p>
          <a:endParaRPr lang="ru-RU"/>
        </a:p>
      </dgm:t>
    </dgm:pt>
    <dgm:pt modelId="{2826CA89-8C25-4B6A-A092-E3E26CC9A1E0}" type="sibTrans" cxnId="{DF05EB04-B50A-44DA-8735-E2DE910A71B8}">
      <dgm:prSet/>
      <dgm:spPr/>
      <dgm:t>
        <a:bodyPr/>
        <a:lstStyle/>
        <a:p>
          <a:endParaRPr lang="ru-RU"/>
        </a:p>
      </dgm:t>
    </dgm:pt>
    <dgm:pt modelId="{1F846C25-3A40-4EAE-93EA-3F3A46AE91CA}">
      <dgm:prSet phldrT="[Текст]"/>
      <dgm:spPr/>
      <dgm:t>
        <a:bodyPr/>
        <a:lstStyle/>
        <a:p>
          <a:r>
            <a:rPr lang="ru-RU" dirty="0" smtClean="0"/>
            <a:t>с 1 июля 2020 года в субъектах Российской Федерации, не указанных выше</a:t>
          </a:r>
          <a:endParaRPr lang="ru-RU" dirty="0"/>
        </a:p>
      </dgm:t>
    </dgm:pt>
    <dgm:pt modelId="{5D2BA4DF-C4A5-4107-81D0-BF59C419E5EB}" type="parTrans" cxnId="{468838FA-49F4-4207-A5A1-7C328D1BCEDC}">
      <dgm:prSet/>
      <dgm:spPr/>
      <dgm:t>
        <a:bodyPr/>
        <a:lstStyle/>
        <a:p>
          <a:endParaRPr lang="ru-RU"/>
        </a:p>
      </dgm:t>
    </dgm:pt>
    <dgm:pt modelId="{0BF8F357-A048-414D-B557-375219EFADC2}" type="sibTrans" cxnId="{468838FA-49F4-4207-A5A1-7C328D1BCEDC}">
      <dgm:prSet/>
      <dgm:spPr/>
      <dgm:t>
        <a:bodyPr/>
        <a:lstStyle/>
        <a:p>
          <a:endParaRPr lang="ru-RU"/>
        </a:p>
      </dgm:t>
    </dgm:pt>
    <dgm:pt modelId="{ACF48C21-B49D-408B-A147-955A84730E19}" type="pres">
      <dgm:prSet presAssocID="{920E231F-C12A-4E62-9796-18A44475C8B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C2663417-1842-45B7-A386-0574CF21EA73}" type="pres">
      <dgm:prSet presAssocID="{811AA620-AAB2-4AB7-991D-793E603F138B}" presName="hierRoot1" presStyleCnt="0">
        <dgm:presLayoutVars>
          <dgm:hierBranch val="init"/>
        </dgm:presLayoutVars>
      </dgm:prSet>
      <dgm:spPr/>
    </dgm:pt>
    <dgm:pt modelId="{3A92CFE4-710E-4F58-8C44-B15EE47A9EF7}" type="pres">
      <dgm:prSet presAssocID="{811AA620-AAB2-4AB7-991D-793E603F138B}" presName="rootComposite1" presStyleCnt="0"/>
      <dgm:spPr/>
    </dgm:pt>
    <dgm:pt modelId="{7FE10507-C145-402E-AD26-2FA13681D458}" type="pres">
      <dgm:prSet presAssocID="{811AA620-AAB2-4AB7-991D-793E603F138B}" presName="rootText1" presStyleLbl="node0" presStyleIdx="0" presStyleCnt="1" custScaleX="16963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A0C9BDE-7745-4EFD-8CCD-C40F01673468}" type="pres">
      <dgm:prSet presAssocID="{811AA620-AAB2-4AB7-991D-793E603F138B}" presName="rootConnector1" presStyleLbl="node1" presStyleIdx="0" presStyleCnt="0"/>
      <dgm:spPr/>
    </dgm:pt>
    <dgm:pt modelId="{6610C9BD-37DC-44C5-8CED-AA083902F70A}" type="pres">
      <dgm:prSet presAssocID="{811AA620-AAB2-4AB7-991D-793E603F138B}" presName="hierChild2" presStyleCnt="0"/>
      <dgm:spPr/>
    </dgm:pt>
    <dgm:pt modelId="{6B573F6B-9D02-4696-AA7C-A7A45709C945}" type="pres">
      <dgm:prSet presAssocID="{B71B77E1-4D63-442A-A162-3E90C215792C}" presName="Name37" presStyleLbl="parChTrans1D2" presStyleIdx="0" presStyleCnt="4"/>
      <dgm:spPr/>
    </dgm:pt>
    <dgm:pt modelId="{956B238D-CA4C-4A12-9499-A3394569F319}" type="pres">
      <dgm:prSet presAssocID="{287B8814-37F3-443A-A5AC-865E4643E352}" presName="hierRoot2" presStyleCnt="0">
        <dgm:presLayoutVars>
          <dgm:hierBranch val="init"/>
        </dgm:presLayoutVars>
      </dgm:prSet>
      <dgm:spPr/>
    </dgm:pt>
    <dgm:pt modelId="{78C6CCA1-11CF-4F11-A5A1-FC345887E0A1}" type="pres">
      <dgm:prSet presAssocID="{287B8814-37F3-443A-A5AC-865E4643E352}" presName="rootComposite" presStyleCnt="0"/>
      <dgm:spPr/>
    </dgm:pt>
    <dgm:pt modelId="{26F90796-6B5B-4CB3-9CB9-D208947DA380}" type="pres">
      <dgm:prSet presAssocID="{287B8814-37F3-443A-A5AC-865E4643E352}" presName="rootText" presStyleLbl="node2" presStyleIdx="0" presStyleCnt="3" custScaleX="136358" custScaleY="18195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BD08876-1F2F-45FD-8418-6EB3637EF431}" type="pres">
      <dgm:prSet presAssocID="{287B8814-37F3-443A-A5AC-865E4643E352}" presName="rootConnector" presStyleLbl="node2" presStyleIdx="0" presStyleCnt="3"/>
      <dgm:spPr/>
    </dgm:pt>
    <dgm:pt modelId="{597A8AED-6997-4C4B-8925-7C8BE92EB732}" type="pres">
      <dgm:prSet presAssocID="{287B8814-37F3-443A-A5AC-865E4643E352}" presName="hierChild4" presStyleCnt="0"/>
      <dgm:spPr/>
    </dgm:pt>
    <dgm:pt modelId="{92CA6327-304B-494F-8C2B-8FB7B01995E5}" type="pres">
      <dgm:prSet presAssocID="{287B8814-37F3-443A-A5AC-865E4643E352}" presName="hierChild5" presStyleCnt="0"/>
      <dgm:spPr/>
    </dgm:pt>
    <dgm:pt modelId="{F329FC26-0867-4FB7-952E-47C7693E7E94}" type="pres">
      <dgm:prSet presAssocID="{7C137711-188F-42DE-B9EF-D8A63A98A593}" presName="Name37" presStyleLbl="parChTrans1D2" presStyleIdx="1" presStyleCnt="4"/>
      <dgm:spPr/>
    </dgm:pt>
    <dgm:pt modelId="{FDB9B66A-71E4-4C07-9AAE-B459AB61AC16}" type="pres">
      <dgm:prSet presAssocID="{C0AE9969-0FD0-46CE-B06C-3F66504607E6}" presName="hierRoot2" presStyleCnt="0">
        <dgm:presLayoutVars>
          <dgm:hierBranch val="init"/>
        </dgm:presLayoutVars>
      </dgm:prSet>
      <dgm:spPr/>
    </dgm:pt>
    <dgm:pt modelId="{CD113770-C07C-4880-9F79-D10BCE6FF603}" type="pres">
      <dgm:prSet presAssocID="{C0AE9969-0FD0-46CE-B06C-3F66504607E6}" presName="rootComposite" presStyleCnt="0"/>
      <dgm:spPr/>
    </dgm:pt>
    <dgm:pt modelId="{EED8B639-9429-4A64-95CB-13CE530CFCE6}" type="pres">
      <dgm:prSet presAssocID="{C0AE9969-0FD0-46CE-B06C-3F66504607E6}" presName="rootText" presStyleLbl="node2" presStyleIdx="1" presStyleCnt="3" custScaleX="143736" custScaleY="25475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A9CC07D-E910-4B18-A753-428CCDAFA8FC}" type="pres">
      <dgm:prSet presAssocID="{C0AE9969-0FD0-46CE-B06C-3F66504607E6}" presName="rootConnector" presStyleLbl="node2" presStyleIdx="1" presStyleCnt="3"/>
      <dgm:spPr/>
    </dgm:pt>
    <dgm:pt modelId="{F1247B32-B618-41FC-8D78-25DAA2D7B871}" type="pres">
      <dgm:prSet presAssocID="{C0AE9969-0FD0-46CE-B06C-3F66504607E6}" presName="hierChild4" presStyleCnt="0"/>
      <dgm:spPr/>
    </dgm:pt>
    <dgm:pt modelId="{C5204CA0-170B-4387-A52A-CCE868E76B07}" type="pres">
      <dgm:prSet presAssocID="{C0AE9969-0FD0-46CE-B06C-3F66504607E6}" presName="hierChild5" presStyleCnt="0"/>
      <dgm:spPr/>
    </dgm:pt>
    <dgm:pt modelId="{FC98EFF2-6730-4B77-8BF3-D1D30270ED35}" type="pres">
      <dgm:prSet presAssocID="{5D2BA4DF-C4A5-4107-81D0-BF59C419E5EB}" presName="Name37" presStyleLbl="parChTrans1D2" presStyleIdx="2" presStyleCnt="4"/>
      <dgm:spPr/>
    </dgm:pt>
    <dgm:pt modelId="{A344A4D1-C1A8-4139-A76D-EB614C0F3ECB}" type="pres">
      <dgm:prSet presAssocID="{1F846C25-3A40-4EAE-93EA-3F3A46AE91CA}" presName="hierRoot2" presStyleCnt="0">
        <dgm:presLayoutVars>
          <dgm:hierBranch val="init"/>
        </dgm:presLayoutVars>
      </dgm:prSet>
      <dgm:spPr/>
    </dgm:pt>
    <dgm:pt modelId="{779DE1BD-1E93-46CB-82ED-A0E22ACA6819}" type="pres">
      <dgm:prSet presAssocID="{1F846C25-3A40-4EAE-93EA-3F3A46AE91CA}" presName="rootComposite" presStyleCnt="0"/>
      <dgm:spPr/>
    </dgm:pt>
    <dgm:pt modelId="{E583042A-26CF-441B-A4EB-3F3C9F84BEF1}" type="pres">
      <dgm:prSet presAssocID="{1F846C25-3A40-4EAE-93EA-3F3A46AE91CA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B12E869-4D1C-427F-9F5F-07E11867575E}" type="pres">
      <dgm:prSet presAssocID="{1F846C25-3A40-4EAE-93EA-3F3A46AE91CA}" presName="rootConnector" presStyleLbl="node2" presStyleIdx="2" presStyleCnt="3"/>
      <dgm:spPr/>
    </dgm:pt>
    <dgm:pt modelId="{5BE13D30-2861-4F7A-B763-7D322EA1C43E}" type="pres">
      <dgm:prSet presAssocID="{1F846C25-3A40-4EAE-93EA-3F3A46AE91CA}" presName="hierChild4" presStyleCnt="0"/>
      <dgm:spPr/>
    </dgm:pt>
    <dgm:pt modelId="{14E259E0-7A70-4539-B4E6-9AAF8E3C70F8}" type="pres">
      <dgm:prSet presAssocID="{1F846C25-3A40-4EAE-93EA-3F3A46AE91CA}" presName="hierChild5" presStyleCnt="0"/>
      <dgm:spPr/>
    </dgm:pt>
    <dgm:pt modelId="{B3E63341-0B54-4560-B9F5-6ED86D865C15}" type="pres">
      <dgm:prSet presAssocID="{811AA620-AAB2-4AB7-991D-793E603F138B}" presName="hierChild3" presStyleCnt="0"/>
      <dgm:spPr/>
    </dgm:pt>
    <dgm:pt modelId="{385E196B-5656-455D-8C31-7ED3BD38935D}" type="pres">
      <dgm:prSet presAssocID="{6F09E1B5-AC77-4A72-84A5-D9A91B6BC964}" presName="Name111" presStyleLbl="parChTrans1D2" presStyleIdx="3" presStyleCnt="4"/>
      <dgm:spPr/>
    </dgm:pt>
    <dgm:pt modelId="{5E5AA6B6-FD41-4ACE-B034-6F00F25BB55A}" type="pres">
      <dgm:prSet presAssocID="{9B5968A6-2EC7-47C7-9EFF-B025019C0272}" presName="hierRoot3" presStyleCnt="0">
        <dgm:presLayoutVars>
          <dgm:hierBranch val="init"/>
        </dgm:presLayoutVars>
      </dgm:prSet>
      <dgm:spPr/>
    </dgm:pt>
    <dgm:pt modelId="{F88A3638-1B29-4A1E-BFA5-D59F5C294713}" type="pres">
      <dgm:prSet presAssocID="{9B5968A6-2EC7-47C7-9EFF-B025019C0272}" presName="rootComposite3" presStyleCnt="0"/>
      <dgm:spPr/>
    </dgm:pt>
    <dgm:pt modelId="{6EFEBD8E-4623-47DD-A5D4-9D55C96EB6FC}" type="pres">
      <dgm:prSet presAssocID="{9B5968A6-2EC7-47C7-9EFF-B025019C0272}" presName="rootText3" presStyleLbl="asst1" presStyleIdx="0" presStyleCnt="1" custScaleX="191559" custScaleY="18014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201652E-DF42-49D0-9371-E50FFEA61DD2}" type="pres">
      <dgm:prSet presAssocID="{9B5968A6-2EC7-47C7-9EFF-B025019C0272}" presName="rootConnector3" presStyleLbl="asst1" presStyleIdx="0" presStyleCnt="1"/>
      <dgm:spPr/>
    </dgm:pt>
    <dgm:pt modelId="{170796A6-509F-4D2D-9E60-99FCCB2415C0}" type="pres">
      <dgm:prSet presAssocID="{9B5968A6-2EC7-47C7-9EFF-B025019C0272}" presName="hierChild6" presStyleCnt="0"/>
      <dgm:spPr/>
    </dgm:pt>
    <dgm:pt modelId="{E1697B95-1FE9-40FD-8D10-ACC1B549561B}" type="pres">
      <dgm:prSet presAssocID="{9B5968A6-2EC7-47C7-9EFF-B025019C0272}" presName="hierChild7" presStyleCnt="0"/>
      <dgm:spPr/>
    </dgm:pt>
  </dgm:ptLst>
  <dgm:cxnLst>
    <dgm:cxn modelId="{84C6F94F-AF7B-4BB7-85DD-B84D741474B4}" type="presOf" srcId="{7C137711-188F-42DE-B9EF-D8A63A98A593}" destId="{F329FC26-0867-4FB7-952E-47C7693E7E94}" srcOrd="0" destOrd="0" presId="urn:microsoft.com/office/officeart/2005/8/layout/orgChart1"/>
    <dgm:cxn modelId="{DC2698C4-718C-4FDC-81ED-9CF7DDB2ADA3}" type="presOf" srcId="{287B8814-37F3-443A-A5AC-865E4643E352}" destId="{26F90796-6B5B-4CB3-9CB9-D208947DA380}" srcOrd="0" destOrd="0" presId="urn:microsoft.com/office/officeart/2005/8/layout/orgChart1"/>
    <dgm:cxn modelId="{86B70284-1DD0-4D62-984B-A50F815DFE75}" type="presOf" srcId="{6F09E1B5-AC77-4A72-84A5-D9A91B6BC964}" destId="{385E196B-5656-455D-8C31-7ED3BD38935D}" srcOrd="0" destOrd="0" presId="urn:microsoft.com/office/officeart/2005/8/layout/orgChart1"/>
    <dgm:cxn modelId="{6993140C-3EEA-4DC9-B35B-D42504F6E11B}" type="presOf" srcId="{1F846C25-3A40-4EAE-93EA-3F3A46AE91CA}" destId="{E583042A-26CF-441B-A4EB-3F3C9F84BEF1}" srcOrd="0" destOrd="0" presId="urn:microsoft.com/office/officeart/2005/8/layout/orgChart1"/>
    <dgm:cxn modelId="{F501373A-2275-415A-BD43-0ADF45A07FEF}" type="presOf" srcId="{B71B77E1-4D63-442A-A162-3E90C215792C}" destId="{6B573F6B-9D02-4696-AA7C-A7A45709C945}" srcOrd="0" destOrd="0" presId="urn:microsoft.com/office/officeart/2005/8/layout/orgChart1"/>
    <dgm:cxn modelId="{6BF2B42F-6B51-4F51-9450-CCBF4BC1B1ED}" type="presOf" srcId="{811AA620-AAB2-4AB7-991D-793E603F138B}" destId="{7FE10507-C145-402E-AD26-2FA13681D458}" srcOrd="0" destOrd="0" presId="urn:microsoft.com/office/officeart/2005/8/layout/orgChart1"/>
    <dgm:cxn modelId="{DEFC2541-3F65-49B9-9120-51C6F5A2074F}" type="presOf" srcId="{5D2BA4DF-C4A5-4107-81D0-BF59C419E5EB}" destId="{FC98EFF2-6730-4B77-8BF3-D1D30270ED35}" srcOrd="0" destOrd="0" presId="urn:microsoft.com/office/officeart/2005/8/layout/orgChart1"/>
    <dgm:cxn modelId="{468838FA-49F4-4207-A5A1-7C328D1BCEDC}" srcId="{811AA620-AAB2-4AB7-991D-793E603F138B}" destId="{1F846C25-3A40-4EAE-93EA-3F3A46AE91CA}" srcOrd="3" destOrd="0" parTransId="{5D2BA4DF-C4A5-4107-81D0-BF59C419E5EB}" sibTransId="{0BF8F357-A048-414D-B557-375219EFADC2}"/>
    <dgm:cxn modelId="{7237B870-8EF4-42AF-9E53-0DEBAF35BBFE}" type="presOf" srcId="{1F846C25-3A40-4EAE-93EA-3F3A46AE91CA}" destId="{9B12E869-4D1C-427F-9F5F-07E11867575E}" srcOrd="1" destOrd="0" presId="urn:microsoft.com/office/officeart/2005/8/layout/orgChart1"/>
    <dgm:cxn modelId="{17BA3E15-882E-4ACF-BC84-A1EC5F78BD9F}" type="presOf" srcId="{920E231F-C12A-4E62-9796-18A44475C8BB}" destId="{ACF48C21-B49D-408B-A147-955A84730E19}" srcOrd="0" destOrd="0" presId="urn:microsoft.com/office/officeart/2005/8/layout/orgChart1"/>
    <dgm:cxn modelId="{944B7647-9292-45A6-98CB-4A99B6EE3930}" type="presOf" srcId="{811AA620-AAB2-4AB7-991D-793E603F138B}" destId="{FA0C9BDE-7745-4EFD-8CCD-C40F01673468}" srcOrd="1" destOrd="0" presId="urn:microsoft.com/office/officeart/2005/8/layout/orgChart1"/>
    <dgm:cxn modelId="{D32D84ED-07EE-4851-9B7A-EB3EFFE914BA}" type="presOf" srcId="{C0AE9969-0FD0-46CE-B06C-3F66504607E6}" destId="{7A9CC07D-E910-4B18-A753-428CCDAFA8FC}" srcOrd="1" destOrd="0" presId="urn:microsoft.com/office/officeart/2005/8/layout/orgChart1"/>
    <dgm:cxn modelId="{F204FECB-0681-4DBE-B301-AAC3DFF03C7A}" type="presOf" srcId="{9B5968A6-2EC7-47C7-9EFF-B025019C0272}" destId="{6EFEBD8E-4623-47DD-A5D4-9D55C96EB6FC}" srcOrd="0" destOrd="0" presId="urn:microsoft.com/office/officeart/2005/8/layout/orgChart1"/>
    <dgm:cxn modelId="{139AF7D7-9EE3-4E09-B506-0254EDC90AF5}" srcId="{811AA620-AAB2-4AB7-991D-793E603F138B}" destId="{9B5968A6-2EC7-47C7-9EFF-B025019C0272}" srcOrd="0" destOrd="0" parTransId="{6F09E1B5-AC77-4A72-84A5-D9A91B6BC964}" sibTransId="{AB303986-2181-427F-8F8A-550DD4DE1B48}"/>
    <dgm:cxn modelId="{C6236C49-BF25-40EB-ACBE-E7679D94B884}" type="presOf" srcId="{287B8814-37F3-443A-A5AC-865E4643E352}" destId="{FBD08876-1F2F-45FD-8418-6EB3637EF431}" srcOrd="1" destOrd="0" presId="urn:microsoft.com/office/officeart/2005/8/layout/orgChart1"/>
    <dgm:cxn modelId="{BA95740F-6E27-4932-B0ED-49E691C44F31}" srcId="{920E231F-C12A-4E62-9796-18A44475C8BB}" destId="{811AA620-AAB2-4AB7-991D-793E603F138B}" srcOrd="0" destOrd="0" parTransId="{13B9844F-E72D-4A9A-9A59-5DF902E65BC9}" sibTransId="{9C1EC9CA-3477-45CA-828B-64889D15C9AF}"/>
    <dgm:cxn modelId="{F046FB79-CFA4-43AE-98DE-2A1800B5F227}" type="presOf" srcId="{9B5968A6-2EC7-47C7-9EFF-B025019C0272}" destId="{F201652E-DF42-49D0-9371-E50FFEA61DD2}" srcOrd="1" destOrd="0" presId="urn:microsoft.com/office/officeart/2005/8/layout/orgChart1"/>
    <dgm:cxn modelId="{DF05EB04-B50A-44DA-8735-E2DE910A71B8}" srcId="{811AA620-AAB2-4AB7-991D-793E603F138B}" destId="{C0AE9969-0FD0-46CE-B06C-3F66504607E6}" srcOrd="2" destOrd="0" parTransId="{7C137711-188F-42DE-B9EF-D8A63A98A593}" sibTransId="{2826CA89-8C25-4B6A-A092-E3E26CC9A1E0}"/>
    <dgm:cxn modelId="{C81F519D-2D81-49CA-B584-E8A8D561213E}" type="presOf" srcId="{C0AE9969-0FD0-46CE-B06C-3F66504607E6}" destId="{EED8B639-9429-4A64-95CB-13CE530CFCE6}" srcOrd="0" destOrd="0" presId="urn:microsoft.com/office/officeart/2005/8/layout/orgChart1"/>
    <dgm:cxn modelId="{76CCD0D5-3562-4639-9CDA-F9474132CD45}" srcId="{811AA620-AAB2-4AB7-991D-793E603F138B}" destId="{287B8814-37F3-443A-A5AC-865E4643E352}" srcOrd="1" destOrd="0" parTransId="{B71B77E1-4D63-442A-A162-3E90C215792C}" sibTransId="{9965D1B2-5926-40EB-AE89-C6A839CD0575}"/>
    <dgm:cxn modelId="{E2F07A64-0E54-4D64-BB89-3B6B43B85DEC}" type="presParOf" srcId="{ACF48C21-B49D-408B-A147-955A84730E19}" destId="{C2663417-1842-45B7-A386-0574CF21EA73}" srcOrd="0" destOrd="0" presId="urn:microsoft.com/office/officeart/2005/8/layout/orgChart1"/>
    <dgm:cxn modelId="{956D7719-D5AC-4BF6-A466-1C381C53F0A5}" type="presParOf" srcId="{C2663417-1842-45B7-A386-0574CF21EA73}" destId="{3A92CFE4-710E-4F58-8C44-B15EE47A9EF7}" srcOrd="0" destOrd="0" presId="urn:microsoft.com/office/officeart/2005/8/layout/orgChart1"/>
    <dgm:cxn modelId="{C8BE7232-B1FC-475B-AF64-4C91A619468F}" type="presParOf" srcId="{3A92CFE4-710E-4F58-8C44-B15EE47A9EF7}" destId="{7FE10507-C145-402E-AD26-2FA13681D458}" srcOrd="0" destOrd="0" presId="urn:microsoft.com/office/officeart/2005/8/layout/orgChart1"/>
    <dgm:cxn modelId="{B93ACA0A-537F-49BF-AE92-D31B893E1D87}" type="presParOf" srcId="{3A92CFE4-710E-4F58-8C44-B15EE47A9EF7}" destId="{FA0C9BDE-7745-4EFD-8CCD-C40F01673468}" srcOrd="1" destOrd="0" presId="urn:microsoft.com/office/officeart/2005/8/layout/orgChart1"/>
    <dgm:cxn modelId="{9A049AFB-93F4-429F-A5B8-46B4AF2ED0E7}" type="presParOf" srcId="{C2663417-1842-45B7-A386-0574CF21EA73}" destId="{6610C9BD-37DC-44C5-8CED-AA083902F70A}" srcOrd="1" destOrd="0" presId="urn:microsoft.com/office/officeart/2005/8/layout/orgChart1"/>
    <dgm:cxn modelId="{2DBEE1DC-7F55-4681-967E-2682D0553B76}" type="presParOf" srcId="{6610C9BD-37DC-44C5-8CED-AA083902F70A}" destId="{6B573F6B-9D02-4696-AA7C-A7A45709C945}" srcOrd="0" destOrd="0" presId="urn:microsoft.com/office/officeart/2005/8/layout/orgChart1"/>
    <dgm:cxn modelId="{64F7F544-EF98-4190-9469-33640F280D87}" type="presParOf" srcId="{6610C9BD-37DC-44C5-8CED-AA083902F70A}" destId="{956B238D-CA4C-4A12-9499-A3394569F319}" srcOrd="1" destOrd="0" presId="urn:microsoft.com/office/officeart/2005/8/layout/orgChart1"/>
    <dgm:cxn modelId="{132AF9AB-78BC-40E4-8413-2CFFDC2B69C3}" type="presParOf" srcId="{956B238D-CA4C-4A12-9499-A3394569F319}" destId="{78C6CCA1-11CF-4F11-A5A1-FC345887E0A1}" srcOrd="0" destOrd="0" presId="urn:microsoft.com/office/officeart/2005/8/layout/orgChart1"/>
    <dgm:cxn modelId="{CC91D2DC-8BAF-4844-84DE-BB84ADF84C2A}" type="presParOf" srcId="{78C6CCA1-11CF-4F11-A5A1-FC345887E0A1}" destId="{26F90796-6B5B-4CB3-9CB9-D208947DA380}" srcOrd="0" destOrd="0" presId="urn:microsoft.com/office/officeart/2005/8/layout/orgChart1"/>
    <dgm:cxn modelId="{2136912B-CE90-464F-81C0-0C92AC99E1F7}" type="presParOf" srcId="{78C6CCA1-11CF-4F11-A5A1-FC345887E0A1}" destId="{FBD08876-1F2F-45FD-8418-6EB3637EF431}" srcOrd="1" destOrd="0" presId="urn:microsoft.com/office/officeart/2005/8/layout/orgChart1"/>
    <dgm:cxn modelId="{958F46FE-B5E8-4380-B1B0-C37CB0F51FC2}" type="presParOf" srcId="{956B238D-CA4C-4A12-9499-A3394569F319}" destId="{597A8AED-6997-4C4B-8925-7C8BE92EB732}" srcOrd="1" destOrd="0" presId="urn:microsoft.com/office/officeart/2005/8/layout/orgChart1"/>
    <dgm:cxn modelId="{C4DF72DC-BE00-4757-A960-B9D3E2666637}" type="presParOf" srcId="{956B238D-CA4C-4A12-9499-A3394569F319}" destId="{92CA6327-304B-494F-8C2B-8FB7B01995E5}" srcOrd="2" destOrd="0" presId="urn:microsoft.com/office/officeart/2005/8/layout/orgChart1"/>
    <dgm:cxn modelId="{80AE871F-8069-4DB0-B7D1-236BB4758E04}" type="presParOf" srcId="{6610C9BD-37DC-44C5-8CED-AA083902F70A}" destId="{F329FC26-0867-4FB7-952E-47C7693E7E94}" srcOrd="2" destOrd="0" presId="urn:microsoft.com/office/officeart/2005/8/layout/orgChart1"/>
    <dgm:cxn modelId="{5D19BBB4-B5BD-42BE-ADBF-FE923E4375A2}" type="presParOf" srcId="{6610C9BD-37DC-44C5-8CED-AA083902F70A}" destId="{FDB9B66A-71E4-4C07-9AAE-B459AB61AC16}" srcOrd="3" destOrd="0" presId="urn:microsoft.com/office/officeart/2005/8/layout/orgChart1"/>
    <dgm:cxn modelId="{5D3B9BB2-9EB9-4ABA-84F6-184219F426BA}" type="presParOf" srcId="{FDB9B66A-71E4-4C07-9AAE-B459AB61AC16}" destId="{CD113770-C07C-4880-9F79-D10BCE6FF603}" srcOrd="0" destOrd="0" presId="urn:microsoft.com/office/officeart/2005/8/layout/orgChart1"/>
    <dgm:cxn modelId="{F8A51292-D95A-4F87-BD0C-8DDC54E438E3}" type="presParOf" srcId="{CD113770-C07C-4880-9F79-D10BCE6FF603}" destId="{EED8B639-9429-4A64-95CB-13CE530CFCE6}" srcOrd="0" destOrd="0" presId="urn:microsoft.com/office/officeart/2005/8/layout/orgChart1"/>
    <dgm:cxn modelId="{1E1672A9-92E3-402F-953F-0BE8ADDDAE7F}" type="presParOf" srcId="{CD113770-C07C-4880-9F79-D10BCE6FF603}" destId="{7A9CC07D-E910-4B18-A753-428CCDAFA8FC}" srcOrd="1" destOrd="0" presId="urn:microsoft.com/office/officeart/2005/8/layout/orgChart1"/>
    <dgm:cxn modelId="{DD84D7BD-8995-4966-AD38-08DE8DD4CD9E}" type="presParOf" srcId="{FDB9B66A-71E4-4C07-9AAE-B459AB61AC16}" destId="{F1247B32-B618-41FC-8D78-25DAA2D7B871}" srcOrd="1" destOrd="0" presId="urn:microsoft.com/office/officeart/2005/8/layout/orgChart1"/>
    <dgm:cxn modelId="{6EE418F6-1BE5-4DD3-BB08-C04ECAA146F9}" type="presParOf" srcId="{FDB9B66A-71E4-4C07-9AAE-B459AB61AC16}" destId="{C5204CA0-170B-4387-A52A-CCE868E76B07}" srcOrd="2" destOrd="0" presId="urn:microsoft.com/office/officeart/2005/8/layout/orgChart1"/>
    <dgm:cxn modelId="{FF13F368-7B2E-40FF-BBE4-82DDB32EE347}" type="presParOf" srcId="{6610C9BD-37DC-44C5-8CED-AA083902F70A}" destId="{FC98EFF2-6730-4B77-8BF3-D1D30270ED35}" srcOrd="4" destOrd="0" presId="urn:microsoft.com/office/officeart/2005/8/layout/orgChart1"/>
    <dgm:cxn modelId="{2761EC1B-FB6B-4A53-A48C-FADF5A0FB5C6}" type="presParOf" srcId="{6610C9BD-37DC-44C5-8CED-AA083902F70A}" destId="{A344A4D1-C1A8-4139-A76D-EB614C0F3ECB}" srcOrd="5" destOrd="0" presId="urn:microsoft.com/office/officeart/2005/8/layout/orgChart1"/>
    <dgm:cxn modelId="{6F812420-EA7C-4D78-9345-FD3B58961017}" type="presParOf" srcId="{A344A4D1-C1A8-4139-A76D-EB614C0F3ECB}" destId="{779DE1BD-1E93-46CB-82ED-A0E22ACA6819}" srcOrd="0" destOrd="0" presId="urn:microsoft.com/office/officeart/2005/8/layout/orgChart1"/>
    <dgm:cxn modelId="{D301D667-68A9-4CBE-9AB2-1F097E37D5B6}" type="presParOf" srcId="{779DE1BD-1E93-46CB-82ED-A0E22ACA6819}" destId="{E583042A-26CF-441B-A4EB-3F3C9F84BEF1}" srcOrd="0" destOrd="0" presId="urn:microsoft.com/office/officeart/2005/8/layout/orgChart1"/>
    <dgm:cxn modelId="{1599CF47-157C-4768-9A77-141DA4E010FA}" type="presParOf" srcId="{779DE1BD-1E93-46CB-82ED-A0E22ACA6819}" destId="{9B12E869-4D1C-427F-9F5F-07E11867575E}" srcOrd="1" destOrd="0" presId="urn:microsoft.com/office/officeart/2005/8/layout/orgChart1"/>
    <dgm:cxn modelId="{53235740-B334-4B89-9FE7-697F7AD67FC9}" type="presParOf" srcId="{A344A4D1-C1A8-4139-A76D-EB614C0F3ECB}" destId="{5BE13D30-2861-4F7A-B763-7D322EA1C43E}" srcOrd="1" destOrd="0" presId="urn:microsoft.com/office/officeart/2005/8/layout/orgChart1"/>
    <dgm:cxn modelId="{5E6310F4-2263-4763-A236-DD3CDE96B90A}" type="presParOf" srcId="{A344A4D1-C1A8-4139-A76D-EB614C0F3ECB}" destId="{14E259E0-7A70-4539-B4E6-9AAF8E3C70F8}" srcOrd="2" destOrd="0" presId="urn:microsoft.com/office/officeart/2005/8/layout/orgChart1"/>
    <dgm:cxn modelId="{0C58452B-1A4A-4509-9081-FB5EA49BED22}" type="presParOf" srcId="{C2663417-1842-45B7-A386-0574CF21EA73}" destId="{B3E63341-0B54-4560-B9F5-6ED86D865C15}" srcOrd="2" destOrd="0" presId="urn:microsoft.com/office/officeart/2005/8/layout/orgChart1"/>
    <dgm:cxn modelId="{2A182BEC-5DEF-41AA-B40F-23AEA20EC076}" type="presParOf" srcId="{B3E63341-0B54-4560-B9F5-6ED86D865C15}" destId="{385E196B-5656-455D-8C31-7ED3BD38935D}" srcOrd="0" destOrd="0" presId="urn:microsoft.com/office/officeart/2005/8/layout/orgChart1"/>
    <dgm:cxn modelId="{9A50D575-81D0-4FC1-ACBE-3C63716F3A9D}" type="presParOf" srcId="{B3E63341-0B54-4560-B9F5-6ED86D865C15}" destId="{5E5AA6B6-FD41-4ACE-B034-6F00F25BB55A}" srcOrd="1" destOrd="0" presId="urn:microsoft.com/office/officeart/2005/8/layout/orgChart1"/>
    <dgm:cxn modelId="{FC51FD32-A057-4BB9-BFC1-5EA08B58C893}" type="presParOf" srcId="{5E5AA6B6-FD41-4ACE-B034-6F00F25BB55A}" destId="{F88A3638-1B29-4A1E-BFA5-D59F5C294713}" srcOrd="0" destOrd="0" presId="urn:microsoft.com/office/officeart/2005/8/layout/orgChart1"/>
    <dgm:cxn modelId="{BD824DC0-F419-4703-82B2-F6C5519D943F}" type="presParOf" srcId="{F88A3638-1B29-4A1E-BFA5-D59F5C294713}" destId="{6EFEBD8E-4623-47DD-A5D4-9D55C96EB6FC}" srcOrd="0" destOrd="0" presId="urn:microsoft.com/office/officeart/2005/8/layout/orgChart1"/>
    <dgm:cxn modelId="{E24E88B8-6DC0-4E7C-8DAB-D6E74A81DCD2}" type="presParOf" srcId="{F88A3638-1B29-4A1E-BFA5-D59F5C294713}" destId="{F201652E-DF42-49D0-9371-E50FFEA61DD2}" srcOrd="1" destOrd="0" presId="urn:microsoft.com/office/officeart/2005/8/layout/orgChart1"/>
    <dgm:cxn modelId="{A77447C8-57CF-49A6-8B22-6EDD6C5DA60E}" type="presParOf" srcId="{5E5AA6B6-FD41-4ACE-B034-6F00F25BB55A}" destId="{170796A6-509F-4D2D-9E60-99FCCB2415C0}" srcOrd="1" destOrd="0" presId="urn:microsoft.com/office/officeart/2005/8/layout/orgChart1"/>
    <dgm:cxn modelId="{361299C9-0C22-4D31-A9FC-7484BFE50E44}" type="presParOf" srcId="{5E5AA6B6-FD41-4ACE-B034-6F00F25BB55A}" destId="{E1697B95-1FE9-40FD-8D10-ACC1B549561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9B34DB6A-585E-41C0-91D1-CA839F60BFAF}" type="doc">
      <dgm:prSet loTypeId="urn:microsoft.com/office/officeart/2005/8/layout/hierarchy2" loCatId="hierarchy" qsTypeId="urn:microsoft.com/office/officeart/2005/8/quickstyle/simple2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384D7C04-6B9B-44FF-BB54-7885F59C3885}">
      <dgm:prSet phldrT="[Текст]" custT="1"/>
      <dgm:spPr/>
      <dgm:t>
        <a:bodyPr/>
        <a:lstStyle/>
        <a:p>
          <a:r>
            <a:rPr lang="ru-RU" sz="1600" b="1" dirty="0" smtClean="0"/>
            <a:t>Юридическая конструкция Налога на профессиональный доход</a:t>
          </a:r>
          <a:endParaRPr lang="ru-RU" sz="1600" b="1" dirty="0"/>
        </a:p>
      </dgm:t>
    </dgm:pt>
    <dgm:pt modelId="{4B8004CE-6866-4F3B-9479-6C0B14585FF4}" type="parTrans" cxnId="{CD77BCD9-B1C1-499C-B5DA-8868695AB040}">
      <dgm:prSet/>
      <dgm:spPr/>
      <dgm:t>
        <a:bodyPr/>
        <a:lstStyle/>
        <a:p>
          <a:endParaRPr lang="ru-RU"/>
        </a:p>
      </dgm:t>
    </dgm:pt>
    <dgm:pt modelId="{93A71FAC-E7B2-4EB5-87CB-6555B430B31A}" type="sibTrans" cxnId="{CD77BCD9-B1C1-499C-B5DA-8868695AB040}">
      <dgm:prSet/>
      <dgm:spPr/>
      <dgm:t>
        <a:bodyPr/>
        <a:lstStyle/>
        <a:p>
          <a:endParaRPr lang="ru-RU"/>
        </a:p>
      </dgm:t>
    </dgm:pt>
    <dgm:pt modelId="{2D8E107A-5B2D-40B1-983C-0976E3AA6EAC}">
      <dgm:prSet phldrT="[Текст]" custT="1"/>
      <dgm:spPr/>
      <dgm:t>
        <a:bodyPr/>
        <a:lstStyle/>
        <a:p>
          <a:r>
            <a:rPr lang="ru-RU" sz="1600" dirty="0" smtClean="0"/>
            <a:t>Объект налогообложения </a:t>
          </a:r>
          <a:endParaRPr lang="ru-RU" sz="1600" dirty="0"/>
        </a:p>
      </dgm:t>
    </dgm:pt>
    <dgm:pt modelId="{2FB33251-DF69-474B-90B3-75562F51C350}" type="parTrans" cxnId="{941E700E-9EC2-4974-9F1B-F965D0273B75}">
      <dgm:prSet/>
      <dgm:spPr/>
      <dgm:t>
        <a:bodyPr/>
        <a:lstStyle/>
        <a:p>
          <a:endParaRPr lang="ru-RU"/>
        </a:p>
      </dgm:t>
    </dgm:pt>
    <dgm:pt modelId="{FCCC5B17-12B3-4A7D-8A71-8B4DE6161075}" type="sibTrans" cxnId="{941E700E-9EC2-4974-9F1B-F965D0273B75}">
      <dgm:prSet/>
      <dgm:spPr/>
      <dgm:t>
        <a:bodyPr/>
        <a:lstStyle/>
        <a:p>
          <a:endParaRPr lang="ru-RU"/>
        </a:p>
      </dgm:t>
    </dgm:pt>
    <dgm:pt modelId="{047511ED-7AC4-420F-9585-D2D68EC69C2B}">
      <dgm:prSet phldrT="[Текст]" custT="1"/>
      <dgm:spPr/>
      <dgm:t>
        <a:bodyPr/>
        <a:lstStyle/>
        <a:p>
          <a:r>
            <a:rPr lang="ru-RU" sz="1400" dirty="0" smtClean="0"/>
            <a:t>доходы от реализации товаров (работ, услуг, имущественных прав)</a:t>
          </a:r>
          <a:endParaRPr lang="ru-RU" sz="1400" dirty="0"/>
        </a:p>
      </dgm:t>
    </dgm:pt>
    <dgm:pt modelId="{906B7E37-1928-4D6A-95E4-D9DDED340F23}" type="parTrans" cxnId="{0C47EF67-A395-490F-853E-DC57352BEE1C}">
      <dgm:prSet/>
      <dgm:spPr/>
      <dgm:t>
        <a:bodyPr/>
        <a:lstStyle/>
        <a:p>
          <a:endParaRPr lang="ru-RU"/>
        </a:p>
      </dgm:t>
    </dgm:pt>
    <dgm:pt modelId="{A4C6299C-C61D-48FB-ACE1-D2BD05C00F0C}" type="sibTrans" cxnId="{0C47EF67-A395-490F-853E-DC57352BEE1C}">
      <dgm:prSet/>
      <dgm:spPr/>
      <dgm:t>
        <a:bodyPr/>
        <a:lstStyle/>
        <a:p>
          <a:endParaRPr lang="ru-RU"/>
        </a:p>
      </dgm:t>
    </dgm:pt>
    <dgm:pt modelId="{704BEAF4-B5C4-4D94-98F7-9EE8F31A92A8}">
      <dgm:prSet phldrT="[Текст]" custT="1"/>
      <dgm:spPr/>
      <dgm:t>
        <a:bodyPr/>
        <a:lstStyle/>
        <a:p>
          <a:r>
            <a:rPr lang="ru-RU" sz="1600" dirty="0" smtClean="0"/>
            <a:t>Налоговая база</a:t>
          </a:r>
          <a:endParaRPr lang="ru-RU" sz="1600" dirty="0"/>
        </a:p>
      </dgm:t>
    </dgm:pt>
    <dgm:pt modelId="{AAE74E35-FAB7-4D76-9E33-80341B11F8B9}" type="parTrans" cxnId="{8553F95E-E5DD-4857-8293-CD7C7A6C725B}">
      <dgm:prSet/>
      <dgm:spPr/>
      <dgm:t>
        <a:bodyPr/>
        <a:lstStyle/>
        <a:p>
          <a:endParaRPr lang="ru-RU"/>
        </a:p>
      </dgm:t>
    </dgm:pt>
    <dgm:pt modelId="{6A20AB48-873B-41A4-B6A2-FF03E2F4DC4A}" type="sibTrans" cxnId="{8553F95E-E5DD-4857-8293-CD7C7A6C725B}">
      <dgm:prSet/>
      <dgm:spPr/>
      <dgm:t>
        <a:bodyPr/>
        <a:lstStyle/>
        <a:p>
          <a:endParaRPr lang="ru-RU"/>
        </a:p>
      </dgm:t>
    </dgm:pt>
    <dgm:pt modelId="{F4C09178-8F00-4446-989C-142A122D0B27}">
      <dgm:prSet phldrT="[Текст]" custT="1"/>
      <dgm:spPr/>
      <dgm:t>
        <a:bodyPr/>
        <a:lstStyle/>
        <a:p>
          <a:r>
            <a:rPr lang="ru-RU" sz="1600" dirty="0" smtClean="0"/>
            <a:t>Налоговый период </a:t>
          </a:r>
          <a:endParaRPr lang="ru-RU" sz="1600" dirty="0"/>
        </a:p>
      </dgm:t>
    </dgm:pt>
    <dgm:pt modelId="{8EC95999-CBF1-40A0-AEBB-7800F5C7614E}" type="parTrans" cxnId="{0B4EFFCD-6497-47B8-B69B-83CD3C4AF471}">
      <dgm:prSet/>
      <dgm:spPr/>
      <dgm:t>
        <a:bodyPr/>
        <a:lstStyle/>
        <a:p>
          <a:endParaRPr lang="ru-RU"/>
        </a:p>
      </dgm:t>
    </dgm:pt>
    <dgm:pt modelId="{FCDFF116-D881-46F0-8EB2-FB5B34B00A62}" type="sibTrans" cxnId="{0B4EFFCD-6497-47B8-B69B-83CD3C4AF471}">
      <dgm:prSet/>
      <dgm:spPr/>
      <dgm:t>
        <a:bodyPr/>
        <a:lstStyle/>
        <a:p>
          <a:endParaRPr lang="ru-RU"/>
        </a:p>
      </dgm:t>
    </dgm:pt>
    <dgm:pt modelId="{B856E626-6B64-4955-8131-78767BD8F475}">
      <dgm:prSet phldrT="[Текст]" custT="1"/>
      <dgm:spPr/>
      <dgm:t>
        <a:bodyPr/>
        <a:lstStyle/>
        <a:p>
          <a:r>
            <a:rPr lang="ru-RU" sz="1400" dirty="0" smtClean="0"/>
            <a:t>календарный месяц</a:t>
          </a:r>
          <a:endParaRPr lang="ru-RU" sz="1400" dirty="0"/>
        </a:p>
      </dgm:t>
    </dgm:pt>
    <dgm:pt modelId="{596EDB95-558F-437F-B849-B211B3426FD0}" type="parTrans" cxnId="{434E9DF9-4E9F-43D7-8A7A-38BE1B6BDC93}">
      <dgm:prSet/>
      <dgm:spPr/>
      <dgm:t>
        <a:bodyPr/>
        <a:lstStyle/>
        <a:p>
          <a:endParaRPr lang="ru-RU"/>
        </a:p>
      </dgm:t>
    </dgm:pt>
    <dgm:pt modelId="{E00061D0-F207-43EE-BE0B-5F23F932FD8B}" type="sibTrans" cxnId="{434E9DF9-4E9F-43D7-8A7A-38BE1B6BDC93}">
      <dgm:prSet/>
      <dgm:spPr/>
      <dgm:t>
        <a:bodyPr/>
        <a:lstStyle/>
        <a:p>
          <a:endParaRPr lang="ru-RU"/>
        </a:p>
      </dgm:t>
    </dgm:pt>
    <dgm:pt modelId="{97B5E00E-07A0-46C3-A442-934A862C953C}">
      <dgm:prSet custT="1"/>
      <dgm:spPr/>
      <dgm:t>
        <a:bodyPr/>
        <a:lstStyle/>
        <a:p>
          <a:r>
            <a:rPr lang="ru-RU" sz="1600" dirty="0" smtClean="0"/>
            <a:t>Налогоплательщики</a:t>
          </a:r>
        </a:p>
      </dgm:t>
    </dgm:pt>
    <dgm:pt modelId="{3ED4632C-CE16-4FB2-BA2C-79881251A5FF}" type="parTrans" cxnId="{ECD5716A-7F9C-4AB1-BB5B-5C6C93C0921F}">
      <dgm:prSet/>
      <dgm:spPr/>
      <dgm:t>
        <a:bodyPr/>
        <a:lstStyle/>
        <a:p>
          <a:endParaRPr lang="ru-RU"/>
        </a:p>
      </dgm:t>
    </dgm:pt>
    <dgm:pt modelId="{A814A5EE-4C24-4107-8948-A1CB3D8B8855}" type="sibTrans" cxnId="{ECD5716A-7F9C-4AB1-BB5B-5C6C93C0921F}">
      <dgm:prSet/>
      <dgm:spPr/>
      <dgm:t>
        <a:bodyPr/>
        <a:lstStyle/>
        <a:p>
          <a:endParaRPr lang="ru-RU"/>
        </a:p>
      </dgm:t>
    </dgm:pt>
    <dgm:pt modelId="{E2330509-CCE5-4B94-925D-E932A59C3DFE}">
      <dgm:prSet custT="1"/>
      <dgm:spPr/>
      <dgm:t>
        <a:bodyPr/>
        <a:lstStyle/>
        <a:p>
          <a:r>
            <a:rPr lang="ru-RU" sz="1400" dirty="0" smtClean="0"/>
            <a:t>физические лица, в том числе индивидуальные предприниматели, перешедшие на специальный налоговый режим </a:t>
          </a:r>
        </a:p>
      </dgm:t>
    </dgm:pt>
    <dgm:pt modelId="{F744A469-6B3C-4A55-B640-3B24F81DA1C5}" type="parTrans" cxnId="{7E9060D5-77BA-4317-9A4D-CF9E006677F7}">
      <dgm:prSet/>
      <dgm:spPr/>
      <dgm:t>
        <a:bodyPr/>
        <a:lstStyle/>
        <a:p>
          <a:endParaRPr lang="ru-RU"/>
        </a:p>
      </dgm:t>
    </dgm:pt>
    <dgm:pt modelId="{2E2CC65B-A9FD-44D7-8B65-B514299724B7}" type="sibTrans" cxnId="{7E9060D5-77BA-4317-9A4D-CF9E006677F7}">
      <dgm:prSet/>
      <dgm:spPr/>
      <dgm:t>
        <a:bodyPr/>
        <a:lstStyle/>
        <a:p>
          <a:endParaRPr lang="ru-RU"/>
        </a:p>
      </dgm:t>
    </dgm:pt>
    <dgm:pt modelId="{FFEB758C-D368-4019-A041-38E3BD72706D}">
      <dgm:prSet phldrT="[Текст]" custT="1"/>
      <dgm:spPr/>
      <dgm:t>
        <a:bodyPr/>
        <a:lstStyle/>
        <a:p>
          <a:r>
            <a:rPr lang="ru-RU" sz="900" dirty="0" smtClean="0"/>
            <a:t> </a:t>
          </a:r>
          <a:r>
            <a:rPr lang="ru-RU" sz="1400" dirty="0" smtClean="0"/>
            <a:t>денежное выражение дохода, полученного от реализации товаров (работ, услуг, имущественных прав)</a:t>
          </a:r>
          <a:endParaRPr lang="ru-RU" sz="1400" dirty="0"/>
        </a:p>
      </dgm:t>
    </dgm:pt>
    <dgm:pt modelId="{51C2A2DE-5222-4829-8E18-66B2E9287824}" type="parTrans" cxnId="{72A38E66-0839-4AF2-9045-C6180D3BB699}">
      <dgm:prSet/>
      <dgm:spPr/>
      <dgm:t>
        <a:bodyPr/>
        <a:lstStyle/>
        <a:p>
          <a:endParaRPr lang="ru-RU"/>
        </a:p>
      </dgm:t>
    </dgm:pt>
    <dgm:pt modelId="{BDFD4C27-9884-4F68-A59E-E277D9EAE280}" type="sibTrans" cxnId="{72A38E66-0839-4AF2-9045-C6180D3BB699}">
      <dgm:prSet/>
      <dgm:spPr/>
      <dgm:t>
        <a:bodyPr/>
        <a:lstStyle/>
        <a:p>
          <a:endParaRPr lang="ru-RU"/>
        </a:p>
      </dgm:t>
    </dgm:pt>
    <dgm:pt modelId="{09D0250D-C501-486F-BD1F-25AF6106C629}">
      <dgm:prSet phldrT="[Текст]" custT="1"/>
      <dgm:spPr/>
      <dgm:t>
        <a:bodyPr/>
        <a:lstStyle/>
        <a:p>
          <a:r>
            <a:rPr lang="ru-RU" sz="1600" dirty="0" smtClean="0"/>
            <a:t>Налоговые ставки </a:t>
          </a:r>
          <a:endParaRPr lang="ru-RU" sz="1600" dirty="0"/>
        </a:p>
      </dgm:t>
    </dgm:pt>
    <dgm:pt modelId="{B3AB20D4-C15C-487A-BE59-834824731C93}" type="parTrans" cxnId="{B0952CA6-CBEE-44AB-B47C-244708AA3D58}">
      <dgm:prSet/>
      <dgm:spPr/>
      <dgm:t>
        <a:bodyPr/>
        <a:lstStyle/>
        <a:p>
          <a:endParaRPr lang="ru-RU"/>
        </a:p>
      </dgm:t>
    </dgm:pt>
    <dgm:pt modelId="{1FBD27BF-C5ED-4053-8196-D3CE06B40869}" type="sibTrans" cxnId="{B0952CA6-CBEE-44AB-B47C-244708AA3D58}">
      <dgm:prSet/>
      <dgm:spPr/>
      <dgm:t>
        <a:bodyPr/>
        <a:lstStyle/>
        <a:p>
          <a:endParaRPr lang="ru-RU"/>
        </a:p>
      </dgm:t>
    </dgm:pt>
    <dgm:pt modelId="{903BC88D-5CBE-49E6-8CFA-865D27400BDF}">
      <dgm:prSet phldrT="[Текст]" custT="1"/>
      <dgm:spPr/>
      <dgm:t>
        <a:bodyPr/>
        <a:lstStyle/>
        <a:p>
          <a:r>
            <a:rPr lang="ru-RU" sz="1400" dirty="0" smtClean="0"/>
            <a:t>4 процента в отношении доходов, полученных налогоплательщиками от реализации товаров (работ, услуг, имущественных прав) физическим лицам</a:t>
          </a:r>
          <a:endParaRPr lang="ru-RU" sz="1400" dirty="0"/>
        </a:p>
      </dgm:t>
    </dgm:pt>
    <dgm:pt modelId="{AA901C4F-9BF7-4565-BF1E-D5188E2E4E82}" type="parTrans" cxnId="{EB661BAE-3BA6-4F7F-B5A4-7CD993884A04}">
      <dgm:prSet/>
      <dgm:spPr/>
      <dgm:t>
        <a:bodyPr/>
        <a:lstStyle/>
        <a:p>
          <a:endParaRPr lang="ru-RU"/>
        </a:p>
      </dgm:t>
    </dgm:pt>
    <dgm:pt modelId="{8684FD03-C8BF-410F-BE34-9D96E8D86DDF}" type="sibTrans" cxnId="{EB661BAE-3BA6-4F7F-B5A4-7CD993884A04}">
      <dgm:prSet/>
      <dgm:spPr/>
      <dgm:t>
        <a:bodyPr/>
        <a:lstStyle/>
        <a:p>
          <a:endParaRPr lang="ru-RU"/>
        </a:p>
      </dgm:t>
    </dgm:pt>
    <dgm:pt modelId="{BF0E039C-CFB7-4748-8DAF-94E0696753A6}">
      <dgm:prSet phldrT="[Текст]" custT="1"/>
      <dgm:spPr/>
      <dgm:t>
        <a:bodyPr/>
        <a:lstStyle/>
        <a:p>
          <a:r>
            <a:rPr lang="ru-RU" sz="1400" dirty="0" smtClean="0"/>
            <a:t>6 процентов в отношении доходов, полученных налогоплательщиками от реализации товаров (работ, услуг, имущественных прав) ИП для использования при ведении предпринимательской деятельности и юридическим лиц</a:t>
          </a:r>
          <a:r>
            <a:rPr lang="ru-RU" sz="1100" dirty="0" smtClean="0"/>
            <a:t>ам</a:t>
          </a:r>
          <a:endParaRPr lang="ru-RU" sz="1100" dirty="0"/>
        </a:p>
      </dgm:t>
    </dgm:pt>
    <dgm:pt modelId="{C74478DD-C2CD-4851-9238-CEFF11A455B3}" type="parTrans" cxnId="{8C92CA61-CCEF-4243-8485-91675C8198C1}">
      <dgm:prSet/>
      <dgm:spPr/>
      <dgm:t>
        <a:bodyPr/>
        <a:lstStyle/>
        <a:p>
          <a:endParaRPr lang="ru-RU"/>
        </a:p>
      </dgm:t>
    </dgm:pt>
    <dgm:pt modelId="{557E3BCB-20BB-40C3-9FC4-050A2FEC23E0}" type="sibTrans" cxnId="{8C92CA61-CCEF-4243-8485-91675C8198C1}">
      <dgm:prSet/>
      <dgm:spPr/>
      <dgm:t>
        <a:bodyPr/>
        <a:lstStyle/>
        <a:p>
          <a:endParaRPr lang="ru-RU"/>
        </a:p>
      </dgm:t>
    </dgm:pt>
    <dgm:pt modelId="{2902921A-8D58-4DA3-8734-4D9EAF4034E8}">
      <dgm:prSet phldrT="[Текст]" custT="1"/>
      <dgm:spPr/>
      <dgm:t>
        <a:bodyPr/>
        <a:lstStyle/>
        <a:p>
          <a:r>
            <a:rPr lang="ru-RU" sz="1600" dirty="0" smtClean="0"/>
            <a:t>Налоговая декларация </a:t>
          </a:r>
          <a:endParaRPr lang="ru-RU" sz="1600" dirty="0"/>
        </a:p>
      </dgm:t>
    </dgm:pt>
    <dgm:pt modelId="{4AFF1005-D48E-4128-9B4F-E684021E97A5}" type="parTrans" cxnId="{3A0CF159-B7B8-4127-AEF4-E35B6DDAEA10}">
      <dgm:prSet/>
      <dgm:spPr/>
      <dgm:t>
        <a:bodyPr/>
        <a:lstStyle/>
        <a:p>
          <a:endParaRPr lang="ru-RU"/>
        </a:p>
      </dgm:t>
    </dgm:pt>
    <dgm:pt modelId="{C72A07B1-95F8-4CD8-A6E2-F532A19E0E4C}" type="sibTrans" cxnId="{3A0CF159-B7B8-4127-AEF4-E35B6DDAEA10}">
      <dgm:prSet/>
      <dgm:spPr/>
      <dgm:t>
        <a:bodyPr/>
        <a:lstStyle/>
        <a:p>
          <a:endParaRPr lang="ru-RU"/>
        </a:p>
      </dgm:t>
    </dgm:pt>
    <dgm:pt modelId="{77E98DDC-D591-45BF-9613-2283EE656AF9}">
      <dgm:prSet phldrT="[Текст]" custT="1"/>
      <dgm:spPr/>
      <dgm:t>
        <a:bodyPr/>
        <a:lstStyle/>
        <a:p>
          <a:r>
            <a:rPr lang="ru-RU" sz="1400" dirty="0" smtClean="0"/>
            <a:t>не представляется</a:t>
          </a:r>
          <a:endParaRPr lang="ru-RU" sz="1400" dirty="0"/>
        </a:p>
      </dgm:t>
    </dgm:pt>
    <dgm:pt modelId="{A3C85516-506A-47EF-86C2-E7CEED1B4D2B}" type="parTrans" cxnId="{CA840631-E689-41E2-8B6A-6FB682B6A9F0}">
      <dgm:prSet/>
      <dgm:spPr/>
      <dgm:t>
        <a:bodyPr/>
        <a:lstStyle/>
        <a:p>
          <a:endParaRPr lang="ru-RU"/>
        </a:p>
      </dgm:t>
    </dgm:pt>
    <dgm:pt modelId="{445D98D1-860F-4480-ADAB-323E7755F831}" type="sibTrans" cxnId="{CA840631-E689-41E2-8B6A-6FB682B6A9F0}">
      <dgm:prSet/>
      <dgm:spPr/>
      <dgm:t>
        <a:bodyPr/>
        <a:lstStyle/>
        <a:p>
          <a:endParaRPr lang="ru-RU"/>
        </a:p>
      </dgm:t>
    </dgm:pt>
    <dgm:pt modelId="{6A55D31C-87D3-4562-9460-E63D2CA59AB4}" type="pres">
      <dgm:prSet presAssocID="{9B34DB6A-585E-41C0-91D1-CA839F60BFAF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0BA43B38-EEDB-4266-9905-02E6552D90BE}" type="pres">
      <dgm:prSet presAssocID="{384D7C04-6B9B-44FF-BB54-7885F59C3885}" presName="root1" presStyleCnt="0"/>
      <dgm:spPr/>
    </dgm:pt>
    <dgm:pt modelId="{09CBC672-A513-4604-888C-E76B32686DC3}" type="pres">
      <dgm:prSet presAssocID="{384D7C04-6B9B-44FF-BB54-7885F59C3885}" presName="LevelOneTextNode" presStyleLbl="node0" presStyleIdx="0" presStyleCnt="1" custScaleY="36513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63EF690-5CFF-4577-80FB-D5B69FB0FF7B}" type="pres">
      <dgm:prSet presAssocID="{384D7C04-6B9B-44FF-BB54-7885F59C3885}" presName="level2hierChild" presStyleCnt="0"/>
      <dgm:spPr/>
    </dgm:pt>
    <dgm:pt modelId="{C2E24644-F707-4F7C-8E13-FDF8BCD63780}" type="pres">
      <dgm:prSet presAssocID="{3ED4632C-CE16-4FB2-BA2C-79881251A5FF}" presName="conn2-1" presStyleLbl="parChTrans1D2" presStyleIdx="0" presStyleCnt="6"/>
      <dgm:spPr/>
    </dgm:pt>
    <dgm:pt modelId="{9AE98394-CFE3-4399-A99C-BEB8234CFD11}" type="pres">
      <dgm:prSet presAssocID="{3ED4632C-CE16-4FB2-BA2C-79881251A5FF}" presName="connTx" presStyleLbl="parChTrans1D2" presStyleIdx="0" presStyleCnt="6"/>
      <dgm:spPr/>
    </dgm:pt>
    <dgm:pt modelId="{BD34474B-CD0A-4295-8072-FE4B5EC91EC5}" type="pres">
      <dgm:prSet presAssocID="{97B5E00E-07A0-46C3-A442-934A862C953C}" presName="root2" presStyleCnt="0"/>
      <dgm:spPr/>
    </dgm:pt>
    <dgm:pt modelId="{C19FE4D7-92AE-4C6D-AAF8-BCDF11838533}" type="pres">
      <dgm:prSet presAssocID="{97B5E00E-07A0-46C3-A442-934A862C953C}" presName="LevelTwoTextNode" presStyleLbl="node2" presStyleIdx="0" presStyleCnt="6" custScaleX="16500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15CC0C6-37E5-4E3A-BB5D-61F7491B0EAA}" type="pres">
      <dgm:prSet presAssocID="{97B5E00E-07A0-46C3-A442-934A862C953C}" presName="level3hierChild" presStyleCnt="0"/>
      <dgm:spPr/>
    </dgm:pt>
    <dgm:pt modelId="{34275F18-B561-46DB-BCB2-C69011932FA9}" type="pres">
      <dgm:prSet presAssocID="{F744A469-6B3C-4A55-B640-3B24F81DA1C5}" presName="conn2-1" presStyleLbl="parChTrans1D3" presStyleIdx="0" presStyleCnt="7"/>
      <dgm:spPr/>
    </dgm:pt>
    <dgm:pt modelId="{E7F723BF-9A84-49AD-960F-654C946EC643}" type="pres">
      <dgm:prSet presAssocID="{F744A469-6B3C-4A55-B640-3B24F81DA1C5}" presName="connTx" presStyleLbl="parChTrans1D3" presStyleIdx="0" presStyleCnt="7"/>
      <dgm:spPr/>
    </dgm:pt>
    <dgm:pt modelId="{CA5B42FE-83AD-4F06-ACB6-6F4B5C180DA3}" type="pres">
      <dgm:prSet presAssocID="{E2330509-CCE5-4B94-925D-E932A59C3DFE}" presName="root2" presStyleCnt="0"/>
      <dgm:spPr/>
    </dgm:pt>
    <dgm:pt modelId="{0192B5F3-816D-4542-B588-2FA13F6C92B0}" type="pres">
      <dgm:prSet presAssocID="{E2330509-CCE5-4B94-925D-E932A59C3DFE}" presName="LevelTwoTextNode" presStyleLbl="node3" presStyleIdx="0" presStyleCnt="7" custScaleX="30692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2B6266C-DA9B-4AD4-AB88-F50FB8127945}" type="pres">
      <dgm:prSet presAssocID="{E2330509-CCE5-4B94-925D-E932A59C3DFE}" presName="level3hierChild" presStyleCnt="0"/>
      <dgm:spPr/>
    </dgm:pt>
    <dgm:pt modelId="{7F99064D-FC66-489C-BBBD-A88096141A15}" type="pres">
      <dgm:prSet presAssocID="{2FB33251-DF69-474B-90B3-75562F51C350}" presName="conn2-1" presStyleLbl="parChTrans1D2" presStyleIdx="1" presStyleCnt="6"/>
      <dgm:spPr/>
    </dgm:pt>
    <dgm:pt modelId="{AF1E4023-2FA8-4E48-BB97-8FDD81364E51}" type="pres">
      <dgm:prSet presAssocID="{2FB33251-DF69-474B-90B3-75562F51C350}" presName="connTx" presStyleLbl="parChTrans1D2" presStyleIdx="1" presStyleCnt="6"/>
      <dgm:spPr/>
    </dgm:pt>
    <dgm:pt modelId="{0ACA9502-B0DB-4938-BC97-BBAE505A7EF8}" type="pres">
      <dgm:prSet presAssocID="{2D8E107A-5B2D-40B1-983C-0976E3AA6EAC}" presName="root2" presStyleCnt="0"/>
      <dgm:spPr/>
    </dgm:pt>
    <dgm:pt modelId="{147A1D34-7E72-4706-B158-4ECDBECAB568}" type="pres">
      <dgm:prSet presAssocID="{2D8E107A-5B2D-40B1-983C-0976E3AA6EAC}" presName="LevelTwoTextNode" presStyleLbl="node2" presStyleIdx="1" presStyleCnt="6" custScaleX="14474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59B1B17-E3BC-40EA-A697-84A06EC00274}" type="pres">
      <dgm:prSet presAssocID="{2D8E107A-5B2D-40B1-983C-0976E3AA6EAC}" presName="level3hierChild" presStyleCnt="0"/>
      <dgm:spPr/>
    </dgm:pt>
    <dgm:pt modelId="{BD499B66-D7A1-4DB3-9835-9E87DBCD3360}" type="pres">
      <dgm:prSet presAssocID="{906B7E37-1928-4D6A-95E4-D9DDED340F23}" presName="conn2-1" presStyleLbl="parChTrans1D3" presStyleIdx="1" presStyleCnt="7"/>
      <dgm:spPr/>
    </dgm:pt>
    <dgm:pt modelId="{15607BC0-94E3-49BD-A0E4-BE633A97DF46}" type="pres">
      <dgm:prSet presAssocID="{906B7E37-1928-4D6A-95E4-D9DDED340F23}" presName="connTx" presStyleLbl="parChTrans1D3" presStyleIdx="1" presStyleCnt="7"/>
      <dgm:spPr/>
    </dgm:pt>
    <dgm:pt modelId="{41A68799-9FD8-48BC-B4F5-2EB19A0888D0}" type="pres">
      <dgm:prSet presAssocID="{047511ED-7AC4-420F-9585-D2D68EC69C2B}" presName="root2" presStyleCnt="0"/>
      <dgm:spPr/>
    </dgm:pt>
    <dgm:pt modelId="{01CA41B6-A337-4128-8DB3-B7F3ABCB27EB}" type="pres">
      <dgm:prSet presAssocID="{047511ED-7AC4-420F-9585-D2D68EC69C2B}" presName="LevelTwoTextNode" presStyleLbl="node3" presStyleIdx="1" presStyleCnt="7" custScaleX="21647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31EBC2E-10D0-4EBA-B245-648A370D9B5E}" type="pres">
      <dgm:prSet presAssocID="{047511ED-7AC4-420F-9585-D2D68EC69C2B}" presName="level3hierChild" presStyleCnt="0"/>
      <dgm:spPr/>
    </dgm:pt>
    <dgm:pt modelId="{3FEC644C-457F-4993-B935-74605CB52E2D}" type="pres">
      <dgm:prSet presAssocID="{AAE74E35-FAB7-4D76-9E33-80341B11F8B9}" presName="conn2-1" presStyleLbl="parChTrans1D2" presStyleIdx="2" presStyleCnt="6"/>
      <dgm:spPr/>
    </dgm:pt>
    <dgm:pt modelId="{CE837F6A-BA07-42BA-993B-DE6B2AB14DC3}" type="pres">
      <dgm:prSet presAssocID="{AAE74E35-FAB7-4D76-9E33-80341B11F8B9}" presName="connTx" presStyleLbl="parChTrans1D2" presStyleIdx="2" presStyleCnt="6"/>
      <dgm:spPr/>
    </dgm:pt>
    <dgm:pt modelId="{2C3E5527-46E5-4D95-8491-11053F9451AF}" type="pres">
      <dgm:prSet presAssocID="{704BEAF4-B5C4-4D94-98F7-9EE8F31A92A8}" presName="root2" presStyleCnt="0"/>
      <dgm:spPr/>
    </dgm:pt>
    <dgm:pt modelId="{96203F77-D401-4D80-9471-BF057E6F9C96}" type="pres">
      <dgm:prSet presAssocID="{704BEAF4-B5C4-4D94-98F7-9EE8F31A92A8}" presName="LevelTwoTextNode" presStyleLbl="node2" presStyleIdx="2" presStyleCnt="6" custScaleX="11972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58F7E5C-CDF5-4338-94B9-AA720BBD5DDD}" type="pres">
      <dgm:prSet presAssocID="{704BEAF4-B5C4-4D94-98F7-9EE8F31A92A8}" presName="level3hierChild" presStyleCnt="0"/>
      <dgm:spPr/>
    </dgm:pt>
    <dgm:pt modelId="{189B8BE4-6F42-4C28-93CC-BE4AAA9988AD}" type="pres">
      <dgm:prSet presAssocID="{51C2A2DE-5222-4829-8E18-66B2E9287824}" presName="conn2-1" presStyleLbl="parChTrans1D3" presStyleIdx="2" presStyleCnt="7"/>
      <dgm:spPr/>
    </dgm:pt>
    <dgm:pt modelId="{EDDFB40F-2545-43AD-96D4-7530AA1C4B7F}" type="pres">
      <dgm:prSet presAssocID="{51C2A2DE-5222-4829-8E18-66B2E9287824}" presName="connTx" presStyleLbl="parChTrans1D3" presStyleIdx="2" presStyleCnt="7"/>
      <dgm:spPr/>
    </dgm:pt>
    <dgm:pt modelId="{9A21858F-6E0F-42B5-8D88-D0AA19338091}" type="pres">
      <dgm:prSet presAssocID="{FFEB758C-D368-4019-A041-38E3BD72706D}" presName="root2" presStyleCnt="0"/>
      <dgm:spPr/>
    </dgm:pt>
    <dgm:pt modelId="{6CBB9071-2593-4DBE-AF1B-3FEE016ED8C3}" type="pres">
      <dgm:prSet presAssocID="{FFEB758C-D368-4019-A041-38E3BD72706D}" presName="LevelTwoTextNode" presStyleLbl="node3" presStyleIdx="2" presStyleCnt="7" custScaleX="25566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D47B4CA-A322-49F5-BC8F-FDCDB8FF7132}" type="pres">
      <dgm:prSet presAssocID="{FFEB758C-D368-4019-A041-38E3BD72706D}" presName="level3hierChild" presStyleCnt="0"/>
      <dgm:spPr/>
    </dgm:pt>
    <dgm:pt modelId="{E7F00EF1-5E14-4949-B50F-489F8B0BFB2E}" type="pres">
      <dgm:prSet presAssocID="{8EC95999-CBF1-40A0-AEBB-7800F5C7614E}" presName="conn2-1" presStyleLbl="parChTrans1D2" presStyleIdx="3" presStyleCnt="6"/>
      <dgm:spPr/>
    </dgm:pt>
    <dgm:pt modelId="{5A39602E-4A10-4C50-9065-BEDE868F3371}" type="pres">
      <dgm:prSet presAssocID="{8EC95999-CBF1-40A0-AEBB-7800F5C7614E}" presName="connTx" presStyleLbl="parChTrans1D2" presStyleIdx="3" presStyleCnt="6"/>
      <dgm:spPr/>
    </dgm:pt>
    <dgm:pt modelId="{C4975D46-8726-4055-AEE1-8332677A807E}" type="pres">
      <dgm:prSet presAssocID="{F4C09178-8F00-4446-989C-142A122D0B27}" presName="root2" presStyleCnt="0"/>
      <dgm:spPr/>
    </dgm:pt>
    <dgm:pt modelId="{F3B45362-9E25-4142-80AE-5352FA474032}" type="pres">
      <dgm:prSet presAssocID="{F4C09178-8F00-4446-989C-142A122D0B27}" presName="LevelTwoTextNode" presStyleLbl="node2" presStyleIdx="3" presStyleCnt="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D1EFB62-47BD-45BC-A219-61386C537420}" type="pres">
      <dgm:prSet presAssocID="{F4C09178-8F00-4446-989C-142A122D0B27}" presName="level3hierChild" presStyleCnt="0"/>
      <dgm:spPr/>
    </dgm:pt>
    <dgm:pt modelId="{16008552-6D54-4C47-883B-5090F1303E80}" type="pres">
      <dgm:prSet presAssocID="{596EDB95-558F-437F-B849-B211B3426FD0}" presName="conn2-1" presStyleLbl="parChTrans1D3" presStyleIdx="3" presStyleCnt="7"/>
      <dgm:spPr/>
    </dgm:pt>
    <dgm:pt modelId="{A9BD8F61-5408-4CD7-B99B-F0DB750F6821}" type="pres">
      <dgm:prSet presAssocID="{596EDB95-558F-437F-B849-B211B3426FD0}" presName="connTx" presStyleLbl="parChTrans1D3" presStyleIdx="3" presStyleCnt="7"/>
      <dgm:spPr/>
    </dgm:pt>
    <dgm:pt modelId="{7FF4EEAC-493B-46DA-94DF-6047723C1C09}" type="pres">
      <dgm:prSet presAssocID="{B856E626-6B64-4955-8131-78767BD8F475}" presName="root2" presStyleCnt="0"/>
      <dgm:spPr/>
    </dgm:pt>
    <dgm:pt modelId="{558FA4FD-AA23-41B9-AAC0-9B022F700CCB}" type="pres">
      <dgm:prSet presAssocID="{B856E626-6B64-4955-8131-78767BD8F475}" presName="LevelTwoTextNode" presStyleLbl="node3" presStyleIdx="3" presStyleCnt="7" custScaleX="252496" custLinFactNeighborX="5163" custLinFactNeighborY="-602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08DF547-E041-4627-8221-D94AD153BD8E}" type="pres">
      <dgm:prSet presAssocID="{B856E626-6B64-4955-8131-78767BD8F475}" presName="level3hierChild" presStyleCnt="0"/>
      <dgm:spPr/>
    </dgm:pt>
    <dgm:pt modelId="{22CBDD27-1F00-4124-AE44-1F23562E4C9E}" type="pres">
      <dgm:prSet presAssocID="{B3AB20D4-C15C-487A-BE59-834824731C93}" presName="conn2-1" presStyleLbl="parChTrans1D2" presStyleIdx="4" presStyleCnt="6"/>
      <dgm:spPr/>
    </dgm:pt>
    <dgm:pt modelId="{3EA66F4F-D811-4A40-9635-9CFD345CD1FE}" type="pres">
      <dgm:prSet presAssocID="{B3AB20D4-C15C-487A-BE59-834824731C93}" presName="connTx" presStyleLbl="parChTrans1D2" presStyleIdx="4" presStyleCnt="6"/>
      <dgm:spPr/>
    </dgm:pt>
    <dgm:pt modelId="{8EF99CED-4F07-4C7E-A2F2-9E05B3335305}" type="pres">
      <dgm:prSet presAssocID="{09D0250D-C501-486F-BD1F-25AF6106C629}" presName="root2" presStyleCnt="0"/>
      <dgm:spPr/>
    </dgm:pt>
    <dgm:pt modelId="{BDB9DF20-3454-4F5F-8C27-883596487DD8}" type="pres">
      <dgm:prSet presAssocID="{09D0250D-C501-486F-BD1F-25AF6106C629}" presName="LevelTwoTextNode" presStyleLbl="node2" presStyleIdx="4" presStyleCnt="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6329F31-C026-4E64-B370-51B0D2135867}" type="pres">
      <dgm:prSet presAssocID="{09D0250D-C501-486F-BD1F-25AF6106C629}" presName="level3hierChild" presStyleCnt="0"/>
      <dgm:spPr/>
    </dgm:pt>
    <dgm:pt modelId="{4EB313F3-D35E-45B9-BA04-C0199F8472D4}" type="pres">
      <dgm:prSet presAssocID="{AA901C4F-9BF7-4565-BF1E-D5188E2E4E82}" presName="conn2-1" presStyleLbl="parChTrans1D3" presStyleIdx="4" presStyleCnt="7"/>
      <dgm:spPr/>
    </dgm:pt>
    <dgm:pt modelId="{71C8739E-2E39-4031-99A5-CDBF4F828CEE}" type="pres">
      <dgm:prSet presAssocID="{AA901C4F-9BF7-4565-BF1E-D5188E2E4E82}" presName="connTx" presStyleLbl="parChTrans1D3" presStyleIdx="4" presStyleCnt="7"/>
      <dgm:spPr/>
    </dgm:pt>
    <dgm:pt modelId="{6978F6EB-4C59-46DD-96AF-8545A48D2C38}" type="pres">
      <dgm:prSet presAssocID="{903BC88D-5CBE-49E6-8CFA-865D27400BDF}" presName="root2" presStyleCnt="0"/>
      <dgm:spPr/>
    </dgm:pt>
    <dgm:pt modelId="{D3BD3D68-8C87-4BD5-913A-B97EF62D69A7}" type="pres">
      <dgm:prSet presAssocID="{903BC88D-5CBE-49E6-8CFA-865D27400BDF}" presName="LevelTwoTextNode" presStyleLbl="node3" presStyleIdx="4" presStyleCnt="7" custScaleX="34344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D9AF4AA-E8E9-4409-BC0C-FDC69C765316}" type="pres">
      <dgm:prSet presAssocID="{903BC88D-5CBE-49E6-8CFA-865D27400BDF}" presName="level3hierChild" presStyleCnt="0"/>
      <dgm:spPr/>
    </dgm:pt>
    <dgm:pt modelId="{7A85E08F-737D-4D93-9324-3C70857C19C9}" type="pres">
      <dgm:prSet presAssocID="{C74478DD-C2CD-4851-9238-CEFF11A455B3}" presName="conn2-1" presStyleLbl="parChTrans1D3" presStyleIdx="5" presStyleCnt="7"/>
      <dgm:spPr/>
    </dgm:pt>
    <dgm:pt modelId="{6ED2113C-8496-4A27-A99E-40D742D0BC50}" type="pres">
      <dgm:prSet presAssocID="{C74478DD-C2CD-4851-9238-CEFF11A455B3}" presName="connTx" presStyleLbl="parChTrans1D3" presStyleIdx="5" presStyleCnt="7"/>
      <dgm:spPr/>
    </dgm:pt>
    <dgm:pt modelId="{A7F3F6F3-8791-40EC-8B37-180AA9BA58F5}" type="pres">
      <dgm:prSet presAssocID="{BF0E039C-CFB7-4748-8DAF-94E0696753A6}" presName="root2" presStyleCnt="0"/>
      <dgm:spPr/>
    </dgm:pt>
    <dgm:pt modelId="{E450B031-59C8-4745-A5F0-4FD0499793FA}" type="pres">
      <dgm:prSet presAssocID="{BF0E039C-CFB7-4748-8DAF-94E0696753A6}" presName="LevelTwoTextNode" presStyleLbl="node3" presStyleIdx="5" presStyleCnt="7" custScaleX="337068" custScaleY="14781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CA47C9F-9A12-4E5D-8E08-AD40AD7E37C7}" type="pres">
      <dgm:prSet presAssocID="{BF0E039C-CFB7-4748-8DAF-94E0696753A6}" presName="level3hierChild" presStyleCnt="0"/>
      <dgm:spPr/>
    </dgm:pt>
    <dgm:pt modelId="{C81AAB89-A730-410D-9CEA-0000E2E7FD6C}" type="pres">
      <dgm:prSet presAssocID="{4AFF1005-D48E-4128-9B4F-E684021E97A5}" presName="conn2-1" presStyleLbl="parChTrans1D2" presStyleIdx="5" presStyleCnt="6"/>
      <dgm:spPr/>
    </dgm:pt>
    <dgm:pt modelId="{59FB9E4E-0E47-460E-AFE2-E85468927030}" type="pres">
      <dgm:prSet presAssocID="{4AFF1005-D48E-4128-9B4F-E684021E97A5}" presName="connTx" presStyleLbl="parChTrans1D2" presStyleIdx="5" presStyleCnt="6"/>
      <dgm:spPr/>
    </dgm:pt>
    <dgm:pt modelId="{02B18B02-CF78-47FE-9D81-B0FA4EB1F396}" type="pres">
      <dgm:prSet presAssocID="{2902921A-8D58-4DA3-8734-4D9EAF4034E8}" presName="root2" presStyleCnt="0"/>
      <dgm:spPr/>
    </dgm:pt>
    <dgm:pt modelId="{F72E0F22-5E31-411F-B6EA-DF0D30AA45D2}" type="pres">
      <dgm:prSet presAssocID="{2902921A-8D58-4DA3-8734-4D9EAF4034E8}" presName="LevelTwoTextNode" presStyleLbl="node2" presStyleIdx="5" presStyleCnt="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25511E4-2F76-420F-ADB8-60AF8664DD13}" type="pres">
      <dgm:prSet presAssocID="{2902921A-8D58-4DA3-8734-4D9EAF4034E8}" presName="level3hierChild" presStyleCnt="0"/>
      <dgm:spPr/>
    </dgm:pt>
    <dgm:pt modelId="{AF57ACDE-04EE-4466-A907-60BD417F0510}" type="pres">
      <dgm:prSet presAssocID="{A3C85516-506A-47EF-86C2-E7CEED1B4D2B}" presName="conn2-1" presStyleLbl="parChTrans1D3" presStyleIdx="6" presStyleCnt="7"/>
      <dgm:spPr/>
    </dgm:pt>
    <dgm:pt modelId="{1FB82AF5-1C36-4DB6-935A-7E95ADB194E5}" type="pres">
      <dgm:prSet presAssocID="{A3C85516-506A-47EF-86C2-E7CEED1B4D2B}" presName="connTx" presStyleLbl="parChTrans1D3" presStyleIdx="6" presStyleCnt="7"/>
      <dgm:spPr/>
    </dgm:pt>
    <dgm:pt modelId="{881632FC-1532-4723-AAA1-65435556CECB}" type="pres">
      <dgm:prSet presAssocID="{77E98DDC-D591-45BF-9613-2283EE656AF9}" presName="root2" presStyleCnt="0"/>
      <dgm:spPr/>
    </dgm:pt>
    <dgm:pt modelId="{7451520A-A736-4078-873A-C672AC052BAE}" type="pres">
      <dgm:prSet presAssocID="{77E98DDC-D591-45BF-9613-2283EE656AF9}" presName="LevelTwoTextNode" presStyleLbl="node3" presStyleIdx="6" presStyleCnt="7" custScaleX="14202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5047E8F-9F1E-4362-878F-7328CEA0289A}" type="pres">
      <dgm:prSet presAssocID="{77E98DDC-D591-45BF-9613-2283EE656AF9}" presName="level3hierChild" presStyleCnt="0"/>
      <dgm:spPr/>
    </dgm:pt>
  </dgm:ptLst>
  <dgm:cxnLst>
    <dgm:cxn modelId="{0B4EFFCD-6497-47B8-B69B-83CD3C4AF471}" srcId="{384D7C04-6B9B-44FF-BB54-7885F59C3885}" destId="{F4C09178-8F00-4446-989C-142A122D0B27}" srcOrd="3" destOrd="0" parTransId="{8EC95999-CBF1-40A0-AEBB-7800F5C7614E}" sibTransId="{FCDFF116-D881-46F0-8EB2-FB5B34B00A62}"/>
    <dgm:cxn modelId="{434E9DF9-4E9F-43D7-8A7A-38BE1B6BDC93}" srcId="{F4C09178-8F00-4446-989C-142A122D0B27}" destId="{B856E626-6B64-4955-8131-78767BD8F475}" srcOrd="0" destOrd="0" parTransId="{596EDB95-558F-437F-B849-B211B3426FD0}" sibTransId="{E00061D0-F207-43EE-BE0B-5F23F932FD8B}"/>
    <dgm:cxn modelId="{48DBF5F8-F4ED-450F-B8EA-FCBFCCB6036A}" type="presOf" srcId="{8EC95999-CBF1-40A0-AEBB-7800F5C7614E}" destId="{5A39602E-4A10-4C50-9065-BEDE868F3371}" srcOrd="1" destOrd="0" presId="urn:microsoft.com/office/officeart/2005/8/layout/hierarchy2"/>
    <dgm:cxn modelId="{CC77E5EA-3061-45F0-B213-9E2AEC5C4771}" type="presOf" srcId="{51C2A2DE-5222-4829-8E18-66B2E9287824}" destId="{189B8BE4-6F42-4C28-93CC-BE4AAA9988AD}" srcOrd="0" destOrd="0" presId="urn:microsoft.com/office/officeart/2005/8/layout/hierarchy2"/>
    <dgm:cxn modelId="{EB661BAE-3BA6-4F7F-B5A4-7CD993884A04}" srcId="{09D0250D-C501-486F-BD1F-25AF6106C629}" destId="{903BC88D-5CBE-49E6-8CFA-865D27400BDF}" srcOrd="0" destOrd="0" parTransId="{AA901C4F-9BF7-4565-BF1E-D5188E2E4E82}" sibTransId="{8684FD03-C8BF-410F-BE34-9D96E8D86DDF}"/>
    <dgm:cxn modelId="{D51C69E1-F8DA-4119-AB25-972BBF85EC3E}" type="presOf" srcId="{4AFF1005-D48E-4128-9B4F-E684021E97A5}" destId="{C81AAB89-A730-410D-9CEA-0000E2E7FD6C}" srcOrd="0" destOrd="0" presId="urn:microsoft.com/office/officeart/2005/8/layout/hierarchy2"/>
    <dgm:cxn modelId="{C4370E08-1126-4EEA-8B2C-6165164405BA}" type="presOf" srcId="{FFEB758C-D368-4019-A041-38E3BD72706D}" destId="{6CBB9071-2593-4DBE-AF1B-3FEE016ED8C3}" srcOrd="0" destOrd="0" presId="urn:microsoft.com/office/officeart/2005/8/layout/hierarchy2"/>
    <dgm:cxn modelId="{99C020E7-B91A-4F57-8A91-A3B75E9169DE}" type="presOf" srcId="{9B34DB6A-585E-41C0-91D1-CA839F60BFAF}" destId="{6A55D31C-87D3-4562-9460-E63D2CA59AB4}" srcOrd="0" destOrd="0" presId="urn:microsoft.com/office/officeart/2005/8/layout/hierarchy2"/>
    <dgm:cxn modelId="{72A38E66-0839-4AF2-9045-C6180D3BB699}" srcId="{704BEAF4-B5C4-4D94-98F7-9EE8F31A92A8}" destId="{FFEB758C-D368-4019-A041-38E3BD72706D}" srcOrd="0" destOrd="0" parTransId="{51C2A2DE-5222-4829-8E18-66B2E9287824}" sibTransId="{BDFD4C27-9884-4F68-A59E-E277D9EAE280}"/>
    <dgm:cxn modelId="{5181E553-BA13-4572-8868-962773CD7E6C}" type="presOf" srcId="{3ED4632C-CE16-4FB2-BA2C-79881251A5FF}" destId="{9AE98394-CFE3-4399-A99C-BEB8234CFD11}" srcOrd="1" destOrd="0" presId="urn:microsoft.com/office/officeart/2005/8/layout/hierarchy2"/>
    <dgm:cxn modelId="{957BD194-97BD-4B83-8839-ED8F047F4374}" type="presOf" srcId="{B3AB20D4-C15C-487A-BE59-834824731C93}" destId="{3EA66F4F-D811-4A40-9635-9CFD345CD1FE}" srcOrd="1" destOrd="0" presId="urn:microsoft.com/office/officeart/2005/8/layout/hierarchy2"/>
    <dgm:cxn modelId="{CA840631-E689-41E2-8B6A-6FB682B6A9F0}" srcId="{2902921A-8D58-4DA3-8734-4D9EAF4034E8}" destId="{77E98DDC-D591-45BF-9613-2283EE656AF9}" srcOrd="0" destOrd="0" parTransId="{A3C85516-506A-47EF-86C2-E7CEED1B4D2B}" sibTransId="{445D98D1-860F-4480-ADAB-323E7755F831}"/>
    <dgm:cxn modelId="{941E700E-9EC2-4974-9F1B-F965D0273B75}" srcId="{384D7C04-6B9B-44FF-BB54-7885F59C3885}" destId="{2D8E107A-5B2D-40B1-983C-0976E3AA6EAC}" srcOrd="1" destOrd="0" parTransId="{2FB33251-DF69-474B-90B3-75562F51C350}" sibTransId="{FCCC5B17-12B3-4A7D-8A71-8B4DE6161075}"/>
    <dgm:cxn modelId="{11ED7DE7-18C5-4F39-A202-5F4DA2A430A0}" type="presOf" srcId="{596EDB95-558F-437F-B849-B211B3426FD0}" destId="{A9BD8F61-5408-4CD7-B99B-F0DB750F6821}" srcOrd="1" destOrd="0" presId="urn:microsoft.com/office/officeart/2005/8/layout/hierarchy2"/>
    <dgm:cxn modelId="{2F737F9D-C29E-4ECE-81F1-CF87D43D9ACD}" type="presOf" srcId="{AA901C4F-9BF7-4565-BF1E-D5188E2E4E82}" destId="{71C8739E-2E39-4031-99A5-CDBF4F828CEE}" srcOrd="1" destOrd="0" presId="urn:microsoft.com/office/officeart/2005/8/layout/hierarchy2"/>
    <dgm:cxn modelId="{AAFB804A-429A-4317-9189-0298B3B5E75B}" type="presOf" srcId="{C74478DD-C2CD-4851-9238-CEFF11A455B3}" destId="{7A85E08F-737D-4D93-9324-3C70857C19C9}" srcOrd="0" destOrd="0" presId="urn:microsoft.com/office/officeart/2005/8/layout/hierarchy2"/>
    <dgm:cxn modelId="{0D5DB639-AE66-4487-A3BE-8D7CB8CC30F3}" type="presOf" srcId="{A3C85516-506A-47EF-86C2-E7CEED1B4D2B}" destId="{1FB82AF5-1C36-4DB6-935A-7E95ADB194E5}" srcOrd="1" destOrd="0" presId="urn:microsoft.com/office/officeart/2005/8/layout/hierarchy2"/>
    <dgm:cxn modelId="{A20743C1-4830-42B2-9200-FF302FD1F755}" type="presOf" srcId="{3ED4632C-CE16-4FB2-BA2C-79881251A5FF}" destId="{C2E24644-F707-4F7C-8E13-FDF8BCD63780}" srcOrd="0" destOrd="0" presId="urn:microsoft.com/office/officeart/2005/8/layout/hierarchy2"/>
    <dgm:cxn modelId="{98FA37C8-C417-4E75-B191-975DBC66E0A8}" type="presOf" srcId="{AAE74E35-FAB7-4D76-9E33-80341B11F8B9}" destId="{3FEC644C-457F-4993-B935-74605CB52E2D}" srcOrd="0" destOrd="0" presId="urn:microsoft.com/office/officeart/2005/8/layout/hierarchy2"/>
    <dgm:cxn modelId="{4BD9A1AC-EDA8-4AEE-AB3C-1061185E0ABA}" type="presOf" srcId="{A3C85516-506A-47EF-86C2-E7CEED1B4D2B}" destId="{AF57ACDE-04EE-4466-A907-60BD417F0510}" srcOrd="0" destOrd="0" presId="urn:microsoft.com/office/officeart/2005/8/layout/hierarchy2"/>
    <dgm:cxn modelId="{B992CCB5-7B84-4784-BD29-37D1DADA7BC0}" type="presOf" srcId="{B856E626-6B64-4955-8131-78767BD8F475}" destId="{558FA4FD-AA23-41B9-AAC0-9B022F700CCB}" srcOrd="0" destOrd="0" presId="urn:microsoft.com/office/officeart/2005/8/layout/hierarchy2"/>
    <dgm:cxn modelId="{99AF9006-B1B8-44DA-993E-27D2DB87744C}" type="presOf" srcId="{596EDB95-558F-437F-B849-B211B3426FD0}" destId="{16008552-6D54-4C47-883B-5090F1303E80}" srcOrd="0" destOrd="0" presId="urn:microsoft.com/office/officeart/2005/8/layout/hierarchy2"/>
    <dgm:cxn modelId="{F21C48C4-4018-45A0-A82C-3E3D975DF77D}" type="presOf" srcId="{384D7C04-6B9B-44FF-BB54-7885F59C3885}" destId="{09CBC672-A513-4604-888C-E76B32686DC3}" srcOrd="0" destOrd="0" presId="urn:microsoft.com/office/officeart/2005/8/layout/hierarchy2"/>
    <dgm:cxn modelId="{7E9060D5-77BA-4317-9A4D-CF9E006677F7}" srcId="{97B5E00E-07A0-46C3-A442-934A862C953C}" destId="{E2330509-CCE5-4B94-925D-E932A59C3DFE}" srcOrd="0" destOrd="0" parTransId="{F744A469-6B3C-4A55-B640-3B24F81DA1C5}" sibTransId="{2E2CC65B-A9FD-44D7-8B65-B514299724B7}"/>
    <dgm:cxn modelId="{B5F59441-3D5A-4F07-AED2-D828D5F02A86}" type="presOf" srcId="{F744A469-6B3C-4A55-B640-3B24F81DA1C5}" destId="{E7F723BF-9A84-49AD-960F-654C946EC643}" srcOrd="1" destOrd="0" presId="urn:microsoft.com/office/officeart/2005/8/layout/hierarchy2"/>
    <dgm:cxn modelId="{ECD5716A-7F9C-4AB1-BB5B-5C6C93C0921F}" srcId="{384D7C04-6B9B-44FF-BB54-7885F59C3885}" destId="{97B5E00E-07A0-46C3-A442-934A862C953C}" srcOrd="0" destOrd="0" parTransId="{3ED4632C-CE16-4FB2-BA2C-79881251A5FF}" sibTransId="{A814A5EE-4C24-4107-8948-A1CB3D8B8855}"/>
    <dgm:cxn modelId="{ACE5ABB3-4B70-4E3F-B044-DD5B946F3004}" type="presOf" srcId="{704BEAF4-B5C4-4D94-98F7-9EE8F31A92A8}" destId="{96203F77-D401-4D80-9471-BF057E6F9C96}" srcOrd="0" destOrd="0" presId="urn:microsoft.com/office/officeart/2005/8/layout/hierarchy2"/>
    <dgm:cxn modelId="{4549A0B1-980C-42A7-B788-7E5350A3029C}" type="presOf" srcId="{2902921A-8D58-4DA3-8734-4D9EAF4034E8}" destId="{F72E0F22-5E31-411F-B6EA-DF0D30AA45D2}" srcOrd="0" destOrd="0" presId="urn:microsoft.com/office/officeart/2005/8/layout/hierarchy2"/>
    <dgm:cxn modelId="{BA738D1A-7E23-4F51-AC59-EA7912C58FD6}" type="presOf" srcId="{77E98DDC-D591-45BF-9613-2283EE656AF9}" destId="{7451520A-A736-4078-873A-C672AC052BAE}" srcOrd="0" destOrd="0" presId="urn:microsoft.com/office/officeart/2005/8/layout/hierarchy2"/>
    <dgm:cxn modelId="{B0952CA6-CBEE-44AB-B47C-244708AA3D58}" srcId="{384D7C04-6B9B-44FF-BB54-7885F59C3885}" destId="{09D0250D-C501-486F-BD1F-25AF6106C629}" srcOrd="4" destOrd="0" parTransId="{B3AB20D4-C15C-487A-BE59-834824731C93}" sibTransId="{1FBD27BF-C5ED-4053-8196-D3CE06B40869}"/>
    <dgm:cxn modelId="{EBD4A347-66E8-4809-B79F-8139EF16579E}" type="presOf" srcId="{E2330509-CCE5-4B94-925D-E932A59C3DFE}" destId="{0192B5F3-816D-4542-B588-2FA13F6C92B0}" srcOrd="0" destOrd="0" presId="urn:microsoft.com/office/officeart/2005/8/layout/hierarchy2"/>
    <dgm:cxn modelId="{07740B52-C01C-4AC1-8D95-69EC97A9DE6F}" type="presOf" srcId="{906B7E37-1928-4D6A-95E4-D9DDED340F23}" destId="{15607BC0-94E3-49BD-A0E4-BE633A97DF46}" srcOrd="1" destOrd="0" presId="urn:microsoft.com/office/officeart/2005/8/layout/hierarchy2"/>
    <dgm:cxn modelId="{0C47EF67-A395-490F-853E-DC57352BEE1C}" srcId="{2D8E107A-5B2D-40B1-983C-0976E3AA6EAC}" destId="{047511ED-7AC4-420F-9585-D2D68EC69C2B}" srcOrd="0" destOrd="0" parTransId="{906B7E37-1928-4D6A-95E4-D9DDED340F23}" sibTransId="{A4C6299C-C61D-48FB-ACE1-D2BD05C00F0C}"/>
    <dgm:cxn modelId="{1E437007-F662-49B0-87AA-17AA6E6AA10C}" type="presOf" srcId="{4AFF1005-D48E-4128-9B4F-E684021E97A5}" destId="{59FB9E4E-0E47-460E-AFE2-E85468927030}" srcOrd="1" destOrd="0" presId="urn:microsoft.com/office/officeart/2005/8/layout/hierarchy2"/>
    <dgm:cxn modelId="{31D6CF5F-29F8-4D25-A07B-6EF6C4EA0CAB}" type="presOf" srcId="{51C2A2DE-5222-4829-8E18-66B2E9287824}" destId="{EDDFB40F-2545-43AD-96D4-7530AA1C4B7F}" srcOrd="1" destOrd="0" presId="urn:microsoft.com/office/officeart/2005/8/layout/hierarchy2"/>
    <dgm:cxn modelId="{B161DCAA-4A98-4FE7-BF42-C76E9CE4F7A5}" type="presOf" srcId="{8EC95999-CBF1-40A0-AEBB-7800F5C7614E}" destId="{E7F00EF1-5E14-4949-B50F-489F8B0BFB2E}" srcOrd="0" destOrd="0" presId="urn:microsoft.com/office/officeart/2005/8/layout/hierarchy2"/>
    <dgm:cxn modelId="{198E5EEE-1526-4E20-9F77-A0160EE0A6EA}" type="presOf" srcId="{903BC88D-5CBE-49E6-8CFA-865D27400BDF}" destId="{D3BD3D68-8C87-4BD5-913A-B97EF62D69A7}" srcOrd="0" destOrd="0" presId="urn:microsoft.com/office/officeart/2005/8/layout/hierarchy2"/>
    <dgm:cxn modelId="{2364CC71-ED62-4C5E-AF99-E7D7C3C8FEFE}" type="presOf" srcId="{2D8E107A-5B2D-40B1-983C-0976E3AA6EAC}" destId="{147A1D34-7E72-4706-B158-4ECDBECAB568}" srcOrd="0" destOrd="0" presId="urn:microsoft.com/office/officeart/2005/8/layout/hierarchy2"/>
    <dgm:cxn modelId="{86ACB34C-D0E0-4B80-BF4E-5D8DDCBF0D21}" type="presOf" srcId="{C74478DD-C2CD-4851-9238-CEFF11A455B3}" destId="{6ED2113C-8496-4A27-A99E-40D742D0BC50}" srcOrd="1" destOrd="0" presId="urn:microsoft.com/office/officeart/2005/8/layout/hierarchy2"/>
    <dgm:cxn modelId="{F7530F58-E46E-4756-B741-E7CE5C5DF42D}" type="presOf" srcId="{F4C09178-8F00-4446-989C-142A122D0B27}" destId="{F3B45362-9E25-4142-80AE-5352FA474032}" srcOrd="0" destOrd="0" presId="urn:microsoft.com/office/officeart/2005/8/layout/hierarchy2"/>
    <dgm:cxn modelId="{21CC351A-5860-4BFE-A61F-1B8B3B6BC906}" type="presOf" srcId="{AA901C4F-9BF7-4565-BF1E-D5188E2E4E82}" destId="{4EB313F3-D35E-45B9-BA04-C0199F8472D4}" srcOrd="0" destOrd="0" presId="urn:microsoft.com/office/officeart/2005/8/layout/hierarchy2"/>
    <dgm:cxn modelId="{F5EF1224-E876-44BB-BA4D-6278774AEB04}" type="presOf" srcId="{B3AB20D4-C15C-487A-BE59-834824731C93}" destId="{22CBDD27-1F00-4124-AE44-1F23562E4C9E}" srcOrd="0" destOrd="0" presId="urn:microsoft.com/office/officeart/2005/8/layout/hierarchy2"/>
    <dgm:cxn modelId="{9071E72E-AD85-4E1B-825D-53D742D6C9C9}" type="presOf" srcId="{09D0250D-C501-486F-BD1F-25AF6106C629}" destId="{BDB9DF20-3454-4F5F-8C27-883596487DD8}" srcOrd="0" destOrd="0" presId="urn:microsoft.com/office/officeart/2005/8/layout/hierarchy2"/>
    <dgm:cxn modelId="{78BBC36F-1BBE-4FEC-B63A-9CE147700D42}" type="presOf" srcId="{906B7E37-1928-4D6A-95E4-D9DDED340F23}" destId="{BD499B66-D7A1-4DB3-9835-9E87DBCD3360}" srcOrd="0" destOrd="0" presId="urn:microsoft.com/office/officeart/2005/8/layout/hierarchy2"/>
    <dgm:cxn modelId="{8C92CA61-CCEF-4243-8485-91675C8198C1}" srcId="{09D0250D-C501-486F-BD1F-25AF6106C629}" destId="{BF0E039C-CFB7-4748-8DAF-94E0696753A6}" srcOrd="1" destOrd="0" parTransId="{C74478DD-C2CD-4851-9238-CEFF11A455B3}" sibTransId="{557E3BCB-20BB-40C3-9FC4-050A2FEC23E0}"/>
    <dgm:cxn modelId="{CA49304E-A6C8-4CCA-9E3F-474813DC8C47}" type="presOf" srcId="{BF0E039C-CFB7-4748-8DAF-94E0696753A6}" destId="{E450B031-59C8-4745-A5F0-4FD0499793FA}" srcOrd="0" destOrd="0" presId="urn:microsoft.com/office/officeart/2005/8/layout/hierarchy2"/>
    <dgm:cxn modelId="{E77082FD-C9A6-4258-930C-415877EFE853}" type="presOf" srcId="{2FB33251-DF69-474B-90B3-75562F51C350}" destId="{AF1E4023-2FA8-4E48-BB97-8FDD81364E51}" srcOrd="1" destOrd="0" presId="urn:microsoft.com/office/officeart/2005/8/layout/hierarchy2"/>
    <dgm:cxn modelId="{8553F95E-E5DD-4857-8293-CD7C7A6C725B}" srcId="{384D7C04-6B9B-44FF-BB54-7885F59C3885}" destId="{704BEAF4-B5C4-4D94-98F7-9EE8F31A92A8}" srcOrd="2" destOrd="0" parTransId="{AAE74E35-FAB7-4D76-9E33-80341B11F8B9}" sibTransId="{6A20AB48-873B-41A4-B6A2-FF03E2F4DC4A}"/>
    <dgm:cxn modelId="{CD77BCD9-B1C1-499C-B5DA-8868695AB040}" srcId="{9B34DB6A-585E-41C0-91D1-CA839F60BFAF}" destId="{384D7C04-6B9B-44FF-BB54-7885F59C3885}" srcOrd="0" destOrd="0" parTransId="{4B8004CE-6866-4F3B-9479-6C0B14585FF4}" sibTransId="{93A71FAC-E7B2-4EB5-87CB-6555B430B31A}"/>
    <dgm:cxn modelId="{AD9AA548-B6AD-431D-B7AA-89A018110D3C}" type="presOf" srcId="{F744A469-6B3C-4A55-B640-3B24F81DA1C5}" destId="{34275F18-B561-46DB-BCB2-C69011932FA9}" srcOrd="0" destOrd="0" presId="urn:microsoft.com/office/officeart/2005/8/layout/hierarchy2"/>
    <dgm:cxn modelId="{80C137A9-F224-4ADF-9204-301BF16B419E}" type="presOf" srcId="{AAE74E35-FAB7-4D76-9E33-80341B11F8B9}" destId="{CE837F6A-BA07-42BA-993B-DE6B2AB14DC3}" srcOrd="1" destOrd="0" presId="urn:microsoft.com/office/officeart/2005/8/layout/hierarchy2"/>
    <dgm:cxn modelId="{1E8831CE-E20B-4B68-83A9-8802493C0016}" type="presOf" srcId="{97B5E00E-07A0-46C3-A442-934A862C953C}" destId="{C19FE4D7-92AE-4C6D-AAF8-BCDF11838533}" srcOrd="0" destOrd="0" presId="urn:microsoft.com/office/officeart/2005/8/layout/hierarchy2"/>
    <dgm:cxn modelId="{3DE05CB3-AB82-430F-B83C-C36605A828FF}" type="presOf" srcId="{2FB33251-DF69-474B-90B3-75562F51C350}" destId="{7F99064D-FC66-489C-BBBD-A88096141A15}" srcOrd="0" destOrd="0" presId="urn:microsoft.com/office/officeart/2005/8/layout/hierarchy2"/>
    <dgm:cxn modelId="{333A5A69-0112-4CF5-A9D7-E53BB585BBC2}" type="presOf" srcId="{047511ED-7AC4-420F-9585-D2D68EC69C2B}" destId="{01CA41B6-A337-4128-8DB3-B7F3ABCB27EB}" srcOrd="0" destOrd="0" presId="urn:microsoft.com/office/officeart/2005/8/layout/hierarchy2"/>
    <dgm:cxn modelId="{3A0CF159-B7B8-4127-AEF4-E35B6DDAEA10}" srcId="{384D7C04-6B9B-44FF-BB54-7885F59C3885}" destId="{2902921A-8D58-4DA3-8734-4D9EAF4034E8}" srcOrd="5" destOrd="0" parTransId="{4AFF1005-D48E-4128-9B4F-E684021E97A5}" sibTransId="{C72A07B1-95F8-4CD8-A6E2-F532A19E0E4C}"/>
    <dgm:cxn modelId="{B12326AB-FD30-4D07-9FF6-F3FB05E9BA7A}" type="presParOf" srcId="{6A55D31C-87D3-4562-9460-E63D2CA59AB4}" destId="{0BA43B38-EEDB-4266-9905-02E6552D90BE}" srcOrd="0" destOrd="0" presId="urn:microsoft.com/office/officeart/2005/8/layout/hierarchy2"/>
    <dgm:cxn modelId="{77FAB9EB-E81F-4617-B31A-65EE9EE79F2F}" type="presParOf" srcId="{0BA43B38-EEDB-4266-9905-02E6552D90BE}" destId="{09CBC672-A513-4604-888C-E76B32686DC3}" srcOrd="0" destOrd="0" presId="urn:microsoft.com/office/officeart/2005/8/layout/hierarchy2"/>
    <dgm:cxn modelId="{97FBC0A4-8E7F-4195-A608-753669CADF0F}" type="presParOf" srcId="{0BA43B38-EEDB-4266-9905-02E6552D90BE}" destId="{663EF690-5CFF-4577-80FB-D5B69FB0FF7B}" srcOrd="1" destOrd="0" presId="urn:microsoft.com/office/officeart/2005/8/layout/hierarchy2"/>
    <dgm:cxn modelId="{15DD4ABB-5860-414E-938A-870533C8717F}" type="presParOf" srcId="{663EF690-5CFF-4577-80FB-D5B69FB0FF7B}" destId="{C2E24644-F707-4F7C-8E13-FDF8BCD63780}" srcOrd="0" destOrd="0" presId="urn:microsoft.com/office/officeart/2005/8/layout/hierarchy2"/>
    <dgm:cxn modelId="{55934DA9-6C5A-4AB2-8A30-C37C3658F26C}" type="presParOf" srcId="{C2E24644-F707-4F7C-8E13-FDF8BCD63780}" destId="{9AE98394-CFE3-4399-A99C-BEB8234CFD11}" srcOrd="0" destOrd="0" presId="urn:microsoft.com/office/officeart/2005/8/layout/hierarchy2"/>
    <dgm:cxn modelId="{682461D7-A8E6-4047-A7FB-AF025DA5B6CB}" type="presParOf" srcId="{663EF690-5CFF-4577-80FB-D5B69FB0FF7B}" destId="{BD34474B-CD0A-4295-8072-FE4B5EC91EC5}" srcOrd="1" destOrd="0" presId="urn:microsoft.com/office/officeart/2005/8/layout/hierarchy2"/>
    <dgm:cxn modelId="{A058ECFD-29A8-4CF2-A70E-E17CA1FD768F}" type="presParOf" srcId="{BD34474B-CD0A-4295-8072-FE4B5EC91EC5}" destId="{C19FE4D7-92AE-4C6D-AAF8-BCDF11838533}" srcOrd="0" destOrd="0" presId="urn:microsoft.com/office/officeart/2005/8/layout/hierarchy2"/>
    <dgm:cxn modelId="{A0707036-F1D8-4CD0-885E-11FA532743CC}" type="presParOf" srcId="{BD34474B-CD0A-4295-8072-FE4B5EC91EC5}" destId="{615CC0C6-37E5-4E3A-BB5D-61F7491B0EAA}" srcOrd="1" destOrd="0" presId="urn:microsoft.com/office/officeart/2005/8/layout/hierarchy2"/>
    <dgm:cxn modelId="{989D1878-6479-4F25-8A10-A803B819BA2C}" type="presParOf" srcId="{615CC0C6-37E5-4E3A-BB5D-61F7491B0EAA}" destId="{34275F18-B561-46DB-BCB2-C69011932FA9}" srcOrd="0" destOrd="0" presId="urn:microsoft.com/office/officeart/2005/8/layout/hierarchy2"/>
    <dgm:cxn modelId="{7CF4F5E1-5707-4428-8763-D4407FCB2CCC}" type="presParOf" srcId="{34275F18-B561-46DB-BCB2-C69011932FA9}" destId="{E7F723BF-9A84-49AD-960F-654C946EC643}" srcOrd="0" destOrd="0" presId="urn:microsoft.com/office/officeart/2005/8/layout/hierarchy2"/>
    <dgm:cxn modelId="{8AF90717-4401-4B29-B2FA-6F351352DEF4}" type="presParOf" srcId="{615CC0C6-37E5-4E3A-BB5D-61F7491B0EAA}" destId="{CA5B42FE-83AD-4F06-ACB6-6F4B5C180DA3}" srcOrd="1" destOrd="0" presId="urn:microsoft.com/office/officeart/2005/8/layout/hierarchy2"/>
    <dgm:cxn modelId="{0E7304AB-2AE1-4582-9BCD-BF55C04476A9}" type="presParOf" srcId="{CA5B42FE-83AD-4F06-ACB6-6F4B5C180DA3}" destId="{0192B5F3-816D-4542-B588-2FA13F6C92B0}" srcOrd="0" destOrd="0" presId="urn:microsoft.com/office/officeart/2005/8/layout/hierarchy2"/>
    <dgm:cxn modelId="{840642F7-2B9A-48AD-AD1C-FF5460A754E1}" type="presParOf" srcId="{CA5B42FE-83AD-4F06-ACB6-6F4B5C180DA3}" destId="{F2B6266C-DA9B-4AD4-AB88-F50FB8127945}" srcOrd="1" destOrd="0" presId="urn:microsoft.com/office/officeart/2005/8/layout/hierarchy2"/>
    <dgm:cxn modelId="{55B1722F-1390-4734-B501-227993CE8157}" type="presParOf" srcId="{663EF690-5CFF-4577-80FB-D5B69FB0FF7B}" destId="{7F99064D-FC66-489C-BBBD-A88096141A15}" srcOrd="2" destOrd="0" presId="urn:microsoft.com/office/officeart/2005/8/layout/hierarchy2"/>
    <dgm:cxn modelId="{DAFA6B1D-4C49-4F4D-88AF-11E5E82148BB}" type="presParOf" srcId="{7F99064D-FC66-489C-BBBD-A88096141A15}" destId="{AF1E4023-2FA8-4E48-BB97-8FDD81364E51}" srcOrd="0" destOrd="0" presId="urn:microsoft.com/office/officeart/2005/8/layout/hierarchy2"/>
    <dgm:cxn modelId="{C2A176AD-3903-4A3F-87FC-1A3C600ECE42}" type="presParOf" srcId="{663EF690-5CFF-4577-80FB-D5B69FB0FF7B}" destId="{0ACA9502-B0DB-4938-BC97-BBAE505A7EF8}" srcOrd="3" destOrd="0" presId="urn:microsoft.com/office/officeart/2005/8/layout/hierarchy2"/>
    <dgm:cxn modelId="{F77AA8D6-90DB-467F-A669-8A4D862E8ED3}" type="presParOf" srcId="{0ACA9502-B0DB-4938-BC97-BBAE505A7EF8}" destId="{147A1D34-7E72-4706-B158-4ECDBECAB568}" srcOrd="0" destOrd="0" presId="urn:microsoft.com/office/officeart/2005/8/layout/hierarchy2"/>
    <dgm:cxn modelId="{0570B0D2-F3B3-4607-8EE4-7A185F1C184D}" type="presParOf" srcId="{0ACA9502-B0DB-4938-BC97-BBAE505A7EF8}" destId="{B59B1B17-E3BC-40EA-A697-84A06EC00274}" srcOrd="1" destOrd="0" presId="urn:microsoft.com/office/officeart/2005/8/layout/hierarchy2"/>
    <dgm:cxn modelId="{A8D94A27-FD0C-4499-ACDA-54FDE0859A37}" type="presParOf" srcId="{B59B1B17-E3BC-40EA-A697-84A06EC00274}" destId="{BD499B66-D7A1-4DB3-9835-9E87DBCD3360}" srcOrd="0" destOrd="0" presId="urn:microsoft.com/office/officeart/2005/8/layout/hierarchy2"/>
    <dgm:cxn modelId="{46327E18-442E-43A9-A037-0B016BCCBC8A}" type="presParOf" srcId="{BD499B66-D7A1-4DB3-9835-9E87DBCD3360}" destId="{15607BC0-94E3-49BD-A0E4-BE633A97DF46}" srcOrd="0" destOrd="0" presId="urn:microsoft.com/office/officeart/2005/8/layout/hierarchy2"/>
    <dgm:cxn modelId="{E4677F95-BAC6-4F36-9BBF-FAA4AE2928A2}" type="presParOf" srcId="{B59B1B17-E3BC-40EA-A697-84A06EC00274}" destId="{41A68799-9FD8-48BC-B4F5-2EB19A0888D0}" srcOrd="1" destOrd="0" presId="urn:microsoft.com/office/officeart/2005/8/layout/hierarchy2"/>
    <dgm:cxn modelId="{E17EEDAC-DF2F-463F-AA8E-4DE941529771}" type="presParOf" srcId="{41A68799-9FD8-48BC-B4F5-2EB19A0888D0}" destId="{01CA41B6-A337-4128-8DB3-B7F3ABCB27EB}" srcOrd="0" destOrd="0" presId="urn:microsoft.com/office/officeart/2005/8/layout/hierarchy2"/>
    <dgm:cxn modelId="{58757913-46B0-42E9-82C9-D48BA578009E}" type="presParOf" srcId="{41A68799-9FD8-48BC-B4F5-2EB19A0888D0}" destId="{131EBC2E-10D0-4EBA-B245-648A370D9B5E}" srcOrd="1" destOrd="0" presId="urn:microsoft.com/office/officeart/2005/8/layout/hierarchy2"/>
    <dgm:cxn modelId="{32B0215D-555D-427C-AB83-5AAFD50EA814}" type="presParOf" srcId="{663EF690-5CFF-4577-80FB-D5B69FB0FF7B}" destId="{3FEC644C-457F-4993-B935-74605CB52E2D}" srcOrd="4" destOrd="0" presId="urn:microsoft.com/office/officeart/2005/8/layout/hierarchy2"/>
    <dgm:cxn modelId="{2BFE2B17-51D2-4C02-A589-DDACF218E9D7}" type="presParOf" srcId="{3FEC644C-457F-4993-B935-74605CB52E2D}" destId="{CE837F6A-BA07-42BA-993B-DE6B2AB14DC3}" srcOrd="0" destOrd="0" presId="urn:microsoft.com/office/officeart/2005/8/layout/hierarchy2"/>
    <dgm:cxn modelId="{F1043326-F000-4247-807C-8A4B6B3AFDB8}" type="presParOf" srcId="{663EF690-5CFF-4577-80FB-D5B69FB0FF7B}" destId="{2C3E5527-46E5-4D95-8491-11053F9451AF}" srcOrd="5" destOrd="0" presId="urn:microsoft.com/office/officeart/2005/8/layout/hierarchy2"/>
    <dgm:cxn modelId="{5C4BBAFB-6500-410C-9811-2D7741535903}" type="presParOf" srcId="{2C3E5527-46E5-4D95-8491-11053F9451AF}" destId="{96203F77-D401-4D80-9471-BF057E6F9C96}" srcOrd="0" destOrd="0" presId="urn:microsoft.com/office/officeart/2005/8/layout/hierarchy2"/>
    <dgm:cxn modelId="{BA3AAA11-86B2-4460-BF0B-36D3DF179A3C}" type="presParOf" srcId="{2C3E5527-46E5-4D95-8491-11053F9451AF}" destId="{E58F7E5C-CDF5-4338-94B9-AA720BBD5DDD}" srcOrd="1" destOrd="0" presId="urn:microsoft.com/office/officeart/2005/8/layout/hierarchy2"/>
    <dgm:cxn modelId="{3A7B3D15-AA79-4EA7-A06F-116AA3197E3B}" type="presParOf" srcId="{E58F7E5C-CDF5-4338-94B9-AA720BBD5DDD}" destId="{189B8BE4-6F42-4C28-93CC-BE4AAA9988AD}" srcOrd="0" destOrd="0" presId="urn:microsoft.com/office/officeart/2005/8/layout/hierarchy2"/>
    <dgm:cxn modelId="{FC08702A-8AAD-439D-82C6-3AEA0E8B3DA5}" type="presParOf" srcId="{189B8BE4-6F42-4C28-93CC-BE4AAA9988AD}" destId="{EDDFB40F-2545-43AD-96D4-7530AA1C4B7F}" srcOrd="0" destOrd="0" presId="urn:microsoft.com/office/officeart/2005/8/layout/hierarchy2"/>
    <dgm:cxn modelId="{C7B7BD0D-118F-4F55-91DC-5543999848DA}" type="presParOf" srcId="{E58F7E5C-CDF5-4338-94B9-AA720BBD5DDD}" destId="{9A21858F-6E0F-42B5-8D88-D0AA19338091}" srcOrd="1" destOrd="0" presId="urn:microsoft.com/office/officeart/2005/8/layout/hierarchy2"/>
    <dgm:cxn modelId="{CA518756-C5F8-47E5-B5FA-9DFE7A9536B1}" type="presParOf" srcId="{9A21858F-6E0F-42B5-8D88-D0AA19338091}" destId="{6CBB9071-2593-4DBE-AF1B-3FEE016ED8C3}" srcOrd="0" destOrd="0" presId="urn:microsoft.com/office/officeart/2005/8/layout/hierarchy2"/>
    <dgm:cxn modelId="{572E04ED-3101-4264-AA07-C56D0469953F}" type="presParOf" srcId="{9A21858F-6E0F-42B5-8D88-D0AA19338091}" destId="{AD47B4CA-A322-49F5-BC8F-FDCDB8FF7132}" srcOrd="1" destOrd="0" presId="urn:microsoft.com/office/officeart/2005/8/layout/hierarchy2"/>
    <dgm:cxn modelId="{32556B7A-8F84-4B86-9B19-6B1FB1AC385D}" type="presParOf" srcId="{663EF690-5CFF-4577-80FB-D5B69FB0FF7B}" destId="{E7F00EF1-5E14-4949-B50F-489F8B0BFB2E}" srcOrd="6" destOrd="0" presId="urn:microsoft.com/office/officeart/2005/8/layout/hierarchy2"/>
    <dgm:cxn modelId="{7D37BC3F-BB8C-47CF-A603-863BA919D833}" type="presParOf" srcId="{E7F00EF1-5E14-4949-B50F-489F8B0BFB2E}" destId="{5A39602E-4A10-4C50-9065-BEDE868F3371}" srcOrd="0" destOrd="0" presId="urn:microsoft.com/office/officeart/2005/8/layout/hierarchy2"/>
    <dgm:cxn modelId="{3B6A56FA-78A2-4C6A-BDC6-6CE8A5514E09}" type="presParOf" srcId="{663EF690-5CFF-4577-80FB-D5B69FB0FF7B}" destId="{C4975D46-8726-4055-AEE1-8332677A807E}" srcOrd="7" destOrd="0" presId="urn:microsoft.com/office/officeart/2005/8/layout/hierarchy2"/>
    <dgm:cxn modelId="{612A071F-D618-462A-BC9A-A43B913472A7}" type="presParOf" srcId="{C4975D46-8726-4055-AEE1-8332677A807E}" destId="{F3B45362-9E25-4142-80AE-5352FA474032}" srcOrd="0" destOrd="0" presId="urn:microsoft.com/office/officeart/2005/8/layout/hierarchy2"/>
    <dgm:cxn modelId="{21909554-40B0-4CC3-8C83-9BE50F0AFB2D}" type="presParOf" srcId="{C4975D46-8726-4055-AEE1-8332677A807E}" destId="{6D1EFB62-47BD-45BC-A219-61386C537420}" srcOrd="1" destOrd="0" presId="urn:microsoft.com/office/officeart/2005/8/layout/hierarchy2"/>
    <dgm:cxn modelId="{0EBD41B3-3E56-4C4D-B316-7EE08ED1EC57}" type="presParOf" srcId="{6D1EFB62-47BD-45BC-A219-61386C537420}" destId="{16008552-6D54-4C47-883B-5090F1303E80}" srcOrd="0" destOrd="0" presId="urn:microsoft.com/office/officeart/2005/8/layout/hierarchy2"/>
    <dgm:cxn modelId="{D89A7165-A6F0-42E0-A249-5B7FFBD359AA}" type="presParOf" srcId="{16008552-6D54-4C47-883B-5090F1303E80}" destId="{A9BD8F61-5408-4CD7-B99B-F0DB750F6821}" srcOrd="0" destOrd="0" presId="urn:microsoft.com/office/officeart/2005/8/layout/hierarchy2"/>
    <dgm:cxn modelId="{1D15F1B8-5349-4F9C-B252-A6B7B251CD81}" type="presParOf" srcId="{6D1EFB62-47BD-45BC-A219-61386C537420}" destId="{7FF4EEAC-493B-46DA-94DF-6047723C1C09}" srcOrd="1" destOrd="0" presId="urn:microsoft.com/office/officeart/2005/8/layout/hierarchy2"/>
    <dgm:cxn modelId="{F6351445-975B-4D25-AA54-1E4C8B31C77B}" type="presParOf" srcId="{7FF4EEAC-493B-46DA-94DF-6047723C1C09}" destId="{558FA4FD-AA23-41B9-AAC0-9B022F700CCB}" srcOrd="0" destOrd="0" presId="urn:microsoft.com/office/officeart/2005/8/layout/hierarchy2"/>
    <dgm:cxn modelId="{14489D4F-AC80-4161-A18F-9F5E5F24DF8D}" type="presParOf" srcId="{7FF4EEAC-493B-46DA-94DF-6047723C1C09}" destId="{E08DF547-E041-4627-8221-D94AD153BD8E}" srcOrd="1" destOrd="0" presId="urn:microsoft.com/office/officeart/2005/8/layout/hierarchy2"/>
    <dgm:cxn modelId="{433037DE-C4C8-45A9-BE20-D4F7D77EFA36}" type="presParOf" srcId="{663EF690-5CFF-4577-80FB-D5B69FB0FF7B}" destId="{22CBDD27-1F00-4124-AE44-1F23562E4C9E}" srcOrd="8" destOrd="0" presId="urn:microsoft.com/office/officeart/2005/8/layout/hierarchy2"/>
    <dgm:cxn modelId="{0B5005D6-2A1E-4686-92AC-E9DA0C151451}" type="presParOf" srcId="{22CBDD27-1F00-4124-AE44-1F23562E4C9E}" destId="{3EA66F4F-D811-4A40-9635-9CFD345CD1FE}" srcOrd="0" destOrd="0" presId="urn:microsoft.com/office/officeart/2005/8/layout/hierarchy2"/>
    <dgm:cxn modelId="{DD754B7F-25BA-4D11-ADCF-EE0B86D2AE6E}" type="presParOf" srcId="{663EF690-5CFF-4577-80FB-D5B69FB0FF7B}" destId="{8EF99CED-4F07-4C7E-A2F2-9E05B3335305}" srcOrd="9" destOrd="0" presId="urn:microsoft.com/office/officeart/2005/8/layout/hierarchy2"/>
    <dgm:cxn modelId="{F1C8E8CC-90D8-4581-8FA2-766CEF95557D}" type="presParOf" srcId="{8EF99CED-4F07-4C7E-A2F2-9E05B3335305}" destId="{BDB9DF20-3454-4F5F-8C27-883596487DD8}" srcOrd="0" destOrd="0" presId="urn:microsoft.com/office/officeart/2005/8/layout/hierarchy2"/>
    <dgm:cxn modelId="{E0FA9D8D-2AF3-4462-B356-33EF4B44C11B}" type="presParOf" srcId="{8EF99CED-4F07-4C7E-A2F2-9E05B3335305}" destId="{76329F31-C026-4E64-B370-51B0D2135867}" srcOrd="1" destOrd="0" presId="urn:microsoft.com/office/officeart/2005/8/layout/hierarchy2"/>
    <dgm:cxn modelId="{CD14EDED-C0BE-4F51-AB04-F3F1E5A8F4FB}" type="presParOf" srcId="{76329F31-C026-4E64-B370-51B0D2135867}" destId="{4EB313F3-D35E-45B9-BA04-C0199F8472D4}" srcOrd="0" destOrd="0" presId="urn:microsoft.com/office/officeart/2005/8/layout/hierarchy2"/>
    <dgm:cxn modelId="{2F955D00-75AD-4C95-8C5B-3F0DEA646A28}" type="presParOf" srcId="{4EB313F3-D35E-45B9-BA04-C0199F8472D4}" destId="{71C8739E-2E39-4031-99A5-CDBF4F828CEE}" srcOrd="0" destOrd="0" presId="urn:microsoft.com/office/officeart/2005/8/layout/hierarchy2"/>
    <dgm:cxn modelId="{5B5CFAEA-3347-45CF-ABB0-439640CE80C5}" type="presParOf" srcId="{76329F31-C026-4E64-B370-51B0D2135867}" destId="{6978F6EB-4C59-46DD-96AF-8545A48D2C38}" srcOrd="1" destOrd="0" presId="urn:microsoft.com/office/officeart/2005/8/layout/hierarchy2"/>
    <dgm:cxn modelId="{A7F3AD83-6B7B-4D53-9D1D-65CF39ED06A3}" type="presParOf" srcId="{6978F6EB-4C59-46DD-96AF-8545A48D2C38}" destId="{D3BD3D68-8C87-4BD5-913A-B97EF62D69A7}" srcOrd="0" destOrd="0" presId="urn:microsoft.com/office/officeart/2005/8/layout/hierarchy2"/>
    <dgm:cxn modelId="{05DB45A1-FA90-45B3-9A40-B5F6616DE8B2}" type="presParOf" srcId="{6978F6EB-4C59-46DD-96AF-8545A48D2C38}" destId="{DD9AF4AA-E8E9-4409-BC0C-FDC69C765316}" srcOrd="1" destOrd="0" presId="urn:microsoft.com/office/officeart/2005/8/layout/hierarchy2"/>
    <dgm:cxn modelId="{B0D2A6A3-E7E0-415C-8245-6D8733880ED4}" type="presParOf" srcId="{76329F31-C026-4E64-B370-51B0D2135867}" destId="{7A85E08F-737D-4D93-9324-3C70857C19C9}" srcOrd="2" destOrd="0" presId="urn:microsoft.com/office/officeart/2005/8/layout/hierarchy2"/>
    <dgm:cxn modelId="{F5733B6F-C190-4A61-8EE8-57CFD4699ED1}" type="presParOf" srcId="{7A85E08F-737D-4D93-9324-3C70857C19C9}" destId="{6ED2113C-8496-4A27-A99E-40D742D0BC50}" srcOrd="0" destOrd="0" presId="urn:microsoft.com/office/officeart/2005/8/layout/hierarchy2"/>
    <dgm:cxn modelId="{F55363D1-E57F-4F11-B13A-0B570553EFFE}" type="presParOf" srcId="{76329F31-C026-4E64-B370-51B0D2135867}" destId="{A7F3F6F3-8791-40EC-8B37-180AA9BA58F5}" srcOrd="3" destOrd="0" presId="urn:microsoft.com/office/officeart/2005/8/layout/hierarchy2"/>
    <dgm:cxn modelId="{CA4E0E9D-B0FA-488A-B576-D57F41AC5E54}" type="presParOf" srcId="{A7F3F6F3-8791-40EC-8B37-180AA9BA58F5}" destId="{E450B031-59C8-4745-A5F0-4FD0499793FA}" srcOrd="0" destOrd="0" presId="urn:microsoft.com/office/officeart/2005/8/layout/hierarchy2"/>
    <dgm:cxn modelId="{9E3D8AA4-B625-4414-8BBF-CEBC9E19607B}" type="presParOf" srcId="{A7F3F6F3-8791-40EC-8B37-180AA9BA58F5}" destId="{5CA47C9F-9A12-4E5D-8E08-AD40AD7E37C7}" srcOrd="1" destOrd="0" presId="urn:microsoft.com/office/officeart/2005/8/layout/hierarchy2"/>
    <dgm:cxn modelId="{F858F6D3-1BD6-4C68-9B62-F0FF24D99F89}" type="presParOf" srcId="{663EF690-5CFF-4577-80FB-D5B69FB0FF7B}" destId="{C81AAB89-A730-410D-9CEA-0000E2E7FD6C}" srcOrd="10" destOrd="0" presId="urn:microsoft.com/office/officeart/2005/8/layout/hierarchy2"/>
    <dgm:cxn modelId="{479289A8-EF57-43A1-9CB3-EDCEDF031985}" type="presParOf" srcId="{C81AAB89-A730-410D-9CEA-0000E2E7FD6C}" destId="{59FB9E4E-0E47-460E-AFE2-E85468927030}" srcOrd="0" destOrd="0" presId="urn:microsoft.com/office/officeart/2005/8/layout/hierarchy2"/>
    <dgm:cxn modelId="{AEF9188D-9F66-46AA-AF4C-CC68C1A4B936}" type="presParOf" srcId="{663EF690-5CFF-4577-80FB-D5B69FB0FF7B}" destId="{02B18B02-CF78-47FE-9D81-B0FA4EB1F396}" srcOrd="11" destOrd="0" presId="urn:microsoft.com/office/officeart/2005/8/layout/hierarchy2"/>
    <dgm:cxn modelId="{39BC88A2-B93B-47B5-B819-892B09A709CA}" type="presParOf" srcId="{02B18B02-CF78-47FE-9D81-B0FA4EB1F396}" destId="{F72E0F22-5E31-411F-B6EA-DF0D30AA45D2}" srcOrd="0" destOrd="0" presId="urn:microsoft.com/office/officeart/2005/8/layout/hierarchy2"/>
    <dgm:cxn modelId="{D4954662-A1EE-4550-973E-1CC2AF6CA9BE}" type="presParOf" srcId="{02B18B02-CF78-47FE-9D81-B0FA4EB1F396}" destId="{725511E4-2F76-420F-ADB8-60AF8664DD13}" srcOrd="1" destOrd="0" presId="urn:microsoft.com/office/officeart/2005/8/layout/hierarchy2"/>
    <dgm:cxn modelId="{A6686CF4-F692-4ED1-B4D0-18F914AAFD00}" type="presParOf" srcId="{725511E4-2F76-420F-ADB8-60AF8664DD13}" destId="{AF57ACDE-04EE-4466-A907-60BD417F0510}" srcOrd="0" destOrd="0" presId="urn:microsoft.com/office/officeart/2005/8/layout/hierarchy2"/>
    <dgm:cxn modelId="{E2CCC214-32F5-436B-BBE3-FEFD67BC29E7}" type="presParOf" srcId="{AF57ACDE-04EE-4466-A907-60BD417F0510}" destId="{1FB82AF5-1C36-4DB6-935A-7E95ADB194E5}" srcOrd="0" destOrd="0" presId="urn:microsoft.com/office/officeart/2005/8/layout/hierarchy2"/>
    <dgm:cxn modelId="{AF30F879-465D-41C8-AB9B-9CC2AC9B33C4}" type="presParOf" srcId="{725511E4-2F76-420F-ADB8-60AF8664DD13}" destId="{881632FC-1532-4723-AAA1-65435556CECB}" srcOrd="1" destOrd="0" presId="urn:microsoft.com/office/officeart/2005/8/layout/hierarchy2"/>
    <dgm:cxn modelId="{58EE6E45-A182-4B8C-A956-DE61E6A8D2CB}" type="presParOf" srcId="{881632FC-1532-4723-AAA1-65435556CECB}" destId="{7451520A-A736-4078-873A-C672AC052BAE}" srcOrd="0" destOrd="0" presId="urn:microsoft.com/office/officeart/2005/8/layout/hierarchy2"/>
    <dgm:cxn modelId="{B48F574E-4180-4950-B922-7C2ABC5F026F}" type="presParOf" srcId="{881632FC-1532-4723-AAA1-65435556CECB}" destId="{35047E8F-9F1E-4362-878F-7328CEA0289A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CE7C2A8-6F74-42E9-9B2D-271DB7FAA48E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51EB46E3-BCCE-4FDC-B90C-6A96DD4BF46D}">
      <dgm:prSet phldrT="[Текст]" custT="1"/>
      <dgm:spPr/>
      <dgm:t>
        <a:bodyPr/>
        <a:lstStyle/>
        <a:p>
          <a:r>
            <a:rPr lang="ru-RU" sz="2000" b="1" dirty="0" smtClean="0"/>
            <a:t>Виды специальных налоговых режимов</a:t>
          </a:r>
          <a:endParaRPr lang="ru-RU" sz="2000" b="1" dirty="0"/>
        </a:p>
      </dgm:t>
    </dgm:pt>
    <dgm:pt modelId="{C8FB6BD4-5717-470B-8B06-7D5473234210}" type="parTrans" cxnId="{249996A2-E28E-4FEC-9424-F671A03E22BA}">
      <dgm:prSet/>
      <dgm:spPr/>
      <dgm:t>
        <a:bodyPr/>
        <a:lstStyle/>
        <a:p>
          <a:endParaRPr lang="ru-RU"/>
        </a:p>
      </dgm:t>
    </dgm:pt>
    <dgm:pt modelId="{04303046-7527-4922-A7F8-093AC33C7A93}" type="sibTrans" cxnId="{249996A2-E28E-4FEC-9424-F671A03E22BA}">
      <dgm:prSet/>
      <dgm:spPr/>
      <dgm:t>
        <a:bodyPr/>
        <a:lstStyle/>
        <a:p>
          <a:endParaRPr lang="ru-RU"/>
        </a:p>
      </dgm:t>
    </dgm:pt>
    <dgm:pt modelId="{18CC9184-CDAC-4B28-8CDC-3832A4C4DFDA}">
      <dgm:prSet phldrT="[Текст]"/>
      <dgm:spPr/>
      <dgm:t>
        <a:bodyPr/>
        <a:lstStyle/>
        <a:p>
          <a:r>
            <a:rPr lang="ru-RU" dirty="0" smtClean="0"/>
            <a:t>система налогообложения для сельскохозяйственных товаропроизводителей (единый сельскохозяйственный налог)</a:t>
          </a:r>
          <a:endParaRPr lang="ru-RU" dirty="0"/>
        </a:p>
      </dgm:t>
    </dgm:pt>
    <dgm:pt modelId="{166F75C8-750F-4A6A-8114-2293B0CB7270}" type="parTrans" cxnId="{606461DA-85AF-4F08-AB47-8CD2C704CA6A}">
      <dgm:prSet/>
      <dgm:spPr/>
      <dgm:t>
        <a:bodyPr/>
        <a:lstStyle/>
        <a:p>
          <a:endParaRPr lang="ru-RU"/>
        </a:p>
      </dgm:t>
    </dgm:pt>
    <dgm:pt modelId="{1DAAA7BD-09B0-4ACC-AA26-EEF6840B6B96}" type="sibTrans" cxnId="{606461DA-85AF-4F08-AB47-8CD2C704CA6A}">
      <dgm:prSet/>
      <dgm:spPr/>
      <dgm:t>
        <a:bodyPr/>
        <a:lstStyle/>
        <a:p>
          <a:endParaRPr lang="ru-RU"/>
        </a:p>
      </dgm:t>
    </dgm:pt>
    <dgm:pt modelId="{37065BE8-EB70-47D5-9886-2C7E26F9DA3D}">
      <dgm:prSet phldrT="[Текст]"/>
      <dgm:spPr/>
      <dgm:t>
        <a:bodyPr/>
        <a:lstStyle/>
        <a:p>
          <a:r>
            <a:rPr lang="ru-RU" dirty="0" smtClean="0"/>
            <a:t>упрощенная система налогообложения </a:t>
          </a:r>
          <a:endParaRPr lang="ru-RU" dirty="0"/>
        </a:p>
      </dgm:t>
    </dgm:pt>
    <dgm:pt modelId="{C9281484-F644-4562-9884-4C6A5BF51E62}" type="parTrans" cxnId="{EABE50B1-8EA2-4895-8BC1-98CB3C86B9A0}">
      <dgm:prSet/>
      <dgm:spPr/>
      <dgm:t>
        <a:bodyPr/>
        <a:lstStyle/>
        <a:p>
          <a:endParaRPr lang="ru-RU"/>
        </a:p>
      </dgm:t>
    </dgm:pt>
    <dgm:pt modelId="{131B379A-7133-4638-BB96-1A1EABA2FEFA}" type="sibTrans" cxnId="{EABE50B1-8EA2-4895-8BC1-98CB3C86B9A0}">
      <dgm:prSet/>
      <dgm:spPr/>
      <dgm:t>
        <a:bodyPr/>
        <a:lstStyle/>
        <a:p>
          <a:endParaRPr lang="ru-RU"/>
        </a:p>
      </dgm:t>
    </dgm:pt>
    <dgm:pt modelId="{069CE52B-2B76-4360-B16E-68B5E8B774E7}">
      <dgm:prSet phldrT="[Текст]"/>
      <dgm:spPr/>
      <dgm:t>
        <a:bodyPr/>
        <a:lstStyle/>
        <a:p>
          <a:r>
            <a:rPr lang="ru-RU" dirty="0" smtClean="0"/>
            <a:t>система налогообложения при выполнении соглашений о разделе продукции </a:t>
          </a:r>
          <a:endParaRPr lang="ru-RU" dirty="0"/>
        </a:p>
      </dgm:t>
    </dgm:pt>
    <dgm:pt modelId="{2390C3E5-F40C-4ECD-B66A-A00A4C24E840}" type="parTrans" cxnId="{23E9CF97-6271-4BBE-B52B-96904E9BDFAB}">
      <dgm:prSet/>
      <dgm:spPr/>
      <dgm:t>
        <a:bodyPr/>
        <a:lstStyle/>
        <a:p>
          <a:endParaRPr lang="ru-RU"/>
        </a:p>
      </dgm:t>
    </dgm:pt>
    <dgm:pt modelId="{E85BB7C5-A9CA-4AAC-9315-BE0BD6E2A1B6}" type="sibTrans" cxnId="{23E9CF97-6271-4BBE-B52B-96904E9BDFAB}">
      <dgm:prSet/>
      <dgm:spPr/>
      <dgm:t>
        <a:bodyPr/>
        <a:lstStyle/>
        <a:p>
          <a:endParaRPr lang="ru-RU"/>
        </a:p>
      </dgm:t>
    </dgm:pt>
    <dgm:pt modelId="{0DDB6A5B-F50D-472C-9175-C2E34ABC4E06}">
      <dgm:prSet phldrT="[Текст]"/>
      <dgm:spPr/>
      <dgm:t>
        <a:bodyPr/>
        <a:lstStyle/>
        <a:p>
          <a:r>
            <a:rPr lang="ru-RU" dirty="0" smtClean="0"/>
            <a:t>патентная система налогообложения </a:t>
          </a:r>
          <a:endParaRPr lang="ru-RU" dirty="0"/>
        </a:p>
      </dgm:t>
    </dgm:pt>
    <dgm:pt modelId="{4CF2E516-69DA-473F-8034-EEA2CBF2EADB}" type="parTrans" cxnId="{EA24A1BE-0DDF-4AB4-BD65-481BB1249409}">
      <dgm:prSet/>
      <dgm:spPr/>
      <dgm:t>
        <a:bodyPr/>
        <a:lstStyle/>
        <a:p>
          <a:endParaRPr lang="ru-RU"/>
        </a:p>
      </dgm:t>
    </dgm:pt>
    <dgm:pt modelId="{AD01F48F-3DFB-4B46-8F92-1BAED3C8426A}" type="sibTrans" cxnId="{EA24A1BE-0DDF-4AB4-BD65-481BB1249409}">
      <dgm:prSet/>
      <dgm:spPr/>
      <dgm:t>
        <a:bodyPr/>
        <a:lstStyle/>
        <a:p>
          <a:endParaRPr lang="ru-RU"/>
        </a:p>
      </dgm:t>
    </dgm:pt>
    <dgm:pt modelId="{7690C13A-13F9-460E-90A3-11ADCA67D2EC}">
      <dgm:prSet phldrT="[Текст]"/>
      <dgm:spPr/>
      <dgm:t>
        <a:bodyPr/>
        <a:lstStyle/>
        <a:p>
          <a:r>
            <a:rPr lang="ru-RU" dirty="0" smtClean="0"/>
            <a:t>налог на профессиональный доход (в порядке эксперимента) </a:t>
          </a:r>
          <a:endParaRPr lang="ru-RU" dirty="0"/>
        </a:p>
      </dgm:t>
    </dgm:pt>
    <dgm:pt modelId="{782A62B2-21DB-45CF-B61F-3700B717ACA0}" type="parTrans" cxnId="{8B456FDA-4539-4509-8813-0B614661459B}">
      <dgm:prSet/>
      <dgm:spPr/>
      <dgm:t>
        <a:bodyPr/>
        <a:lstStyle/>
        <a:p>
          <a:endParaRPr lang="ru-RU"/>
        </a:p>
      </dgm:t>
    </dgm:pt>
    <dgm:pt modelId="{F65A246A-36B0-432D-954D-815996194640}" type="sibTrans" cxnId="{8B456FDA-4539-4509-8813-0B614661459B}">
      <dgm:prSet/>
      <dgm:spPr/>
      <dgm:t>
        <a:bodyPr/>
        <a:lstStyle/>
        <a:p>
          <a:endParaRPr lang="ru-RU"/>
        </a:p>
      </dgm:t>
    </dgm:pt>
    <dgm:pt modelId="{217E3CB1-7915-4231-860E-D01C21807F82}">
      <dgm:prSet phldrT="[Текст]"/>
      <dgm:spPr/>
      <dgm:t>
        <a:bodyPr/>
        <a:lstStyle/>
        <a:p>
          <a:r>
            <a:rPr lang="ru-RU" dirty="0" smtClean="0"/>
            <a:t>"Автоматизированная упрощенная система налогообложения" (в порядке эксперимента) </a:t>
          </a:r>
          <a:endParaRPr lang="ru-RU" dirty="0"/>
        </a:p>
      </dgm:t>
    </dgm:pt>
    <dgm:pt modelId="{94C1CB69-5227-43C0-AD7B-D9EA31409D6A}" type="parTrans" cxnId="{5D4F4135-697E-4570-8774-34EA6A0F2595}">
      <dgm:prSet/>
      <dgm:spPr/>
      <dgm:t>
        <a:bodyPr/>
        <a:lstStyle/>
        <a:p>
          <a:endParaRPr lang="ru-RU"/>
        </a:p>
      </dgm:t>
    </dgm:pt>
    <dgm:pt modelId="{9F3E9F76-5A9A-489B-A2B8-742FA8A39107}" type="sibTrans" cxnId="{5D4F4135-697E-4570-8774-34EA6A0F2595}">
      <dgm:prSet/>
      <dgm:spPr/>
      <dgm:t>
        <a:bodyPr/>
        <a:lstStyle/>
        <a:p>
          <a:endParaRPr lang="ru-RU"/>
        </a:p>
      </dgm:t>
    </dgm:pt>
    <dgm:pt modelId="{CDA9C161-8E8C-4D66-B8ED-C096EC9EB970}" type="pres">
      <dgm:prSet presAssocID="{7CE7C2A8-6F74-42E9-9B2D-271DB7FAA48E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0582BDD3-083D-44D2-B7FE-BE3101348D13}" type="pres">
      <dgm:prSet presAssocID="{51EB46E3-BCCE-4FDC-B90C-6A96DD4BF46D}" presName="root1" presStyleCnt="0"/>
      <dgm:spPr/>
    </dgm:pt>
    <dgm:pt modelId="{17B54050-09A8-4F7B-820B-BE37CB891CEA}" type="pres">
      <dgm:prSet presAssocID="{51EB46E3-BCCE-4FDC-B90C-6A96DD4BF46D}" presName="LevelOneTextNode" presStyleLbl="node0" presStyleIdx="0" presStyleCnt="1">
        <dgm:presLayoutVars>
          <dgm:chPref val="3"/>
        </dgm:presLayoutVars>
      </dgm:prSet>
      <dgm:spPr/>
    </dgm:pt>
    <dgm:pt modelId="{C186A38F-E2F9-459A-9DC1-1762F8DB1962}" type="pres">
      <dgm:prSet presAssocID="{51EB46E3-BCCE-4FDC-B90C-6A96DD4BF46D}" presName="level2hierChild" presStyleCnt="0"/>
      <dgm:spPr/>
    </dgm:pt>
    <dgm:pt modelId="{3647806B-7AC1-49DD-9E01-9A7BE929EE32}" type="pres">
      <dgm:prSet presAssocID="{166F75C8-750F-4A6A-8114-2293B0CB7270}" presName="conn2-1" presStyleLbl="parChTrans1D2" presStyleIdx="0" presStyleCnt="6"/>
      <dgm:spPr/>
    </dgm:pt>
    <dgm:pt modelId="{94CCD6A1-68C0-4A14-B096-DA5F79842E1E}" type="pres">
      <dgm:prSet presAssocID="{166F75C8-750F-4A6A-8114-2293B0CB7270}" presName="connTx" presStyleLbl="parChTrans1D2" presStyleIdx="0" presStyleCnt="6"/>
      <dgm:spPr/>
    </dgm:pt>
    <dgm:pt modelId="{7C972A76-717F-47EE-9E6E-C9BE0A7A0C06}" type="pres">
      <dgm:prSet presAssocID="{18CC9184-CDAC-4B28-8CDC-3832A4C4DFDA}" presName="root2" presStyleCnt="0"/>
      <dgm:spPr/>
    </dgm:pt>
    <dgm:pt modelId="{CB9FE1D6-29A0-4D9B-B3DB-15459845AE43}" type="pres">
      <dgm:prSet presAssocID="{18CC9184-CDAC-4B28-8CDC-3832A4C4DFDA}" presName="LevelTwoTextNode" presStyleLbl="node2" presStyleIdx="0" presStyleCnt="6" custScaleX="21338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A823098-E220-49D2-811E-359DD70286BA}" type="pres">
      <dgm:prSet presAssocID="{18CC9184-CDAC-4B28-8CDC-3832A4C4DFDA}" presName="level3hierChild" presStyleCnt="0"/>
      <dgm:spPr/>
    </dgm:pt>
    <dgm:pt modelId="{FFF33328-7AE1-4ACD-8219-0F5AE1909AA0}" type="pres">
      <dgm:prSet presAssocID="{C9281484-F644-4562-9884-4C6A5BF51E62}" presName="conn2-1" presStyleLbl="parChTrans1D2" presStyleIdx="1" presStyleCnt="6"/>
      <dgm:spPr/>
    </dgm:pt>
    <dgm:pt modelId="{7A82F885-DD6A-4210-B1C6-57CDFD3965DC}" type="pres">
      <dgm:prSet presAssocID="{C9281484-F644-4562-9884-4C6A5BF51E62}" presName="connTx" presStyleLbl="parChTrans1D2" presStyleIdx="1" presStyleCnt="6"/>
      <dgm:spPr/>
    </dgm:pt>
    <dgm:pt modelId="{0C435FE5-3C9D-49AA-8C95-F5F5AF601F2A}" type="pres">
      <dgm:prSet presAssocID="{37065BE8-EB70-47D5-9886-2C7E26F9DA3D}" presName="root2" presStyleCnt="0"/>
      <dgm:spPr/>
    </dgm:pt>
    <dgm:pt modelId="{8E3B055A-C2F6-4647-96FD-D59BE604CFE6}" type="pres">
      <dgm:prSet presAssocID="{37065BE8-EB70-47D5-9886-2C7E26F9DA3D}" presName="LevelTwoTextNode" presStyleLbl="node2" presStyleIdx="1" presStyleCnt="6" custScaleX="16090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2157ED0-6108-4490-B795-E7ED90CE8823}" type="pres">
      <dgm:prSet presAssocID="{37065BE8-EB70-47D5-9886-2C7E26F9DA3D}" presName="level3hierChild" presStyleCnt="0"/>
      <dgm:spPr/>
    </dgm:pt>
    <dgm:pt modelId="{D0600B74-E56F-4255-82D7-28265431F3C7}" type="pres">
      <dgm:prSet presAssocID="{2390C3E5-F40C-4ECD-B66A-A00A4C24E840}" presName="conn2-1" presStyleLbl="parChTrans1D2" presStyleIdx="2" presStyleCnt="6"/>
      <dgm:spPr/>
    </dgm:pt>
    <dgm:pt modelId="{DBAAAF41-3941-497F-A2C3-2089551C6CF4}" type="pres">
      <dgm:prSet presAssocID="{2390C3E5-F40C-4ECD-B66A-A00A4C24E840}" presName="connTx" presStyleLbl="parChTrans1D2" presStyleIdx="2" presStyleCnt="6"/>
      <dgm:spPr/>
    </dgm:pt>
    <dgm:pt modelId="{BAEC56DF-A2CF-4534-A2E1-519BE31EA1D8}" type="pres">
      <dgm:prSet presAssocID="{069CE52B-2B76-4360-B16E-68B5E8B774E7}" presName="root2" presStyleCnt="0"/>
      <dgm:spPr/>
    </dgm:pt>
    <dgm:pt modelId="{1F1B0FEA-F597-493B-9869-578EE84AD62C}" type="pres">
      <dgm:prSet presAssocID="{069CE52B-2B76-4360-B16E-68B5E8B774E7}" presName="LevelTwoTextNode" presStyleLbl="node2" presStyleIdx="2" presStyleCnt="6" custScaleX="19106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2BF07DA-FADB-4BF3-9DD7-22B106D4C7DF}" type="pres">
      <dgm:prSet presAssocID="{069CE52B-2B76-4360-B16E-68B5E8B774E7}" presName="level3hierChild" presStyleCnt="0"/>
      <dgm:spPr/>
    </dgm:pt>
    <dgm:pt modelId="{3677D4C7-1A68-40C9-B77D-91891DFC2B67}" type="pres">
      <dgm:prSet presAssocID="{4CF2E516-69DA-473F-8034-EEA2CBF2EADB}" presName="conn2-1" presStyleLbl="parChTrans1D2" presStyleIdx="3" presStyleCnt="6"/>
      <dgm:spPr/>
    </dgm:pt>
    <dgm:pt modelId="{1A021D08-4BF3-4A20-BDF5-FD023A05656D}" type="pres">
      <dgm:prSet presAssocID="{4CF2E516-69DA-473F-8034-EEA2CBF2EADB}" presName="connTx" presStyleLbl="parChTrans1D2" presStyleIdx="3" presStyleCnt="6"/>
      <dgm:spPr/>
    </dgm:pt>
    <dgm:pt modelId="{CAFFEF6C-5C59-456D-BBF2-3BBF7580257D}" type="pres">
      <dgm:prSet presAssocID="{0DDB6A5B-F50D-472C-9175-C2E34ABC4E06}" presName="root2" presStyleCnt="0"/>
      <dgm:spPr/>
    </dgm:pt>
    <dgm:pt modelId="{23FEEC7E-F42A-4DAF-8AAC-000E75EBE705}" type="pres">
      <dgm:prSet presAssocID="{0DDB6A5B-F50D-472C-9175-C2E34ABC4E06}" presName="LevelTwoTextNode" presStyleLbl="node2" presStyleIdx="3" presStyleCnt="6" custScaleX="15868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60C55C9-5702-465D-9FBB-953235A2E900}" type="pres">
      <dgm:prSet presAssocID="{0DDB6A5B-F50D-472C-9175-C2E34ABC4E06}" presName="level3hierChild" presStyleCnt="0"/>
      <dgm:spPr/>
    </dgm:pt>
    <dgm:pt modelId="{51D53F3B-812C-4322-8A73-F0DFE08C10BE}" type="pres">
      <dgm:prSet presAssocID="{782A62B2-21DB-45CF-B61F-3700B717ACA0}" presName="conn2-1" presStyleLbl="parChTrans1D2" presStyleIdx="4" presStyleCnt="6"/>
      <dgm:spPr/>
    </dgm:pt>
    <dgm:pt modelId="{A5248CAB-8635-405D-955C-0E8AB4B342C2}" type="pres">
      <dgm:prSet presAssocID="{782A62B2-21DB-45CF-B61F-3700B717ACA0}" presName="connTx" presStyleLbl="parChTrans1D2" presStyleIdx="4" presStyleCnt="6"/>
      <dgm:spPr/>
    </dgm:pt>
    <dgm:pt modelId="{E4736AA2-69AE-4722-AB42-60CE5E21228B}" type="pres">
      <dgm:prSet presAssocID="{7690C13A-13F9-460E-90A3-11ADCA67D2EC}" presName="root2" presStyleCnt="0"/>
      <dgm:spPr/>
    </dgm:pt>
    <dgm:pt modelId="{05A72CF8-0F78-40F0-9E30-752992D31D33}" type="pres">
      <dgm:prSet presAssocID="{7690C13A-13F9-460E-90A3-11ADCA67D2EC}" presName="LevelTwoTextNode" presStyleLbl="node2" presStyleIdx="4" presStyleCnt="6" custScaleX="21338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2D6D3A5-3387-41FC-8FF6-8CF7EC867559}" type="pres">
      <dgm:prSet presAssocID="{7690C13A-13F9-460E-90A3-11ADCA67D2EC}" presName="level3hierChild" presStyleCnt="0"/>
      <dgm:spPr/>
    </dgm:pt>
    <dgm:pt modelId="{6A2BD297-20D8-410F-8886-E940617F0ABF}" type="pres">
      <dgm:prSet presAssocID="{94C1CB69-5227-43C0-AD7B-D9EA31409D6A}" presName="conn2-1" presStyleLbl="parChTrans1D2" presStyleIdx="5" presStyleCnt="6"/>
      <dgm:spPr/>
    </dgm:pt>
    <dgm:pt modelId="{43DD5740-92D0-46CB-9B79-AE80827592F3}" type="pres">
      <dgm:prSet presAssocID="{94C1CB69-5227-43C0-AD7B-D9EA31409D6A}" presName="connTx" presStyleLbl="parChTrans1D2" presStyleIdx="5" presStyleCnt="6"/>
      <dgm:spPr/>
    </dgm:pt>
    <dgm:pt modelId="{898AB96B-B596-4871-AECB-FB3694989427}" type="pres">
      <dgm:prSet presAssocID="{217E3CB1-7915-4231-860E-D01C21807F82}" presName="root2" presStyleCnt="0"/>
      <dgm:spPr/>
    </dgm:pt>
    <dgm:pt modelId="{1E554341-1BEA-4463-91BF-49E3CE2AFF8E}" type="pres">
      <dgm:prSet presAssocID="{217E3CB1-7915-4231-860E-D01C21807F82}" presName="LevelTwoTextNode" presStyleLbl="node2" presStyleIdx="5" presStyleCnt="6" custScaleX="18603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13972F0-C996-43BE-9ECB-B147C888F10B}" type="pres">
      <dgm:prSet presAssocID="{217E3CB1-7915-4231-860E-D01C21807F82}" presName="level3hierChild" presStyleCnt="0"/>
      <dgm:spPr/>
    </dgm:pt>
  </dgm:ptLst>
  <dgm:cxnLst>
    <dgm:cxn modelId="{249996A2-E28E-4FEC-9424-F671A03E22BA}" srcId="{7CE7C2A8-6F74-42E9-9B2D-271DB7FAA48E}" destId="{51EB46E3-BCCE-4FDC-B90C-6A96DD4BF46D}" srcOrd="0" destOrd="0" parTransId="{C8FB6BD4-5717-470B-8B06-7D5473234210}" sibTransId="{04303046-7527-4922-A7F8-093AC33C7A93}"/>
    <dgm:cxn modelId="{917845C0-597D-44BF-B00F-A9FE410D3F8E}" type="presOf" srcId="{7CE7C2A8-6F74-42E9-9B2D-271DB7FAA48E}" destId="{CDA9C161-8E8C-4D66-B8ED-C096EC9EB970}" srcOrd="0" destOrd="0" presId="urn:microsoft.com/office/officeart/2008/layout/HorizontalMultiLevelHierarchy"/>
    <dgm:cxn modelId="{6E002652-9AAA-49AB-9F5A-7418B13C7C20}" type="presOf" srcId="{2390C3E5-F40C-4ECD-B66A-A00A4C24E840}" destId="{DBAAAF41-3941-497F-A2C3-2089551C6CF4}" srcOrd="1" destOrd="0" presId="urn:microsoft.com/office/officeart/2008/layout/HorizontalMultiLevelHierarchy"/>
    <dgm:cxn modelId="{99DB13A7-14E3-497E-A47C-A7F9DDCD3FB2}" type="presOf" srcId="{37065BE8-EB70-47D5-9886-2C7E26F9DA3D}" destId="{8E3B055A-C2F6-4647-96FD-D59BE604CFE6}" srcOrd="0" destOrd="0" presId="urn:microsoft.com/office/officeart/2008/layout/HorizontalMultiLevelHierarchy"/>
    <dgm:cxn modelId="{EABE50B1-8EA2-4895-8BC1-98CB3C86B9A0}" srcId="{51EB46E3-BCCE-4FDC-B90C-6A96DD4BF46D}" destId="{37065BE8-EB70-47D5-9886-2C7E26F9DA3D}" srcOrd="1" destOrd="0" parTransId="{C9281484-F644-4562-9884-4C6A5BF51E62}" sibTransId="{131B379A-7133-4638-BB96-1A1EABA2FEFA}"/>
    <dgm:cxn modelId="{C0A7DC8F-3EBD-4CB5-93AE-D818D465FF1C}" type="presOf" srcId="{2390C3E5-F40C-4ECD-B66A-A00A4C24E840}" destId="{D0600B74-E56F-4255-82D7-28265431F3C7}" srcOrd="0" destOrd="0" presId="urn:microsoft.com/office/officeart/2008/layout/HorizontalMultiLevelHierarchy"/>
    <dgm:cxn modelId="{50248F32-F9B4-41DA-9700-0CD9158074F7}" type="presOf" srcId="{94C1CB69-5227-43C0-AD7B-D9EA31409D6A}" destId="{43DD5740-92D0-46CB-9B79-AE80827592F3}" srcOrd="1" destOrd="0" presId="urn:microsoft.com/office/officeart/2008/layout/HorizontalMultiLevelHierarchy"/>
    <dgm:cxn modelId="{39EC4469-F030-4875-9DC3-5A0033757C4C}" type="presOf" srcId="{217E3CB1-7915-4231-860E-D01C21807F82}" destId="{1E554341-1BEA-4463-91BF-49E3CE2AFF8E}" srcOrd="0" destOrd="0" presId="urn:microsoft.com/office/officeart/2008/layout/HorizontalMultiLevelHierarchy"/>
    <dgm:cxn modelId="{9415DA6A-DEAE-49BA-96EF-39E876AB467C}" type="presOf" srcId="{166F75C8-750F-4A6A-8114-2293B0CB7270}" destId="{94CCD6A1-68C0-4A14-B096-DA5F79842E1E}" srcOrd="1" destOrd="0" presId="urn:microsoft.com/office/officeart/2008/layout/HorizontalMultiLevelHierarchy"/>
    <dgm:cxn modelId="{D20530F7-23C8-4BAE-A7F7-D7F8F97C05E5}" type="presOf" srcId="{0DDB6A5B-F50D-472C-9175-C2E34ABC4E06}" destId="{23FEEC7E-F42A-4DAF-8AAC-000E75EBE705}" srcOrd="0" destOrd="0" presId="urn:microsoft.com/office/officeart/2008/layout/HorizontalMultiLevelHierarchy"/>
    <dgm:cxn modelId="{8FC8AD18-1DB3-4083-9B5D-0EA0D8990877}" type="presOf" srcId="{C9281484-F644-4562-9884-4C6A5BF51E62}" destId="{7A82F885-DD6A-4210-B1C6-57CDFD3965DC}" srcOrd="1" destOrd="0" presId="urn:microsoft.com/office/officeart/2008/layout/HorizontalMultiLevelHierarchy"/>
    <dgm:cxn modelId="{5D4F4135-697E-4570-8774-34EA6A0F2595}" srcId="{51EB46E3-BCCE-4FDC-B90C-6A96DD4BF46D}" destId="{217E3CB1-7915-4231-860E-D01C21807F82}" srcOrd="5" destOrd="0" parTransId="{94C1CB69-5227-43C0-AD7B-D9EA31409D6A}" sibTransId="{9F3E9F76-5A9A-489B-A2B8-742FA8A39107}"/>
    <dgm:cxn modelId="{9EB67CB7-C6AE-44E0-8203-9527CCC23ADD}" type="presOf" srcId="{4CF2E516-69DA-473F-8034-EEA2CBF2EADB}" destId="{3677D4C7-1A68-40C9-B77D-91891DFC2B67}" srcOrd="0" destOrd="0" presId="urn:microsoft.com/office/officeart/2008/layout/HorizontalMultiLevelHierarchy"/>
    <dgm:cxn modelId="{EEB9F60F-19F0-4327-BAFB-D87C05238AEA}" type="presOf" srcId="{166F75C8-750F-4A6A-8114-2293B0CB7270}" destId="{3647806B-7AC1-49DD-9E01-9A7BE929EE32}" srcOrd="0" destOrd="0" presId="urn:microsoft.com/office/officeart/2008/layout/HorizontalMultiLevelHierarchy"/>
    <dgm:cxn modelId="{FFD54C4F-B821-4877-AAFB-82C3AF68AD84}" type="presOf" srcId="{069CE52B-2B76-4360-B16E-68B5E8B774E7}" destId="{1F1B0FEA-F597-493B-9869-578EE84AD62C}" srcOrd="0" destOrd="0" presId="urn:microsoft.com/office/officeart/2008/layout/HorizontalMultiLevelHierarchy"/>
    <dgm:cxn modelId="{606461DA-85AF-4F08-AB47-8CD2C704CA6A}" srcId="{51EB46E3-BCCE-4FDC-B90C-6A96DD4BF46D}" destId="{18CC9184-CDAC-4B28-8CDC-3832A4C4DFDA}" srcOrd="0" destOrd="0" parTransId="{166F75C8-750F-4A6A-8114-2293B0CB7270}" sibTransId="{1DAAA7BD-09B0-4ACC-AA26-EEF6840B6B96}"/>
    <dgm:cxn modelId="{565F57FB-906E-4607-A04F-458D1838E716}" type="presOf" srcId="{4CF2E516-69DA-473F-8034-EEA2CBF2EADB}" destId="{1A021D08-4BF3-4A20-BDF5-FD023A05656D}" srcOrd="1" destOrd="0" presId="urn:microsoft.com/office/officeart/2008/layout/HorizontalMultiLevelHierarchy"/>
    <dgm:cxn modelId="{A67A2D29-2EFD-42D5-8BAA-7301C88E3BCF}" type="presOf" srcId="{7690C13A-13F9-460E-90A3-11ADCA67D2EC}" destId="{05A72CF8-0F78-40F0-9E30-752992D31D33}" srcOrd="0" destOrd="0" presId="urn:microsoft.com/office/officeart/2008/layout/HorizontalMultiLevelHierarchy"/>
    <dgm:cxn modelId="{A93BAC88-0ED9-46E9-956A-8D0420A41A75}" type="presOf" srcId="{782A62B2-21DB-45CF-B61F-3700B717ACA0}" destId="{51D53F3B-812C-4322-8A73-F0DFE08C10BE}" srcOrd="0" destOrd="0" presId="urn:microsoft.com/office/officeart/2008/layout/HorizontalMultiLevelHierarchy"/>
    <dgm:cxn modelId="{A950B6D8-47EF-41A1-B594-97689161FB7D}" type="presOf" srcId="{C9281484-F644-4562-9884-4C6A5BF51E62}" destId="{FFF33328-7AE1-4ACD-8219-0F5AE1909AA0}" srcOrd="0" destOrd="0" presId="urn:microsoft.com/office/officeart/2008/layout/HorizontalMultiLevelHierarchy"/>
    <dgm:cxn modelId="{8B456FDA-4539-4509-8813-0B614661459B}" srcId="{51EB46E3-BCCE-4FDC-B90C-6A96DD4BF46D}" destId="{7690C13A-13F9-460E-90A3-11ADCA67D2EC}" srcOrd="4" destOrd="0" parTransId="{782A62B2-21DB-45CF-B61F-3700B717ACA0}" sibTransId="{F65A246A-36B0-432D-954D-815996194640}"/>
    <dgm:cxn modelId="{06FF2080-51E7-43E0-9208-3638F2AC9B62}" type="presOf" srcId="{782A62B2-21DB-45CF-B61F-3700B717ACA0}" destId="{A5248CAB-8635-405D-955C-0E8AB4B342C2}" srcOrd="1" destOrd="0" presId="urn:microsoft.com/office/officeart/2008/layout/HorizontalMultiLevelHierarchy"/>
    <dgm:cxn modelId="{EA24A1BE-0DDF-4AB4-BD65-481BB1249409}" srcId="{51EB46E3-BCCE-4FDC-B90C-6A96DD4BF46D}" destId="{0DDB6A5B-F50D-472C-9175-C2E34ABC4E06}" srcOrd="3" destOrd="0" parTransId="{4CF2E516-69DA-473F-8034-EEA2CBF2EADB}" sibTransId="{AD01F48F-3DFB-4B46-8F92-1BAED3C8426A}"/>
    <dgm:cxn modelId="{777AB27A-9EBF-461D-BB3A-EA9722CF5105}" type="presOf" srcId="{18CC9184-CDAC-4B28-8CDC-3832A4C4DFDA}" destId="{CB9FE1D6-29A0-4D9B-B3DB-15459845AE43}" srcOrd="0" destOrd="0" presId="urn:microsoft.com/office/officeart/2008/layout/HorizontalMultiLevelHierarchy"/>
    <dgm:cxn modelId="{27650F31-F4AF-4641-9E94-5908FE1E71D4}" type="presOf" srcId="{94C1CB69-5227-43C0-AD7B-D9EA31409D6A}" destId="{6A2BD297-20D8-410F-8886-E940617F0ABF}" srcOrd="0" destOrd="0" presId="urn:microsoft.com/office/officeart/2008/layout/HorizontalMultiLevelHierarchy"/>
    <dgm:cxn modelId="{23E9CF97-6271-4BBE-B52B-96904E9BDFAB}" srcId="{51EB46E3-BCCE-4FDC-B90C-6A96DD4BF46D}" destId="{069CE52B-2B76-4360-B16E-68B5E8B774E7}" srcOrd="2" destOrd="0" parTransId="{2390C3E5-F40C-4ECD-B66A-A00A4C24E840}" sibTransId="{E85BB7C5-A9CA-4AAC-9315-BE0BD6E2A1B6}"/>
    <dgm:cxn modelId="{36C7A216-0F60-4780-A7CB-2624B7AA0471}" type="presOf" srcId="{51EB46E3-BCCE-4FDC-B90C-6A96DD4BF46D}" destId="{17B54050-09A8-4F7B-820B-BE37CB891CEA}" srcOrd="0" destOrd="0" presId="urn:microsoft.com/office/officeart/2008/layout/HorizontalMultiLevelHierarchy"/>
    <dgm:cxn modelId="{0DBABC52-0AD0-4DD1-8F32-05E8678A1E0F}" type="presParOf" srcId="{CDA9C161-8E8C-4D66-B8ED-C096EC9EB970}" destId="{0582BDD3-083D-44D2-B7FE-BE3101348D13}" srcOrd="0" destOrd="0" presId="urn:microsoft.com/office/officeart/2008/layout/HorizontalMultiLevelHierarchy"/>
    <dgm:cxn modelId="{A25ACA2C-06B2-4FF1-82F3-AFB3551D8DE7}" type="presParOf" srcId="{0582BDD3-083D-44D2-B7FE-BE3101348D13}" destId="{17B54050-09A8-4F7B-820B-BE37CB891CEA}" srcOrd="0" destOrd="0" presId="urn:microsoft.com/office/officeart/2008/layout/HorizontalMultiLevelHierarchy"/>
    <dgm:cxn modelId="{1DBD20E6-33C2-44C8-8D63-4DD2E76C285F}" type="presParOf" srcId="{0582BDD3-083D-44D2-B7FE-BE3101348D13}" destId="{C186A38F-E2F9-459A-9DC1-1762F8DB1962}" srcOrd="1" destOrd="0" presId="urn:microsoft.com/office/officeart/2008/layout/HorizontalMultiLevelHierarchy"/>
    <dgm:cxn modelId="{1EE1B01B-6A4A-49C3-B85D-32230E7EBCAD}" type="presParOf" srcId="{C186A38F-E2F9-459A-9DC1-1762F8DB1962}" destId="{3647806B-7AC1-49DD-9E01-9A7BE929EE32}" srcOrd="0" destOrd="0" presId="urn:microsoft.com/office/officeart/2008/layout/HorizontalMultiLevelHierarchy"/>
    <dgm:cxn modelId="{92429530-06A9-442C-8770-A9731B228FA4}" type="presParOf" srcId="{3647806B-7AC1-49DD-9E01-9A7BE929EE32}" destId="{94CCD6A1-68C0-4A14-B096-DA5F79842E1E}" srcOrd="0" destOrd="0" presId="urn:microsoft.com/office/officeart/2008/layout/HorizontalMultiLevelHierarchy"/>
    <dgm:cxn modelId="{679B0E5C-7BD1-4538-AC7F-88E658E64DEA}" type="presParOf" srcId="{C186A38F-E2F9-459A-9DC1-1762F8DB1962}" destId="{7C972A76-717F-47EE-9E6E-C9BE0A7A0C06}" srcOrd="1" destOrd="0" presId="urn:microsoft.com/office/officeart/2008/layout/HorizontalMultiLevelHierarchy"/>
    <dgm:cxn modelId="{98BE4724-869C-475C-ACD4-692C08AB2307}" type="presParOf" srcId="{7C972A76-717F-47EE-9E6E-C9BE0A7A0C06}" destId="{CB9FE1D6-29A0-4D9B-B3DB-15459845AE43}" srcOrd="0" destOrd="0" presId="urn:microsoft.com/office/officeart/2008/layout/HorizontalMultiLevelHierarchy"/>
    <dgm:cxn modelId="{0E10ECF9-1488-48D2-813B-F2E06C42A579}" type="presParOf" srcId="{7C972A76-717F-47EE-9E6E-C9BE0A7A0C06}" destId="{8A823098-E220-49D2-811E-359DD70286BA}" srcOrd="1" destOrd="0" presId="urn:microsoft.com/office/officeart/2008/layout/HorizontalMultiLevelHierarchy"/>
    <dgm:cxn modelId="{278F3D24-AE14-44E1-9BE8-D72C52A680B3}" type="presParOf" srcId="{C186A38F-E2F9-459A-9DC1-1762F8DB1962}" destId="{FFF33328-7AE1-4ACD-8219-0F5AE1909AA0}" srcOrd="2" destOrd="0" presId="urn:microsoft.com/office/officeart/2008/layout/HorizontalMultiLevelHierarchy"/>
    <dgm:cxn modelId="{C299DE2B-E9E2-4323-AE1F-F3C7D04A1ECD}" type="presParOf" srcId="{FFF33328-7AE1-4ACD-8219-0F5AE1909AA0}" destId="{7A82F885-DD6A-4210-B1C6-57CDFD3965DC}" srcOrd="0" destOrd="0" presId="urn:microsoft.com/office/officeart/2008/layout/HorizontalMultiLevelHierarchy"/>
    <dgm:cxn modelId="{7DA30192-E6F1-4A6A-AEB3-84F63F3AA775}" type="presParOf" srcId="{C186A38F-E2F9-459A-9DC1-1762F8DB1962}" destId="{0C435FE5-3C9D-49AA-8C95-F5F5AF601F2A}" srcOrd="3" destOrd="0" presId="urn:microsoft.com/office/officeart/2008/layout/HorizontalMultiLevelHierarchy"/>
    <dgm:cxn modelId="{604018F7-D5B7-4DE3-BFE9-DECDF41F4885}" type="presParOf" srcId="{0C435FE5-3C9D-49AA-8C95-F5F5AF601F2A}" destId="{8E3B055A-C2F6-4647-96FD-D59BE604CFE6}" srcOrd="0" destOrd="0" presId="urn:microsoft.com/office/officeart/2008/layout/HorizontalMultiLevelHierarchy"/>
    <dgm:cxn modelId="{B015842D-C956-4F53-A633-4750E78992FB}" type="presParOf" srcId="{0C435FE5-3C9D-49AA-8C95-F5F5AF601F2A}" destId="{C2157ED0-6108-4490-B795-E7ED90CE8823}" srcOrd="1" destOrd="0" presId="urn:microsoft.com/office/officeart/2008/layout/HorizontalMultiLevelHierarchy"/>
    <dgm:cxn modelId="{45723BD1-9531-4B9B-9E79-FF4EF289AF9D}" type="presParOf" srcId="{C186A38F-E2F9-459A-9DC1-1762F8DB1962}" destId="{D0600B74-E56F-4255-82D7-28265431F3C7}" srcOrd="4" destOrd="0" presId="urn:microsoft.com/office/officeart/2008/layout/HorizontalMultiLevelHierarchy"/>
    <dgm:cxn modelId="{278EF0BF-D638-4739-A9A5-FC7EF437DDB6}" type="presParOf" srcId="{D0600B74-E56F-4255-82D7-28265431F3C7}" destId="{DBAAAF41-3941-497F-A2C3-2089551C6CF4}" srcOrd="0" destOrd="0" presId="urn:microsoft.com/office/officeart/2008/layout/HorizontalMultiLevelHierarchy"/>
    <dgm:cxn modelId="{EF612411-000A-4E50-A120-D3790DA7990D}" type="presParOf" srcId="{C186A38F-E2F9-459A-9DC1-1762F8DB1962}" destId="{BAEC56DF-A2CF-4534-A2E1-519BE31EA1D8}" srcOrd="5" destOrd="0" presId="urn:microsoft.com/office/officeart/2008/layout/HorizontalMultiLevelHierarchy"/>
    <dgm:cxn modelId="{18DAE816-9AF3-4190-8A10-FD8709EEAB34}" type="presParOf" srcId="{BAEC56DF-A2CF-4534-A2E1-519BE31EA1D8}" destId="{1F1B0FEA-F597-493B-9869-578EE84AD62C}" srcOrd="0" destOrd="0" presId="urn:microsoft.com/office/officeart/2008/layout/HorizontalMultiLevelHierarchy"/>
    <dgm:cxn modelId="{FA2A6326-122F-436F-AE47-CC03B5C0304B}" type="presParOf" srcId="{BAEC56DF-A2CF-4534-A2E1-519BE31EA1D8}" destId="{02BF07DA-FADB-4BF3-9DD7-22B106D4C7DF}" srcOrd="1" destOrd="0" presId="urn:microsoft.com/office/officeart/2008/layout/HorizontalMultiLevelHierarchy"/>
    <dgm:cxn modelId="{611B335A-626D-40B5-84BC-71E4EB9F8646}" type="presParOf" srcId="{C186A38F-E2F9-459A-9DC1-1762F8DB1962}" destId="{3677D4C7-1A68-40C9-B77D-91891DFC2B67}" srcOrd="6" destOrd="0" presId="urn:microsoft.com/office/officeart/2008/layout/HorizontalMultiLevelHierarchy"/>
    <dgm:cxn modelId="{70CBC9B9-1FBA-4E7D-AB02-46AF1E960638}" type="presParOf" srcId="{3677D4C7-1A68-40C9-B77D-91891DFC2B67}" destId="{1A021D08-4BF3-4A20-BDF5-FD023A05656D}" srcOrd="0" destOrd="0" presId="urn:microsoft.com/office/officeart/2008/layout/HorizontalMultiLevelHierarchy"/>
    <dgm:cxn modelId="{D0A26DB8-19C6-4510-AE08-6AC06CBCD595}" type="presParOf" srcId="{C186A38F-E2F9-459A-9DC1-1762F8DB1962}" destId="{CAFFEF6C-5C59-456D-BBF2-3BBF7580257D}" srcOrd="7" destOrd="0" presId="urn:microsoft.com/office/officeart/2008/layout/HorizontalMultiLevelHierarchy"/>
    <dgm:cxn modelId="{992EE407-818C-44F3-81EF-1DCE2588B344}" type="presParOf" srcId="{CAFFEF6C-5C59-456D-BBF2-3BBF7580257D}" destId="{23FEEC7E-F42A-4DAF-8AAC-000E75EBE705}" srcOrd="0" destOrd="0" presId="urn:microsoft.com/office/officeart/2008/layout/HorizontalMultiLevelHierarchy"/>
    <dgm:cxn modelId="{D044B431-04A7-4896-92E3-3B84DE3DF6CB}" type="presParOf" srcId="{CAFFEF6C-5C59-456D-BBF2-3BBF7580257D}" destId="{860C55C9-5702-465D-9FBB-953235A2E900}" srcOrd="1" destOrd="0" presId="urn:microsoft.com/office/officeart/2008/layout/HorizontalMultiLevelHierarchy"/>
    <dgm:cxn modelId="{6E9B455A-7BE3-4441-A1E3-E352E05ECF53}" type="presParOf" srcId="{C186A38F-E2F9-459A-9DC1-1762F8DB1962}" destId="{51D53F3B-812C-4322-8A73-F0DFE08C10BE}" srcOrd="8" destOrd="0" presId="urn:microsoft.com/office/officeart/2008/layout/HorizontalMultiLevelHierarchy"/>
    <dgm:cxn modelId="{6235958D-F5F1-42F8-BF75-18A0B82F5597}" type="presParOf" srcId="{51D53F3B-812C-4322-8A73-F0DFE08C10BE}" destId="{A5248CAB-8635-405D-955C-0E8AB4B342C2}" srcOrd="0" destOrd="0" presId="urn:microsoft.com/office/officeart/2008/layout/HorizontalMultiLevelHierarchy"/>
    <dgm:cxn modelId="{9B534466-C2D2-4B7D-AF9B-D59E7DCD267C}" type="presParOf" srcId="{C186A38F-E2F9-459A-9DC1-1762F8DB1962}" destId="{E4736AA2-69AE-4722-AB42-60CE5E21228B}" srcOrd="9" destOrd="0" presId="urn:microsoft.com/office/officeart/2008/layout/HorizontalMultiLevelHierarchy"/>
    <dgm:cxn modelId="{3BED2DE8-B241-41A4-8648-DE4DC18F86E2}" type="presParOf" srcId="{E4736AA2-69AE-4722-AB42-60CE5E21228B}" destId="{05A72CF8-0F78-40F0-9E30-752992D31D33}" srcOrd="0" destOrd="0" presId="urn:microsoft.com/office/officeart/2008/layout/HorizontalMultiLevelHierarchy"/>
    <dgm:cxn modelId="{4EFB7055-4C8C-4ECC-99D7-FCFFDBCC748F}" type="presParOf" srcId="{E4736AA2-69AE-4722-AB42-60CE5E21228B}" destId="{E2D6D3A5-3387-41FC-8FF6-8CF7EC867559}" srcOrd="1" destOrd="0" presId="urn:microsoft.com/office/officeart/2008/layout/HorizontalMultiLevelHierarchy"/>
    <dgm:cxn modelId="{663BD854-B3FC-4015-B0FC-55918C6E8D74}" type="presParOf" srcId="{C186A38F-E2F9-459A-9DC1-1762F8DB1962}" destId="{6A2BD297-20D8-410F-8886-E940617F0ABF}" srcOrd="10" destOrd="0" presId="urn:microsoft.com/office/officeart/2008/layout/HorizontalMultiLevelHierarchy"/>
    <dgm:cxn modelId="{DEFC935F-220F-4593-85B2-20360A0BFAF9}" type="presParOf" srcId="{6A2BD297-20D8-410F-8886-E940617F0ABF}" destId="{43DD5740-92D0-46CB-9B79-AE80827592F3}" srcOrd="0" destOrd="0" presId="urn:microsoft.com/office/officeart/2008/layout/HorizontalMultiLevelHierarchy"/>
    <dgm:cxn modelId="{C00F42C4-3F8F-4B12-81C7-3AD4AB171DCA}" type="presParOf" srcId="{C186A38F-E2F9-459A-9DC1-1762F8DB1962}" destId="{898AB96B-B596-4871-AECB-FB3694989427}" srcOrd="11" destOrd="0" presId="urn:microsoft.com/office/officeart/2008/layout/HorizontalMultiLevelHierarchy"/>
    <dgm:cxn modelId="{7729354C-FCA9-4B28-B03E-3218058CF6E9}" type="presParOf" srcId="{898AB96B-B596-4871-AECB-FB3694989427}" destId="{1E554341-1BEA-4463-91BF-49E3CE2AFF8E}" srcOrd="0" destOrd="0" presId="urn:microsoft.com/office/officeart/2008/layout/HorizontalMultiLevelHierarchy"/>
    <dgm:cxn modelId="{4067B976-4BF1-4B99-A09B-5FEF32A96931}" type="presParOf" srcId="{898AB96B-B596-4871-AECB-FB3694989427}" destId="{C13972F0-C996-43BE-9ECB-B147C888F10B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8DAE816-1489-4964-A5B5-DE27645EF1EB}" type="doc">
      <dgm:prSet loTypeId="urn:microsoft.com/office/officeart/2005/8/layout/orgChart1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7B052732-ED31-4184-A6BC-21392FE11A0D}">
      <dgm:prSet phldrT="[Текст]"/>
      <dgm:spPr/>
      <dgm:t>
        <a:bodyPr/>
        <a:lstStyle/>
        <a:p>
          <a:r>
            <a:rPr lang="ru-RU" dirty="0" smtClean="0"/>
            <a:t>Система налогообложения для сельскохозяйственных товаропроизводителей </a:t>
          </a:r>
          <a:endParaRPr lang="ru-RU" dirty="0"/>
        </a:p>
      </dgm:t>
    </dgm:pt>
    <dgm:pt modelId="{C1E6637A-3F14-49B2-A33E-2130242A94FB}" type="parTrans" cxnId="{C39E6DE0-8549-47D0-9CAC-B51CAFA75CD0}">
      <dgm:prSet/>
      <dgm:spPr/>
      <dgm:t>
        <a:bodyPr/>
        <a:lstStyle/>
        <a:p>
          <a:endParaRPr lang="ru-RU"/>
        </a:p>
      </dgm:t>
    </dgm:pt>
    <dgm:pt modelId="{C37A7711-7142-4BAA-96F5-6AEABB02176B}" type="sibTrans" cxnId="{C39E6DE0-8549-47D0-9CAC-B51CAFA75CD0}">
      <dgm:prSet/>
      <dgm:spPr/>
      <dgm:t>
        <a:bodyPr/>
        <a:lstStyle/>
        <a:p>
          <a:endParaRPr lang="ru-RU"/>
        </a:p>
      </dgm:t>
    </dgm:pt>
    <dgm:pt modelId="{1A426967-CB60-40FC-9C57-F3F5088655F0}" type="asst">
      <dgm:prSet phldrT="[Текст]"/>
      <dgm:spPr/>
      <dgm:t>
        <a:bodyPr/>
        <a:lstStyle/>
        <a:p>
          <a:r>
            <a:rPr lang="ru-RU" dirty="0" smtClean="0"/>
            <a:t>специальный налоговый режим, который разработан и введен специально для производителей сельскохозяйственной продукции</a:t>
          </a:r>
          <a:endParaRPr lang="ru-RU" dirty="0"/>
        </a:p>
      </dgm:t>
    </dgm:pt>
    <dgm:pt modelId="{E7DD0839-6A5B-41F5-9DCA-1655E395110F}" type="parTrans" cxnId="{CD74CD7D-17A3-4272-B174-5EC7D061E5B3}">
      <dgm:prSet/>
      <dgm:spPr/>
      <dgm:t>
        <a:bodyPr/>
        <a:lstStyle/>
        <a:p>
          <a:endParaRPr lang="ru-RU"/>
        </a:p>
      </dgm:t>
    </dgm:pt>
    <dgm:pt modelId="{A14A4E79-15EC-44D7-9087-7DF846103451}" type="sibTrans" cxnId="{CD74CD7D-17A3-4272-B174-5EC7D061E5B3}">
      <dgm:prSet/>
      <dgm:spPr/>
      <dgm:t>
        <a:bodyPr/>
        <a:lstStyle/>
        <a:p>
          <a:endParaRPr lang="ru-RU"/>
        </a:p>
      </dgm:t>
    </dgm:pt>
    <dgm:pt modelId="{94CD6F39-AC13-4A0F-9AE9-8E8F47188908}">
      <dgm:prSet phldrT="[Текст]"/>
      <dgm:spPr/>
      <dgm:t>
        <a:bodyPr/>
        <a:lstStyle/>
        <a:p>
          <a:r>
            <a:rPr lang="ru-RU" dirty="0" smtClean="0"/>
            <a:t>к сельскохозяйственной продукции относится</a:t>
          </a:r>
          <a:endParaRPr lang="ru-RU" dirty="0"/>
        </a:p>
      </dgm:t>
    </dgm:pt>
    <dgm:pt modelId="{28A16BD3-6B92-4D72-9A98-2360DE5C69C1}" type="parTrans" cxnId="{5FD3D241-4EF5-4DAE-AE5F-AECDB3A45FAC}">
      <dgm:prSet/>
      <dgm:spPr/>
      <dgm:t>
        <a:bodyPr/>
        <a:lstStyle/>
        <a:p>
          <a:endParaRPr lang="ru-RU"/>
        </a:p>
      </dgm:t>
    </dgm:pt>
    <dgm:pt modelId="{F62FF56F-1996-46F6-ADCF-BBB2AA183FEF}" type="sibTrans" cxnId="{5FD3D241-4EF5-4DAE-AE5F-AECDB3A45FAC}">
      <dgm:prSet/>
      <dgm:spPr/>
      <dgm:t>
        <a:bodyPr/>
        <a:lstStyle/>
        <a:p>
          <a:endParaRPr lang="ru-RU"/>
        </a:p>
      </dgm:t>
    </dgm:pt>
    <dgm:pt modelId="{80652362-3DED-4010-8907-15EA77DD9A61}">
      <dgm:prSet phldrT="[Текст]"/>
      <dgm:spPr/>
      <dgm:t>
        <a:bodyPr/>
        <a:lstStyle/>
        <a:p>
          <a:r>
            <a:rPr lang="ru-RU" dirty="0" smtClean="0"/>
            <a:t>плательщики ЕСХН </a:t>
          </a:r>
          <a:endParaRPr lang="ru-RU" dirty="0"/>
        </a:p>
      </dgm:t>
    </dgm:pt>
    <dgm:pt modelId="{3C9957EE-0B2B-4D6B-B080-C4BF580F4405}" type="parTrans" cxnId="{2A69D043-608A-46A2-866F-903DE0238D48}">
      <dgm:prSet/>
      <dgm:spPr/>
      <dgm:t>
        <a:bodyPr/>
        <a:lstStyle/>
        <a:p>
          <a:endParaRPr lang="ru-RU"/>
        </a:p>
      </dgm:t>
    </dgm:pt>
    <dgm:pt modelId="{A6B9C096-1439-4B56-B402-5A7852670A83}" type="sibTrans" cxnId="{2A69D043-608A-46A2-866F-903DE0238D48}">
      <dgm:prSet/>
      <dgm:spPr/>
      <dgm:t>
        <a:bodyPr/>
        <a:lstStyle/>
        <a:p>
          <a:endParaRPr lang="ru-RU"/>
        </a:p>
      </dgm:t>
    </dgm:pt>
    <dgm:pt modelId="{874DC6D7-2EE4-438C-845C-59B23DDBCA05}">
      <dgm:prSet phldrT="[Текст]"/>
      <dgm:spPr/>
      <dgm:t>
        <a:bodyPr/>
        <a:lstStyle/>
        <a:p>
          <a:r>
            <a:rPr lang="ru-RU" dirty="0" smtClean="0"/>
            <a:t>переход на ЕСХН </a:t>
          </a:r>
          <a:endParaRPr lang="ru-RU" dirty="0"/>
        </a:p>
      </dgm:t>
    </dgm:pt>
    <dgm:pt modelId="{100A55C5-915F-4944-9552-9A20B74A175B}" type="parTrans" cxnId="{9B5C8D7C-5D78-4BA4-9BBB-EA1D88EC9779}">
      <dgm:prSet/>
      <dgm:spPr/>
      <dgm:t>
        <a:bodyPr/>
        <a:lstStyle/>
        <a:p>
          <a:endParaRPr lang="ru-RU"/>
        </a:p>
      </dgm:t>
    </dgm:pt>
    <dgm:pt modelId="{1A5FAB58-AE13-4D4A-BC85-413A170D976F}" type="sibTrans" cxnId="{9B5C8D7C-5D78-4BA4-9BBB-EA1D88EC9779}">
      <dgm:prSet/>
      <dgm:spPr/>
      <dgm:t>
        <a:bodyPr/>
        <a:lstStyle/>
        <a:p>
          <a:endParaRPr lang="ru-RU"/>
        </a:p>
      </dgm:t>
    </dgm:pt>
    <dgm:pt modelId="{3AD2B6FB-6966-4301-8C3F-97B2D86419CF}">
      <dgm:prSet phldrT="[Текст]"/>
      <dgm:spPr/>
      <dgm:t>
        <a:bodyPr/>
        <a:lstStyle/>
        <a:p>
          <a:r>
            <a:rPr lang="ru-RU" dirty="0" smtClean="0"/>
            <a:t>продукция растениеводства, сельского и лесного хозяйства, животноводства</a:t>
          </a:r>
          <a:endParaRPr lang="ru-RU" dirty="0"/>
        </a:p>
      </dgm:t>
    </dgm:pt>
    <dgm:pt modelId="{451423BF-59CB-424F-9A83-C124197E0299}" type="parTrans" cxnId="{7E78E4CD-9CB8-4254-A6B1-67BF27B9FE2F}">
      <dgm:prSet/>
      <dgm:spPr/>
      <dgm:t>
        <a:bodyPr/>
        <a:lstStyle/>
        <a:p>
          <a:endParaRPr lang="ru-RU"/>
        </a:p>
      </dgm:t>
    </dgm:pt>
    <dgm:pt modelId="{50CEF17E-26D3-4EEE-B9F6-66AE624CD37C}" type="sibTrans" cxnId="{7E78E4CD-9CB8-4254-A6B1-67BF27B9FE2F}">
      <dgm:prSet/>
      <dgm:spPr/>
      <dgm:t>
        <a:bodyPr/>
        <a:lstStyle/>
        <a:p>
          <a:endParaRPr lang="ru-RU"/>
        </a:p>
      </dgm:t>
    </dgm:pt>
    <dgm:pt modelId="{514CC9BF-3638-4D3F-ABE1-49A2A06C4F54}">
      <dgm:prSet phldrT="[Текст]"/>
      <dgm:spPr/>
      <dgm:t>
        <a:bodyPr/>
        <a:lstStyle/>
        <a:p>
          <a:r>
            <a:rPr lang="ru-RU" dirty="0" smtClean="0"/>
            <a:t>плательщики НДС</a:t>
          </a:r>
          <a:endParaRPr lang="ru-RU" dirty="0"/>
        </a:p>
      </dgm:t>
    </dgm:pt>
    <dgm:pt modelId="{122722D9-BD21-4C18-8EA4-FC44A8DED122}" type="parTrans" cxnId="{5862A75A-4C2C-4C20-8C7B-FDED758707E3}">
      <dgm:prSet/>
      <dgm:spPr/>
      <dgm:t>
        <a:bodyPr/>
        <a:lstStyle/>
        <a:p>
          <a:endParaRPr lang="ru-RU"/>
        </a:p>
      </dgm:t>
    </dgm:pt>
    <dgm:pt modelId="{7F710ABC-3555-4BB4-B2BC-40ADF01B1DF6}" type="sibTrans" cxnId="{5862A75A-4C2C-4C20-8C7B-FDED758707E3}">
      <dgm:prSet/>
      <dgm:spPr/>
      <dgm:t>
        <a:bodyPr/>
        <a:lstStyle/>
        <a:p>
          <a:endParaRPr lang="ru-RU"/>
        </a:p>
      </dgm:t>
    </dgm:pt>
    <dgm:pt modelId="{733B9EC3-7F6B-43D5-9CD8-F99C9E0F47E6}">
      <dgm:prSet phldrT="[Текст]"/>
      <dgm:spPr/>
      <dgm:t>
        <a:bodyPr/>
        <a:lstStyle/>
        <a:p>
          <a:r>
            <a:rPr lang="ru-RU" dirty="0" smtClean="0"/>
            <a:t>добровольно</a:t>
          </a:r>
          <a:endParaRPr lang="ru-RU" dirty="0"/>
        </a:p>
      </dgm:t>
    </dgm:pt>
    <dgm:pt modelId="{BC195E6F-0880-4E45-A06E-E16053549D1B}" type="parTrans" cxnId="{17F90341-DBDD-43CE-8888-39C412160F9A}">
      <dgm:prSet/>
      <dgm:spPr/>
      <dgm:t>
        <a:bodyPr/>
        <a:lstStyle/>
        <a:p>
          <a:endParaRPr lang="ru-RU"/>
        </a:p>
      </dgm:t>
    </dgm:pt>
    <dgm:pt modelId="{675D7399-3CB9-44D7-8B36-AFA0BD74756E}" type="sibTrans" cxnId="{17F90341-DBDD-43CE-8888-39C412160F9A}">
      <dgm:prSet/>
      <dgm:spPr/>
      <dgm:t>
        <a:bodyPr/>
        <a:lstStyle/>
        <a:p>
          <a:endParaRPr lang="ru-RU"/>
        </a:p>
      </dgm:t>
    </dgm:pt>
    <dgm:pt modelId="{FC4EC60A-40F4-4D06-A4B2-8D63FE5D7B76}" type="pres">
      <dgm:prSet presAssocID="{28DAE816-1489-4964-A5B5-DE27645EF1E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85CFB8A6-7004-44C9-816F-24B814D24198}" type="pres">
      <dgm:prSet presAssocID="{7B052732-ED31-4184-A6BC-21392FE11A0D}" presName="hierRoot1" presStyleCnt="0">
        <dgm:presLayoutVars>
          <dgm:hierBranch val="init"/>
        </dgm:presLayoutVars>
      </dgm:prSet>
      <dgm:spPr/>
    </dgm:pt>
    <dgm:pt modelId="{01462A97-C3CF-4EC6-BD80-ECB060C2203D}" type="pres">
      <dgm:prSet presAssocID="{7B052732-ED31-4184-A6BC-21392FE11A0D}" presName="rootComposite1" presStyleCnt="0"/>
      <dgm:spPr/>
    </dgm:pt>
    <dgm:pt modelId="{D570CB10-1B95-4100-B80D-CB4D705A640B}" type="pres">
      <dgm:prSet presAssocID="{7B052732-ED31-4184-A6BC-21392FE11A0D}" presName="rootText1" presStyleLbl="node0" presStyleIdx="0" presStyleCnt="1" custScaleX="217618" custScaleY="6324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73FFC7A-3C39-4D72-A9B6-1BFA470054B6}" type="pres">
      <dgm:prSet presAssocID="{7B052732-ED31-4184-A6BC-21392FE11A0D}" presName="rootConnector1" presStyleLbl="node1" presStyleIdx="0" presStyleCnt="0"/>
      <dgm:spPr/>
    </dgm:pt>
    <dgm:pt modelId="{83BDA5BF-05E9-4939-8841-4C30DE69DDBB}" type="pres">
      <dgm:prSet presAssocID="{7B052732-ED31-4184-A6BC-21392FE11A0D}" presName="hierChild2" presStyleCnt="0"/>
      <dgm:spPr/>
    </dgm:pt>
    <dgm:pt modelId="{3724BA1D-8AD9-48C3-BDD6-49ED47884114}" type="pres">
      <dgm:prSet presAssocID="{28A16BD3-6B92-4D72-9A98-2360DE5C69C1}" presName="Name37" presStyleLbl="parChTrans1D2" presStyleIdx="0" presStyleCnt="4"/>
      <dgm:spPr/>
    </dgm:pt>
    <dgm:pt modelId="{A20C7655-82FC-41C9-9194-4F0849CC3322}" type="pres">
      <dgm:prSet presAssocID="{94CD6F39-AC13-4A0F-9AE9-8E8F47188908}" presName="hierRoot2" presStyleCnt="0">
        <dgm:presLayoutVars>
          <dgm:hierBranch val="init"/>
        </dgm:presLayoutVars>
      </dgm:prSet>
      <dgm:spPr/>
    </dgm:pt>
    <dgm:pt modelId="{730B1A7B-8FCD-4E5C-A789-10381C95ADF6}" type="pres">
      <dgm:prSet presAssocID="{94CD6F39-AC13-4A0F-9AE9-8E8F47188908}" presName="rootComposite" presStyleCnt="0"/>
      <dgm:spPr/>
    </dgm:pt>
    <dgm:pt modelId="{067547CC-0BA3-43BB-9370-3999A422BB2B}" type="pres">
      <dgm:prSet presAssocID="{94CD6F39-AC13-4A0F-9AE9-8E8F47188908}" presName="rootText" presStyleLbl="node2" presStyleIdx="0" presStyleCnt="3" custScaleX="13501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74494C6-A0A2-4FFD-B714-C51555CCBF9F}" type="pres">
      <dgm:prSet presAssocID="{94CD6F39-AC13-4A0F-9AE9-8E8F47188908}" presName="rootConnector" presStyleLbl="node2" presStyleIdx="0" presStyleCnt="3"/>
      <dgm:spPr/>
    </dgm:pt>
    <dgm:pt modelId="{C94F5E69-00EF-4C98-8C0E-B106F457C142}" type="pres">
      <dgm:prSet presAssocID="{94CD6F39-AC13-4A0F-9AE9-8E8F47188908}" presName="hierChild4" presStyleCnt="0"/>
      <dgm:spPr/>
    </dgm:pt>
    <dgm:pt modelId="{88417FE9-561A-4001-A93A-94D86B8214B7}" type="pres">
      <dgm:prSet presAssocID="{451423BF-59CB-424F-9A83-C124197E0299}" presName="Name37" presStyleLbl="parChTrans1D3" presStyleIdx="0" presStyleCnt="3"/>
      <dgm:spPr/>
    </dgm:pt>
    <dgm:pt modelId="{3032B17F-FBE8-4DD7-92BD-9E55CDA8BC0F}" type="pres">
      <dgm:prSet presAssocID="{3AD2B6FB-6966-4301-8C3F-97B2D86419CF}" presName="hierRoot2" presStyleCnt="0">
        <dgm:presLayoutVars>
          <dgm:hierBranch val="init"/>
        </dgm:presLayoutVars>
      </dgm:prSet>
      <dgm:spPr/>
    </dgm:pt>
    <dgm:pt modelId="{D493E4C3-1BE9-45AF-9289-D4CED920517C}" type="pres">
      <dgm:prSet presAssocID="{3AD2B6FB-6966-4301-8C3F-97B2D86419CF}" presName="rootComposite" presStyleCnt="0"/>
      <dgm:spPr/>
    </dgm:pt>
    <dgm:pt modelId="{A4A9415F-6BD6-43F4-ACCA-E87A993EA07B}" type="pres">
      <dgm:prSet presAssocID="{3AD2B6FB-6966-4301-8C3F-97B2D86419CF}" presName="rootText" presStyleLbl="node3" presStyleIdx="0" presStyleCnt="3" custScaleX="13452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0A98F4C-AD37-44EE-8074-51161B06CAC6}" type="pres">
      <dgm:prSet presAssocID="{3AD2B6FB-6966-4301-8C3F-97B2D86419CF}" presName="rootConnector" presStyleLbl="node3" presStyleIdx="0" presStyleCnt="3"/>
      <dgm:spPr/>
    </dgm:pt>
    <dgm:pt modelId="{598CC856-2E4C-496C-ACD2-85746C088900}" type="pres">
      <dgm:prSet presAssocID="{3AD2B6FB-6966-4301-8C3F-97B2D86419CF}" presName="hierChild4" presStyleCnt="0"/>
      <dgm:spPr/>
    </dgm:pt>
    <dgm:pt modelId="{B5EFB804-77AE-4D19-8822-0A158BEEB9EE}" type="pres">
      <dgm:prSet presAssocID="{3AD2B6FB-6966-4301-8C3F-97B2D86419CF}" presName="hierChild5" presStyleCnt="0"/>
      <dgm:spPr/>
    </dgm:pt>
    <dgm:pt modelId="{485E925A-FDFD-4017-A647-B8D22A134DA6}" type="pres">
      <dgm:prSet presAssocID="{94CD6F39-AC13-4A0F-9AE9-8E8F47188908}" presName="hierChild5" presStyleCnt="0"/>
      <dgm:spPr/>
    </dgm:pt>
    <dgm:pt modelId="{7846F521-4D0E-4426-A177-3B881651ECFD}" type="pres">
      <dgm:prSet presAssocID="{3C9957EE-0B2B-4D6B-B080-C4BF580F4405}" presName="Name37" presStyleLbl="parChTrans1D2" presStyleIdx="1" presStyleCnt="4"/>
      <dgm:spPr/>
    </dgm:pt>
    <dgm:pt modelId="{47D814D0-14CD-48C8-8B19-8AD18208B64A}" type="pres">
      <dgm:prSet presAssocID="{80652362-3DED-4010-8907-15EA77DD9A61}" presName="hierRoot2" presStyleCnt="0">
        <dgm:presLayoutVars>
          <dgm:hierBranch val="init"/>
        </dgm:presLayoutVars>
      </dgm:prSet>
      <dgm:spPr/>
    </dgm:pt>
    <dgm:pt modelId="{9181CFDB-6B3E-415B-829C-A9973F551DB0}" type="pres">
      <dgm:prSet presAssocID="{80652362-3DED-4010-8907-15EA77DD9A61}" presName="rootComposite" presStyleCnt="0"/>
      <dgm:spPr/>
    </dgm:pt>
    <dgm:pt modelId="{B94518BF-9733-48EA-A89A-71C60C5581E2}" type="pres">
      <dgm:prSet presAssocID="{80652362-3DED-4010-8907-15EA77DD9A61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63F6B6C-C877-4A47-9BBC-D24C055D8BC8}" type="pres">
      <dgm:prSet presAssocID="{80652362-3DED-4010-8907-15EA77DD9A61}" presName="rootConnector" presStyleLbl="node2" presStyleIdx="1" presStyleCnt="3"/>
      <dgm:spPr/>
    </dgm:pt>
    <dgm:pt modelId="{602BF769-719E-4BBA-99EC-B9FA74AAD42E}" type="pres">
      <dgm:prSet presAssocID="{80652362-3DED-4010-8907-15EA77DD9A61}" presName="hierChild4" presStyleCnt="0"/>
      <dgm:spPr/>
    </dgm:pt>
    <dgm:pt modelId="{FDE6D652-5FC9-44CA-8707-800156F37950}" type="pres">
      <dgm:prSet presAssocID="{122722D9-BD21-4C18-8EA4-FC44A8DED122}" presName="Name37" presStyleLbl="parChTrans1D3" presStyleIdx="1" presStyleCnt="3"/>
      <dgm:spPr/>
    </dgm:pt>
    <dgm:pt modelId="{831F7A1F-F177-40F0-BBEF-F7A129AA570D}" type="pres">
      <dgm:prSet presAssocID="{514CC9BF-3638-4D3F-ABE1-49A2A06C4F54}" presName="hierRoot2" presStyleCnt="0">
        <dgm:presLayoutVars>
          <dgm:hierBranch val="init"/>
        </dgm:presLayoutVars>
      </dgm:prSet>
      <dgm:spPr/>
    </dgm:pt>
    <dgm:pt modelId="{812175A8-F40E-4048-BA15-ED9ACFDCC606}" type="pres">
      <dgm:prSet presAssocID="{514CC9BF-3638-4D3F-ABE1-49A2A06C4F54}" presName="rootComposite" presStyleCnt="0"/>
      <dgm:spPr/>
    </dgm:pt>
    <dgm:pt modelId="{0794E867-4125-4C9F-975B-22F4081E49E7}" type="pres">
      <dgm:prSet presAssocID="{514CC9BF-3638-4D3F-ABE1-49A2A06C4F54}" presName="rootText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6EEE967-93AC-4B12-9196-FB94449F9339}" type="pres">
      <dgm:prSet presAssocID="{514CC9BF-3638-4D3F-ABE1-49A2A06C4F54}" presName="rootConnector" presStyleLbl="node3" presStyleIdx="1" presStyleCnt="3"/>
      <dgm:spPr/>
    </dgm:pt>
    <dgm:pt modelId="{ABC8395C-9A8E-4E47-9692-CCF4F0AD4795}" type="pres">
      <dgm:prSet presAssocID="{514CC9BF-3638-4D3F-ABE1-49A2A06C4F54}" presName="hierChild4" presStyleCnt="0"/>
      <dgm:spPr/>
    </dgm:pt>
    <dgm:pt modelId="{BD5C24DC-1D11-4BD4-880A-41547EBEAE61}" type="pres">
      <dgm:prSet presAssocID="{514CC9BF-3638-4D3F-ABE1-49A2A06C4F54}" presName="hierChild5" presStyleCnt="0"/>
      <dgm:spPr/>
    </dgm:pt>
    <dgm:pt modelId="{AA0DEED8-C9CC-4BE0-84ED-63792CE7B428}" type="pres">
      <dgm:prSet presAssocID="{80652362-3DED-4010-8907-15EA77DD9A61}" presName="hierChild5" presStyleCnt="0"/>
      <dgm:spPr/>
    </dgm:pt>
    <dgm:pt modelId="{1D89AC22-5FE3-4BE3-B9A2-73A4D7102423}" type="pres">
      <dgm:prSet presAssocID="{100A55C5-915F-4944-9552-9A20B74A175B}" presName="Name37" presStyleLbl="parChTrans1D2" presStyleIdx="2" presStyleCnt="4"/>
      <dgm:spPr/>
    </dgm:pt>
    <dgm:pt modelId="{74F3E16F-4E51-4A3C-BF23-245A50D23F63}" type="pres">
      <dgm:prSet presAssocID="{874DC6D7-2EE4-438C-845C-59B23DDBCA05}" presName="hierRoot2" presStyleCnt="0">
        <dgm:presLayoutVars>
          <dgm:hierBranch val="init"/>
        </dgm:presLayoutVars>
      </dgm:prSet>
      <dgm:spPr/>
    </dgm:pt>
    <dgm:pt modelId="{2E4FE63D-0688-474B-8181-9A1C38554DB7}" type="pres">
      <dgm:prSet presAssocID="{874DC6D7-2EE4-438C-845C-59B23DDBCA05}" presName="rootComposite" presStyleCnt="0"/>
      <dgm:spPr/>
    </dgm:pt>
    <dgm:pt modelId="{5DD92912-1644-47AA-BF96-922E5C729E18}" type="pres">
      <dgm:prSet presAssocID="{874DC6D7-2EE4-438C-845C-59B23DDBCA05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5E96532-0DA6-44B4-9066-62A0DF4981F4}" type="pres">
      <dgm:prSet presAssocID="{874DC6D7-2EE4-438C-845C-59B23DDBCA05}" presName="rootConnector" presStyleLbl="node2" presStyleIdx="2" presStyleCnt="3"/>
      <dgm:spPr/>
    </dgm:pt>
    <dgm:pt modelId="{1EBF1652-0856-4504-B090-6D47819C91B1}" type="pres">
      <dgm:prSet presAssocID="{874DC6D7-2EE4-438C-845C-59B23DDBCA05}" presName="hierChild4" presStyleCnt="0"/>
      <dgm:spPr/>
    </dgm:pt>
    <dgm:pt modelId="{017F1842-4E2B-4FA7-A0EF-AACF2CA50B97}" type="pres">
      <dgm:prSet presAssocID="{BC195E6F-0880-4E45-A06E-E16053549D1B}" presName="Name37" presStyleLbl="parChTrans1D3" presStyleIdx="2" presStyleCnt="3"/>
      <dgm:spPr/>
    </dgm:pt>
    <dgm:pt modelId="{82EBBC39-836A-4669-BD60-CBEFDD011ED8}" type="pres">
      <dgm:prSet presAssocID="{733B9EC3-7F6B-43D5-9CD8-F99C9E0F47E6}" presName="hierRoot2" presStyleCnt="0">
        <dgm:presLayoutVars>
          <dgm:hierBranch val="init"/>
        </dgm:presLayoutVars>
      </dgm:prSet>
      <dgm:spPr/>
    </dgm:pt>
    <dgm:pt modelId="{E862263E-207D-407C-BEA5-C9BD31C295B2}" type="pres">
      <dgm:prSet presAssocID="{733B9EC3-7F6B-43D5-9CD8-F99C9E0F47E6}" presName="rootComposite" presStyleCnt="0"/>
      <dgm:spPr/>
    </dgm:pt>
    <dgm:pt modelId="{1F504A61-7F69-47D0-8973-8393B97E0E10}" type="pres">
      <dgm:prSet presAssocID="{733B9EC3-7F6B-43D5-9CD8-F99C9E0F47E6}" presName="rootText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6AA2FDC-C2A1-4159-8B8E-41A5A6B75263}" type="pres">
      <dgm:prSet presAssocID="{733B9EC3-7F6B-43D5-9CD8-F99C9E0F47E6}" presName="rootConnector" presStyleLbl="node3" presStyleIdx="2" presStyleCnt="3"/>
      <dgm:spPr/>
    </dgm:pt>
    <dgm:pt modelId="{7CA9D2A9-5534-435C-9AFD-13111970E9EF}" type="pres">
      <dgm:prSet presAssocID="{733B9EC3-7F6B-43D5-9CD8-F99C9E0F47E6}" presName="hierChild4" presStyleCnt="0"/>
      <dgm:spPr/>
    </dgm:pt>
    <dgm:pt modelId="{6CB4EA46-E98D-4D48-A382-574088B2845A}" type="pres">
      <dgm:prSet presAssocID="{733B9EC3-7F6B-43D5-9CD8-F99C9E0F47E6}" presName="hierChild5" presStyleCnt="0"/>
      <dgm:spPr/>
    </dgm:pt>
    <dgm:pt modelId="{2A2AC529-BCA7-403A-A641-35CA7E650896}" type="pres">
      <dgm:prSet presAssocID="{874DC6D7-2EE4-438C-845C-59B23DDBCA05}" presName="hierChild5" presStyleCnt="0"/>
      <dgm:spPr/>
    </dgm:pt>
    <dgm:pt modelId="{816A5059-BE99-4326-879E-69F9A27B06D4}" type="pres">
      <dgm:prSet presAssocID="{7B052732-ED31-4184-A6BC-21392FE11A0D}" presName="hierChild3" presStyleCnt="0"/>
      <dgm:spPr/>
    </dgm:pt>
    <dgm:pt modelId="{280DF514-CBC4-4B21-B436-DF551E2261C4}" type="pres">
      <dgm:prSet presAssocID="{E7DD0839-6A5B-41F5-9DCA-1655E395110F}" presName="Name111" presStyleLbl="parChTrans1D2" presStyleIdx="3" presStyleCnt="4"/>
      <dgm:spPr/>
    </dgm:pt>
    <dgm:pt modelId="{5D131442-7B8F-4D8C-B709-DE75CCF236E3}" type="pres">
      <dgm:prSet presAssocID="{1A426967-CB60-40FC-9C57-F3F5088655F0}" presName="hierRoot3" presStyleCnt="0">
        <dgm:presLayoutVars>
          <dgm:hierBranch val="init"/>
        </dgm:presLayoutVars>
      </dgm:prSet>
      <dgm:spPr/>
    </dgm:pt>
    <dgm:pt modelId="{FEB88462-7374-41D5-AF50-B6970FC8EC96}" type="pres">
      <dgm:prSet presAssocID="{1A426967-CB60-40FC-9C57-F3F5088655F0}" presName="rootComposite3" presStyleCnt="0"/>
      <dgm:spPr/>
    </dgm:pt>
    <dgm:pt modelId="{A308C6A5-9EE0-4434-8A34-0573371B9D95}" type="pres">
      <dgm:prSet presAssocID="{1A426967-CB60-40FC-9C57-F3F5088655F0}" presName="rootText3" presStyleLbl="asst1" presStyleIdx="0" presStyleCnt="1" custScaleX="18285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4E1944D-D216-4300-B55E-236F6A12DB75}" type="pres">
      <dgm:prSet presAssocID="{1A426967-CB60-40FC-9C57-F3F5088655F0}" presName="rootConnector3" presStyleLbl="asst1" presStyleIdx="0" presStyleCnt="1"/>
      <dgm:spPr/>
    </dgm:pt>
    <dgm:pt modelId="{FF143F9B-6C14-48A9-BCCD-B8E5802FF42C}" type="pres">
      <dgm:prSet presAssocID="{1A426967-CB60-40FC-9C57-F3F5088655F0}" presName="hierChild6" presStyleCnt="0"/>
      <dgm:spPr/>
    </dgm:pt>
    <dgm:pt modelId="{B73B75DF-DE97-4927-B348-81CEC890AAF7}" type="pres">
      <dgm:prSet presAssocID="{1A426967-CB60-40FC-9C57-F3F5088655F0}" presName="hierChild7" presStyleCnt="0"/>
      <dgm:spPr/>
    </dgm:pt>
  </dgm:ptLst>
  <dgm:cxnLst>
    <dgm:cxn modelId="{087ACC93-061E-4C1C-BD6D-FA88EDDAD801}" type="presOf" srcId="{514CC9BF-3638-4D3F-ABE1-49A2A06C4F54}" destId="{86EEE967-93AC-4B12-9196-FB94449F9339}" srcOrd="1" destOrd="0" presId="urn:microsoft.com/office/officeart/2005/8/layout/orgChart1"/>
    <dgm:cxn modelId="{E7107815-3BF5-4DBF-9945-797DCC40C200}" type="presOf" srcId="{7B052732-ED31-4184-A6BC-21392FE11A0D}" destId="{473FFC7A-3C39-4D72-A9B6-1BFA470054B6}" srcOrd="1" destOrd="0" presId="urn:microsoft.com/office/officeart/2005/8/layout/orgChart1"/>
    <dgm:cxn modelId="{2E7722DB-DF02-4D0B-9DFC-CCF78E1DDB9E}" type="presOf" srcId="{94CD6F39-AC13-4A0F-9AE9-8E8F47188908}" destId="{174494C6-A0A2-4FFD-B714-C51555CCBF9F}" srcOrd="1" destOrd="0" presId="urn:microsoft.com/office/officeart/2005/8/layout/orgChart1"/>
    <dgm:cxn modelId="{F901283E-C1FD-4647-B83C-8C83FE5B0A64}" type="presOf" srcId="{733B9EC3-7F6B-43D5-9CD8-F99C9E0F47E6}" destId="{1F504A61-7F69-47D0-8973-8393B97E0E10}" srcOrd="0" destOrd="0" presId="urn:microsoft.com/office/officeart/2005/8/layout/orgChart1"/>
    <dgm:cxn modelId="{6075306B-1F0A-44C1-A461-2810C75CCE14}" type="presOf" srcId="{80652362-3DED-4010-8907-15EA77DD9A61}" destId="{B94518BF-9733-48EA-A89A-71C60C5581E2}" srcOrd="0" destOrd="0" presId="urn:microsoft.com/office/officeart/2005/8/layout/orgChart1"/>
    <dgm:cxn modelId="{7DC1E7F7-B8C6-4F9A-B391-6F993B83AA6A}" type="presOf" srcId="{122722D9-BD21-4C18-8EA4-FC44A8DED122}" destId="{FDE6D652-5FC9-44CA-8707-800156F37950}" srcOrd="0" destOrd="0" presId="urn:microsoft.com/office/officeart/2005/8/layout/orgChart1"/>
    <dgm:cxn modelId="{902F9471-518C-40E0-9534-BEB57845D41F}" type="presOf" srcId="{28A16BD3-6B92-4D72-9A98-2360DE5C69C1}" destId="{3724BA1D-8AD9-48C3-BDD6-49ED47884114}" srcOrd="0" destOrd="0" presId="urn:microsoft.com/office/officeart/2005/8/layout/orgChart1"/>
    <dgm:cxn modelId="{5862A75A-4C2C-4C20-8C7B-FDED758707E3}" srcId="{80652362-3DED-4010-8907-15EA77DD9A61}" destId="{514CC9BF-3638-4D3F-ABE1-49A2A06C4F54}" srcOrd="0" destOrd="0" parTransId="{122722D9-BD21-4C18-8EA4-FC44A8DED122}" sibTransId="{7F710ABC-3555-4BB4-B2BC-40ADF01B1DF6}"/>
    <dgm:cxn modelId="{17F90341-DBDD-43CE-8888-39C412160F9A}" srcId="{874DC6D7-2EE4-438C-845C-59B23DDBCA05}" destId="{733B9EC3-7F6B-43D5-9CD8-F99C9E0F47E6}" srcOrd="0" destOrd="0" parTransId="{BC195E6F-0880-4E45-A06E-E16053549D1B}" sibTransId="{675D7399-3CB9-44D7-8B36-AFA0BD74756E}"/>
    <dgm:cxn modelId="{6737C7E0-9085-4CA3-B68B-5DFC0C956B06}" type="presOf" srcId="{1A426967-CB60-40FC-9C57-F3F5088655F0}" destId="{A308C6A5-9EE0-4434-8A34-0573371B9D95}" srcOrd="0" destOrd="0" presId="urn:microsoft.com/office/officeart/2005/8/layout/orgChart1"/>
    <dgm:cxn modelId="{CD74CD7D-17A3-4272-B174-5EC7D061E5B3}" srcId="{7B052732-ED31-4184-A6BC-21392FE11A0D}" destId="{1A426967-CB60-40FC-9C57-F3F5088655F0}" srcOrd="0" destOrd="0" parTransId="{E7DD0839-6A5B-41F5-9DCA-1655E395110F}" sibTransId="{A14A4E79-15EC-44D7-9087-7DF846103451}"/>
    <dgm:cxn modelId="{47C28BF5-DBA1-40CE-8678-E68C95CA1968}" type="presOf" srcId="{733B9EC3-7F6B-43D5-9CD8-F99C9E0F47E6}" destId="{36AA2FDC-C2A1-4159-8B8E-41A5A6B75263}" srcOrd="1" destOrd="0" presId="urn:microsoft.com/office/officeart/2005/8/layout/orgChart1"/>
    <dgm:cxn modelId="{0C7C50BA-4044-415D-B208-6459CCF8AB92}" type="presOf" srcId="{3AD2B6FB-6966-4301-8C3F-97B2D86419CF}" destId="{A4A9415F-6BD6-43F4-ACCA-E87A993EA07B}" srcOrd="0" destOrd="0" presId="urn:microsoft.com/office/officeart/2005/8/layout/orgChart1"/>
    <dgm:cxn modelId="{1DC39799-AADC-4270-A569-274334C5017E}" type="presOf" srcId="{7B052732-ED31-4184-A6BC-21392FE11A0D}" destId="{D570CB10-1B95-4100-B80D-CB4D705A640B}" srcOrd="0" destOrd="0" presId="urn:microsoft.com/office/officeart/2005/8/layout/orgChart1"/>
    <dgm:cxn modelId="{CA513C9E-32F6-4EA7-8A78-D18404E177FB}" type="presOf" srcId="{3C9957EE-0B2B-4D6B-B080-C4BF580F4405}" destId="{7846F521-4D0E-4426-A177-3B881651ECFD}" srcOrd="0" destOrd="0" presId="urn:microsoft.com/office/officeart/2005/8/layout/orgChart1"/>
    <dgm:cxn modelId="{2507B843-9EAF-44D0-9030-133B2967A394}" type="presOf" srcId="{94CD6F39-AC13-4A0F-9AE9-8E8F47188908}" destId="{067547CC-0BA3-43BB-9370-3999A422BB2B}" srcOrd="0" destOrd="0" presId="urn:microsoft.com/office/officeart/2005/8/layout/orgChart1"/>
    <dgm:cxn modelId="{F7B4FA8A-435A-4DB1-ACBC-FADD7FC3E0B7}" type="presOf" srcId="{E7DD0839-6A5B-41F5-9DCA-1655E395110F}" destId="{280DF514-CBC4-4B21-B436-DF551E2261C4}" srcOrd="0" destOrd="0" presId="urn:microsoft.com/office/officeart/2005/8/layout/orgChart1"/>
    <dgm:cxn modelId="{16D0451C-127C-4EF9-ACF9-C243D451E4C8}" type="presOf" srcId="{1A426967-CB60-40FC-9C57-F3F5088655F0}" destId="{94E1944D-D216-4300-B55E-236F6A12DB75}" srcOrd="1" destOrd="0" presId="urn:microsoft.com/office/officeart/2005/8/layout/orgChart1"/>
    <dgm:cxn modelId="{7E78E4CD-9CB8-4254-A6B1-67BF27B9FE2F}" srcId="{94CD6F39-AC13-4A0F-9AE9-8E8F47188908}" destId="{3AD2B6FB-6966-4301-8C3F-97B2D86419CF}" srcOrd="0" destOrd="0" parTransId="{451423BF-59CB-424F-9A83-C124197E0299}" sibTransId="{50CEF17E-26D3-4EEE-B9F6-66AE624CD37C}"/>
    <dgm:cxn modelId="{2A69D043-608A-46A2-866F-903DE0238D48}" srcId="{7B052732-ED31-4184-A6BC-21392FE11A0D}" destId="{80652362-3DED-4010-8907-15EA77DD9A61}" srcOrd="2" destOrd="0" parTransId="{3C9957EE-0B2B-4D6B-B080-C4BF580F4405}" sibTransId="{A6B9C096-1439-4B56-B402-5A7852670A83}"/>
    <dgm:cxn modelId="{5FD3D241-4EF5-4DAE-AE5F-AECDB3A45FAC}" srcId="{7B052732-ED31-4184-A6BC-21392FE11A0D}" destId="{94CD6F39-AC13-4A0F-9AE9-8E8F47188908}" srcOrd="1" destOrd="0" parTransId="{28A16BD3-6B92-4D72-9A98-2360DE5C69C1}" sibTransId="{F62FF56F-1996-46F6-ADCF-BBB2AA183FEF}"/>
    <dgm:cxn modelId="{8DB4F007-8613-46EF-9A95-CC06834C15B5}" type="presOf" srcId="{874DC6D7-2EE4-438C-845C-59B23DDBCA05}" destId="{5DD92912-1644-47AA-BF96-922E5C729E18}" srcOrd="0" destOrd="0" presId="urn:microsoft.com/office/officeart/2005/8/layout/orgChart1"/>
    <dgm:cxn modelId="{E9882DE7-66CE-4542-9229-CB2FE8C35EF9}" type="presOf" srcId="{28DAE816-1489-4964-A5B5-DE27645EF1EB}" destId="{FC4EC60A-40F4-4D06-A4B2-8D63FE5D7B76}" srcOrd="0" destOrd="0" presId="urn:microsoft.com/office/officeart/2005/8/layout/orgChart1"/>
    <dgm:cxn modelId="{198A8BCA-9CB2-41A8-A9B9-BBD0A768F7E3}" type="presOf" srcId="{80652362-3DED-4010-8907-15EA77DD9A61}" destId="{F63F6B6C-C877-4A47-9BBC-D24C055D8BC8}" srcOrd="1" destOrd="0" presId="urn:microsoft.com/office/officeart/2005/8/layout/orgChart1"/>
    <dgm:cxn modelId="{C39E6DE0-8549-47D0-9CAC-B51CAFA75CD0}" srcId="{28DAE816-1489-4964-A5B5-DE27645EF1EB}" destId="{7B052732-ED31-4184-A6BC-21392FE11A0D}" srcOrd="0" destOrd="0" parTransId="{C1E6637A-3F14-49B2-A33E-2130242A94FB}" sibTransId="{C37A7711-7142-4BAA-96F5-6AEABB02176B}"/>
    <dgm:cxn modelId="{FCB905FC-51C9-4736-9CB7-7742416A3EA2}" type="presOf" srcId="{100A55C5-915F-4944-9552-9A20B74A175B}" destId="{1D89AC22-5FE3-4BE3-B9A2-73A4D7102423}" srcOrd="0" destOrd="0" presId="urn:microsoft.com/office/officeart/2005/8/layout/orgChart1"/>
    <dgm:cxn modelId="{C8D8257C-5375-4189-ABA9-803E6F793419}" type="presOf" srcId="{874DC6D7-2EE4-438C-845C-59B23DDBCA05}" destId="{05E96532-0DA6-44B4-9066-62A0DF4981F4}" srcOrd="1" destOrd="0" presId="urn:microsoft.com/office/officeart/2005/8/layout/orgChart1"/>
    <dgm:cxn modelId="{6F475241-CBD0-4C88-851A-0C2F0F8AA0B7}" type="presOf" srcId="{514CC9BF-3638-4D3F-ABE1-49A2A06C4F54}" destId="{0794E867-4125-4C9F-975B-22F4081E49E7}" srcOrd="0" destOrd="0" presId="urn:microsoft.com/office/officeart/2005/8/layout/orgChart1"/>
    <dgm:cxn modelId="{9B5C8D7C-5D78-4BA4-9BBB-EA1D88EC9779}" srcId="{7B052732-ED31-4184-A6BC-21392FE11A0D}" destId="{874DC6D7-2EE4-438C-845C-59B23DDBCA05}" srcOrd="3" destOrd="0" parTransId="{100A55C5-915F-4944-9552-9A20B74A175B}" sibTransId="{1A5FAB58-AE13-4D4A-BC85-413A170D976F}"/>
    <dgm:cxn modelId="{869A6A96-1ADB-4407-9323-0C0AF1A013B2}" type="presOf" srcId="{3AD2B6FB-6966-4301-8C3F-97B2D86419CF}" destId="{10A98F4C-AD37-44EE-8074-51161B06CAC6}" srcOrd="1" destOrd="0" presId="urn:microsoft.com/office/officeart/2005/8/layout/orgChart1"/>
    <dgm:cxn modelId="{B0105244-6041-4091-80BC-0D9307CE9C51}" type="presOf" srcId="{451423BF-59CB-424F-9A83-C124197E0299}" destId="{88417FE9-561A-4001-A93A-94D86B8214B7}" srcOrd="0" destOrd="0" presId="urn:microsoft.com/office/officeart/2005/8/layout/orgChart1"/>
    <dgm:cxn modelId="{37878B7F-EE2D-4B20-8CBD-1C3D410D8FDC}" type="presOf" srcId="{BC195E6F-0880-4E45-A06E-E16053549D1B}" destId="{017F1842-4E2B-4FA7-A0EF-AACF2CA50B97}" srcOrd="0" destOrd="0" presId="urn:microsoft.com/office/officeart/2005/8/layout/orgChart1"/>
    <dgm:cxn modelId="{CAC06513-A845-4818-85FA-46E06CCF2318}" type="presParOf" srcId="{FC4EC60A-40F4-4D06-A4B2-8D63FE5D7B76}" destId="{85CFB8A6-7004-44C9-816F-24B814D24198}" srcOrd="0" destOrd="0" presId="urn:microsoft.com/office/officeart/2005/8/layout/orgChart1"/>
    <dgm:cxn modelId="{CFA9861C-2030-496F-8709-7C5A2BCCEFA4}" type="presParOf" srcId="{85CFB8A6-7004-44C9-816F-24B814D24198}" destId="{01462A97-C3CF-4EC6-BD80-ECB060C2203D}" srcOrd="0" destOrd="0" presId="urn:microsoft.com/office/officeart/2005/8/layout/orgChart1"/>
    <dgm:cxn modelId="{5ACDDE88-D228-48D2-B7E1-D8F7B3768AE8}" type="presParOf" srcId="{01462A97-C3CF-4EC6-BD80-ECB060C2203D}" destId="{D570CB10-1B95-4100-B80D-CB4D705A640B}" srcOrd="0" destOrd="0" presId="urn:microsoft.com/office/officeart/2005/8/layout/orgChart1"/>
    <dgm:cxn modelId="{1168EBB1-B691-4E2B-99F9-93E5D464C4BD}" type="presParOf" srcId="{01462A97-C3CF-4EC6-BD80-ECB060C2203D}" destId="{473FFC7A-3C39-4D72-A9B6-1BFA470054B6}" srcOrd="1" destOrd="0" presId="urn:microsoft.com/office/officeart/2005/8/layout/orgChart1"/>
    <dgm:cxn modelId="{F56409CB-7C3C-405E-8A78-2B53A9442736}" type="presParOf" srcId="{85CFB8A6-7004-44C9-816F-24B814D24198}" destId="{83BDA5BF-05E9-4939-8841-4C30DE69DDBB}" srcOrd="1" destOrd="0" presId="urn:microsoft.com/office/officeart/2005/8/layout/orgChart1"/>
    <dgm:cxn modelId="{FDD38D14-7C38-454B-82F8-AA0FBFA643B0}" type="presParOf" srcId="{83BDA5BF-05E9-4939-8841-4C30DE69DDBB}" destId="{3724BA1D-8AD9-48C3-BDD6-49ED47884114}" srcOrd="0" destOrd="0" presId="urn:microsoft.com/office/officeart/2005/8/layout/orgChart1"/>
    <dgm:cxn modelId="{E3D7EAF4-B258-458F-A574-E82D296D1BA9}" type="presParOf" srcId="{83BDA5BF-05E9-4939-8841-4C30DE69DDBB}" destId="{A20C7655-82FC-41C9-9194-4F0849CC3322}" srcOrd="1" destOrd="0" presId="urn:microsoft.com/office/officeart/2005/8/layout/orgChart1"/>
    <dgm:cxn modelId="{CBB06651-048B-4369-8DF1-0DB7C972AD18}" type="presParOf" srcId="{A20C7655-82FC-41C9-9194-4F0849CC3322}" destId="{730B1A7B-8FCD-4E5C-A789-10381C95ADF6}" srcOrd="0" destOrd="0" presId="urn:microsoft.com/office/officeart/2005/8/layout/orgChart1"/>
    <dgm:cxn modelId="{5645BFE5-6E29-4D94-ACCD-C7C44F26598D}" type="presParOf" srcId="{730B1A7B-8FCD-4E5C-A789-10381C95ADF6}" destId="{067547CC-0BA3-43BB-9370-3999A422BB2B}" srcOrd="0" destOrd="0" presId="urn:microsoft.com/office/officeart/2005/8/layout/orgChart1"/>
    <dgm:cxn modelId="{ED4DBD5E-C946-4DC4-9782-A5FC2E3E5E5F}" type="presParOf" srcId="{730B1A7B-8FCD-4E5C-A789-10381C95ADF6}" destId="{174494C6-A0A2-4FFD-B714-C51555CCBF9F}" srcOrd="1" destOrd="0" presId="urn:microsoft.com/office/officeart/2005/8/layout/orgChart1"/>
    <dgm:cxn modelId="{F6F0FE56-7A80-4C7A-BAB5-ED3C40865CC6}" type="presParOf" srcId="{A20C7655-82FC-41C9-9194-4F0849CC3322}" destId="{C94F5E69-00EF-4C98-8C0E-B106F457C142}" srcOrd="1" destOrd="0" presId="urn:microsoft.com/office/officeart/2005/8/layout/orgChart1"/>
    <dgm:cxn modelId="{1A891D69-39CE-4896-B133-0D7E5F744336}" type="presParOf" srcId="{C94F5E69-00EF-4C98-8C0E-B106F457C142}" destId="{88417FE9-561A-4001-A93A-94D86B8214B7}" srcOrd="0" destOrd="0" presId="urn:microsoft.com/office/officeart/2005/8/layout/orgChart1"/>
    <dgm:cxn modelId="{42A26760-6D9A-4357-80DD-BFA71D6AEDED}" type="presParOf" srcId="{C94F5E69-00EF-4C98-8C0E-B106F457C142}" destId="{3032B17F-FBE8-4DD7-92BD-9E55CDA8BC0F}" srcOrd="1" destOrd="0" presId="urn:microsoft.com/office/officeart/2005/8/layout/orgChart1"/>
    <dgm:cxn modelId="{EBEC38FF-5C76-44FE-937E-076BBA3D74D7}" type="presParOf" srcId="{3032B17F-FBE8-4DD7-92BD-9E55CDA8BC0F}" destId="{D493E4C3-1BE9-45AF-9289-D4CED920517C}" srcOrd="0" destOrd="0" presId="urn:microsoft.com/office/officeart/2005/8/layout/orgChart1"/>
    <dgm:cxn modelId="{5517064B-0485-4EFD-8D21-0D6D265CDBAB}" type="presParOf" srcId="{D493E4C3-1BE9-45AF-9289-D4CED920517C}" destId="{A4A9415F-6BD6-43F4-ACCA-E87A993EA07B}" srcOrd="0" destOrd="0" presId="urn:microsoft.com/office/officeart/2005/8/layout/orgChart1"/>
    <dgm:cxn modelId="{A3815B8E-CA08-4403-B69F-154210473488}" type="presParOf" srcId="{D493E4C3-1BE9-45AF-9289-D4CED920517C}" destId="{10A98F4C-AD37-44EE-8074-51161B06CAC6}" srcOrd="1" destOrd="0" presId="urn:microsoft.com/office/officeart/2005/8/layout/orgChart1"/>
    <dgm:cxn modelId="{6472EBB4-A316-4AA1-893E-56F50E5DECD5}" type="presParOf" srcId="{3032B17F-FBE8-4DD7-92BD-9E55CDA8BC0F}" destId="{598CC856-2E4C-496C-ACD2-85746C088900}" srcOrd="1" destOrd="0" presId="urn:microsoft.com/office/officeart/2005/8/layout/orgChart1"/>
    <dgm:cxn modelId="{FCB4E3E2-6DC2-4520-9597-D8113B954FAC}" type="presParOf" srcId="{3032B17F-FBE8-4DD7-92BD-9E55CDA8BC0F}" destId="{B5EFB804-77AE-4D19-8822-0A158BEEB9EE}" srcOrd="2" destOrd="0" presId="urn:microsoft.com/office/officeart/2005/8/layout/orgChart1"/>
    <dgm:cxn modelId="{59B2D5BE-2BA6-4C9C-9CB8-082718AD350C}" type="presParOf" srcId="{A20C7655-82FC-41C9-9194-4F0849CC3322}" destId="{485E925A-FDFD-4017-A647-B8D22A134DA6}" srcOrd="2" destOrd="0" presId="urn:microsoft.com/office/officeart/2005/8/layout/orgChart1"/>
    <dgm:cxn modelId="{8EFABCDA-0DFC-4B17-AF95-25A276663324}" type="presParOf" srcId="{83BDA5BF-05E9-4939-8841-4C30DE69DDBB}" destId="{7846F521-4D0E-4426-A177-3B881651ECFD}" srcOrd="2" destOrd="0" presId="urn:microsoft.com/office/officeart/2005/8/layout/orgChart1"/>
    <dgm:cxn modelId="{6E26E3DE-4C5D-4C53-90B6-CDA3014CD5C9}" type="presParOf" srcId="{83BDA5BF-05E9-4939-8841-4C30DE69DDBB}" destId="{47D814D0-14CD-48C8-8B19-8AD18208B64A}" srcOrd="3" destOrd="0" presId="urn:microsoft.com/office/officeart/2005/8/layout/orgChart1"/>
    <dgm:cxn modelId="{1659FA4F-9617-46B7-AB46-AAB5A6D8C147}" type="presParOf" srcId="{47D814D0-14CD-48C8-8B19-8AD18208B64A}" destId="{9181CFDB-6B3E-415B-829C-A9973F551DB0}" srcOrd="0" destOrd="0" presId="urn:microsoft.com/office/officeart/2005/8/layout/orgChart1"/>
    <dgm:cxn modelId="{0E362424-DEC9-4737-8C5E-00F7478CCE5B}" type="presParOf" srcId="{9181CFDB-6B3E-415B-829C-A9973F551DB0}" destId="{B94518BF-9733-48EA-A89A-71C60C5581E2}" srcOrd="0" destOrd="0" presId="urn:microsoft.com/office/officeart/2005/8/layout/orgChart1"/>
    <dgm:cxn modelId="{7DAA8277-2428-424E-8485-099104B0E580}" type="presParOf" srcId="{9181CFDB-6B3E-415B-829C-A9973F551DB0}" destId="{F63F6B6C-C877-4A47-9BBC-D24C055D8BC8}" srcOrd="1" destOrd="0" presId="urn:microsoft.com/office/officeart/2005/8/layout/orgChart1"/>
    <dgm:cxn modelId="{017A761A-CA39-48E1-8786-CDA5A68D471F}" type="presParOf" srcId="{47D814D0-14CD-48C8-8B19-8AD18208B64A}" destId="{602BF769-719E-4BBA-99EC-B9FA74AAD42E}" srcOrd="1" destOrd="0" presId="urn:microsoft.com/office/officeart/2005/8/layout/orgChart1"/>
    <dgm:cxn modelId="{73433B55-0062-479F-9FCD-50103A252729}" type="presParOf" srcId="{602BF769-719E-4BBA-99EC-B9FA74AAD42E}" destId="{FDE6D652-5FC9-44CA-8707-800156F37950}" srcOrd="0" destOrd="0" presId="urn:microsoft.com/office/officeart/2005/8/layout/orgChart1"/>
    <dgm:cxn modelId="{D32374C1-A7C5-4AAD-948D-801EF44E2963}" type="presParOf" srcId="{602BF769-719E-4BBA-99EC-B9FA74AAD42E}" destId="{831F7A1F-F177-40F0-BBEF-F7A129AA570D}" srcOrd="1" destOrd="0" presId="urn:microsoft.com/office/officeart/2005/8/layout/orgChart1"/>
    <dgm:cxn modelId="{BADC1B65-34DB-45B7-B508-D04A2E936FE8}" type="presParOf" srcId="{831F7A1F-F177-40F0-BBEF-F7A129AA570D}" destId="{812175A8-F40E-4048-BA15-ED9ACFDCC606}" srcOrd="0" destOrd="0" presId="urn:microsoft.com/office/officeart/2005/8/layout/orgChart1"/>
    <dgm:cxn modelId="{F6F8918C-521C-4308-B930-F6A904C8886B}" type="presParOf" srcId="{812175A8-F40E-4048-BA15-ED9ACFDCC606}" destId="{0794E867-4125-4C9F-975B-22F4081E49E7}" srcOrd="0" destOrd="0" presId="urn:microsoft.com/office/officeart/2005/8/layout/orgChart1"/>
    <dgm:cxn modelId="{4D9DF2F7-DF1F-473D-894C-D3EF0E170767}" type="presParOf" srcId="{812175A8-F40E-4048-BA15-ED9ACFDCC606}" destId="{86EEE967-93AC-4B12-9196-FB94449F9339}" srcOrd="1" destOrd="0" presId="urn:microsoft.com/office/officeart/2005/8/layout/orgChart1"/>
    <dgm:cxn modelId="{882EE71A-B701-4B75-B918-C6A691A7B0D4}" type="presParOf" srcId="{831F7A1F-F177-40F0-BBEF-F7A129AA570D}" destId="{ABC8395C-9A8E-4E47-9692-CCF4F0AD4795}" srcOrd="1" destOrd="0" presId="urn:microsoft.com/office/officeart/2005/8/layout/orgChart1"/>
    <dgm:cxn modelId="{A5D9DB36-F25A-4663-A933-69C77E196A80}" type="presParOf" srcId="{831F7A1F-F177-40F0-BBEF-F7A129AA570D}" destId="{BD5C24DC-1D11-4BD4-880A-41547EBEAE61}" srcOrd="2" destOrd="0" presId="urn:microsoft.com/office/officeart/2005/8/layout/orgChart1"/>
    <dgm:cxn modelId="{1673B492-900F-4A59-A105-DF95BB1DBD4F}" type="presParOf" srcId="{47D814D0-14CD-48C8-8B19-8AD18208B64A}" destId="{AA0DEED8-C9CC-4BE0-84ED-63792CE7B428}" srcOrd="2" destOrd="0" presId="urn:microsoft.com/office/officeart/2005/8/layout/orgChart1"/>
    <dgm:cxn modelId="{921DD252-AC09-43D1-8C6E-A31D945A4435}" type="presParOf" srcId="{83BDA5BF-05E9-4939-8841-4C30DE69DDBB}" destId="{1D89AC22-5FE3-4BE3-B9A2-73A4D7102423}" srcOrd="4" destOrd="0" presId="urn:microsoft.com/office/officeart/2005/8/layout/orgChart1"/>
    <dgm:cxn modelId="{D629BC0C-1C31-499C-830F-B7D954C19C51}" type="presParOf" srcId="{83BDA5BF-05E9-4939-8841-4C30DE69DDBB}" destId="{74F3E16F-4E51-4A3C-BF23-245A50D23F63}" srcOrd="5" destOrd="0" presId="urn:microsoft.com/office/officeart/2005/8/layout/orgChart1"/>
    <dgm:cxn modelId="{00281255-89BA-4396-8D56-FC6B8E7C6039}" type="presParOf" srcId="{74F3E16F-4E51-4A3C-BF23-245A50D23F63}" destId="{2E4FE63D-0688-474B-8181-9A1C38554DB7}" srcOrd="0" destOrd="0" presId="urn:microsoft.com/office/officeart/2005/8/layout/orgChart1"/>
    <dgm:cxn modelId="{9DEF0078-EAAE-4F9F-B78B-25D000E88D6A}" type="presParOf" srcId="{2E4FE63D-0688-474B-8181-9A1C38554DB7}" destId="{5DD92912-1644-47AA-BF96-922E5C729E18}" srcOrd="0" destOrd="0" presId="urn:microsoft.com/office/officeart/2005/8/layout/orgChart1"/>
    <dgm:cxn modelId="{767C7148-27AB-4746-B838-09380AE7EEA0}" type="presParOf" srcId="{2E4FE63D-0688-474B-8181-9A1C38554DB7}" destId="{05E96532-0DA6-44B4-9066-62A0DF4981F4}" srcOrd="1" destOrd="0" presId="urn:microsoft.com/office/officeart/2005/8/layout/orgChart1"/>
    <dgm:cxn modelId="{C293E721-0C90-4816-8459-795E84CC7B7B}" type="presParOf" srcId="{74F3E16F-4E51-4A3C-BF23-245A50D23F63}" destId="{1EBF1652-0856-4504-B090-6D47819C91B1}" srcOrd="1" destOrd="0" presId="urn:microsoft.com/office/officeart/2005/8/layout/orgChart1"/>
    <dgm:cxn modelId="{7FE2A2E5-7066-47CD-ABF8-523548AF2C65}" type="presParOf" srcId="{1EBF1652-0856-4504-B090-6D47819C91B1}" destId="{017F1842-4E2B-4FA7-A0EF-AACF2CA50B97}" srcOrd="0" destOrd="0" presId="urn:microsoft.com/office/officeart/2005/8/layout/orgChart1"/>
    <dgm:cxn modelId="{1BAA1602-FBD2-4676-8323-E4EC39F0718E}" type="presParOf" srcId="{1EBF1652-0856-4504-B090-6D47819C91B1}" destId="{82EBBC39-836A-4669-BD60-CBEFDD011ED8}" srcOrd="1" destOrd="0" presId="urn:microsoft.com/office/officeart/2005/8/layout/orgChart1"/>
    <dgm:cxn modelId="{49FC9B4C-9911-458B-B1F1-C396E682CFC8}" type="presParOf" srcId="{82EBBC39-836A-4669-BD60-CBEFDD011ED8}" destId="{E862263E-207D-407C-BEA5-C9BD31C295B2}" srcOrd="0" destOrd="0" presId="urn:microsoft.com/office/officeart/2005/8/layout/orgChart1"/>
    <dgm:cxn modelId="{766FFA11-2208-4D98-BD3D-56F76E95BB48}" type="presParOf" srcId="{E862263E-207D-407C-BEA5-C9BD31C295B2}" destId="{1F504A61-7F69-47D0-8973-8393B97E0E10}" srcOrd="0" destOrd="0" presId="urn:microsoft.com/office/officeart/2005/8/layout/orgChart1"/>
    <dgm:cxn modelId="{0FDCBBD6-AD32-48C8-8E7E-E5F1203AA34F}" type="presParOf" srcId="{E862263E-207D-407C-BEA5-C9BD31C295B2}" destId="{36AA2FDC-C2A1-4159-8B8E-41A5A6B75263}" srcOrd="1" destOrd="0" presId="urn:microsoft.com/office/officeart/2005/8/layout/orgChart1"/>
    <dgm:cxn modelId="{2DD85A35-B460-4C0B-BB33-F922E045CEDC}" type="presParOf" srcId="{82EBBC39-836A-4669-BD60-CBEFDD011ED8}" destId="{7CA9D2A9-5534-435C-9AFD-13111970E9EF}" srcOrd="1" destOrd="0" presId="urn:microsoft.com/office/officeart/2005/8/layout/orgChart1"/>
    <dgm:cxn modelId="{5B0CDA4D-2877-4595-A590-A8B97B565051}" type="presParOf" srcId="{82EBBC39-836A-4669-BD60-CBEFDD011ED8}" destId="{6CB4EA46-E98D-4D48-A382-574088B2845A}" srcOrd="2" destOrd="0" presId="urn:microsoft.com/office/officeart/2005/8/layout/orgChart1"/>
    <dgm:cxn modelId="{CBC50CE8-5A15-457A-8AE7-AE7EA4C55C18}" type="presParOf" srcId="{74F3E16F-4E51-4A3C-BF23-245A50D23F63}" destId="{2A2AC529-BCA7-403A-A641-35CA7E650896}" srcOrd="2" destOrd="0" presId="urn:microsoft.com/office/officeart/2005/8/layout/orgChart1"/>
    <dgm:cxn modelId="{DF03A571-DFCF-44BB-8B68-BB96EAD46241}" type="presParOf" srcId="{85CFB8A6-7004-44C9-816F-24B814D24198}" destId="{816A5059-BE99-4326-879E-69F9A27B06D4}" srcOrd="2" destOrd="0" presId="urn:microsoft.com/office/officeart/2005/8/layout/orgChart1"/>
    <dgm:cxn modelId="{310E9114-D5FF-4DF0-8AEE-5B4B61627F73}" type="presParOf" srcId="{816A5059-BE99-4326-879E-69F9A27B06D4}" destId="{280DF514-CBC4-4B21-B436-DF551E2261C4}" srcOrd="0" destOrd="0" presId="urn:microsoft.com/office/officeart/2005/8/layout/orgChart1"/>
    <dgm:cxn modelId="{5CAF2169-86CB-4AAF-989F-67723FF6FE29}" type="presParOf" srcId="{816A5059-BE99-4326-879E-69F9A27B06D4}" destId="{5D131442-7B8F-4D8C-B709-DE75CCF236E3}" srcOrd="1" destOrd="0" presId="urn:microsoft.com/office/officeart/2005/8/layout/orgChart1"/>
    <dgm:cxn modelId="{FC0A7D4B-7CC4-48A1-8948-0A3544B2888F}" type="presParOf" srcId="{5D131442-7B8F-4D8C-B709-DE75CCF236E3}" destId="{FEB88462-7374-41D5-AF50-B6970FC8EC96}" srcOrd="0" destOrd="0" presId="urn:microsoft.com/office/officeart/2005/8/layout/orgChart1"/>
    <dgm:cxn modelId="{2A9A37E0-3AE9-4E30-91C2-53BD874DF81F}" type="presParOf" srcId="{FEB88462-7374-41D5-AF50-B6970FC8EC96}" destId="{A308C6A5-9EE0-4434-8A34-0573371B9D95}" srcOrd="0" destOrd="0" presId="urn:microsoft.com/office/officeart/2005/8/layout/orgChart1"/>
    <dgm:cxn modelId="{CB76B400-4A44-4CF5-BC0F-E41B07E533FB}" type="presParOf" srcId="{FEB88462-7374-41D5-AF50-B6970FC8EC96}" destId="{94E1944D-D216-4300-B55E-236F6A12DB75}" srcOrd="1" destOrd="0" presId="urn:microsoft.com/office/officeart/2005/8/layout/orgChart1"/>
    <dgm:cxn modelId="{CC5ED5BD-A8F5-4D36-A639-3648F16D0A25}" type="presParOf" srcId="{5D131442-7B8F-4D8C-B709-DE75CCF236E3}" destId="{FF143F9B-6C14-48A9-BCCD-B8E5802FF42C}" srcOrd="1" destOrd="0" presId="urn:microsoft.com/office/officeart/2005/8/layout/orgChart1"/>
    <dgm:cxn modelId="{6B495825-35BE-4125-BFB8-4EBC2E8D9B7A}" type="presParOf" srcId="{5D131442-7B8F-4D8C-B709-DE75CCF236E3}" destId="{B73B75DF-DE97-4927-B348-81CEC890AAF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E5FF0E6-259A-4350-9DC1-4961E8100841}" type="doc">
      <dgm:prSet loTypeId="urn:microsoft.com/office/officeart/2005/8/layout/hierarchy2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871A86E6-B963-4AF4-889F-86CA575865F1}">
      <dgm:prSet phldrT="[Текст]" custT="1"/>
      <dgm:spPr/>
      <dgm:t>
        <a:bodyPr/>
        <a:lstStyle/>
        <a:p>
          <a:r>
            <a:rPr lang="ru-RU" sz="1600" dirty="0" smtClean="0"/>
            <a:t>Налогоплательщики ЕСХН</a:t>
          </a:r>
          <a:endParaRPr lang="ru-RU" sz="1600" dirty="0"/>
        </a:p>
      </dgm:t>
    </dgm:pt>
    <dgm:pt modelId="{D64FF95E-2722-46BC-A94B-4AF8352F555B}" type="parTrans" cxnId="{2F3B0B7B-ABC3-4482-97A0-C9B98D76EA96}">
      <dgm:prSet/>
      <dgm:spPr/>
      <dgm:t>
        <a:bodyPr/>
        <a:lstStyle/>
        <a:p>
          <a:endParaRPr lang="ru-RU"/>
        </a:p>
      </dgm:t>
    </dgm:pt>
    <dgm:pt modelId="{34966B2A-BDD6-4AFC-A245-12DAD3D6FCB0}" type="sibTrans" cxnId="{2F3B0B7B-ABC3-4482-97A0-C9B98D76EA96}">
      <dgm:prSet/>
      <dgm:spPr/>
      <dgm:t>
        <a:bodyPr/>
        <a:lstStyle/>
        <a:p>
          <a:endParaRPr lang="ru-RU"/>
        </a:p>
      </dgm:t>
    </dgm:pt>
    <dgm:pt modelId="{6E6DE037-C099-4339-A221-ED80EE34D8B7}">
      <dgm:prSet phldrT="[Текст]" custT="1"/>
      <dgm:spPr/>
      <dgm:t>
        <a:bodyPr/>
        <a:lstStyle/>
        <a:p>
          <a:r>
            <a:rPr lang="ru-RU" sz="1500" dirty="0" smtClean="0"/>
            <a:t>сельскохозяйственные товаропроизводители</a:t>
          </a:r>
          <a:endParaRPr lang="ru-RU" sz="1500" dirty="0"/>
        </a:p>
      </dgm:t>
    </dgm:pt>
    <dgm:pt modelId="{704C49CF-0650-4ADF-9FEF-46F1C628E64E}" type="parTrans" cxnId="{58DAEC2D-A39A-410F-9986-316AE9E8C534}">
      <dgm:prSet/>
      <dgm:spPr/>
      <dgm:t>
        <a:bodyPr/>
        <a:lstStyle/>
        <a:p>
          <a:endParaRPr lang="ru-RU"/>
        </a:p>
      </dgm:t>
    </dgm:pt>
    <dgm:pt modelId="{B15D91B1-DC65-47D7-AC2E-AAE6E87F1BF9}" type="sibTrans" cxnId="{58DAEC2D-A39A-410F-9986-316AE9E8C534}">
      <dgm:prSet/>
      <dgm:spPr/>
      <dgm:t>
        <a:bodyPr/>
        <a:lstStyle/>
        <a:p>
          <a:endParaRPr lang="ru-RU"/>
        </a:p>
      </dgm:t>
    </dgm:pt>
    <dgm:pt modelId="{1E3884AB-CA96-4FE3-B5DD-E11A8B68AAAF}">
      <dgm:prSet phldrT="[Текст]" custT="1"/>
      <dgm:spPr/>
      <dgm:t>
        <a:bodyPr/>
        <a:lstStyle/>
        <a:p>
          <a:r>
            <a:rPr lang="ru-RU" sz="1400" dirty="0" smtClean="0"/>
            <a:t>организации и индивидуальные предприниматели, производящие сельскохозяйственную продукцию</a:t>
          </a:r>
          <a:endParaRPr lang="ru-RU" sz="1400" dirty="0"/>
        </a:p>
      </dgm:t>
    </dgm:pt>
    <dgm:pt modelId="{A3E04441-8885-4E39-A39B-388FCAB6B18C}" type="parTrans" cxnId="{BDB5D211-2CFC-4D8D-A272-C1ACE72DDB4B}">
      <dgm:prSet/>
      <dgm:spPr/>
      <dgm:t>
        <a:bodyPr/>
        <a:lstStyle/>
        <a:p>
          <a:endParaRPr lang="ru-RU"/>
        </a:p>
      </dgm:t>
    </dgm:pt>
    <dgm:pt modelId="{2387E811-E624-43DB-9A07-43A3570B232C}" type="sibTrans" cxnId="{BDB5D211-2CFC-4D8D-A272-C1ACE72DDB4B}">
      <dgm:prSet/>
      <dgm:spPr/>
      <dgm:t>
        <a:bodyPr/>
        <a:lstStyle/>
        <a:p>
          <a:endParaRPr lang="ru-RU"/>
        </a:p>
      </dgm:t>
    </dgm:pt>
    <dgm:pt modelId="{BBADE23D-5418-4FA9-90E7-95A67F26E999}">
      <dgm:prSet phldrT="[Текст]" custT="1"/>
      <dgm:spPr/>
      <dgm:t>
        <a:bodyPr/>
        <a:lstStyle/>
        <a:p>
          <a:r>
            <a:rPr lang="ru-RU" sz="1500" dirty="0" smtClean="0"/>
            <a:t>также</a:t>
          </a:r>
          <a:endParaRPr lang="ru-RU" sz="1500" dirty="0"/>
        </a:p>
      </dgm:t>
    </dgm:pt>
    <dgm:pt modelId="{57C1291C-B957-4565-A058-C0F722888777}" type="parTrans" cxnId="{B74D3B49-81F6-485A-923E-0C5169EE9490}">
      <dgm:prSet/>
      <dgm:spPr/>
      <dgm:t>
        <a:bodyPr/>
        <a:lstStyle/>
        <a:p>
          <a:endParaRPr lang="ru-RU"/>
        </a:p>
      </dgm:t>
    </dgm:pt>
    <dgm:pt modelId="{11AA3423-2917-4C4C-A568-54F92888ABC6}" type="sibTrans" cxnId="{B74D3B49-81F6-485A-923E-0C5169EE9490}">
      <dgm:prSet/>
      <dgm:spPr/>
      <dgm:t>
        <a:bodyPr/>
        <a:lstStyle/>
        <a:p>
          <a:endParaRPr lang="ru-RU"/>
        </a:p>
      </dgm:t>
    </dgm:pt>
    <dgm:pt modelId="{2C0E6037-8B15-4E57-9B67-22DE34D0D328}">
      <dgm:prSet phldrT="[Текст]" custT="1"/>
      <dgm:spPr/>
      <dgm:t>
        <a:bodyPr/>
        <a:lstStyle/>
        <a:p>
          <a:r>
            <a:rPr lang="ru-RU" sz="1400" dirty="0" smtClean="0"/>
            <a:t>градо- и </a:t>
          </a:r>
          <a:r>
            <a:rPr lang="ru-RU" sz="1400" dirty="0" err="1" smtClean="0"/>
            <a:t>поселкообразующие</a:t>
          </a:r>
          <a:r>
            <a:rPr lang="ru-RU" sz="1400" dirty="0" smtClean="0"/>
            <a:t> российские </a:t>
          </a:r>
          <a:r>
            <a:rPr lang="ru-RU" sz="1400" dirty="0" err="1" smtClean="0"/>
            <a:t>рыбохозяйственные</a:t>
          </a:r>
          <a:r>
            <a:rPr lang="ru-RU" sz="1400" dirty="0" smtClean="0"/>
            <a:t> организации</a:t>
          </a:r>
          <a:endParaRPr lang="ru-RU" sz="1400" dirty="0"/>
        </a:p>
      </dgm:t>
    </dgm:pt>
    <dgm:pt modelId="{FC2F46CA-4E97-42A4-B5FB-28C51B1D82DE}" type="parTrans" cxnId="{7A7C4D4D-A8EB-44E0-BCA4-A38BCADDE7EE}">
      <dgm:prSet/>
      <dgm:spPr/>
      <dgm:t>
        <a:bodyPr/>
        <a:lstStyle/>
        <a:p>
          <a:endParaRPr lang="ru-RU"/>
        </a:p>
      </dgm:t>
    </dgm:pt>
    <dgm:pt modelId="{38E3A77D-9D13-4226-930C-47330F618C2D}" type="sibTrans" cxnId="{7A7C4D4D-A8EB-44E0-BCA4-A38BCADDE7EE}">
      <dgm:prSet/>
      <dgm:spPr/>
      <dgm:t>
        <a:bodyPr/>
        <a:lstStyle/>
        <a:p>
          <a:endParaRPr lang="ru-RU"/>
        </a:p>
      </dgm:t>
    </dgm:pt>
    <dgm:pt modelId="{96E6C081-5AEC-4B17-A238-8472F6B803EC}">
      <dgm:prSet custT="1"/>
      <dgm:spPr/>
      <dgm:t>
        <a:bodyPr/>
        <a:lstStyle/>
        <a:p>
          <a:r>
            <a:rPr lang="ru-RU" sz="1400" dirty="0" smtClean="0"/>
            <a:t>организации и индивидуальные предприниматели, оказывающие услуги сельскохозяйственным товаропроизводителям</a:t>
          </a:r>
          <a:endParaRPr lang="ru-RU" sz="1400" dirty="0"/>
        </a:p>
      </dgm:t>
    </dgm:pt>
    <dgm:pt modelId="{9FBE90AC-37A5-4657-B98E-E7CE7E9A9A1C}" type="parTrans" cxnId="{FDA18503-8EFD-4D9E-952E-8874FC2E48FF}">
      <dgm:prSet/>
      <dgm:spPr/>
      <dgm:t>
        <a:bodyPr/>
        <a:lstStyle/>
        <a:p>
          <a:endParaRPr lang="ru-RU"/>
        </a:p>
      </dgm:t>
    </dgm:pt>
    <dgm:pt modelId="{A61E3ACE-7DE6-41A8-B19B-AA9F5868CD2C}" type="sibTrans" cxnId="{FDA18503-8EFD-4D9E-952E-8874FC2E48FF}">
      <dgm:prSet/>
      <dgm:spPr/>
      <dgm:t>
        <a:bodyPr/>
        <a:lstStyle/>
        <a:p>
          <a:endParaRPr lang="ru-RU"/>
        </a:p>
      </dgm:t>
    </dgm:pt>
    <dgm:pt modelId="{477F9C7A-4B90-406C-A4E8-FFE0BD08AB8C}">
      <dgm:prSet custT="1"/>
      <dgm:spPr/>
      <dgm:t>
        <a:bodyPr/>
        <a:lstStyle/>
        <a:p>
          <a:r>
            <a:rPr lang="ru-RU" sz="1400" dirty="0" smtClean="0"/>
            <a:t>сельскохозяйственные потребительские кооперативы (перерабатывающие, сбытовые (торговые), снабженческие, растениеводческие, животноводческие)</a:t>
          </a:r>
          <a:endParaRPr lang="ru-RU" sz="1400" dirty="0"/>
        </a:p>
      </dgm:t>
    </dgm:pt>
    <dgm:pt modelId="{6D8B6AF1-7BCE-4407-8B05-9F7AA470B693}" type="parTrans" cxnId="{5F39DF99-A296-4CEE-BDA3-9AA3C8D5A7D7}">
      <dgm:prSet/>
      <dgm:spPr/>
      <dgm:t>
        <a:bodyPr/>
        <a:lstStyle/>
        <a:p>
          <a:endParaRPr lang="ru-RU"/>
        </a:p>
      </dgm:t>
    </dgm:pt>
    <dgm:pt modelId="{7020AC84-944A-4B4B-AAB8-90515D547FCD}" type="sibTrans" cxnId="{5F39DF99-A296-4CEE-BDA3-9AA3C8D5A7D7}">
      <dgm:prSet/>
      <dgm:spPr/>
      <dgm:t>
        <a:bodyPr/>
        <a:lstStyle/>
        <a:p>
          <a:endParaRPr lang="ru-RU"/>
        </a:p>
      </dgm:t>
    </dgm:pt>
    <dgm:pt modelId="{312A137A-9EF1-4EC6-A636-8E0139293AB9}">
      <dgm:prSet custT="1"/>
      <dgm:spPr/>
      <dgm:t>
        <a:bodyPr/>
        <a:lstStyle/>
        <a:p>
          <a:r>
            <a:rPr lang="ru-RU" sz="1400" dirty="0" smtClean="0"/>
            <a:t>сельскохозяйственные производственные кооперативы (включая рыболовецкие артели (колхозы)</a:t>
          </a:r>
          <a:endParaRPr lang="ru-RU" sz="1400" dirty="0"/>
        </a:p>
      </dgm:t>
    </dgm:pt>
    <dgm:pt modelId="{AF5897B2-F85B-41BA-85B7-114BA89C59DA}" type="parTrans" cxnId="{4DD70BC9-7C25-420A-90CD-AF54C3FEA3FD}">
      <dgm:prSet/>
      <dgm:spPr/>
      <dgm:t>
        <a:bodyPr/>
        <a:lstStyle/>
        <a:p>
          <a:endParaRPr lang="ru-RU"/>
        </a:p>
      </dgm:t>
    </dgm:pt>
    <dgm:pt modelId="{67308B2E-DFF2-4B3F-ACBB-328B3E100620}" type="sibTrans" cxnId="{4DD70BC9-7C25-420A-90CD-AF54C3FEA3FD}">
      <dgm:prSet/>
      <dgm:spPr/>
      <dgm:t>
        <a:bodyPr/>
        <a:lstStyle/>
        <a:p>
          <a:endParaRPr lang="ru-RU"/>
        </a:p>
      </dgm:t>
    </dgm:pt>
    <dgm:pt modelId="{8124441D-549F-4FB3-828C-BD774182A24F}">
      <dgm:prSet custT="1"/>
      <dgm:spPr/>
      <dgm:t>
        <a:bodyPr/>
        <a:lstStyle/>
        <a:p>
          <a:r>
            <a:rPr lang="ru-RU" sz="1400" dirty="0" smtClean="0"/>
            <a:t>рыбо-хозяйственные организации и индивидуальные предприниматели, осуществляющие вылов водных биологических ресурсов </a:t>
          </a:r>
          <a:endParaRPr lang="ru-RU" sz="1400" dirty="0"/>
        </a:p>
      </dgm:t>
    </dgm:pt>
    <dgm:pt modelId="{4BE47822-BFB7-44ED-8876-D0CFBFC48F51}" type="parTrans" cxnId="{3AD0EAEC-B887-44E0-85B4-AB19E5E9EFA8}">
      <dgm:prSet/>
      <dgm:spPr/>
      <dgm:t>
        <a:bodyPr/>
        <a:lstStyle/>
        <a:p>
          <a:endParaRPr lang="ru-RU"/>
        </a:p>
      </dgm:t>
    </dgm:pt>
    <dgm:pt modelId="{5050BD8E-D2C2-440F-9B61-F6392BF235A1}" type="sibTrans" cxnId="{3AD0EAEC-B887-44E0-85B4-AB19E5E9EFA8}">
      <dgm:prSet/>
      <dgm:spPr/>
      <dgm:t>
        <a:bodyPr/>
        <a:lstStyle/>
        <a:p>
          <a:endParaRPr lang="ru-RU"/>
        </a:p>
      </dgm:t>
    </dgm:pt>
    <dgm:pt modelId="{1C7B840A-4A5B-4C2F-885A-B5193DBEDD4E}" type="pres">
      <dgm:prSet presAssocID="{9E5FF0E6-259A-4350-9DC1-4961E810084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4C195D1E-41A8-45B9-A667-752C47513E83}" type="pres">
      <dgm:prSet presAssocID="{871A86E6-B963-4AF4-889F-86CA575865F1}" presName="root1" presStyleCnt="0"/>
      <dgm:spPr/>
    </dgm:pt>
    <dgm:pt modelId="{A21FEB6F-7D16-4BBD-B955-4E54B6D66570}" type="pres">
      <dgm:prSet presAssocID="{871A86E6-B963-4AF4-889F-86CA575865F1}" presName="LevelOneTextNode" presStyleLbl="node0" presStyleIdx="0" presStyleCnt="1" custScaleX="151126">
        <dgm:presLayoutVars>
          <dgm:chPref val="3"/>
        </dgm:presLayoutVars>
      </dgm:prSet>
      <dgm:spPr/>
    </dgm:pt>
    <dgm:pt modelId="{B8EF7579-4B3D-414C-B6EF-9552FAB9735C}" type="pres">
      <dgm:prSet presAssocID="{871A86E6-B963-4AF4-889F-86CA575865F1}" presName="level2hierChild" presStyleCnt="0"/>
      <dgm:spPr/>
    </dgm:pt>
    <dgm:pt modelId="{73743F41-3B0F-4832-B2AF-C8C3959DD310}" type="pres">
      <dgm:prSet presAssocID="{704C49CF-0650-4ADF-9FEF-46F1C628E64E}" presName="conn2-1" presStyleLbl="parChTrans1D2" presStyleIdx="0" presStyleCnt="2"/>
      <dgm:spPr/>
    </dgm:pt>
    <dgm:pt modelId="{EE82D7C5-0C1F-45EE-9CEA-49A3FB5E6946}" type="pres">
      <dgm:prSet presAssocID="{704C49CF-0650-4ADF-9FEF-46F1C628E64E}" presName="connTx" presStyleLbl="parChTrans1D2" presStyleIdx="0" presStyleCnt="2"/>
      <dgm:spPr/>
    </dgm:pt>
    <dgm:pt modelId="{0B5F2C57-E2E4-4262-B679-03C5B657940A}" type="pres">
      <dgm:prSet presAssocID="{6E6DE037-C099-4339-A221-ED80EE34D8B7}" presName="root2" presStyleCnt="0"/>
      <dgm:spPr/>
    </dgm:pt>
    <dgm:pt modelId="{52BE4C1F-FA0A-429A-968B-35115546E1B6}" type="pres">
      <dgm:prSet presAssocID="{6E6DE037-C099-4339-A221-ED80EE34D8B7}" presName="LevelTwoTextNode" presStyleLbl="node2" presStyleIdx="0" presStyleCnt="2" custScaleX="161565" custScaleY="183683">
        <dgm:presLayoutVars>
          <dgm:chPref val="3"/>
        </dgm:presLayoutVars>
      </dgm:prSet>
      <dgm:spPr/>
    </dgm:pt>
    <dgm:pt modelId="{7268A8A5-1B7A-4947-A25F-A210A239ABEE}" type="pres">
      <dgm:prSet presAssocID="{6E6DE037-C099-4339-A221-ED80EE34D8B7}" presName="level3hierChild" presStyleCnt="0"/>
      <dgm:spPr/>
    </dgm:pt>
    <dgm:pt modelId="{DC9BE1B6-E42E-45E4-81B1-7A2E40456A1B}" type="pres">
      <dgm:prSet presAssocID="{A3E04441-8885-4E39-A39B-388FCAB6B18C}" presName="conn2-1" presStyleLbl="parChTrans1D3" presStyleIdx="0" presStyleCnt="6"/>
      <dgm:spPr/>
    </dgm:pt>
    <dgm:pt modelId="{A9CF8598-E679-4435-92E4-64743950E2F4}" type="pres">
      <dgm:prSet presAssocID="{A3E04441-8885-4E39-A39B-388FCAB6B18C}" presName="connTx" presStyleLbl="parChTrans1D3" presStyleIdx="0" presStyleCnt="6"/>
      <dgm:spPr/>
    </dgm:pt>
    <dgm:pt modelId="{C2A8493C-9C71-47B5-B67B-82AD00D91B5A}" type="pres">
      <dgm:prSet presAssocID="{1E3884AB-CA96-4FE3-B5DD-E11A8B68AAAF}" presName="root2" presStyleCnt="0"/>
      <dgm:spPr/>
    </dgm:pt>
    <dgm:pt modelId="{02A3B194-F81F-4EE3-A644-996BB84A335F}" type="pres">
      <dgm:prSet presAssocID="{1E3884AB-CA96-4FE3-B5DD-E11A8B68AAAF}" presName="LevelTwoTextNode" presStyleLbl="node3" presStyleIdx="0" presStyleCnt="6" custScaleX="264039" custScaleY="140086">
        <dgm:presLayoutVars>
          <dgm:chPref val="3"/>
        </dgm:presLayoutVars>
      </dgm:prSet>
      <dgm:spPr/>
    </dgm:pt>
    <dgm:pt modelId="{E53BD800-F6D8-41EE-A79E-4D72B6428E43}" type="pres">
      <dgm:prSet presAssocID="{1E3884AB-CA96-4FE3-B5DD-E11A8B68AAAF}" presName="level3hierChild" presStyleCnt="0"/>
      <dgm:spPr/>
    </dgm:pt>
    <dgm:pt modelId="{F7F09085-3783-49D0-91A1-62DC7A955959}" type="pres">
      <dgm:prSet presAssocID="{9FBE90AC-37A5-4657-B98E-E7CE7E9A9A1C}" presName="conn2-1" presStyleLbl="parChTrans1D3" presStyleIdx="1" presStyleCnt="6"/>
      <dgm:spPr/>
    </dgm:pt>
    <dgm:pt modelId="{6EEBCE15-B367-4BD1-A311-6B81038886EC}" type="pres">
      <dgm:prSet presAssocID="{9FBE90AC-37A5-4657-B98E-E7CE7E9A9A1C}" presName="connTx" presStyleLbl="parChTrans1D3" presStyleIdx="1" presStyleCnt="6"/>
      <dgm:spPr/>
    </dgm:pt>
    <dgm:pt modelId="{DF15C764-6502-4CD0-BDB8-B1F39F86855E}" type="pres">
      <dgm:prSet presAssocID="{96E6C081-5AEC-4B17-A238-8472F6B803EC}" presName="root2" presStyleCnt="0"/>
      <dgm:spPr/>
    </dgm:pt>
    <dgm:pt modelId="{0410BDE7-A799-401F-B5DE-EF71D8883D57}" type="pres">
      <dgm:prSet presAssocID="{96E6C081-5AEC-4B17-A238-8472F6B803EC}" presName="LevelTwoTextNode" presStyleLbl="node3" presStyleIdx="1" presStyleCnt="6" custScaleX="256635" custScaleY="137241">
        <dgm:presLayoutVars>
          <dgm:chPref val="3"/>
        </dgm:presLayoutVars>
      </dgm:prSet>
      <dgm:spPr/>
    </dgm:pt>
    <dgm:pt modelId="{E0F9C5B5-29E1-4E53-A26A-295046D8B75C}" type="pres">
      <dgm:prSet presAssocID="{96E6C081-5AEC-4B17-A238-8472F6B803EC}" presName="level3hierChild" presStyleCnt="0"/>
      <dgm:spPr/>
    </dgm:pt>
    <dgm:pt modelId="{BD792B1C-452D-4A14-91BE-20F6AB40B34D}" type="pres">
      <dgm:prSet presAssocID="{6D8B6AF1-7BCE-4407-8B05-9F7AA470B693}" presName="conn2-1" presStyleLbl="parChTrans1D3" presStyleIdx="2" presStyleCnt="6"/>
      <dgm:spPr/>
    </dgm:pt>
    <dgm:pt modelId="{4A0650D3-E6F8-4BEC-9F7D-B3612C44642F}" type="pres">
      <dgm:prSet presAssocID="{6D8B6AF1-7BCE-4407-8B05-9F7AA470B693}" presName="connTx" presStyleLbl="parChTrans1D3" presStyleIdx="2" presStyleCnt="6"/>
      <dgm:spPr/>
    </dgm:pt>
    <dgm:pt modelId="{BC0F6A1D-A4B1-4449-8743-ADBC61A28632}" type="pres">
      <dgm:prSet presAssocID="{477F9C7A-4B90-406C-A4E8-FFE0BD08AB8C}" presName="root2" presStyleCnt="0"/>
      <dgm:spPr/>
    </dgm:pt>
    <dgm:pt modelId="{3174A4E5-BA80-4382-9A36-D5E06508C96E}" type="pres">
      <dgm:prSet presAssocID="{477F9C7A-4B90-406C-A4E8-FFE0BD08AB8C}" presName="LevelTwoTextNode" presStyleLbl="node3" presStyleIdx="2" presStyleCnt="6" custScaleX="266227" custScaleY="155517">
        <dgm:presLayoutVars>
          <dgm:chPref val="3"/>
        </dgm:presLayoutVars>
      </dgm:prSet>
      <dgm:spPr/>
    </dgm:pt>
    <dgm:pt modelId="{4C63CC69-16A0-4A41-B70D-C37D00FDD80F}" type="pres">
      <dgm:prSet presAssocID="{477F9C7A-4B90-406C-A4E8-FFE0BD08AB8C}" presName="level3hierChild" presStyleCnt="0"/>
      <dgm:spPr/>
    </dgm:pt>
    <dgm:pt modelId="{4EC4D558-0EDB-4672-9050-1EDEB53ADF89}" type="pres">
      <dgm:prSet presAssocID="{57C1291C-B957-4565-A058-C0F722888777}" presName="conn2-1" presStyleLbl="parChTrans1D2" presStyleIdx="1" presStyleCnt="2"/>
      <dgm:spPr/>
    </dgm:pt>
    <dgm:pt modelId="{B3B2E8D8-7D04-4023-930B-E6E3839F9191}" type="pres">
      <dgm:prSet presAssocID="{57C1291C-B957-4565-A058-C0F722888777}" presName="connTx" presStyleLbl="parChTrans1D2" presStyleIdx="1" presStyleCnt="2"/>
      <dgm:spPr/>
    </dgm:pt>
    <dgm:pt modelId="{01E5D104-D984-47EA-A05E-6400F1B9406F}" type="pres">
      <dgm:prSet presAssocID="{BBADE23D-5418-4FA9-90E7-95A67F26E999}" presName="root2" presStyleCnt="0"/>
      <dgm:spPr/>
    </dgm:pt>
    <dgm:pt modelId="{E4B8C3B6-561E-438D-A3B1-1672D1AC1F9F}" type="pres">
      <dgm:prSet presAssocID="{BBADE23D-5418-4FA9-90E7-95A67F26E999}" presName="LevelTwoTextNode" presStyleLbl="node2" presStyleIdx="1" presStyleCnt="2">
        <dgm:presLayoutVars>
          <dgm:chPref val="3"/>
        </dgm:presLayoutVars>
      </dgm:prSet>
      <dgm:spPr/>
    </dgm:pt>
    <dgm:pt modelId="{943D8F1E-B189-4F27-820F-262CAB83C249}" type="pres">
      <dgm:prSet presAssocID="{BBADE23D-5418-4FA9-90E7-95A67F26E999}" presName="level3hierChild" presStyleCnt="0"/>
      <dgm:spPr/>
    </dgm:pt>
    <dgm:pt modelId="{4A94A195-931E-493D-9624-04F7B9694A87}" type="pres">
      <dgm:prSet presAssocID="{FC2F46CA-4E97-42A4-B5FB-28C51B1D82DE}" presName="conn2-1" presStyleLbl="parChTrans1D3" presStyleIdx="3" presStyleCnt="6"/>
      <dgm:spPr/>
    </dgm:pt>
    <dgm:pt modelId="{5BE6F9F8-3967-4318-8A72-3E5CC0DCDFD7}" type="pres">
      <dgm:prSet presAssocID="{FC2F46CA-4E97-42A4-B5FB-28C51B1D82DE}" presName="connTx" presStyleLbl="parChTrans1D3" presStyleIdx="3" presStyleCnt="6"/>
      <dgm:spPr/>
    </dgm:pt>
    <dgm:pt modelId="{57F0CBB8-5C56-40DB-B0C4-ADBFBC596816}" type="pres">
      <dgm:prSet presAssocID="{2C0E6037-8B15-4E57-9B67-22DE34D0D328}" presName="root2" presStyleCnt="0"/>
      <dgm:spPr/>
    </dgm:pt>
    <dgm:pt modelId="{79727D17-C6AB-4F72-9A02-2D5E31AE174A}" type="pres">
      <dgm:prSet presAssocID="{2C0E6037-8B15-4E57-9B67-22DE34D0D328}" presName="LevelTwoTextNode" presStyleLbl="node3" presStyleIdx="3" presStyleCnt="6" custScaleX="242025" custScaleY="136039" custLinFactNeighborX="2286" custLinFactNeighborY="4963">
        <dgm:presLayoutVars>
          <dgm:chPref val="3"/>
        </dgm:presLayoutVars>
      </dgm:prSet>
      <dgm:spPr/>
    </dgm:pt>
    <dgm:pt modelId="{DB679F8D-60B4-4553-835B-9C119376572D}" type="pres">
      <dgm:prSet presAssocID="{2C0E6037-8B15-4E57-9B67-22DE34D0D328}" presName="level3hierChild" presStyleCnt="0"/>
      <dgm:spPr/>
    </dgm:pt>
    <dgm:pt modelId="{F05D355C-700E-4AC4-A59D-CFE6D5158479}" type="pres">
      <dgm:prSet presAssocID="{AF5897B2-F85B-41BA-85B7-114BA89C59DA}" presName="conn2-1" presStyleLbl="parChTrans1D3" presStyleIdx="4" presStyleCnt="6"/>
      <dgm:spPr/>
    </dgm:pt>
    <dgm:pt modelId="{B9E82D83-19B3-411B-BA1B-E3D9868A0DBB}" type="pres">
      <dgm:prSet presAssocID="{AF5897B2-F85B-41BA-85B7-114BA89C59DA}" presName="connTx" presStyleLbl="parChTrans1D3" presStyleIdx="4" presStyleCnt="6"/>
      <dgm:spPr/>
    </dgm:pt>
    <dgm:pt modelId="{8C7E2919-B645-48E6-A372-8490020B27E9}" type="pres">
      <dgm:prSet presAssocID="{312A137A-9EF1-4EC6-A636-8E0139293AB9}" presName="root2" presStyleCnt="0"/>
      <dgm:spPr/>
    </dgm:pt>
    <dgm:pt modelId="{C5CAF5EF-0745-4907-827B-49B78E8F5266}" type="pres">
      <dgm:prSet presAssocID="{312A137A-9EF1-4EC6-A636-8E0139293AB9}" presName="LevelTwoTextNode" presStyleLbl="node3" presStyleIdx="4" presStyleCnt="6" custScaleX="239618" custScaleY="143976">
        <dgm:presLayoutVars>
          <dgm:chPref val="3"/>
        </dgm:presLayoutVars>
      </dgm:prSet>
      <dgm:spPr/>
    </dgm:pt>
    <dgm:pt modelId="{5A1A379B-D9D5-4D11-A593-43769807EE95}" type="pres">
      <dgm:prSet presAssocID="{312A137A-9EF1-4EC6-A636-8E0139293AB9}" presName="level3hierChild" presStyleCnt="0"/>
      <dgm:spPr/>
    </dgm:pt>
    <dgm:pt modelId="{DCA18F8D-0668-4BB7-A26A-3EAF01FE1084}" type="pres">
      <dgm:prSet presAssocID="{4BE47822-BFB7-44ED-8876-D0CFBFC48F51}" presName="conn2-1" presStyleLbl="parChTrans1D3" presStyleIdx="5" presStyleCnt="6"/>
      <dgm:spPr/>
    </dgm:pt>
    <dgm:pt modelId="{CC8D6CEC-0829-41E2-9760-5D95958DA32A}" type="pres">
      <dgm:prSet presAssocID="{4BE47822-BFB7-44ED-8876-D0CFBFC48F51}" presName="connTx" presStyleLbl="parChTrans1D3" presStyleIdx="5" presStyleCnt="6"/>
      <dgm:spPr/>
    </dgm:pt>
    <dgm:pt modelId="{8CFC9BB6-E813-43C1-A120-B628A5041B7C}" type="pres">
      <dgm:prSet presAssocID="{8124441D-549F-4FB3-828C-BD774182A24F}" presName="root2" presStyleCnt="0"/>
      <dgm:spPr/>
    </dgm:pt>
    <dgm:pt modelId="{17875B9F-0CEA-4138-ACA5-04C0FA71F509}" type="pres">
      <dgm:prSet presAssocID="{8124441D-549F-4FB3-828C-BD774182A24F}" presName="LevelTwoTextNode" presStyleLbl="node3" presStyleIdx="5" presStyleCnt="6" custScaleX="236059" custScaleY="127254">
        <dgm:presLayoutVars>
          <dgm:chPref val="3"/>
        </dgm:presLayoutVars>
      </dgm:prSet>
      <dgm:spPr/>
    </dgm:pt>
    <dgm:pt modelId="{BFEE07A1-947A-4D6C-B057-B68FDB27DC24}" type="pres">
      <dgm:prSet presAssocID="{8124441D-549F-4FB3-828C-BD774182A24F}" presName="level3hierChild" presStyleCnt="0"/>
      <dgm:spPr/>
    </dgm:pt>
  </dgm:ptLst>
  <dgm:cxnLst>
    <dgm:cxn modelId="{B74D3B49-81F6-485A-923E-0C5169EE9490}" srcId="{871A86E6-B963-4AF4-889F-86CA575865F1}" destId="{BBADE23D-5418-4FA9-90E7-95A67F26E999}" srcOrd="1" destOrd="0" parTransId="{57C1291C-B957-4565-A058-C0F722888777}" sibTransId="{11AA3423-2917-4C4C-A568-54F92888ABC6}"/>
    <dgm:cxn modelId="{77E86EC5-068D-4C6C-A656-7B8CE7065B26}" type="presOf" srcId="{9FBE90AC-37A5-4657-B98E-E7CE7E9A9A1C}" destId="{6EEBCE15-B367-4BD1-A311-6B81038886EC}" srcOrd="1" destOrd="0" presId="urn:microsoft.com/office/officeart/2005/8/layout/hierarchy2"/>
    <dgm:cxn modelId="{6162F497-B24A-4ED7-A62A-ABD94D60C990}" type="presOf" srcId="{704C49CF-0650-4ADF-9FEF-46F1C628E64E}" destId="{73743F41-3B0F-4832-B2AF-C8C3959DD310}" srcOrd="0" destOrd="0" presId="urn:microsoft.com/office/officeart/2005/8/layout/hierarchy2"/>
    <dgm:cxn modelId="{4E475FFB-7368-4C72-B9C3-2E6248E17E4C}" type="presOf" srcId="{57C1291C-B957-4565-A058-C0F722888777}" destId="{B3B2E8D8-7D04-4023-930B-E6E3839F9191}" srcOrd="1" destOrd="0" presId="urn:microsoft.com/office/officeart/2005/8/layout/hierarchy2"/>
    <dgm:cxn modelId="{D0A06084-1230-4B7B-8DE4-6335A396AED2}" type="presOf" srcId="{AF5897B2-F85B-41BA-85B7-114BA89C59DA}" destId="{F05D355C-700E-4AC4-A59D-CFE6D5158479}" srcOrd="0" destOrd="0" presId="urn:microsoft.com/office/officeart/2005/8/layout/hierarchy2"/>
    <dgm:cxn modelId="{3AD0EAEC-B887-44E0-85B4-AB19E5E9EFA8}" srcId="{BBADE23D-5418-4FA9-90E7-95A67F26E999}" destId="{8124441D-549F-4FB3-828C-BD774182A24F}" srcOrd="2" destOrd="0" parTransId="{4BE47822-BFB7-44ED-8876-D0CFBFC48F51}" sibTransId="{5050BD8E-D2C2-440F-9B61-F6392BF235A1}"/>
    <dgm:cxn modelId="{F41821F8-4509-43C9-A899-8D499B4B6EDF}" type="presOf" srcId="{FC2F46CA-4E97-42A4-B5FB-28C51B1D82DE}" destId="{5BE6F9F8-3967-4318-8A72-3E5CC0DCDFD7}" srcOrd="1" destOrd="0" presId="urn:microsoft.com/office/officeart/2005/8/layout/hierarchy2"/>
    <dgm:cxn modelId="{8012BCCB-502F-4629-8BAC-B80516F74991}" type="presOf" srcId="{A3E04441-8885-4E39-A39B-388FCAB6B18C}" destId="{DC9BE1B6-E42E-45E4-81B1-7A2E40456A1B}" srcOrd="0" destOrd="0" presId="urn:microsoft.com/office/officeart/2005/8/layout/hierarchy2"/>
    <dgm:cxn modelId="{8AC0FB32-B10C-4487-9D5B-C9F4BB48F5AE}" type="presOf" srcId="{2C0E6037-8B15-4E57-9B67-22DE34D0D328}" destId="{79727D17-C6AB-4F72-9A02-2D5E31AE174A}" srcOrd="0" destOrd="0" presId="urn:microsoft.com/office/officeart/2005/8/layout/hierarchy2"/>
    <dgm:cxn modelId="{BDB5D211-2CFC-4D8D-A272-C1ACE72DDB4B}" srcId="{6E6DE037-C099-4339-A221-ED80EE34D8B7}" destId="{1E3884AB-CA96-4FE3-B5DD-E11A8B68AAAF}" srcOrd="0" destOrd="0" parTransId="{A3E04441-8885-4E39-A39B-388FCAB6B18C}" sibTransId="{2387E811-E624-43DB-9A07-43A3570B232C}"/>
    <dgm:cxn modelId="{6D01B44B-68CC-4FA4-BB94-447767B032B3}" type="presOf" srcId="{8124441D-549F-4FB3-828C-BD774182A24F}" destId="{17875B9F-0CEA-4138-ACA5-04C0FA71F509}" srcOrd="0" destOrd="0" presId="urn:microsoft.com/office/officeart/2005/8/layout/hierarchy2"/>
    <dgm:cxn modelId="{D0D8BF99-A0E0-4FF1-BA15-ED18DB1AC07C}" type="presOf" srcId="{9E5FF0E6-259A-4350-9DC1-4961E8100841}" destId="{1C7B840A-4A5B-4C2F-885A-B5193DBEDD4E}" srcOrd="0" destOrd="0" presId="urn:microsoft.com/office/officeart/2005/8/layout/hierarchy2"/>
    <dgm:cxn modelId="{A59B9707-C0AB-4F20-BDAB-248710DF6C89}" type="presOf" srcId="{FC2F46CA-4E97-42A4-B5FB-28C51B1D82DE}" destId="{4A94A195-931E-493D-9624-04F7B9694A87}" srcOrd="0" destOrd="0" presId="urn:microsoft.com/office/officeart/2005/8/layout/hierarchy2"/>
    <dgm:cxn modelId="{56345089-1075-4264-A5B7-A1F3245B9E9D}" type="presOf" srcId="{477F9C7A-4B90-406C-A4E8-FFE0BD08AB8C}" destId="{3174A4E5-BA80-4382-9A36-D5E06508C96E}" srcOrd="0" destOrd="0" presId="urn:microsoft.com/office/officeart/2005/8/layout/hierarchy2"/>
    <dgm:cxn modelId="{CBE2B9CE-390C-4BB2-B214-B87A814CB81D}" type="presOf" srcId="{6D8B6AF1-7BCE-4407-8B05-9F7AA470B693}" destId="{BD792B1C-452D-4A14-91BE-20F6AB40B34D}" srcOrd="0" destOrd="0" presId="urn:microsoft.com/office/officeart/2005/8/layout/hierarchy2"/>
    <dgm:cxn modelId="{C6A25AC7-70E8-42C8-9EDD-E156F1443038}" type="presOf" srcId="{BBADE23D-5418-4FA9-90E7-95A67F26E999}" destId="{E4B8C3B6-561E-438D-A3B1-1672D1AC1F9F}" srcOrd="0" destOrd="0" presId="urn:microsoft.com/office/officeart/2005/8/layout/hierarchy2"/>
    <dgm:cxn modelId="{58DAEC2D-A39A-410F-9986-316AE9E8C534}" srcId="{871A86E6-B963-4AF4-889F-86CA575865F1}" destId="{6E6DE037-C099-4339-A221-ED80EE34D8B7}" srcOrd="0" destOrd="0" parTransId="{704C49CF-0650-4ADF-9FEF-46F1C628E64E}" sibTransId="{B15D91B1-DC65-47D7-AC2E-AAE6E87F1BF9}"/>
    <dgm:cxn modelId="{84F1FCD9-C3EB-462E-99D4-91C270D7B9C6}" type="presOf" srcId="{96E6C081-5AEC-4B17-A238-8472F6B803EC}" destId="{0410BDE7-A799-401F-B5DE-EF71D8883D57}" srcOrd="0" destOrd="0" presId="urn:microsoft.com/office/officeart/2005/8/layout/hierarchy2"/>
    <dgm:cxn modelId="{5DB03A45-9232-4E71-9A57-1A2DB188BA87}" type="presOf" srcId="{57C1291C-B957-4565-A058-C0F722888777}" destId="{4EC4D558-0EDB-4672-9050-1EDEB53ADF89}" srcOrd="0" destOrd="0" presId="urn:microsoft.com/office/officeart/2005/8/layout/hierarchy2"/>
    <dgm:cxn modelId="{4DD70BC9-7C25-420A-90CD-AF54C3FEA3FD}" srcId="{BBADE23D-5418-4FA9-90E7-95A67F26E999}" destId="{312A137A-9EF1-4EC6-A636-8E0139293AB9}" srcOrd="1" destOrd="0" parTransId="{AF5897B2-F85B-41BA-85B7-114BA89C59DA}" sibTransId="{67308B2E-DFF2-4B3F-ACBB-328B3E100620}"/>
    <dgm:cxn modelId="{DB552EBD-8A30-4289-8230-CD546CF9BF1A}" type="presOf" srcId="{871A86E6-B963-4AF4-889F-86CA575865F1}" destId="{A21FEB6F-7D16-4BBD-B955-4E54B6D66570}" srcOrd="0" destOrd="0" presId="urn:microsoft.com/office/officeart/2005/8/layout/hierarchy2"/>
    <dgm:cxn modelId="{AF56093D-8489-4E95-AE05-53F0A0546490}" type="presOf" srcId="{6E6DE037-C099-4339-A221-ED80EE34D8B7}" destId="{52BE4C1F-FA0A-429A-968B-35115546E1B6}" srcOrd="0" destOrd="0" presId="urn:microsoft.com/office/officeart/2005/8/layout/hierarchy2"/>
    <dgm:cxn modelId="{1060AB71-7438-4748-835B-61C5327AFAC2}" type="presOf" srcId="{A3E04441-8885-4E39-A39B-388FCAB6B18C}" destId="{A9CF8598-E679-4435-92E4-64743950E2F4}" srcOrd="1" destOrd="0" presId="urn:microsoft.com/office/officeart/2005/8/layout/hierarchy2"/>
    <dgm:cxn modelId="{3F193AF5-0593-4954-8331-43F97F6E89D7}" type="presOf" srcId="{6D8B6AF1-7BCE-4407-8B05-9F7AA470B693}" destId="{4A0650D3-E6F8-4BEC-9F7D-B3612C44642F}" srcOrd="1" destOrd="0" presId="urn:microsoft.com/office/officeart/2005/8/layout/hierarchy2"/>
    <dgm:cxn modelId="{FDA18503-8EFD-4D9E-952E-8874FC2E48FF}" srcId="{6E6DE037-C099-4339-A221-ED80EE34D8B7}" destId="{96E6C081-5AEC-4B17-A238-8472F6B803EC}" srcOrd="1" destOrd="0" parTransId="{9FBE90AC-37A5-4657-B98E-E7CE7E9A9A1C}" sibTransId="{A61E3ACE-7DE6-41A8-B19B-AA9F5868CD2C}"/>
    <dgm:cxn modelId="{8928682E-521F-4790-87A3-A012276CB187}" type="presOf" srcId="{9FBE90AC-37A5-4657-B98E-E7CE7E9A9A1C}" destId="{F7F09085-3783-49D0-91A1-62DC7A955959}" srcOrd="0" destOrd="0" presId="urn:microsoft.com/office/officeart/2005/8/layout/hierarchy2"/>
    <dgm:cxn modelId="{DB6217A0-A45A-40AB-95F0-ACEFF863B668}" type="presOf" srcId="{704C49CF-0650-4ADF-9FEF-46F1C628E64E}" destId="{EE82D7C5-0C1F-45EE-9CEA-49A3FB5E6946}" srcOrd="1" destOrd="0" presId="urn:microsoft.com/office/officeart/2005/8/layout/hierarchy2"/>
    <dgm:cxn modelId="{7A7C4D4D-A8EB-44E0-BCA4-A38BCADDE7EE}" srcId="{BBADE23D-5418-4FA9-90E7-95A67F26E999}" destId="{2C0E6037-8B15-4E57-9B67-22DE34D0D328}" srcOrd="0" destOrd="0" parTransId="{FC2F46CA-4E97-42A4-B5FB-28C51B1D82DE}" sibTransId="{38E3A77D-9D13-4226-930C-47330F618C2D}"/>
    <dgm:cxn modelId="{EBCF22DE-A103-4FE5-945C-82BE86BFEC21}" type="presOf" srcId="{AF5897B2-F85B-41BA-85B7-114BA89C59DA}" destId="{B9E82D83-19B3-411B-BA1B-E3D9868A0DBB}" srcOrd="1" destOrd="0" presId="urn:microsoft.com/office/officeart/2005/8/layout/hierarchy2"/>
    <dgm:cxn modelId="{FFFAC57C-09FA-4A99-B126-7B3110138733}" type="presOf" srcId="{1E3884AB-CA96-4FE3-B5DD-E11A8B68AAAF}" destId="{02A3B194-F81F-4EE3-A644-996BB84A335F}" srcOrd="0" destOrd="0" presId="urn:microsoft.com/office/officeart/2005/8/layout/hierarchy2"/>
    <dgm:cxn modelId="{7D79A845-D960-4707-AA71-A8E61C2465C0}" type="presOf" srcId="{4BE47822-BFB7-44ED-8876-D0CFBFC48F51}" destId="{DCA18F8D-0668-4BB7-A26A-3EAF01FE1084}" srcOrd="0" destOrd="0" presId="urn:microsoft.com/office/officeart/2005/8/layout/hierarchy2"/>
    <dgm:cxn modelId="{2F3B0B7B-ABC3-4482-97A0-C9B98D76EA96}" srcId="{9E5FF0E6-259A-4350-9DC1-4961E8100841}" destId="{871A86E6-B963-4AF4-889F-86CA575865F1}" srcOrd="0" destOrd="0" parTransId="{D64FF95E-2722-46BC-A94B-4AF8352F555B}" sibTransId="{34966B2A-BDD6-4AFC-A245-12DAD3D6FCB0}"/>
    <dgm:cxn modelId="{BB7F5E59-3B08-473B-8F3E-1FE6BCEEA506}" type="presOf" srcId="{312A137A-9EF1-4EC6-A636-8E0139293AB9}" destId="{C5CAF5EF-0745-4907-827B-49B78E8F5266}" srcOrd="0" destOrd="0" presId="urn:microsoft.com/office/officeart/2005/8/layout/hierarchy2"/>
    <dgm:cxn modelId="{5F39DF99-A296-4CEE-BDA3-9AA3C8D5A7D7}" srcId="{6E6DE037-C099-4339-A221-ED80EE34D8B7}" destId="{477F9C7A-4B90-406C-A4E8-FFE0BD08AB8C}" srcOrd="2" destOrd="0" parTransId="{6D8B6AF1-7BCE-4407-8B05-9F7AA470B693}" sibTransId="{7020AC84-944A-4B4B-AAB8-90515D547FCD}"/>
    <dgm:cxn modelId="{B0A324DD-97FE-47E6-A6B8-06D7C45152E6}" type="presOf" srcId="{4BE47822-BFB7-44ED-8876-D0CFBFC48F51}" destId="{CC8D6CEC-0829-41E2-9760-5D95958DA32A}" srcOrd="1" destOrd="0" presId="urn:microsoft.com/office/officeart/2005/8/layout/hierarchy2"/>
    <dgm:cxn modelId="{4596C9E3-25B5-4208-BDF7-45B619851F87}" type="presParOf" srcId="{1C7B840A-4A5B-4C2F-885A-B5193DBEDD4E}" destId="{4C195D1E-41A8-45B9-A667-752C47513E83}" srcOrd="0" destOrd="0" presId="urn:microsoft.com/office/officeart/2005/8/layout/hierarchy2"/>
    <dgm:cxn modelId="{F242F0E7-385B-48D5-8634-CD053FADFD9B}" type="presParOf" srcId="{4C195D1E-41A8-45B9-A667-752C47513E83}" destId="{A21FEB6F-7D16-4BBD-B955-4E54B6D66570}" srcOrd="0" destOrd="0" presId="urn:microsoft.com/office/officeart/2005/8/layout/hierarchy2"/>
    <dgm:cxn modelId="{07C9304C-AD53-4CD3-ADB5-29474CE7AB4F}" type="presParOf" srcId="{4C195D1E-41A8-45B9-A667-752C47513E83}" destId="{B8EF7579-4B3D-414C-B6EF-9552FAB9735C}" srcOrd="1" destOrd="0" presId="urn:microsoft.com/office/officeart/2005/8/layout/hierarchy2"/>
    <dgm:cxn modelId="{2ADBD699-E8D5-4C44-AAEF-415194FE499A}" type="presParOf" srcId="{B8EF7579-4B3D-414C-B6EF-9552FAB9735C}" destId="{73743F41-3B0F-4832-B2AF-C8C3959DD310}" srcOrd="0" destOrd="0" presId="urn:microsoft.com/office/officeart/2005/8/layout/hierarchy2"/>
    <dgm:cxn modelId="{2C334881-B936-4B3A-A03D-67679B825938}" type="presParOf" srcId="{73743F41-3B0F-4832-B2AF-C8C3959DD310}" destId="{EE82D7C5-0C1F-45EE-9CEA-49A3FB5E6946}" srcOrd="0" destOrd="0" presId="urn:microsoft.com/office/officeart/2005/8/layout/hierarchy2"/>
    <dgm:cxn modelId="{EE32D820-B7B0-420D-9EEB-AE885CF19AF9}" type="presParOf" srcId="{B8EF7579-4B3D-414C-B6EF-9552FAB9735C}" destId="{0B5F2C57-E2E4-4262-B679-03C5B657940A}" srcOrd="1" destOrd="0" presId="urn:microsoft.com/office/officeart/2005/8/layout/hierarchy2"/>
    <dgm:cxn modelId="{B29D8616-A932-4BED-A490-ADEC9D46DA96}" type="presParOf" srcId="{0B5F2C57-E2E4-4262-B679-03C5B657940A}" destId="{52BE4C1F-FA0A-429A-968B-35115546E1B6}" srcOrd="0" destOrd="0" presId="urn:microsoft.com/office/officeart/2005/8/layout/hierarchy2"/>
    <dgm:cxn modelId="{350458FE-A634-4AA1-B345-93D99C5DFCC9}" type="presParOf" srcId="{0B5F2C57-E2E4-4262-B679-03C5B657940A}" destId="{7268A8A5-1B7A-4947-A25F-A210A239ABEE}" srcOrd="1" destOrd="0" presId="urn:microsoft.com/office/officeart/2005/8/layout/hierarchy2"/>
    <dgm:cxn modelId="{3C8AE6D7-1623-48B4-9790-D8610037F68D}" type="presParOf" srcId="{7268A8A5-1B7A-4947-A25F-A210A239ABEE}" destId="{DC9BE1B6-E42E-45E4-81B1-7A2E40456A1B}" srcOrd="0" destOrd="0" presId="urn:microsoft.com/office/officeart/2005/8/layout/hierarchy2"/>
    <dgm:cxn modelId="{054A8697-7DCD-4BEE-B77D-A26E35214B32}" type="presParOf" srcId="{DC9BE1B6-E42E-45E4-81B1-7A2E40456A1B}" destId="{A9CF8598-E679-4435-92E4-64743950E2F4}" srcOrd="0" destOrd="0" presId="urn:microsoft.com/office/officeart/2005/8/layout/hierarchy2"/>
    <dgm:cxn modelId="{795E081D-99F6-4AD3-A52F-A6912DFCA7E1}" type="presParOf" srcId="{7268A8A5-1B7A-4947-A25F-A210A239ABEE}" destId="{C2A8493C-9C71-47B5-B67B-82AD00D91B5A}" srcOrd="1" destOrd="0" presId="urn:microsoft.com/office/officeart/2005/8/layout/hierarchy2"/>
    <dgm:cxn modelId="{A055D29F-6542-474C-819D-C09E0E13E6CF}" type="presParOf" srcId="{C2A8493C-9C71-47B5-B67B-82AD00D91B5A}" destId="{02A3B194-F81F-4EE3-A644-996BB84A335F}" srcOrd="0" destOrd="0" presId="urn:microsoft.com/office/officeart/2005/8/layout/hierarchy2"/>
    <dgm:cxn modelId="{6A8014D0-5D24-40F8-98B2-890AE1AF4AD9}" type="presParOf" srcId="{C2A8493C-9C71-47B5-B67B-82AD00D91B5A}" destId="{E53BD800-F6D8-41EE-A79E-4D72B6428E43}" srcOrd="1" destOrd="0" presId="urn:microsoft.com/office/officeart/2005/8/layout/hierarchy2"/>
    <dgm:cxn modelId="{B5305F7C-22BE-4250-B00B-6C56F936435B}" type="presParOf" srcId="{7268A8A5-1B7A-4947-A25F-A210A239ABEE}" destId="{F7F09085-3783-49D0-91A1-62DC7A955959}" srcOrd="2" destOrd="0" presId="urn:microsoft.com/office/officeart/2005/8/layout/hierarchy2"/>
    <dgm:cxn modelId="{0AF8059D-5F96-4AEE-B8AA-A49539050716}" type="presParOf" srcId="{F7F09085-3783-49D0-91A1-62DC7A955959}" destId="{6EEBCE15-B367-4BD1-A311-6B81038886EC}" srcOrd="0" destOrd="0" presId="urn:microsoft.com/office/officeart/2005/8/layout/hierarchy2"/>
    <dgm:cxn modelId="{10168990-FD0F-41B3-B58B-E38BA5C2AAAD}" type="presParOf" srcId="{7268A8A5-1B7A-4947-A25F-A210A239ABEE}" destId="{DF15C764-6502-4CD0-BDB8-B1F39F86855E}" srcOrd="3" destOrd="0" presId="urn:microsoft.com/office/officeart/2005/8/layout/hierarchy2"/>
    <dgm:cxn modelId="{12E7349B-EE87-42F6-BE55-F545CCD9C46D}" type="presParOf" srcId="{DF15C764-6502-4CD0-BDB8-B1F39F86855E}" destId="{0410BDE7-A799-401F-B5DE-EF71D8883D57}" srcOrd="0" destOrd="0" presId="urn:microsoft.com/office/officeart/2005/8/layout/hierarchy2"/>
    <dgm:cxn modelId="{BD4A22DB-288A-40D2-BC30-FF50AB48F407}" type="presParOf" srcId="{DF15C764-6502-4CD0-BDB8-B1F39F86855E}" destId="{E0F9C5B5-29E1-4E53-A26A-295046D8B75C}" srcOrd="1" destOrd="0" presId="urn:microsoft.com/office/officeart/2005/8/layout/hierarchy2"/>
    <dgm:cxn modelId="{247B50E0-A7F7-4857-ACE2-400E100F8E73}" type="presParOf" srcId="{7268A8A5-1B7A-4947-A25F-A210A239ABEE}" destId="{BD792B1C-452D-4A14-91BE-20F6AB40B34D}" srcOrd="4" destOrd="0" presId="urn:microsoft.com/office/officeart/2005/8/layout/hierarchy2"/>
    <dgm:cxn modelId="{C74336E1-2DD9-41BC-A5C6-1435A40B0134}" type="presParOf" srcId="{BD792B1C-452D-4A14-91BE-20F6AB40B34D}" destId="{4A0650D3-E6F8-4BEC-9F7D-B3612C44642F}" srcOrd="0" destOrd="0" presId="urn:microsoft.com/office/officeart/2005/8/layout/hierarchy2"/>
    <dgm:cxn modelId="{B0A62434-D1F3-4835-A8C5-472E5CBE1854}" type="presParOf" srcId="{7268A8A5-1B7A-4947-A25F-A210A239ABEE}" destId="{BC0F6A1D-A4B1-4449-8743-ADBC61A28632}" srcOrd="5" destOrd="0" presId="urn:microsoft.com/office/officeart/2005/8/layout/hierarchy2"/>
    <dgm:cxn modelId="{7FCBAE0A-9E7E-4EF8-B530-A381B995B1CC}" type="presParOf" srcId="{BC0F6A1D-A4B1-4449-8743-ADBC61A28632}" destId="{3174A4E5-BA80-4382-9A36-D5E06508C96E}" srcOrd="0" destOrd="0" presId="urn:microsoft.com/office/officeart/2005/8/layout/hierarchy2"/>
    <dgm:cxn modelId="{A494C7F1-14CF-4365-9BA4-F99C338146ED}" type="presParOf" srcId="{BC0F6A1D-A4B1-4449-8743-ADBC61A28632}" destId="{4C63CC69-16A0-4A41-B70D-C37D00FDD80F}" srcOrd="1" destOrd="0" presId="urn:microsoft.com/office/officeart/2005/8/layout/hierarchy2"/>
    <dgm:cxn modelId="{D550B158-1166-4E0A-B5C1-7EFF94D0CF62}" type="presParOf" srcId="{B8EF7579-4B3D-414C-B6EF-9552FAB9735C}" destId="{4EC4D558-0EDB-4672-9050-1EDEB53ADF89}" srcOrd="2" destOrd="0" presId="urn:microsoft.com/office/officeart/2005/8/layout/hierarchy2"/>
    <dgm:cxn modelId="{B86802F7-423C-4821-9466-F3BF182B246E}" type="presParOf" srcId="{4EC4D558-0EDB-4672-9050-1EDEB53ADF89}" destId="{B3B2E8D8-7D04-4023-930B-E6E3839F9191}" srcOrd="0" destOrd="0" presId="urn:microsoft.com/office/officeart/2005/8/layout/hierarchy2"/>
    <dgm:cxn modelId="{47692BF0-8A1D-4962-BB49-5823960F2310}" type="presParOf" srcId="{B8EF7579-4B3D-414C-B6EF-9552FAB9735C}" destId="{01E5D104-D984-47EA-A05E-6400F1B9406F}" srcOrd="3" destOrd="0" presId="urn:microsoft.com/office/officeart/2005/8/layout/hierarchy2"/>
    <dgm:cxn modelId="{B0C80785-2D68-40F5-BC98-A404D774AD65}" type="presParOf" srcId="{01E5D104-D984-47EA-A05E-6400F1B9406F}" destId="{E4B8C3B6-561E-438D-A3B1-1672D1AC1F9F}" srcOrd="0" destOrd="0" presId="urn:microsoft.com/office/officeart/2005/8/layout/hierarchy2"/>
    <dgm:cxn modelId="{64F61FDA-ADED-46B1-AA67-6ACA2D92E0E5}" type="presParOf" srcId="{01E5D104-D984-47EA-A05E-6400F1B9406F}" destId="{943D8F1E-B189-4F27-820F-262CAB83C249}" srcOrd="1" destOrd="0" presId="urn:microsoft.com/office/officeart/2005/8/layout/hierarchy2"/>
    <dgm:cxn modelId="{DE7DC123-2227-4118-AEEA-23F763A8D1F0}" type="presParOf" srcId="{943D8F1E-B189-4F27-820F-262CAB83C249}" destId="{4A94A195-931E-493D-9624-04F7B9694A87}" srcOrd="0" destOrd="0" presId="urn:microsoft.com/office/officeart/2005/8/layout/hierarchy2"/>
    <dgm:cxn modelId="{292A3137-8F54-4EDD-A021-F54B7D2CE701}" type="presParOf" srcId="{4A94A195-931E-493D-9624-04F7B9694A87}" destId="{5BE6F9F8-3967-4318-8A72-3E5CC0DCDFD7}" srcOrd="0" destOrd="0" presId="urn:microsoft.com/office/officeart/2005/8/layout/hierarchy2"/>
    <dgm:cxn modelId="{5EA8DEB6-FE47-4A19-91AF-B90085EE36F3}" type="presParOf" srcId="{943D8F1E-B189-4F27-820F-262CAB83C249}" destId="{57F0CBB8-5C56-40DB-B0C4-ADBFBC596816}" srcOrd="1" destOrd="0" presId="urn:microsoft.com/office/officeart/2005/8/layout/hierarchy2"/>
    <dgm:cxn modelId="{B6B64BBC-190C-4212-B2A3-607A3C8A56B0}" type="presParOf" srcId="{57F0CBB8-5C56-40DB-B0C4-ADBFBC596816}" destId="{79727D17-C6AB-4F72-9A02-2D5E31AE174A}" srcOrd="0" destOrd="0" presId="urn:microsoft.com/office/officeart/2005/8/layout/hierarchy2"/>
    <dgm:cxn modelId="{B1A6C0FE-05EE-4A06-852E-ECA03D9D1AD7}" type="presParOf" srcId="{57F0CBB8-5C56-40DB-B0C4-ADBFBC596816}" destId="{DB679F8D-60B4-4553-835B-9C119376572D}" srcOrd="1" destOrd="0" presId="urn:microsoft.com/office/officeart/2005/8/layout/hierarchy2"/>
    <dgm:cxn modelId="{25E327D2-0FF6-474E-B938-72D6DEF48B8F}" type="presParOf" srcId="{943D8F1E-B189-4F27-820F-262CAB83C249}" destId="{F05D355C-700E-4AC4-A59D-CFE6D5158479}" srcOrd="2" destOrd="0" presId="urn:microsoft.com/office/officeart/2005/8/layout/hierarchy2"/>
    <dgm:cxn modelId="{843F42E9-7088-451D-A77F-8FCC109537FB}" type="presParOf" srcId="{F05D355C-700E-4AC4-A59D-CFE6D5158479}" destId="{B9E82D83-19B3-411B-BA1B-E3D9868A0DBB}" srcOrd="0" destOrd="0" presId="urn:microsoft.com/office/officeart/2005/8/layout/hierarchy2"/>
    <dgm:cxn modelId="{90BBAE69-EF14-4A82-B789-AF7D4BC788ED}" type="presParOf" srcId="{943D8F1E-B189-4F27-820F-262CAB83C249}" destId="{8C7E2919-B645-48E6-A372-8490020B27E9}" srcOrd="3" destOrd="0" presId="urn:microsoft.com/office/officeart/2005/8/layout/hierarchy2"/>
    <dgm:cxn modelId="{742DFB73-2F95-46C1-B5FB-B69061A8A6CB}" type="presParOf" srcId="{8C7E2919-B645-48E6-A372-8490020B27E9}" destId="{C5CAF5EF-0745-4907-827B-49B78E8F5266}" srcOrd="0" destOrd="0" presId="urn:microsoft.com/office/officeart/2005/8/layout/hierarchy2"/>
    <dgm:cxn modelId="{A26922A1-4681-420C-AF55-69DDC31C298F}" type="presParOf" srcId="{8C7E2919-B645-48E6-A372-8490020B27E9}" destId="{5A1A379B-D9D5-4D11-A593-43769807EE95}" srcOrd="1" destOrd="0" presId="urn:microsoft.com/office/officeart/2005/8/layout/hierarchy2"/>
    <dgm:cxn modelId="{54A274CB-C715-4B4F-AEA3-0C79A3554BC3}" type="presParOf" srcId="{943D8F1E-B189-4F27-820F-262CAB83C249}" destId="{DCA18F8D-0668-4BB7-A26A-3EAF01FE1084}" srcOrd="4" destOrd="0" presId="urn:microsoft.com/office/officeart/2005/8/layout/hierarchy2"/>
    <dgm:cxn modelId="{5531077A-E5DB-4DFE-BAA4-758BA2AB136C}" type="presParOf" srcId="{DCA18F8D-0668-4BB7-A26A-3EAF01FE1084}" destId="{CC8D6CEC-0829-41E2-9760-5D95958DA32A}" srcOrd="0" destOrd="0" presId="urn:microsoft.com/office/officeart/2005/8/layout/hierarchy2"/>
    <dgm:cxn modelId="{30EB2110-4D0F-4569-96E7-FF14977E0C81}" type="presParOf" srcId="{943D8F1E-B189-4F27-820F-262CAB83C249}" destId="{8CFC9BB6-E813-43C1-A120-B628A5041B7C}" srcOrd="5" destOrd="0" presId="urn:microsoft.com/office/officeart/2005/8/layout/hierarchy2"/>
    <dgm:cxn modelId="{737D718E-34DB-4199-8330-8265B67AB38E}" type="presParOf" srcId="{8CFC9BB6-E813-43C1-A120-B628A5041B7C}" destId="{17875B9F-0CEA-4138-ACA5-04C0FA71F509}" srcOrd="0" destOrd="0" presId="urn:microsoft.com/office/officeart/2005/8/layout/hierarchy2"/>
    <dgm:cxn modelId="{AA163C65-1EBE-4E61-9EE4-67B30D2723EE}" type="presParOf" srcId="{8CFC9BB6-E813-43C1-A120-B628A5041B7C}" destId="{BFEE07A1-947A-4D6C-B057-B68FDB27DC24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DC1A5B2-C9B9-4E33-9AAB-6619506D5168}" type="doc">
      <dgm:prSet loTypeId="urn:microsoft.com/office/officeart/2005/8/layout/hierarchy2" loCatId="hierarchy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2E712248-A561-4A16-A6CE-981FF4AADBBC}">
      <dgm:prSet phldrT="[Текст]"/>
      <dgm:spPr/>
      <dgm:t>
        <a:bodyPr/>
        <a:lstStyle/>
        <a:p>
          <a:r>
            <a:rPr lang="ru-RU" dirty="0" smtClean="0"/>
            <a:t>Юридический состав ЕСХН</a:t>
          </a:r>
          <a:endParaRPr lang="ru-RU" dirty="0"/>
        </a:p>
      </dgm:t>
    </dgm:pt>
    <dgm:pt modelId="{6E6251A1-CEC2-4509-B9F3-BE6939C37174}" type="parTrans" cxnId="{84C8E32C-8682-4E2F-BEDD-EF73629EF63B}">
      <dgm:prSet/>
      <dgm:spPr/>
      <dgm:t>
        <a:bodyPr/>
        <a:lstStyle/>
        <a:p>
          <a:endParaRPr lang="ru-RU"/>
        </a:p>
      </dgm:t>
    </dgm:pt>
    <dgm:pt modelId="{AF141A66-3B45-4DD1-9EE5-A4716C2F68DC}" type="sibTrans" cxnId="{84C8E32C-8682-4E2F-BEDD-EF73629EF63B}">
      <dgm:prSet/>
      <dgm:spPr/>
      <dgm:t>
        <a:bodyPr/>
        <a:lstStyle/>
        <a:p>
          <a:endParaRPr lang="ru-RU"/>
        </a:p>
      </dgm:t>
    </dgm:pt>
    <dgm:pt modelId="{936565D1-B300-4460-ADBA-22B9750B84F0}">
      <dgm:prSet phldrT="[Текст]"/>
      <dgm:spPr/>
      <dgm:t>
        <a:bodyPr/>
        <a:lstStyle/>
        <a:p>
          <a:r>
            <a:rPr lang="ru-RU" dirty="0" smtClean="0"/>
            <a:t>Объект налогообложения </a:t>
          </a:r>
          <a:endParaRPr lang="ru-RU" dirty="0"/>
        </a:p>
      </dgm:t>
    </dgm:pt>
    <dgm:pt modelId="{AE036E80-CA79-4BF4-893D-1A949862C0AB}" type="parTrans" cxnId="{A94C612D-6D5E-4884-AA0E-C5D2F73C5844}">
      <dgm:prSet/>
      <dgm:spPr/>
      <dgm:t>
        <a:bodyPr/>
        <a:lstStyle/>
        <a:p>
          <a:endParaRPr lang="ru-RU"/>
        </a:p>
      </dgm:t>
    </dgm:pt>
    <dgm:pt modelId="{926C87AD-825C-4AD6-9F6A-8027997EE41A}" type="sibTrans" cxnId="{A94C612D-6D5E-4884-AA0E-C5D2F73C5844}">
      <dgm:prSet/>
      <dgm:spPr/>
      <dgm:t>
        <a:bodyPr/>
        <a:lstStyle/>
        <a:p>
          <a:endParaRPr lang="ru-RU"/>
        </a:p>
      </dgm:t>
    </dgm:pt>
    <dgm:pt modelId="{71F06793-D9CD-4358-AE19-F3603684A79A}">
      <dgm:prSet phldrT="[Текст]"/>
      <dgm:spPr/>
      <dgm:t>
        <a:bodyPr/>
        <a:lstStyle/>
        <a:p>
          <a:r>
            <a:rPr lang="ru-RU" dirty="0" smtClean="0"/>
            <a:t>доходы, уменьшенные на величину расходов</a:t>
          </a:r>
          <a:endParaRPr lang="ru-RU" dirty="0"/>
        </a:p>
      </dgm:t>
    </dgm:pt>
    <dgm:pt modelId="{48B592CC-9CC1-44D4-BA73-285FFCC26173}" type="parTrans" cxnId="{851E9D15-03F1-40B9-8294-5A70098AA608}">
      <dgm:prSet/>
      <dgm:spPr/>
      <dgm:t>
        <a:bodyPr/>
        <a:lstStyle/>
        <a:p>
          <a:endParaRPr lang="ru-RU"/>
        </a:p>
      </dgm:t>
    </dgm:pt>
    <dgm:pt modelId="{1BC1234D-972C-4CB1-B6FF-AF5DC899F9F7}" type="sibTrans" cxnId="{851E9D15-03F1-40B9-8294-5A70098AA608}">
      <dgm:prSet/>
      <dgm:spPr/>
      <dgm:t>
        <a:bodyPr/>
        <a:lstStyle/>
        <a:p>
          <a:endParaRPr lang="ru-RU"/>
        </a:p>
      </dgm:t>
    </dgm:pt>
    <dgm:pt modelId="{5D1213F0-DFE4-42FE-8115-B5A35FB18C58}">
      <dgm:prSet phldrT="[Текст]"/>
      <dgm:spPr/>
      <dgm:t>
        <a:bodyPr/>
        <a:lstStyle/>
        <a:p>
          <a:r>
            <a:rPr lang="ru-RU" dirty="0" smtClean="0"/>
            <a:t>денежное выражение доходов, уменьшенных на величину расходов</a:t>
          </a:r>
          <a:endParaRPr lang="ru-RU" dirty="0"/>
        </a:p>
      </dgm:t>
    </dgm:pt>
    <dgm:pt modelId="{814D109E-E66D-49C2-8774-09A922F63B3E}" type="parTrans" cxnId="{DF544567-90EF-4DB3-92C6-B66D695AD6CD}">
      <dgm:prSet/>
      <dgm:spPr/>
      <dgm:t>
        <a:bodyPr/>
        <a:lstStyle/>
        <a:p>
          <a:endParaRPr lang="ru-RU"/>
        </a:p>
      </dgm:t>
    </dgm:pt>
    <dgm:pt modelId="{6B284297-FC3B-496E-A5F7-1C08F905AA76}" type="sibTrans" cxnId="{DF544567-90EF-4DB3-92C6-B66D695AD6CD}">
      <dgm:prSet/>
      <dgm:spPr/>
      <dgm:t>
        <a:bodyPr/>
        <a:lstStyle/>
        <a:p>
          <a:endParaRPr lang="ru-RU"/>
        </a:p>
      </dgm:t>
    </dgm:pt>
    <dgm:pt modelId="{7BAEF4A6-18EF-470C-90D7-EC7A94C40408}">
      <dgm:prSet phldrT="[Текст]"/>
      <dgm:spPr/>
      <dgm:t>
        <a:bodyPr/>
        <a:lstStyle/>
        <a:p>
          <a:r>
            <a:rPr lang="ru-RU" dirty="0" smtClean="0"/>
            <a:t>Налоговая ставка </a:t>
          </a:r>
          <a:endParaRPr lang="ru-RU" dirty="0"/>
        </a:p>
      </dgm:t>
    </dgm:pt>
    <dgm:pt modelId="{78928BA4-E1BB-43AC-A77E-0BC7D32F5A4C}" type="parTrans" cxnId="{F36D5E7A-1023-4033-967D-488DBE401D2F}">
      <dgm:prSet/>
      <dgm:spPr/>
      <dgm:t>
        <a:bodyPr/>
        <a:lstStyle/>
        <a:p>
          <a:endParaRPr lang="ru-RU"/>
        </a:p>
      </dgm:t>
    </dgm:pt>
    <dgm:pt modelId="{1664A09B-5D6D-4FD0-BD7D-F04AFC41E7AC}" type="sibTrans" cxnId="{F36D5E7A-1023-4033-967D-488DBE401D2F}">
      <dgm:prSet/>
      <dgm:spPr/>
      <dgm:t>
        <a:bodyPr/>
        <a:lstStyle/>
        <a:p>
          <a:endParaRPr lang="ru-RU"/>
        </a:p>
      </dgm:t>
    </dgm:pt>
    <dgm:pt modelId="{30E4D92E-0BBA-4CCE-90CE-9EA180BF1310}">
      <dgm:prSet phldrT="[Текст]"/>
      <dgm:spPr/>
      <dgm:t>
        <a:bodyPr/>
        <a:lstStyle/>
        <a:p>
          <a:r>
            <a:rPr lang="ru-RU" dirty="0" smtClean="0"/>
            <a:t>в размере 6 процентов</a:t>
          </a:r>
          <a:endParaRPr lang="ru-RU" dirty="0"/>
        </a:p>
      </dgm:t>
    </dgm:pt>
    <dgm:pt modelId="{23DC96FB-0D84-4883-98D0-E4A59E525669}" type="parTrans" cxnId="{97141AD8-75A5-4EDE-9086-1879580C6A2A}">
      <dgm:prSet/>
      <dgm:spPr/>
      <dgm:t>
        <a:bodyPr/>
        <a:lstStyle/>
        <a:p>
          <a:endParaRPr lang="ru-RU"/>
        </a:p>
      </dgm:t>
    </dgm:pt>
    <dgm:pt modelId="{F7DBC892-0483-4E5F-BC4C-6AAEA0698811}" type="sibTrans" cxnId="{97141AD8-75A5-4EDE-9086-1879580C6A2A}">
      <dgm:prSet/>
      <dgm:spPr/>
      <dgm:t>
        <a:bodyPr/>
        <a:lstStyle/>
        <a:p>
          <a:endParaRPr lang="ru-RU"/>
        </a:p>
      </dgm:t>
    </dgm:pt>
    <dgm:pt modelId="{CB1BFEFA-EA14-4EC0-826E-19CC0057DC96}">
      <dgm:prSet/>
      <dgm:spPr/>
      <dgm:t>
        <a:bodyPr/>
        <a:lstStyle/>
        <a:p>
          <a:r>
            <a:rPr lang="ru-RU" dirty="0" smtClean="0"/>
            <a:t>Налоговая база </a:t>
          </a:r>
          <a:endParaRPr lang="ru-RU" dirty="0"/>
        </a:p>
      </dgm:t>
    </dgm:pt>
    <dgm:pt modelId="{4D832C07-E41F-47A5-83A4-EE8F8EB6C58F}" type="parTrans" cxnId="{DB95038B-6E14-4AB5-9960-96E7D7D4FEFE}">
      <dgm:prSet/>
      <dgm:spPr/>
      <dgm:t>
        <a:bodyPr/>
        <a:lstStyle/>
        <a:p>
          <a:endParaRPr lang="ru-RU"/>
        </a:p>
      </dgm:t>
    </dgm:pt>
    <dgm:pt modelId="{5B983221-B2A9-446E-8A91-3E45DE79A767}" type="sibTrans" cxnId="{DB95038B-6E14-4AB5-9960-96E7D7D4FEFE}">
      <dgm:prSet/>
      <dgm:spPr/>
      <dgm:t>
        <a:bodyPr/>
        <a:lstStyle/>
        <a:p>
          <a:endParaRPr lang="ru-RU"/>
        </a:p>
      </dgm:t>
    </dgm:pt>
    <dgm:pt modelId="{7E643D76-9C01-4E30-8CB1-BC8956B975C7}">
      <dgm:prSet/>
      <dgm:spPr/>
      <dgm:t>
        <a:bodyPr/>
        <a:lstStyle/>
        <a:p>
          <a:r>
            <a:rPr lang="ru-RU" dirty="0" smtClean="0"/>
            <a:t>Налоговый период </a:t>
          </a:r>
          <a:endParaRPr lang="ru-RU" dirty="0"/>
        </a:p>
      </dgm:t>
    </dgm:pt>
    <dgm:pt modelId="{A04444AB-D774-4CDD-9910-5627746B3809}" type="parTrans" cxnId="{743ED521-2C5F-41DD-9B46-8D1053744E7A}">
      <dgm:prSet/>
      <dgm:spPr/>
      <dgm:t>
        <a:bodyPr/>
        <a:lstStyle/>
        <a:p>
          <a:endParaRPr lang="ru-RU"/>
        </a:p>
      </dgm:t>
    </dgm:pt>
    <dgm:pt modelId="{6E7A4759-16D9-4C6C-838C-D531C3425803}" type="sibTrans" cxnId="{743ED521-2C5F-41DD-9B46-8D1053744E7A}">
      <dgm:prSet/>
      <dgm:spPr/>
      <dgm:t>
        <a:bodyPr/>
        <a:lstStyle/>
        <a:p>
          <a:endParaRPr lang="ru-RU"/>
        </a:p>
      </dgm:t>
    </dgm:pt>
    <dgm:pt modelId="{1D5CBA7F-F8C7-4C96-B287-3CC0B58F00FA}">
      <dgm:prSet/>
      <dgm:spPr/>
      <dgm:t>
        <a:bodyPr/>
        <a:lstStyle/>
        <a:p>
          <a:r>
            <a:rPr lang="ru-RU" dirty="0" smtClean="0"/>
            <a:t>календарный год</a:t>
          </a:r>
          <a:endParaRPr lang="ru-RU" dirty="0"/>
        </a:p>
      </dgm:t>
    </dgm:pt>
    <dgm:pt modelId="{8492535F-08D2-41FD-B70A-76FB444DD0BD}" type="parTrans" cxnId="{F460CDF5-1CEB-4498-A71E-956D4BF4FD8C}">
      <dgm:prSet/>
      <dgm:spPr/>
      <dgm:t>
        <a:bodyPr/>
        <a:lstStyle/>
        <a:p>
          <a:endParaRPr lang="ru-RU"/>
        </a:p>
      </dgm:t>
    </dgm:pt>
    <dgm:pt modelId="{33BED79B-B7B2-48F4-9E0A-B6BFD0563E76}" type="sibTrans" cxnId="{F460CDF5-1CEB-4498-A71E-956D4BF4FD8C}">
      <dgm:prSet/>
      <dgm:spPr/>
      <dgm:t>
        <a:bodyPr/>
        <a:lstStyle/>
        <a:p>
          <a:endParaRPr lang="ru-RU"/>
        </a:p>
      </dgm:t>
    </dgm:pt>
    <dgm:pt modelId="{D130F1CF-D89D-436B-96EE-296B217DED68}">
      <dgm:prSet/>
      <dgm:spPr/>
      <dgm:t>
        <a:bodyPr/>
        <a:lstStyle/>
        <a:p>
          <a:r>
            <a:rPr lang="ru-RU" dirty="0" smtClean="0"/>
            <a:t>Налоговая декларация</a:t>
          </a:r>
          <a:endParaRPr lang="ru-RU" dirty="0"/>
        </a:p>
      </dgm:t>
    </dgm:pt>
    <dgm:pt modelId="{2BD83E9D-AA5D-45E2-960D-4A5A95F6AB1C}" type="parTrans" cxnId="{B76C762F-083F-450B-A294-C9FE6093457C}">
      <dgm:prSet/>
      <dgm:spPr/>
      <dgm:t>
        <a:bodyPr/>
        <a:lstStyle/>
        <a:p>
          <a:endParaRPr lang="ru-RU"/>
        </a:p>
      </dgm:t>
    </dgm:pt>
    <dgm:pt modelId="{02EA56CA-8A37-43BB-8123-0B326E550293}" type="sibTrans" cxnId="{B76C762F-083F-450B-A294-C9FE6093457C}">
      <dgm:prSet/>
      <dgm:spPr/>
      <dgm:t>
        <a:bodyPr/>
        <a:lstStyle/>
        <a:p>
          <a:endParaRPr lang="ru-RU"/>
        </a:p>
      </dgm:t>
    </dgm:pt>
    <dgm:pt modelId="{A8EEB2E1-5902-47D0-BE13-728E11C021D3}">
      <dgm:prSet/>
      <dgm:spPr/>
      <dgm:t>
        <a:bodyPr/>
        <a:lstStyle/>
        <a:p>
          <a:r>
            <a:rPr lang="ru-RU" dirty="0" smtClean="0"/>
            <a:t>организации - по месту своего нахождения</a:t>
          </a:r>
          <a:endParaRPr lang="ru-RU" dirty="0"/>
        </a:p>
      </dgm:t>
    </dgm:pt>
    <dgm:pt modelId="{4072EEAD-2772-4B06-8918-E1E690A6FF21}" type="parTrans" cxnId="{A55465EF-8F53-447D-842D-65EB3BB5B34C}">
      <dgm:prSet/>
      <dgm:spPr/>
      <dgm:t>
        <a:bodyPr/>
        <a:lstStyle/>
        <a:p>
          <a:endParaRPr lang="ru-RU"/>
        </a:p>
      </dgm:t>
    </dgm:pt>
    <dgm:pt modelId="{950C9A84-23A8-4FEF-8C4F-5F6953A60570}" type="sibTrans" cxnId="{A55465EF-8F53-447D-842D-65EB3BB5B34C}">
      <dgm:prSet/>
      <dgm:spPr/>
      <dgm:t>
        <a:bodyPr/>
        <a:lstStyle/>
        <a:p>
          <a:endParaRPr lang="ru-RU"/>
        </a:p>
      </dgm:t>
    </dgm:pt>
    <dgm:pt modelId="{938F22C1-B679-4AC6-A6DB-BAAE600CDE11}">
      <dgm:prSet/>
      <dgm:spPr/>
      <dgm:t>
        <a:bodyPr/>
        <a:lstStyle/>
        <a:p>
          <a:r>
            <a:rPr lang="ru-RU" dirty="0" smtClean="0"/>
            <a:t>индивидуальные предприниматели - по месту своего жительства</a:t>
          </a:r>
          <a:endParaRPr lang="ru-RU" dirty="0"/>
        </a:p>
      </dgm:t>
    </dgm:pt>
    <dgm:pt modelId="{D47C4B23-F1A5-4D69-BEE0-051BA65DA410}" type="parTrans" cxnId="{0DE19490-2364-45D8-AE3F-BAEF86F39C10}">
      <dgm:prSet/>
      <dgm:spPr/>
      <dgm:t>
        <a:bodyPr/>
        <a:lstStyle/>
        <a:p>
          <a:endParaRPr lang="ru-RU"/>
        </a:p>
      </dgm:t>
    </dgm:pt>
    <dgm:pt modelId="{EF66CF13-0987-4DE1-A689-184780088607}" type="sibTrans" cxnId="{0DE19490-2364-45D8-AE3F-BAEF86F39C10}">
      <dgm:prSet/>
      <dgm:spPr/>
      <dgm:t>
        <a:bodyPr/>
        <a:lstStyle/>
        <a:p>
          <a:endParaRPr lang="ru-RU"/>
        </a:p>
      </dgm:t>
    </dgm:pt>
    <dgm:pt modelId="{1BE88DA9-645F-496E-A854-AE4C60A89E60}" type="pres">
      <dgm:prSet presAssocID="{8DC1A5B2-C9B9-4E33-9AAB-6619506D5168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110E6B56-DDA8-44BF-8D69-8778D65EBA1A}" type="pres">
      <dgm:prSet presAssocID="{2E712248-A561-4A16-A6CE-981FF4AADBBC}" presName="root1" presStyleCnt="0"/>
      <dgm:spPr/>
    </dgm:pt>
    <dgm:pt modelId="{1D1EEC49-837C-4E39-A79C-CC2785CEC732}" type="pres">
      <dgm:prSet presAssocID="{2E712248-A561-4A16-A6CE-981FF4AADBBC}" presName="LevelOneTextNode" presStyleLbl="node0" presStyleIdx="0" presStyleCnt="1">
        <dgm:presLayoutVars>
          <dgm:chPref val="3"/>
        </dgm:presLayoutVars>
      </dgm:prSet>
      <dgm:spPr/>
    </dgm:pt>
    <dgm:pt modelId="{FCBE5E67-00B5-4472-9060-84B569FBB168}" type="pres">
      <dgm:prSet presAssocID="{2E712248-A561-4A16-A6CE-981FF4AADBBC}" presName="level2hierChild" presStyleCnt="0"/>
      <dgm:spPr/>
    </dgm:pt>
    <dgm:pt modelId="{E704D224-42A4-4B1E-AA5C-CA645025107C}" type="pres">
      <dgm:prSet presAssocID="{AE036E80-CA79-4BF4-893D-1A949862C0AB}" presName="conn2-1" presStyleLbl="parChTrans1D2" presStyleIdx="0" presStyleCnt="5"/>
      <dgm:spPr/>
    </dgm:pt>
    <dgm:pt modelId="{DFA07F5B-0A2D-4B87-8536-195FE76F49DD}" type="pres">
      <dgm:prSet presAssocID="{AE036E80-CA79-4BF4-893D-1A949862C0AB}" presName="connTx" presStyleLbl="parChTrans1D2" presStyleIdx="0" presStyleCnt="5"/>
      <dgm:spPr/>
    </dgm:pt>
    <dgm:pt modelId="{6A2029F4-D090-4A8B-A5A5-77FCE2BB8786}" type="pres">
      <dgm:prSet presAssocID="{936565D1-B300-4460-ADBA-22B9750B84F0}" presName="root2" presStyleCnt="0"/>
      <dgm:spPr/>
    </dgm:pt>
    <dgm:pt modelId="{7EA09D46-8D4B-48B6-B0BF-5AD35357B3F6}" type="pres">
      <dgm:prSet presAssocID="{936565D1-B300-4460-ADBA-22B9750B84F0}" presName="LevelTwoTextNode" presStyleLbl="node2" presStyleIdx="0" presStyleCnt="5">
        <dgm:presLayoutVars>
          <dgm:chPref val="3"/>
        </dgm:presLayoutVars>
      </dgm:prSet>
      <dgm:spPr/>
    </dgm:pt>
    <dgm:pt modelId="{210CCDF5-5140-4249-AB78-E2F9427D9ECA}" type="pres">
      <dgm:prSet presAssocID="{936565D1-B300-4460-ADBA-22B9750B84F0}" presName="level3hierChild" presStyleCnt="0"/>
      <dgm:spPr/>
    </dgm:pt>
    <dgm:pt modelId="{73BBD7D9-594C-4C27-8BAE-78A3EAB2FE1B}" type="pres">
      <dgm:prSet presAssocID="{48B592CC-9CC1-44D4-BA73-285FFCC26173}" presName="conn2-1" presStyleLbl="parChTrans1D3" presStyleIdx="0" presStyleCnt="6"/>
      <dgm:spPr/>
    </dgm:pt>
    <dgm:pt modelId="{7F31BF18-1800-41C8-9820-FEA52541660C}" type="pres">
      <dgm:prSet presAssocID="{48B592CC-9CC1-44D4-BA73-285FFCC26173}" presName="connTx" presStyleLbl="parChTrans1D3" presStyleIdx="0" presStyleCnt="6"/>
      <dgm:spPr/>
    </dgm:pt>
    <dgm:pt modelId="{E0477068-6C74-4351-A7D3-0A115E400B00}" type="pres">
      <dgm:prSet presAssocID="{71F06793-D9CD-4358-AE19-F3603684A79A}" presName="root2" presStyleCnt="0"/>
      <dgm:spPr/>
    </dgm:pt>
    <dgm:pt modelId="{07A0DE80-B148-4DA6-A4BF-7E2C25AAA8B6}" type="pres">
      <dgm:prSet presAssocID="{71F06793-D9CD-4358-AE19-F3603684A79A}" presName="LevelTwoTextNode" presStyleLbl="node3" presStyleIdx="0" presStyleCnt="6" custScaleX="146466">
        <dgm:presLayoutVars>
          <dgm:chPref val="3"/>
        </dgm:presLayoutVars>
      </dgm:prSet>
      <dgm:spPr/>
    </dgm:pt>
    <dgm:pt modelId="{7336BCD6-42D0-4D0A-B9B1-1E46B24B9FC3}" type="pres">
      <dgm:prSet presAssocID="{71F06793-D9CD-4358-AE19-F3603684A79A}" presName="level3hierChild" presStyleCnt="0"/>
      <dgm:spPr/>
    </dgm:pt>
    <dgm:pt modelId="{C60C3643-1CBD-4CE2-B542-6EA22CB42165}" type="pres">
      <dgm:prSet presAssocID="{4D832C07-E41F-47A5-83A4-EE8F8EB6C58F}" presName="conn2-1" presStyleLbl="parChTrans1D2" presStyleIdx="1" presStyleCnt="5"/>
      <dgm:spPr/>
    </dgm:pt>
    <dgm:pt modelId="{46730916-135D-415B-92AF-7539310B5A11}" type="pres">
      <dgm:prSet presAssocID="{4D832C07-E41F-47A5-83A4-EE8F8EB6C58F}" presName="connTx" presStyleLbl="parChTrans1D2" presStyleIdx="1" presStyleCnt="5"/>
      <dgm:spPr/>
    </dgm:pt>
    <dgm:pt modelId="{5F0D32B1-C414-4A5B-8F08-A09D319EC26E}" type="pres">
      <dgm:prSet presAssocID="{CB1BFEFA-EA14-4EC0-826E-19CC0057DC96}" presName="root2" presStyleCnt="0"/>
      <dgm:spPr/>
    </dgm:pt>
    <dgm:pt modelId="{D16196E2-360D-48D5-96F5-A825AC87E329}" type="pres">
      <dgm:prSet presAssocID="{CB1BFEFA-EA14-4EC0-826E-19CC0057DC96}" presName="LevelTwoTextNode" presStyleLbl="node2" presStyleIdx="1" presStyleCnt="5">
        <dgm:presLayoutVars>
          <dgm:chPref val="3"/>
        </dgm:presLayoutVars>
      </dgm:prSet>
      <dgm:spPr/>
    </dgm:pt>
    <dgm:pt modelId="{C11912B3-FE0B-4857-AB53-D2B00F687A7B}" type="pres">
      <dgm:prSet presAssocID="{CB1BFEFA-EA14-4EC0-826E-19CC0057DC96}" presName="level3hierChild" presStyleCnt="0"/>
      <dgm:spPr/>
    </dgm:pt>
    <dgm:pt modelId="{4CA3B9F8-C47C-4485-96D7-0AB76E09EA5E}" type="pres">
      <dgm:prSet presAssocID="{814D109E-E66D-49C2-8774-09A922F63B3E}" presName="conn2-1" presStyleLbl="parChTrans1D3" presStyleIdx="1" presStyleCnt="6"/>
      <dgm:spPr/>
    </dgm:pt>
    <dgm:pt modelId="{FF59A52A-BBD4-4102-9FF0-5DDA2F151F19}" type="pres">
      <dgm:prSet presAssocID="{814D109E-E66D-49C2-8774-09A922F63B3E}" presName="connTx" presStyleLbl="parChTrans1D3" presStyleIdx="1" presStyleCnt="6"/>
      <dgm:spPr/>
    </dgm:pt>
    <dgm:pt modelId="{5BB959E5-54E7-42BA-B198-540E6CE6F438}" type="pres">
      <dgm:prSet presAssocID="{5D1213F0-DFE4-42FE-8115-B5A35FB18C58}" presName="root2" presStyleCnt="0"/>
      <dgm:spPr/>
    </dgm:pt>
    <dgm:pt modelId="{83EEFD1D-93AF-4FF5-B3AD-76B5E5DF9E45}" type="pres">
      <dgm:prSet presAssocID="{5D1213F0-DFE4-42FE-8115-B5A35FB18C58}" presName="LevelTwoTextNode" presStyleLbl="node3" presStyleIdx="1" presStyleCnt="6" custScaleX="152699">
        <dgm:presLayoutVars>
          <dgm:chPref val="3"/>
        </dgm:presLayoutVars>
      </dgm:prSet>
      <dgm:spPr/>
    </dgm:pt>
    <dgm:pt modelId="{72A97358-D06F-445D-A11C-2492AE102E8A}" type="pres">
      <dgm:prSet presAssocID="{5D1213F0-DFE4-42FE-8115-B5A35FB18C58}" presName="level3hierChild" presStyleCnt="0"/>
      <dgm:spPr/>
    </dgm:pt>
    <dgm:pt modelId="{6CF4E03D-4462-4CB1-8F6A-58A78321868C}" type="pres">
      <dgm:prSet presAssocID="{A04444AB-D774-4CDD-9910-5627746B3809}" presName="conn2-1" presStyleLbl="parChTrans1D2" presStyleIdx="2" presStyleCnt="5"/>
      <dgm:spPr/>
    </dgm:pt>
    <dgm:pt modelId="{428E14DA-12BB-4E37-8DB4-0B5874EFAA6A}" type="pres">
      <dgm:prSet presAssocID="{A04444AB-D774-4CDD-9910-5627746B3809}" presName="connTx" presStyleLbl="parChTrans1D2" presStyleIdx="2" presStyleCnt="5"/>
      <dgm:spPr/>
    </dgm:pt>
    <dgm:pt modelId="{E4A1F33C-BA67-4743-88FD-0CE9A1EC71AF}" type="pres">
      <dgm:prSet presAssocID="{7E643D76-9C01-4E30-8CB1-BC8956B975C7}" presName="root2" presStyleCnt="0"/>
      <dgm:spPr/>
    </dgm:pt>
    <dgm:pt modelId="{EFD36B23-90B7-4DB6-A50D-E8552C585227}" type="pres">
      <dgm:prSet presAssocID="{7E643D76-9C01-4E30-8CB1-BC8956B975C7}" presName="LevelTwoTextNode" presStyleLbl="node2" presStyleIdx="2" presStyleCnt="5">
        <dgm:presLayoutVars>
          <dgm:chPref val="3"/>
        </dgm:presLayoutVars>
      </dgm:prSet>
      <dgm:spPr/>
    </dgm:pt>
    <dgm:pt modelId="{57CD1040-6A46-4D7C-A09B-A02927F42498}" type="pres">
      <dgm:prSet presAssocID="{7E643D76-9C01-4E30-8CB1-BC8956B975C7}" presName="level3hierChild" presStyleCnt="0"/>
      <dgm:spPr/>
    </dgm:pt>
    <dgm:pt modelId="{6E750849-4BDD-46EC-AE11-E827A799AF7A}" type="pres">
      <dgm:prSet presAssocID="{8492535F-08D2-41FD-B70A-76FB444DD0BD}" presName="conn2-1" presStyleLbl="parChTrans1D3" presStyleIdx="2" presStyleCnt="6"/>
      <dgm:spPr/>
    </dgm:pt>
    <dgm:pt modelId="{7E3D9670-1D53-47BE-A461-610FE182C5ED}" type="pres">
      <dgm:prSet presAssocID="{8492535F-08D2-41FD-B70A-76FB444DD0BD}" presName="connTx" presStyleLbl="parChTrans1D3" presStyleIdx="2" presStyleCnt="6"/>
      <dgm:spPr/>
    </dgm:pt>
    <dgm:pt modelId="{BF61D243-1A12-440B-8F1D-DF0AEA42BA3A}" type="pres">
      <dgm:prSet presAssocID="{1D5CBA7F-F8C7-4C96-B287-3CC0B58F00FA}" presName="root2" presStyleCnt="0"/>
      <dgm:spPr/>
    </dgm:pt>
    <dgm:pt modelId="{7C58FC79-F3C5-4463-B380-2CD511896D79}" type="pres">
      <dgm:prSet presAssocID="{1D5CBA7F-F8C7-4C96-B287-3CC0B58F00FA}" presName="LevelTwoTextNode" presStyleLbl="node3" presStyleIdx="2" presStyleCnt="6">
        <dgm:presLayoutVars>
          <dgm:chPref val="3"/>
        </dgm:presLayoutVars>
      </dgm:prSet>
      <dgm:spPr/>
    </dgm:pt>
    <dgm:pt modelId="{ED08997A-3017-4416-B13C-842C9B1D5240}" type="pres">
      <dgm:prSet presAssocID="{1D5CBA7F-F8C7-4C96-B287-3CC0B58F00FA}" presName="level3hierChild" presStyleCnt="0"/>
      <dgm:spPr/>
    </dgm:pt>
    <dgm:pt modelId="{35B87E7B-BA6D-4E6C-8CD9-91C47588859F}" type="pres">
      <dgm:prSet presAssocID="{78928BA4-E1BB-43AC-A77E-0BC7D32F5A4C}" presName="conn2-1" presStyleLbl="parChTrans1D2" presStyleIdx="3" presStyleCnt="5"/>
      <dgm:spPr/>
    </dgm:pt>
    <dgm:pt modelId="{63F373A1-F6A0-4949-AC2F-AE350AEC49F7}" type="pres">
      <dgm:prSet presAssocID="{78928BA4-E1BB-43AC-A77E-0BC7D32F5A4C}" presName="connTx" presStyleLbl="parChTrans1D2" presStyleIdx="3" presStyleCnt="5"/>
      <dgm:spPr/>
    </dgm:pt>
    <dgm:pt modelId="{EF4DF1E5-BFAA-4D6B-B0BE-9BAF455BABB2}" type="pres">
      <dgm:prSet presAssocID="{7BAEF4A6-18EF-470C-90D7-EC7A94C40408}" presName="root2" presStyleCnt="0"/>
      <dgm:spPr/>
    </dgm:pt>
    <dgm:pt modelId="{C70CC6F4-CC19-4B72-8E7A-6B7565D16484}" type="pres">
      <dgm:prSet presAssocID="{7BAEF4A6-18EF-470C-90D7-EC7A94C40408}" presName="LevelTwoTextNode" presStyleLbl="node2" presStyleIdx="3" presStyleCnt="5">
        <dgm:presLayoutVars>
          <dgm:chPref val="3"/>
        </dgm:presLayoutVars>
      </dgm:prSet>
      <dgm:spPr/>
    </dgm:pt>
    <dgm:pt modelId="{1590EABB-0830-498E-A33D-2FE8BC7A9CDB}" type="pres">
      <dgm:prSet presAssocID="{7BAEF4A6-18EF-470C-90D7-EC7A94C40408}" presName="level3hierChild" presStyleCnt="0"/>
      <dgm:spPr/>
    </dgm:pt>
    <dgm:pt modelId="{24FC8875-D8C9-4BEB-A142-47772AC76538}" type="pres">
      <dgm:prSet presAssocID="{23DC96FB-0D84-4883-98D0-E4A59E525669}" presName="conn2-1" presStyleLbl="parChTrans1D3" presStyleIdx="3" presStyleCnt="6"/>
      <dgm:spPr/>
    </dgm:pt>
    <dgm:pt modelId="{0F3A07A2-3110-4BAF-9CAD-777E3145304C}" type="pres">
      <dgm:prSet presAssocID="{23DC96FB-0D84-4883-98D0-E4A59E525669}" presName="connTx" presStyleLbl="parChTrans1D3" presStyleIdx="3" presStyleCnt="6"/>
      <dgm:spPr/>
    </dgm:pt>
    <dgm:pt modelId="{F229A079-A65E-42DD-8EC5-265F1CD67F64}" type="pres">
      <dgm:prSet presAssocID="{30E4D92E-0BBA-4CCE-90CE-9EA180BF1310}" presName="root2" presStyleCnt="0"/>
      <dgm:spPr/>
    </dgm:pt>
    <dgm:pt modelId="{5FA8D9B9-0AFD-4B27-A8A4-95F742CD3A2F}" type="pres">
      <dgm:prSet presAssocID="{30E4D92E-0BBA-4CCE-90CE-9EA180BF1310}" presName="LevelTwoTextNode" presStyleLbl="node3" presStyleIdx="3" presStyleCnt="6" custScaleX="141025">
        <dgm:presLayoutVars>
          <dgm:chPref val="3"/>
        </dgm:presLayoutVars>
      </dgm:prSet>
      <dgm:spPr/>
    </dgm:pt>
    <dgm:pt modelId="{0435E353-3863-4677-A05C-21CE102E6F45}" type="pres">
      <dgm:prSet presAssocID="{30E4D92E-0BBA-4CCE-90CE-9EA180BF1310}" presName="level3hierChild" presStyleCnt="0"/>
      <dgm:spPr/>
    </dgm:pt>
    <dgm:pt modelId="{A3911FFB-C045-4AC6-8FAE-84186C710CBE}" type="pres">
      <dgm:prSet presAssocID="{2BD83E9D-AA5D-45E2-960D-4A5A95F6AB1C}" presName="conn2-1" presStyleLbl="parChTrans1D2" presStyleIdx="4" presStyleCnt="5"/>
      <dgm:spPr/>
    </dgm:pt>
    <dgm:pt modelId="{50FC53CD-7B24-4798-8F0D-F0C0D8A1BB49}" type="pres">
      <dgm:prSet presAssocID="{2BD83E9D-AA5D-45E2-960D-4A5A95F6AB1C}" presName="connTx" presStyleLbl="parChTrans1D2" presStyleIdx="4" presStyleCnt="5"/>
      <dgm:spPr/>
    </dgm:pt>
    <dgm:pt modelId="{5BEA9259-3180-4317-AB91-D08ACB9A2B47}" type="pres">
      <dgm:prSet presAssocID="{D130F1CF-D89D-436B-96EE-296B217DED68}" presName="root2" presStyleCnt="0"/>
      <dgm:spPr/>
    </dgm:pt>
    <dgm:pt modelId="{2A9FCD98-5C80-4C53-8468-83A4C8C073ED}" type="pres">
      <dgm:prSet presAssocID="{D130F1CF-D89D-436B-96EE-296B217DED68}" presName="LevelTwoTextNode" presStyleLbl="node2" presStyleIdx="4" presStyleCnt="5">
        <dgm:presLayoutVars>
          <dgm:chPref val="3"/>
        </dgm:presLayoutVars>
      </dgm:prSet>
      <dgm:spPr/>
    </dgm:pt>
    <dgm:pt modelId="{4DCFF8DD-AA65-46D8-9A0D-71A9B30D2B92}" type="pres">
      <dgm:prSet presAssocID="{D130F1CF-D89D-436B-96EE-296B217DED68}" presName="level3hierChild" presStyleCnt="0"/>
      <dgm:spPr/>
    </dgm:pt>
    <dgm:pt modelId="{82F36F8B-8011-4765-9A53-E0F6029F6DED}" type="pres">
      <dgm:prSet presAssocID="{4072EEAD-2772-4B06-8918-E1E690A6FF21}" presName="conn2-1" presStyleLbl="parChTrans1D3" presStyleIdx="4" presStyleCnt="6"/>
      <dgm:spPr/>
    </dgm:pt>
    <dgm:pt modelId="{6B2F870D-6C3B-41A3-8385-9A4404418864}" type="pres">
      <dgm:prSet presAssocID="{4072EEAD-2772-4B06-8918-E1E690A6FF21}" presName="connTx" presStyleLbl="parChTrans1D3" presStyleIdx="4" presStyleCnt="6"/>
      <dgm:spPr/>
    </dgm:pt>
    <dgm:pt modelId="{D8ADFD45-6B98-472F-809B-1853E0C8BD65}" type="pres">
      <dgm:prSet presAssocID="{A8EEB2E1-5902-47D0-BE13-728E11C021D3}" presName="root2" presStyleCnt="0"/>
      <dgm:spPr/>
    </dgm:pt>
    <dgm:pt modelId="{FBB787AC-4F89-4517-BFA1-C10229D1E0A1}" type="pres">
      <dgm:prSet presAssocID="{A8EEB2E1-5902-47D0-BE13-728E11C021D3}" presName="LevelTwoTextNode" presStyleLbl="node3" presStyleIdx="4" presStyleCnt="6" custScaleX="142839">
        <dgm:presLayoutVars>
          <dgm:chPref val="3"/>
        </dgm:presLayoutVars>
      </dgm:prSet>
      <dgm:spPr/>
    </dgm:pt>
    <dgm:pt modelId="{384D8E7C-9754-4AA8-AB00-F1CA6D843690}" type="pres">
      <dgm:prSet presAssocID="{A8EEB2E1-5902-47D0-BE13-728E11C021D3}" presName="level3hierChild" presStyleCnt="0"/>
      <dgm:spPr/>
    </dgm:pt>
    <dgm:pt modelId="{D3CF3233-FC56-40AD-B79C-B4CCEF60D8C6}" type="pres">
      <dgm:prSet presAssocID="{D47C4B23-F1A5-4D69-BEE0-051BA65DA410}" presName="conn2-1" presStyleLbl="parChTrans1D3" presStyleIdx="5" presStyleCnt="6"/>
      <dgm:spPr/>
    </dgm:pt>
    <dgm:pt modelId="{E8F5A972-98EF-4503-807D-8D140AC78A0F}" type="pres">
      <dgm:prSet presAssocID="{D47C4B23-F1A5-4D69-BEE0-051BA65DA410}" presName="connTx" presStyleLbl="parChTrans1D3" presStyleIdx="5" presStyleCnt="6"/>
      <dgm:spPr/>
    </dgm:pt>
    <dgm:pt modelId="{EF0DD46C-D3E7-4D46-98FF-2471E7E40045}" type="pres">
      <dgm:prSet presAssocID="{938F22C1-B679-4AC6-A6DB-BAAE600CDE11}" presName="root2" presStyleCnt="0"/>
      <dgm:spPr/>
    </dgm:pt>
    <dgm:pt modelId="{89ED51E8-E25D-4D45-B279-BEC3BA7C6259}" type="pres">
      <dgm:prSet presAssocID="{938F22C1-B679-4AC6-A6DB-BAAE600CDE11}" presName="LevelTwoTextNode" presStyleLbl="node3" presStyleIdx="5" presStyleCnt="6" custScaleX="158932">
        <dgm:presLayoutVars>
          <dgm:chPref val="3"/>
        </dgm:presLayoutVars>
      </dgm:prSet>
      <dgm:spPr/>
    </dgm:pt>
    <dgm:pt modelId="{134259CF-FAE4-4265-9996-72118623FC06}" type="pres">
      <dgm:prSet presAssocID="{938F22C1-B679-4AC6-A6DB-BAAE600CDE11}" presName="level3hierChild" presStyleCnt="0"/>
      <dgm:spPr/>
    </dgm:pt>
  </dgm:ptLst>
  <dgm:cxnLst>
    <dgm:cxn modelId="{A94C612D-6D5E-4884-AA0E-C5D2F73C5844}" srcId="{2E712248-A561-4A16-A6CE-981FF4AADBBC}" destId="{936565D1-B300-4460-ADBA-22B9750B84F0}" srcOrd="0" destOrd="0" parTransId="{AE036E80-CA79-4BF4-893D-1A949862C0AB}" sibTransId="{926C87AD-825C-4AD6-9F6A-8027997EE41A}"/>
    <dgm:cxn modelId="{280A1464-D248-49A2-849C-DAD701633FDF}" type="presOf" srcId="{814D109E-E66D-49C2-8774-09A922F63B3E}" destId="{FF59A52A-BBD4-4102-9FF0-5DDA2F151F19}" srcOrd="1" destOrd="0" presId="urn:microsoft.com/office/officeart/2005/8/layout/hierarchy2"/>
    <dgm:cxn modelId="{F081E031-33C9-495E-B884-FC61379A6D7C}" type="presOf" srcId="{4D832C07-E41F-47A5-83A4-EE8F8EB6C58F}" destId="{C60C3643-1CBD-4CE2-B542-6EA22CB42165}" srcOrd="0" destOrd="0" presId="urn:microsoft.com/office/officeart/2005/8/layout/hierarchy2"/>
    <dgm:cxn modelId="{56FA166D-477A-441B-8262-758DB798BAB3}" type="presOf" srcId="{7E643D76-9C01-4E30-8CB1-BC8956B975C7}" destId="{EFD36B23-90B7-4DB6-A50D-E8552C585227}" srcOrd="0" destOrd="0" presId="urn:microsoft.com/office/officeart/2005/8/layout/hierarchy2"/>
    <dgm:cxn modelId="{F460CDF5-1CEB-4498-A71E-956D4BF4FD8C}" srcId="{7E643D76-9C01-4E30-8CB1-BC8956B975C7}" destId="{1D5CBA7F-F8C7-4C96-B287-3CC0B58F00FA}" srcOrd="0" destOrd="0" parTransId="{8492535F-08D2-41FD-B70A-76FB444DD0BD}" sibTransId="{33BED79B-B7B2-48F4-9E0A-B6BFD0563E76}"/>
    <dgm:cxn modelId="{AEE447FD-EE5A-4C8D-98D2-A575E8C00F82}" type="presOf" srcId="{48B592CC-9CC1-44D4-BA73-285FFCC26173}" destId="{7F31BF18-1800-41C8-9820-FEA52541660C}" srcOrd="1" destOrd="0" presId="urn:microsoft.com/office/officeart/2005/8/layout/hierarchy2"/>
    <dgm:cxn modelId="{84C8E32C-8682-4E2F-BEDD-EF73629EF63B}" srcId="{8DC1A5B2-C9B9-4E33-9AAB-6619506D5168}" destId="{2E712248-A561-4A16-A6CE-981FF4AADBBC}" srcOrd="0" destOrd="0" parTransId="{6E6251A1-CEC2-4509-B9F3-BE6939C37174}" sibTransId="{AF141A66-3B45-4DD1-9EE5-A4716C2F68DC}"/>
    <dgm:cxn modelId="{1F582B64-0F12-4C21-A23D-EDBA4EFEEA71}" type="presOf" srcId="{1D5CBA7F-F8C7-4C96-B287-3CC0B58F00FA}" destId="{7C58FC79-F3C5-4463-B380-2CD511896D79}" srcOrd="0" destOrd="0" presId="urn:microsoft.com/office/officeart/2005/8/layout/hierarchy2"/>
    <dgm:cxn modelId="{550D935B-B31B-4EB9-93B2-5301F0F18C35}" type="presOf" srcId="{2BD83E9D-AA5D-45E2-960D-4A5A95F6AB1C}" destId="{50FC53CD-7B24-4798-8F0D-F0C0D8A1BB49}" srcOrd="1" destOrd="0" presId="urn:microsoft.com/office/officeart/2005/8/layout/hierarchy2"/>
    <dgm:cxn modelId="{EC330F00-C1E1-4152-A89D-B24203A202C1}" type="presOf" srcId="{AE036E80-CA79-4BF4-893D-1A949862C0AB}" destId="{DFA07F5B-0A2D-4B87-8536-195FE76F49DD}" srcOrd="1" destOrd="0" presId="urn:microsoft.com/office/officeart/2005/8/layout/hierarchy2"/>
    <dgm:cxn modelId="{1107E4EA-37FB-4CD5-B83C-9D9AB0CA8639}" type="presOf" srcId="{4072EEAD-2772-4B06-8918-E1E690A6FF21}" destId="{82F36F8B-8011-4765-9A53-E0F6029F6DED}" srcOrd="0" destOrd="0" presId="urn:microsoft.com/office/officeart/2005/8/layout/hierarchy2"/>
    <dgm:cxn modelId="{28036013-0C5C-4388-BFBB-37A685C379CB}" type="presOf" srcId="{8492535F-08D2-41FD-B70A-76FB444DD0BD}" destId="{6E750849-4BDD-46EC-AE11-E827A799AF7A}" srcOrd="0" destOrd="0" presId="urn:microsoft.com/office/officeart/2005/8/layout/hierarchy2"/>
    <dgm:cxn modelId="{0DE80EE8-ECD8-4F7B-9E15-AB95CF970B05}" type="presOf" srcId="{A04444AB-D774-4CDD-9910-5627746B3809}" destId="{428E14DA-12BB-4E37-8DB4-0B5874EFAA6A}" srcOrd="1" destOrd="0" presId="urn:microsoft.com/office/officeart/2005/8/layout/hierarchy2"/>
    <dgm:cxn modelId="{9F542836-62CF-4717-BBB4-397B4FDE68C8}" type="presOf" srcId="{48B592CC-9CC1-44D4-BA73-285FFCC26173}" destId="{73BBD7D9-594C-4C27-8BAE-78A3EAB2FE1B}" srcOrd="0" destOrd="0" presId="urn:microsoft.com/office/officeart/2005/8/layout/hierarchy2"/>
    <dgm:cxn modelId="{3EC6B7BC-194B-4FAA-B231-9325FE6676B4}" type="presOf" srcId="{71F06793-D9CD-4358-AE19-F3603684A79A}" destId="{07A0DE80-B148-4DA6-A4BF-7E2C25AAA8B6}" srcOrd="0" destOrd="0" presId="urn:microsoft.com/office/officeart/2005/8/layout/hierarchy2"/>
    <dgm:cxn modelId="{CC4683C8-0AF3-4625-95EC-45B5B8419B49}" type="presOf" srcId="{30E4D92E-0BBA-4CCE-90CE-9EA180BF1310}" destId="{5FA8D9B9-0AFD-4B27-A8A4-95F742CD3A2F}" srcOrd="0" destOrd="0" presId="urn:microsoft.com/office/officeart/2005/8/layout/hierarchy2"/>
    <dgm:cxn modelId="{707604FC-0B01-4C8F-B8BB-74D75A985E31}" type="presOf" srcId="{936565D1-B300-4460-ADBA-22B9750B84F0}" destId="{7EA09D46-8D4B-48B6-B0BF-5AD35357B3F6}" srcOrd="0" destOrd="0" presId="urn:microsoft.com/office/officeart/2005/8/layout/hierarchy2"/>
    <dgm:cxn modelId="{E503379B-085E-4F4B-BC38-B479D9F40ED7}" type="presOf" srcId="{CB1BFEFA-EA14-4EC0-826E-19CC0057DC96}" destId="{D16196E2-360D-48D5-96F5-A825AC87E329}" srcOrd="0" destOrd="0" presId="urn:microsoft.com/office/officeart/2005/8/layout/hierarchy2"/>
    <dgm:cxn modelId="{5DD245CE-B409-4DA9-94D6-3B712AD54C7D}" type="presOf" srcId="{8492535F-08D2-41FD-B70A-76FB444DD0BD}" destId="{7E3D9670-1D53-47BE-A461-610FE182C5ED}" srcOrd="1" destOrd="0" presId="urn:microsoft.com/office/officeart/2005/8/layout/hierarchy2"/>
    <dgm:cxn modelId="{DF544567-90EF-4DB3-92C6-B66D695AD6CD}" srcId="{CB1BFEFA-EA14-4EC0-826E-19CC0057DC96}" destId="{5D1213F0-DFE4-42FE-8115-B5A35FB18C58}" srcOrd="0" destOrd="0" parTransId="{814D109E-E66D-49C2-8774-09A922F63B3E}" sibTransId="{6B284297-FC3B-496E-A5F7-1C08F905AA76}"/>
    <dgm:cxn modelId="{6AB1E40D-BC0F-4475-B5B1-172A3450BC95}" type="presOf" srcId="{23DC96FB-0D84-4883-98D0-E4A59E525669}" destId="{0F3A07A2-3110-4BAF-9CAD-777E3145304C}" srcOrd="1" destOrd="0" presId="urn:microsoft.com/office/officeart/2005/8/layout/hierarchy2"/>
    <dgm:cxn modelId="{97141AD8-75A5-4EDE-9086-1879580C6A2A}" srcId="{7BAEF4A6-18EF-470C-90D7-EC7A94C40408}" destId="{30E4D92E-0BBA-4CCE-90CE-9EA180BF1310}" srcOrd="0" destOrd="0" parTransId="{23DC96FB-0D84-4883-98D0-E4A59E525669}" sibTransId="{F7DBC892-0483-4E5F-BC4C-6AAEA0698811}"/>
    <dgm:cxn modelId="{6322CEB8-4BD3-4DE3-BE0F-F9015031A082}" type="presOf" srcId="{2BD83E9D-AA5D-45E2-960D-4A5A95F6AB1C}" destId="{A3911FFB-C045-4AC6-8FAE-84186C710CBE}" srcOrd="0" destOrd="0" presId="urn:microsoft.com/office/officeart/2005/8/layout/hierarchy2"/>
    <dgm:cxn modelId="{95D73D27-97D2-4A2B-A6A1-E1B37961671A}" type="presOf" srcId="{D47C4B23-F1A5-4D69-BEE0-051BA65DA410}" destId="{D3CF3233-FC56-40AD-B79C-B4CCEF60D8C6}" srcOrd="0" destOrd="0" presId="urn:microsoft.com/office/officeart/2005/8/layout/hierarchy2"/>
    <dgm:cxn modelId="{E4E584A7-F0E8-4B43-AD9D-8607F6BE110A}" type="presOf" srcId="{78928BA4-E1BB-43AC-A77E-0BC7D32F5A4C}" destId="{35B87E7B-BA6D-4E6C-8CD9-91C47588859F}" srcOrd="0" destOrd="0" presId="urn:microsoft.com/office/officeart/2005/8/layout/hierarchy2"/>
    <dgm:cxn modelId="{00AAE8C6-6182-46E0-91BA-2E2DD776791C}" type="presOf" srcId="{2E712248-A561-4A16-A6CE-981FF4AADBBC}" destId="{1D1EEC49-837C-4E39-A79C-CC2785CEC732}" srcOrd="0" destOrd="0" presId="urn:microsoft.com/office/officeart/2005/8/layout/hierarchy2"/>
    <dgm:cxn modelId="{DB95038B-6E14-4AB5-9960-96E7D7D4FEFE}" srcId="{2E712248-A561-4A16-A6CE-981FF4AADBBC}" destId="{CB1BFEFA-EA14-4EC0-826E-19CC0057DC96}" srcOrd="1" destOrd="0" parTransId="{4D832C07-E41F-47A5-83A4-EE8F8EB6C58F}" sibTransId="{5B983221-B2A9-446E-8A91-3E45DE79A767}"/>
    <dgm:cxn modelId="{6A8E2E39-5246-4E5A-9AC8-50FB58D42BC7}" type="presOf" srcId="{D47C4B23-F1A5-4D69-BEE0-051BA65DA410}" destId="{E8F5A972-98EF-4503-807D-8D140AC78A0F}" srcOrd="1" destOrd="0" presId="urn:microsoft.com/office/officeart/2005/8/layout/hierarchy2"/>
    <dgm:cxn modelId="{D3441920-407C-4223-9E2B-2919ACD489F0}" type="presOf" srcId="{A8EEB2E1-5902-47D0-BE13-728E11C021D3}" destId="{FBB787AC-4F89-4517-BFA1-C10229D1E0A1}" srcOrd="0" destOrd="0" presId="urn:microsoft.com/office/officeart/2005/8/layout/hierarchy2"/>
    <dgm:cxn modelId="{E432E1FC-DF39-4DA5-AF26-99ADADC84779}" type="presOf" srcId="{5D1213F0-DFE4-42FE-8115-B5A35FB18C58}" destId="{83EEFD1D-93AF-4FF5-B3AD-76B5E5DF9E45}" srcOrd="0" destOrd="0" presId="urn:microsoft.com/office/officeart/2005/8/layout/hierarchy2"/>
    <dgm:cxn modelId="{B76C762F-083F-450B-A294-C9FE6093457C}" srcId="{2E712248-A561-4A16-A6CE-981FF4AADBBC}" destId="{D130F1CF-D89D-436B-96EE-296B217DED68}" srcOrd="4" destOrd="0" parTransId="{2BD83E9D-AA5D-45E2-960D-4A5A95F6AB1C}" sibTransId="{02EA56CA-8A37-43BB-8123-0B326E550293}"/>
    <dgm:cxn modelId="{F36D5E7A-1023-4033-967D-488DBE401D2F}" srcId="{2E712248-A561-4A16-A6CE-981FF4AADBBC}" destId="{7BAEF4A6-18EF-470C-90D7-EC7A94C40408}" srcOrd="3" destOrd="0" parTransId="{78928BA4-E1BB-43AC-A77E-0BC7D32F5A4C}" sibTransId="{1664A09B-5D6D-4FD0-BD7D-F04AFC41E7AC}"/>
    <dgm:cxn modelId="{2C986B6F-6C75-41B9-935B-0952FE12AA81}" type="presOf" srcId="{D130F1CF-D89D-436B-96EE-296B217DED68}" destId="{2A9FCD98-5C80-4C53-8468-83A4C8C073ED}" srcOrd="0" destOrd="0" presId="urn:microsoft.com/office/officeart/2005/8/layout/hierarchy2"/>
    <dgm:cxn modelId="{55C619FB-58CD-4E7A-A162-3184D7057B17}" type="presOf" srcId="{A04444AB-D774-4CDD-9910-5627746B3809}" destId="{6CF4E03D-4462-4CB1-8F6A-58A78321868C}" srcOrd="0" destOrd="0" presId="urn:microsoft.com/office/officeart/2005/8/layout/hierarchy2"/>
    <dgm:cxn modelId="{7198A5C7-AAAA-456B-B5D5-F6956DF2F679}" type="presOf" srcId="{8DC1A5B2-C9B9-4E33-9AAB-6619506D5168}" destId="{1BE88DA9-645F-496E-A854-AE4C60A89E60}" srcOrd="0" destOrd="0" presId="urn:microsoft.com/office/officeart/2005/8/layout/hierarchy2"/>
    <dgm:cxn modelId="{851E9D15-03F1-40B9-8294-5A70098AA608}" srcId="{936565D1-B300-4460-ADBA-22B9750B84F0}" destId="{71F06793-D9CD-4358-AE19-F3603684A79A}" srcOrd="0" destOrd="0" parTransId="{48B592CC-9CC1-44D4-BA73-285FFCC26173}" sibTransId="{1BC1234D-972C-4CB1-B6FF-AF5DC899F9F7}"/>
    <dgm:cxn modelId="{85C9E911-1A6F-4A7B-B24B-B7A985350EDA}" type="presOf" srcId="{4072EEAD-2772-4B06-8918-E1E690A6FF21}" destId="{6B2F870D-6C3B-41A3-8385-9A4404418864}" srcOrd="1" destOrd="0" presId="urn:microsoft.com/office/officeart/2005/8/layout/hierarchy2"/>
    <dgm:cxn modelId="{639721FF-FB9C-4EB5-B5C2-8A7CE6CDB6D5}" type="presOf" srcId="{814D109E-E66D-49C2-8774-09A922F63B3E}" destId="{4CA3B9F8-C47C-4485-96D7-0AB76E09EA5E}" srcOrd="0" destOrd="0" presId="urn:microsoft.com/office/officeart/2005/8/layout/hierarchy2"/>
    <dgm:cxn modelId="{A55465EF-8F53-447D-842D-65EB3BB5B34C}" srcId="{D130F1CF-D89D-436B-96EE-296B217DED68}" destId="{A8EEB2E1-5902-47D0-BE13-728E11C021D3}" srcOrd="0" destOrd="0" parTransId="{4072EEAD-2772-4B06-8918-E1E690A6FF21}" sibTransId="{950C9A84-23A8-4FEF-8C4F-5F6953A60570}"/>
    <dgm:cxn modelId="{3ECCFB9E-F494-426E-8A84-F5B8A723D4F3}" type="presOf" srcId="{AE036E80-CA79-4BF4-893D-1A949862C0AB}" destId="{E704D224-42A4-4B1E-AA5C-CA645025107C}" srcOrd="0" destOrd="0" presId="urn:microsoft.com/office/officeart/2005/8/layout/hierarchy2"/>
    <dgm:cxn modelId="{7F456F15-9DD7-421E-B976-7E9A5D731D3A}" type="presOf" srcId="{938F22C1-B679-4AC6-A6DB-BAAE600CDE11}" destId="{89ED51E8-E25D-4D45-B279-BEC3BA7C6259}" srcOrd="0" destOrd="0" presId="urn:microsoft.com/office/officeart/2005/8/layout/hierarchy2"/>
    <dgm:cxn modelId="{2E799933-750F-4723-AF31-6E9BD56059DE}" type="presOf" srcId="{78928BA4-E1BB-43AC-A77E-0BC7D32F5A4C}" destId="{63F373A1-F6A0-4949-AC2F-AE350AEC49F7}" srcOrd="1" destOrd="0" presId="urn:microsoft.com/office/officeart/2005/8/layout/hierarchy2"/>
    <dgm:cxn modelId="{AC9AD5B1-CA6B-4D43-9143-721F0C1D04B0}" type="presOf" srcId="{7BAEF4A6-18EF-470C-90D7-EC7A94C40408}" destId="{C70CC6F4-CC19-4B72-8E7A-6B7565D16484}" srcOrd="0" destOrd="0" presId="urn:microsoft.com/office/officeart/2005/8/layout/hierarchy2"/>
    <dgm:cxn modelId="{743ED521-2C5F-41DD-9B46-8D1053744E7A}" srcId="{2E712248-A561-4A16-A6CE-981FF4AADBBC}" destId="{7E643D76-9C01-4E30-8CB1-BC8956B975C7}" srcOrd="2" destOrd="0" parTransId="{A04444AB-D774-4CDD-9910-5627746B3809}" sibTransId="{6E7A4759-16D9-4C6C-838C-D531C3425803}"/>
    <dgm:cxn modelId="{0DE19490-2364-45D8-AE3F-BAEF86F39C10}" srcId="{D130F1CF-D89D-436B-96EE-296B217DED68}" destId="{938F22C1-B679-4AC6-A6DB-BAAE600CDE11}" srcOrd="1" destOrd="0" parTransId="{D47C4B23-F1A5-4D69-BEE0-051BA65DA410}" sibTransId="{EF66CF13-0987-4DE1-A689-184780088607}"/>
    <dgm:cxn modelId="{AB84B380-95B0-4D5D-9542-05F6E91201CB}" type="presOf" srcId="{23DC96FB-0D84-4883-98D0-E4A59E525669}" destId="{24FC8875-D8C9-4BEB-A142-47772AC76538}" srcOrd="0" destOrd="0" presId="urn:microsoft.com/office/officeart/2005/8/layout/hierarchy2"/>
    <dgm:cxn modelId="{85F367D2-9200-444D-A9A5-E5419E728462}" type="presOf" srcId="{4D832C07-E41F-47A5-83A4-EE8F8EB6C58F}" destId="{46730916-135D-415B-92AF-7539310B5A11}" srcOrd="1" destOrd="0" presId="urn:microsoft.com/office/officeart/2005/8/layout/hierarchy2"/>
    <dgm:cxn modelId="{019E42DA-8DAF-4319-A145-C1C39AA4B774}" type="presParOf" srcId="{1BE88DA9-645F-496E-A854-AE4C60A89E60}" destId="{110E6B56-DDA8-44BF-8D69-8778D65EBA1A}" srcOrd="0" destOrd="0" presId="urn:microsoft.com/office/officeart/2005/8/layout/hierarchy2"/>
    <dgm:cxn modelId="{0662BAFE-B41B-462F-BD09-D0D7A5160C31}" type="presParOf" srcId="{110E6B56-DDA8-44BF-8D69-8778D65EBA1A}" destId="{1D1EEC49-837C-4E39-A79C-CC2785CEC732}" srcOrd="0" destOrd="0" presId="urn:microsoft.com/office/officeart/2005/8/layout/hierarchy2"/>
    <dgm:cxn modelId="{D35FE5F0-7B03-4A1A-BA85-20CCF452AE4C}" type="presParOf" srcId="{110E6B56-DDA8-44BF-8D69-8778D65EBA1A}" destId="{FCBE5E67-00B5-4472-9060-84B569FBB168}" srcOrd="1" destOrd="0" presId="urn:microsoft.com/office/officeart/2005/8/layout/hierarchy2"/>
    <dgm:cxn modelId="{CC889B55-D848-4AC0-BE23-1B8D03A205F0}" type="presParOf" srcId="{FCBE5E67-00B5-4472-9060-84B569FBB168}" destId="{E704D224-42A4-4B1E-AA5C-CA645025107C}" srcOrd="0" destOrd="0" presId="urn:microsoft.com/office/officeart/2005/8/layout/hierarchy2"/>
    <dgm:cxn modelId="{5949736D-CC33-4DB4-875A-DCA63A6A914F}" type="presParOf" srcId="{E704D224-42A4-4B1E-AA5C-CA645025107C}" destId="{DFA07F5B-0A2D-4B87-8536-195FE76F49DD}" srcOrd="0" destOrd="0" presId="urn:microsoft.com/office/officeart/2005/8/layout/hierarchy2"/>
    <dgm:cxn modelId="{3BBFA468-FC32-4DC4-A9EE-C26D854DB202}" type="presParOf" srcId="{FCBE5E67-00B5-4472-9060-84B569FBB168}" destId="{6A2029F4-D090-4A8B-A5A5-77FCE2BB8786}" srcOrd="1" destOrd="0" presId="urn:microsoft.com/office/officeart/2005/8/layout/hierarchy2"/>
    <dgm:cxn modelId="{F47D8440-553B-48AD-8FA4-F8D359A23889}" type="presParOf" srcId="{6A2029F4-D090-4A8B-A5A5-77FCE2BB8786}" destId="{7EA09D46-8D4B-48B6-B0BF-5AD35357B3F6}" srcOrd="0" destOrd="0" presId="urn:microsoft.com/office/officeart/2005/8/layout/hierarchy2"/>
    <dgm:cxn modelId="{62684283-CF83-43C9-9D26-6FCD48CAEED5}" type="presParOf" srcId="{6A2029F4-D090-4A8B-A5A5-77FCE2BB8786}" destId="{210CCDF5-5140-4249-AB78-E2F9427D9ECA}" srcOrd="1" destOrd="0" presId="urn:microsoft.com/office/officeart/2005/8/layout/hierarchy2"/>
    <dgm:cxn modelId="{FE113695-9F62-46E9-BA1E-ABDB4083E993}" type="presParOf" srcId="{210CCDF5-5140-4249-AB78-E2F9427D9ECA}" destId="{73BBD7D9-594C-4C27-8BAE-78A3EAB2FE1B}" srcOrd="0" destOrd="0" presId="urn:microsoft.com/office/officeart/2005/8/layout/hierarchy2"/>
    <dgm:cxn modelId="{3E35EAF9-2073-4FCF-B328-733F919B94B6}" type="presParOf" srcId="{73BBD7D9-594C-4C27-8BAE-78A3EAB2FE1B}" destId="{7F31BF18-1800-41C8-9820-FEA52541660C}" srcOrd="0" destOrd="0" presId="urn:microsoft.com/office/officeart/2005/8/layout/hierarchy2"/>
    <dgm:cxn modelId="{A9EFCBE5-EBC3-405C-B4A7-AB618D39ABAB}" type="presParOf" srcId="{210CCDF5-5140-4249-AB78-E2F9427D9ECA}" destId="{E0477068-6C74-4351-A7D3-0A115E400B00}" srcOrd="1" destOrd="0" presId="urn:microsoft.com/office/officeart/2005/8/layout/hierarchy2"/>
    <dgm:cxn modelId="{5E9B8195-F8F8-41AF-B9B2-F1F8DACA8C6C}" type="presParOf" srcId="{E0477068-6C74-4351-A7D3-0A115E400B00}" destId="{07A0DE80-B148-4DA6-A4BF-7E2C25AAA8B6}" srcOrd="0" destOrd="0" presId="urn:microsoft.com/office/officeart/2005/8/layout/hierarchy2"/>
    <dgm:cxn modelId="{29354BEE-AE48-40A7-BDE3-C495D53C802C}" type="presParOf" srcId="{E0477068-6C74-4351-A7D3-0A115E400B00}" destId="{7336BCD6-42D0-4D0A-B9B1-1E46B24B9FC3}" srcOrd="1" destOrd="0" presId="urn:microsoft.com/office/officeart/2005/8/layout/hierarchy2"/>
    <dgm:cxn modelId="{5738F1DC-7534-411A-9FDA-1BA9F5030892}" type="presParOf" srcId="{FCBE5E67-00B5-4472-9060-84B569FBB168}" destId="{C60C3643-1CBD-4CE2-B542-6EA22CB42165}" srcOrd="2" destOrd="0" presId="urn:microsoft.com/office/officeart/2005/8/layout/hierarchy2"/>
    <dgm:cxn modelId="{F5324B80-0A32-4FCB-8702-FF7BE9B6C445}" type="presParOf" srcId="{C60C3643-1CBD-4CE2-B542-6EA22CB42165}" destId="{46730916-135D-415B-92AF-7539310B5A11}" srcOrd="0" destOrd="0" presId="urn:microsoft.com/office/officeart/2005/8/layout/hierarchy2"/>
    <dgm:cxn modelId="{890F4F66-C9B1-46B5-81FB-6C6F7072A3AC}" type="presParOf" srcId="{FCBE5E67-00B5-4472-9060-84B569FBB168}" destId="{5F0D32B1-C414-4A5B-8F08-A09D319EC26E}" srcOrd="3" destOrd="0" presId="urn:microsoft.com/office/officeart/2005/8/layout/hierarchy2"/>
    <dgm:cxn modelId="{82861887-D062-4F55-8463-4D562F802450}" type="presParOf" srcId="{5F0D32B1-C414-4A5B-8F08-A09D319EC26E}" destId="{D16196E2-360D-48D5-96F5-A825AC87E329}" srcOrd="0" destOrd="0" presId="urn:microsoft.com/office/officeart/2005/8/layout/hierarchy2"/>
    <dgm:cxn modelId="{6D4D158F-3F47-46FC-9A17-BC6632849B81}" type="presParOf" srcId="{5F0D32B1-C414-4A5B-8F08-A09D319EC26E}" destId="{C11912B3-FE0B-4857-AB53-D2B00F687A7B}" srcOrd="1" destOrd="0" presId="urn:microsoft.com/office/officeart/2005/8/layout/hierarchy2"/>
    <dgm:cxn modelId="{32644724-0310-4DD1-B7C5-A4A2AE5F53EE}" type="presParOf" srcId="{C11912B3-FE0B-4857-AB53-D2B00F687A7B}" destId="{4CA3B9F8-C47C-4485-96D7-0AB76E09EA5E}" srcOrd="0" destOrd="0" presId="urn:microsoft.com/office/officeart/2005/8/layout/hierarchy2"/>
    <dgm:cxn modelId="{DE835FB9-7205-49C1-9D3A-2990BFD984EA}" type="presParOf" srcId="{4CA3B9F8-C47C-4485-96D7-0AB76E09EA5E}" destId="{FF59A52A-BBD4-4102-9FF0-5DDA2F151F19}" srcOrd="0" destOrd="0" presId="urn:microsoft.com/office/officeart/2005/8/layout/hierarchy2"/>
    <dgm:cxn modelId="{917F1B48-16F1-40D4-B87D-032F6569872B}" type="presParOf" srcId="{C11912B3-FE0B-4857-AB53-D2B00F687A7B}" destId="{5BB959E5-54E7-42BA-B198-540E6CE6F438}" srcOrd="1" destOrd="0" presId="urn:microsoft.com/office/officeart/2005/8/layout/hierarchy2"/>
    <dgm:cxn modelId="{87964A43-A4C0-4A77-A54E-C6D4B0073960}" type="presParOf" srcId="{5BB959E5-54E7-42BA-B198-540E6CE6F438}" destId="{83EEFD1D-93AF-4FF5-B3AD-76B5E5DF9E45}" srcOrd="0" destOrd="0" presId="urn:microsoft.com/office/officeart/2005/8/layout/hierarchy2"/>
    <dgm:cxn modelId="{62E6BA53-1074-4CC3-8927-64287465C7AB}" type="presParOf" srcId="{5BB959E5-54E7-42BA-B198-540E6CE6F438}" destId="{72A97358-D06F-445D-A11C-2492AE102E8A}" srcOrd="1" destOrd="0" presId="urn:microsoft.com/office/officeart/2005/8/layout/hierarchy2"/>
    <dgm:cxn modelId="{F89D1F4E-29D9-4580-9D90-152FBB417658}" type="presParOf" srcId="{FCBE5E67-00B5-4472-9060-84B569FBB168}" destId="{6CF4E03D-4462-4CB1-8F6A-58A78321868C}" srcOrd="4" destOrd="0" presId="urn:microsoft.com/office/officeart/2005/8/layout/hierarchy2"/>
    <dgm:cxn modelId="{6889C1D4-9DAA-4068-88D3-0968E670A6C6}" type="presParOf" srcId="{6CF4E03D-4462-4CB1-8F6A-58A78321868C}" destId="{428E14DA-12BB-4E37-8DB4-0B5874EFAA6A}" srcOrd="0" destOrd="0" presId="urn:microsoft.com/office/officeart/2005/8/layout/hierarchy2"/>
    <dgm:cxn modelId="{99ED998F-C522-48CC-BF66-1F7F95BC3616}" type="presParOf" srcId="{FCBE5E67-00B5-4472-9060-84B569FBB168}" destId="{E4A1F33C-BA67-4743-88FD-0CE9A1EC71AF}" srcOrd="5" destOrd="0" presId="urn:microsoft.com/office/officeart/2005/8/layout/hierarchy2"/>
    <dgm:cxn modelId="{D1D743E1-3E0D-40D4-A63D-8E96C3C6E702}" type="presParOf" srcId="{E4A1F33C-BA67-4743-88FD-0CE9A1EC71AF}" destId="{EFD36B23-90B7-4DB6-A50D-E8552C585227}" srcOrd="0" destOrd="0" presId="urn:microsoft.com/office/officeart/2005/8/layout/hierarchy2"/>
    <dgm:cxn modelId="{2F16E260-8448-42C5-A094-88522FB73045}" type="presParOf" srcId="{E4A1F33C-BA67-4743-88FD-0CE9A1EC71AF}" destId="{57CD1040-6A46-4D7C-A09B-A02927F42498}" srcOrd="1" destOrd="0" presId="urn:microsoft.com/office/officeart/2005/8/layout/hierarchy2"/>
    <dgm:cxn modelId="{BBF089E9-09C9-4312-AFEA-B560CF095FD7}" type="presParOf" srcId="{57CD1040-6A46-4D7C-A09B-A02927F42498}" destId="{6E750849-4BDD-46EC-AE11-E827A799AF7A}" srcOrd="0" destOrd="0" presId="urn:microsoft.com/office/officeart/2005/8/layout/hierarchy2"/>
    <dgm:cxn modelId="{C4F7FA14-9851-45E1-BD43-FD9B6E61C7B9}" type="presParOf" srcId="{6E750849-4BDD-46EC-AE11-E827A799AF7A}" destId="{7E3D9670-1D53-47BE-A461-610FE182C5ED}" srcOrd="0" destOrd="0" presId="urn:microsoft.com/office/officeart/2005/8/layout/hierarchy2"/>
    <dgm:cxn modelId="{1A54722B-C00A-4CCB-8880-76F55661A4BA}" type="presParOf" srcId="{57CD1040-6A46-4D7C-A09B-A02927F42498}" destId="{BF61D243-1A12-440B-8F1D-DF0AEA42BA3A}" srcOrd="1" destOrd="0" presId="urn:microsoft.com/office/officeart/2005/8/layout/hierarchy2"/>
    <dgm:cxn modelId="{7BB1C215-1DB1-4D5A-956C-32609E773DA2}" type="presParOf" srcId="{BF61D243-1A12-440B-8F1D-DF0AEA42BA3A}" destId="{7C58FC79-F3C5-4463-B380-2CD511896D79}" srcOrd="0" destOrd="0" presId="urn:microsoft.com/office/officeart/2005/8/layout/hierarchy2"/>
    <dgm:cxn modelId="{1F5AE218-0858-4D33-A9BF-51AFCFBB30DF}" type="presParOf" srcId="{BF61D243-1A12-440B-8F1D-DF0AEA42BA3A}" destId="{ED08997A-3017-4416-B13C-842C9B1D5240}" srcOrd="1" destOrd="0" presId="urn:microsoft.com/office/officeart/2005/8/layout/hierarchy2"/>
    <dgm:cxn modelId="{C78104CC-5CE6-40A4-95F9-C84CCCEEBB21}" type="presParOf" srcId="{FCBE5E67-00B5-4472-9060-84B569FBB168}" destId="{35B87E7B-BA6D-4E6C-8CD9-91C47588859F}" srcOrd="6" destOrd="0" presId="urn:microsoft.com/office/officeart/2005/8/layout/hierarchy2"/>
    <dgm:cxn modelId="{619951F9-F0FF-467D-9EFC-CBCBD18676ED}" type="presParOf" srcId="{35B87E7B-BA6D-4E6C-8CD9-91C47588859F}" destId="{63F373A1-F6A0-4949-AC2F-AE350AEC49F7}" srcOrd="0" destOrd="0" presId="urn:microsoft.com/office/officeart/2005/8/layout/hierarchy2"/>
    <dgm:cxn modelId="{33B77FB1-DF5A-41BA-8DD9-1F41BFF0AAA2}" type="presParOf" srcId="{FCBE5E67-00B5-4472-9060-84B569FBB168}" destId="{EF4DF1E5-BFAA-4D6B-B0BE-9BAF455BABB2}" srcOrd="7" destOrd="0" presId="urn:microsoft.com/office/officeart/2005/8/layout/hierarchy2"/>
    <dgm:cxn modelId="{F9FD81B9-B10F-4945-9EC2-8401C0EB7A5D}" type="presParOf" srcId="{EF4DF1E5-BFAA-4D6B-B0BE-9BAF455BABB2}" destId="{C70CC6F4-CC19-4B72-8E7A-6B7565D16484}" srcOrd="0" destOrd="0" presId="urn:microsoft.com/office/officeart/2005/8/layout/hierarchy2"/>
    <dgm:cxn modelId="{29AA8A47-57B0-4BFE-86CF-132DED709204}" type="presParOf" srcId="{EF4DF1E5-BFAA-4D6B-B0BE-9BAF455BABB2}" destId="{1590EABB-0830-498E-A33D-2FE8BC7A9CDB}" srcOrd="1" destOrd="0" presId="urn:microsoft.com/office/officeart/2005/8/layout/hierarchy2"/>
    <dgm:cxn modelId="{4EBAA69C-CE40-47FD-9CB7-229053D74681}" type="presParOf" srcId="{1590EABB-0830-498E-A33D-2FE8BC7A9CDB}" destId="{24FC8875-D8C9-4BEB-A142-47772AC76538}" srcOrd="0" destOrd="0" presId="urn:microsoft.com/office/officeart/2005/8/layout/hierarchy2"/>
    <dgm:cxn modelId="{35832AF4-7ADB-4AD8-B79C-0A8B1AA1EB17}" type="presParOf" srcId="{24FC8875-D8C9-4BEB-A142-47772AC76538}" destId="{0F3A07A2-3110-4BAF-9CAD-777E3145304C}" srcOrd="0" destOrd="0" presId="urn:microsoft.com/office/officeart/2005/8/layout/hierarchy2"/>
    <dgm:cxn modelId="{ED2A27F4-F465-47F3-B0F4-B7DCB14E5F5D}" type="presParOf" srcId="{1590EABB-0830-498E-A33D-2FE8BC7A9CDB}" destId="{F229A079-A65E-42DD-8EC5-265F1CD67F64}" srcOrd="1" destOrd="0" presId="urn:microsoft.com/office/officeart/2005/8/layout/hierarchy2"/>
    <dgm:cxn modelId="{9BA0EBD3-9479-49FC-9E5B-11D48A3AEB25}" type="presParOf" srcId="{F229A079-A65E-42DD-8EC5-265F1CD67F64}" destId="{5FA8D9B9-0AFD-4B27-A8A4-95F742CD3A2F}" srcOrd="0" destOrd="0" presId="urn:microsoft.com/office/officeart/2005/8/layout/hierarchy2"/>
    <dgm:cxn modelId="{25619799-10DE-4A08-96D9-1B6DA2165BFF}" type="presParOf" srcId="{F229A079-A65E-42DD-8EC5-265F1CD67F64}" destId="{0435E353-3863-4677-A05C-21CE102E6F45}" srcOrd="1" destOrd="0" presId="urn:microsoft.com/office/officeart/2005/8/layout/hierarchy2"/>
    <dgm:cxn modelId="{88EECF86-DD9E-4443-82DC-C4A1F0B199C5}" type="presParOf" srcId="{FCBE5E67-00B5-4472-9060-84B569FBB168}" destId="{A3911FFB-C045-4AC6-8FAE-84186C710CBE}" srcOrd="8" destOrd="0" presId="urn:microsoft.com/office/officeart/2005/8/layout/hierarchy2"/>
    <dgm:cxn modelId="{8B829B83-CCAB-4BB9-BD88-6326329D0941}" type="presParOf" srcId="{A3911FFB-C045-4AC6-8FAE-84186C710CBE}" destId="{50FC53CD-7B24-4798-8F0D-F0C0D8A1BB49}" srcOrd="0" destOrd="0" presId="urn:microsoft.com/office/officeart/2005/8/layout/hierarchy2"/>
    <dgm:cxn modelId="{42583DAE-A8A9-46C5-A164-2982380C5D00}" type="presParOf" srcId="{FCBE5E67-00B5-4472-9060-84B569FBB168}" destId="{5BEA9259-3180-4317-AB91-D08ACB9A2B47}" srcOrd="9" destOrd="0" presId="urn:microsoft.com/office/officeart/2005/8/layout/hierarchy2"/>
    <dgm:cxn modelId="{4899A5AC-59DB-44C4-B01B-14E443301BCE}" type="presParOf" srcId="{5BEA9259-3180-4317-AB91-D08ACB9A2B47}" destId="{2A9FCD98-5C80-4C53-8468-83A4C8C073ED}" srcOrd="0" destOrd="0" presId="urn:microsoft.com/office/officeart/2005/8/layout/hierarchy2"/>
    <dgm:cxn modelId="{09A5E656-E7E0-4068-B1F6-DE6B1951D645}" type="presParOf" srcId="{5BEA9259-3180-4317-AB91-D08ACB9A2B47}" destId="{4DCFF8DD-AA65-46D8-9A0D-71A9B30D2B92}" srcOrd="1" destOrd="0" presId="urn:microsoft.com/office/officeart/2005/8/layout/hierarchy2"/>
    <dgm:cxn modelId="{35D3FF86-40AF-4C2D-8ACE-6D4FEB8E0889}" type="presParOf" srcId="{4DCFF8DD-AA65-46D8-9A0D-71A9B30D2B92}" destId="{82F36F8B-8011-4765-9A53-E0F6029F6DED}" srcOrd="0" destOrd="0" presId="urn:microsoft.com/office/officeart/2005/8/layout/hierarchy2"/>
    <dgm:cxn modelId="{F00CBF97-C35F-41E0-BB83-55E4935AEE31}" type="presParOf" srcId="{82F36F8B-8011-4765-9A53-E0F6029F6DED}" destId="{6B2F870D-6C3B-41A3-8385-9A4404418864}" srcOrd="0" destOrd="0" presId="urn:microsoft.com/office/officeart/2005/8/layout/hierarchy2"/>
    <dgm:cxn modelId="{8C8CEFF9-B8FF-423A-8E18-04587394548C}" type="presParOf" srcId="{4DCFF8DD-AA65-46D8-9A0D-71A9B30D2B92}" destId="{D8ADFD45-6B98-472F-809B-1853E0C8BD65}" srcOrd="1" destOrd="0" presId="urn:microsoft.com/office/officeart/2005/8/layout/hierarchy2"/>
    <dgm:cxn modelId="{BC77B3CB-8A27-42B7-8237-5ADD7153346A}" type="presParOf" srcId="{D8ADFD45-6B98-472F-809B-1853E0C8BD65}" destId="{FBB787AC-4F89-4517-BFA1-C10229D1E0A1}" srcOrd="0" destOrd="0" presId="urn:microsoft.com/office/officeart/2005/8/layout/hierarchy2"/>
    <dgm:cxn modelId="{C016BC4E-4FFE-4FE1-A277-D654F71D3243}" type="presParOf" srcId="{D8ADFD45-6B98-472F-809B-1853E0C8BD65}" destId="{384D8E7C-9754-4AA8-AB00-F1CA6D843690}" srcOrd="1" destOrd="0" presId="urn:microsoft.com/office/officeart/2005/8/layout/hierarchy2"/>
    <dgm:cxn modelId="{CD03524D-4110-44FE-B267-0AA17FB4C984}" type="presParOf" srcId="{4DCFF8DD-AA65-46D8-9A0D-71A9B30D2B92}" destId="{D3CF3233-FC56-40AD-B79C-B4CCEF60D8C6}" srcOrd="2" destOrd="0" presId="urn:microsoft.com/office/officeart/2005/8/layout/hierarchy2"/>
    <dgm:cxn modelId="{64D750A4-F4FE-4C49-B7D9-65F6A5189724}" type="presParOf" srcId="{D3CF3233-FC56-40AD-B79C-B4CCEF60D8C6}" destId="{E8F5A972-98EF-4503-807D-8D140AC78A0F}" srcOrd="0" destOrd="0" presId="urn:microsoft.com/office/officeart/2005/8/layout/hierarchy2"/>
    <dgm:cxn modelId="{E057BF4E-8A59-44D7-AE82-40DA74F7BEED}" type="presParOf" srcId="{4DCFF8DD-AA65-46D8-9A0D-71A9B30D2B92}" destId="{EF0DD46C-D3E7-4D46-98FF-2471E7E40045}" srcOrd="3" destOrd="0" presId="urn:microsoft.com/office/officeart/2005/8/layout/hierarchy2"/>
    <dgm:cxn modelId="{A6E37872-0368-4A1F-8149-F8560E6E1784}" type="presParOf" srcId="{EF0DD46C-D3E7-4D46-98FF-2471E7E40045}" destId="{89ED51E8-E25D-4D45-B279-BEC3BA7C6259}" srcOrd="0" destOrd="0" presId="urn:microsoft.com/office/officeart/2005/8/layout/hierarchy2"/>
    <dgm:cxn modelId="{2FF479B0-D941-45DF-96D9-82FD89AF00E8}" type="presParOf" srcId="{EF0DD46C-D3E7-4D46-98FF-2471E7E40045}" destId="{134259CF-FAE4-4265-9996-72118623FC06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BE9E4A0-6F39-46C8-84D4-B75F3E83553D}" type="doc">
      <dgm:prSet loTypeId="urn:microsoft.com/office/officeart/2005/8/layout/orgChart1" loCatId="hierarchy" qsTypeId="urn:microsoft.com/office/officeart/2005/8/quickstyle/simple2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3E7BA1CB-A23B-44AB-9897-62C61E44CB5B}">
      <dgm:prSet phldrT="[Текст]" custT="1"/>
      <dgm:spPr/>
      <dgm:t>
        <a:bodyPr/>
        <a:lstStyle/>
        <a:p>
          <a:r>
            <a:rPr lang="ru-RU" sz="1600" b="1" dirty="0" smtClean="0"/>
            <a:t>Упрощенная система налогообложения (УСН) </a:t>
          </a:r>
          <a:endParaRPr lang="ru-RU" sz="1600" b="1" dirty="0"/>
        </a:p>
      </dgm:t>
    </dgm:pt>
    <dgm:pt modelId="{9B77F237-01E4-45EB-999B-04054F25C542}" type="parTrans" cxnId="{53FB09EF-66B2-4692-9EB4-CD048866DEB4}">
      <dgm:prSet/>
      <dgm:spPr/>
      <dgm:t>
        <a:bodyPr/>
        <a:lstStyle/>
        <a:p>
          <a:endParaRPr lang="ru-RU"/>
        </a:p>
      </dgm:t>
    </dgm:pt>
    <dgm:pt modelId="{490394CC-45D7-4D7D-BFD6-A520416F3256}" type="sibTrans" cxnId="{53FB09EF-66B2-4692-9EB4-CD048866DEB4}">
      <dgm:prSet/>
      <dgm:spPr/>
      <dgm:t>
        <a:bodyPr/>
        <a:lstStyle/>
        <a:p>
          <a:endParaRPr lang="ru-RU"/>
        </a:p>
      </dgm:t>
    </dgm:pt>
    <dgm:pt modelId="{DB249C17-1F71-4572-B64F-F38D8613DCC3}" type="asst">
      <dgm:prSet phldrT="[Текст]" custT="1"/>
      <dgm:spPr/>
      <dgm:t>
        <a:bodyPr/>
        <a:lstStyle/>
        <a:p>
          <a:r>
            <a:rPr lang="ru-RU" sz="1600" b="0" dirty="0" smtClean="0"/>
            <a:t>особый порядок уплаты налогов и ориентирована на представителей малого и среднего бизнеса</a:t>
          </a:r>
          <a:endParaRPr lang="ru-RU" sz="1600" b="0" dirty="0"/>
        </a:p>
      </dgm:t>
    </dgm:pt>
    <dgm:pt modelId="{60288FEE-4CB3-4C54-B9A4-8F335662FC65}" type="parTrans" cxnId="{5562B60F-C6D2-4457-A5CB-1567AD58B718}">
      <dgm:prSet/>
      <dgm:spPr/>
      <dgm:t>
        <a:bodyPr/>
        <a:lstStyle/>
        <a:p>
          <a:endParaRPr lang="ru-RU"/>
        </a:p>
      </dgm:t>
    </dgm:pt>
    <dgm:pt modelId="{F363DE7B-62CB-40AE-9E55-CE51A54F72E3}" type="sibTrans" cxnId="{5562B60F-C6D2-4457-A5CB-1567AD58B718}">
      <dgm:prSet/>
      <dgm:spPr/>
      <dgm:t>
        <a:bodyPr/>
        <a:lstStyle/>
        <a:p>
          <a:endParaRPr lang="ru-RU"/>
        </a:p>
      </dgm:t>
    </dgm:pt>
    <dgm:pt modelId="{D74A7F47-258D-454C-9CFE-9982A4376D4F}">
      <dgm:prSet phldrT="[Текст]"/>
      <dgm:spPr/>
      <dgm:t>
        <a:bodyPr/>
        <a:lstStyle/>
        <a:p>
          <a:r>
            <a:rPr lang="ru-RU" dirty="0" smtClean="0"/>
            <a:t>по итогам девяти месяцев того года, в котором она подает уведомление о переходе доходы не превысили 112,5 млн руб.</a:t>
          </a:r>
          <a:endParaRPr lang="ru-RU" dirty="0"/>
        </a:p>
      </dgm:t>
    </dgm:pt>
    <dgm:pt modelId="{7B797EE3-6EF6-4BB2-BD6E-82949937F897}" type="parTrans" cxnId="{6B7F69E1-8A13-44F9-A550-298807B2234D}">
      <dgm:prSet/>
      <dgm:spPr/>
      <dgm:t>
        <a:bodyPr/>
        <a:lstStyle/>
        <a:p>
          <a:endParaRPr lang="ru-RU"/>
        </a:p>
      </dgm:t>
    </dgm:pt>
    <dgm:pt modelId="{075B27FB-3876-46CA-9C03-54884B7A5834}" type="sibTrans" cxnId="{6B7F69E1-8A13-44F9-A550-298807B2234D}">
      <dgm:prSet/>
      <dgm:spPr/>
      <dgm:t>
        <a:bodyPr/>
        <a:lstStyle/>
        <a:p>
          <a:endParaRPr lang="ru-RU"/>
        </a:p>
      </dgm:t>
    </dgm:pt>
    <dgm:pt modelId="{8406094C-CAC2-47C1-AB4F-F5FC6B9DD182}">
      <dgm:prSet phldrT="[Текст]"/>
      <dgm:spPr/>
      <dgm:t>
        <a:bodyPr/>
        <a:lstStyle/>
        <a:p>
          <a:r>
            <a:rPr lang="ru-RU" dirty="0" smtClean="0"/>
            <a:t>количество сотрудников организации менее 100 человек</a:t>
          </a:r>
          <a:endParaRPr lang="ru-RU" dirty="0"/>
        </a:p>
      </dgm:t>
    </dgm:pt>
    <dgm:pt modelId="{C49EA402-BEC1-48F1-A9FD-B378B5D7B038}" type="parTrans" cxnId="{4CC438A2-DF0C-4214-B1C6-7F9474E9FFD5}">
      <dgm:prSet/>
      <dgm:spPr/>
      <dgm:t>
        <a:bodyPr/>
        <a:lstStyle/>
        <a:p>
          <a:endParaRPr lang="ru-RU"/>
        </a:p>
      </dgm:t>
    </dgm:pt>
    <dgm:pt modelId="{7ED68887-B682-4B3D-8930-435A5DFC0EA5}" type="sibTrans" cxnId="{4CC438A2-DF0C-4214-B1C6-7F9474E9FFD5}">
      <dgm:prSet/>
      <dgm:spPr/>
      <dgm:t>
        <a:bodyPr/>
        <a:lstStyle/>
        <a:p>
          <a:endParaRPr lang="ru-RU"/>
        </a:p>
      </dgm:t>
    </dgm:pt>
    <dgm:pt modelId="{462FC0ED-3E11-48D8-B54A-0E9BAEAC735C}">
      <dgm:prSet phldrT="[Текст]"/>
      <dgm:spPr/>
      <dgm:t>
        <a:bodyPr/>
        <a:lstStyle/>
        <a:p>
          <a:r>
            <a:rPr lang="ru-RU" dirty="0" smtClean="0"/>
            <a:t>по итогам отчетного (налогового) периода доходы налогоплательщика не превышали 150 млн </a:t>
          </a:r>
          <a:r>
            <a:rPr lang="ru-RU" dirty="0" err="1" smtClean="0"/>
            <a:t>руб</a:t>
          </a:r>
          <a:endParaRPr lang="ru-RU" dirty="0"/>
        </a:p>
      </dgm:t>
    </dgm:pt>
    <dgm:pt modelId="{FB8461C0-016C-427E-B560-415A51E75C4E}" type="parTrans" cxnId="{20CAA186-A45E-4A3C-B48C-73325C41CF01}">
      <dgm:prSet/>
      <dgm:spPr/>
      <dgm:t>
        <a:bodyPr/>
        <a:lstStyle/>
        <a:p>
          <a:endParaRPr lang="ru-RU"/>
        </a:p>
      </dgm:t>
    </dgm:pt>
    <dgm:pt modelId="{FF52EDEB-4109-406D-9050-82DCB39362B5}" type="sibTrans" cxnId="{20CAA186-A45E-4A3C-B48C-73325C41CF01}">
      <dgm:prSet/>
      <dgm:spPr/>
      <dgm:t>
        <a:bodyPr/>
        <a:lstStyle/>
        <a:p>
          <a:endParaRPr lang="ru-RU"/>
        </a:p>
      </dgm:t>
    </dgm:pt>
    <dgm:pt modelId="{C15212CF-5BEE-4118-A7CF-D8FA04A413B6}">
      <dgm:prSet phldrT="[Текст]"/>
      <dgm:spPr/>
      <dgm:t>
        <a:bodyPr/>
        <a:lstStyle/>
        <a:p>
          <a:r>
            <a:rPr lang="ru-RU" dirty="0" smtClean="0"/>
            <a:t>остаточная стоимость основных средств менее 150 млн руб.</a:t>
          </a:r>
          <a:endParaRPr lang="ru-RU" dirty="0"/>
        </a:p>
      </dgm:t>
    </dgm:pt>
    <dgm:pt modelId="{6E2D63E8-FDAE-461F-B821-CB5542135A73}" type="parTrans" cxnId="{8DD5F328-14C2-4BF8-9861-7E51CE8681A1}">
      <dgm:prSet/>
      <dgm:spPr/>
      <dgm:t>
        <a:bodyPr/>
        <a:lstStyle/>
        <a:p>
          <a:endParaRPr lang="ru-RU"/>
        </a:p>
      </dgm:t>
    </dgm:pt>
    <dgm:pt modelId="{762888AC-35F7-4542-8FB3-CC51A76C9824}" type="sibTrans" cxnId="{8DD5F328-14C2-4BF8-9861-7E51CE8681A1}">
      <dgm:prSet/>
      <dgm:spPr/>
      <dgm:t>
        <a:bodyPr/>
        <a:lstStyle/>
        <a:p>
          <a:endParaRPr lang="ru-RU"/>
        </a:p>
      </dgm:t>
    </dgm:pt>
    <dgm:pt modelId="{4B3FD83A-CB2E-496A-B98E-DE4C8C01E8B4}">
      <dgm:prSet phldrT="[Текст]"/>
      <dgm:spPr/>
      <dgm:t>
        <a:bodyPr/>
        <a:lstStyle/>
        <a:p>
          <a:r>
            <a:rPr lang="ru-RU" dirty="0" smtClean="0"/>
            <a:t>доля участия в организации других юридических лиц не превышает 25%</a:t>
          </a:r>
          <a:endParaRPr lang="ru-RU" dirty="0"/>
        </a:p>
      </dgm:t>
    </dgm:pt>
    <dgm:pt modelId="{449C21B7-6C4D-4664-B0E2-863B9A41798C}" type="parTrans" cxnId="{B7BBFF1B-DA8E-425E-8332-CD48DCD1220F}">
      <dgm:prSet/>
      <dgm:spPr/>
      <dgm:t>
        <a:bodyPr/>
        <a:lstStyle/>
        <a:p>
          <a:endParaRPr lang="ru-RU"/>
        </a:p>
      </dgm:t>
    </dgm:pt>
    <dgm:pt modelId="{39BE6A7F-114A-4D9D-91DE-6520DDE07A95}" type="sibTrans" cxnId="{B7BBFF1B-DA8E-425E-8332-CD48DCD1220F}">
      <dgm:prSet/>
      <dgm:spPr/>
      <dgm:t>
        <a:bodyPr/>
        <a:lstStyle/>
        <a:p>
          <a:endParaRPr lang="ru-RU"/>
        </a:p>
      </dgm:t>
    </dgm:pt>
    <dgm:pt modelId="{152FAC1A-0464-4A0B-902A-28365B6CEAFD}" type="pres">
      <dgm:prSet presAssocID="{3BE9E4A0-6F39-46C8-84D4-B75F3E83553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C5B6E85-7F54-4A1A-948A-97A160C29A7E}" type="pres">
      <dgm:prSet presAssocID="{3E7BA1CB-A23B-44AB-9897-62C61E44CB5B}" presName="hierRoot1" presStyleCnt="0">
        <dgm:presLayoutVars>
          <dgm:hierBranch val="init"/>
        </dgm:presLayoutVars>
      </dgm:prSet>
      <dgm:spPr/>
    </dgm:pt>
    <dgm:pt modelId="{54600014-F589-4CF8-9F34-7B5552962746}" type="pres">
      <dgm:prSet presAssocID="{3E7BA1CB-A23B-44AB-9897-62C61E44CB5B}" presName="rootComposite1" presStyleCnt="0"/>
      <dgm:spPr/>
    </dgm:pt>
    <dgm:pt modelId="{7E1564F1-4B02-4E70-BF5B-1C4858970CF1}" type="pres">
      <dgm:prSet presAssocID="{3E7BA1CB-A23B-44AB-9897-62C61E44CB5B}" presName="rootText1" presStyleLbl="node0" presStyleIdx="0" presStyleCnt="1" custScaleX="226882" custScaleY="14425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C1570FF-03E1-45C6-B00D-14CC6270C588}" type="pres">
      <dgm:prSet presAssocID="{3E7BA1CB-A23B-44AB-9897-62C61E44CB5B}" presName="rootConnector1" presStyleLbl="node1" presStyleIdx="0" presStyleCnt="0"/>
      <dgm:spPr/>
    </dgm:pt>
    <dgm:pt modelId="{F9BD1B75-7397-4BB0-8BA4-F3101B13E52A}" type="pres">
      <dgm:prSet presAssocID="{3E7BA1CB-A23B-44AB-9897-62C61E44CB5B}" presName="hierChild2" presStyleCnt="0"/>
      <dgm:spPr/>
    </dgm:pt>
    <dgm:pt modelId="{537AEA83-373C-47C9-92ED-B33CC12D0736}" type="pres">
      <dgm:prSet presAssocID="{7B797EE3-6EF6-4BB2-BD6E-82949937F897}" presName="Name37" presStyleLbl="parChTrans1D2" presStyleIdx="0" presStyleCnt="6"/>
      <dgm:spPr/>
    </dgm:pt>
    <dgm:pt modelId="{24D3A550-B18C-47F2-9AAA-2ECC157AA75A}" type="pres">
      <dgm:prSet presAssocID="{D74A7F47-258D-454C-9CFE-9982A4376D4F}" presName="hierRoot2" presStyleCnt="0">
        <dgm:presLayoutVars>
          <dgm:hierBranch val="init"/>
        </dgm:presLayoutVars>
      </dgm:prSet>
      <dgm:spPr/>
    </dgm:pt>
    <dgm:pt modelId="{38E20588-2E88-45C9-B01B-A58F226EB42D}" type="pres">
      <dgm:prSet presAssocID="{D74A7F47-258D-454C-9CFE-9982A4376D4F}" presName="rootComposite" presStyleCnt="0"/>
      <dgm:spPr/>
    </dgm:pt>
    <dgm:pt modelId="{283EB7B6-29E4-48CF-8661-4E0E39989953}" type="pres">
      <dgm:prSet presAssocID="{D74A7F47-258D-454C-9CFE-9982A4376D4F}" presName="rootText" presStyleLbl="node2" presStyleIdx="0" presStyleCnt="5" custScaleX="121955" custScaleY="247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52B929F-0485-4614-8A46-4A4E5919BE45}" type="pres">
      <dgm:prSet presAssocID="{D74A7F47-258D-454C-9CFE-9982A4376D4F}" presName="rootConnector" presStyleLbl="node2" presStyleIdx="0" presStyleCnt="5"/>
      <dgm:spPr/>
    </dgm:pt>
    <dgm:pt modelId="{4971899B-6981-42CD-A7B0-F4EEEE7364C3}" type="pres">
      <dgm:prSet presAssocID="{D74A7F47-258D-454C-9CFE-9982A4376D4F}" presName="hierChild4" presStyleCnt="0"/>
      <dgm:spPr/>
    </dgm:pt>
    <dgm:pt modelId="{5A0C7B68-EB0F-4E91-9E91-B5F8F147C34D}" type="pres">
      <dgm:prSet presAssocID="{D74A7F47-258D-454C-9CFE-9982A4376D4F}" presName="hierChild5" presStyleCnt="0"/>
      <dgm:spPr/>
    </dgm:pt>
    <dgm:pt modelId="{E01F54B8-C9CF-41B0-A047-249CAE0DE2C0}" type="pres">
      <dgm:prSet presAssocID="{C49EA402-BEC1-48F1-A9FD-B378B5D7B038}" presName="Name37" presStyleLbl="parChTrans1D2" presStyleIdx="1" presStyleCnt="6"/>
      <dgm:spPr/>
    </dgm:pt>
    <dgm:pt modelId="{71B40A28-23E0-4261-8E7E-842219E4EB2D}" type="pres">
      <dgm:prSet presAssocID="{8406094C-CAC2-47C1-AB4F-F5FC6B9DD182}" presName="hierRoot2" presStyleCnt="0">
        <dgm:presLayoutVars>
          <dgm:hierBranch val="init"/>
        </dgm:presLayoutVars>
      </dgm:prSet>
      <dgm:spPr/>
    </dgm:pt>
    <dgm:pt modelId="{38B4D656-E87A-4BD8-B885-7C9F02B9F1B3}" type="pres">
      <dgm:prSet presAssocID="{8406094C-CAC2-47C1-AB4F-F5FC6B9DD182}" presName="rootComposite" presStyleCnt="0"/>
      <dgm:spPr/>
    </dgm:pt>
    <dgm:pt modelId="{D922163D-8393-4FD9-9202-11FC7E79EB93}" type="pres">
      <dgm:prSet presAssocID="{8406094C-CAC2-47C1-AB4F-F5FC6B9DD182}" presName="rootText" presStyleLbl="node2" presStyleIdx="1" presStyleCnt="5" custScaleY="247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05235C0-0F76-4238-9F05-670CB002181D}" type="pres">
      <dgm:prSet presAssocID="{8406094C-CAC2-47C1-AB4F-F5FC6B9DD182}" presName="rootConnector" presStyleLbl="node2" presStyleIdx="1" presStyleCnt="5"/>
      <dgm:spPr/>
    </dgm:pt>
    <dgm:pt modelId="{228A4A06-10B8-4A06-9E23-AB42401099FC}" type="pres">
      <dgm:prSet presAssocID="{8406094C-CAC2-47C1-AB4F-F5FC6B9DD182}" presName="hierChild4" presStyleCnt="0"/>
      <dgm:spPr/>
    </dgm:pt>
    <dgm:pt modelId="{27FE4FA3-99D2-4FD9-A3CB-9E2B5DB0CCF7}" type="pres">
      <dgm:prSet presAssocID="{8406094C-CAC2-47C1-AB4F-F5FC6B9DD182}" presName="hierChild5" presStyleCnt="0"/>
      <dgm:spPr/>
    </dgm:pt>
    <dgm:pt modelId="{796DF530-EDF7-4155-9BFF-B47BAA5C9AFD}" type="pres">
      <dgm:prSet presAssocID="{FB8461C0-016C-427E-B560-415A51E75C4E}" presName="Name37" presStyleLbl="parChTrans1D2" presStyleIdx="2" presStyleCnt="6"/>
      <dgm:spPr/>
    </dgm:pt>
    <dgm:pt modelId="{D75AAA07-A1DD-4555-9C9D-29195F13A9E9}" type="pres">
      <dgm:prSet presAssocID="{462FC0ED-3E11-48D8-B54A-0E9BAEAC735C}" presName="hierRoot2" presStyleCnt="0">
        <dgm:presLayoutVars>
          <dgm:hierBranch val="init"/>
        </dgm:presLayoutVars>
      </dgm:prSet>
      <dgm:spPr/>
    </dgm:pt>
    <dgm:pt modelId="{DB28F0AB-E9A2-446F-AF2B-23191D322803}" type="pres">
      <dgm:prSet presAssocID="{462FC0ED-3E11-48D8-B54A-0E9BAEAC735C}" presName="rootComposite" presStyleCnt="0"/>
      <dgm:spPr/>
    </dgm:pt>
    <dgm:pt modelId="{E0C18FD4-8D0F-49E7-9363-344FE933427B}" type="pres">
      <dgm:prSet presAssocID="{462FC0ED-3E11-48D8-B54A-0E9BAEAC735C}" presName="rootText" presStyleLbl="node2" presStyleIdx="2" presStyleCnt="5" custScaleX="123480" custScaleY="25447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8E73EB8-2A24-4B56-8640-5CDCA36DC596}" type="pres">
      <dgm:prSet presAssocID="{462FC0ED-3E11-48D8-B54A-0E9BAEAC735C}" presName="rootConnector" presStyleLbl="node2" presStyleIdx="2" presStyleCnt="5"/>
      <dgm:spPr/>
    </dgm:pt>
    <dgm:pt modelId="{75F3D52D-0C30-4870-B66F-EA1420EE17C9}" type="pres">
      <dgm:prSet presAssocID="{462FC0ED-3E11-48D8-B54A-0E9BAEAC735C}" presName="hierChild4" presStyleCnt="0"/>
      <dgm:spPr/>
    </dgm:pt>
    <dgm:pt modelId="{0C3C7C9E-B549-4D91-B5C9-B8B6F576DE46}" type="pres">
      <dgm:prSet presAssocID="{462FC0ED-3E11-48D8-B54A-0E9BAEAC735C}" presName="hierChild5" presStyleCnt="0"/>
      <dgm:spPr/>
    </dgm:pt>
    <dgm:pt modelId="{5D969A66-FB46-426F-9858-E61C3E3B2583}" type="pres">
      <dgm:prSet presAssocID="{6E2D63E8-FDAE-461F-B821-CB5542135A73}" presName="Name37" presStyleLbl="parChTrans1D2" presStyleIdx="3" presStyleCnt="6"/>
      <dgm:spPr/>
    </dgm:pt>
    <dgm:pt modelId="{93A440B5-3447-4663-845D-CACEB6C6CDC3}" type="pres">
      <dgm:prSet presAssocID="{C15212CF-5BEE-4118-A7CF-D8FA04A413B6}" presName="hierRoot2" presStyleCnt="0">
        <dgm:presLayoutVars>
          <dgm:hierBranch val="init"/>
        </dgm:presLayoutVars>
      </dgm:prSet>
      <dgm:spPr/>
    </dgm:pt>
    <dgm:pt modelId="{62E700F4-308F-498E-93CD-915C9EFF82D1}" type="pres">
      <dgm:prSet presAssocID="{C15212CF-5BEE-4118-A7CF-D8FA04A413B6}" presName="rootComposite" presStyleCnt="0"/>
      <dgm:spPr/>
    </dgm:pt>
    <dgm:pt modelId="{11B4FDC4-6F45-4DCF-B0A0-AEB6321EA62E}" type="pres">
      <dgm:prSet presAssocID="{C15212CF-5BEE-4118-A7CF-D8FA04A413B6}" presName="rootText" presStyleLbl="node2" presStyleIdx="3" presStyleCnt="5" custScaleY="25447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290A50E-3AB3-40F7-8102-5DD54F16075D}" type="pres">
      <dgm:prSet presAssocID="{C15212CF-5BEE-4118-A7CF-D8FA04A413B6}" presName="rootConnector" presStyleLbl="node2" presStyleIdx="3" presStyleCnt="5"/>
      <dgm:spPr/>
    </dgm:pt>
    <dgm:pt modelId="{DA6440C0-6929-48DF-B870-2B2A90F95D44}" type="pres">
      <dgm:prSet presAssocID="{C15212CF-5BEE-4118-A7CF-D8FA04A413B6}" presName="hierChild4" presStyleCnt="0"/>
      <dgm:spPr/>
    </dgm:pt>
    <dgm:pt modelId="{0AEF6A1D-0FA7-437E-A8C3-D7522E71D6EC}" type="pres">
      <dgm:prSet presAssocID="{C15212CF-5BEE-4118-A7CF-D8FA04A413B6}" presName="hierChild5" presStyleCnt="0"/>
      <dgm:spPr/>
    </dgm:pt>
    <dgm:pt modelId="{64C740EC-83C8-4FC2-BA49-18737E11DF8B}" type="pres">
      <dgm:prSet presAssocID="{449C21B7-6C4D-4664-B0E2-863B9A41798C}" presName="Name37" presStyleLbl="parChTrans1D2" presStyleIdx="4" presStyleCnt="6"/>
      <dgm:spPr/>
    </dgm:pt>
    <dgm:pt modelId="{437B936E-C1EC-40F0-A44F-0F7F58C6AEB0}" type="pres">
      <dgm:prSet presAssocID="{4B3FD83A-CB2E-496A-B98E-DE4C8C01E8B4}" presName="hierRoot2" presStyleCnt="0">
        <dgm:presLayoutVars>
          <dgm:hierBranch val="init"/>
        </dgm:presLayoutVars>
      </dgm:prSet>
      <dgm:spPr/>
    </dgm:pt>
    <dgm:pt modelId="{0FF18930-DB91-4425-B6AC-8020D71D47AE}" type="pres">
      <dgm:prSet presAssocID="{4B3FD83A-CB2E-496A-B98E-DE4C8C01E8B4}" presName="rootComposite" presStyleCnt="0"/>
      <dgm:spPr/>
    </dgm:pt>
    <dgm:pt modelId="{412970D6-AC77-418D-81CB-5A748B650C51}" type="pres">
      <dgm:prSet presAssocID="{4B3FD83A-CB2E-496A-B98E-DE4C8C01E8B4}" presName="rootText" presStyleLbl="node2" presStyleIdx="4" presStyleCnt="5" custScaleY="247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2A57BEE-001B-4CE9-8BD7-C28D57862360}" type="pres">
      <dgm:prSet presAssocID="{4B3FD83A-CB2E-496A-B98E-DE4C8C01E8B4}" presName="rootConnector" presStyleLbl="node2" presStyleIdx="4" presStyleCnt="5"/>
      <dgm:spPr/>
    </dgm:pt>
    <dgm:pt modelId="{DBD94917-AE14-4571-BD9C-594289D81873}" type="pres">
      <dgm:prSet presAssocID="{4B3FD83A-CB2E-496A-B98E-DE4C8C01E8B4}" presName="hierChild4" presStyleCnt="0"/>
      <dgm:spPr/>
    </dgm:pt>
    <dgm:pt modelId="{6B89FC2C-3F06-4944-9618-B4DEF5A977AA}" type="pres">
      <dgm:prSet presAssocID="{4B3FD83A-CB2E-496A-B98E-DE4C8C01E8B4}" presName="hierChild5" presStyleCnt="0"/>
      <dgm:spPr/>
    </dgm:pt>
    <dgm:pt modelId="{75A35092-3903-454B-ABB6-50B822B2010D}" type="pres">
      <dgm:prSet presAssocID="{3E7BA1CB-A23B-44AB-9897-62C61E44CB5B}" presName="hierChild3" presStyleCnt="0"/>
      <dgm:spPr/>
    </dgm:pt>
    <dgm:pt modelId="{901F4074-FABB-4056-8F60-614ED926E9B4}" type="pres">
      <dgm:prSet presAssocID="{60288FEE-4CB3-4C54-B9A4-8F335662FC65}" presName="Name111" presStyleLbl="parChTrans1D2" presStyleIdx="5" presStyleCnt="6"/>
      <dgm:spPr/>
    </dgm:pt>
    <dgm:pt modelId="{8F9D0B83-3A38-4EF5-9843-89776FAEC38B}" type="pres">
      <dgm:prSet presAssocID="{DB249C17-1F71-4572-B64F-F38D8613DCC3}" presName="hierRoot3" presStyleCnt="0">
        <dgm:presLayoutVars>
          <dgm:hierBranch val="init"/>
        </dgm:presLayoutVars>
      </dgm:prSet>
      <dgm:spPr/>
    </dgm:pt>
    <dgm:pt modelId="{863C2350-1826-4BEC-95E0-6A7E4EC5007C}" type="pres">
      <dgm:prSet presAssocID="{DB249C17-1F71-4572-B64F-F38D8613DCC3}" presName="rootComposite3" presStyleCnt="0"/>
      <dgm:spPr/>
    </dgm:pt>
    <dgm:pt modelId="{0D26CCE5-F76C-46E5-9816-4E070FF05970}" type="pres">
      <dgm:prSet presAssocID="{DB249C17-1F71-4572-B64F-F38D8613DCC3}" presName="rootText3" presStyleLbl="asst1" presStyleIdx="0" presStyleCnt="1" custScaleX="212082" custScaleY="20838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6A11F61-3C5B-4B86-9FC4-D823429506A4}" type="pres">
      <dgm:prSet presAssocID="{DB249C17-1F71-4572-B64F-F38D8613DCC3}" presName="rootConnector3" presStyleLbl="asst1" presStyleIdx="0" presStyleCnt="1"/>
      <dgm:spPr/>
    </dgm:pt>
    <dgm:pt modelId="{A8EAE2FA-E0FD-49D2-AF35-E4844F58851B}" type="pres">
      <dgm:prSet presAssocID="{DB249C17-1F71-4572-B64F-F38D8613DCC3}" presName="hierChild6" presStyleCnt="0"/>
      <dgm:spPr/>
    </dgm:pt>
    <dgm:pt modelId="{ACB079B7-6460-4192-9AA3-6FB129BCA7AD}" type="pres">
      <dgm:prSet presAssocID="{DB249C17-1F71-4572-B64F-F38D8613DCC3}" presName="hierChild7" presStyleCnt="0"/>
      <dgm:spPr/>
    </dgm:pt>
  </dgm:ptLst>
  <dgm:cxnLst>
    <dgm:cxn modelId="{4CC438A2-DF0C-4214-B1C6-7F9474E9FFD5}" srcId="{3E7BA1CB-A23B-44AB-9897-62C61E44CB5B}" destId="{8406094C-CAC2-47C1-AB4F-F5FC6B9DD182}" srcOrd="2" destOrd="0" parTransId="{C49EA402-BEC1-48F1-A9FD-B378B5D7B038}" sibTransId="{7ED68887-B682-4B3D-8930-435A5DFC0EA5}"/>
    <dgm:cxn modelId="{6B7F69E1-8A13-44F9-A550-298807B2234D}" srcId="{3E7BA1CB-A23B-44AB-9897-62C61E44CB5B}" destId="{D74A7F47-258D-454C-9CFE-9982A4376D4F}" srcOrd="1" destOrd="0" parTransId="{7B797EE3-6EF6-4BB2-BD6E-82949937F897}" sibTransId="{075B27FB-3876-46CA-9C03-54884B7A5834}"/>
    <dgm:cxn modelId="{BA12E8BB-D9F8-4C8A-9C34-EFE041562670}" type="presOf" srcId="{C15212CF-5BEE-4118-A7CF-D8FA04A413B6}" destId="{11B4FDC4-6F45-4DCF-B0A0-AEB6321EA62E}" srcOrd="0" destOrd="0" presId="urn:microsoft.com/office/officeart/2005/8/layout/orgChart1"/>
    <dgm:cxn modelId="{6549AD83-EBEC-4B3A-BFD7-B414E9933415}" type="presOf" srcId="{4B3FD83A-CB2E-496A-B98E-DE4C8C01E8B4}" destId="{12A57BEE-001B-4CE9-8BD7-C28D57862360}" srcOrd="1" destOrd="0" presId="urn:microsoft.com/office/officeart/2005/8/layout/orgChart1"/>
    <dgm:cxn modelId="{04E3EEBD-3003-4636-A85D-FDAAE84A4692}" type="presOf" srcId="{D74A7F47-258D-454C-9CFE-9982A4376D4F}" destId="{283EB7B6-29E4-48CF-8661-4E0E39989953}" srcOrd="0" destOrd="0" presId="urn:microsoft.com/office/officeart/2005/8/layout/orgChart1"/>
    <dgm:cxn modelId="{5562B60F-C6D2-4457-A5CB-1567AD58B718}" srcId="{3E7BA1CB-A23B-44AB-9897-62C61E44CB5B}" destId="{DB249C17-1F71-4572-B64F-F38D8613DCC3}" srcOrd="0" destOrd="0" parTransId="{60288FEE-4CB3-4C54-B9A4-8F335662FC65}" sibTransId="{F363DE7B-62CB-40AE-9E55-CE51A54F72E3}"/>
    <dgm:cxn modelId="{F1CE6BD5-8E8E-4C14-BB3B-8B11E751C8CC}" type="presOf" srcId="{6E2D63E8-FDAE-461F-B821-CB5542135A73}" destId="{5D969A66-FB46-426F-9858-E61C3E3B2583}" srcOrd="0" destOrd="0" presId="urn:microsoft.com/office/officeart/2005/8/layout/orgChart1"/>
    <dgm:cxn modelId="{A53BA134-D703-4DFC-B007-3356EABC5367}" type="presOf" srcId="{449C21B7-6C4D-4664-B0E2-863B9A41798C}" destId="{64C740EC-83C8-4FC2-BA49-18737E11DF8B}" srcOrd="0" destOrd="0" presId="urn:microsoft.com/office/officeart/2005/8/layout/orgChart1"/>
    <dgm:cxn modelId="{29FEEF0E-DF3F-4E8F-BE75-AE8279D12BB4}" type="presOf" srcId="{3BE9E4A0-6F39-46C8-84D4-B75F3E83553D}" destId="{152FAC1A-0464-4A0B-902A-28365B6CEAFD}" srcOrd="0" destOrd="0" presId="urn:microsoft.com/office/officeart/2005/8/layout/orgChart1"/>
    <dgm:cxn modelId="{8DD5F328-14C2-4BF8-9861-7E51CE8681A1}" srcId="{3E7BA1CB-A23B-44AB-9897-62C61E44CB5B}" destId="{C15212CF-5BEE-4118-A7CF-D8FA04A413B6}" srcOrd="4" destOrd="0" parTransId="{6E2D63E8-FDAE-461F-B821-CB5542135A73}" sibTransId="{762888AC-35F7-4542-8FB3-CC51A76C9824}"/>
    <dgm:cxn modelId="{C99D1FEE-0D8E-4FF9-A178-C64EAFBC61EF}" type="presOf" srcId="{3E7BA1CB-A23B-44AB-9897-62C61E44CB5B}" destId="{7E1564F1-4B02-4E70-BF5B-1C4858970CF1}" srcOrd="0" destOrd="0" presId="urn:microsoft.com/office/officeart/2005/8/layout/orgChart1"/>
    <dgm:cxn modelId="{CD33ED25-D8DA-4EAB-AB4D-3899FCD7861E}" type="presOf" srcId="{7B797EE3-6EF6-4BB2-BD6E-82949937F897}" destId="{537AEA83-373C-47C9-92ED-B33CC12D0736}" srcOrd="0" destOrd="0" presId="urn:microsoft.com/office/officeart/2005/8/layout/orgChart1"/>
    <dgm:cxn modelId="{B7BBFF1B-DA8E-425E-8332-CD48DCD1220F}" srcId="{3E7BA1CB-A23B-44AB-9897-62C61E44CB5B}" destId="{4B3FD83A-CB2E-496A-B98E-DE4C8C01E8B4}" srcOrd="5" destOrd="0" parTransId="{449C21B7-6C4D-4664-B0E2-863B9A41798C}" sibTransId="{39BE6A7F-114A-4D9D-91DE-6520DDE07A95}"/>
    <dgm:cxn modelId="{E474BBD1-81DE-4687-A77B-4EA6DD401972}" type="presOf" srcId="{60288FEE-4CB3-4C54-B9A4-8F335662FC65}" destId="{901F4074-FABB-4056-8F60-614ED926E9B4}" srcOrd="0" destOrd="0" presId="urn:microsoft.com/office/officeart/2005/8/layout/orgChart1"/>
    <dgm:cxn modelId="{3C3C99B3-559A-46AA-9EDB-1C45062F13A4}" type="presOf" srcId="{D74A7F47-258D-454C-9CFE-9982A4376D4F}" destId="{152B929F-0485-4614-8A46-4A4E5919BE45}" srcOrd="1" destOrd="0" presId="urn:microsoft.com/office/officeart/2005/8/layout/orgChart1"/>
    <dgm:cxn modelId="{DB7928D7-02B1-4042-A468-0EBDA06AD26B}" type="presOf" srcId="{8406094C-CAC2-47C1-AB4F-F5FC6B9DD182}" destId="{D922163D-8393-4FD9-9202-11FC7E79EB93}" srcOrd="0" destOrd="0" presId="urn:microsoft.com/office/officeart/2005/8/layout/orgChart1"/>
    <dgm:cxn modelId="{FE080734-8F91-42D7-8BF5-CE62600DF1E0}" type="presOf" srcId="{FB8461C0-016C-427E-B560-415A51E75C4E}" destId="{796DF530-EDF7-4155-9BFF-B47BAA5C9AFD}" srcOrd="0" destOrd="0" presId="urn:microsoft.com/office/officeart/2005/8/layout/orgChart1"/>
    <dgm:cxn modelId="{EE1A62AC-5DEF-436B-9F2C-9206ABD2B4F3}" type="presOf" srcId="{462FC0ED-3E11-48D8-B54A-0E9BAEAC735C}" destId="{E0C18FD4-8D0F-49E7-9363-344FE933427B}" srcOrd="0" destOrd="0" presId="urn:microsoft.com/office/officeart/2005/8/layout/orgChart1"/>
    <dgm:cxn modelId="{1A1ADC62-55D5-4F35-937D-78C9F3A4C364}" type="presOf" srcId="{C49EA402-BEC1-48F1-A9FD-B378B5D7B038}" destId="{E01F54B8-C9CF-41B0-A047-249CAE0DE2C0}" srcOrd="0" destOrd="0" presId="urn:microsoft.com/office/officeart/2005/8/layout/orgChart1"/>
    <dgm:cxn modelId="{D76B5631-D9C4-4AE0-84CE-A1D53237F661}" type="presOf" srcId="{DB249C17-1F71-4572-B64F-F38D8613DCC3}" destId="{D6A11F61-3C5B-4B86-9FC4-D823429506A4}" srcOrd="1" destOrd="0" presId="urn:microsoft.com/office/officeart/2005/8/layout/orgChart1"/>
    <dgm:cxn modelId="{01FB93A4-16C5-4478-A236-D68B491E88CE}" type="presOf" srcId="{8406094C-CAC2-47C1-AB4F-F5FC6B9DD182}" destId="{C05235C0-0F76-4238-9F05-670CB002181D}" srcOrd="1" destOrd="0" presId="urn:microsoft.com/office/officeart/2005/8/layout/orgChart1"/>
    <dgm:cxn modelId="{B6CDD330-2904-45B4-9102-7AC9201AB378}" type="presOf" srcId="{DB249C17-1F71-4572-B64F-F38D8613DCC3}" destId="{0D26CCE5-F76C-46E5-9816-4E070FF05970}" srcOrd="0" destOrd="0" presId="urn:microsoft.com/office/officeart/2005/8/layout/orgChart1"/>
    <dgm:cxn modelId="{20CAA186-A45E-4A3C-B48C-73325C41CF01}" srcId="{3E7BA1CB-A23B-44AB-9897-62C61E44CB5B}" destId="{462FC0ED-3E11-48D8-B54A-0E9BAEAC735C}" srcOrd="3" destOrd="0" parTransId="{FB8461C0-016C-427E-B560-415A51E75C4E}" sibTransId="{FF52EDEB-4109-406D-9050-82DCB39362B5}"/>
    <dgm:cxn modelId="{1FD629D4-534D-4D08-9F14-36FB29CEE3A3}" type="presOf" srcId="{3E7BA1CB-A23B-44AB-9897-62C61E44CB5B}" destId="{4C1570FF-03E1-45C6-B00D-14CC6270C588}" srcOrd="1" destOrd="0" presId="urn:microsoft.com/office/officeart/2005/8/layout/orgChart1"/>
    <dgm:cxn modelId="{D580CE7D-579F-42A7-BBBF-C5A55149AFE0}" type="presOf" srcId="{4B3FD83A-CB2E-496A-B98E-DE4C8C01E8B4}" destId="{412970D6-AC77-418D-81CB-5A748B650C51}" srcOrd="0" destOrd="0" presId="urn:microsoft.com/office/officeart/2005/8/layout/orgChart1"/>
    <dgm:cxn modelId="{53FB09EF-66B2-4692-9EB4-CD048866DEB4}" srcId="{3BE9E4A0-6F39-46C8-84D4-B75F3E83553D}" destId="{3E7BA1CB-A23B-44AB-9897-62C61E44CB5B}" srcOrd="0" destOrd="0" parTransId="{9B77F237-01E4-45EB-999B-04054F25C542}" sibTransId="{490394CC-45D7-4D7D-BFD6-A520416F3256}"/>
    <dgm:cxn modelId="{297336D3-7ABC-4936-8F59-649FAA11467D}" type="presOf" srcId="{462FC0ED-3E11-48D8-B54A-0E9BAEAC735C}" destId="{78E73EB8-2A24-4B56-8640-5CDCA36DC596}" srcOrd="1" destOrd="0" presId="urn:microsoft.com/office/officeart/2005/8/layout/orgChart1"/>
    <dgm:cxn modelId="{7F0F3FB4-BCEA-456D-A4D9-6133573BA4E6}" type="presOf" srcId="{C15212CF-5BEE-4118-A7CF-D8FA04A413B6}" destId="{0290A50E-3AB3-40F7-8102-5DD54F16075D}" srcOrd="1" destOrd="0" presId="urn:microsoft.com/office/officeart/2005/8/layout/orgChart1"/>
    <dgm:cxn modelId="{7B1BF54E-B22F-4E64-B29C-6E30DE6108EE}" type="presParOf" srcId="{152FAC1A-0464-4A0B-902A-28365B6CEAFD}" destId="{BC5B6E85-7F54-4A1A-948A-97A160C29A7E}" srcOrd="0" destOrd="0" presId="urn:microsoft.com/office/officeart/2005/8/layout/orgChart1"/>
    <dgm:cxn modelId="{A76A7EBE-D6FE-49D7-B27F-C9020B999E00}" type="presParOf" srcId="{BC5B6E85-7F54-4A1A-948A-97A160C29A7E}" destId="{54600014-F589-4CF8-9F34-7B5552962746}" srcOrd="0" destOrd="0" presId="urn:microsoft.com/office/officeart/2005/8/layout/orgChart1"/>
    <dgm:cxn modelId="{AAE7BD94-CA1E-4C3A-B801-AF728FB828C9}" type="presParOf" srcId="{54600014-F589-4CF8-9F34-7B5552962746}" destId="{7E1564F1-4B02-4E70-BF5B-1C4858970CF1}" srcOrd="0" destOrd="0" presId="urn:microsoft.com/office/officeart/2005/8/layout/orgChart1"/>
    <dgm:cxn modelId="{FC16D7C6-A02D-4D0A-8719-CF4D2941B048}" type="presParOf" srcId="{54600014-F589-4CF8-9F34-7B5552962746}" destId="{4C1570FF-03E1-45C6-B00D-14CC6270C588}" srcOrd="1" destOrd="0" presId="urn:microsoft.com/office/officeart/2005/8/layout/orgChart1"/>
    <dgm:cxn modelId="{0E83964E-C4E0-4FE5-B8D7-AF9E29D55655}" type="presParOf" srcId="{BC5B6E85-7F54-4A1A-948A-97A160C29A7E}" destId="{F9BD1B75-7397-4BB0-8BA4-F3101B13E52A}" srcOrd="1" destOrd="0" presId="urn:microsoft.com/office/officeart/2005/8/layout/orgChart1"/>
    <dgm:cxn modelId="{1B57C9D8-A372-42E4-A5C7-92E491B5B0F3}" type="presParOf" srcId="{F9BD1B75-7397-4BB0-8BA4-F3101B13E52A}" destId="{537AEA83-373C-47C9-92ED-B33CC12D0736}" srcOrd="0" destOrd="0" presId="urn:microsoft.com/office/officeart/2005/8/layout/orgChart1"/>
    <dgm:cxn modelId="{FDF1CBDA-6125-4432-9C43-DA63C34790C6}" type="presParOf" srcId="{F9BD1B75-7397-4BB0-8BA4-F3101B13E52A}" destId="{24D3A550-B18C-47F2-9AAA-2ECC157AA75A}" srcOrd="1" destOrd="0" presId="urn:microsoft.com/office/officeart/2005/8/layout/orgChart1"/>
    <dgm:cxn modelId="{16064025-4FA8-4E86-8EC9-092EF2301BF5}" type="presParOf" srcId="{24D3A550-B18C-47F2-9AAA-2ECC157AA75A}" destId="{38E20588-2E88-45C9-B01B-A58F226EB42D}" srcOrd="0" destOrd="0" presId="urn:microsoft.com/office/officeart/2005/8/layout/orgChart1"/>
    <dgm:cxn modelId="{6DA0CE13-045D-4CD7-9A40-100B5483861C}" type="presParOf" srcId="{38E20588-2E88-45C9-B01B-A58F226EB42D}" destId="{283EB7B6-29E4-48CF-8661-4E0E39989953}" srcOrd="0" destOrd="0" presId="urn:microsoft.com/office/officeart/2005/8/layout/orgChart1"/>
    <dgm:cxn modelId="{A352A7FB-CD17-455D-AE5A-42C625EBE838}" type="presParOf" srcId="{38E20588-2E88-45C9-B01B-A58F226EB42D}" destId="{152B929F-0485-4614-8A46-4A4E5919BE45}" srcOrd="1" destOrd="0" presId="urn:microsoft.com/office/officeart/2005/8/layout/orgChart1"/>
    <dgm:cxn modelId="{EF116693-25B6-4B49-9F0E-03B99BA69C8F}" type="presParOf" srcId="{24D3A550-B18C-47F2-9AAA-2ECC157AA75A}" destId="{4971899B-6981-42CD-A7B0-F4EEEE7364C3}" srcOrd="1" destOrd="0" presId="urn:microsoft.com/office/officeart/2005/8/layout/orgChart1"/>
    <dgm:cxn modelId="{D7A70D74-68ED-4EC7-9F77-C0C8F6397E58}" type="presParOf" srcId="{24D3A550-B18C-47F2-9AAA-2ECC157AA75A}" destId="{5A0C7B68-EB0F-4E91-9E91-B5F8F147C34D}" srcOrd="2" destOrd="0" presId="urn:microsoft.com/office/officeart/2005/8/layout/orgChart1"/>
    <dgm:cxn modelId="{246E0507-D183-40A6-8B0E-0C44BA3DD790}" type="presParOf" srcId="{F9BD1B75-7397-4BB0-8BA4-F3101B13E52A}" destId="{E01F54B8-C9CF-41B0-A047-249CAE0DE2C0}" srcOrd="2" destOrd="0" presId="urn:microsoft.com/office/officeart/2005/8/layout/orgChart1"/>
    <dgm:cxn modelId="{0B82C8DA-2276-4199-ADCD-0B11BCD106E5}" type="presParOf" srcId="{F9BD1B75-7397-4BB0-8BA4-F3101B13E52A}" destId="{71B40A28-23E0-4261-8E7E-842219E4EB2D}" srcOrd="3" destOrd="0" presId="urn:microsoft.com/office/officeart/2005/8/layout/orgChart1"/>
    <dgm:cxn modelId="{C77D62D4-3E80-434F-BE14-C64156CB2437}" type="presParOf" srcId="{71B40A28-23E0-4261-8E7E-842219E4EB2D}" destId="{38B4D656-E87A-4BD8-B885-7C9F02B9F1B3}" srcOrd="0" destOrd="0" presId="urn:microsoft.com/office/officeart/2005/8/layout/orgChart1"/>
    <dgm:cxn modelId="{A29E7113-1303-4892-99BB-3E5D630725DF}" type="presParOf" srcId="{38B4D656-E87A-4BD8-B885-7C9F02B9F1B3}" destId="{D922163D-8393-4FD9-9202-11FC7E79EB93}" srcOrd="0" destOrd="0" presId="urn:microsoft.com/office/officeart/2005/8/layout/orgChart1"/>
    <dgm:cxn modelId="{947065B9-12CC-4329-8C21-45C8CBC04106}" type="presParOf" srcId="{38B4D656-E87A-4BD8-B885-7C9F02B9F1B3}" destId="{C05235C0-0F76-4238-9F05-670CB002181D}" srcOrd="1" destOrd="0" presId="urn:microsoft.com/office/officeart/2005/8/layout/orgChart1"/>
    <dgm:cxn modelId="{F8DF9126-5AE3-4C0A-982E-E72451F16026}" type="presParOf" srcId="{71B40A28-23E0-4261-8E7E-842219E4EB2D}" destId="{228A4A06-10B8-4A06-9E23-AB42401099FC}" srcOrd="1" destOrd="0" presId="urn:microsoft.com/office/officeart/2005/8/layout/orgChart1"/>
    <dgm:cxn modelId="{A06B0170-52C0-4AEB-9CFF-C9C2D0AC6C5B}" type="presParOf" srcId="{71B40A28-23E0-4261-8E7E-842219E4EB2D}" destId="{27FE4FA3-99D2-4FD9-A3CB-9E2B5DB0CCF7}" srcOrd="2" destOrd="0" presId="urn:microsoft.com/office/officeart/2005/8/layout/orgChart1"/>
    <dgm:cxn modelId="{D1C8842F-7E87-4051-AAB6-E834421EBAF2}" type="presParOf" srcId="{F9BD1B75-7397-4BB0-8BA4-F3101B13E52A}" destId="{796DF530-EDF7-4155-9BFF-B47BAA5C9AFD}" srcOrd="4" destOrd="0" presId="urn:microsoft.com/office/officeart/2005/8/layout/orgChart1"/>
    <dgm:cxn modelId="{8EE8F2A2-15CF-45B8-A9B5-D2B794108C9D}" type="presParOf" srcId="{F9BD1B75-7397-4BB0-8BA4-F3101B13E52A}" destId="{D75AAA07-A1DD-4555-9C9D-29195F13A9E9}" srcOrd="5" destOrd="0" presId="urn:microsoft.com/office/officeart/2005/8/layout/orgChart1"/>
    <dgm:cxn modelId="{112CE01C-4E32-4938-BE09-D6D2D30D0769}" type="presParOf" srcId="{D75AAA07-A1DD-4555-9C9D-29195F13A9E9}" destId="{DB28F0AB-E9A2-446F-AF2B-23191D322803}" srcOrd="0" destOrd="0" presId="urn:microsoft.com/office/officeart/2005/8/layout/orgChart1"/>
    <dgm:cxn modelId="{084CF212-EA3F-4C3E-BE26-40A41E08AA6A}" type="presParOf" srcId="{DB28F0AB-E9A2-446F-AF2B-23191D322803}" destId="{E0C18FD4-8D0F-49E7-9363-344FE933427B}" srcOrd="0" destOrd="0" presId="urn:microsoft.com/office/officeart/2005/8/layout/orgChart1"/>
    <dgm:cxn modelId="{ADD057CC-40A2-4B7F-A48F-1F7F0EC8B2AB}" type="presParOf" srcId="{DB28F0AB-E9A2-446F-AF2B-23191D322803}" destId="{78E73EB8-2A24-4B56-8640-5CDCA36DC596}" srcOrd="1" destOrd="0" presId="urn:microsoft.com/office/officeart/2005/8/layout/orgChart1"/>
    <dgm:cxn modelId="{88F4D04F-2A42-4B85-82A8-5A3BBAFB1EA7}" type="presParOf" srcId="{D75AAA07-A1DD-4555-9C9D-29195F13A9E9}" destId="{75F3D52D-0C30-4870-B66F-EA1420EE17C9}" srcOrd="1" destOrd="0" presId="urn:microsoft.com/office/officeart/2005/8/layout/orgChart1"/>
    <dgm:cxn modelId="{F9DCE294-3036-4B21-BD4A-6D55ACA94E9A}" type="presParOf" srcId="{D75AAA07-A1DD-4555-9C9D-29195F13A9E9}" destId="{0C3C7C9E-B549-4D91-B5C9-B8B6F576DE46}" srcOrd="2" destOrd="0" presId="urn:microsoft.com/office/officeart/2005/8/layout/orgChart1"/>
    <dgm:cxn modelId="{3F02E497-8259-453F-AEBE-96983AA2D0D2}" type="presParOf" srcId="{F9BD1B75-7397-4BB0-8BA4-F3101B13E52A}" destId="{5D969A66-FB46-426F-9858-E61C3E3B2583}" srcOrd="6" destOrd="0" presId="urn:microsoft.com/office/officeart/2005/8/layout/orgChart1"/>
    <dgm:cxn modelId="{84A92C0B-3829-40B1-BA9F-60C59BB63A4C}" type="presParOf" srcId="{F9BD1B75-7397-4BB0-8BA4-F3101B13E52A}" destId="{93A440B5-3447-4663-845D-CACEB6C6CDC3}" srcOrd="7" destOrd="0" presId="urn:microsoft.com/office/officeart/2005/8/layout/orgChart1"/>
    <dgm:cxn modelId="{8023356A-99AA-4D3A-9A4C-C0DA3AFDA65B}" type="presParOf" srcId="{93A440B5-3447-4663-845D-CACEB6C6CDC3}" destId="{62E700F4-308F-498E-93CD-915C9EFF82D1}" srcOrd="0" destOrd="0" presId="urn:microsoft.com/office/officeart/2005/8/layout/orgChart1"/>
    <dgm:cxn modelId="{7EFA115B-2B2E-42AA-9194-F8DBAEA1864C}" type="presParOf" srcId="{62E700F4-308F-498E-93CD-915C9EFF82D1}" destId="{11B4FDC4-6F45-4DCF-B0A0-AEB6321EA62E}" srcOrd="0" destOrd="0" presId="urn:microsoft.com/office/officeart/2005/8/layout/orgChart1"/>
    <dgm:cxn modelId="{27059F98-44F6-4214-BB8C-346FF2B2B107}" type="presParOf" srcId="{62E700F4-308F-498E-93CD-915C9EFF82D1}" destId="{0290A50E-3AB3-40F7-8102-5DD54F16075D}" srcOrd="1" destOrd="0" presId="urn:microsoft.com/office/officeart/2005/8/layout/orgChart1"/>
    <dgm:cxn modelId="{1D5A3A50-7A6D-41EA-BFAF-1F1E50218A29}" type="presParOf" srcId="{93A440B5-3447-4663-845D-CACEB6C6CDC3}" destId="{DA6440C0-6929-48DF-B870-2B2A90F95D44}" srcOrd="1" destOrd="0" presId="urn:microsoft.com/office/officeart/2005/8/layout/orgChart1"/>
    <dgm:cxn modelId="{B64AFCFF-399C-44C3-958D-3C8866A92DE0}" type="presParOf" srcId="{93A440B5-3447-4663-845D-CACEB6C6CDC3}" destId="{0AEF6A1D-0FA7-437E-A8C3-D7522E71D6EC}" srcOrd="2" destOrd="0" presId="urn:microsoft.com/office/officeart/2005/8/layout/orgChart1"/>
    <dgm:cxn modelId="{09E22936-00BC-4902-B3CC-FC3684482855}" type="presParOf" srcId="{F9BD1B75-7397-4BB0-8BA4-F3101B13E52A}" destId="{64C740EC-83C8-4FC2-BA49-18737E11DF8B}" srcOrd="8" destOrd="0" presId="urn:microsoft.com/office/officeart/2005/8/layout/orgChart1"/>
    <dgm:cxn modelId="{F95487CC-3DEF-42C4-BF86-A399F3CF8108}" type="presParOf" srcId="{F9BD1B75-7397-4BB0-8BA4-F3101B13E52A}" destId="{437B936E-C1EC-40F0-A44F-0F7F58C6AEB0}" srcOrd="9" destOrd="0" presId="urn:microsoft.com/office/officeart/2005/8/layout/orgChart1"/>
    <dgm:cxn modelId="{7E8AD54D-4BCA-4BCF-8C0A-48FB16ED5512}" type="presParOf" srcId="{437B936E-C1EC-40F0-A44F-0F7F58C6AEB0}" destId="{0FF18930-DB91-4425-B6AC-8020D71D47AE}" srcOrd="0" destOrd="0" presId="urn:microsoft.com/office/officeart/2005/8/layout/orgChart1"/>
    <dgm:cxn modelId="{E9380129-3D08-4BCA-A89D-6EEB8FF36657}" type="presParOf" srcId="{0FF18930-DB91-4425-B6AC-8020D71D47AE}" destId="{412970D6-AC77-418D-81CB-5A748B650C51}" srcOrd="0" destOrd="0" presId="urn:microsoft.com/office/officeart/2005/8/layout/orgChart1"/>
    <dgm:cxn modelId="{72735A71-4DD2-4150-9EE0-2B61D9686276}" type="presParOf" srcId="{0FF18930-DB91-4425-B6AC-8020D71D47AE}" destId="{12A57BEE-001B-4CE9-8BD7-C28D57862360}" srcOrd="1" destOrd="0" presId="urn:microsoft.com/office/officeart/2005/8/layout/orgChart1"/>
    <dgm:cxn modelId="{B8C5A2EA-BECD-41B6-BF09-FA1C7F465D29}" type="presParOf" srcId="{437B936E-C1EC-40F0-A44F-0F7F58C6AEB0}" destId="{DBD94917-AE14-4571-BD9C-594289D81873}" srcOrd="1" destOrd="0" presId="urn:microsoft.com/office/officeart/2005/8/layout/orgChart1"/>
    <dgm:cxn modelId="{38D0B203-40B7-4FF4-B588-963BF9F29A36}" type="presParOf" srcId="{437B936E-C1EC-40F0-A44F-0F7F58C6AEB0}" destId="{6B89FC2C-3F06-4944-9618-B4DEF5A977AA}" srcOrd="2" destOrd="0" presId="urn:microsoft.com/office/officeart/2005/8/layout/orgChart1"/>
    <dgm:cxn modelId="{508AA103-31C6-444F-B707-C17C2A0ECB0A}" type="presParOf" srcId="{BC5B6E85-7F54-4A1A-948A-97A160C29A7E}" destId="{75A35092-3903-454B-ABB6-50B822B2010D}" srcOrd="2" destOrd="0" presId="urn:microsoft.com/office/officeart/2005/8/layout/orgChart1"/>
    <dgm:cxn modelId="{89B09547-C17F-450B-AF2A-F372DE34F138}" type="presParOf" srcId="{75A35092-3903-454B-ABB6-50B822B2010D}" destId="{901F4074-FABB-4056-8F60-614ED926E9B4}" srcOrd="0" destOrd="0" presId="urn:microsoft.com/office/officeart/2005/8/layout/orgChart1"/>
    <dgm:cxn modelId="{6B4042A8-096B-406D-BF3F-9B5B91A68DB5}" type="presParOf" srcId="{75A35092-3903-454B-ABB6-50B822B2010D}" destId="{8F9D0B83-3A38-4EF5-9843-89776FAEC38B}" srcOrd="1" destOrd="0" presId="urn:microsoft.com/office/officeart/2005/8/layout/orgChart1"/>
    <dgm:cxn modelId="{073A6AC4-CA10-41B3-8A84-F688BFEB187C}" type="presParOf" srcId="{8F9D0B83-3A38-4EF5-9843-89776FAEC38B}" destId="{863C2350-1826-4BEC-95E0-6A7E4EC5007C}" srcOrd="0" destOrd="0" presId="urn:microsoft.com/office/officeart/2005/8/layout/orgChart1"/>
    <dgm:cxn modelId="{ECBA1CD8-9248-423E-8F31-055C7F1088FA}" type="presParOf" srcId="{863C2350-1826-4BEC-95E0-6A7E4EC5007C}" destId="{0D26CCE5-F76C-46E5-9816-4E070FF05970}" srcOrd="0" destOrd="0" presId="urn:microsoft.com/office/officeart/2005/8/layout/orgChart1"/>
    <dgm:cxn modelId="{F5E5DD4F-4C92-4E2E-95E7-9C12DE1E6197}" type="presParOf" srcId="{863C2350-1826-4BEC-95E0-6A7E4EC5007C}" destId="{D6A11F61-3C5B-4B86-9FC4-D823429506A4}" srcOrd="1" destOrd="0" presId="urn:microsoft.com/office/officeart/2005/8/layout/orgChart1"/>
    <dgm:cxn modelId="{EA3DD598-AC63-4081-ABAD-23F59F77BB13}" type="presParOf" srcId="{8F9D0B83-3A38-4EF5-9843-89776FAEC38B}" destId="{A8EAE2FA-E0FD-49D2-AF35-E4844F58851B}" srcOrd="1" destOrd="0" presId="urn:microsoft.com/office/officeart/2005/8/layout/orgChart1"/>
    <dgm:cxn modelId="{F1C43E8E-498D-4B0D-9D2C-174BAC6DDF08}" type="presParOf" srcId="{8F9D0B83-3A38-4EF5-9843-89776FAEC38B}" destId="{ACB079B7-6460-4192-9AA3-6FB129BCA7A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7C38D65-7028-4C56-96EB-57BD6A3D50B9}" type="doc">
      <dgm:prSet loTypeId="urn:microsoft.com/office/officeart/2005/8/layout/hierarchy2" loCatId="hierarchy" qsTypeId="urn:microsoft.com/office/officeart/2005/8/quickstyle/simple2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70B4CFE4-5795-44D6-8BB8-E289694ED2BC}">
      <dgm:prSet phldrT="[Текст]" custT="1"/>
      <dgm:spPr/>
      <dgm:t>
        <a:bodyPr/>
        <a:lstStyle/>
        <a:p>
          <a:r>
            <a:rPr lang="ru-RU" sz="1600" b="1" dirty="0" smtClean="0"/>
            <a:t>Юридический состав УСН</a:t>
          </a:r>
          <a:endParaRPr lang="ru-RU" sz="1600" b="1" dirty="0"/>
        </a:p>
      </dgm:t>
    </dgm:pt>
    <dgm:pt modelId="{59312262-26FE-4002-9F8B-85A02B82DD2D}" type="parTrans" cxnId="{24F1BE03-F62E-49DB-848B-2FB2CAF297E2}">
      <dgm:prSet/>
      <dgm:spPr/>
      <dgm:t>
        <a:bodyPr/>
        <a:lstStyle/>
        <a:p>
          <a:endParaRPr lang="ru-RU"/>
        </a:p>
      </dgm:t>
    </dgm:pt>
    <dgm:pt modelId="{FDA7AB35-483E-4512-99F1-6756C68ED328}" type="sibTrans" cxnId="{24F1BE03-F62E-49DB-848B-2FB2CAF297E2}">
      <dgm:prSet/>
      <dgm:spPr/>
      <dgm:t>
        <a:bodyPr/>
        <a:lstStyle/>
        <a:p>
          <a:endParaRPr lang="ru-RU"/>
        </a:p>
      </dgm:t>
    </dgm:pt>
    <dgm:pt modelId="{DB2929BA-E152-472B-B58E-BE352759CD39}">
      <dgm:prSet phldrT="[Текст]" custT="1"/>
      <dgm:spPr/>
      <dgm:t>
        <a:bodyPr/>
        <a:lstStyle/>
        <a:p>
          <a:r>
            <a:rPr lang="ru-RU" sz="1600" dirty="0" smtClean="0"/>
            <a:t>Объект налогообложения </a:t>
          </a:r>
          <a:endParaRPr lang="ru-RU" sz="1600" dirty="0"/>
        </a:p>
      </dgm:t>
    </dgm:pt>
    <dgm:pt modelId="{0D1AFF61-0510-4AA8-A444-657B09A1705C}" type="parTrans" cxnId="{A5BF2910-587D-42C4-AC3B-31421F9DFE17}">
      <dgm:prSet/>
      <dgm:spPr/>
      <dgm:t>
        <a:bodyPr/>
        <a:lstStyle/>
        <a:p>
          <a:endParaRPr lang="ru-RU"/>
        </a:p>
      </dgm:t>
    </dgm:pt>
    <dgm:pt modelId="{2E102C8F-71E6-48BF-B6FC-6D58A3408B01}" type="sibTrans" cxnId="{A5BF2910-587D-42C4-AC3B-31421F9DFE17}">
      <dgm:prSet/>
      <dgm:spPr/>
      <dgm:t>
        <a:bodyPr/>
        <a:lstStyle/>
        <a:p>
          <a:endParaRPr lang="ru-RU"/>
        </a:p>
      </dgm:t>
    </dgm:pt>
    <dgm:pt modelId="{41F12F4D-D539-491B-B9BF-5F64086D7229}">
      <dgm:prSet phldrT="[Текст]" custT="1"/>
      <dgm:spPr/>
      <dgm:t>
        <a:bodyPr/>
        <a:lstStyle/>
        <a:p>
          <a:r>
            <a:rPr lang="ru-RU" sz="1400" b="1" dirty="0" smtClean="0"/>
            <a:t>доходы</a:t>
          </a:r>
          <a:endParaRPr lang="ru-RU" sz="1400" b="1" dirty="0"/>
        </a:p>
      </dgm:t>
    </dgm:pt>
    <dgm:pt modelId="{79BE49B0-9F4A-43C0-A59A-B6B1E5DA3745}" type="parTrans" cxnId="{82525AA8-0D52-408B-A786-7AD490022096}">
      <dgm:prSet/>
      <dgm:spPr/>
      <dgm:t>
        <a:bodyPr/>
        <a:lstStyle/>
        <a:p>
          <a:endParaRPr lang="ru-RU"/>
        </a:p>
      </dgm:t>
    </dgm:pt>
    <dgm:pt modelId="{0F1B04F4-33B4-4B1E-8851-3946F442FDE9}" type="sibTrans" cxnId="{82525AA8-0D52-408B-A786-7AD490022096}">
      <dgm:prSet/>
      <dgm:spPr/>
      <dgm:t>
        <a:bodyPr/>
        <a:lstStyle/>
        <a:p>
          <a:endParaRPr lang="ru-RU"/>
        </a:p>
      </dgm:t>
    </dgm:pt>
    <dgm:pt modelId="{007A8398-4318-4F23-AA44-EE566F87DA6C}">
      <dgm:prSet phldrT="[Текст]" custT="1"/>
      <dgm:spPr/>
      <dgm:t>
        <a:bodyPr/>
        <a:lstStyle/>
        <a:p>
          <a:r>
            <a:rPr lang="ru-RU" sz="1400" b="1" dirty="0" smtClean="0"/>
            <a:t>доходы, уменьшенные на величину произведенных расходов </a:t>
          </a:r>
          <a:endParaRPr lang="ru-RU" sz="1400" b="1" dirty="0"/>
        </a:p>
      </dgm:t>
    </dgm:pt>
    <dgm:pt modelId="{FB0EF2FD-26E8-471A-82D3-DF4C2FF61364}" type="parTrans" cxnId="{58AADD92-0E8A-493B-97B0-2D87D8938D29}">
      <dgm:prSet/>
      <dgm:spPr/>
      <dgm:t>
        <a:bodyPr/>
        <a:lstStyle/>
        <a:p>
          <a:endParaRPr lang="ru-RU"/>
        </a:p>
      </dgm:t>
    </dgm:pt>
    <dgm:pt modelId="{AF622C0B-B377-49FA-B95F-1EE834B882FB}" type="sibTrans" cxnId="{58AADD92-0E8A-493B-97B0-2D87D8938D29}">
      <dgm:prSet/>
      <dgm:spPr/>
      <dgm:t>
        <a:bodyPr/>
        <a:lstStyle/>
        <a:p>
          <a:endParaRPr lang="ru-RU"/>
        </a:p>
      </dgm:t>
    </dgm:pt>
    <dgm:pt modelId="{09ED520E-79C1-4B41-A622-E4A546197B99}">
      <dgm:prSet phldrT="[Текст]" custT="1"/>
      <dgm:spPr/>
      <dgm:t>
        <a:bodyPr/>
        <a:lstStyle/>
        <a:p>
          <a:r>
            <a:rPr lang="ru-RU" sz="1600" dirty="0" smtClean="0"/>
            <a:t>Налоговый период </a:t>
          </a:r>
          <a:endParaRPr lang="ru-RU" sz="1600" dirty="0"/>
        </a:p>
      </dgm:t>
    </dgm:pt>
    <dgm:pt modelId="{FD29E082-3149-42EA-A256-BB12FF72C575}" type="parTrans" cxnId="{6FFA8F96-D926-4447-8DCF-E8406FE78ACA}">
      <dgm:prSet/>
      <dgm:spPr/>
      <dgm:t>
        <a:bodyPr/>
        <a:lstStyle/>
        <a:p>
          <a:endParaRPr lang="ru-RU"/>
        </a:p>
      </dgm:t>
    </dgm:pt>
    <dgm:pt modelId="{23A605FC-1A68-4B58-BD93-14DBC6F5913F}" type="sibTrans" cxnId="{6FFA8F96-D926-4447-8DCF-E8406FE78ACA}">
      <dgm:prSet/>
      <dgm:spPr/>
      <dgm:t>
        <a:bodyPr/>
        <a:lstStyle/>
        <a:p>
          <a:endParaRPr lang="ru-RU"/>
        </a:p>
      </dgm:t>
    </dgm:pt>
    <dgm:pt modelId="{E22C8823-2E6A-4F8B-AAB7-EEEA4BC59586}">
      <dgm:prSet phldrT="[Текст]" custT="1"/>
      <dgm:spPr/>
      <dgm:t>
        <a:bodyPr/>
        <a:lstStyle/>
        <a:p>
          <a:r>
            <a:rPr lang="ru-RU" sz="1400" b="1" dirty="0" smtClean="0"/>
            <a:t>календарный год</a:t>
          </a:r>
          <a:endParaRPr lang="ru-RU" sz="1400" b="1" dirty="0"/>
        </a:p>
      </dgm:t>
    </dgm:pt>
    <dgm:pt modelId="{09A27E7A-C796-4747-AA9A-17DA2BF612B4}" type="parTrans" cxnId="{B990C520-BBE8-4BC9-98DD-0178876A9DA0}">
      <dgm:prSet/>
      <dgm:spPr/>
      <dgm:t>
        <a:bodyPr/>
        <a:lstStyle/>
        <a:p>
          <a:endParaRPr lang="ru-RU"/>
        </a:p>
      </dgm:t>
    </dgm:pt>
    <dgm:pt modelId="{6425480D-E441-4DBB-99A2-BB504620A14A}" type="sibTrans" cxnId="{B990C520-BBE8-4BC9-98DD-0178876A9DA0}">
      <dgm:prSet/>
      <dgm:spPr/>
      <dgm:t>
        <a:bodyPr/>
        <a:lstStyle/>
        <a:p>
          <a:endParaRPr lang="ru-RU"/>
        </a:p>
      </dgm:t>
    </dgm:pt>
    <dgm:pt modelId="{39B93191-977C-4E96-BD32-FD2F8567E682}">
      <dgm:prSet phldrT="[Текст]" custT="1"/>
      <dgm:spPr/>
      <dgm:t>
        <a:bodyPr/>
        <a:lstStyle/>
        <a:p>
          <a:r>
            <a:rPr lang="ru-RU" sz="1600" dirty="0" smtClean="0"/>
            <a:t>Налоговые ставки </a:t>
          </a:r>
          <a:endParaRPr lang="ru-RU" sz="1600" dirty="0"/>
        </a:p>
      </dgm:t>
    </dgm:pt>
    <dgm:pt modelId="{06DC21DD-DCA7-4B51-A4CC-C08087772DC9}" type="parTrans" cxnId="{573A966E-F658-4639-8BE8-BEF21BE313F2}">
      <dgm:prSet/>
      <dgm:spPr/>
      <dgm:t>
        <a:bodyPr/>
        <a:lstStyle/>
        <a:p>
          <a:endParaRPr lang="ru-RU"/>
        </a:p>
      </dgm:t>
    </dgm:pt>
    <dgm:pt modelId="{FFDC23ED-7AC0-40D0-BFF5-B57298551F4C}" type="sibTrans" cxnId="{573A966E-F658-4639-8BE8-BEF21BE313F2}">
      <dgm:prSet/>
      <dgm:spPr/>
      <dgm:t>
        <a:bodyPr/>
        <a:lstStyle/>
        <a:p>
          <a:endParaRPr lang="ru-RU"/>
        </a:p>
      </dgm:t>
    </dgm:pt>
    <dgm:pt modelId="{90CEBE4E-CA7F-4B9B-B301-35470376CA60}">
      <dgm:prSet phldrT="[Текст]" custT="1"/>
      <dgm:spPr/>
      <dgm:t>
        <a:bodyPr/>
        <a:lstStyle/>
        <a:p>
          <a:r>
            <a:rPr lang="ru-RU" sz="1400" b="1" dirty="0" smtClean="0"/>
            <a:t>6% — при объекте налогообложения «доходы»</a:t>
          </a:r>
          <a:endParaRPr lang="ru-RU" sz="1400" b="1" dirty="0"/>
        </a:p>
      </dgm:t>
    </dgm:pt>
    <dgm:pt modelId="{8F4069C4-A209-4CFC-9103-B5DF6B0AB6E5}" type="parTrans" cxnId="{1F7C7FBF-1716-49FB-BD90-AC895E1F341F}">
      <dgm:prSet/>
      <dgm:spPr/>
      <dgm:t>
        <a:bodyPr/>
        <a:lstStyle/>
        <a:p>
          <a:endParaRPr lang="ru-RU"/>
        </a:p>
      </dgm:t>
    </dgm:pt>
    <dgm:pt modelId="{A2EA0921-A823-4A27-8A78-1C64263BBF62}" type="sibTrans" cxnId="{1F7C7FBF-1716-49FB-BD90-AC895E1F341F}">
      <dgm:prSet/>
      <dgm:spPr/>
      <dgm:t>
        <a:bodyPr/>
        <a:lstStyle/>
        <a:p>
          <a:endParaRPr lang="ru-RU"/>
        </a:p>
      </dgm:t>
    </dgm:pt>
    <dgm:pt modelId="{057BBBA9-CD51-4110-BED0-A0E233A69BAD}">
      <dgm:prSet phldrT="[Текст]" custT="1"/>
      <dgm:spPr/>
      <dgm:t>
        <a:bodyPr/>
        <a:lstStyle/>
        <a:p>
          <a:r>
            <a:rPr lang="ru-RU" sz="1400" b="1" dirty="0" smtClean="0"/>
            <a:t>15% — если объектом налогообложения являются «доходы минус расходы»</a:t>
          </a:r>
          <a:endParaRPr lang="ru-RU" sz="1400" b="1" dirty="0"/>
        </a:p>
      </dgm:t>
    </dgm:pt>
    <dgm:pt modelId="{1CA9C379-BFF0-4D7A-93D3-CEF082173053}" type="parTrans" cxnId="{80D22DDC-62A2-4197-9650-A0CC4A3FF7E4}">
      <dgm:prSet/>
      <dgm:spPr/>
      <dgm:t>
        <a:bodyPr/>
        <a:lstStyle/>
        <a:p>
          <a:endParaRPr lang="ru-RU"/>
        </a:p>
      </dgm:t>
    </dgm:pt>
    <dgm:pt modelId="{5636C2FC-EFFD-4C2A-8C1A-97AFEAFE12EB}" type="sibTrans" cxnId="{80D22DDC-62A2-4197-9650-A0CC4A3FF7E4}">
      <dgm:prSet/>
      <dgm:spPr/>
      <dgm:t>
        <a:bodyPr/>
        <a:lstStyle/>
        <a:p>
          <a:endParaRPr lang="ru-RU"/>
        </a:p>
      </dgm:t>
    </dgm:pt>
    <dgm:pt modelId="{44218CF2-153E-4052-B6C3-309232D4D608}">
      <dgm:prSet phldrT="[Текст]" custT="1"/>
      <dgm:spPr/>
      <dgm:t>
        <a:bodyPr/>
        <a:lstStyle/>
        <a:p>
          <a:r>
            <a:rPr lang="ru-RU" sz="1600" dirty="0" smtClean="0"/>
            <a:t>Налоговая декларация</a:t>
          </a:r>
          <a:endParaRPr lang="ru-RU" sz="1600" dirty="0"/>
        </a:p>
      </dgm:t>
    </dgm:pt>
    <dgm:pt modelId="{52674DF3-8EBC-414C-A2B0-7338DCBD9201}" type="parTrans" cxnId="{28C210C3-E82A-4D3B-993C-E8FF83623CED}">
      <dgm:prSet/>
      <dgm:spPr/>
      <dgm:t>
        <a:bodyPr/>
        <a:lstStyle/>
        <a:p>
          <a:endParaRPr lang="ru-RU"/>
        </a:p>
      </dgm:t>
    </dgm:pt>
    <dgm:pt modelId="{C2EADDBC-AA48-4C4B-BCBC-3C77AF79F535}" type="sibTrans" cxnId="{28C210C3-E82A-4D3B-993C-E8FF83623CED}">
      <dgm:prSet/>
      <dgm:spPr/>
      <dgm:t>
        <a:bodyPr/>
        <a:lstStyle/>
        <a:p>
          <a:endParaRPr lang="ru-RU"/>
        </a:p>
      </dgm:t>
    </dgm:pt>
    <dgm:pt modelId="{46E6151D-F2F1-4E2D-9D14-86FFDA082D1A}">
      <dgm:prSet custT="1"/>
      <dgm:spPr/>
      <dgm:t>
        <a:bodyPr/>
        <a:lstStyle/>
        <a:p>
          <a:r>
            <a:rPr lang="ru-RU" sz="1400" b="1" dirty="0" smtClean="0"/>
            <a:t>организации должны подать - не позднее 25 марта</a:t>
          </a:r>
          <a:endParaRPr lang="ru-RU" sz="1400" b="1" dirty="0"/>
        </a:p>
      </dgm:t>
    </dgm:pt>
    <dgm:pt modelId="{7C88D4D1-39D2-4F0D-8B29-2EE26D057B6D}" type="parTrans" cxnId="{F4ADEE55-429B-4B99-99DF-90D12BC06B41}">
      <dgm:prSet/>
      <dgm:spPr/>
      <dgm:t>
        <a:bodyPr/>
        <a:lstStyle/>
        <a:p>
          <a:endParaRPr lang="ru-RU"/>
        </a:p>
      </dgm:t>
    </dgm:pt>
    <dgm:pt modelId="{D7EE3BE5-2770-412E-8DA4-56C0E27B9633}" type="sibTrans" cxnId="{F4ADEE55-429B-4B99-99DF-90D12BC06B41}">
      <dgm:prSet/>
      <dgm:spPr/>
      <dgm:t>
        <a:bodyPr/>
        <a:lstStyle/>
        <a:p>
          <a:endParaRPr lang="ru-RU"/>
        </a:p>
      </dgm:t>
    </dgm:pt>
    <dgm:pt modelId="{16335F60-9634-40C3-B32F-9CFCBA292D92}">
      <dgm:prSet custT="1"/>
      <dgm:spPr/>
      <dgm:t>
        <a:bodyPr/>
        <a:lstStyle/>
        <a:p>
          <a:r>
            <a:rPr lang="ru-RU" sz="1400" b="1" dirty="0" smtClean="0"/>
            <a:t>индивидуальные предприниматели - не позднее 25 апреля</a:t>
          </a:r>
          <a:endParaRPr lang="ru-RU" sz="1400" b="1" dirty="0"/>
        </a:p>
      </dgm:t>
    </dgm:pt>
    <dgm:pt modelId="{0862B066-8ADF-4961-A422-00CF2B38C317}" type="parTrans" cxnId="{04FF82EA-E4DD-4AC5-B65E-51DEBC304B58}">
      <dgm:prSet/>
      <dgm:spPr/>
      <dgm:t>
        <a:bodyPr/>
        <a:lstStyle/>
        <a:p>
          <a:endParaRPr lang="ru-RU"/>
        </a:p>
      </dgm:t>
    </dgm:pt>
    <dgm:pt modelId="{634D0C08-2375-4191-90A2-0112DB55033B}" type="sibTrans" cxnId="{04FF82EA-E4DD-4AC5-B65E-51DEBC304B58}">
      <dgm:prSet/>
      <dgm:spPr/>
      <dgm:t>
        <a:bodyPr/>
        <a:lstStyle/>
        <a:p>
          <a:endParaRPr lang="ru-RU"/>
        </a:p>
      </dgm:t>
    </dgm:pt>
    <dgm:pt modelId="{41B06FFA-87F9-475D-BE79-F1C7D74F474E}" type="pres">
      <dgm:prSet presAssocID="{A7C38D65-7028-4C56-96EB-57BD6A3D50B9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9E1F19AD-4191-4084-8B1A-B8149203F2B8}" type="pres">
      <dgm:prSet presAssocID="{70B4CFE4-5795-44D6-8BB8-E289694ED2BC}" presName="root1" presStyleCnt="0"/>
      <dgm:spPr/>
    </dgm:pt>
    <dgm:pt modelId="{68B7E81B-E959-4902-B6B4-37404CC1B398}" type="pres">
      <dgm:prSet presAssocID="{70B4CFE4-5795-44D6-8BB8-E289694ED2BC}" presName="LevelOneTextNode" presStyleLbl="node0" presStyleIdx="0" presStyleCnt="1">
        <dgm:presLayoutVars>
          <dgm:chPref val="3"/>
        </dgm:presLayoutVars>
      </dgm:prSet>
      <dgm:spPr/>
    </dgm:pt>
    <dgm:pt modelId="{59F1D195-0D9D-4FB5-A70D-ABCE6A802D0E}" type="pres">
      <dgm:prSet presAssocID="{70B4CFE4-5795-44D6-8BB8-E289694ED2BC}" presName="level2hierChild" presStyleCnt="0"/>
      <dgm:spPr/>
    </dgm:pt>
    <dgm:pt modelId="{DDF7F898-434F-49D3-8B2E-8AD400847854}" type="pres">
      <dgm:prSet presAssocID="{0D1AFF61-0510-4AA8-A444-657B09A1705C}" presName="conn2-1" presStyleLbl="parChTrans1D2" presStyleIdx="0" presStyleCnt="4"/>
      <dgm:spPr/>
    </dgm:pt>
    <dgm:pt modelId="{CBD78F07-DDF3-436E-B415-5B91E382679B}" type="pres">
      <dgm:prSet presAssocID="{0D1AFF61-0510-4AA8-A444-657B09A1705C}" presName="connTx" presStyleLbl="parChTrans1D2" presStyleIdx="0" presStyleCnt="4"/>
      <dgm:spPr/>
    </dgm:pt>
    <dgm:pt modelId="{5615154F-34A2-4170-95A3-1F11EF5CC515}" type="pres">
      <dgm:prSet presAssocID="{DB2929BA-E152-472B-B58E-BE352759CD39}" presName="root2" presStyleCnt="0"/>
      <dgm:spPr/>
    </dgm:pt>
    <dgm:pt modelId="{C6DADA3D-D538-427A-874F-D4D04A8DE665}" type="pres">
      <dgm:prSet presAssocID="{DB2929BA-E152-472B-B58E-BE352759CD39}" presName="LevelTwoTextNode" presStyleLbl="node2" presStyleIdx="0" presStyleCnt="4" custScaleX="12459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4F4D709-7CDF-4845-BF0B-8A8A553D57CE}" type="pres">
      <dgm:prSet presAssocID="{DB2929BA-E152-472B-B58E-BE352759CD39}" presName="level3hierChild" presStyleCnt="0"/>
      <dgm:spPr/>
    </dgm:pt>
    <dgm:pt modelId="{C44542D6-55E9-4F07-A24B-DDF43F7557CF}" type="pres">
      <dgm:prSet presAssocID="{79BE49B0-9F4A-43C0-A59A-B6B1E5DA3745}" presName="conn2-1" presStyleLbl="parChTrans1D3" presStyleIdx="0" presStyleCnt="7"/>
      <dgm:spPr/>
    </dgm:pt>
    <dgm:pt modelId="{947989DE-33E9-43C1-9EFF-539E7399AF49}" type="pres">
      <dgm:prSet presAssocID="{79BE49B0-9F4A-43C0-A59A-B6B1E5DA3745}" presName="connTx" presStyleLbl="parChTrans1D3" presStyleIdx="0" presStyleCnt="7"/>
      <dgm:spPr/>
    </dgm:pt>
    <dgm:pt modelId="{2473C63B-053E-4094-9E94-04F64653F13D}" type="pres">
      <dgm:prSet presAssocID="{41F12F4D-D539-491B-B9BF-5F64086D7229}" presName="root2" presStyleCnt="0"/>
      <dgm:spPr/>
    </dgm:pt>
    <dgm:pt modelId="{B6F938BB-30B5-4726-A5B3-543E88B4BA5E}" type="pres">
      <dgm:prSet presAssocID="{41F12F4D-D539-491B-B9BF-5F64086D7229}" presName="LevelTwoTextNode" presStyleLbl="node3" presStyleIdx="0" presStyleCnt="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656244C-42EF-459A-9C04-15CD18797707}" type="pres">
      <dgm:prSet presAssocID="{41F12F4D-D539-491B-B9BF-5F64086D7229}" presName="level3hierChild" presStyleCnt="0"/>
      <dgm:spPr/>
    </dgm:pt>
    <dgm:pt modelId="{F66B0D33-A328-4BCE-BE0B-8D9371180763}" type="pres">
      <dgm:prSet presAssocID="{FB0EF2FD-26E8-471A-82D3-DF4C2FF61364}" presName="conn2-1" presStyleLbl="parChTrans1D3" presStyleIdx="1" presStyleCnt="7"/>
      <dgm:spPr/>
    </dgm:pt>
    <dgm:pt modelId="{393477BA-0D41-4772-BEC0-1E981F1813F6}" type="pres">
      <dgm:prSet presAssocID="{FB0EF2FD-26E8-471A-82D3-DF4C2FF61364}" presName="connTx" presStyleLbl="parChTrans1D3" presStyleIdx="1" presStyleCnt="7"/>
      <dgm:spPr/>
    </dgm:pt>
    <dgm:pt modelId="{346030DB-B0AA-4F85-A6A2-4C811BC00380}" type="pres">
      <dgm:prSet presAssocID="{007A8398-4318-4F23-AA44-EE566F87DA6C}" presName="root2" presStyleCnt="0"/>
      <dgm:spPr/>
    </dgm:pt>
    <dgm:pt modelId="{5DA8E316-ED46-4E56-A828-E082D4187838}" type="pres">
      <dgm:prSet presAssocID="{007A8398-4318-4F23-AA44-EE566F87DA6C}" presName="LevelTwoTextNode" presStyleLbl="node3" presStyleIdx="1" presStyleCnt="7" custScaleX="23768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A0FF27D-6C63-4884-BB59-2EF645900D47}" type="pres">
      <dgm:prSet presAssocID="{007A8398-4318-4F23-AA44-EE566F87DA6C}" presName="level3hierChild" presStyleCnt="0"/>
      <dgm:spPr/>
    </dgm:pt>
    <dgm:pt modelId="{F3FC6DA9-409A-4C18-9A34-D0BBA01F32BF}" type="pres">
      <dgm:prSet presAssocID="{FD29E082-3149-42EA-A256-BB12FF72C575}" presName="conn2-1" presStyleLbl="parChTrans1D2" presStyleIdx="1" presStyleCnt="4"/>
      <dgm:spPr/>
    </dgm:pt>
    <dgm:pt modelId="{FBFC977D-B0A1-4EF1-8413-112131EC873B}" type="pres">
      <dgm:prSet presAssocID="{FD29E082-3149-42EA-A256-BB12FF72C575}" presName="connTx" presStyleLbl="parChTrans1D2" presStyleIdx="1" presStyleCnt="4"/>
      <dgm:spPr/>
    </dgm:pt>
    <dgm:pt modelId="{A3563145-9748-4B31-93F7-E25D2E6911BF}" type="pres">
      <dgm:prSet presAssocID="{09ED520E-79C1-4B41-A622-E4A546197B99}" presName="root2" presStyleCnt="0"/>
      <dgm:spPr/>
    </dgm:pt>
    <dgm:pt modelId="{C3E90CF0-A361-4BF5-B844-25FB19FA150F}" type="pres">
      <dgm:prSet presAssocID="{09ED520E-79C1-4B41-A622-E4A546197B99}" presName="LevelTwoTextNode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2BE6A26-DF40-4619-A0EF-93268CE78843}" type="pres">
      <dgm:prSet presAssocID="{09ED520E-79C1-4B41-A622-E4A546197B99}" presName="level3hierChild" presStyleCnt="0"/>
      <dgm:spPr/>
    </dgm:pt>
    <dgm:pt modelId="{1465FFB1-832E-47E8-BAF6-BA52EC3B7606}" type="pres">
      <dgm:prSet presAssocID="{09A27E7A-C796-4747-AA9A-17DA2BF612B4}" presName="conn2-1" presStyleLbl="parChTrans1D3" presStyleIdx="2" presStyleCnt="7"/>
      <dgm:spPr/>
    </dgm:pt>
    <dgm:pt modelId="{667FD611-26AF-4124-A647-E3279A061261}" type="pres">
      <dgm:prSet presAssocID="{09A27E7A-C796-4747-AA9A-17DA2BF612B4}" presName="connTx" presStyleLbl="parChTrans1D3" presStyleIdx="2" presStyleCnt="7"/>
      <dgm:spPr/>
    </dgm:pt>
    <dgm:pt modelId="{E119703E-4E3E-4A20-A063-963523A92A35}" type="pres">
      <dgm:prSet presAssocID="{E22C8823-2E6A-4F8B-AAB7-EEEA4BC59586}" presName="root2" presStyleCnt="0"/>
      <dgm:spPr/>
    </dgm:pt>
    <dgm:pt modelId="{F9197FFB-9C7D-4B09-B9FC-C156A781640B}" type="pres">
      <dgm:prSet presAssocID="{E22C8823-2E6A-4F8B-AAB7-EEEA4BC59586}" presName="LevelTwoTextNode" presStyleLbl="node3" presStyleIdx="2" presStyleCnt="7" custScaleX="15931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3808EE9-B0AF-4470-BDFB-DA4AB16F3416}" type="pres">
      <dgm:prSet presAssocID="{E22C8823-2E6A-4F8B-AAB7-EEEA4BC59586}" presName="level3hierChild" presStyleCnt="0"/>
      <dgm:spPr/>
    </dgm:pt>
    <dgm:pt modelId="{2C1080BB-B0EF-48EB-A1C0-A3F74EE01EA2}" type="pres">
      <dgm:prSet presAssocID="{06DC21DD-DCA7-4B51-A4CC-C08087772DC9}" presName="conn2-1" presStyleLbl="parChTrans1D2" presStyleIdx="2" presStyleCnt="4"/>
      <dgm:spPr/>
    </dgm:pt>
    <dgm:pt modelId="{C16116AB-B7ED-48E2-9119-AB5BE51B5618}" type="pres">
      <dgm:prSet presAssocID="{06DC21DD-DCA7-4B51-A4CC-C08087772DC9}" presName="connTx" presStyleLbl="parChTrans1D2" presStyleIdx="2" presStyleCnt="4"/>
      <dgm:spPr/>
    </dgm:pt>
    <dgm:pt modelId="{85AC5351-3D99-4E1E-9EE7-4C503FB277FD}" type="pres">
      <dgm:prSet presAssocID="{39B93191-977C-4E96-BD32-FD2F8567E682}" presName="root2" presStyleCnt="0"/>
      <dgm:spPr/>
    </dgm:pt>
    <dgm:pt modelId="{1E378E47-F161-4EAB-B3C8-E71E4ACD56A6}" type="pres">
      <dgm:prSet presAssocID="{39B93191-977C-4E96-BD32-FD2F8567E682}" presName="LevelTwoTextNode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5AF82A8-9644-410E-8AD7-1E2A0D13DBA9}" type="pres">
      <dgm:prSet presAssocID="{39B93191-977C-4E96-BD32-FD2F8567E682}" presName="level3hierChild" presStyleCnt="0"/>
      <dgm:spPr/>
    </dgm:pt>
    <dgm:pt modelId="{CF09F22C-1177-4AD2-A498-CE8EBE896152}" type="pres">
      <dgm:prSet presAssocID="{8F4069C4-A209-4CFC-9103-B5DF6B0AB6E5}" presName="conn2-1" presStyleLbl="parChTrans1D3" presStyleIdx="3" presStyleCnt="7"/>
      <dgm:spPr/>
    </dgm:pt>
    <dgm:pt modelId="{CE538118-6473-4CAB-B040-338D20745303}" type="pres">
      <dgm:prSet presAssocID="{8F4069C4-A209-4CFC-9103-B5DF6B0AB6E5}" presName="connTx" presStyleLbl="parChTrans1D3" presStyleIdx="3" presStyleCnt="7"/>
      <dgm:spPr/>
    </dgm:pt>
    <dgm:pt modelId="{125FE75B-09C3-4560-A91E-C234888173EA}" type="pres">
      <dgm:prSet presAssocID="{90CEBE4E-CA7F-4B9B-B301-35470376CA60}" presName="root2" presStyleCnt="0"/>
      <dgm:spPr/>
    </dgm:pt>
    <dgm:pt modelId="{892B01D1-1DB7-41BB-A991-64E2884F296F}" type="pres">
      <dgm:prSet presAssocID="{90CEBE4E-CA7F-4B9B-B301-35470376CA60}" presName="LevelTwoTextNode" presStyleLbl="node3" presStyleIdx="3" presStyleCnt="7" custScaleX="187895" custLinFactNeighborX="5052" custLinFactNeighborY="708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0ABB117-85D5-424D-924A-B0357663144A}" type="pres">
      <dgm:prSet presAssocID="{90CEBE4E-CA7F-4B9B-B301-35470376CA60}" presName="level3hierChild" presStyleCnt="0"/>
      <dgm:spPr/>
    </dgm:pt>
    <dgm:pt modelId="{DD863F80-71A4-4A90-8DE5-605E40518644}" type="pres">
      <dgm:prSet presAssocID="{1CA9C379-BFF0-4D7A-93D3-CEF082173053}" presName="conn2-1" presStyleLbl="parChTrans1D3" presStyleIdx="4" presStyleCnt="7"/>
      <dgm:spPr/>
    </dgm:pt>
    <dgm:pt modelId="{6455C954-925F-48C4-AF77-364D9FB393F7}" type="pres">
      <dgm:prSet presAssocID="{1CA9C379-BFF0-4D7A-93D3-CEF082173053}" presName="connTx" presStyleLbl="parChTrans1D3" presStyleIdx="4" presStyleCnt="7"/>
      <dgm:spPr/>
    </dgm:pt>
    <dgm:pt modelId="{4FA12BF8-43FB-498D-98F4-F5975A60F803}" type="pres">
      <dgm:prSet presAssocID="{057BBBA9-CD51-4110-BED0-A0E233A69BAD}" presName="root2" presStyleCnt="0"/>
      <dgm:spPr/>
    </dgm:pt>
    <dgm:pt modelId="{906BFF8B-B398-4EF2-9A58-3024E3B1D26F}" type="pres">
      <dgm:prSet presAssocID="{057BBBA9-CD51-4110-BED0-A0E233A69BAD}" presName="LevelTwoTextNode" presStyleLbl="node3" presStyleIdx="4" presStyleCnt="7" custScaleX="25507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D4A90A8-7D89-4019-868F-7990B07D1725}" type="pres">
      <dgm:prSet presAssocID="{057BBBA9-CD51-4110-BED0-A0E233A69BAD}" presName="level3hierChild" presStyleCnt="0"/>
      <dgm:spPr/>
    </dgm:pt>
    <dgm:pt modelId="{8366DD7E-C8D1-45F2-B32B-91917CFA0FDC}" type="pres">
      <dgm:prSet presAssocID="{52674DF3-8EBC-414C-A2B0-7338DCBD9201}" presName="conn2-1" presStyleLbl="parChTrans1D2" presStyleIdx="3" presStyleCnt="4"/>
      <dgm:spPr/>
    </dgm:pt>
    <dgm:pt modelId="{C06E441F-DB39-4122-9CD7-B725BCB0B322}" type="pres">
      <dgm:prSet presAssocID="{52674DF3-8EBC-414C-A2B0-7338DCBD9201}" presName="connTx" presStyleLbl="parChTrans1D2" presStyleIdx="3" presStyleCnt="4"/>
      <dgm:spPr/>
    </dgm:pt>
    <dgm:pt modelId="{75B5AC05-1E8A-40CE-AFFF-1882489431FE}" type="pres">
      <dgm:prSet presAssocID="{44218CF2-153E-4052-B6C3-309232D4D608}" presName="root2" presStyleCnt="0"/>
      <dgm:spPr/>
    </dgm:pt>
    <dgm:pt modelId="{BA73CDE9-A4C1-478A-BA41-36B6943A814F}" type="pres">
      <dgm:prSet presAssocID="{44218CF2-153E-4052-B6C3-309232D4D608}" presName="LevelTwoTextNode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120C9BD-1609-4418-822B-0707BA34EC69}" type="pres">
      <dgm:prSet presAssocID="{44218CF2-153E-4052-B6C3-309232D4D608}" presName="level3hierChild" presStyleCnt="0"/>
      <dgm:spPr/>
    </dgm:pt>
    <dgm:pt modelId="{4A92BBC9-AD07-48A4-992F-4FBE0906572A}" type="pres">
      <dgm:prSet presAssocID="{7C88D4D1-39D2-4F0D-8B29-2EE26D057B6D}" presName="conn2-1" presStyleLbl="parChTrans1D3" presStyleIdx="5" presStyleCnt="7"/>
      <dgm:spPr/>
    </dgm:pt>
    <dgm:pt modelId="{4478FE41-2153-4C62-BB7C-9907A2090ED8}" type="pres">
      <dgm:prSet presAssocID="{7C88D4D1-39D2-4F0D-8B29-2EE26D057B6D}" presName="connTx" presStyleLbl="parChTrans1D3" presStyleIdx="5" presStyleCnt="7"/>
      <dgm:spPr/>
    </dgm:pt>
    <dgm:pt modelId="{80B60419-DA72-4907-A2E3-817B248CC964}" type="pres">
      <dgm:prSet presAssocID="{46E6151D-F2F1-4E2D-9D14-86FFDA082D1A}" presName="root2" presStyleCnt="0"/>
      <dgm:spPr/>
    </dgm:pt>
    <dgm:pt modelId="{9D22F0B1-8638-4E68-B4E4-667CCC121DCD}" type="pres">
      <dgm:prSet presAssocID="{46E6151D-F2F1-4E2D-9D14-86FFDA082D1A}" presName="LevelTwoTextNode" presStyleLbl="node3" presStyleIdx="5" presStyleCnt="7" custScaleX="25676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857FD5F-FD06-44BB-A82E-1BEFFD713E24}" type="pres">
      <dgm:prSet presAssocID="{46E6151D-F2F1-4E2D-9D14-86FFDA082D1A}" presName="level3hierChild" presStyleCnt="0"/>
      <dgm:spPr/>
    </dgm:pt>
    <dgm:pt modelId="{B1CCF403-6BE3-4BB1-AB12-9952C17B5A86}" type="pres">
      <dgm:prSet presAssocID="{0862B066-8ADF-4961-A422-00CF2B38C317}" presName="conn2-1" presStyleLbl="parChTrans1D3" presStyleIdx="6" presStyleCnt="7"/>
      <dgm:spPr/>
    </dgm:pt>
    <dgm:pt modelId="{76FF16DE-A6E1-48A8-AD35-D79A25BE15C8}" type="pres">
      <dgm:prSet presAssocID="{0862B066-8ADF-4961-A422-00CF2B38C317}" presName="connTx" presStyleLbl="parChTrans1D3" presStyleIdx="6" presStyleCnt="7"/>
      <dgm:spPr/>
    </dgm:pt>
    <dgm:pt modelId="{E7DA2287-25D7-4AEE-8FAC-02988A75AA63}" type="pres">
      <dgm:prSet presAssocID="{16335F60-9634-40C3-B32F-9CFCBA292D92}" presName="root2" presStyleCnt="0"/>
      <dgm:spPr/>
    </dgm:pt>
    <dgm:pt modelId="{4E99CFA9-6EE4-4EC8-B654-2CCA5FF7BEDC}" type="pres">
      <dgm:prSet presAssocID="{16335F60-9634-40C3-B32F-9CFCBA292D92}" presName="LevelTwoTextNode" presStyleLbl="node3" presStyleIdx="6" presStyleCnt="7" custScaleX="26626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8761CBF-0DE7-40A0-BC81-9C198284E77E}" type="pres">
      <dgm:prSet presAssocID="{16335F60-9634-40C3-B32F-9CFCBA292D92}" presName="level3hierChild" presStyleCnt="0"/>
      <dgm:spPr/>
    </dgm:pt>
  </dgm:ptLst>
  <dgm:cxnLst>
    <dgm:cxn modelId="{B990C520-BBE8-4BC9-98DD-0178876A9DA0}" srcId="{09ED520E-79C1-4B41-A622-E4A546197B99}" destId="{E22C8823-2E6A-4F8B-AAB7-EEEA4BC59586}" srcOrd="0" destOrd="0" parTransId="{09A27E7A-C796-4747-AA9A-17DA2BF612B4}" sibTransId="{6425480D-E441-4DBB-99A2-BB504620A14A}"/>
    <dgm:cxn modelId="{A5BF2910-587D-42C4-AC3B-31421F9DFE17}" srcId="{70B4CFE4-5795-44D6-8BB8-E289694ED2BC}" destId="{DB2929BA-E152-472B-B58E-BE352759CD39}" srcOrd="0" destOrd="0" parTransId="{0D1AFF61-0510-4AA8-A444-657B09A1705C}" sibTransId="{2E102C8F-71E6-48BF-B6FC-6D58A3408B01}"/>
    <dgm:cxn modelId="{3BFE7E8F-F265-48F2-8AA1-6C2B8249AD74}" type="presOf" srcId="{90CEBE4E-CA7F-4B9B-B301-35470376CA60}" destId="{892B01D1-1DB7-41BB-A991-64E2884F296F}" srcOrd="0" destOrd="0" presId="urn:microsoft.com/office/officeart/2005/8/layout/hierarchy2"/>
    <dgm:cxn modelId="{1F7C7FBF-1716-49FB-BD90-AC895E1F341F}" srcId="{39B93191-977C-4E96-BD32-FD2F8567E682}" destId="{90CEBE4E-CA7F-4B9B-B301-35470376CA60}" srcOrd="0" destOrd="0" parTransId="{8F4069C4-A209-4CFC-9103-B5DF6B0AB6E5}" sibTransId="{A2EA0921-A823-4A27-8A78-1C64263BBF62}"/>
    <dgm:cxn modelId="{97701727-31A0-423C-94A0-45271AAC85ED}" type="presOf" srcId="{52674DF3-8EBC-414C-A2B0-7338DCBD9201}" destId="{C06E441F-DB39-4122-9CD7-B725BCB0B322}" srcOrd="1" destOrd="0" presId="urn:microsoft.com/office/officeart/2005/8/layout/hierarchy2"/>
    <dgm:cxn modelId="{062AE11F-4E89-4070-9B5D-F11525B0FB7C}" type="presOf" srcId="{7C88D4D1-39D2-4F0D-8B29-2EE26D057B6D}" destId="{4478FE41-2153-4C62-BB7C-9907A2090ED8}" srcOrd="1" destOrd="0" presId="urn:microsoft.com/office/officeart/2005/8/layout/hierarchy2"/>
    <dgm:cxn modelId="{E00A96B3-9DA0-42C6-B696-306228B096AE}" type="presOf" srcId="{FD29E082-3149-42EA-A256-BB12FF72C575}" destId="{FBFC977D-B0A1-4EF1-8413-112131EC873B}" srcOrd="1" destOrd="0" presId="urn:microsoft.com/office/officeart/2005/8/layout/hierarchy2"/>
    <dgm:cxn modelId="{57868178-4BAC-4F4D-A025-682FE9684E23}" type="presOf" srcId="{DB2929BA-E152-472B-B58E-BE352759CD39}" destId="{C6DADA3D-D538-427A-874F-D4D04A8DE665}" srcOrd="0" destOrd="0" presId="urn:microsoft.com/office/officeart/2005/8/layout/hierarchy2"/>
    <dgm:cxn modelId="{7E14852D-D28E-4C0B-A9A5-441064E7D491}" type="presOf" srcId="{79BE49B0-9F4A-43C0-A59A-B6B1E5DA3745}" destId="{947989DE-33E9-43C1-9EFF-539E7399AF49}" srcOrd="1" destOrd="0" presId="urn:microsoft.com/office/officeart/2005/8/layout/hierarchy2"/>
    <dgm:cxn modelId="{727601F5-08D0-4F2A-9754-B0EA6D1F7E3F}" type="presOf" srcId="{057BBBA9-CD51-4110-BED0-A0E233A69BAD}" destId="{906BFF8B-B398-4EF2-9A58-3024E3B1D26F}" srcOrd="0" destOrd="0" presId="urn:microsoft.com/office/officeart/2005/8/layout/hierarchy2"/>
    <dgm:cxn modelId="{27687F48-695C-4DD9-878F-B45F0F0BDBD6}" type="presOf" srcId="{1CA9C379-BFF0-4D7A-93D3-CEF082173053}" destId="{6455C954-925F-48C4-AF77-364D9FB393F7}" srcOrd="1" destOrd="0" presId="urn:microsoft.com/office/officeart/2005/8/layout/hierarchy2"/>
    <dgm:cxn modelId="{219E2579-CCC8-48B2-AECD-11A1CBDBDC03}" type="presOf" srcId="{09A27E7A-C796-4747-AA9A-17DA2BF612B4}" destId="{667FD611-26AF-4124-A647-E3279A061261}" srcOrd="1" destOrd="0" presId="urn:microsoft.com/office/officeart/2005/8/layout/hierarchy2"/>
    <dgm:cxn modelId="{2303C0B1-AA97-4D6F-A912-6DF36A396332}" type="presOf" srcId="{1CA9C379-BFF0-4D7A-93D3-CEF082173053}" destId="{DD863F80-71A4-4A90-8DE5-605E40518644}" srcOrd="0" destOrd="0" presId="urn:microsoft.com/office/officeart/2005/8/layout/hierarchy2"/>
    <dgm:cxn modelId="{04FF82EA-E4DD-4AC5-B65E-51DEBC304B58}" srcId="{44218CF2-153E-4052-B6C3-309232D4D608}" destId="{16335F60-9634-40C3-B32F-9CFCBA292D92}" srcOrd="1" destOrd="0" parTransId="{0862B066-8ADF-4961-A422-00CF2B38C317}" sibTransId="{634D0C08-2375-4191-90A2-0112DB55033B}"/>
    <dgm:cxn modelId="{A228574D-1687-4FEB-8F61-5360CE339B45}" type="presOf" srcId="{8F4069C4-A209-4CFC-9103-B5DF6B0AB6E5}" destId="{CE538118-6473-4CAB-B040-338D20745303}" srcOrd="1" destOrd="0" presId="urn:microsoft.com/office/officeart/2005/8/layout/hierarchy2"/>
    <dgm:cxn modelId="{A7B42C9C-A5B0-4DF0-9BE0-F3DE2AF54B66}" type="presOf" srcId="{007A8398-4318-4F23-AA44-EE566F87DA6C}" destId="{5DA8E316-ED46-4E56-A828-E082D4187838}" srcOrd="0" destOrd="0" presId="urn:microsoft.com/office/officeart/2005/8/layout/hierarchy2"/>
    <dgm:cxn modelId="{573A966E-F658-4639-8BE8-BEF21BE313F2}" srcId="{70B4CFE4-5795-44D6-8BB8-E289694ED2BC}" destId="{39B93191-977C-4E96-BD32-FD2F8567E682}" srcOrd="2" destOrd="0" parTransId="{06DC21DD-DCA7-4B51-A4CC-C08087772DC9}" sibTransId="{FFDC23ED-7AC0-40D0-BFF5-B57298551F4C}"/>
    <dgm:cxn modelId="{386A1491-1F22-443A-B527-DF364D684B5B}" type="presOf" srcId="{46E6151D-F2F1-4E2D-9D14-86FFDA082D1A}" destId="{9D22F0B1-8638-4E68-B4E4-667CCC121DCD}" srcOrd="0" destOrd="0" presId="urn:microsoft.com/office/officeart/2005/8/layout/hierarchy2"/>
    <dgm:cxn modelId="{82525AA8-0D52-408B-A786-7AD490022096}" srcId="{DB2929BA-E152-472B-B58E-BE352759CD39}" destId="{41F12F4D-D539-491B-B9BF-5F64086D7229}" srcOrd="0" destOrd="0" parTransId="{79BE49B0-9F4A-43C0-A59A-B6B1E5DA3745}" sibTransId="{0F1B04F4-33B4-4B1E-8851-3946F442FDE9}"/>
    <dgm:cxn modelId="{15AB4930-6C73-41B9-80F0-7C55142AAA30}" type="presOf" srcId="{0862B066-8ADF-4961-A422-00CF2B38C317}" destId="{76FF16DE-A6E1-48A8-AD35-D79A25BE15C8}" srcOrd="1" destOrd="0" presId="urn:microsoft.com/office/officeart/2005/8/layout/hierarchy2"/>
    <dgm:cxn modelId="{7EDA81C4-9B72-4D21-92B2-38BDC4502759}" type="presOf" srcId="{0862B066-8ADF-4961-A422-00CF2B38C317}" destId="{B1CCF403-6BE3-4BB1-AB12-9952C17B5A86}" srcOrd="0" destOrd="0" presId="urn:microsoft.com/office/officeart/2005/8/layout/hierarchy2"/>
    <dgm:cxn modelId="{B7263427-03A2-4FF0-9BBF-0C823443F0C2}" type="presOf" srcId="{09ED520E-79C1-4B41-A622-E4A546197B99}" destId="{C3E90CF0-A361-4BF5-B844-25FB19FA150F}" srcOrd="0" destOrd="0" presId="urn:microsoft.com/office/officeart/2005/8/layout/hierarchy2"/>
    <dgm:cxn modelId="{B5937399-DB50-4AB2-8F71-89949DBA3BE5}" type="presOf" srcId="{79BE49B0-9F4A-43C0-A59A-B6B1E5DA3745}" destId="{C44542D6-55E9-4F07-A24B-DDF43F7557CF}" srcOrd="0" destOrd="0" presId="urn:microsoft.com/office/officeart/2005/8/layout/hierarchy2"/>
    <dgm:cxn modelId="{58AADD92-0E8A-493B-97B0-2D87D8938D29}" srcId="{DB2929BA-E152-472B-B58E-BE352759CD39}" destId="{007A8398-4318-4F23-AA44-EE566F87DA6C}" srcOrd="1" destOrd="0" parTransId="{FB0EF2FD-26E8-471A-82D3-DF4C2FF61364}" sibTransId="{AF622C0B-B377-49FA-B95F-1EE834B882FB}"/>
    <dgm:cxn modelId="{17E02AC2-7A72-4480-961C-3E93DD500E16}" type="presOf" srcId="{7C88D4D1-39D2-4F0D-8B29-2EE26D057B6D}" destId="{4A92BBC9-AD07-48A4-992F-4FBE0906572A}" srcOrd="0" destOrd="0" presId="urn:microsoft.com/office/officeart/2005/8/layout/hierarchy2"/>
    <dgm:cxn modelId="{45D2880E-010F-49E5-A61C-6EEA3AA37B63}" type="presOf" srcId="{06DC21DD-DCA7-4B51-A4CC-C08087772DC9}" destId="{2C1080BB-B0EF-48EB-A1C0-A3F74EE01EA2}" srcOrd="0" destOrd="0" presId="urn:microsoft.com/office/officeart/2005/8/layout/hierarchy2"/>
    <dgm:cxn modelId="{80D22DDC-62A2-4197-9650-A0CC4A3FF7E4}" srcId="{39B93191-977C-4E96-BD32-FD2F8567E682}" destId="{057BBBA9-CD51-4110-BED0-A0E233A69BAD}" srcOrd="1" destOrd="0" parTransId="{1CA9C379-BFF0-4D7A-93D3-CEF082173053}" sibTransId="{5636C2FC-EFFD-4C2A-8C1A-97AFEAFE12EB}"/>
    <dgm:cxn modelId="{6FFA8F96-D926-4447-8DCF-E8406FE78ACA}" srcId="{70B4CFE4-5795-44D6-8BB8-E289694ED2BC}" destId="{09ED520E-79C1-4B41-A622-E4A546197B99}" srcOrd="1" destOrd="0" parTransId="{FD29E082-3149-42EA-A256-BB12FF72C575}" sibTransId="{23A605FC-1A68-4B58-BD93-14DBC6F5913F}"/>
    <dgm:cxn modelId="{134F5ABB-ACC4-4099-8BEB-05CECC0A086F}" type="presOf" srcId="{E22C8823-2E6A-4F8B-AAB7-EEEA4BC59586}" destId="{F9197FFB-9C7D-4B09-B9FC-C156A781640B}" srcOrd="0" destOrd="0" presId="urn:microsoft.com/office/officeart/2005/8/layout/hierarchy2"/>
    <dgm:cxn modelId="{82ECF6BE-AA44-452A-90C8-455DC25EB167}" type="presOf" srcId="{52674DF3-8EBC-414C-A2B0-7338DCBD9201}" destId="{8366DD7E-C8D1-45F2-B32B-91917CFA0FDC}" srcOrd="0" destOrd="0" presId="urn:microsoft.com/office/officeart/2005/8/layout/hierarchy2"/>
    <dgm:cxn modelId="{28C210C3-E82A-4D3B-993C-E8FF83623CED}" srcId="{70B4CFE4-5795-44D6-8BB8-E289694ED2BC}" destId="{44218CF2-153E-4052-B6C3-309232D4D608}" srcOrd="3" destOrd="0" parTransId="{52674DF3-8EBC-414C-A2B0-7338DCBD9201}" sibTransId="{C2EADDBC-AA48-4C4B-BCBC-3C77AF79F535}"/>
    <dgm:cxn modelId="{E9415080-0F86-44EF-9F1B-6F44E2828C4C}" type="presOf" srcId="{0D1AFF61-0510-4AA8-A444-657B09A1705C}" destId="{CBD78F07-DDF3-436E-B415-5B91E382679B}" srcOrd="1" destOrd="0" presId="urn:microsoft.com/office/officeart/2005/8/layout/hierarchy2"/>
    <dgm:cxn modelId="{7BE532EF-CDB0-4E98-A2F3-FB7A4C3A6DFF}" type="presOf" srcId="{0D1AFF61-0510-4AA8-A444-657B09A1705C}" destId="{DDF7F898-434F-49D3-8B2E-8AD400847854}" srcOrd="0" destOrd="0" presId="urn:microsoft.com/office/officeart/2005/8/layout/hierarchy2"/>
    <dgm:cxn modelId="{F4ADEE55-429B-4B99-99DF-90D12BC06B41}" srcId="{44218CF2-153E-4052-B6C3-309232D4D608}" destId="{46E6151D-F2F1-4E2D-9D14-86FFDA082D1A}" srcOrd="0" destOrd="0" parTransId="{7C88D4D1-39D2-4F0D-8B29-2EE26D057B6D}" sibTransId="{D7EE3BE5-2770-412E-8DA4-56C0E27B9633}"/>
    <dgm:cxn modelId="{24F1BE03-F62E-49DB-848B-2FB2CAF297E2}" srcId="{A7C38D65-7028-4C56-96EB-57BD6A3D50B9}" destId="{70B4CFE4-5795-44D6-8BB8-E289694ED2BC}" srcOrd="0" destOrd="0" parTransId="{59312262-26FE-4002-9F8B-85A02B82DD2D}" sibTransId="{FDA7AB35-483E-4512-99F1-6756C68ED328}"/>
    <dgm:cxn modelId="{E73C6BC5-17D0-48EA-ADDB-3521F5BF5C0D}" type="presOf" srcId="{70B4CFE4-5795-44D6-8BB8-E289694ED2BC}" destId="{68B7E81B-E959-4902-B6B4-37404CC1B398}" srcOrd="0" destOrd="0" presId="urn:microsoft.com/office/officeart/2005/8/layout/hierarchy2"/>
    <dgm:cxn modelId="{662EE2BC-8FCE-4091-A21D-840F02465079}" type="presOf" srcId="{39B93191-977C-4E96-BD32-FD2F8567E682}" destId="{1E378E47-F161-4EAB-B3C8-E71E4ACD56A6}" srcOrd="0" destOrd="0" presId="urn:microsoft.com/office/officeart/2005/8/layout/hierarchy2"/>
    <dgm:cxn modelId="{DF9D77AA-3219-4B77-9BCD-99B8BC637B9B}" type="presOf" srcId="{8F4069C4-A209-4CFC-9103-B5DF6B0AB6E5}" destId="{CF09F22C-1177-4AD2-A498-CE8EBE896152}" srcOrd="0" destOrd="0" presId="urn:microsoft.com/office/officeart/2005/8/layout/hierarchy2"/>
    <dgm:cxn modelId="{83C251FB-5BFC-44E1-BF46-EEF26C0517D5}" type="presOf" srcId="{FB0EF2FD-26E8-471A-82D3-DF4C2FF61364}" destId="{393477BA-0D41-4772-BEC0-1E981F1813F6}" srcOrd="1" destOrd="0" presId="urn:microsoft.com/office/officeart/2005/8/layout/hierarchy2"/>
    <dgm:cxn modelId="{CF199E3A-199F-42D3-BADA-1D14321E16D4}" type="presOf" srcId="{44218CF2-153E-4052-B6C3-309232D4D608}" destId="{BA73CDE9-A4C1-478A-BA41-36B6943A814F}" srcOrd="0" destOrd="0" presId="urn:microsoft.com/office/officeart/2005/8/layout/hierarchy2"/>
    <dgm:cxn modelId="{BE9D847D-DDE5-41B5-88D0-230E186D8394}" type="presOf" srcId="{A7C38D65-7028-4C56-96EB-57BD6A3D50B9}" destId="{41B06FFA-87F9-475D-BE79-F1C7D74F474E}" srcOrd="0" destOrd="0" presId="urn:microsoft.com/office/officeart/2005/8/layout/hierarchy2"/>
    <dgm:cxn modelId="{28468372-E176-4A31-B2B2-8E21C1298923}" type="presOf" srcId="{FD29E082-3149-42EA-A256-BB12FF72C575}" destId="{F3FC6DA9-409A-4C18-9A34-D0BBA01F32BF}" srcOrd="0" destOrd="0" presId="urn:microsoft.com/office/officeart/2005/8/layout/hierarchy2"/>
    <dgm:cxn modelId="{474C1598-F560-4294-8BC4-39E2DBB454A7}" type="presOf" srcId="{16335F60-9634-40C3-B32F-9CFCBA292D92}" destId="{4E99CFA9-6EE4-4EC8-B654-2CCA5FF7BEDC}" srcOrd="0" destOrd="0" presId="urn:microsoft.com/office/officeart/2005/8/layout/hierarchy2"/>
    <dgm:cxn modelId="{E06AEF0B-00B7-4E69-B047-6BAFB356C357}" type="presOf" srcId="{09A27E7A-C796-4747-AA9A-17DA2BF612B4}" destId="{1465FFB1-832E-47E8-BAF6-BA52EC3B7606}" srcOrd="0" destOrd="0" presId="urn:microsoft.com/office/officeart/2005/8/layout/hierarchy2"/>
    <dgm:cxn modelId="{4F226914-D85E-4816-998C-009B0BD042D7}" type="presOf" srcId="{06DC21DD-DCA7-4B51-A4CC-C08087772DC9}" destId="{C16116AB-B7ED-48E2-9119-AB5BE51B5618}" srcOrd="1" destOrd="0" presId="urn:microsoft.com/office/officeart/2005/8/layout/hierarchy2"/>
    <dgm:cxn modelId="{5D88ABF3-158F-4E33-85AD-DBFB90621385}" type="presOf" srcId="{FB0EF2FD-26E8-471A-82D3-DF4C2FF61364}" destId="{F66B0D33-A328-4BCE-BE0B-8D9371180763}" srcOrd="0" destOrd="0" presId="urn:microsoft.com/office/officeart/2005/8/layout/hierarchy2"/>
    <dgm:cxn modelId="{1D9E6298-A837-4242-8B76-2199C8838BF1}" type="presOf" srcId="{41F12F4D-D539-491B-B9BF-5F64086D7229}" destId="{B6F938BB-30B5-4726-A5B3-543E88B4BA5E}" srcOrd="0" destOrd="0" presId="urn:microsoft.com/office/officeart/2005/8/layout/hierarchy2"/>
    <dgm:cxn modelId="{D13C4343-881F-4829-8432-F59F46D796C7}" type="presParOf" srcId="{41B06FFA-87F9-475D-BE79-F1C7D74F474E}" destId="{9E1F19AD-4191-4084-8B1A-B8149203F2B8}" srcOrd="0" destOrd="0" presId="urn:microsoft.com/office/officeart/2005/8/layout/hierarchy2"/>
    <dgm:cxn modelId="{41218BC8-E216-47BD-93F4-A35A4FAE4F98}" type="presParOf" srcId="{9E1F19AD-4191-4084-8B1A-B8149203F2B8}" destId="{68B7E81B-E959-4902-B6B4-37404CC1B398}" srcOrd="0" destOrd="0" presId="urn:microsoft.com/office/officeart/2005/8/layout/hierarchy2"/>
    <dgm:cxn modelId="{9E60B42C-EACC-46F4-B785-EA9D9C2777BC}" type="presParOf" srcId="{9E1F19AD-4191-4084-8B1A-B8149203F2B8}" destId="{59F1D195-0D9D-4FB5-A70D-ABCE6A802D0E}" srcOrd="1" destOrd="0" presId="urn:microsoft.com/office/officeart/2005/8/layout/hierarchy2"/>
    <dgm:cxn modelId="{8A47377A-5577-4C7E-BC86-415327D714EA}" type="presParOf" srcId="{59F1D195-0D9D-4FB5-A70D-ABCE6A802D0E}" destId="{DDF7F898-434F-49D3-8B2E-8AD400847854}" srcOrd="0" destOrd="0" presId="urn:microsoft.com/office/officeart/2005/8/layout/hierarchy2"/>
    <dgm:cxn modelId="{C2A50C37-5B9B-4139-8BC9-B861924984D5}" type="presParOf" srcId="{DDF7F898-434F-49D3-8B2E-8AD400847854}" destId="{CBD78F07-DDF3-436E-B415-5B91E382679B}" srcOrd="0" destOrd="0" presId="urn:microsoft.com/office/officeart/2005/8/layout/hierarchy2"/>
    <dgm:cxn modelId="{EB5E1426-E662-43F7-9E96-07C4A599AA5D}" type="presParOf" srcId="{59F1D195-0D9D-4FB5-A70D-ABCE6A802D0E}" destId="{5615154F-34A2-4170-95A3-1F11EF5CC515}" srcOrd="1" destOrd="0" presId="urn:microsoft.com/office/officeart/2005/8/layout/hierarchy2"/>
    <dgm:cxn modelId="{DEC0AFE4-63C2-4CF0-A432-238C99EDD900}" type="presParOf" srcId="{5615154F-34A2-4170-95A3-1F11EF5CC515}" destId="{C6DADA3D-D538-427A-874F-D4D04A8DE665}" srcOrd="0" destOrd="0" presId="urn:microsoft.com/office/officeart/2005/8/layout/hierarchy2"/>
    <dgm:cxn modelId="{922EA42C-CF42-406F-9D1C-01694D73E751}" type="presParOf" srcId="{5615154F-34A2-4170-95A3-1F11EF5CC515}" destId="{84F4D709-7CDF-4845-BF0B-8A8A553D57CE}" srcOrd="1" destOrd="0" presId="urn:microsoft.com/office/officeart/2005/8/layout/hierarchy2"/>
    <dgm:cxn modelId="{BE8954FD-84B0-4DBD-9C22-DA67E2530152}" type="presParOf" srcId="{84F4D709-7CDF-4845-BF0B-8A8A553D57CE}" destId="{C44542D6-55E9-4F07-A24B-DDF43F7557CF}" srcOrd="0" destOrd="0" presId="urn:microsoft.com/office/officeart/2005/8/layout/hierarchy2"/>
    <dgm:cxn modelId="{03D23D9A-AA1A-43B7-A73D-38E301D7C4BF}" type="presParOf" srcId="{C44542D6-55E9-4F07-A24B-DDF43F7557CF}" destId="{947989DE-33E9-43C1-9EFF-539E7399AF49}" srcOrd="0" destOrd="0" presId="urn:microsoft.com/office/officeart/2005/8/layout/hierarchy2"/>
    <dgm:cxn modelId="{FEE73EA5-8362-477E-B8FD-AD3B5FD80F6B}" type="presParOf" srcId="{84F4D709-7CDF-4845-BF0B-8A8A553D57CE}" destId="{2473C63B-053E-4094-9E94-04F64653F13D}" srcOrd="1" destOrd="0" presId="urn:microsoft.com/office/officeart/2005/8/layout/hierarchy2"/>
    <dgm:cxn modelId="{127E96D1-FC7F-4BC9-83E4-F800D9646242}" type="presParOf" srcId="{2473C63B-053E-4094-9E94-04F64653F13D}" destId="{B6F938BB-30B5-4726-A5B3-543E88B4BA5E}" srcOrd="0" destOrd="0" presId="urn:microsoft.com/office/officeart/2005/8/layout/hierarchy2"/>
    <dgm:cxn modelId="{FD21178D-A052-454B-9525-95A44DFE44F3}" type="presParOf" srcId="{2473C63B-053E-4094-9E94-04F64653F13D}" destId="{5656244C-42EF-459A-9C04-15CD18797707}" srcOrd="1" destOrd="0" presId="urn:microsoft.com/office/officeart/2005/8/layout/hierarchy2"/>
    <dgm:cxn modelId="{5757F452-50FC-4BB6-B4D3-A1876734161A}" type="presParOf" srcId="{84F4D709-7CDF-4845-BF0B-8A8A553D57CE}" destId="{F66B0D33-A328-4BCE-BE0B-8D9371180763}" srcOrd="2" destOrd="0" presId="urn:microsoft.com/office/officeart/2005/8/layout/hierarchy2"/>
    <dgm:cxn modelId="{2BE094B6-ABD2-4C9A-8FB6-37A8BF866233}" type="presParOf" srcId="{F66B0D33-A328-4BCE-BE0B-8D9371180763}" destId="{393477BA-0D41-4772-BEC0-1E981F1813F6}" srcOrd="0" destOrd="0" presId="urn:microsoft.com/office/officeart/2005/8/layout/hierarchy2"/>
    <dgm:cxn modelId="{BB522376-AC4D-4F74-89A9-54698B029E07}" type="presParOf" srcId="{84F4D709-7CDF-4845-BF0B-8A8A553D57CE}" destId="{346030DB-B0AA-4F85-A6A2-4C811BC00380}" srcOrd="3" destOrd="0" presId="urn:microsoft.com/office/officeart/2005/8/layout/hierarchy2"/>
    <dgm:cxn modelId="{B04343A0-8C91-405F-94D6-D338A99C9566}" type="presParOf" srcId="{346030DB-B0AA-4F85-A6A2-4C811BC00380}" destId="{5DA8E316-ED46-4E56-A828-E082D4187838}" srcOrd="0" destOrd="0" presId="urn:microsoft.com/office/officeart/2005/8/layout/hierarchy2"/>
    <dgm:cxn modelId="{41E112C7-5E26-4DD2-876B-D17210A6FFAE}" type="presParOf" srcId="{346030DB-B0AA-4F85-A6A2-4C811BC00380}" destId="{5A0FF27D-6C63-4884-BB59-2EF645900D47}" srcOrd="1" destOrd="0" presId="urn:microsoft.com/office/officeart/2005/8/layout/hierarchy2"/>
    <dgm:cxn modelId="{D43098DA-FD5C-4AB6-B0DD-EE6E2FBF573E}" type="presParOf" srcId="{59F1D195-0D9D-4FB5-A70D-ABCE6A802D0E}" destId="{F3FC6DA9-409A-4C18-9A34-D0BBA01F32BF}" srcOrd="2" destOrd="0" presId="urn:microsoft.com/office/officeart/2005/8/layout/hierarchy2"/>
    <dgm:cxn modelId="{4F9B4179-A446-4C4C-9D19-2D5CD5A83BDC}" type="presParOf" srcId="{F3FC6DA9-409A-4C18-9A34-D0BBA01F32BF}" destId="{FBFC977D-B0A1-4EF1-8413-112131EC873B}" srcOrd="0" destOrd="0" presId="urn:microsoft.com/office/officeart/2005/8/layout/hierarchy2"/>
    <dgm:cxn modelId="{56FA1D6B-CACA-4BCD-9456-C49C2C5A93A8}" type="presParOf" srcId="{59F1D195-0D9D-4FB5-A70D-ABCE6A802D0E}" destId="{A3563145-9748-4B31-93F7-E25D2E6911BF}" srcOrd="3" destOrd="0" presId="urn:microsoft.com/office/officeart/2005/8/layout/hierarchy2"/>
    <dgm:cxn modelId="{E3CC93AF-982E-42AB-AD77-124E7E097D2A}" type="presParOf" srcId="{A3563145-9748-4B31-93F7-E25D2E6911BF}" destId="{C3E90CF0-A361-4BF5-B844-25FB19FA150F}" srcOrd="0" destOrd="0" presId="urn:microsoft.com/office/officeart/2005/8/layout/hierarchy2"/>
    <dgm:cxn modelId="{30A22870-3EC0-4E62-B407-A75B9079D4FC}" type="presParOf" srcId="{A3563145-9748-4B31-93F7-E25D2E6911BF}" destId="{82BE6A26-DF40-4619-A0EF-93268CE78843}" srcOrd="1" destOrd="0" presId="urn:microsoft.com/office/officeart/2005/8/layout/hierarchy2"/>
    <dgm:cxn modelId="{577F7B5A-D4C7-487C-855C-EDDC2C4E010D}" type="presParOf" srcId="{82BE6A26-DF40-4619-A0EF-93268CE78843}" destId="{1465FFB1-832E-47E8-BAF6-BA52EC3B7606}" srcOrd="0" destOrd="0" presId="urn:microsoft.com/office/officeart/2005/8/layout/hierarchy2"/>
    <dgm:cxn modelId="{743B197C-59B1-4E48-A84C-8B045ADA145A}" type="presParOf" srcId="{1465FFB1-832E-47E8-BAF6-BA52EC3B7606}" destId="{667FD611-26AF-4124-A647-E3279A061261}" srcOrd="0" destOrd="0" presId="urn:microsoft.com/office/officeart/2005/8/layout/hierarchy2"/>
    <dgm:cxn modelId="{055E74BE-E9BE-4825-BD3A-93FBB81B2B5A}" type="presParOf" srcId="{82BE6A26-DF40-4619-A0EF-93268CE78843}" destId="{E119703E-4E3E-4A20-A063-963523A92A35}" srcOrd="1" destOrd="0" presId="urn:microsoft.com/office/officeart/2005/8/layout/hierarchy2"/>
    <dgm:cxn modelId="{9B0FA33C-6418-494A-90E6-A429BDDFEE3A}" type="presParOf" srcId="{E119703E-4E3E-4A20-A063-963523A92A35}" destId="{F9197FFB-9C7D-4B09-B9FC-C156A781640B}" srcOrd="0" destOrd="0" presId="urn:microsoft.com/office/officeart/2005/8/layout/hierarchy2"/>
    <dgm:cxn modelId="{04354C28-89CC-47B1-B350-AB0FC7F20FBC}" type="presParOf" srcId="{E119703E-4E3E-4A20-A063-963523A92A35}" destId="{43808EE9-B0AF-4470-BDFB-DA4AB16F3416}" srcOrd="1" destOrd="0" presId="urn:microsoft.com/office/officeart/2005/8/layout/hierarchy2"/>
    <dgm:cxn modelId="{3822684E-905E-417E-B2F4-C0E2015F62C6}" type="presParOf" srcId="{59F1D195-0D9D-4FB5-A70D-ABCE6A802D0E}" destId="{2C1080BB-B0EF-48EB-A1C0-A3F74EE01EA2}" srcOrd="4" destOrd="0" presId="urn:microsoft.com/office/officeart/2005/8/layout/hierarchy2"/>
    <dgm:cxn modelId="{33B4B6C4-4A52-4F98-ADD5-DC925FB69270}" type="presParOf" srcId="{2C1080BB-B0EF-48EB-A1C0-A3F74EE01EA2}" destId="{C16116AB-B7ED-48E2-9119-AB5BE51B5618}" srcOrd="0" destOrd="0" presId="urn:microsoft.com/office/officeart/2005/8/layout/hierarchy2"/>
    <dgm:cxn modelId="{66294CDB-862A-492B-9CB0-7A649F39B23C}" type="presParOf" srcId="{59F1D195-0D9D-4FB5-A70D-ABCE6A802D0E}" destId="{85AC5351-3D99-4E1E-9EE7-4C503FB277FD}" srcOrd="5" destOrd="0" presId="urn:microsoft.com/office/officeart/2005/8/layout/hierarchy2"/>
    <dgm:cxn modelId="{3B46F194-2DA2-44A7-B5F3-86DEE53FA183}" type="presParOf" srcId="{85AC5351-3D99-4E1E-9EE7-4C503FB277FD}" destId="{1E378E47-F161-4EAB-B3C8-E71E4ACD56A6}" srcOrd="0" destOrd="0" presId="urn:microsoft.com/office/officeart/2005/8/layout/hierarchy2"/>
    <dgm:cxn modelId="{6FC23D28-B247-471D-902B-AE4290DD0E13}" type="presParOf" srcId="{85AC5351-3D99-4E1E-9EE7-4C503FB277FD}" destId="{B5AF82A8-9644-410E-8AD7-1E2A0D13DBA9}" srcOrd="1" destOrd="0" presId="urn:microsoft.com/office/officeart/2005/8/layout/hierarchy2"/>
    <dgm:cxn modelId="{9334A980-9181-4646-8523-BA1E53919634}" type="presParOf" srcId="{B5AF82A8-9644-410E-8AD7-1E2A0D13DBA9}" destId="{CF09F22C-1177-4AD2-A498-CE8EBE896152}" srcOrd="0" destOrd="0" presId="urn:microsoft.com/office/officeart/2005/8/layout/hierarchy2"/>
    <dgm:cxn modelId="{AC28D0E2-0FDE-42B3-9B75-FBE237C8E3E5}" type="presParOf" srcId="{CF09F22C-1177-4AD2-A498-CE8EBE896152}" destId="{CE538118-6473-4CAB-B040-338D20745303}" srcOrd="0" destOrd="0" presId="urn:microsoft.com/office/officeart/2005/8/layout/hierarchy2"/>
    <dgm:cxn modelId="{CB09B220-BDB0-45F6-90AC-311925B91DF1}" type="presParOf" srcId="{B5AF82A8-9644-410E-8AD7-1E2A0D13DBA9}" destId="{125FE75B-09C3-4560-A91E-C234888173EA}" srcOrd="1" destOrd="0" presId="urn:microsoft.com/office/officeart/2005/8/layout/hierarchy2"/>
    <dgm:cxn modelId="{21C16C55-8A1B-47C0-BFDA-2DEC8C45871E}" type="presParOf" srcId="{125FE75B-09C3-4560-A91E-C234888173EA}" destId="{892B01D1-1DB7-41BB-A991-64E2884F296F}" srcOrd="0" destOrd="0" presId="urn:microsoft.com/office/officeart/2005/8/layout/hierarchy2"/>
    <dgm:cxn modelId="{4BBC7741-7BB7-426E-AF77-B4A586D0465E}" type="presParOf" srcId="{125FE75B-09C3-4560-A91E-C234888173EA}" destId="{C0ABB117-85D5-424D-924A-B0357663144A}" srcOrd="1" destOrd="0" presId="urn:microsoft.com/office/officeart/2005/8/layout/hierarchy2"/>
    <dgm:cxn modelId="{1D146653-33CC-42E5-BD08-C6AB284A2C02}" type="presParOf" srcId="{B5AF82A8-9644-410E-8AD7-1E2A0D13DBA9}" destId="{DD863F80-71A4-4A90-8DE5-605E40518644}" srcOrd="2" destOrd="0" presId="urn:microsoft.com/office/officeart/2005/8/layout/hierarchy2"/>
    <dgm:cxn modelId="{A98E096D-3345-4A32-A5E8-D7B5BBE53D3A}" type="presParOf" srcId="{DD863F80-71A4-4A90-8DE5-605E40518644}" destId="{6455C954-925F-48C4-AF77-364D9FB393F7}" srcOrd="0" destOrd="0" presId="urn:microsoft.com/office/officeart/2005/8/layout/hierarchy2"/>
    <dgm:cxn modelId="{47742D3C-5529-41B0-B144-011B66036B7E}" type="presParOf" srcId="{B5AF82A8-9644-410E-8AD7-1E2A0D13DBA9}" destId="{4FA12BF8-43FB-498D-98F4-F5975A60F803}" srcOrd="3" destOrd="0" presId="urn:microsoft.com/office/officeart/2005/8/layout/hierarchy2"/>
    <dgm:cxn modelId="{67CF0B6E-6F0C-486C-B023-DF13BBB0C089}" type="presParOf" srcId="{4FA12BF8-43FB-498D-98F4-F5975A60F803}" destId="{906BFF8B-B398-4EF2-9A58-3024E3B1D26F}" srcOrd="0" destOrd="0" presId="urn:microsoft.com/office/officeart/2005/8/layout/hierarchy2"/>
    <dgm:cxn modelId="{04360C75-DE29-4005-9803-213CE4732C81}" type="presParOf" srcId="{4FA12BF8-43FB-498D-98F4-F5975A60F803}" destId="{3D4A90A8-7D89-4019-868F-7990B07D1725}" srcOrd="1" destOrd="0" presId="urn:microsoft.com/office/officeart/2005/8/layout/hierarchy2"/>
    <dgm:cxn modelId="{5484C8DE-29C5-4993-87B8-16F9634E3AAD}" type="presParOf" srcId="{59F1D195-0D9D-4FB5-A70D-ABCE6A802D0E}" destId="{8366DD7E-C8D1-45F2-B32B-91917CFA0FDC}" srcOrd="6" destOrd="0" presId="urn:microsoft.com/office/officeart/2005/8/layout/hierarchy2"/>
    <dgm:cxn modelId="{3E384EDA-73FC-4655-9916-322B08712353}" type="presParOf" srcId="{8366DD7E-C8D1-45F2-B32B-91917CFA0FDC}" destId="{C06E441F-DB39-4122-9CD7-B725BCB0B322}" srcOrd="0" destOrd="0" presId="urn:microsoft.com/office/officeart/2005/8/layout/hierarchy2"/>
    <dgm:cxn modelId="{D68AFE20-C5AF-435A-AD09-96E05A185D8A}" type="presParOf" srcId="{59F1D195-0D9D-4FB5-A70D-ABCE6A802D0E}" destId="{75B5AC05-1E8A-40CE-AFFF-1882489431FE}" srcOrd="7" destOrd="0" presId="urn:microsoft.com/office/officeart/2005/8/layout/hierarchy2"/>
    <dgm:cxn modelId="{6CC13120-AF71-43B7-9C84-DD68C5668A3B}" type="presParOf" srcId="{75B5AC05-1E8A-40CE-AFFF-1882489431FE}" destId="{BA73CDE9-A4C1-478A-BA41-36B6943A814F}" srcOrd="0" destOrd="0" presId="urn:microsoft.com/office/officeart/2005/8/layout/hierarchy2"/>
    <dgm:cxn modelId="{F79D46A2-F9DD-4F9F-90C8-F17D1A19A8A1}" type="presParOf" srcId="{75B5AC05-1E8A-40CE-AFFF-1882489431FE}" destId="{3120C9BD-1609-4418-822B-0707BA34EC69}" srcOrd="1" destOrd="0" presId="urn:microsoft.com/office/officeart/2005/8/layout/hierarchy2"/>
    <dgm:cxn modelId="{3C44798F-9293-4A79-9332-AE72149C5318}" type="presParOf" srcId="{3120C9BD-1609-4418-822B-0707BA34EC69}" destId="{4A92BBC9-AD07-48A4-992F-4FBE0906572A}" srcOrd="0" destOrd="0" presId="urn:microsoft.com/office/officeart/2005/8/layout/hierarchy2"/>
    <dgm:cxn modelId="{9F94F771-E5BE-4861-B166-A077C84861FD}" type="presParOf" srcId="{4A92BBC9-AD07-48A4-992F-4FBE0906572A}" destId="{4478FE41-2153-4C62-BB7C-9907A2090ED8}" srcOrd="0" destOrd="0" presId="urn:microsoft.com/office/officeart/2005/8/layout/hierarchy2"/>
    <dgm:cxn modelId="{6C2BFE05-71D4-44BD-8639-0E8B950D333B}" type="presParOf" srcId="{3120C9BD-1609-4418-822B-0707BA34EC69}" destId="{80B60419-DA72-4907-A2E3-817B248CC964}" srcOrd="1" destOrd="0" presId="urn:microsoft.com/office/officeart/2005/8/layout/hierarchy2"/>
    <dgm:cxn modelId="{5501E096-05B8-48B8-A9B6-A3E6532899EB}" type="presParOf" srcId="{80B60419-DA72-4907-A2E3-817B248CC964}" destId="{9D22F0B1-8638-4E68-B4E4-667CCC121DCD}" srcOrd="0" destOrd="0" presId="urn:microsoft.com/office/officeart/2005/8/layout/hierarchy2"/>
    <dgm:cxn modelId="{1949C8EC-E2AB-48C8-92BB-72B4423096C9}" type="presParOf" srcId="{80B60419-DA72-4907-A2E3-817B248CC964}" destId="{A857FD5F-FD06-44BB-A82E-1BEFFD713E24}" srcOrd="1" destOrd="0" presId="urn:microsoft.com/office/officeart/2005/8/layout/hierarchy2"/>
    <dgm:cxn modelId="{738C3A56-8063-4A17-BFF1-7A78AA96CF7B}" type="presParOf" srcId="{3120C9BD-1609-4418-822B-0707BA34EC69}" destId="{B1CCF403-6BE3-4BB1-AB12-9952C17B5A86}" srcOrd="2" destOrd="0" presId="urn:microsoft.com/office/officeart/2005/8/layout/hierarchy2"/>
    <dgm:cxn modelId="{8C485CF7-73A2-4EBB-8963-BD73A5810AC5}" type="presParOf" srcId="{B1CCF403-6BE3-4BB1-AB12-9952C17B5A86}" destId="{76FF16DE-A6E1-48A8-AD35-D79A25BE15C8}" srcOrd="0" destOrd="0" presId="urn:microsoft.com/office/officeart/2005/8/layout/hierarchy2"/>
    <dgm:cxn modelId="{FA68D2FF-7F9C-4710-BFF7-3B9991CD7B39}" type="presParOf" srcId="{3120C9BD-1609-4418-822B-0707BA34EC69}" destId="{E7DA2287-25D7-4AEE-8FAC-02988A75AA63}" srcOrd="3" destOrd="0" presId="urn:microsoft.com/office/officeart/2005/8/layout/hierarchy2"/>
    <dgm:cxn modelId="{EC1276BB-AEFD-408B-8C83-2CDB7C8F836F}" type="presParOf" srcId="{E7DA2287-25D7-4AEE-8FAC-02988A75AA63}" destId="{4E99CFA9-6EE4-4EC8-B654-2CCA5FF7BEDC}" srcOrd="0" destOrd="0" presId="urn:microsoft.com/office/officeart/2005/8/layout/hierarchy2"/>
    <dgm:cxn modelId="{B7965A11-FF5D-48B9-805C-D0425DD24B1A}" type="presParOf" srcId="{E7DA2287-25D7-4AEE-8FAC-02988A75AA63}" destId="{A8761CBF-0DE7-40A0-BC81-9C198284E77E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19CC842-C7F5-4066-8863-FBC99CD8EBE3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D1D57987-BF43-4D02-BA93-EF6691A7F3E4}">
      <dgm:prSet phldrT="[Текст]" custT="1"/>
      <dgm:spPr/>
      <dgm:t>
        <a:bodyPr/>
        <a:lstStyle/>
        <a:p>
          <a:r>
            <a:rPr lang="ru-RU" sz="2000" dirty="0" smtClean="0"/>
            <a:t>Патентная система налогообложения</a:t>
          </a:r>
          <a:endParaRPr lang="ru-RU" sz="2000" dirty="0"/>
        </a:p>
      </dgm:t>
    </dgm:pt>
    <dgm:pt modelId="{721DF93D-7AD3-4258-86D6-64C491893944}" type="parTrans" cxnId="{33CB87E5-EF2F-4F23-A345-7ACC1823CF6A}">
      <dgm:prSet/>
      <dgm:spPr/>
      <dgm:t>
        <a:bodyPr/>
        <a:lstStyle/>
        <a:p>
          <a:endParaRPr lang="ru-RU"/>
        </a:p>
      </dgm:t>
    </dgm:pt>
    <dgm:pt modelId="{6158940A-04CC-408F-BEAA-5186DAA551AE}" type="sibTrans" cxnId="{33CB87E5-EF2F-4F23-A345-7ACC1823CF6A}">
      <dgm:prSet/>
      <dgm:spPr/>
      <dgm:t>
        <a:bodyPr/>
        <a:lstStyle/>
        <a:p>
          <a:endParaRPr lang="ru-RU"/>
        </a:p>
      </dgm:t>
    </dgm:pt>
    <dgm:pt modelId="{335E0670-A154-4DE7-B2EC-543D028F794D}">
      <dgm:prSet/>
      <dgm:spPr/>
      <dgm:t>
        <a:bodyPr/>
        <a:lstStyle/>
        <a:p>
          <a:r>
            <a:rPr lang="ru-RU" dirty="0" smtClean="0"/>
            <a:t>устанавливается НК РФ, вводится в действие законами субъектов РФ и применяется на территориях указанных субъектов РФ</a:t>
          </a:r>
          <a:endParaRPr lang="ru-RU" dirty="0"/>
        </a:p>
      </dgm:t>
    </dgm:pt>
    <dgm:pt modelId="{8376C76F-11FB-4B39-A40C-C0FD9A9971AB}" type="parTrans" cxnId="{F3EF6095-5E07-492E-9697-EBB7B14332BB}">
      <dgm:prSet/>
      <dgm:spPr/>
      <dgm:t>
        <a:bodyPr/>
        <a:lstStyle/>
        <a:p>
          <a:endParaRPr lang="ru-RU"/>
        </a:p>
      </dgm:t>
    </dgm:pt>
    <dgm:pt modelId="{AD3896FD-BE1D-4CF2-B0E0-8B9053EA64C0}" type="sibTrans" cxnId="{F3EF6095-5E07-492E-9697-EBB7B14332BB}">
      <dgm:prSet/>
      <dgm:spPr/>
      <dgm:t>
        <a:bodyPr/>
        <a:lstStyle/>
        <a:p>
          <a:endParaRPr lang="ru-RU"/>
        </a:p>
      </dgm:t>
    </dgm:pt>
    <dgm:pt modelId="{E8CED210-2757-45EC-8E94-1A6F4CFBAFA8}">
      <dgm:prSet/>
      <dgm:spPr/>
      <dgm:t>
        <a:bodyPr/>
        <a:lstStyle/>
        <a:p>
          <a:r>
            <a:rPr lang="ru-RU" dirty="0" smtClean="0"/>
            <a:t>устанавливается в федеральной территории "Сириус"</a:t>
          </a:r>
          <a:endParaRPr lang="ru-RU" dirty="0"/>
        </a:p>
      </dgm:t>
    </dgm:pt>
    <dgm:pt modelId="{A3A01603-1E73-45E6-8F43-66F59EC8874D}" type="parTrans" cxnId="{755942C4-767D-4D17-9390-679A8A4D926D}">
      <dgm:prSet/>
      <dgm:spPr/>
      <dgm:t>
        <a:bodyPr/>
        <a:lstStyle/>
        <a:p>
          <a:endParaRPr lang="ru-RU"/>
        </a:p>
      </dgm:t>
    </dgm:pt>
    <dgm:pt modelId="{05A73FB8-7B80-4AA0-9ED0-D91014C7A6CC}" type="sibTrans" cxnId="{755942C4-767D-4D17-9390-679A8A4D926D}">
      <dgm:prSet/>
      <dgm:spPr/>
      <dgm:t>
        <a:bodyPr/>
        <a:lstStyle/>
        <a:p>
          <a:endParaRPr lang="ru-RU"/>
        </a:p>
      </dgm:t>
    </dgm:pt>
    <dgm:pt modelId="{85E35D5E-DF94-49F4-8905-4DFC802ED946}">
      <dgm:prSet/>
      <dgm:spPr/>
      <dgm:t>
        <a:bodyPr/>
        <a:lstStyle/>
        <a:p>
          <a:r>
            <a:rPr lang="ru-RU" dirty="0" smtClean="0"/>
            <a:t>применяется индивидуальными предпринимателями наряду с иными режимами налогообложения</a:t>
          </a:r>
          <a:endParaRPr lang="ru-RU" dirty="0"/>
        </a:p>
      </dgm:t>
    </dgm:pt>
    <dgm:pt modelId="{2E7740B9-A0D4-4EF7-9008-5EC459549E65}" type="parTrans" cxnId="{5CA85C31-73B6-44D3-9C12-12C8716F95A0}">
      <dgm:prSet/>
      <dgm:spPr/>
      <dgm:t>
        <a:bodyPr/>
        <a:lstStyle/>
        <a:p>
          <a:endParaRPr lang="ru-RU"/>
        </a:p>
      </dgm:t>
    </dgm:pt>
    <dgm:pt modelId="{A9312EA4-9E97-4801-B058-20CEFBD6F1C8}" type="sibTrans" cxnId="{5CA85C31-73B6-44D3-9C12-12C8716F95A0}">
      <dgm:prSet/>
      <dgm:spPr/>
      <dgm:t>
        <a:bodyPr/>
        <a:lstStyle/>
        <a:p>
          <a:endParaRPr lang="ru-RU"/>
        </a:p>
      </dgm:t>
    </dgm:pt>
    <dgm:pt modelId="{54D79E6E-BCA6-482D-A1EF-998F2766D945}">
      <dgm:prSet/>
      <dgm:spPr/>
      <dgm:t>
        <a:bodyPr/>
        <a:lstStyle/>
        <a:p>
          <a:r>
            <a:rPr lang="ru-RU" dirty="0" smtClean="0"/>
            <a:t>применяется в отношении видов предпринимательской деятельности, перечень которых устанавливается законами субъектов РФ</a:t>
          </a:r>
          <a:endParaRPr lang="ru-RU" dirty="0"/>
        </a:p>
      </dgm:t>
    </dgm:pt>
    <dgm:pt modelId="{E7A99875-9AF3-468D-A367-A8251C930AFE}" type="parTrans" cxnId="{0E2F7F6A-0851-4973-AA20-51A3CCB71849}">
      <dgm:prSet/>
      <dgm:spPr/>
      <dgm:t>
        <a:bodyPr/>
        <a:lstStyle/>
        <a:p>
          <a:endParaRPr lang="ru-RU"/>
        </a:p>
      </dgm:t>
    </dgm:pt>
    <dgm:pt modelId="{3BFC3A3A-247D-4848-BC06-70D12E96954C}" type="sibTrans" cxnId="{0E2F7F6A-0851-4973-AA20-51A3CCB71849}">
      <dgm:prSet/>
      <dgm:spPr/>
      <dgm:t>
        <a:bodyPr/>
        <a:lstStyle/>
        <a:p>
          <a:endParaRPr lang="ru-RU"/>
        </a:p>
      </dgm:t>
    </dgm:pt>
    <dgm:pt modelId="{DCD299C3-DE36-43ED-BAAC-528DC7FE45F0}" type="pres">
      <dgm:prSet presAssocID="{119CC842-C7F5-4066-8863-FBC99CD8EBE3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EF1E1CFE-5A35-4189-BE33-F24F36877AB1}" type="pres">
      <dgm:prSet presAssocID="{D1D57987-BF43-4D02-BA93-EF6691A7F3E4}" presName="root1" presStyleCnt="0"/>
      <dgm:spPr/>
    </dgm:pt>
    <dgm:pt modelId="{0AF9A66F-9203-4DF1-ACEE-E8B391DE4BA5}" type="pres">
      <dgm:prSet presAssocID="{D1D57987-BF43-4D02-BA93-EF6691A7F3E4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66650E2-6127-47DE-A2DD-FEEB352F3955}" type="pres">
      <dgm:prSet presAssocID="{D1D57987-BF43-4D02-BA93-EF6691A7F3E4}" presName="level2hierChild" presStyleCnt="0"/>
      <dgm:spPr/>
    </dgm:pt>
    <dgm:pt modelId="{89036F26-4271-45B3-AA09-F412B25C8E17}" type="pres">
      <dgm:prSet presAssocID="{8376C76F-11FB-4B39-A40C-C0FD9A9971AB}" presName="conn2-1" presStyleLbl="parChTrans1D2" presStyleIdx="0" presStyleCnt="4"/>
      <dgm:spPr/>
    </dgm:pt>
    <dgm:pt modelId="{756B3E23-A631-427B-833C-A9082B8C574C}" type="pres">
      <dgm:prSet presAssocID="{8376C76F-11FB-4B39-A40C-C0FD9A9971AB}" presName="connTx" presStyleLbl="parChTrans1D2" presStyleIdx="0" presStyleCnt="4"/>
      <dgm:spPr/>
    </dgm:pt>
    <dgm:pt modelId="{989F73F0-6B3B-468C-AAA5-1A9E3FDECA82}" type="pres">
      <dgm:prSet presAssocID="{335E0670-A154-4DE7-B2EC-543D028F794D}" presName="root2" presStyleCnt="0"/>
      <dgm:spPr/>
    </dgm:pt>
    <dgm:pt modelId="{9DB50059-9BD5-429E-902C-A6B78F40A471}" type="pres">
      <dgm:prSet presAssocID="{335E0670-A154-4DE7-B2EC-543D028F794D}" presName="LevelTwoTextNode" presStyleLbl="node2" presStyleIdx="0" presStyleCnt="4" custScaleX="16819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55D4903-5BCB-4B24-AFAA-0680C7D7C385}" type="pres">
      <dgm:prSet presAssocID="{335E0670-A154-4DE7-B2EC-543D028F794D}" presName="level3hierChild" presStyleCnt="0"/>
      <dgm:spPr/>
    </dgm:pt>
    <dgm:pt modelId="{1BCDAE51-C5E5-4581-8F42-792711D9B66C}" type="pres">
      <dgm:prSet presAssocID="{A3A01603-1E73-45E6-8F43-66F59EC8874D}" presName="conn2-1" presStyleLbl="parChTrans1D2" presStyleIdx="1" presStyleCnt="4"/>
      <dgm:spPr/>
    </dgm:pt>
    <dgm:pt modelId="{9ECB8766-47CC-428B-BF35-43A32F50883E}" type="pres">
      <dgm:prSet presAssocID="{A3A01603-1E73-45E6-8F43-66F59EC8874D}" presName="connTx" presStyleLbl="parChTrans1D2" presStyleIdx="1" presStyleCnt="4"/>
      <dgm:spPr/>
    </dgm:pt>
    <dgm:pt modelId="{4F96E55D-321A-4841-8E1B-2B6CCC67059D}" type="pres">
      <dgm:prSet presAssocID="{E8CED210-2757-45EC-8E94-1A6F4CFBAFA8}" presName="root2" presStyleCnt="0"/>
      <dgm:spPr/>
    </dgm:pt>
    <dgm:pt modelId="{7DE96CF9-946D-49FF-87D7-C9B1CC2A027D}" type="pres">
      <dgm:prSet presAssocID="{E8CED210-2757-45EC-8E94-1A6F4CFBAFA8}" presName="LevelTwoTextNode" presStyleLbl="node2" presStyleIdx="1" presStyleCnt="4" custScaleX="15215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2284172-1C05-40FD-BF19-C57303DA095F}" type="pres">
      <dgm:prSet presAssocID="{E8CED210-2757-45EC-8E94-1A6F4CFBAFA8}" presName="level3hierChild" presStyleCnt="0"/>
      <dgm:spPr/>
    </dgm:pt>
    <dgm:pt modelId="{73EA197F-2C75-4851-83CF-1AB630919DFA}" type="pres">
      <dgm:prSet presAssocID="{2E7740B9-A0D4-4EF7-9008-5EC459549E65}" presName="conn2-1" presStyleLbl="parChTrans1D2" presStyleIdx="2" presStyleCnt="4"/>
      <dgm:spPr/>
    </dgm:pt>
    <dgm:pt modelId="{2ACAB73F-51C5-4C7A-B962-2AC9B90A6928}" type="pres">
      <dgm:prSet presAssocID="{2E7740B9-A0D4-4EF7-9008-5EC459549E65}" presName="connTx" presStyleLbl="parChTrans1D2" presStyleIdx="2" presStyleCnt="4"/>
      <dgm:spPr/>
    </dgm:pt>
    <dgm:pt modelId="{9F37C022-22AF-4182-B210-85685155D310}" type="pres">
      <dgm:prSet presAssocID="{85E35D5E-DF94-49F4-8905-4DFC802ED946}" presName="root2" presStyleCnt="0"/>
      <dgm:spPr/>
    </dgm:pt>
    <dgm:pt modelId="{29C86FD4-35A2-4DC4-AA97-CEE6BD08E5D3}" type="pres">
      <dgm:prSet presAssocID="{85E35D5E-DF94-49F4-8905-4DFC802ED946}" presName="LevelTwoTextNode" presStyleLbl="node2" presStyleIdx="2" presStyleCnt="4" custScaleX="16017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98019AA-B648-4086-869A-8878B51FC798}" type="pres">
      <dgm:prSet presAssocID="{85E35D5E-DF94-49F4-8905-4DFC802ED946}" presName="level3hierChild" presStyleCnt="0"/>
      <dgm:spPr/>
    </dgm:pt>
    <dgm:pt modelId="{7E89BACB-D91B-463D-8F68-6E10EE3F65E2}" type="pres">
      <dgm:prSet presAssocID="{E7A99875-9AF3-468D-A367-A8251C930AFE}" presName="conn2-1" presStyleLbl="parChTrans1D2" presStyleIdx="3" presStyleCnt="4"/>
      <dgm:spPr/>
    </dgm:pt>
    <dgm:pt modelId="{6D4E49A9-7B22-4267-8A0C-31523BD5100F}" type="pres">
      <dgm:prSet presAssocID="{E7A99875-9AF3-468D-A367-A8251C930AFE}" presName="connTx" presStyleLbl="parChTrans1D2" presStyleIdx="3" presStyleCnt="4"/>
      <dgm:spPr/>
    </dgm:pt>
    <dgm:pt modelId="{9453F87E-CEBB-4B2A-B1E5-36F377DDE38B}" type="pres">
      <dgm:prSet presAssocID="{54D79E6E-BCA6-482D-A1EF-998F2766D945}" presName="root2" presStyleCnt="0"/>
      <dgm:spPr/>
    </dgm:pt>
    <dgm:pt modelId="{7769DB71-D001-4C7D-A9DC-9194529410BE}" type="pres">
      <dgm:prSet presAssocID="{54D79E6E-BCA6-482D-A1EF-998F2766D945}" presName="LevelTwoTextNode" presStyleLbl="node2" presStyleIdx="3" presStyleCnt="4" custScaleX="17621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E2CE8FF-6EDD-4F89-ABE9-B665793A504A}" type="pres">
      <dgm:prSet presAssocID="{54D79E6E-BCA6-482D-A1EF-998F2766D945}" presName="level3hierChild" presStyleCnt="0"/>
      <dgm:spPr/>
    </dgm:pt>
  </dgm:ptLst>
  <dgm:cxnLst>
    <dgm:cxn modelId="{1EA67422-6ECA-4565-8AD0-CCFFFBA5EAED}" type="presOf" srcId="{E8CED210-2757-45EC-8E94-1A6F4CFBAFA8}" destId="{7DE96CF9-946D-49FF-87D7-C9B1CC2A027D}" srcOrd="0" destOrd="0" presId="urn:microsoft.com/office/officeart/2008/layout/HorizontalMultiLevelHierarchy"/>
    <dgm:cxn modelId="{6E731AFA-70E3-4400-A51D-368710FFB402}" type="presOf" srcId="{335E0670-A154-4DE7-B2EC-543D028F794D}" destId="{9DB50059-9BD5-429E-902C-A6B78F40A471}" srcOrd="0" destOrd="0" presId="urn:microsoft.com/office/officeart/2008/layout/HorizontalMultiLevelHierarchy"/>
    <dgm:cxn modelId="{33CB87E5-EF2F-4F23-A345-7ACC1823CF6A}" srcId="{119CC842-C7F5-4066-8863-FBC99CD8EBE3}" destId="{D1D57987-BF43-4D02-BA93-EF6691A7F3E4}" srcOrd="0" destOrd="0" parTransId="{721DF93D-7AD3-4258-86D6-64C491893944}" sibTransId="{6158940A-04CC-408F-BEAA-5186DAA551AE}"/>
    <dgm:cxn modelId="{7A3E1289-4753-455B-8A2D-1DE00A8DD914}" type="presOf" srcId="{119CC842-C7F5-4066-8863-FBC99CD8EBE3}" destId="{DCD299C3-DE36-43ED-BAAC-528DC7FE45F0}" srcOrd="0" destOrd="0" presId="urn:microsoft.com/office/officeart/2008/layout/HorizontalMultiLevelHierarchy"/>
    <dgm:cxn modelId="{755942C4-767D-4D17-9390-679A8A4D926D}" srcId="{D1D57987-BF43-4D02-BA93-EF6691A7F3E4}" destId="{E8CED210-2757-45EC-8E94-1A6F4CFBAFA8}" srcOrd="1" destOrd="0" parTransId="{A3A01603-1E73-45E6-8F43-66F59EC8874D}" sibTransId="{05A73FB8-7B80-4AA0-9ED0-D91014C7A6CC}"/>
    <dgm:cxn modelId="{4B9F8620-8A6D-4B4E-9C42-137467F97A72}" type="presOf" srcId="{A3A01603-1E73-45E6-8F43-66F59EC8874D}" destId="{1BCDAE51-C5E5-4581-8F42-792711D9B66C}" srcOrd="0" destOrd="0" presId="urn:microsoft.com/office/officeart/2008/layout/HorizontalMultiLevelHierarchy"/>
    <dgm:cxn modelId="{BA15E4AE-EB4A-4145-BFBF-B0A45ADBE1DF}" type="presOf" srcId="{2E7740B9-A0D4-4EF7-9008-5EC459549E65}" destId="{2ACAB73F-51C5-4C7A-B962-2AC9B90A6928}" srcOrd="1" destOrd="0" presId="urn:microsoft.com/office/officeart/2008/layout/HorizontalMultiLevelHierarchy"/>
    <dgm:cxn modelId="{F3EF6095-5E07-492E-9697-EBB7B14332BB}" srcId="{D1D57987-BF43-4D02-BA93-EF6691A7F3E4}" destId="{335E0670-A154-4DE7-B2EC-543D028F794D}" srcOrd="0" destOrd="0" parTransId="{8376C76F-11FB-4B39-A40C-C0FD9A9971AB}" sibTransId="{AD3896FD-BE1D-4CF2-B0E0-8B9053EA64C0}"/>
    <dgm:cxn modelId="{5CA85C31-73B6-44D3-9C12-12C8716F95A0}" srcId="{D1D57987-BF43-4D02-BA93-EF6691A7F3E4}" destId="{85E35D5E-DF94-49F4-8905-4DFC802ED946}" srcOrd="2" destOrd="0" parTransId="{2E7740B9-A0D4-4EF7-9008-5EC459549E65}" sibTransId="{A9312EA4-9E97-4801-B058-20CEFBD6F1C8}"/>
    <dgm:cxn modelId="{9CAF57C3-20D3-4642-A58C-11A4B5F5FEAA}" type="presOf" srcId="{8376C76F-11FB-4B39-A40C-C0FD9A9971AB}" destId="{756B3E23-A631-427B-833C-A9082B8C574C}" srcOrd="1" destOrd="0" presId="urn:microsoft.com/office/officeart/2008/layout/HorizontalMultiLevelHierarchy"/>
    <dgm:cxn modelId="{0E2F7F6A-0851-4973-AA20-51A3CCB71849}" srcId="{D1D57987-BF43-4D02-BA93-EF6691A7F3E4}" destId="{54D79E6E-BCA6-482D-A1EF-998F2766D945}" srcOrd="3" destOrd="0" parTransId="{E7A99875-9AF3-468D-A367-A8251C930AFE}" sibTransId="{3BFC3A3A-247D-4848-BC06-70D12E96954C}"/>
    <dgm:cxn modelId="{596111EF-1115-42EF-AAD7-84D806AE2F2B}" type="presOf" srcId="{D1D57987-BF43-4D02-BA93-EF6691A7F3E4}" destId="{0AF9A66F-9203-4DF1-ACEE-E8B391DE4BA5}" srcOrd="0" destOrd="0" presId="urn:microsoft.com/office/officeart/2008/layout/HorizontalMultiLevelHierarchy"/>
    <dgm:cxn modelId="{B115C37D-C8B2-4202-80B4-F6C96084DF2D}" type="presOf" srcId="{E7A99875-9AF3-468D-A367-A8251C930AFE}" destId="{6D4E49A9-7B22-4267-8A0C-31523BD5100F}" srcOrd="1" destOrd="0" presId="urn:microsoft.com/office/officeart/2008/layout/HorizontalMultiLevelHierarchy"/>
    <dgm:cxn modelId="{21C3903B-147E-4AFD-B400-6BBC80935DE3}" type="presOf" srcId="{A3A01603-1E73-45E6-8F43-66F59EC8874D}" destId="{9ECB8766-47CC-428B-BF35-43A32F50883E}" srcOrd="1" destOrd="0" presId="urn:microsoft.com/office/officeart/2008/layout/HorizontalMultiLevelHierarchy"/>
    <dgm:cxn modelId="{E87C629F-5E8A-4A73-88BD-4F1B88B20521}" type="presOf" srcId="{2E7740B9-A0D4-4EF7-9008-5EC459549E65}" destId="{73EA197F-2C75-4851-83CF-1AB630919DFA}" srcOrd="0" destOrd="0" presId="urn:microsoft.com/office/officeart/2008/layout/HorizontalMultiLevelHierarchy"/>
    <dgm:cxn modelId="{F7265EDA-DAC1-4007-9A1E-F6A65C9E8274}" type="presOf" srcId="{8376C76F-11FB-4B39-A40C-C0FD9A9971AB}" destId="{89036F26-4271-45B3-AA09-F412B25C8E17}" srcOrd="0" destOrd="0" presId="urn:microsoft.com/office/officeart/2008/layout/HorizontalMultiLevelHierarchy"/>
    <dgm:cxn modelId="{4ED495A0-50B8-4FF5-AF48-39DBA7419E78}" type="presOf" srcId="{E7A99875-9AF3-468D-A367-A8251C930AFE}" destId="{7E89BACB-D91B-463D-8F68-6E10EE3F65E2}" srcOrd="0" destOrd="0" presId="urn:microsoft.com/office/officeart/2008/layout/HorizontalMultiLevelHierarchy"/>
    <dgm:cxn modelId="{3C08A8B9-A37F-406A-9B07-1D03146A9F46}" type="presOf" srcId="{85E35D5E-DF94-49F4-8905-4DFC802ED946}" destId="{29C86FD4-35A2-4DC4-AA97-CEE6BD08E5D3}" srcOrd="0" destOrd="0" presId="urn:microsoft.com/office/officeart/2008/layout/HorizontalMultiLevelHierarchy"/>
    <dgm:cxn modelId="{70EE99C6-12FD-4C67-80DC-609A229FB279}" type="presOf" srcId="{54D79E6E-BCA6-482D-A1EF-998F2766D945}" destId="{7769DB71-D001-4C7D-A9DC-9194529410BE}" srcOrd="0" destOrd="0" presId="urn:microsoft.com/office/officeart/2008/layout/HorizontalMultiLevelHierarchy"/>
    <dgm:cxn modelId="{F2853220-2EA1-411B-A1E4-27CB601C12C0}" type="presParOf" srcId="{DCD299C3-DE36-43ED-BAAC-528DC7FE45F0}" destId="{EF1E1CFE-5A35-4189-BE33-F24F36877AB1}" srcOrd="0" destOrd="0" presId="urn:microsoft.com/office/officeart/2008/layout/HorizontalMultiLevelHierarchy"/>
    <dgm:cxn modelId="{0EC12F48-9A63-4CBE-96FF-BE9E14D32B3C}" type="presParOf" srcId="{EF1E1CFE-5A35-4189-BE33-F24F36877AB1}" destId="{0AF9A66F-9203-4DF1-ACEE-E8B391DE4BA5}" srcOrd="0" destOrd="0" presId="urn:microsoft.com/office/officeart/2008/layout/HorizontalMultiLevelHierarchy"/>
    <dgm:cxn modelId="{15C06D4B-8E6E-42FB-B3D1-1FD95D5770D0}" type="presParOf" srcId="{EF1E1CFE-5A35-4189-BE33-F24F36877AB1}" destId="{A66650E2-6127-47DE-A2DD-FEEB352F3955}" srcOrd="1" destOrd="0" presId="urn:microsoft.com/office/officeart/2008/layout/HorizontalMultiLevelHierarchy"/>
    <dgm:cxn modelId="{BF7DB9E1-7C42-44A0-8085-5FE67EC122BC}" type="presParOf" srcId="{A66650E2-6127-47DE-A2DD-FEEB352F3955}" destId="{89036F26-4271-45B3-AA09-F412B25C8E17}" srcOrd="0" destOrd="0" presId="urn:microsoft.com/office/officeart/2008/layout/HorizontalMultiLevelHierarchy"/>
    <dgm:cxn modelId="{1686AE96-2229-41DF-B143-49242565A518}" type="presParOf" srcId="{89036F26-4271-45B3-AA09-F412B25C8E17}" destId="{756B3E23-A631-427B-833C-A9082B8C574C}" srcOrd="0" destOrd="0" presId="urn:microsoft.com/office/officeart/2008/layout/HorizontalMultiLevelHierarchy"/>
    <dgm:cxn modelId="{47E93486-0DC9-4D85-B6D5-BDE622DC105B}" type="presParOf" srcId="{A66650E2-6127-47DE-A2DD-FEEB352F3955}" destId="{989F73F0-6B3B-468C-AAA5-1A9E3FDECA82}" srcOrd="1" destOrd="0" presId="urn:microsoft.com/office/officeart/2008/layout/HorizontalMultiLevelHierarchy"/>
    <dgm:cxn modelId="{3894DBB4-B86C-42F9-984A-6B4DB9E6987F}" type="presParOf" srcId="{989F73F0-6B3B-468C-AAA5-1A9E3FDECA82}" destId="{9DB50059-9BD5-429E-902C-A6B78F40A471}" srcOrd="0" destOrd="0" presId="urn:microsoft.com/office/officeart/2008/layout/HorizontalMultiLevelHierarchy"/>
    <dgm:cxn modelId="{21A82CA7-7266-4D29-85BF-309FA6F2A6F3}" type="presParOf" srcId="{989F73F0-6B3B-468C-AAA5-1A9E3FDECA82}" destId="{055D4903-5BCB-4B24-AFAA-0680C7D7C385}" srcOrd="1" destOrd="0" presId="urn:microsoft.com/office/officeart/2008/layout/HorizontalMultiLevelHierarchy"/>
    <dgm:cxn modelId="{B8A2D582-9055-44C6-AE86-70CEABDA28CA}" type="presParOf" srcId="{A66650E2-6127-47DE-A2DD-FEEB352F3955}" destId="{1BCDAE51-C5E5-4581-8F42-792711D9B66C}" srcOrd="2" destOrd="0" presId="urn:microsoft.com/office/officeart/2008/layout/HorizontalMultiLevelHierarchy"/>
    <dgm:cxn modelId="{32B5CE40-0116-41B0-93E0-F8E3DD8F4D62}" type="presParOf" srcId="{1BCDAE51-C5E5-4581-8F42-792711D9B66C}" destId="{9ECB8766-47CC-428B-BF35-43A32F50883E}" srcOrd="0" destOrd="0" presId="urn:microsoft.com/office/officeart/2008/layout/HorizontalMultiLevelHierarchy"/>
    <dgm:cxn modelId="{E5205295-BED8-4CD0-8170-AF06418DD0A0}" type="presParOf" srcId="{A66650E2-6127-47DE-A2DD-FEEB352F3955}" destId="{4F96E55D-321A-4841-8E1B-2B6CCC67059D}" srcOrd="3" destOrd="0" presId="urn:microsoft.com/office/officeart/2008/layout/HorizontalMultiLevelHierarchy"/>
    <dgm:cxn modelId="{A2FB04FC-C026-45EF-B227-FF1A8DFFB016}" type="presParOf" srcId="{4F96E55D-321A-4841-8E1B-2B6CCC67059D}" destId="{7DE96CF9-946D-49FF-87D7-C9B1CC2A027D}" srcOrd="0" destOrd="0" presId="urn:microsoft.com/office/officeart/2008/layout/HorizontalMultiLevelHierarchy"/>
    <dgm:cxn modelId="{5CE380F3-8999-4B4B-B767-AC732EBA19F2}" type="presParOf" srcId="{4F96E55D-321A-4841-8E1B-2B6CCC67059D}" destId="{B2284172-1C05-40FD-BF19-C57303DA095F}" srcOrd="1" destOrd="0" presId="urn:microsoft.com/office/officeart/2008/layout/HorizontalMultiLevelHierarchy"/>
    <dgm:cxn modelId="{C594E446-FA16-4F30-A5DB-B6EE66820FD8}" type="presParOf" srcId="{A66650E2-6127-47DE-A2DD-FEEB352F3955}" destId="{73EA197F-2C75-4851-83CF-1AB630919DFA}" srcOrd="4" destOrd="0" presId="urn:microsoft.com/office/officeart/2008/layout/HorizontalMultiLevelHierarchy"/>
    <dgm:cxn modelId="{6C30B202-A975-416E-85A0-328EDEF08D59}" type="presParOf" srcId="{73EA197F-2C75-4851-83CF-1AB630919DFA}" destId="{2ACAB73F-51C5-4C7A-B962-2AC9B90A6928}" srcOrd="0" destOrd="0" presId="urn:microsoft.com/office/officeart/2008/layout/HorizontalMultiLevelHierarchy"/>
    <dgm:cxn modelId="{B15C6CDE-BADD-4818-9D8E-AC3D4279D865}" type="presParOf" srcId="{A66650E2-6127-47DE-A2DD-FEEB352F3955}" destId="{9F37C022-22AF-4182-B210-85685155D310}" srcOrd="5" destOrd="0" presId="urn:microsoft.com/office/officeart/2008/layout/HorizontalMultiLevelHierarchy"/>
    <dgm:cxn modelId="{A94D9E72-9293-46FA-B9B7-7D11C0BB36F5}" type="presParOf" srcId="{9F37C022-22AF-4182-B210-85685155D310}" destId="{29C86FD4-35A2-4DC4-AA97-CEE6BD08E5D3}" srcOrd="0" destOrd="0" presId="urn:microsoft.com/office/officeart/2008/layout/HorizontalMultiLevelHierarchy"/>
    <dgm:cxn modelId="{17AC792F-D97C-4821-AF88-7A9669CEB50A}" type="presParOf" srcId="{9F37C022-22AF-4182-B210-85685155D310}" destId="{798019AA-B648-4086-869A-8878B51FC798}" srcOrd="1" destOrd="0" presId="urn:microsoft.com/office/officeart/2008/layout/HorizontalMultiLevelHierarchy"/>
    <dgm:cxn modelId="{CBBBEBFD-FACC-4C74-937F-3A8803702F3F}" type="presParOf" srcId="{A66650E2-6127-47DE-A2DD-FEEB352F3955}" destId="{7E89BACB-D91B-463D-8F68-6E10EE3F65E2}" srcOrd="6" destOrd="0" presId="urn:microsoft.com/office/officeart/2008/layout/HorizontalMultiLevelHierarchy"/>
    <dgm:cxn modelId="{4527BBB6-12C4-4AAB-9444-4875A453D5D4}" type="presParOf" srcId="{7E89BACB-D91B-463D-8F68-6E10EE3F65E2}" destId="{6D4E49A9-7B22-4267-8A0C-31523BD5100F}" srcOrd="0" destOrd="0" presId="urn:microsoft.com/office/officeart/2008/layout/HorizontalMultiLevelHierarchy"/>
    <dgm:cxn modelId="{6F5F63F1-E37D-4CBB-B6B5-0393FE6CDFD7}" type="presParOf" srcId="{A66650E2-6127-47DE-A2DD-FEEB352F3955}" destId="{9453F87E-CEBB-4B2A-B1E5-36F377DDE38B}" srcOrd="7" destOrd="0" presId="urn:microsoft.com/office/officeart/2008/layout/HorizontalMultiLevelHierarchy"/>
    <dgm:cxn modelId="{D1A397BB-7F12-46ED-B8E5-87E700DD9BAE}" type="presParOf" srcId="{9453F87E-CEBB-4B2A-B1E5-36F377DDE38B}" destId="{7769DB71-D001-4C7D-A9DC-9194529410BE}" srcOrd="0" destOrd="0" presId="urn:microsoft.com/office/officeart/2008/layout/HorizontalMultiLevelHierarchy"/>
    <dgm:cxn modelId="{7FDFCB18-555F-4A09-949D-1E9D2F5ADD7B}" type="presParOf" srcId="{9453F87E-CEBB-4B2A-B1E5-36F377DDE38B}" destId="{0E2CE8FF-6EDD-4F89-ABE9-B665793A504A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23D8297-9B9D-4891-81AF-A56E93B4DB6F}" type="doc">
      <dgm:prSet loTypeId="urn:microsoft.com/office/officeart/2005/8/layout/hierarchy2" loCatId="hierarchy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F5B27AE5-017F-42C0-9F34-A685CDB48DEE}">
      <dgm:prSet phldrT="[Текст]" custT="1"/>
      <dgm:spPr/>
      <dgm:t>
        <a:bodyPr/>
        <a:lstStyle/>
        <a:p>
          <a:r>
            <a:rPr lang="ru-RU" sz="1600" b="1" dirty="0" smtClean="0"/>
            <a:t>Документом, удостоверяющим право на применение данной системы налогообложения, является патент </a:t>
          </a:r>
          <a:endParaRPr lang="ru-RU" sz="1600" b="1" dirty="0"/>
        </a:p>
      </dgm:t>
    </dgm:pt>
    <dgm:pt modelId="{07381DF8-5DC4-46D3-AC9E-C197DC64979F}" type="parTrans" cxnId="{B788910B-B6B5-485D-977A-2D1A9F0BE139}">
      <dgm:prSet/>
      <dgm:spPr/>
      <dgm:t>
        <a:bodyPr/>
        <a:lstStyle/>
        <a:p>
          <a:endParaRPr lang="ru-RU"/>
        </a:p>
      </dgm:t>
    </dgm:pt>
    <dgm:pt modelId="{05B60D7F-7CF6-4393-A37D-BD2F423772FF}" type="sibTrans" cxnId="{B788910B-B6B5-485D-977A-2D1A9F0BE139}">
      <dgm:prSet/>
      <dgm:spPr/>
      <dgm:t>
        <a:bodyPr/>
        <a:lstStyle/>
        <a:p>
          <a:endParaRPr lang="ru-RU"/>
        </a:p>
      </dgm:t>
    </dgm:pt>
    <dgm:pt modelId="{CAFD643E-17DD-48C4-9C46-4A543E7ECBD1}">
      <dgm:prSet phldrT="[Текст]" custT="1"/>
      <dgm:spPr/>
      <dgm:t>
        <a:bodyPr/>
        <a:lstStyle/>
        <a:p>
          <a:r>
            <a:rPr lang="ru-RU" sz="1600" dirty="0" smtClean="0"/>
            <a:t>Форма патента </a:t>
          </a:r>
          <a:endParaRPr lang="ru-RU" sz="1600" dirty="0"/>
        </a:p>
      </dgm:t>
    </dgm:pt>
    <dgm:pt modelId="{BD27A311-2EDB-4113-A577-F33598D7EAC2}" type="parTrans" cxnId="{1244DFE7-9BDE-4471-AD3A-C87D5F387E67}">
      <dgm:prSet/>
      <dgm:spPr/>
      <dgm:t>
        <a:bodyPr/>
        <a:lstStyle/>
        <a:p>
          <a:endParaRPr lang="ru-RU"/>
        </a:p>
      </dgm:t>
    </dgm:pt>
    <dgm:pt modelId="{3FA18C5A-3721-458D-A6FD-65B1391079DE}" type="sibTrans" cxnId="{1244DFE7-9BDE-4471-AD3A-C87D5F387E67}">
      <dgm:prSet/>
      <dgm:spPr/>
      <dgm:t>
        <a:bodyPr/>
        <a:lstStyle/>
        <a:p>
          <a:endParaRPr lang="ru-RU"/>
        </a:p>
      </dgm:t>
    </dgm:pt>
    <dgm:pt modelId="{C1180850-B8F7-4C83-B5F2-F92A87AB9CC3}">
      <dgm:prSet phldrT="[Текст]" custT="1"/>
      <dgm:spPr/>
      <dgm:t>
        <a:bodyPr/>
        <a:lstStyle/>
        <a:p>
          <a:r>
            <a:rPr lang="ru-RU" sz="1400" dirty="0" smtClean="0"/>
            <a:t>утверждена Приказом ФНС России от 04.12.2020 N КЧ-7-3/881@ </a:t>
          </a:r>
          <a:endParaRPr lang="ru-RU" sz="1400" dirty="0"/>
        </a:p>
      </dgm:t>
    </dgm:pt>
    <dgm:pt modelId="{42146A2D-1BCD-4DD3-8D2F-9D5806510517}" type="parTrans" cxnId="{AAD372B1-8C82-4631-9895-F1D6ED07D235}">
      <dgm:prSet/>
      <dgm:spPr/>
      <dgm:t>
        <a:bodyPr/>
        <a:lstStyle/>
        <a:p>
          <a:endParaRPr lang="ru-RU"/>
        </a:p>
      </dgm:t>
    </dgm:pt>
    <dgm:pt modelId="{83453A68-2BDB-446D-A622-9B9F74BE7E4B}" type="sibTrans" cxnId="{AAD372B1-8C82-4631-9895-F1D6ED07D235}">
      <dgm:prSet/>
      <dgm:spPr/>
      <dgm:t>
        <a:bodyPr/>
        <a:lstStyle/>
        <a:p>
          <a:endParaRPr lang="ru-RU"/>
        </a:p>
      </dgm:t>
    </dgm:pt>
    <dgm:pt modelId="{4125AA4C-DC63-4D7B-AE4D-EE7403DAF1C6}">
      <dgm:prSet phldrT="[Текст]" custT="1"/>
      <dgm:spPr/>
      <dgm:t>
        <a:bodyPr/>
        <a:lstStyle/>
        <a:p>
          <a:r>
            <a:rPr lang="ru-RU" sz="1600" dirty="0" smtClean="0"/>
            <a:t>Для получения патента </a:t>
          </a:r>
          <a:endParaRPr lang="ru-RU" sz="1600" dirty="0"/>
        </a:p>
      </dgm:t>
    </dgm:pt>
    <dgm:pt modelId="{CA687F71-185F-4556-9902-E891122D4AE4}" type="parTrans" cxnId="{B92B0876-D99A-4C1D-858D-AF4B13D45F58}">
      <dgm:prSet/>
      <dgm:spPr/>
      <dgm:t>
        <a:bodyPr/>
        <a:lstStyle/>
        <a:p>
          <a:endParaRPr lang="ru-RU"/>
        </a:p>
      </dgm:t>
    </dgm:pt>
    <dgm:pt modelId="{8BBB14C4-5F11-46A8-A190-C32861FCAF6F}" type="sibTrans" cxnId="{B92B0876-D99A-4C1D-858D-AF4B13D45F58}">
      <dgm:prSet/>
      <dgm:spPr/>
      <dgm:t>
        <a:bodyPr/>
        <a:lstStyle/>
        <a:p>
          <a:endParaRPr lang="ru-RU"/>
        </a:p>
      </dgm:t>
    </dgm:pt>
    <dgm:pt modelId="{D9CFDD39-3711-4CDF-AD0F-5AB2D60598B7}">
      <dgm:prSet phldrT="[Текст]" custT="1"/>
      <dgm:spPr/>
      <dgm:t>
        <a:bodyPr/>
        <a:lstStyle/>
        <a:p>
          <a:r>
            <a:rPr lang="ru-RU" sz="1600" dirty="0" smtClean="0"/>
            <a:t>Датой постановки на учет </a:t>
          </a:r>
          <a:endParaRPr lang="ru-RU" sz="1600" dirty="0"/>
        </a:p>
      </dgm:t>
    </dgm:pt>
    <dgm:pt modelId="{53EC08DF-1F7E-4848-A922-2FE9D41FD239}" type="parTrans" cxnId="{0FA6A370-2008-427A-8535-C4F97D16C9D9}">
      <dgm:prSet/>
      <dgm:spPr/>
      <dgm:t>
        <a:bodyPr/>
        <a:lstStyle/>
        <a:p>
          <a:endParaRPr lang="ru-RU"/>
        </a:p>
      </dgm:t>
    </dgm:pt>
    <dgm:pt modelId="{7B628F5B-E829-42C0-AA56-409B341B5F44}" type="sibTrans" cxnId="{0FA6A370-2008-427A-8535-C4F97D16C9D9}">
      <dgm:prSet/>
      <dgm:spPr/>
      <dgm:t>
        <a:bodyPr/>
        <a:lstStyle/>
        <a:p>
          <a:endParaRPr lang="ru-RU"/>
        </a:p>
      </dgm:t>
    </dgm:pt>
    <dgm:pt modelId="{1A7E4706-421D-4A34-9BE4-28872CB28231}">
      <dgm:prSet phldrT="[Текст]"/>
      <dgm:spPr/>
      <dgm:t>
        <a:bodyPr/>
        <a:lstStyle/>
        <a:p>
          <a:r>
            <a:rPr lang="ru-RU" dirty="0" smtClean="0"/>
            <a:t>дата начала действия патента</a:t>
          </a:r>
          <a:endParaRPr lang="ru-RU" dirty="0"/>
        </a:p>
      </dgm:t>
    </dgm:pt>
    <dgm:pt modelId="{A08EA90F-991C-446C-BCF3-53C013D60DF3}" type="parTrans" cxnId="{523E438F-1127-42E6-A7B8-DF936DF78607}">
      <dgm:prSet/>
      <dgm:spPr/>
      <dgm:t>
        <a:bodyPr/>
        <a:lstStyle/>
        <a:p>
          <a:endParaRPr lang="ru-RU"/>
        </a:p>
      </dgm:t>
    </dgm:pt>
    <dgm:pt modelId="{E9705E3F-3AF1-401E-8C68-8EB3A3DB07ED}" type="sibTrans" cxnId="{523E438F-1127-42E6-A7B8-DF936DF78607}">
      <dgm:prSet/>
      <dgm:spPr/>
      <dgm:t>
        <a:bodyPr/>
        <a:lstStyle/>
        <a:p>
          <a:endParaRPr lang="ru-RU"/>
        </a:p>
      </dgm:t>
    </dgm:pt>
    <dgm:pt modelId="{DDCA4993-3589-41E5-8BC4-9C6897F25BA0}">
      <dgm:prSet phldrT="[Текст]"/>
      <dgm:spPr/>
      <dgm:t>
        <a:bodyPr/>
        <a:lstStyle/>
        <a:p>
          <a:r>
            <a:rPr lang="ru-RU" dirty="0" smtClean="0"/>
            <a:t>ИП должен подать в налоговый орган заявление </a:t>
          </a:r>
          <a:endParaRPr lang="ru-RU" dirty="0"/>
        </a:p>
      </dgm:t>
    </dgm:pt>
    <dgm:pt modelId="{47B3CFDD-4B11-43B7-95B8-9C38FB744AE4}" type="parTrans" cxnId="{402F237A-4B4C-42CA-8EDE-FD0FF412B8DB}">
      <dgm:prSet/>
      <dgm:spPr/>
      <dgm:t>
        <a:bodyPr/>
        <a:lstStyle/>
        <a:p>
          <a:endParaRPr lang="ru-RU"/>
        </a:p>
      </dgm:t>
    </dgm:pt>
    <dgm:pt modelId="{F7EDD26B-A79E-475B-A7DA-D0C237906CCA}" type="sibTrans" cxnId="{402F237A-4B4C-42CA-8EDE-FD0FF412B8DB}">
      <dgm:prSet/>
      <dgm:spPr/>
      <dgm:t>
        <a:bodyPr/>
        <a:lstStyle/>
        <a:p>
          <a:endParaRPr lang="ru-RU"/>
        </a:p>
      </dgm:t>
    </dgm:pt>
    <dgm:pt modelId="{451691F8-E836-4446-9D6A-7FAB41AB8D1F}">
      <dgm:prSet phldrT="[Текст]" custT="1"/>
      <dgm:spPr/>
      <dgm:t>
        <a:bodyPr/>
        <a:lstStyle/>
        <a:p>
          <a:r>
            <a:rPr lang="ru-RU" sz="1600" dirty="0" smtClean="0"/>
            <a:t>Патент выдается </a:t>
          </a:r>
          <a:endParaRPr lang="ru-RU" sz="1600" dirty="0"/>
        </a:p>
      </dgm:t>
    </dgm:pt>
    <dgm:pt modelId="{89E911EE-F601-4046-B220-60F9B66C0864}" type="parTrans" cxnId="{A3BD788D-9155-40D9-B98C-39B5E8B4541B}">
      <dgm:prSet/>
      <dgm:spPr/>
      <dgm:t>
        <a:bodyPr/>
        <a:lstStyle/>
        <a:p>
          <a:endParaRPr lang="ru-RU"/>
        </a:p>
      </dgm:t>
    </dgm:pt>
    <dgm:pt modelId="{F419C317-578B-439E-BE44-7B53CA0C3411}" type="sibTrans" cxnId="{A3BD788D-9155-40D9-B98C-39B5E8B4541B}">
      <dgm:prSet/>
      <dgm:spPr/>
      <dgm:t>
        <a:bodyPr/>
        <a:lstStyle/>
        <a:p>
          <a:endParaRPr lang="ru-RU"/>
        </a:p>
      </dgm:t>
    </dgm:pt>
    <dgm:pt modelId="{513E2EB3-4BA6-422C-9612-79938565F650}">
      <dgm:prSet phldrT="[Текст]"/>
      <dgm:spPr/>
      <dgm:t>
        <a:bodyPr/>
        <a:lstStyle/>
        <a:p>
          <a:r>
            <a:rPr lang="ru-RU" dirty="0" smtClean="0"/>
            <a:t>на период от одного до 12 месяцев включительно в пределах календарного года </a:t>
          </a:r>
          <a:endParaRPr lang="ru-RU" dirty="0"/>
        </a:p>
      </dgm:t>
    </dgm:pt>
    <dgm:pt modelId="{9864DD06-85A9-4BF1-BD14-5CBC1735C8FB}" type="parTrans" cxnId="{A6C54347-FB6C-454E-B06E-E2C51F2F1823}">
      <dgm:prSet/>
      <dgm:spPr/>
      <dgm:t>
        <a:bodyPr/>
        <a:lstStyle/>
        <a:p>
          <a:endParaRPr lang="ru-RU"/>
        </a:p>
      </dgm:t>
    </dgm:pt>
    <dgm:pt modelId="{8DF2F84D-DAF4-4D49-A635-8830F71033A8}" type="sibTrans" cxnId="{A6C54347-FB6C-454E-B06E-E2C51F2F1823}">
      <dgm:prSet/>
      <dgm:spPr/>
      <dgm:t>
        <a:bodyPr/>
        <a:lstStyle/>
        <a:p>
          <a:endParaRPr lang="ru-RU"/>
        </a:p>
      </dgm:t>
    </dgm:pt>
    <dgm:pt modelId="{C5B8EBFC-20C9-44FE-87BE-F14FC539A15A}">
      <dgm:prSet phldrT="[Текст]" custT="1"/>
      <dgm:spPr/>
      <dgm:t>
        <a:bodyPr/>
        <a:lstStyle/>
        <a:p>
          <a:r>
            <a:rPr lang="ru-RU" sz="1600" dirty="0" smtClean="0"/>
            <a:t>Постановка на учет </a:t>
          </a:r>
          <a:endParaRPr lang="ru-RU" sz="1600" dirty="0"/>
        </a:p>
      </dgm:t>
    </dgm:pt>
    <dgm:pt modelId="{63FF53AA-2EC6-4B81-897B-E921F2CC742A}" type="parTrans" cxnId="{69E7945D-8699-42C1-B742-1DFDD213F8F3}">
      <dgm:prSet/>
      <dgm:spPr/>
      <dgm:t>
        <a:bodyPr/>
        <a:lstStyle/>
        <a:p>
          <a:endParaRPr lang="ru-RU"/>
        </a:p>
      </dgm:t>
    </dgm:pt>
    <dgm:pt modelId="{D49D413B-91FF-4745-AA4D-C3F1DF87CEA5}" type="sibTrans" cxnId="{69E7945D-8699-42C1-B742-1DFDD213F8F3}">
      <dgm:prSet/>
      <dgm:spPr/>
      <dgm:t>
        <a:bodyPr/>
        <a:lstStyle/>
        <a:p>
          <a:endParaRPr lang="ru-RU"/>
        </a:p>
      </dgm:t>
    </dgm:pt>
    <dgm:pt modelId="{95B9F30B-7968-4395-9DFD-629220C33650}">
      <dgm:prSet phldrT="[Текст]"/>
      <dgm:spPr/>
      <dgm:t>
        <a:bodyPr/>
        <a:lstStyle/>
        <a:p>
          <a:r>
            <a:rPr lang="ru-RU" dirty="0" smtClean="0"/>
            <a:t>осуществляется налоговым органом, в который ИП обратился с заявлением о получении патента</a:t>
          </a:r>
          <a:endParaRPr lang="ru-RU" dirty="0"/>
        </a:p>
      </dgm:t>
    </dgm:pt>
    <dgm:pt modelId="{DC629D1C-816F-4269-91E0-33E9E97A70BE}" type="parTrans" cxnId="{CE63EA7D-FFCC-4052-AF5E-19C51D5A5555}">
      <dgm:prSet/>
      <dgm:spPr/>
      <dgm:t>
        <a:bodyPr/>
        <a:lstStyle/>
        <a:p>
          <a:endParaRPr lang="ru-RU"/>
        </a:p>
      </dgm:t>
    </dgm:pt>
    <dgm:pt modelId="{979C9445-187E-4A8C-999B-8B3DB197BC75}" type="sibTrans" cxnId="{CE63EA7D-FFCC-4052-AF5E-19C51D5A5555}">
      <dgm:prSet/>
      <dgm:spPr/>
      <dgm:t>
        <a:bodyPr/>
        <a:lstStyle/>
        <a:p>
          <a:endParaRPr lang="ru-RU"/>
        </a:p>
      </dgm:t>
    </dgm:pt>
    <dgm:pt modelId="{465433EC-729B-49F8-B0BB-396716F4F5E0}" type="pres">
      <dgm:prSet presAssocID="{F23D8297-9B9D-4891-81AF-A56E93B4DB6F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33DC52AA-4158-4746-A451-8C268E02207C}" type="pres">
      <dgm:prSet presAssocID="{F5B27AE5-017F-42C0-9F34-A685CDB48DEE}" presName="root1" presStyleCnt="0"/>
      <dgm:spPr/>
    </dgm:pt>
    <dgm:pt modelId="{20C93BFF-2DDE-48F4-A820-769CE6D92644}" type="pres">
      <dgm:prSet presAssocID="{F5B27AE5-017F-42C0-9F34-A685CDB48DEE}" presName="LevelOneTextNode" presStyleLbl="node0" presStyleIdx="0" presStyleCnt="1" custScaleY="26550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37CA6F5-CD1C-4DFC-BDBB-C0D397BBFACB}" type="pres">
      <dgm:prSet presAssocID="{F5B27AE5-017F-42C0-9F34-A685CDB48DEE}" presName="level2hierChild" presStyleCnt="0"/>
      <dgm:spPr/>
    </dgm:pt>
    <dgm:pt modelId="{1C46FE97-80E1-4C06-BB47-06DD8BDCA01A}" type="pres">
      <dgm:prSet presAssocID="{BD27A311-2EDB-4113-A577-F33598D7EAC2}" presName="conn2-1" presStyleLbl="parChTrans1D2" presStyleIdx="0" presStyleCnt="5"/>
      <dgm:spPr/>
    </dgm:pt>
    <dgm:pt modelId="{FBEE0E8D-B5CA-4771-85D8-713B7E23F50B}" type="pres">
      <dgm:prSet presAssocID="{BD27A311-2EDB-4113-A577-F33598D7EAC2}" presName="connTx" presStyleLbl="parChTrans1D2" presStyleIdx="0" presStyleCnt="5"/>
      <dgm:spPr/>
    </dgm:pt>
    <dgm:pt modelId="{B6B080D9-534B-4EBE-B0AC-2ED3B062DD32}" type="pres">
      <dgm:prSet presAssocID="{CAFD643E-17DD-48C4-9C46-4A543E7ECBD1}" presName="root2" presStyleCnt="0"/>
      <dgm:spPr/>
    </dgm:pt>
    <dgm:pt modelId="{408338A1-1E1D-4E0A-ABB4-01CAD67445BC}" type="pres">
      <dgm:prSet presAssocID="{CAFD643E-17DD-48C4-9C46-4A543E7ECBD1}" presName="LevelTwoTextNode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988FC15-3691-4DC7-A6F9-B29964DC89AA}" type="pres">
      <dgm:prSet presAssocID="{CAFD643E-17DD-48C4-9C46-4A543E7ECBD1}" presName="level3hierChild" presStyleCnt="0"/>
      <dgm:spPr/>
    </dgm:pt>
    <dgm:pt modelId="{B9170DE0-DEE4-4306-8D2A-4C7717FD8705}" type="pres">
      <dgm:prSet presAssocID="{42146A2D-1BCD-4DD3-8D2F-9D5806510517}" presName="conn2-1" presStyleLbl="parChTrans1D3" presStyleIdx="0" presStyleCnt="5"/>
      <dgm:spPr/>
    </dgm:pt>
    <dgm:pt modelId="{1633EF58-AD4B-4534-BAA9-9C552FAED29D}" type="pres">
      <dgm:prSet presAssocID="{42146A2D-1BCD-4DD3-8D2F-9D5806510517}" presName="connTx" presStyleLbl="parChTrans1D3" presStyleIdx="0" presStyleCnt="5"/>
      <dgm:spPr/>
    </dgm:pt>
    <dgm:pt modelId="{1EBD7E99-11D9-4E79-A2BF-E7E900C4FE64}" type="pres">
      <dgm:prSet presAssocID="{C1180850-B8F7-4C83-B5F2-F92A87AB9CC3}" presName="root2" presStyleCnt="0"/>
      <dgm:spPr/>
    </dgm:pt>
    <dgm:pt modelId="{EEBA764F-5E9A-4D77-80D5-16086C9DAE01}" type="pres">
      <dgm:prSet presAssocID="{C1180850-B8F7-4C83-B5F2-F92A87AB9CC3}" presName="LevelTwoTextNode" presStyleLbl="node3" presStyleIdx="0" presStyleCnt="5" custScaleX="18304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63474AF-2926-4FCC-B861-55389EC49D32}" type="pres">
      <dgm:prSet presAssocID="{C1180850-B8F7-4C83-B5F2-F92A87AB9CC3}" presName="level3hierChild" presStyleCnt="0"/>
      <dgm:spPr/>
    </dgm:pt>
    <dgm:pt modelId="{7F01CB6C-B238-4C3B-80FD-D9FF0BAF4099}" type="pres">
      <dgm:prSet presAssocID="{CA687F71-185F-4556-9902-E891122D4AE4}" presName="conn2-1" presStyleLbl="parChTrans1D2" presStyleIdx="1" presStyleCnt="5"/>
      <dgm:spPr/>
    </dgm:pt>
    <dgm:pt modelId="{A41FB194-D005-4AFB-8E22-53B76A6177BD}" type="pres">
      <dgm:prSet presAssocID="{CA687F71-185F-4556-9902-E891122D4AE4}" presName="connTx" presStyleLbl="parChTrans1D2" presStyleIdx="1" presStyleCnt="5"/>
      <dgm:spPr/>
    </dgm:pt>
    <dgm:pt modelId="{EB03E77E-B135-4D97-80BB-A7B5F4BFBB40}" type="pres">
      <dgm:prSet presAssocID="{4125AA4C-DC63-4D7B-AE4D-EE7403DAF1C6}" presName="root2" presStyleCnt="0"/>
      <dgm:spPr/>
    </dgm:pt>
    <dgm:pt modelId="{762E2FFA-7255-4177-B3B2-6A40B8B220D1}" type="pres">
      <dgm:prSet presAssocID="{4125AA4C-DC63-4D7B-AE4D-EE7403DAF1C6}" presName="LevelTwoTextNode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39F83BC-5FC0-4E3B-BAB2-66A8CE0EF823}" type="pres">
      <dgm:prSet presAssocID="{4125AA4C-DC63-4D7B-AE4D-EE7403DAF1C6}" presName="level3hierChild" presStyleCnt="0"/>
      <dgm:spPr/>
    </dgm:pt>
    <dgm:pt modelId="{D243AD70-C079-49A7-BD79-9A9BB5045F96}" type="pres">
      <dgm:prSet presAssocID="{47B3CFDD-4B11-43B7-95B8-9C38FB744AE4}" presName="conn2-1" presStyleLbl="parChTrans1D3" presStyleIdx="1" presStyleCnt="5"/>
      <dgm:spPr/>
    </dgm:pt>
    <dgm:pt modelId="{C2E94D4B-ECB5-4241-84CE-BCBC24BE2FAF}" type="pres">
      <dgm:prSet presAssocID="{47B3CFDD-4B11-43B7-95B8-9C38FB744AE4}" presName="connTx" presStyleLbl="parChTrans1D3" presStyleIdx="1" presStyleCnt="5"/>
      <dgm:spPr/>
    </dgm:pt>
    <dgm:pt modelId="{FD3BD0D6-8B65-491D-94E5-2ACE10496155}" type="pres">
      <dgm:prSet presAssocID="{DDCA4993-3589-41E5-8BC4-9C6897F25BA0}" presName="root2" presStyleCnt="0"/>
      <dgm:spPr/>
    </dgm:pt>
    <dgm:pt modelId="{32E404EB-23C7-4CBC-85F9-E3CCF936DFA1}" type="pres">
      <dgm:prSet presAssocID="{DDCA4993-3589-41E5-8BC4-9C6897F25BA0}" presName="LevelTwoTextNode" presStyleLbl="node3" presStyleIdx="1" presStyleCnt="5" custScaleX="16158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E52C399-6C68-4006-929B-FA4B93B48437}" type="pres">
      <dgm:prSet presAssocID="{DDCA4993-3589-41E5-8BC4-9C6897F25BA0}" presName="level3hierChild" presStyleCnt="0"/>
      <dgm:spPr/>
    </dgm:pt>
    <dgm:pt modelId="{10072AC0-5A9D-47BB-A89F-823A71562262}" type="pres">
      <dgm:prSet presAssocID="{63FF53AA-2EC6-4B81-897B-E921F2CC742A}" presName="conn2-1" presStyleLbl="parChTrans1D2" presStyleIdx="2" presStyleCnt="5"/>
      <dgm:spPr/>
    </dgm:pt>
    <dgm:pt modelId="{49B828F0-0D46-4AB3-AB8D-128143BE86A4}" type="pres">
      <dgm:prSet presAssocID="{63FF53AA-2EC6-4B81-897B-E921F2CC742A}" presName="connTx" presStyleLbl="parChTrans1D2" presStyleIdx="2" presStyleCnt="5"/>
      <dgm:spPr/>
    </dgm:pt>
    <dgm:pt modelId="{0C1AF464-DE83-498F-B57A-1C0F28B4B45E}" type="pres">
      <dgm:prSet presAssocID="{C5B8EBFC-20C9-44FE-87BE-F14FC539A15A}" presName="root2" presStyleCnt="0"/>
      <dgm:spPr/>
    </dgm:pt>
    <dgm:pt modelId="{9DB3370B-00B3-4782-BD30-602F35D43763}" type="pres">
      <dgm:prSet presAssocID="{C5B8EBFC-20C9-44FE-87BE-F14FC539A15A}" presName="LevelTwoTextNode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6924F1B-5004-45C8-96E5-24701C7E9987}" type="pres">
      <dgm:prSet presAssocID="{C5B8EBFC-20C9-44FE-87BE-F14FC539A15A}" presName="level3hierChild" presStyleCnt="0"/>
      <dgm:spPr/>
    </dgm:pt>
    <dgm:pt modelId="{6CAFD544-0841-4A91-8D3A-7504494B8BE0}" type="pres">
      <dgm:prSet presAssocID="{DC629D1C-816F-4269-91E0-33E9E97A70BE}" presName="conn2-1" presStyleLbl="parChTrans1D3" presStyleIdx="2" presStyleCnt="5"/>
      <dgm:spPr/>
    </dgm:pt>
    <dgm:pt modelId="{BCD4F948-3902-42F0-8AE2-9B79E4448740}" type="pres">
      <dgm:prSet presAssocID="{DC629D1C-816F-4269-91E0-33E9E97A70BE}" presName="connTx" presStyleLbl="parChTrans1D3" presStyleIdx="2" presStyleCnt="5"/>
      <dgm:spPr/>
    </dgm:pt>
    <dgm:pt modelId="{AF953E9F-471B-40BB-8D4F-8A64DEFBEAF9}" type="pres">
      <dgm:prSet presAssocID="{95B9F30B-7968-4395-9DFD-629220C33650}" presName="root2" presStyleCnt="0"/>
      <dgm:spPr/>
    </dgm:pt>
    <dgm:pt modelId="{8234696D-9CEB-4BC8-B214-55B85E077924}" type="pres">
      <dgm:prSet presAssocID="{95B9F30B-7968-4395-9DFD-629220C33650}" presName="LevelTwoTextNode" presStyleLbl="node3" presStyleIdx="2" presStyleCnt="5" custScaleX="22432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69046C1-625C-4B31-97F7-18A67B02FA93}" type="pres">
      <dgm:prSet presAssocID="{95B9F30B-7968-4395-9DFD-629220C33650}" presName="level3hierChild" presStyleCnt="0"/>
      <dgm:spPr/>
    </dgm:pt>
    <dgm:pt modelId="{CD2DD833-7381-4A6E-9C66-76AA2178BCA6}" type="pres">
      <dgm:prSet presAssocID="{53EC08DF-1F7E-4848-A922-2FE9D41FD239}" presName="conn2-1" presStyleLbl="parChTrans1D2" presStyleIdx="3" presStyleCnt="5"/>
      <dgm:spPr/>
    </dgm:pt>
    <dgm:pt modelId="{56DF41B1-5C0E-4A53-ACE0-9A35482F1ACC}" type="pres">
      <dgm:prSet presAssocID="{53EC08DF-1F7E-4848-A922-2FE9D41FD239}" presName="connTx" presStyleLbl="parChTrans1D2" presStyleIdx="3" presStyleCnt="5"/>
      <dgm:spPr/>
    </dgm:pt>
    <dgm:pt modelId="{F1CBE15D-AA22-47EF-A052-001D6268AF98}" type="pres">
      <dgm:prSet presAssocID="{D9CFDD39-3711-4CDF-AD0F-5AB2D60598B7}" presName="root2" presStyleCnt="0"/>
      <dgm:spPr/>
    </dgm:pt>
    <dgm:pt modelId="{43ED6587-3C48-4C4C-9753-CEA1DD54FC8C}" type="pres">
      <dgm:prSet presAssocID="{D9CFDD39-3711-4CDF-AD0F-5AB2D60598B7}" presName="LevelTwoTextNode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8DD1BF9-2EF2-4740-9A69-1D6B0AC5D9AD}" type="pres">
      <dgm:prSet presAssocID="{D9CFDD39-3711-4CDF-AD0F-5AB2D60598B7}" presName="level3hierChild" presStyleCnt="0"/>
      <dgm:spPr/>
    </dgm:pt>
    <dgm:pt modelId="{31B0CF62-81F8-4CE8-85D4-5272F9CB6D5C}" type="pres">
      <dgm:prSet presAssocID="{A08EA90F-991C-446C-BCF3-53C013D60DF3}" presName="conn2-1" presStyleLbl="parChTrans1D3" presStyleIdx="3" presStyleCnt="5"/>
      <dgm:spPr/>
    </dgm:pt>
    <dgm:pt modelId="{5B91C522-58E8-44ED-BF94-2384E83D2F5E}" type="pres">
      <dgm:prSet presAssocID="{A08EA90F-991C-446C-BCF3-53C013D60DF3}" presName="connTx" presStyleLbl="parChTrans1D3" presStyleIdx="3" presStyleCnt="5"/>
      <dgm:spPr/>
    </dgm:pt>
    <dgm:pt modelId="{0016BED2-FA5F-4267-81C7-B66E5FA4165F}" type="pres">
      <dgm:prSet presAssocID="{1A7E4706-421D-4A34-9BE4-28872CB28231}" presName="root2" presStyleCnt="0"/>
      <dgm:spPr/>
    </dgm:pt>
    <dgm:pt modelId="{C4287191-EA75-40DE-A5C8-1DD4CE0CA2FD}" type="pres">
      <dgm:prSet presAssocID="{1A7E4706-421D-4A34-9BE4-28872CB28231}" presName="LevelTwoTextNode" presStyleLbl="node3" presStyleIdx="3" presStyleCnt="5" custScaleX="13843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E10ED3C-C33D-4A5B-81E0-3C55078791DE}" type="pres">
      <dgm:prSet presAssocID="{1A7E4706-421D-4A34-9BE4-28872CB28231}" presName="level3hierChild" presStyleCnt="0"/>
      <dgm:spPr/>
    </dgm:pt>
    <dgm:pt modelId="{2DB037D2-C570-46BE-A4F1-7BFD7159B7E4}" type="pres">
      <dgm:prSet presAssocID="{89E911EE-F601-4046-B220-60F9B66C0864}" presName="conn2-1" presStyleLbl="parChTrans1D2" presStyleIdx="4" presStyleCnt="5"/>
      <dgm:spPr/>
    </dgm:pt>
    <dgm:pt modelId="{C0EA8F74-F66B-4BE9-A174-C34959C3F5D3}" type="pres">
      <dgm:prSet presAssocID="{89E911EE-F601-4046-B220-60F9B66C0864}" presName="connTx" presStyleLbl="parChTrans1D2" presStyleIdx="4" presStyleCnt="5"/>
      <dgm:spPr/>
    </dgm:pt>
    <dgm:pt modelId="{BBB3AA2C-B9A3-40D8-B8D1-F118D4579CAC}" type="pres">
      <dgm:prSet presAssocID="{451691F8-E836-4446-9D6A-7FAB41AB8D1F}" presName="root2" presStyleCnt="0"/>
      <dgm:spPr/>
    </dgm:pt>
    <dgm:pt modelId="{4C57C88D-5A2E-435F-9048-8D430358ED97}" type="pres">
      <dgm:prSet presAssocID="{451691F8-E836-4446-9D6A-7FAB41AB8D1F}" presName="LevelTwoTextNode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BBC354B-CB48-49A6-88CE-570109BBE0F5}" type="pres">
      <dgm:prSet presAssocID="{451691F8-E836-4446-9D6A-7FAB41AB8D1F}" presName="level3hierChild" presStyleCnt="0"/>
      <dgm:spPr/>
    </dgm:pt>
    <dgm:pt modelId="{E8023D79-1527-421F-B569-25509D91F936}" type="pres">
      <dgm:prSet presAssocID="{9864DD06-85A9-4BF1-BD14-5CBC1735C8FB}" presName="conn2-1" presStyleLbl="parChTrans1D3" presStyleIdx="4" presStyleCnt="5"/>
      <dgm:spPr/>
    </dgm:pt>
    <dgm:pt modelId="{930EDCFB-CD34-474E-9C63-3648457809AC}" type="pres">
      <dgm:prSet presAssocID="{9864DD06-85A9-4BF1-BD14-5CBC1735C8FB}" presName="connTx" presStyleLbl="parChTrans1D3" presStyleIdx="4" presStyleCnt="5"/>
      <dgm:spPr/>
    </dgm:pt>
    <dgm:pt modelId="{81CF177E-7A9B-4046-9C76-EF63DC8278A8}" type="pres">
      <dgm:prSet presAssocID="{513E2EB3-4BA6-422C-9612-79938565F650}" presName="root2" presStyleCnt="0"/>
      <dgm:spPr/>
    </dgm:pt>
    <dgm:pt modelId="{25991F65-C8FF-4648-B8D7-3C4D8DAFCDCE}" type="pres">
      <dgm:prSet presAssocID="{513E2EB3-4BA6-422C-9612-79938565F650}" presName="LevelTwoTextNode" presStyleLbl="node3" presStyleIdx="4" presStyleCnt="5" custScaleX="21576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1FFD125-6187-4E9F-A3A8-25D8A2D1079E}" type="pres">
      <dgm:prSet presAssocID="{513E2EB3-4BA6-422C-9612-79938565F650}" presName="level3hierChild" presStyleCnt="0"/>
      <dgm:spPr/>
    </dgm:pt>
  </dgm:ptLst>
  <dgm:cxnLst>
    <dgm:cxn modelId="{9B099840-CA64-44E0-867F-C1021F640B80}" type="presOf" srcId="{9864DD06-85A9-4BF1-BD14-5CBC1735C8FB}" destId="{930EDCFB-CD34-474E-9C63-3648457809AC}" srcOrd="1" destOrd="0" presId="urn:microsoft.com/office/officeart/2005/8/layout/hierarchy2"/>
    <dgm:cxn modelId="{F53DC3B2-AB93-43E8-B00A-81898C6427EB}" type="presOf" srcId="{A08EA90F-991C-446C-BCF3-53C013D60DF3}" destId="{31B0CF62-81F8-4CE8-85D4-5272F9CB6D5C}" srcOrd="0" destOrd="0" presId="urn:microsoft.com/office/officeart/2005/8/layout/hierarchy2"/>
    <dgm:cxn modelId="{7321D408-304D-40FB-B1D5-D7327DC4B0D6}" type="presOf" srcId="{53EC08DF-1F7E-4848-A922-2FE9D41FD239}" destId="{CD2DD833-7381-4A6E-9C66-76AA2178BCA6}" srcOrd="0" destOrd="0" presId="urn:microsoft.com/office/officeart/2005/8/layout/hierarchy2"/>
    <dgm:cxn modelId="{84D76EBF-B3CE-41E8-AE3B-609A6E663534}" type="presOf" srcId="{BD27A311-2EDB-4113-A577-F33598D7EAC2}" destId="{1C46FE97-80E1-4C06-BB47-06DD8BDCA01A}" srcOrd="0" destOrd="0" presId="urn:microsoft.com/office/officeart/2005/8/layout/hierarchy2"/>
    <dgm:cxn modelId="{9636CB30-2F74-43FA-B707-56EC39EADF38}" type="presOf" srcId="{63FF53AA-2EC6-4B81-897B-E921F2CC742A}" destId="{49B828F0-0D46-4AB3-AB8D-128143BE86A4}" srcOrd="1" destOrd="0" presId="urn:microsoft.com/office/officeart/2005/8/layout/hierarchy2"/>
    <dgm:cxn modelId="{E735B043-18EE-4564-96AD-832831B808BE}" type="presOf" srcId="{DC629D1C-816F-4269-91E0-33E9E97A70BE}" destId="{6CAFD544-0841-4A91-8D3A-7504494B8BE0}" srcOrd="0" destOrd="0" presId="urn:microsoft.com/office/officeart/2005/8/layout/hierarchy2"/>
    <dgm:cxn modelId="{A6C54347-FB6C-454E-B06E-E2C51F2F1823}" srcId="{451691F8-E836-4446-9D6A-7FAB41AB8D1F}" destId="{513E2EB3-4BA6-422C-9612-79938565F650}" srcOrd="0" destOrd="0" parTransId="{9864DD06-85A9-4BF1-BD14-5CBC1735C8FB}" sibTransId="{8DF2F84D-DAF4-4D49-A635-8830F71033A8}"/>
    <dgm:cxn modelId="{7B099856-5CDD-4AEC-BE44-CEFD2FEF50CD}" type="presOf" srcId="{CA687F71-185F-4556-9902-E891122D4AE4}" destId="{7F01CB6C-B238-4C3B-80FD-D9FF0BAF4099}" srcOrd="0" destOrd="0" presId="urn:microsoft.com/office/officeart/2005/8/layout/hierarchy2"/>
    <dgm:cxn modelId="{B92B0876-D99A-4C1D-858D-AF4B13D45F58}" srcId="{F5B27AE5-017F-42C0-9F34-A685CDB48DEE}" destId="{4125AA4C-DC63-4D7B-AE4D-EE7403DAF1C6}" srcOrd="1" destOrd="0" parTransId="{CA687F71-185F-4556-9902-E891122D4AE4}" sibTransId="{8BBB14C4-5F11-46A8-A190-C32861FCAF6F}"/>
    <dgm:cxn modelId="{53419508-3669-4C05-8E41-3EC759A312DE}" type="presOf" srcId="{95B9F30B-7968-4395-9DFD-629220C33650}" destId="{8234696D-9CEB-4BC8-B214-55B85E077924}" srcOrd="0" destOrd="0" presId="urn:microsoft.com/office/officeart/2005/8/layout/hierarchy2"/>
    <dgm:cxn modelId="{2FF6B807-8165-416A-A514-711C47592FFB}" type="presOf" srcId="{89E911EE-F601-4046-B220-60F9B66C0864}" destId="{2DB037D2-C570-46BE-A4F1-7BFD7159B7E4}" srcOrd="0" destOrd="0" presId="urn:microsoft.com/office/officeart/2005/8/layout/hierarchy2"/>
    <dgm:cxn modelId="{B6155F7C-70CC-4984-A6B7-96C0E437EAFB}" type="presOf" srcId="{F5B27AE5-017F-42C0-9F34-A685CDB48DEE}" destId="{20C93BFF-2DDE-48F4-A820-769CE6D92644}" srcOrd="0" destOrd="0" presId="urn:microsoft.com/office/officeart/2005/8/layout/hierarchy2"/>
    <dgm:cxn modelId="{B79F546D-2924-4D21-8A15-28F99B3B2E33}" type="presOf" srcId="{42146A2D-1BCD-4DD3-8D2F-9D5806510517}" destId="{B9170DE0-DEE4-4306-8D2A-4C7717FD8705}" srcOrd="0" destOrd="0" presId="urn:microsoft.com/office/officeart/2005/8/layout/hierarchy2"/>
    <dgm:cxn modelId="{A3BD788D-9155-40D9-B98C-39B5E8B4541B}" srcId="{F5B27AE5-017F-42C0-9F34-A685CDB48DEE}" destId="{451691F8-E836-4446-9D6A-7FAB41AB8D1F}" srcOrd="4" destOrd="0" parTransId="{89E911EE-F601-4046-B220-60F9B66C0864}" sibTransId="{F419C317-578B-439E-BE44-7B53CA0C3411}"/>
    <dgm:cxn modelId="{4C9E17AB-55E6-4408-A74E-B6649FB2D381}" type="presOf" srcId="{63FF53AA-2EC6-4B81-897B-E921F2CC742A}" destId="{10072AC0-5A9D-47BB-A89F-823A71562262}" srcOrd="0" destOrd="0" presId="urn:microsoft.com/office/officeart/2005/8/layout/hierarchy2"/>
    <dgm:cxn modelId="{CB653D29-4D4B-4341-8FE3-7F785BC1C017}" type="presOf" srcId="{CA687F71-185F-4556-9902-E891122D4AE4}" destId="{A41FB194-D005-4AFB-8E22-53B76A6177BD}" srcOrd="1" destOrd="0" presId="urn:microsoft.com/office/officeart/2005/8/layout/hierarchy2"/>
    <dgm:cxn modelId="{69E7945D-8699-42C1-B742-1DFDD213F8F3}" srcId="{F5B27AE5-017F-42C0-9F34-A685CDB48DEE}" destId="{C5B8EBFC-20C9-44FE-87BE-F14FC539A15A}" srcOrd="2" destOrd="0" parTransId="{63FF53AA-2EC6-4B81-897B-E921F2CC742A}" sibTransId="{D49D413B-91FF-4745-AA4D-C3F1DF87CEA5}"/>
    <dgm:cxn modelId="{B788910B-B6B5-485D-977A-2D1A9F0BE139}" srcId="{F23D8297-9B9D-4891-81AF-A56E93B4DB6F}" destId="{F5B27AE5-017F-42C0-9F34-A685CDB48DEE}" srcOrd="0" destOrd="0" parTransId="{07381DF8-5DC4-46D3-AC9E-C197DC64979F}" sibTransId="{05B60D7F-7CF6-4393-A37D-BD2F423772FF}"/>
    <dgm:cxn modelId="{0FA6A370-2008-427A-8535-C4F97D16C9D9}" srcId="{F5B27AE5-017F-42C0-9F34-A685CDB48DEE}" destId="{D9CFDD39-3711-4CDF-AD0F-5AB2D60598B7}" srcOrd="3" destOrd="0" parTransId="{53EC08DF-1F7E-4848-A922-2FE9D41FD239}" sibTransId="{7B628F5B-E829-42C0-AA56-409B341B5F44}"/>
    <dgm:cxn modelId="{D5067DC0-C536-4348-A0AC-AD5EC21A3115}" type="presOf" srcId="{D9CFDD39-3711-4CDF-AD0F-5AB2D60598B7}" destId="{43ED6587-3C48-4C4C-9753-CEA1DD54FC8C}" srcOrd="0" destOrd="0" presId="urn:microsoft.com/office/officeart/2005/8/layout/hierarchy2"/>
    <dgm:cxn modelId="{529DBC1A-8757-4119-9F7B-7D0E445535CF}" type="presOf" srcId="{DC629D1C-816F-4269-91E0-33E9E97A70BE}" destId="{BCD4F948-3902-42F0-8AE2-9B79E4448740}" srcOrd="1" destOrd="0" presId="urn:microsoft.com/office/officeart/2005/8/layout/hierarchy2"/>
    <dgm:cxn modelId="{17F79828-0133-4738-8476-4B70EBA1E624}" type="presOf" srcId="{53EC08DF-1F7E-4848-A922-2FE9D41FD239}" destId="{56DF41B1-5C0E-4A53-ACE0-9A35482F1ACC}" srcOrd="1" destOrd="0" presId="urn:microsoft.com/office/officeart/2005/8/layout/hierarchy2"/>
    <dgm:cxn modelId="{FFAE631C-6782-4D3A-A913-B48C1D86F538}" type="presOf" srcId="{451691F8-E836-4446-9D6A-7FAB41AB8D1F}" destId="{4C57C88D-5A2E-435F-9048-8D430358ED97}" srcOrd="0" destOrd="0" presId="urn:microsoft.com/office/officeart/2005/8/layout/hierarchy2"/>
    <dgm:cxn modelId="{989B8FAB-EEBB-4246-B064-4AB3B201DE27}" type="presOf" srcId="{47B3CFDD-4B11-43B7-95B8-9C38FB744AE4}" destId="{C2E94D4B-ECB5-4241-84CE-BCBC24BE2FAF}" srcOrd="1" destOrd="0" presId="urn:microsoft.com/office/officeart/2005/8/layout/hierarchy2"/>
    <dgm:cxn modelId="{ECC2C0ED-2ED1-4A62-9A5A-4CA57220E2B8}" type="presOf" srcId="{1A7E4706-421D-4A34-9BE4-28872CB28231}" destId="{C4287191-EA75-40DE-A5C8-1DD4CE0CA2FD}" srcOrd="0" destOrd="0" presId="urn:microsoft.com/office/officeart/2005/8/layout/hierarchy2"/>
    <dgm:cxn modelId="{E6BF1EB9-BB1A-4B6B-8CBE-38981AA9ABC3}" type="presOf" srcId="{C5B8EBFC-20C9-44FE-87BE-F14FC539A15A}" destId="{9DB3370B-00B3-4782-BD30-602F35D43763}" srcOrd="0" destOrd="0" presId="urn:microsoft.com/office/officeart/2005/8/layout/hierarchy2"/>
    <dgm:cxn modelId="{1244DFE7-9BDE-4471-AD3A-C87D5F387E67}" srcId="{F5B27AE5-017F-42C0-9F34-A685CDB48DEE}" destId="{CAFD643E-17DD-48C4-9C46-4A543E7ECBD1}" srcOrd="0" destOrd="0" parTransId="{BD27A311-2EDB-4113-A577-F33598D7EAC2}" sibTransId="{3FA18C5A-3721-458D-A6FD-65B1391079DE}"/>
    <dgm:cxn modelId="{4F930C49-80CA-4D6F-A3ED-2042496C15DB}" type="presOf" srcId="{CAFD643E-17DD-48C4-9C46-4A543E7ECBD1}" destId="{408338A1-1E1D-4E0A-ABB4-01CAD67445BC}" srcOrd="0" destOrd="0" presId="urn:microsoft.com/office/officeart/2005/8/layout/hierarchy2"/>
    <dgm:cxn modelId="{402F237A-4B4C-42CA-8EDE-FD0FF412B8DB}" srcId="{4125AA4C-DC63-4D7B-AE4D-EE7403DAF1C6}" destId="{DDCA4993-3589-41E5-8BC4-9C6897F25BA0}" srcOrd="0" destOrd="0" parTransId="{47B3CFDD-4B11-43B7-95B8-9C38FB744AE4}" sibTransId="{F7EDD26B-A79E-475B-A7DA-D0C237906CCA}"/>
    <dgm:cxn modelId="{2C7B0374-87D3-402F-B481-A168AA5D39EB}" type="presOf" srcId="{9864DD06-85A9-4BF1-BD14-5CBC1735C8FB}" destId="{E8023D79-1527-421F-B569-25509D91F936}" srcOrd="0" destOrd="0" presId="urn:microsoft.com/office/officeart/2005/8/layout/hierarchy2"/>
    <dgm:cxn modelId="{EE7F682D-87B2-4683-AAF4-9278FCA2B5F8}" type="presOf" srcId="{F23D8297-9B9D-4891-81AF-A56E93B4DB6F}" destId="{465433EC-729B-49F8-B0BB-396716F4F5E0}" srcOrd="0" destOrd="0" presId="urn:microsoft.com/office/officeart/2005/8/layout/hierarchy2"/>
    <dgm:cxn modelId="{523E438F-1127-42E6-A7B8-DF936DF78607}" srcId="{D9CFDD39-3711-4CDF-AD0F-5AB2D60598B7}" destId="{1A7E4706-421D-4A34-9BE4-28872CB28231}" srcOrd="0" destOrd="0" parTransId="{A08EA90F-991C-446C-BCF3-53C013D60DF3}" sibTransId="{E9705E3F-3AF1-401E-8C68-8EB3A3DB07ED}"/>
    <dgm:cxn modelId="{41FD4EE9-CD2D-472A-9C2C-80466E59F331}" type="presOf" srcId="{4125AA4C-DC63-4D7B-AE4D-EE7403DAF1C6}" destId="{762E2FFA-7255-4177-B3B2-6A40B8B220D1}" srcOrd="0" destOrd="0" presId="urn:microsoft.com/office/officeart/2005/8/layout/hierarchy2"/>
    <dgm:cxn modelId="{592D08C8-08FF-4D44-821B-1AC0B5A59E63}" type="presOf" srcId="{BD27A311-2EDB-4113-A577-F33598D7EAC2}" destId="{FBEE0E8D-B5CA-4771-85D8-713B7E23F50B}" srcOrd="1" destOrd="0" presId="urn:microsoft.com/office/officeart/2005/8/layout/hierarchy2"/>
    <dgm:cxn modelId="{5A268E77-1D10-494F-9425-55176F63A9B0}" type="presOf" srcId="{C1180850-B8F7-4C83-B5F2-F92A87AB9CC3}" destId="{EEBA764F-5E9A-4D77-80D5-16086C9DAE01}" srcOrd="0" destOrd="0" presId="urn:microsoft.com/office/officeart/2005/8/layout/hierarchy2"/>
    <dgm:cxn modelId="{AAD372B1-8C82-4631-9895-F1D6ED07D235}" srcId="{CAFD643E-17DD-48C4-9C46-4A543E7ECBD1}" destId="{C1180850-B8F7-4C83-B5F2-F92A87AB9CC3}" srcOrd="0" destOrd="0" parTransId="{42146A2D-1BCD-4DD3-8D2F-9D5806510517}" sibTransId="{83453A68-2BDB-446D-A622-9B9F74BE7E4B}"/>
    <dgm:cxn modelId="{7C2929EF-0B0B-4B02-978A-36B8C96669FA}" type="presOf" srcId="{42146A2D-1BCD-4DD3-8D2F-9D5806510517}" destId="{1633EF58-AD4B-4534-BAA9-9C552FAED29D}" srcOrd="1" destOrd="0" presId="urn:microsoft.com/office/officeart/2005/8/layout/hierarchy2"/>
    <dgm:cxn modelId="{92310D8A-1D17-42C7-B0B6-A7761AD78D1C}" type="presOf" srcId="{513E2EB3-4BA6-422C-9612-79938565F650}" destId="{25991F65-C8FF-4648-B8D7-3C4D8DAFCDCE}" srcOrd="0" destOrd="0" presId="urn:microsoft.com/office/officeart/2005/8/layout/hierarchy2"/>
    <dgm:cxn modelId="{744B1513-915E-4E99-9BC3-B686BCF84355}" type="presOf" srcId="{A08EA90F-991C-446C-BCF3-53C013D60DF3}" destId="{5B91C522-58E8-44ED-BF94-2384E83D2F5E}" srcOrd="1" destOrd="0" presId="urn:microsoft.com/office/officeart/2005/8/layout/hierarchy2"/>
    <dgm:cxn modelId="{F2FB9B48-258C-4D15-89F9-99DCA2C9304B}" type="presOf" srcId="{DDCA4993-3589-41E5-8BC4-9C6897F25BA0}" destId="{32E404EB-23C7-4CBC-85F9-E3CCF936DFA1}" srcOrd="0" destOrd="0" presId="urn:microsoft.com/office/officeart/2005/8/layout/hierarchy2"/>
    <dgm:cxn modelId="{34F85211-0F58-4EB5-BF45-BCC833A341A0}" type="presOf" srcId="{89E911EE-F601-4046-B220-60F9B66C0864}" destId="{C0EA8F74-F66B-4BE9-A174-C34959C3F5D3}" srcOrd="1" destOrd="0" presId="urn:microsoft.com/office/officeart/2005/8/layout/hierarchy2"/>
    <dgm:cxn modelId="{CE63EA7D-FFCC-4052-AF5E-19C51D5A5555}" srcId="{C5B8EBFC-20C9-44FE-87BE-F14FC539A15A}" destId="{95B9F30B-7968-4395-9DFD-629220C33650}" srcOrd="0" destOrd="0" parTransId="{DC629D1C-816F-4269-91E0-33E9E97A70BE}" sibTransId="{979C9445-187E-4A8C-999B-8B3DB197BC75}"/>
    <dgm:cxn modelId="{462A46FC-1190-4711-ACDB-FDA542768CCD}" type="presOf" srcId="{47B3CFDD-4B11-43B7-95B8-9C38FB744AE4}" destId="{D243AD70-C079-49A7-BD79-9A9BB5045F96}" srcOrd="0" destOrd="0" presId="urn:microsoft.com/office/officeart/2005/8/layout/hierarchy2"/>
    <dgm:cxn modelId="{2A850A3C-A55D-485A-A5FF-48C842A4F6BF}" type="presParOf" srcId="{465433EC-729B-49F8-B0BB-396716F4F5E0}" destId="{33DC52AA-4158-4746-A451-8C268E02207C}" srcOrd="0" destOrd="0" presId="urn:microsoft.com/office/officeart/2005/8/layout/hierarchy2"/>
    <dgm:cxn modelId="{20F84893-912D-4AAA-9091-BE8D575A0D8E}" type="presParOf" srcId="{33DC52AA-4158-4746-A451-8C268E02207C}" destId="{20C93BFF-2DDE-48F4-A820-769CE6D92644}" srcOrd="0" destOrd="0" presId="urn:microsoft.com/office/officeart/2005/8/layout/hierarchy2"/>
    <dgm:cxn modelId="{85F1D07E-FE8A-4395-9BDF-79D89A59240C}" type="presParOf" srcId="{33DC52AA-4158-4746-A451-8C268E02207C}" destId="{D37CA6F5-CD1C-4DFC-BDBB-C0D397BBFACB}" srcOrd="1" destOrd="0" presId="urn:microsoft.com/office/officeart/2005/8/layout/hierarchy2"/>
    <dgm:cxn modelId="{A94EC083-4722-4625-8F8B-8C9D403CECBC}" type="presParOf" srcId="{D37CA6F5-CD1C-4DFC-BDBB-C0D397BBFACB}" destId="{1C46FE97-80E1-4C06-BB47-06DD8BDCA01A}" srcOrd="0" destOrd="0" presId="urn:microsoft.com/office/officeart/2005/8/layout/hierarchy2"/>
    <dgm:cxn modelId="{FD89A7B0-1491-42E2-87BA-1401141FBE98}" type="presParOf" srcId="{1C46FE97-80E1-4C06-BB47-06DD8BDCA01A}" destId="{FBEE0E8D-B5CA-4771-85D8-713B7E23F50B}" srcOrd="0" destOrd="0" presId="urn:microsoft.com/office/officeart/2005/8/layout/hierarchy2"/>
    <dgm:cxn modelId="{C5FD4F74-A706-4D7D-BCE5-BD0B895DC739}" type="presParOf" srcId="{D37CA6F5-CD1C-4DFC-BDBB-C0D397BBFACB}" destId="{B6B080D9-534B-4EBE-B0AC-2ED3B062DD32}" srcOrd="1" destOrd="0" presId="urn:microsoft.com/office/officeart/2005/8/layout/hierarchy2"/>
    <dgm:cxn modelId="{42BC583F-E2C0-4498-A5CA-F00B41BCE58E}" type="presParOf" srcId="{B6B080D9-534B-4EBE-B0AC-2ED3B062DD32}" destId="{408338A1-1E1D-4E0A-ABB4-01CAD67445BC}" srcOrd="0" destOrd="0" presId="urn:microsoft.com/office/officeart/2005/8/layout/hierarchy2"/>
    <dgm:cxn modelId="{22B1F350-BF8F-4C24-B71B-2F94000B8CAD}" type="presParOf" srcId="{B6B080D9-534B-4EBE-B0AC-2ED3B062DD32}" destId="{3988FC15-3691-4DC7-A6F9-B29964DC89AA}" srcOrd="1" destOrd="0" presId="urn:microsoft.com/office/officeart/2005/8/layout/hierarchy2"/>
    <dgm:cxn modelId="{A6A7FE18-F92F-4902-9BA0-EF996C109D11}" type="presParOf" srcId="{3988FC15-3691-4DC7-A6F9-B29964DC89AA}" destId="{B9170DE0-DEE4-4306-8D2A-4C7717FD8705}" srcOrd="0" destOrd="0" presId="urn:microsoft.com/office/officeart/2005/8/layout/hierarchy2"/>
    <dgm:cxn modelId="{F0CC73E6-A9A0-417A-9B2A-B6E032191610}" type="presParOf" srcId="{B9170DE0-DEE4-4306-8D2A-4C7717FD8705}" destId="{1633EF58-AD4B-4534-BAA9-9C552FAED29D}" srcOrd="0" destOrd="0" presId="urn:microsoft.com/office/officeart/2005/8/layout/hierarchy2"/>
    <dgm:cxn modelId="{50063AE9-D488-47FD-B4D7-B29F12F9AE8B}" type="presParOf" srcId="{3988FC15-3691-4DC7-A6F9-B29964DC89AA}" destId="{1EBD7E99-11D9-4E79-A2BF-E7E900C4FE64}" srcOrd="1" destOrd="0" presId="urn:microsoft.com/office/officeart/2005/8/layout/hierarchy2"/>
    <dgm:cxn modelId="{90BECBB9-3B0C-490B-859F-FD7A06809877}" type="presParOf" srcId="{1EBD7E99-11D9-4E79-A2BF-E7E900C4FE64}" destId="{EEBA764F-5E9A-4D77-80D5-16086C9DAE01}" srcOrd="0" destOrd="0" presId="urn:microsoft.com/office/officeart/2005/8/layout/hierarchy2"/>
    <dgm:cxn modelId="{2842A128-26C2-4A72-B439-377EB51B58B5}" type="presParOf" srcId="{1EBD7E99-11D9-4E79-A2BF-E7E900C4FE64}" destId="{D63474AF-2926-4FCC-B861-55389EC49D32}" srcOrd="1" destOrd="0" presId="urn:microsoft.com/office/officeart/2005/8/layout/hierarchy2"/>
    <dgm:cxn modelId="{4F26F92D-0351-407E-B0F0-5BC760B127E0}" type="presParOf" srcId="{D37CA6F5-CD1C-4DFC-BDBB-C0D397BBFACB}" destId="{7F01CB6C-B238-4C3B-80FD-D9FF0BAF4099}" srcOrd="2" destOrd="0" presId="urn:microsoft.com/office/officeart/2005/8/layout/hierarchy2"/>
    <dgm:cxn modelId="{F9BC267A-8734-4B21-ADAB-65079B35CDE6}" type="presParOf" srcId="{7F01CB6C-B238-4C3B-80FD-D9FF0BAF4099}" destId="{A41FB194-D005-4AFB-8E22-53B76A6177BD}" srcOrd="0" destOrd="0" presId="urn:microsoft.com/office/officeart/2005/8/layout/hierarchy2"/>
    <dgm:cxn modelId="{34D080BF-5E3F-4A69-91A1-5FB1F74A5AE2}" type="presParOf" srcId="{D37CA6F5-CD1C-4DFC-BDBB-C0D397BBFACB}" destId="{EB03E77E-B135-4D97-80BB-A7B5F4BFBB40}" srcOrd="3" destOrd="0" presId="urn:microsoft.com/office/officeart/2005/8/layout/hierarchy2"/>
    <dgm:cxn modelId="{70178CAE-2C0F-4CCC-82CB-1B98F4D16D8B}" type="presParOf" srcId="{EB03E77E-B135-4D97-80BB-A7B5F4BFBB40}" destId="{762E2FFA-7255-4177-B3B2-6A40B8B220D1}" srcOrd="0" destOrd="0" presId="urn:microsoft.com/office/officeart/2005/8/layout/hierarchy2"/>
    <dgm:cxn modelId="{52147D2C-947D-4390-BA2B-C51A463C30B5}" type="presParOf" srcId="{EB03E77E-B135-4D97-80BB-A7B5F4BFBB40}" destId="{B39F83BC-5FC0-4E3B-BAB2-66A8CE0EF823}" srcOrd="1" destOrd="0" presId="urn:microsoft.com/office/officeart/2005/8/layout/hierarchy2"/>
    <dgm:cxn modelId="{912FFA9D-3A80-42AF-AAC1-99D80EAC9C0A}" type="presParOf" srcId="{B39F83BC-5FC0-4E3B-BAB2-66A8CE0EF823}" destId="{D243AD70-C079-49A7-BD79-9A9BB5045F96}" srcOrd="0" destOrd="0" presId="urn:microsoft.com/office/officeart/2005/8/layout/hierarchy2"/>
    <dgm:cxn modelId="{47E7B5D1-1882-4598-AB8D-97CE20175794}" type="presParOf" srcId="{D243AD70-C079-49A7-BD79-9A9BB5045F96}" destId="{C2E94D4B-ECB5-4241-84CE-BCBC24BE2FAF}" srcOrd="0" destOrd="0" presId="urn:microsoft.com/office/officeart/2005/8/layout/hierarchy2"/>
    <dgm:cxn modelId="{17A6E70D-FD9F-4DE4-9E2C-7499E108BC8F}" type="presParOf" srcId="{B39F83BC-5FC0-4E3B-BAB2-66A8CE0EF823}" destId="{FD3BD0D6-8B65-491D-94E5-2ACE10496155}" srcOrd="1" destOrd="0" presId="urn:microsoft.com/office/officeart/2005/8/layout/hierarchy2"/>
    <dgm:cxn modelId="{352457F0-F6E7-4766-9F71-EB6E4C07397F}" type="presParOf" srcId="{FD3BD0D6-8B65-491D-94E5-2ACE10496155}" destId="{32E404EB-23C7-4CBC-85F9-E3CCF936DFA1}" srcOrd="0" destOrd="0" presId="urn:microsoft.com/office/officeart/2005/8/layout/hierarchy2"/>
    <dgm:cxn modelId="{E441C813-DA9E-460D-A08E-199D16F8F5EB}" type="presParOf" srcId="{FD3BD0D6-8B65-491D-94E5-2ACE10496155}" destId="{0E52C399-6C68-4006-929B-FA4B93B48437}" srcOrd="1" destOrd="0" presId="urn:microsoft.com/office/officeart/2005/8/layout/hierarchy2"/>
    <dgm:cxn modelId="{E5BD88FB-F318-4904-A6A9-0EF174B21EC7}" type="presParOf" srcId="{D37CA6F5-CD1C-4DFC-BDBB-C0D397BBFACB}" destId="{10072AC0-5A9D-47BB-A89F-823A71562262}" srcOrd="4" destOrd="0" presId="urn:microsoft.com/office/officeart/2005/8/layout/hierarchy2"/>
    <dgm:cxn modelId="{711C9C10-DF48-4EC4-BBDC-66423A348686}" type="presParOf" srcId="{10072AC0-5A9D-47BB-A89F-823A71562262}" destId="{49B828F0-0D46-4AB3-AB8D-128143BE86A4}" srcOrd="0" destOrd="0" presId="urn:microsoft.com/office/officeart/2005/8/layout/hierarchy2"/>
    <dgm:cxn modelId="{B0639596-A01E-426A-9E1C-5877FD2DC428}" type="presParOf" srcId="{D37CA6F5-CD1C-4DFC-BDBB-C0D397BBFACB}" destId="{0C1AF464-DE83-498F-B57A-1C0F28B4B45E}" srcOrd="5" destOrd="0" presId="urn:microsoft.com/office/officeart/2005/8/layout/hierarchy2"/>
    <dgm:cxn modelId="{8B86DD5C-CB73-417D-BA46-E2D212F31072}" type="presParOf" srcId="{0C1AF464-DE83-498F-B57A-1C0F28B4B45E}" destId="{9DB3370B-00B3-4782-BD30-602F35D43763}" srcOrd="0" destOrd="0" presId="urn:microsoft.com/office/officeart/2005/8/layout/hierarchy2"/>
    <dgm:cxn modelId="{B4F83DE3-D04B-4D60-9B9E-CFFF76519A1F}" type="presParOf" srcId="{0C1AF464-DE83-498F-B57A-1C0F28B4B45E}" destId="{F6924F1B-5004-45C8-96E5-24701C7E9987}" srcOrd="1" destOrd="0" presId="urn:microsoft.com/office/officeart/2005/8/layout/hierarchy2"/>
    <dgm:cxn modelId="{30C7AC19-0EB7-45C6-8588-3023B9C683ED}" type="presParOf" srcId="{F6924F1B-5004-45C8-96E5-24701C7E9987}" destId="{6CAFD544-0841-4A91-8D3A-7504494B8BE0}" srcOrd="0" destOrd="0" presId="urn:microsoft.com/office/officeart/2005/8/layout/hierarchy2"/>
    <dgm:cxn modelId="{FFFBE69D-173D-4C0E-B86C-D2C5D67C7B6C}" type="presParOf" srcId="{6CAFD544-0841-4A91-8D3A-7504494B8BE0}" destId="{BCD4F948-3902-42F0-8AE2-9B79E4448740}" srcOrd="0" destOrd="0" presId="urn:microsoft.com/office/officeart/2005/8/layout/hierarchy2"/>
    <dgm:cxn modelId="{E81A18CC-3EB0-4765-B5E6-75F4680D4926}" type="presParOf" srcId="{F6924F1B-5004-45C8-96E5-24701C7E9987}" destId="{AF953E9F-471B-40BB-8D4F-8A64DEFBEAF9}" srcOrd="1" destOrd="0" presId="urn:microsoft.com/office/officeart/2005/8/layout/hierarchy2"/>
    <dgm:cxn modelId="{B17B6896-93B8-4DE9-895B-3B496781BA8E}" type="presParOf" srcId="{AF953E9F-471B-40BB-8D4F-8A64DEFBEAF9}" destId="{8234696D-9CEB-4BC8-B214-55B85E077924}" srcOrd="0" destOrd="0" presId="urn:microsoft.com/office/officeart/2005/8/layout/hierarchy2"/>
    <dgm:cxn modelId="{8875AE00-D2F4-49ED-93C9-B611F6C0B452}" type="presParOf" srcId="{AF953E9F-471B-40BB-8D4F-8A64DEFBEAF9}" destId="{869046C1-625C-4B31-97F7-18A67B02FA93}" srcOrd="1" destOrd="0" presId="urn:microsoft.com/office/officeart/2005/8/layout/hierarchy2"/>
    <dgm:cxn modelId="{22182965-3BDB-42D3-8007-FAA7EB832026}" type="presParOf" srcId="{D37CA6F5-CD1C-4DFC-BDBB-C0D397BBFACB}" destId="{CD2DD833-7381-4A6E-9C66-76AA2178BCA6}" srcOrd="6" destOrd="0" presId="urn:microsoft.com/office/officeart/2005/8/layout/hierarchy2"/>
    <dgm:cxn modelId="{D676535D-DE2B-4E4A-9E90-54782E2EA322}" type="presParOf" srcId="{CD2DD833-7381-4A6E-9C66-76AA2178BCA6}" destId="{56DF41B1-5C0E-4A53-ACE0-9A35482F1ACC}" srcOrd="0" destOrd="0" presId="urn:microsoft.com/office/officeart/2005/8/layout/hierarchy2"/>
    <dgm:cxn modelId="{7316DF54-2415-4327-93CB-D9ABAD27CEE1}" type="presParOf" srcId="{D37CA6F5-CD1C-4DFC-BDBB-C0D397BBFACB}" destId="{F1CBE15D-AA22-47EF-A052-001D6268AF98}" srcOrd="7" destOrd="0" presId="urn:microsoft.com/office/officeart/2005/8/layout/hierarchy2"/>
    <dgm:cxn modelId="{B7191C5C-3BE2-4D52-991B-3D3AE3402D7F}" type="presParOf" srcId="{F1CBE15D-AA22-47EF-A052-001D6268AF98}" destId="{43ED6587-3C48-4C4C-9753-CEA1DD54FC8C}" srcOrd="0" destOrd="0" presId="urn:microsoft.com/office/officeart/2005/8/layout/hierarchy2"/>
    <dgm:cxn modelId="{6A008383-1E17-4772-8A5D-79081213B03B}" type="presParOf" srcId="{F1CBE15D-AA22-47EF-A052-001D6268AF98}" destId="{C8DD1BF9-2EF2-4740-9A69-1D6B0AC5D9AD}" srcOrd="1" destOrd="0" presId="urn:microsoft.com/office/officeart/2005/8/layout/hierarchy2"/>
    <dgm:cxn modelId="{66E734B9-8B3C-4CA0-B150-DB5DD832EA4B}" type="presParOf" srcId="{C8DD1BF9-2EF2-4740-9A69-1D6B0AC5D9AD}" destId="{31B0CF62-81F8-4CE8-85D4-5272F9CB6D5C}" srcOrd="0" destOrd="0" presId="urn:microsoft.com/office/officeart/2005/8/layout/hierarchy2"/>
    <dgm:cxn modelId="{5D98C7F1-2D91-4069-9800-F69D526413AE}" type="presParOf" srcId="{31B0CF62-81F8-4CE8-85D4-5272F9CB6D5C}" destId="{5B91C522-58E8-44ED-BF94-2384E83D2F5E}" srcOrd="0" destOrd="0" presId="urn:microsoft.com/office/officeart/2005/8/layout/hierarchy2"/>
    <dgm:cxn modelId="{5124BA21-C594-436D-A959-0E35A1214D79}" type="presParOf" srcId="{C8DD1BF9-2EF2-4740-9A69-1D6B0AC5D9AD}" destId="{0016BED2-FA5F-4267-81C7-B66E5FA4165F}" srcOrd="1" destOrd="0" presId="urn:microsoft.com/office/officeart/2005/8/layout/hierarchy2"/>
    <dgm:cxn modelId="{109C762B-6DB2-44A4-A2FF-47EF75CE7284}" type="presParOf" srcId="{0016BED2-FA5F-4267-81C7-B66E5FA4165F}" destId="{C4287191-EA75-40DE-A5C8-1DD4CE0CA2FD}" srcOrd="0" destOrd="0" presId="urn:microsoft.com/office/officeart/2005/8/layout/hierarchy2"/>
    <dgm:cxn modelId="{E2089408-7933-4143-B0CC-A116B2B21F5D}" type="presParOf" srcId="{0016BED2-FA5F-4267-81C7-B66E5FA4165F}" destId="{DE10ED3C-C33D-4A5B-81E0-3C55078791DE}" srcOrd="1" destOrd="0" presId="urn:microsoft.com/office/officeart/2005/8/layout/hierarchy2"/>
    <dgm:cxn modelId="{1AAF3E98-76EC-484E-81BA-1519764EEA26}" type="presParOf" srcId="{D37CA6F5-CD1C-4DFC-BDBB-C0D397BBFACB}" destId="{2DB037D2-C570-46BE-A4F1-7BFD7159B7E4}" srcOrd="8" destOrd="0" presId="urn:microsoft.com/office/officeart/2005/8/layout/hierarchy2"/>
    <dgm:cxn modelId="{4AE1D627-1486-44B1-914A-43E017109DD4}" type="presParOf" srcId="{2DB037D2-C570-46BE-A4F1-7BFD7159B7E4}" destId="{C0EA8F74-F66B-4BE9-A174-C34959C3F5D3}" srcOrd="0" destOrd="0" presId="urn:microsoft.com/office/officeart/2005/8/layout/hierarchy2"/>
    <dgm:cxn modelId="{01D025F1-E2BF-44F9-A6A5-626AF33BF498}" type="presParOf" srcId="{D37CA6F5-CD1C-4DFC-BDBB-C0D397BBFACB}" destId="{BBB3AA2C-B9A3-40D8-B8D1-F118D4579CAC}" srcOrd="9" destOrd="0" presId="urn:microsoft.com/office/officeart/2005/8/layout/hierarchy2"/>
    <dgm:cxn modelId="{E39B1A63-5339-4DD8-B453-750998414EFA}" type="presParOf" srcId="{BBB3AA2C-B9A3-40D8-B8D1-F118D4579CAC}" destId="{4C57C88D-5A2E-435F-9048-8D430358ED97}" srcOrd="0" destOrd="0" presId="urn:microsoft.com/office/officeart/2005/8/layout/hierarchy2"/>
    <dgm:cxn modelId="{9F16FE63-E833-4B16-AB27-36080D9CCB3D}" type="presParOf" srcId="{BBB3AA2C-B9A3-40D8-B8D1-F118D4579CAC}" destId="{CBBC354B-CB48-49A6-88CE-570109BBE0F5}" srcOrd="1" destOrd="0" presId="urn:microsoft.com/office/officeart/2005/8/layout/hierarchy2"/>
    <dgm:cxn modelId="{3BD42485-0F9C-467C-AF94-2D92964947AD}" type="presParOf" srcId="{CBBC354B-CB48-49A6-88CE-570109BBE0F5}" destId="{E8023D79-1527-421F-B569-25509D91F936}" srcOrd="0" destOrd="0" presId="urn:microsoft.com/office/officeart/2005/8/layout/hierarchy2"/>
    <dgm:cxn modelId="{F60D5803-446B-48D9-AD97-610A9B66DA5B}" type="presParOf" srcId="{E8023D79-1527-421F-B569-25509D91F936}" destId="{930EDCFB-CD34-474E-9C63-3648457809AC}" srcOrd="0" destOrd="0" presId="urn:microsoft.com/office/officeart/2005/8/layout/hierarchy2"/>
    <dgm:cxn modelId="{E52FFE1E-4DC6-414F-834D-7D5903817AC4}" type="presParOf" srcId="{CBBC354B-CB48-49A6-88CE-570109BBE0F5}" destId="{81CF177E-7A9B-4046-9C76-EF63DC8278A8}" srcOrd="1" destOrd="0" presId="urn:microsoft.com/office/officeart/2005/8/layout/hierarchy2"/>
    <dgm:cxn modelId="{DA3EEC83-810F-4E49-9639-59B75EF73472}" type="presParOf" srcId="{81CF177E-7A9B-4046-9C76-EF63DC8278A8}" destId="{25991F65-C8FF-4648-B8D7-3C4D8DAFCDCE}" srcOrd="0" destOrd="0" presId="urn:microsoft.com/office/officeart/2005/8/layout/hierarchy2"/>
    <dgm:cxn modelId="{753FF2FA-45EA-4974-8877-ACDE2A6DB8C2}" type="presParOf" srcId="{81CF177E-7A9B-4046-9C76-EF63DC8278A8}" destId="{C1FFD125-6187-4E9F-A3A8-25D8A2D1079E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6AF762-684C-45D3-833E-45FDDD589CA2}">
      <dsp:nvSpPr>
        <dsp:cNvPr id="0" name=""/>
        <dsp:cNvSpPr/>
      </dsp:nvSpPr>
      <dsp:spPr>
        <a:xfrm>
          <a:off x="6274287" y="3010346"/>
          <a:ext cx="91440" cy="67256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7256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C94CED-44F3-4B51-9DB8-49A192897D26}">
      <dsp:nvSpPr>
        <dsp:cNvPr id="0" name=""/>
        <dsp:cNvSpPr/>
      </dsp:nvSpPr>
      <dsp:spPr>
        <a:xfrm>
          <a:off x="4201353" y="869307"/>
          <a:ext cx="2118654" cy="6725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8335"/>
              </a:lnTo>
              <a:lnTo>
                <a:pt x="2118654" y="458335"/>
              </a:lnTo>
              <a:lnTo>
                <a:pt x="2118654" y="67256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573353-A24D-4959-B802-56951BA2EFF9}">
      <dsp:nvSpPr>
        <dsp:cNvPr id="0" name=""/>
        <dsp:cNvSpPr/>
      </dsp:nvSpPr>
      <dsp:spPr>
        <a:xfrm>
          <a:off x="2036978" y="3010346"/>
          <a:ext cx="91440" cy="67256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7256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876FAC-51E3-4EB0-B217-838D7987C791}">
      <dsp:nvSpPr>
        <dsp:cNvPr id="0" name=""/>
        <dsp:cNvSpPr/>
      </dsp:nvSpPr>
      <dsp:spPr>
        <a:xfrm>
          <a:off x="2082698" y="869307"/>
          <a:ext cx="2118654" cy="672567"/>
        </a:xfrm>
        <a:custGeom>
          <a:avLst/>
          <a:gdLst/>
          <a:ahLst/>
          <a:cxnLst/>
          <a:rect l="0" t="0" r="0" b="0"/>
          <a:pathLst>
            <a:path>
              <a:moveTo>
                <a:pt x="2118654" y="0"/>
              </a:moveTo>
              <a:lnTo>
                <a:pt x="2118654" y="458335"/>
              </a:lnTo>
              <a:lnTo>
                <a:pt x="0" y="458335"/>
              </a:lnTo>
              <a:lnTo>
                <a:pt x="0" y="67256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048BCC-450A-4578-91DA-E5D256BEE9B5}">
      <dsp:nvSpPr>
        <dsp:cNvPr id="0" name=""/>
        <dsp:cNvSpPr/>
      </dsp:nvSpPr>
      <dsp:spPr>
        <a:xfrm>
          <a:off x="2250945" y="1278"/>
          <a:ext cx="3900815" cy="8680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06B62C-8749-48A7-9A78-BC826BCBAA02}">
      <dsp:nvSpPr>
        <dsp:cNvPr id="0" name=""/>
        <dsp:cNvSpPr/>
      </dsp:nvSpPr>
      <dsp:spPr>
        <a:xfrm>
          <a:off x="2507895" y="245381"/>
          <a:ext cx="3900815" cy="8680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Для осуществления предпринимательской деятельности </a:t>
          </a:r>
          <a:endParaRPr lang="ru-RU" sz="1500" kern="1200" dirty="0"/>
        </a:p>
      </dsp:txBody>
      <dsp:txXfrm>
        <a:off x="2533319" y="270805"/>
        <a:ext cx="3849967" cy="817180"/>
      </dsp:txXfrm>
    </dsp:sp>
    <dsp:sp modelId="{352F8DC7-9C7C-4645-9261-7004DDE31B96}">
      <dsp:nvSpPr>
        <dsp:cNvPr id="0" name=""/>
        <dsp:cNvSpPr/>
      </dsp:nvSpPr>
      <dsp:spPr>
        <a:xfrm>
          <a:off x="926421" y="1541874"/>
          <a:ext cx="2312553" cy="14684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2E6515-C893-457C-9437-56471DB1DCD8}">
      <dsp:nvSpPr>
        <dsp:cNvPr id="0" name=""/>
        <dsp:cNvSpPr/>
      </dsp:nvSpPr>
      <dsp:spPr>
        <a:xfrm>
          <a:off x="1183372" y="1785977"/>
          <a:ext cx="2312553" cy="14684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Общий налоговый режим </a:t>
          </a:r>
          <a:endParaRPr lang="ru-RU" sz="1500" kern="1200" dirty="0"/>
        </a:p>
      </dsp:txBody>
      <dsp:txXfrm>
        <a:off x="1226382" y="1828987"/>
        <a:ext cx="2226533" cy="1382451"/>
      </dsp:txXfrm>
    </dsp:sp>
    <dsp:sp modelId="{3876227F-844F-49ED-8AAB-185956D31B63}">
      <dsp:nvSpPr>
        <dsp:cNvPr id="0" name=""/>
        <dsp:cNvSpPr/>
      </dsp:nvSpPr>
      <dsp:spPr>
        <a:xfrm>
          <a:off x="211646" y="3682914"/>
          <a:ext cx="3742105" cy="21923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DC2642-C293-4258-96C2-1DA7EEBBF736}">
      <dsp:nvSpPr>
        <dsp:cNvPr id="0" name=""/>
        <dsp:cNvSpPr/>
      </dsp:nvSpPr>
      <dsp:spPr>
        <a:xfrm>
          <a:off x="468596" y="3927017"/>
          <a:ext cx="3742105" cy="21923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является основным и применяется по умолчанию, если организация или индивидуальный предприниматель не подали в налоговый орган заявление о переходе на один из специальных налоговых режимов</a:t>
          </a:r>
          <a:endParaRPr lang="ru-RU" sz="1500" kern="1200" dirty="0"/>
        </a:p>
      </dsp:txBody>
      <dsp:txXfrm>
        <a:off x="532809" y="3991230"/>
        <a:ext cx="3613679" cy="2063958"/>
      </dsp:txXfrm>
    </dsp:sp>
    <dsp:sp modelId="{9D1F8E51-7E3F-4D38-98E4-FF3E2A1327A3}">
      <dsp:nvSpPr>
        <dsp:cNvPr id="0" name=""/>
        <dsp:cNvSpPr/>
      </dsp:nvSpPr>
      <dsp:spPr>
        <a:xfrm>
          <a:off x="5163730" y="1541874"/>
          <a:ext cx="2312553" cy="14684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B764F6-E94F-4E95-AD98-9973E02FB901}">
      <dsp:nvSpPr>
        <dsp:cNvPr id="0" name=""/>
        <dsp:cNvSpPr/>
      </dsp:nvSpPr>
      <dsp:spPr>
        <a:xfrm>
          <a:off x="5420681" y="1785977"/>
          <a:ext cx="2312553" cy="14684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Специальный налоговый режим </a:t>
          </a:r>
          <a:endParaRPr lang="ru-RU" sz="1500" kern="1200" dirty="0"/>
        </a:p>
      </dsp:txBody>
      <dsp:txXfrm>
        <a:off x="5463691" y="1828987"/>
        <a:ext cx="2226533" cy="1382451"/>
      </dsp:txXfrm>
    </dsp:sp>
    <dsp:sp modelId="{DD97BFFF-3B05-4041-BC53-193F4C5B73F3}">
      <dsp:nvSpPr>
        <dsp:cNvPr id="0" name=""/>
        <dsp:cNvSpPr/>
      </dsp:nvSpPr>
      <dsp:spPr>
        <a:xfrm>
          <a:off x="4467652" y="3682914"/>
          <a:ext cx="3704711" cy="21515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CA4F7D-FE92-48FC-8F6F-0B0F5607BB1D}">
      <dsp:nvSpPr>
        <dsp:cNvPr id="0" name=""/>
        <dsp:cNvSpPr/>
      </dsp:nvSpPr>
      <dsp:spPr>
        <a:xfrm>
          <a:off x="4724602" y="3927017"/>
          <a:ext cx="3704711" cy="215151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особый порядок исчисления и уплаты налогов и сборов организациями и индивидуальными предпринимателями в течение определенного периода времени, применяемый в случаях и в порядке, установленных НК РФ и иными актами законодательства о налогах и сборах</a:t>
          </a:r>
          <a:endParaRPr lang="ru-RU" sz="1500" kern="1200" dirty="0"/>
        </a:p>
      </dsp:txBody>
      <dsp:txXfrm>
        <a:off x="4787618" y="3990033"/>
        <a:ext cx="3578679" cy="202548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257157-43E7-4F67-90FF-53F733287ED1}">
      <dsp:nvSpPr>
        <dsp:cNvPr id="0" name=""/>
        <dsp:cNvSpPr/>
      </dsp:nvSpPr>
      <dsp:spPr>
        <a:xfrm>
          <a:off x="52835" y="2546642"/>
          <a:ext cx="1766758" cy="88337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Юридическая конструкция ПСН</a:t>
          </a:r>
          <a:endParaRPr lang="ru-RU" sz="1600" kern="1200" dirty="0"/>
        </a:p>
      </dsp:txBody>
      <dsp:txXfrm>
        <a:off x="78708" y="2572515"/>
        <a:ext cx="1715012" cy="831633"/>
      </dsp:txXfrm>
    </dsp:sp>
    <dsp:sp modelId="{E0B3EF4D-1200-4DDA-90BB-3CC3C16D608F}">
      <dsp:nvSpPr>
        <dsp:cNvPr id="0" name=""/>
        <dsp:cNvSpPr/>
      </dsp:nvSpPr>
      <dsp:spPr>
        <a:xfrm rot="17132988">
          <a:off x="854842" y="1705171"/>
          <a:ext cx="2636206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2636206" y="13302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2107040" y="1652569"/>
        <a:ext cx="131810" cy="131810"/>
      </dsp:txXfrm>
    </dsp:sp>
    <dsp:sp modelId="{4F96E1CD-A108-44EB-AEA5-451E73954DE2}">
      <dsp:nvSpPr>
        <dsp:cNvPr id="0" name=""/>
        <dsp:cNvSpPr/>
      </dsp:nvSpPr>
      <dsp:spPr>
        <a:xfrm>
          <a:off x="2526297" y="6927"/>
          <a:ext cx="2015995" cy="88337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Налогоплательщики</a:t>
          </a:r>
          <a:endParaRPr lang="ru-RU" sz="1600" kern="1200" dirty="0"/>
        </a:p>
      </dsp:txBody>
      <dsp:txXfrm>
        <a:off x="2552170" y="32800"/>
        <a:ext cx="1964249" cy="831633"/>
      </dsp:txXfrm>
    </dsp:sp>
    <dsp:sp modelId="{80FB2BAC-4A94-47A8-A57C-2D8264A28C80}">
      <dsp:nvSpPr>
        <dsp:cNvPr id="0" name=""/>
        <dsp:cNvSpPr/>
      </dsp:nvSpPr>
      <dsp:spPr>
        <a:xfrm>
          <a:off x="4542292" y="435314"/>
          <a:ext cx="706703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706703" y="1330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877976" y="430949"/>
        <a:ext cx="35335" cy="35335"/>
      </dsp:txXfrm>
    </dsp:sp>
    <dsp:sp modelId="{7187BD2A-7866-406F-8D6C-9F26EAFBA146}">
      <dsp:nvSpPr>
        <dsp:cNvPr id="0" name=""/>
        <dsp:cNvSpPr/>
      </dsp:nvSpPr>
      <dsp:spPr>
        <a:xfrm>
          <a:off x="5248996" y="6927"/>
          <a:ext cx="3063135" cy="8833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индивидуальные предприниматели, перешедшие на патентную систему налогообложения </a:t>
          </a:r>
          <a:endParaRPr lang="ru-RU" sz="1400" kern="1200" dirty="0"/>
        </a:p>
      </dsp:txBody>
      <dsp:txXfrm>
        <a:off x="5274869" y="32800"/>
        <a:ext cx="3011389" cy="831633"/>
      </dsp:txXfrm>
    </dsp:sp>
    <dsp:sp modelId="{595BBD64-0B31-4350-9A23-4A396A41FE47}">
      <dsp:nvSpPr>
        <dsp:cNvPr id="0" name=""/>
        <dsp:cNvSpPr/>
      </dsp:nvSpPr>
      <dsp:spPr>
        <a:xfrm rot="17692822">
          <a:off x="1333082" y="2213114"/>
          <a:ext cx="1679727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1679727" y="13302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/>
        </a:p>
      </dsp:txBody>
      <dsp:txXfrm>
        <a:off x="2130952" y="2184424"/>
        <a:ext cx="83986" cy="83986"/>
      </dsp:txXfrm>
    </dsp:sp>
    <dsp:sp modelId="{6B289425-BE19-44CB-AA16-F75C5D5BB315}">
      <dsp:nvSpPr>
        <dsp:cNvPr id="0" name=""/>
        <dsp:cNvSpPr/>
      </dsp:nvSpPr>
      <dsp:spPr>
        <a:xfrm>
          <a:off x="2526297" y="1022813"/>
          <a:ext cx="1977656" cy="88337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Объект налогообложения </a:t>
          </a:r>
          <a:endParaRPr lang="ru-RU" sz="1600" kern="1200" dirty="0"/>
        </a:p>
      </dsp:txBody>
      <dsp:txXfrm>
        <a:off x="2552170" y="1048686"/>
        <a:ext cx="1925910" cy="831633"/>
      </dsp:txXfrm>
    </dsp:sp>
    <dsp:sp modelId="{724A63C2-AE38-45B5-A4D0-15437FC09304}">
      <dsp:nvSpPr>
        <dsp:cNvPr id="0" name=""/>
        <dsp:cNvSpPr/>
      </dsp:nvSpPr>
      <dsp:spPr>
        <a:xfrm>
          <a:off x="4503954" y="1451200"/>
          <a:ext cx="706703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706703" y="1330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839638" y="1446835"/>
        <a:ext cx="35335" cy="35335"/>
      </dsp:txXfrm>
    </dsp:sp>
    <dsp:sp modelId="{DB38A1FF-69FC-401F-9E75-C492D8F485DE}">
      <dsp:nvSpPr>
        <dsp:cNvPr id="0" name=""/>
        <dsp:cNvSpPr/>
      </dsp:nvSpPr>
      <dsp:spPr>
        <a:xfrm>
          <a:off x="5210657" y="1022813"/>
          <a:ext cx="3014673" cy="8833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потенциально возможный к получению годовой доход индивидуального предпринимателя </a:t>
          </a:r>
          <a:endParaRPr lang="ru-RU" sz="1400" kern="1200" dirty="0"/>
        </a:p>
      </dsp:txBody>
      <dsp:txXfrm>
        <a:off x="5236530" y="1048686"/>
        <a:ext cx="2962927" cy="831633"/>
      </dsp:txXfrm>
    </dsp:sp>
    <dsp:sp modelId="{F3A6EDD0-4ECC-46AD-81B0-1DBC77730423}">
      <dsp:nvSpPr>
        <dsp:cNvPr id="0" name=""/>
        <dsp:cNvSpPr/>
      </dsp:nvSpPr>
      <dsp:spPr>
        <a:xfrm rot="19457599">
          <a:off x="1737791" y="2721058"/>
          <a:ext cx="870307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870307" y="13302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151188" y="2712602"/>
        <a:ext cx="43515" cy="43515"/>
      </dsp:txXfrm>
    </dsp:sp>
    <dsp:sp modelId="{696EC947-72AB-4F70-8383-9BD6D7C388E1}">
      <dsp:nvSpPr>
        <dsp:cNvPr id="0" name=""/>
        <dsp:cNvSpPr/>
      </dsp:nvSpPr>
      <dsp:spPr>
        <a:xfrm>
          <a:off x="2526297" y="2038699"/>
          <a:ext cx="1977656" cy="88337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Налоговый период </a:t>
          </a:r>
          <a:endParaRPr lang="ru-RU" sz="1600" kern="1200" dirty="0"/>
        </a:p>
      </dsp:txBody>
      <dsp:txXfrm>
        <a:off x="2552170" y="2064572"/>
        <a:ext cx="1925910" cy="831633"/>
      </dsp:txXfrm>
    </dsp:sp>
    <dsp:sp modelId="{11896F39-767C-4BCE-B63C-2199D96635A6}">
      <dsp:nvSpPr>
        <dsp:cNvPr id="0" name=""/>
        <dsp:cNvSpPr/>
      </dsp:nvSpPr>
      <dsp:spPr>
        <a:xfrm>
          <a:off x="4503954" y="2467086"/>
          <a:ext cx="706703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706703" y="1330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839638" y="2462721"/>
        <a:ext cx="35335" cy="35335"/>
      </dsp:txXfrm>
    </dsp:sp>
    <dsp:sp modelId="{443D42BD-C9D0-4393-88C8-9E5DA39F49A7}">
      <dsp:nvSpPr>
        <dsp:cNvPr id="0" name=""/>
        <dsp:cNvSpPr/>
      </dsp:nvSpPr>
      <dsp:spPr>
        <a:xfrm>
          <a:off x="5210657" y="2038699"/>
          <a:ext cx="2775383" cy="8833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календарный год</a:t>
          </a:r>
          <a:endParaRPr lang="ru-RU" sz="1400" kern="1200" dirty="0"/>
        </a:p>
      </dsp:txBody>
      <dsp:txXfrm>
        <a:off x="5236530" y="2064572"/>
        <a:ext cx="2723637" cy="831633"/>
      </dsp:txXfrm>
    </dsp:sp>
    <dsp:sp modelId="{3A30AFF6-CB53-4FCF-A9D1-C2E67D60A5F5}">
      <dsp:nvSpPr>
        <dsp:cNvPr id="0" name=""/>
        <dsp:cNvSpPr/>
      </dsp:nvSpPr>
      <dsp:spPr>
        <a:xfrm rot="2142401">
          <a:off x="1737791" y="3229001"/>
          <a:ext cx="870307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870307" y="13302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151188" y="3220545"/>
        <a:ext cx="43515" cy="43515"/>
      </dsp:txXfrm>
    </dsp:sp>
    <dsp:sp modelId="{8DDD5D21-7167-40AD-8174-2CB396A72BE4}">
      <dsp:nvSpPr>
        <dsp:cNvPr id="0" name=""/>
        <dsp:cNvSpPr/>
      </dsp:nvSpPr>
      <dsp:spPr>
        <a:xfrm>
          <a:off x="2526297" y="3054585"/>
          <a:ext cx="1977656" cy="88337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Налоговая база </a:t>
          </a:r>
          <a:endParaRPr lang="ru-RU" sz="1600" kern="1200" dirty="0"/>
        </a:p>
      </dsp:txBody>
      <dsp:txXfrm>
        <a:off x="2552170" y="3080458"/>
        <a:ext cx="1925910" cy="831633"/>
      </dsp:txXfrm>
    </dsp:sp>
    <dsp:sp modelId="{C0DC7AC5-D54D-4356-BF17-5AC38F5FE54B}">
      <dsp:nvSpPr>
        <dsp:cNvPr id="0" name=""/>
        <dsp:cNvSpPr/>
      </dsp:nvSpPr>
      <dsp:spPr>
        <a:xfrm>
          <a:off x="4503954" y="3482972"/>
          <a:ext cx="706703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706703" y="1330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839638" y="3478607"/>
        <a:ext cx="35335" cy="35335"/>
      </dsp:txXfrm>
    </dsp:sp>
    <dsp:sp modelId="{29E84D1F-7E97-4D02-9F09-0242654BF68D}">
      <dsp:nvSpPr>
        <dsp:cNvPr id="0" name=""/>
        <dsp:cNvSpPr/>
      </dsp:nvSpPr>
      <dsp:spPr>
        <a:xfrm>
          <a:off x="5210657" y="3054585"/>
          <a:ext cx="3233450" cy="8833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денежное выражение потенциально возможного к получению индивидуальным предпринимателем годового дохода</a:t>
          </a:r>
          <a:endParaRPr lang="ru-RU" sz="1400" kern="1200" dirty="0"/>
        </a:p>
      </dsp:txBody>
      <dsp:txXfrm>
        <a:off x="5236530" y="3080458"/>
        <a:ext cx="3181704" cy="831633"/>
      </dsp:txXfrm>
    </dsp:sp>
    <dsp:sp modelId="{A2DABE33-CD44-4F8E-9C82-8BD0E5548A1A}">
      <dsp:nvSpPr>
        <dsp:cNvPr id="0" name=""/>
        <dsp:cNvSpPr/>
      </dsp:nvSpPr>
      <dsp:spPr>
        <a:xfrm rot="3907178">
          <a:off x="1333082" y="3736944"/>
          <a:ext cx="1679727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1679727" y="13302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/>
        </a:p>
      </dsp:txBody>
      <dsp:txXfrm>
        <a:off x="2130952" y="3708253"/>
        <a:ext cx="83986" cy="83986"/>
      </dsp:txXfrm>
    </dsp:sp>
    <dsp:sp modelId="{01EFBEA0-095B-4FF9-8EFD-2969C21AFC79}">
      <dsp:nvSpPr>
        <dsp:cNvPr id="0" name=""/>
        <dsp:cNvSpPr/>
      </dsp:nvSpPr>
      <dsp:spPr>
        <a:xfrm>
          <a:off x="2526297" y="4070471"/>
          <a:ext cx="2014952" cy="88337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Налоговая ставка </a:t>
          </a:r>
          <a:endParaRPr lang="ru-RU" sz="1600" kern="1200" dirty="0"/>
        </a:p>
      </dsp:txBody>
      <dsp:txXfrm>
        <a:off x="2552170" y="4096344"/>
        <a:ext cx="1963206" cy="831633"/>
      </dsp:txXfrm>
    </dsp:sp>
    <dsp:sp modelId="{35B150C6-DE97-4F9A-9F9B-C3ABE3F96DE9}">
      <dsp:nvSpPr>
        <dsp:cNvPr id="0" name=""/>
        <dsp:cNvSpPr/>
      </dsp:nvSpPr>
      <dsp:spPr>
        <a:xfrm>
          <a:off x="4541250" y="4498858"/>
          <a:ext cx="706703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706703" y="1330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876934" y="4494493"/>
        <a:ext cx="35335" cy="35335"/>
      </dsp:txXfrm>
    </dsp:sp>
    <dsp:sp modelId="{69143BAA-985D-40B1-869D-04F8E11A9606}">
      <dsp:nvSpPr>
        <dsp:cNvPr id="0" name=""/>
        <dsp:cNvSpPr/>
      </dsp:nvSpPr>
      <dsp:spPr>
        <a:xfrm>
          <a:off x="5247953" y="4070471"/>
          <a:ext cx="3061633" cy="8833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устанавливается в размере 6%</a:t>
          </a:r>
          <a:endParaRPr lang="ru-RU" sz="1400" kern="1200" dirty="0"/>
        </a:p>
      </dsp:txBody>
      <dsp:txXfrm>
        <a:off x="5273826" y="4096344"/>
        <a:ext cx="3009887" cy="831633"/>
      </dsp:txXfrm>
    </dsp:sp>
    <dsp:sp modelId="{E72F9CF8-9211-45BD-A377-366BFB5C2126}">
      <dsp:nvSpPr>
        <dsp:cNvPr id="0" name=""/>
        <dsp:cNvSpPr/>
      </dsp:nvSpPr>
      <dsp:spPr>
        <a:xfrm rot="4467012">
          <a:off x="854842" y="4244887"/>
          <a:ext cx="2636206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2636206" y="13302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2107040" y="4192284"/>
        <a:ext cx="131810" cy="131810"/>
      </dsp:txXfrm>
    </dsp:sp>
    <dsp:sp modelId="{5F4C853F-22E4-4526-B1DB-E2E41AC60039}">
      <dsp:nvSpPr>
        <dsp:cNvPr id="0" name=""/>
        <dsp:cNvSpPr/>
      </dsp:nvSpPr>
      <dsp:spPr>
        <a:xfrm>
          <a:off x="2526297" y="5086357"/>
          <a:ext cx="1977656" cy="88337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Представление налоговой декларации </a:t>
          </a:r>
          <a:endParaRPr lang="ru-RU" sz="1600" kern="1200" dirty="0"/>
        </a:p>
      </dsp:txBody>
      <dsp:txXfrm>
        <a:off x="2552170" y="5112230"/>
        <a:ext cx="1925910" cy="831633"/>
      </dsp:txXfrm>
    </dsp:sp>
    <dsp:sp modelId="{3360C165-60F2-4772-8F59-5A9A419F89D4}">
      <dsp:nvSpPr>
        <dsp:cNvPr id="0" name=""/>
        <dsp:cNvSpPr/>
      </dsp:nvSpPr>
      <dsp:spPr>
        <a:xfrm>
          <a:off x="4503954" y="5514744"/>
          <a:ext cx="706703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706703" y="1330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839638" y="5510379"/>
        <a:ext cx="35335" cy="35335"/>
      </dsp:txXfrm>
    </dsp:sp>
    <dsp:sp modelId="{6DD8FD07-E1DE-4988-A88D-CB521729AAA5}">
      <dsp:nvSpPr>
        <dsp:cNvPr id="0" name=""/>
        <dsp:cNvSpPr/>
      </dsp:nvSpPr>
      <dsp:spPr>
        <a:xfrm>
          <a:off x="5210657" y="5086357"/>
          <a:ext cx="2536093" cy="8833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не предусмотрено</a:t>
          </a:r>
          <a:endParaRPr lang="ru-RU" sz="1400" kern="1200" dirty="0"/>
        </a:p>
      </dsp:txBody>
      <dsp:txXfrm>
        <a:off x="5236530" y="5112230"/>
        <a:ext cx="2484347" cy="83163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5E196B-5656-455D-8C31-7ED3BD38935D}">
      <dsp:nvSpPr>
        <dsp:cNvPr id="0" name=""/>
        <dsp:cNvSpPr/>
      </dsp:nvSpPr>
      <dsp:spPr>
        <a:xfrm>
          <a:off x="3971438" y="979445"/>
          <a:ext cx="205025" cy="1289441"/>
        </a:xfrm>
        <a:custGeom>
          <a:avLst/>
          <a:gdLst/>
          <a:ahLst/>
          <a:cxnLst/>
          <a:rect l="0" t="0" r="0" b="0"/>
          <a:pathLst>
            <a:path>
              <a:moveTo>
                <a:pt x="205025" y="0"/>
              </a:moveTo>
              <a:lnTo>
                <a:pt x="205025" y="1289441"/>
              </a:lnTo>
              <a:lnTo>
                <a:pt x="0" y="1289441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98EFF2-6730-4B77-8BF3-D1D30270ED35}">
      <dsp:nvSpPr>
        <dsp:cNvPr id="0" name=""/>
        <dsp:cNvSpPr/>
      </dsp:nvSpPr>
      <dsp:spPr>
        <a:xfrm>
          <a:off x="4176464" y="979445"/>
          <a:ext cx="3144634" cy="25788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73857"/>
              </a:lnTo>
              <a:lnTo>
                <a:pt x="3144634" y="2373857"/>
              </a:lnTo>
              <a:lnTo>
                <a:pt x="3144634" y="257888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29FC26-0867-4FB7-952E-47C7693E7E94}">
      <dsp:nvSpPr>
        <dsp:cNvPr id="0" name=""/>
        <dsp:cNvSpPr/>
      </dsp:nvSpPr>
      <dsp:spPr>
        <a:xfrm>
          <a:off x="4176464" y="979445"/>
          <a:ext cx="354966" cy="25788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73857"/>
              </a:lnTo>
              <a:lnTo>
                <a:pt x="354966" y="2373857"/>
              </a:lnTo>
              <a:lnTo>
                <a:pt x="354966" y="257888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573F6B-9D02-4696-AA7C-A7A45709C945}">
      <dsp:nvSpPr>
        <dsp:cNvPr id="0" name=""/>
        <dsp:cNvSpPr/>
      </dsp:nvSpPr>
      <dsp:spPr>
        <a:xfrm>
          <a:off x="1386795" y="979445"/>
          <a:ext cx="2789668" cy="2578882"/>
        </a:xfrm>
        <a:custGeom>
          <a:avLst/>
          <a:gdLst/>
          <a:ahLst/>
          <a:cxnLst/>
          <a:rect l="0" t="0" r="0" b="0"/>
          <a:pathLst>
            <a:path>
              <a:moveTo>
                <a:pt x="2789668" y="0"/>
              </a:moveTo>
              <a:lnTo>
                <a:pt x="2789668" y="2373857"/>
              </a:lnTo>
              <a:lnTo>
                <a:pt x="0" y="2373857"/>
              </a:lnTo>
              <a:lnTo>
                <a:pt x="0" y="257888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E10507-C145-402E-AD26-2FA13681D458}">
      <dsp:nvSpPr>
        <dsp:cNvPr id="0" name=""/>
        <dsp:cNvSpPr/>
      </dsp:nvSpPr>
      <dsp:spPr>
        <a:xfrm>
          <a:off x="2520281" y="3136"/>
          <a:ext cx="3312364" cy="97630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Налог на профессиональный доход</a:t>
          </a:r>
          <a:endParaRPr lang="ru-RU" sz="1300" kern="1200" dirty="0"/>
        </a:p>
      </dsp:txBody>
      <dsp:txXfrm>
        <a:off x="2520281" y="3136"/>
        <a:ext cx="3312364" cy="976309"/>
      </dsp:txXfrm>
    </dsp:sp>
    <dsp:sp modelId="{26F90796-6B5B-4CB3-9CB9-D208947DA380}">
      <dsp:nvSpPr>
        <dsp:cNvPr id="0" name=""/>
        <dsp:cNvSpPr/>
      </dsp:nvSpPr>
      <dsp:spPr>
        <a:xfrm>
          <a:off x="55519" y="3558328"/>
          <a:ext cx="2662552" cy="177640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с 1 января 2019 года в городе федерального значения Москве, в Московской и Калужской областях, а также в Республике Татарстан (Татарстан)</a:t>
          </a:r>
          <a:endParaRPr lang="ru-RU" sz="1300" kern="1200" dirty="0"/>
        </a:p>
      </dsp:txBody>
      <dsp:txXfrm>
        <a:off x="55519" y="3558328"/>
        <a:ext cx="2662552" cy="1776405"/>
      </dsp:txXfrm>
    </dsp:sp>
    <dsp:sp modelId="{EED8B639-9429-4A64-95CB-13CE530CFCE6}">
      <dsp:nvSpPr>
        <dsp:cNvPr id="0" name=""/>
        <dsp:cNvSpPr/>
      </dsp:nvSpPr>
      <dsp:spPr>
        <a:xfrm>
          <a:off x="3128122" y="3558328"/>
          <a:ext cx="2806616" cy="248720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с 1 января 2020 года в городе федерального значения Санкт-Петербурге, в Волгоградской, Воронежской, Ленинградской, Нижегородской, Новосибирской, Омской, Ростовской, Самарской, Сахалинской, Свердловской, Тюменской, Челябинской областях, в Красноярском и Пермском краях, в Ненецком автономном округе, Ханты-Мансийском автономном округе - Югре, Ямало-Ненецком автономном округе, в Республике Башкортостан</a:t>
          </a:r>
          <a:endParaRPr lang="ru-RU" sz="1300" kern="1200" dirty="0"/>
        </a:p>
      </dsp:txBody>
      <dsp:txXfrm>
        <a:off x="3128122" y="3558328"/>
        <a:ext cx="2806616" cy="2487207"/>
      </dsp:txXfrm>
    </dsp:sp>
    <dsp:sp modelId="{E583042A-26CF-441B-A4EB-3F3C9F84BEF1}">
      <dsp:nvSpPr>
        <dsp:cNvPr id="0" name=""/>
        <dsp:cNvSpPr/>
      </dsp:nvSpPr>
      <dsp:spPr>
        <a:xfrm>
          <a:off x="6344789" y="3558328"/>
          <a:ext cx="1952619" cy="97630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с 1 июля 2020 года в субъектах Российской Федерации, не указанных выше</a:t>
          </a:r>
          <a:endParaRPr lang="ru-RU" sz="1300" kern="1200" dirty="0"/>
        </a:p>
      </dsp:txBody>
      <dsp:txXfrm>
        <a:off x="6344789" y="3558328"/>
        <a:ext cx="1952619" cy="976309"/>
      </dsp:txXfrm>
    </dsp:sp>
    <dsp:sp modelId="{6EFEBD8E-4623-47DD-A5D4-9D55C96EB6FC}">
      <dsp:nvSpPr>
        <dsp:cNvPr id="0" name=""/>
        <dsp:cNvSpPr/>
      </dsp:nvSpPr>
      <dsp:spPr>
        <a:xfrm>
          <a:off x="231021" y="1389495"/>
          <a:ext cx="3740417" cy="175878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Профессиональный доход - доход физических лиц от деятельности, при ведении которой они не имеют работодателя и не привлекают наемных работников по трудовым договорам, а также доход от использования имущества</a:t>
          </a:r>
          <a:endParaRPr lang="ru-RU" sz="1300" kern="1200" dirty="0"/>
        </a:p>
      </dsp:txBody>
      <dsp:txXfrm>
        <a:off x="231021" y="1389495"/>
        <a:ext cx="3740417" cy="1758782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CBC672-A513-4604-888C-E76B32686DC3}">
      <dsp:nvSpPr>
        <dsp:cNvPr id="0" name=""/>
        <dsp:cNvSpPr/>
      </dsp:nvSpPr>
      <dsp:spPr>
        <a:xfrm>
          <a:off x="5964" y="1780086"/>
          <a:ext cx="1323611" cy="241649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Юридическая конструкция Налога на профессиональный доход</a:t>
          </a:r>
          <a:endParaRPr lang="ru-RU" sz="1600" b="1" kern="1200" dirty="0"/>
        </a:p>
      </dsp:txBody>
      <dsp:txXfrm>
        <a:off x="44731" y="1818853"/>
        <a:ext cx="1246077" cy="2338956"/>
      </dsp:txXfrm>
    </dsp:sp>
    <dsp:sp modelId="{C2E24644-F707-4F7C-8E13-FDF8BCD63780}">
      <dsp:nvSpPr>
        <dsp:cNvPr id="0" name=""/>
        <dsp:cNvSpPr/>
      </dsp:nvSpPr>
      <dsp:spPr>
        <a:xfrm rot="16934133">
          <a:off x="345202" y="1757644"/>
          <a:ext cx="2498191" cy="19931"/>
        </a:xfrm>
        <a:custGeom>
          <a:avLst/>
          <a:gdLst/>
          <a:ahLst/>
          <a:cxnLst/>
          <a:rect l="0" t="0" r="0" b="0"/>
          <a:pathLst>
            <a:path>
              <a:moveTo>
                <a:pt x="0" y="9965"/>
              </a:moveTo>
              <a:lnTo>
                <a:pt x="2498191" y="9965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1531842" y="1705155"/>
        <a:ext cx="124909" cy="124909"/>
      </dsp:txXfrm>
    </dsp:sp>
    <dsp:sp modelId="{C19FE4D7-92AE-4C6D-AAF8-BCDF11838533}">
      <dsp:nvSpPr>
        <dsp:cNvPr id="0" name=""/>
        <dsp:cNvSpPr/>
      </dsp:nvSpPr>
      <dsp:spPr>
        <a:xfrm>
          <a:off x="1859019" y="215985"/>
          <a:ext cx="2184037" cy="66180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Налогоплательщики</a:t>
          </a:r>
        </a:p>
      </dsp:txBody>
      <dsp:txXfrm>
        <a:off x="1878403" y="235369"/>
        <a:ext cx="2145269" cy="623037"/>
      </dsp:txXfrm>
    </dsp:sp>
    <dsp:sp modelId="{34275F18-B561-46DB-BCB2-C69011932FA9}">
      <dsp:nvSpPr>
        <dsp:cNvPr id="0" name=""/>
        <dsp:cNvSpPr/>
      </dsp:nvSpPr>
      <dsp:spPr>
        <a:xfrm>
          <a:off x="4043057" y="536922"/>
          <a:ext cx="529444" cy="19931"/>
        </a:xfrm>
        <a:custGeom>
          <a:avLst/>
          <a:gdLst/>
          <a:ahLst/>
          <a:cxnLst/>
          <a:rect l="0" t="0" r="0" b="0"/>
          <a:pathLst>
            <a:path>
              <a:moveTo>
                <a:pt x="0" y="9965"/>
              </a:moveTo>
              <a:lnTo>
                <a:pt x="529444" y="9965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294543" y="533652"/>
        <a:ext cx="26472" cy="26472"/>
      </dsp:txXfrm>
    </dsp:sp>
    <dsp:sp modelId="{0192B5F3-816D-4542-B588-2FA13F6C92B0}">
      <dsp:nvSpPr>
        <dsp:cNvPr id="0" name=""/>
        <dsp:cNvSpPr/>
      </dsp:nvSpPr>
      <dsp:spPr>
        <a:xfrm>
          <a:off x="4572502" y="215985"/>
          <a:ext cx="4062493" cy="661805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физические лица, в том числе индивидуальные предприниматели, перешедшие на специальный налоговый режим </a:t>
          </a:r>
        </a:p>
      </dsp:txBody>
      <dsp:txXfrm>
        <a:off x="4591886" y="235369"/>
        <a:ext cx="4023725" cy="623037"/>
      </dsp:txXfrm>
    </dsp:sp>
    <dsp:sp modelId="{7F99064D-FC66-489C-BBBD-A88096141A15}">
      <dsp:nvSpPr>
        <dsp:cNvPr id="0" name=""/>
        <dsp:cNvSpPr/>
      </dsp:nvSpPr>
      <dsp:spPr>
        <a:xfrm rot="17249305">
          <a:off x="713396" y="2138182"/>
          <a:ext cx="1761801" cy="19931"/>
        </a:xfrm>
        <a:custGeom>
          <a:avLst/>
          <a:gdLst/>
          <a:ahLst/>
          <a:cxnLst/>
          <a:rect l="0" t="0" r="0" b="0"/>
          <a:pathLst>
            <a:path>
              <a:moveTo>
                <a:pt x="0" y="9965"/>
              </a:moveTo>
              <a:lnTo>
                <a:pt x="1761801" y="9965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/>
        </a:p>
      </dsp:txBody>
      <dsp:txXfrm>
        <a:off x="1550252" y="2104103"/>
        <a:ext cx="88090" cy="88090"/>
      </dsp:txXfrm>
    </dsp:sp>
    <dsp:sp modelId="{147A1D34-7E72-4706-B158-4ECDBECAB568}">
      <dsp:nvSpPr>
        <dsp:cNvPr id="0" name=""/>
        <dsp:cNvSpPr/>
      </dsp:nvSpPr>
      <dsp:spPr>
        <a:xfrm>
          <a:off x="1859019" y="977061"/>
          <a:ext cx="1915834" cy="66180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Объект налогообложения </a:t>
          </a:r>
          <a:endParaRPr lang="ru-RU" sz="1600" kern="1200" dirty="0"/>
        </a:p>
      </dsp:txBody>
      <dsp:txXfrm>
        <a:off x="1878403" y="996445"/>
        <a:ext cx="1877066" cy="623037"/>
      </dsp:txXfrm>
    </dsp:sp>
    <dsp:sp modelId="{BD499B66-D7A1-4DB3-9835-9E87DBCD3360}">
      <dsp:nvSpPr>
        <dsp:cNvPr id="0" name=""/>
        <dsp:cNvSpPr/>
      </dsp:nvSpPr>
      <dsp:spPr>
        <a:xfrm>
          <a:off x="3774854" y="1297998"/>
          <a:ext cx="529444" cy="19931"/>
        </a:xfrm>
        <a:custGeom>
          <a:avLst/>
          <a:gdLst/>
          <a:ahLst/>
          <a:cxnLst/>
          <a:rect l="0" t="0" r="0" b="0"/>
          <a:pathLst>
            <a:path>
              <a:moveTo>
                <a:pt x="0" y="9965"/>
              </a:moveTo>
              <a:lnTo>
                <a:pt x="529444" y="9965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026340" y="1294728"/>
        <a:ext cx="26472" cy="26472"/>
      </dsp:txXfrm>
    </dsp:sp>
    <dsp:sp modelId="{01CA41B6-A337-4128-8DB3-B7F3ABCB27EB}">
      <dsp:nvSpPr>
        <dsp:cNvPr id="0" name=""/>
        <dsp:cNvSpPr/>
      </dsp:nvSpPr>
      <dsp:spPr>
        <a:xfrm>
          <a:off x="4304298" y="977061"/>
          <a:ext cx="2865313" cy="661805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доходы от реализации товаров (работ, услуг, имущественных прав)</a:t>
          </a:r>
          <a:endParaRPr lang="ru-RU" sz="1400" kern="1200" dirty="0"/>
        </a:p>
      </dsp:txBody>
      <dsp:txXfrm>
        <a:off x="4323682" y="996445"/>
        <a:ext cx="2826545" cy="623037"/>
      </dsp:txXfrm>
    </dsp:sp>
    <dsp:sp modelId="{3FEC644C-457F-4993-B935-74605CB52E2D}">
      <dsp:nvSpPr>
        <dsp:cNvPr id="0" name=""/>
        <dsp:cNvSpPr/>
      </dsp:nvSpPr>
      <dsp:spPr>
        <a:xfrm rot="17996328">
          <a:off x="1063871" y="2518720"/>
          <a:ext cx="1060852" cy="19931"/>
        </a:xfrm>
        <a:custGeom>
          <a:avLst/>
          <a:gdLst/>
          <a:ahLst/>
          <a:cxnLst/>
          <a:rect l="0" t="0" r="0" b="0"/>
          <a:pathLst>
            <a:path>
              <a:moveTo>
                <a:pt x="0" y="9965"/>
              </a:moveTo>
              <a:lnTo>
                <a:pt x="1060852" y="9965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567776" y="2502165"/>
        <a:ext cx="53042" cy="53042"/>
      </dsp:txXfrm>
    </dsp:sp>
    <dsp:sp modelId="{96203F77-D401-4D80-9471-BF057E6F9C96}">
      <dsp:nvSpPr>
        <dsp:cNvPr id="0" name=""/>
        <dsp:cNvSpPr/>
      </dsp:nvSpPr>
      <dsp:spPr>
        <a:xfrm>
          <a:off x="1859019" y="1738138"/>
          <a:ext cx="1584719" cy="66180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Налоговая база</a:t>
          </a:r>
          <a:endParaRPr lang="ru-RU" sz="1600" kern="1200" dirty="0"/>
        </a:p>
      </dsp:txBody>
      <dsp:txXfrm>
        <a:off x="1878403" y="1757522"/>
        <a:ext cx="1545951" cy="623037"/>
      </dsp:txXfrm>
    </dsp:sp>
    <dsp:sp modelId="{189B8BE4-6F42-4C28-93CC-BE4AAA9988AD}">
      <dsp:nvSpPr>
        <dsp:cNvPr id="0" name=""/>
        <dsp:cNvSpPr/>
      </dsp:nvSpPr>
      <dsp:spPr>
        <a:xfrm>
          <a:off x="3443739" y="2059075"/>
          <a:ext cx="529444" cy="19931"/>
        </a:xfrm>
        <a:custGeom>
          <a:avLst/>
          <a:gdLst/>
          <a:ahLst/>
          <a:cxnLst/>
          <a:rect l="0" t="0" r="0" b="0"/>
          <a:pathLst>
            <a:path>
              <a:moveTo>
                <a:pt x="0" y="9965"/>
              </a:moveTo>
              <a:lnTo>
                <a:pt x="529444" y="9965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695225" y="2055804"/>
        <a:ext cx="26472" cy="26472"/>
      </dsp:txXfrm>
    </dsp:sp>
    <dsp:sp modelId="{6CBB9071-2593-4DBE-AF1B-3FEE016ED8C3}">
      <dsp:nvSpPr>
        <dsp:cNvPr id="0" name=""/>
        <dsp:cNvSpPr/>
      </dsp:nvSpPr>
      <dsp:spPr>
        <a:xfrm>
          <a:off x="3973184" y="1738138"/>
          <a:ext cx="3383957" cy="661805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 </a:t>
          </a:r>
          <a:r>
            <a:rPr lang="ru-RU" sz="1400" kern="1200" dirty="0" smtClean="0"/>
            <a:t>денежное выражение дохода, полученного от реализации товаров (работ, услуг, имущественных прав)</a:t>
          </a:r>
          <a:endParaRPr lang="ru-RU" sz="1400" kern="1200" dirty="0"/>
        </a:p>
      </dsp:txBody>
      <dsp:txXfrm>
        <a:off x="3992568" y="1757522"/>
        <a:ext cx="3345189" cy="623037"/>
      </dsp:txXfrm>
    </dsp:sp>
    <dsp:sp modelId="{E7F00EF1-5E14-4949-B50F-489F8B0BFB2E}">
      <dsp:nvSpPr>
        <dsp:cNvPr id="0" name=""/>
        <dsp:cNvSpPr/>
      </dsp:nvSpPr>
      <dsp:spPr>
        <a:xfrm rot="20601733">
          <a:off x="1318008" y="2899258"/>
          <a:ext cx="552578" cy="19931"/>
        </a:xfrm>
        <a:custGeom>
          <a:avLst/>
          <a:gdLst/>
          <a:ahLst/>
          <a:cxnLst/>
          <a:rect l="0" t="0" r="0" b="0"/>
          <a:pathLst>
            <a:path>
              <a:moveTo>
                <a:pt x="0" y="9965"/>
              </a:moveTo>
              <a:lnTo>
                <a:pt x="552578" y="9965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580483" y="2895410"/>
        <a:ext cx="27628" cy="27628"/>
      </dsp:txXfrm>
    </dsp:sp>
    <dsp:sp modelId="{F3B45362-9E25-4142-80AE-5352FA474032}">
      <dsp:nvSpPr>
        <dsp:cNvPr id="0" name=""/>
        <dsp:cNvSpPr/>
      </dsp:nvSpPr>
      <dsp:spPr>
        <a:xfrm>
          <a:off x="1859019" y="2499214"/>
          <a:ext cx="1323611" cy="66180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Налоговый период </a:t>
          </a:r>
          <a:endParaRPr lang="ru-RU" sz="1600" kern="1200" dirty="0"/>
        </a:p>
      </dsp:txBody>
      <dsp:txXfrm>
        <a:off x="1878403" y="2518598"/>
        <a:ext cx="1284843" cy="623037"/>
      </dsp:txXfrm>
    </dsp:sp>
    <dsp:sp modelId="{16008552-6D54-4C47-883B-5090F1303E80}">
      <dsp:nvSpPr>
        <dsp:cNvPr id="0" name=""/>
        <dsp:cNvSpPr/>
      </dsp:nvSpPr>
      <dsp:spPr>
        <a:xfrm rot="21371183">
          <a:off x="3181967" y="2800227"/>
          <a:ext cx="599109" cy="19931"/>
        </a:xfrm>
        <a:custGeom>
          <a:avLst/>
          <a:gdLst/>
          <a:ahLst/>
          <a:cxnLst/>
          <a:rect l="0" t="0" r="0" b="0"/>
          <a:pathLst>
            <a:path>
              <a:moveTo>
                <a:pt x="0" y="9965"/>
              </a:moveTo>
              <a:lnTo>
                <a:pt x="599109" y="9965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466544" y="2795216"/>
        <a:ext cx="29955" cy="29955"/>
      </dsp:txXfrm>
    </dsp:sp>
    <dsp:sp modelId="{558FA4FD-AA23-41B9-AAC0-9B022F700CCB}">
      <dsp:nvSpPr>
        <dsp:cNvPr id="0" name=""/>
        <dsp:cNvSpPr/>
      </dsp:nvSpPr>
      <dsp:spPr>
        <a:xfrm>
          <a:off x="3780413" y="2459367"/>
          <a:ext cx="3342065" cy="661805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календарный месяц</a:t>
          </a:r>
          <a:endParaRPr lang="ru-RU" sz="1400" kern="1200" dirty="0"/>
        </a:p>
      </dsp:txBody>
      <dsp:txXfrm>
        <a:off x="3799797" y="2478751"/>
        <a:ext cx="3303297" cy="623037"/>
      </dsp:txXfrm>
    </dsp:sp>
    <dsp:sp modelId="{22CBDD27-1F00-4124-AE44-1F23562E4C9E}">
      <dsp:nvSpPr>
        <dsp:cNvPr id="0" name=""/>
        <dsp:cNvSpPr/>
      </dsp:nvSpPr>
      <dsp:spPr>
        <a:xfrm rot="3907178">
          <a:off x="965092" y="3549173"/>
          <a:ext cx="1258409" cy="19931"/>
        </a:xfrm>
        <a:custGeom>
          <a:avLst/>
          <a:gdLst/>
          <a:ahLst/>
          <a:cxnLst/>
          <a:rect l="0" t="0" r="0" b="0"/>
          <a:pathLst>
            <a:path>
              <a:moveTo>
                <a:pt x="0" y="9965"/>
              </a:moveTo>
              <a:lnTo>
                <a:pt x="1258409" y="9965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562837" y="3527679"/>
        <a:ext cx="62920" cy="62920"/>
      </dsp:txXfrm>
    </dsp:sp>
    <dsp:sp modelId="{BDB9DF20-3454-4F5F-8C27-883596487DD8}">
      <dsp:nvSpPr>
        <dsp:cNvPr id="0" name=""/>
        <dsp:cNvSpPr/>
      </dsp:nvSpPr>
      <dsp:spPr>
        <a:xfrm>
          <a:off x="1859019" y="3799043"/>
          <a:ext cx="1323611" cy="66180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Налоговые ставки </a:t>
          </a:r>
          <a:endParaRPr lang="ru-RU" sz="1600" kern="1200" dirty="0"/>
        </a:p>
      </dsp:txBody>
      <dsp:txXfrm>
        <a:off x="1878403" y="3818427"/>
        <a:ext cx="1284843" cy="623037"/>
      </dsp:txXfrm>
    </dsp:sp>
    <dsp:sp modelId="{4EB313F3-D35E-45B9-BA04-C0199F8472D4}">
      <dsp:nvSpPr>
        <dsp:cNvPr id="0" name=""/>
        <dsp:cNvSpPr/>
      </dsp:nvSpPr>
      <dsp:spPr>
        <a:xfrm rot="18870044">
          <a:off x="3069674" y="3850604"/>
          <a:ext cx="755358" cy="19931"/>
        </a:xfrm>
        <a:custGeom>
          <a:avLst/>
          <a:gdLst/>
          <a:ahLst/>
          <a:cxnLst/>
          <a:rect l="0" t="0" r="0" b="0"/>
          <a:pathLst>
            <a:path>
              <a:moveTo>
                <a:pt x="0" y="9965"/>
              </a:moveTo>
              <a:lnTo>
                <a:pt x="755358" y="9965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428469" y="3841686"/>
        <a:ext cx="37767" cy="37767"/>
      </dsp:txXfrm>
    </dsp:sp>
    <dsp:sp modelId="{D3BD3D68-8C87-4BD5-913A-B97EF62D69A7}">
      <dsp:nvSpPr>
        <dsp:cNvPr id="0" name=""/>
        <dsp:cNvSpPr/>
      </dsp:nvSpPr>
      <dsp:spPr>
        <a:xfrm>
          <a:off x="3712075" y="3260291"/>
          <a:ext cx="4545889" cy="661805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4 процента в отношении доходов, полученных налогоплательщиками от реализации товаров (работ, услуг, имущественных прав) физическим лицам</a:t>
          </a:r>
          <a:endParaRPr lang="ru-RU" sz="1400" kern="1200" dirty="0"/>
        </a:p>
      </dsp:txBody>
      <dsp:txXfrm>
        <a:off x="3731459" y="3279675"/>
        <a:ext cx="4507121" cy="623037"/>
      </dsp:txXfrm>
    </dsp:sp>
    <dsp:sp modelId="{7A85E08F-737D-4D93-9324-3C70857C19C9}">
      <dsp:nvSpPr>
        <dsp:cNvPr id="0" name=""/>
        <dsp:cNvSpPr/>
      </dsp:nvSpPr>
      <dsp:spPr>
        <a:xfrm rot="2142401">
          <a:off x="3121346" y="4310249"/>
          <a:ext cx="652012" cy="19931"/>
        </a:xfrm>
        <a:custGeom>
          <a:avLst/>
          <a:gdLst/>
          <a:ahLst/>
          <a:cxnLst/>
          <a:rect l="0" t="0" r="0" b="0"/>
          <a:pathLst>
            <a:path>
              <a:moveTo>
                <a:pt x="0" y="9965"/>
              </a:moveTo>
              <a:lnTo>
                <a:pt x="652012" y="9965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431052" y="4303915"/>
        <a:ext cx="32600" cy="32600"/>
      </dsp:txXfrm>
    </dsp:sp>
    <dsp:sp modelId="{E450B031-59C8-4745-A5F0-4FD0499793FA}">
      <dsp:nvSpPr>
        <dsp:cNvPr id="0" name=""/>
        <dsp:cNvSpPr/>
      </dsp:nvSpPr>
      <dsp:spPr>
        <a:xfrm>
          <a:off x="3712075" y="4021367"/>
          <a:ext cx="4461469" cy="978234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6 процентов в отношении доходов, полученных налогоплательщиками от реализации товаров (работ, услуг, имущественных прав) ИП для использования при ведении предпринимательской деятельности и юридическим лиц</a:t>
          </a:r>
          <a:r>
            <a:rPr lang="ru-RU" sz="1100" kern="1200" dirty="0" smtClean="0"/>
            <a:t>ам</a:t>
          </a:r>
          <a:endParaRPr lang="ru-RU" sz="1100" kern="1200" dirty="0"/>
        </a:p>
      </dsp:txBody>
      <dsp:txXfrm>
        <a:off x="3740726" y="4050018"/>
        <a:ext cx="4404167" cy="920932"/>
      </dsp:txXfrm>
    </dsp:sp>
    <dsp:sp modelId="{C81AAB89-A730-410D-9CEA-0000E2E7FD6C}">
      <dsp:nvSpPr>
        <dsp:cNvPr id="0" name=""/>
        <dsp:cNvSpPr/>
      </dsp:nvSpPr>
      <dsp:spPr>
        <a:xfrm rot="4665867">
          <a:off x="345202" y="4199088"/>
          <a:ext cx="2498191" cy="19931"/>
        </a:xfrm>
        <a:custGeom>
          <a:avLst/>
          <a:gdLst/>
          <a:ahLst/>
          <a:cxnLst/>
          <a:rect l="0" t="0" r="0" b="0"/>
          <a:pathLst>
            <a:path>
              <a:moveTo>
                <a:pt x="0" y="9965"/>
              </a:moveTo>
              <a:lnTo>
                <a:pt x="2498191" y="9965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1531842" y="4146599"/>
        <a:ext cx="124909" cy="124909"/>
      </dsp:txXfrm>
    </dsp:sp>
    <dsp:sp modelId="{F72E0F22-5E31-411F-B6EA-DF0D30AA45D2}">
      <dsp:nvSpPr>
        <dsp:cNvPr id="0" name=""/>
        <dsp:cNvSpPr/>
      </dsp:nvSpPr>
      <dsp:spPr>
        <a:xfrm>
          <a:off x="1859019" y="5098873"/>
          <a:ext cx="1323611" cy="66180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Налоговая декларация </a:t>
          </a:r>
          <a:endParaRPr lang="ru-RU" sz="1600" kern="1200" dirty="0"/>
        </a:p>
      </dsp:txBody>
      <dsp:txXfrm>
        <a:off x="1878403" y="5118257"/>
        <a:ext cx="1284843" cy="623037"/>
      </dsp:txXfrm>
    </dsp:sp>
    <dsp:sp modelId="{AF57ACDE-04EE-4466-A907-60BD417F0510}">
      <dsp:nvSpPr>
        <dsp:cNvPr id="0" name=""/>
        <dsp:cNvSpPr/>
      </dsp:nvSpPr>
      <dsp:spPr>
        <a:xfrm>
          <a:off x="3182631" y="5419809"/>
          <a:ext cx="529444" cy="19931"/>
        </a:xfrm>
        <a:custGeom>
          <a:avLst/>
          <a:gdLst/>
          <a:ahLst/>
          <a:cxnLst/>
          <a:rect l="0" t="0" r="0" b="0"/>
          <a:pathLst>
            <a:path>
              <a:moveTo>
                <a:pt x="0" y="9965"/>
              </a:moveTo>
              <a:lnTo>
                <a:pt x="529444" y="9965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434117" y="5416539"/>
        <a:ext cx="26472" cy="26472"/>
      </dsp:txXfrm>
    </dsp:sp>
    <dsp:sp modelId="{7451520A-A736-4078-873A-C672AC052BAE}">
      <dsp:nvSpPr>
        <dsp:cNvPr id="0" name=""/>
        <dsp:cNvSpPr/>
      </dsp:nvSpPr>
      <dsp:spPr>
        <a:xfrm>
          <a:off x="3712075" y="5098873"/>
          <a:ext cx="1879898" cy="661805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не представляется</a:t>
          </a:r>
          <a:endParaRPr lang="ru-RU" sz="1400" kern="1200" dirty="0"/>
        </a:p>
      </dsp:txBody>
      <dsp:txXfrm>
        <a:off x="3731459" y="5118257"/>
        <a:ext cx="1841130" cy="62303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2BD297-20D8-410F-8886-E940617F0ABF}">
      <dsp:nvSpPr>
        <dsp:cNvPr id="0" name=""/>
        <dsp:cNvSpPr/>
      </dsp:nvSpPr>
      <dsp:spPr>
        <a:xfrm>
          <a:off x="1377647" y="3168351"/>
          <a:ext cx="573072" cy="27299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6536" y="0"/>
              </a:lnTo>
              <a:lnTo>
                <a:pt x="286536" y="2729957"/>
              </a:lnTo>
              <a:lnTo>
                <a:pt x="573072" y="2729957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>
        <a:off x="1594447" y="4463594"/>
        <a:ext cx="139472" cy="139472"/>
      </dsp:txXfrm>
    </dsp:sp>
    <dsp:sp modelId="{51D53F3B-812C-4322-8A73-F0DFE08C10BE}">
      <dsp:nvSpPr>
        <dsp:cNvPr id="0" name=""/>
        <dsp:cNvSpPr/>
      </dsp:nvSpPr>
      <dsp:spPr>
        <a:xfrm>
          <a:off x="1377647" y="3168351"/>
          <a:ext cx="573072" cy="16379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6536" y="0"/>
              </a:lnTo>
              <a:lnTo>
                <a:pt x="286536" y="1637974"/>
              </a:lnTo>
              <a:lnTo>
                <a:pt x="573072" y="1637974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/>
        </a:p>
      </dsp:txBody>
      <dsp:txXfrm>
        <a:off x="1620800" y="3943956"/>
        <a:ext cx="86766" cy="86766"/>
      </dsp:txXfrm>
    </dsp:sp>
    <dsp:sp modelId="{3677D4C7-1A68-40C9-B77D-91891DFC2B67}">
      <dsp:nvSpPr>
        <dsp:cNvPr id="0" name=""/>
        <dsp:cNvSpPr/>
      </dsp:nvSpPr>
      <dsp:spPr>
        <a:xfrm>
          <a:off x="1377647" y="3168351"/>
          <a:ext cx="573072" cy="5459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6536" y="0"/>
              </a:lnTo>
              <a:lnTo>
                <a:pt x="286536" y="545991"/>
              </a:lnTo>
              <a:lnTo>
                <a:pt x="573072" y="545991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644396" y="3421559"/>
        <a:ext cx="39576" cy="39576"/>
      </dsp:txXfrm>
    </dsp:sp>
    <dsp:sp modelId="{D0600B74-E56F-4255-82D7-28265431F3C7}">
      <dsp:nvSpPr>
        <dsp:cNvPr id="0" name=""/>
        <dsp:cNvSpPr/>
      </dsp:nvSpPr>
      <dsp:spPr>
        <a:xfrm>
          <a:off x="1377647" y="2622360"/>
          <a:ext cx="573072" cy="545991"/>
        </a:xfrm>
        <a:custGeom>
          <a:avLst/>
          <a:gdLst/>
          <a:ahLst/>
          <a:cxnLst/>
          <a:rect l="0" t="0" r="0" b="0"/>
          <a:pathLst>
            <a:path>
              <a:moveTo>
                <a:pt x="0" y="545991"/>
              </a:moveTo>
              <a:lnTo>
                <a:pt x="286536" y="545991"/>
              </a:lnTo>
              <a:lnTo>
                <a:pt x="286536" y="0"/>
              </a:lnTo>
              <a:lnTo>
                <a:pt x="573072" y="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644396" y="2875568"/>
        <a:ext cx="39576" cy="39576"/>
      </dsp:txXfrm>
    </dsp:sp>
    <dsp:sp modelId="{FFF33328-7AE1-4ACD-8219-0F5AE1909AA0}">
      <dsp:nvSpPr>
        <dsp:cNvPr id="0" name=""/>
        <dsp:cNvSpPr/>
      </dsp:nvSpPr>
      <dsp:spPr>
        <a:xfrm>
          <a:off x="1377647" y="1530377"/>
          <a:ext cx="573072" cy="1637974"/>
        </a:xfrm>
        <a:custGeom>
          <a:avLst/>
          <a:gdLst/>
          <a:ahLst/>
          <a:cxnLst/>
          <a:rect l="0" t="0" r="0" b="0"/>
          <a:pathLst>
            <a:path>
              <a:moveTo>
                <a:pt x="0" y="1637974"/>
              </a:moveTo>
              <a:lnTo>
                <a:pt x="286536" y="1637974"/>
              </a:lnTo>
              <a:lnTo>
                <a:pt x="286536" y="0"/>
              </a:lnTo>
              <a:lnTo>
                <a:pt x="573072" y="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/>
        </a:p>
      </dsp:txBody>
      <dsp:txXfrm>
        <a:off x="1620800" y="2305981"/>
        <a:ext cx="86766" cy="86766"/>
      </dsp:txXfrm>
    </dsp:sp>
    <dsp:sp modelId="{3647806B-7AC1-49DD-9E01-9A7BE929EE32}">
      <dsp:nvSpPr>
        <dsp:cNvPr id="0" name=""/>
        <dsp:cNvSpPr/>
      </dsp:nvSpPr>
      <dsp:spPr>
        <a:xfrm>
          <a:off x="1377647" y="438394"/>
          <a:ext cx="573072" cy="2729957"/>
        </a:xfrm>
        <a:custGeom>
          <a:avLst/>
          <a:gdLst/>
          <a:ahLst/>
          <a:cxnLst/>
          <a:rect l="0" t="0" r="0" b="0"/>
          <a:pathLst>
            <a:path>
              <a:moveTo>
                <a:pt x="0" y="2729957"/>
              </a:moveTo>
              <a:lnTo>
                <a:pt x="286536" y="2729957"/>
              </a:lnTo>
              <a:lnTo>
                <a:pt x="286536" y="0"/>
              </a:lnTo>
              <a:lnTo>
                <a:pt x="573072" y="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>
        <a:off x="1594447" y="1733636"/>
        <a:ext cx="139472" cy="139472"/>
      </dsp:txXfrm>
    </dsp:sp>
    <dsp:sp modelId="{17B54050-09A8-4F7B-820B-BE37CB891CEA}">
      <dsp:nvSpPr>
        <dsp:cNvPr id="0" name=""/>
        <dsp:cNvSpPr/>
      </dsp:nvSpPr>
      <dsp:spPr>
        <a:xfrm rot="16200000">
          <a:off x="-1358056" y="2731558"/>
          <a:ext cx="4597823" cy="8735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Виды специальных налоговых режимов</a:t>
          </a:r>
          <a:endParaRPr lang="ru-RU" sz="2000" b="1" kern="1200" dirty="0"/>
        </a:p>
      </dsp:txBody>
      <dsp:txXfrm>
        <a:off x="-1358056" y="2731558"/>
        <a:ext cx="4597823" cy="873586"/>
      </dsp:txXfrm>
    </dsp:sp>
    <dsp:sp modelId="{CB9FE1D6-29A0-4D9B-B3DB-15459845AE43}">
      <dsp:nvSpPr>
        <dsp:cNvPr id="0" name=""/>
        <dsp:cNvSpPr/>
      </dsp:nvSpPr>
      <dsp:spPr>
        <a:xfrm>
          <a:off x="1950720" y="1601"/>
          <a:ext cx="6114169" cy="87358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система налогообложения для сельскохозяйственных товаропроизводителей (единый сельскохозяйственный налог)</a:t>
          </a:r>
          <a:endParaRPr lang="ru-RU" sz="1800" kern="1200" dirty="0"/>
        </a:p>
      </dsp:txBody>
      <dsp:txXfrm>
        <a:off x="1950720" y="1601"/>
        <a:ext cx="6114169" cy="873586"/>
      </dsp:txXfrm>
    </dsp:sp>
    <dsp:sp modelId="{8E3B055A-C2F6-4647-96FD-D59BE604CFE6}">
      <dsp:nvSpPr>
        <dsp:cNvPr id="0" name=""/>
        <dsp:cNvSpPr/>
      </dsp:nvSpPr>
      <dsp:spPr>
        <a:xfrm>
          <a:off x="1950720" y="1093584"/>
          <a:ext cx="4610484" cy="87358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упрощенная система налогообложения </a:t>
          </a:r>
          <a:endParaRPr lang="ru-RU" sz="1800" kern="1200" dirty="0"/>
        </a:p>
      </dsp:txBody>
      <dsp:txXfrm>
        <a:off x="1950720" y="1093584"/>
        <a:ext cx="4610484" cy="873586"/>
      </dsp:txXfrm>
    </dsp:sp>
    <dsp:sp modelId="{1F1B0FEA-F597-493B-9869-578EE84AD62C}">
      <dsp:nvSpPr>
        <dsp:cNvPr id="0" name=""/>
        <dsp:cNvSpPr/>
      </dsp:nvSpPr>
      <dsp:spPr>
        <a:xfrm>
          <a:off x="1950720" y="2185567"/>
          <a:ext cx="5474563" cy="87358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система налогообложения при выполнении соглашений о разделе продукции </a:t>
          </a:r>
          <a:endParaRPr lang="ru-RU" sz="1800" kern="1200" dirty="0"/>
        </a:p>
      </dsp:txBody>
      <dsp:txXfrm>
        <a:off x="1950720" y="2185567"/>
        <a:ext cx="5474563" cy="873586"/>
      </dsp:txXfrm>
    </dsp:sp>
    <dsp:sp modelId="{23FEEC7E-F42A-4DAF-8AAC-000E75EBE705}">
      <dsp:nvSpPr>
        <dsp:cNvPr id="0" name=""/>
        <dsp:cNvSpPr/>
      </dsp:nvSpPr>
      <dsp:spPr>
        <a:xfrm>
          <a:off x="1950720" y="3277550"/>
          <a:ext cx="4546930" cy="87358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патентная система налогообложения </a:t>
          </a:r>
          <a:endParaRPr lang="ru-RU" sz="1800" kern="1200" dirty="0"/>
        </a:p>
      </dsp:txBody>
      <dsp:txXfrm>
        <a:off x="1950720" y="3277550"/>
        <a:ext cx="4546930" cy="873586"/>
      </dsp:txXfrm>
    </dsp:sp>
    <dsp:sp modelId="{05A72CF8-0F78-40F0-9E30-752992D31D33}">
      <dsp:nvSpPr>
        <dsp:cNvPr id="0" name=""/>
        <dsp:cNvSpPr/>
      </dsp:nvSpPr>
      <dsp:spPr>
        <a:xfrm>
          <a:off x="1950720" y="4369533"/>
          <a:ext cx="6114169" cy="87358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налог на профессиональный доход (в порядке эксперимента) </a:t>
          </a:r>
          <a:endParaRPr lang="ru-RU" sz="1800" kern="1200" dirty="0"/>
        </a:p>
      </dsp:txBody>
      <dsp:txXfrm>
        <a:off x="1950720" y="4369533"/>
        <a:ext cx="6114169" cy="873586"/>
      </dsp:txXfrm>
    </dsp:sp>
    <dsp:sp modelId="{1E554341-1BEA-4463-91BF-49E3CE2AFF8E}">
      <dsp:nvSpPr>
        <dsp:cNvPr id="0" name=""/>
        <dsp:cNvSpPr/>
      </dsp:nvSpPr>
      <dsp:spPr>
        <a:xfrm>
          <a:off x="1950720" y="5461516"/>
          <a:ext cx="5330550" cy="87358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"Автоматизированная упрощенная система налогообложения" (в порядке эксперимента) </a:t>
          </a:r>
          <a:endParaRPr lang="ru-RU" sz="1700" kern="1200" dirty="0"/>
        </a:p>
      </dsp:txBody>
      <dsp:txXfrm>
        <a:off x="1950720" y="5461516"/>
        <a:ext cx="5330550" cy="87358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0DF514-CBC4-4B21-B436-DF551E2261C4}">
      <dsp:nvSpPr>
        <dsp:cNvPr id="0" name=""/>
        <dsp:cNvSpPr/>
      </dsp:nvSpPr>
      <dsp:spPr>
        <a:xfrm>
          <a:off x="3716433" y="1037824"/>
          <a:ext cx="213322" cy="934555"/>
        </a:xfrm>
        <a:custGeom>
          <a:avLst/>
          <a:gdLst/>
          <a:ahLst/>
          <a:cxnLst/>
          <a:rect l="0" t="0" r="0" b="0"/>
          <a:pathLst>
            <a:path>
              <a:moveTo>
                <a:pt x="213322" y="0"/>
              </a:moveTo>
              <a:lnTo>
                <a:pt x="213322" y="934555"/>
              </a:lnTo>
              <a:lnTo>
                <a:pt x="0" y="934555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7F1842-4E2B-4FA7-A0EF-AACF2CA50B97}">
      <dsp:nvSpPr>
        <dsp:cNvPr id="0" name=""/>
        <dsp:cNvSpPr/>
      </dsp:nvSpPr>
      <dsp:spPr>
        <a:xfrm>
          <a:off x="6014984" y="3922755"/>
          <a:ext cx="304746" cy="9345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34555"/>
              </a:lnTo>
              <a:lnTo>
                <a:pt x="304746" y="934555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89AC22-5FE3-4BE3-B9A2-73A4D7102423}">
      <dsp:nvSpPr>
        <dsp:cNvPr id="0" name=""/>
        <dsp:cNvSpPr/>
      </dsp:nvSpPr>
      <dsp:spPr>
        <a:xfrm>
          <a:off x="3929755" y="1037824"/>
          <a:ext cx="2897885" cy="18691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55788"/>
              </a:lnTo>
              <a:lnTo>
                <a:pt x="2897885" y="1655788"/>
              </a:lnTo>
              <a:lnTo>
                <a:pt x="2897885" y="186911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E6D652-5FC9-44CA-8707-800156F37950}">
      <dsp:nvSpPr>
        <dsp:cNvPr id="0" name=""/>
        <dsp:cNvSpPr/>
      </dsp:nvSpPr>
      <dsp:spPr>
        <a:xfrm>
          <a:off x="3556697" y="3922755"/>
          <a:ext cx="304746" cy="9345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34555"/>
              </a:lnTo>
              <a:lnTo>
                <a:pt x="304746" y="934555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46F521-4D0E-4426-A177-3B881651ECFD}">
      <dsp:nvSpPr>
        <dsp:cNvPr id="0" name=""/>
        <dsp:cNvSpPr/>
      </dsp:nvSpPr>
      <dsp:spPr>
        <a:xfrm>
          <a:off x="3929755" y="1037824"/>
          <a:ext cx="439599" cy="18691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55788"/>
              </a:lnTo>
              <a:lnTo>
                <a:pt x="439599" y="1655788"/>
              </a:lnTo>
              <a:lnTo>
                <a:pt x="439599" y="186911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417FE9-561A-4001-A93A-94D86B8214B7}">
      <dsp:nvSpPr>
        <dsp:cNvPr id="0" name=""/>
        <dsp:cNvSpPr/>
      </dsp:nvSpPr>
      <dsp:spPr>
        <a:xfrm>
          <a:off x="290347" y="3922755"/>
          <a:ext cx="411447" cy="9345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34555"/>
              </a:lnTo>
              <a:lnTo>
                <a:pt x="411447" y="934555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24BA1D-8AD9-48C3-BDD6-49ED47884114}">
      <dsp:nvSpPr>
        <dsp:cNvPr id="0" name=""/>
        <dsp:cNvSpPr/>
      </dsp:nvSpPr>
      <dsp:spPr>
        <a:xfrm>
          <a:off x="1387539" y="1037824"/>
          <a:ext cx="2542216" cy="1869110"/>
        </a:xfrm>
        <a:custGeom>
          <a:avLst/>
          <a:gdLst/>
          <a:ahLst/>
          <a:cxnLst/>
          <a:rect l="0" t="0" r="0" b="0"/>
          <a:pathLst>
            <a:path>
              <a:moveTo>
                <a:pt x="2542216" y="0"/>
              </a:moveTo>
              <a:lnTo>
                <a:pt x="2542216" y="1655788"/>
              </a:lnTo>
              <a:lnTo>
                <a:pt x="0" y="1655788"/>
              </a:lnTo>
              <a:lnTo>
                <a:pt x="0" y="186911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70CB10-1B95-4100-B80D-CB4D705A640B}">
      <dsp:nvSpPr>
        <dsp:cNvPr id="0" name=""/>
        <dsp:cNvSpPr/>
      </dsp:nvSpPr>
      <dsp:spPr>
        <a:xfrm>
          <a:off x="1719146" y="395419"/>
          <a:ext cx="4421218" cy="64240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Система налогообложения для сельскохозяйственных товаропроизводителей </a:t>
          </a:r>
          <a:endParaRPr lang="ru-RU" sz="1600" kern="1200" dirty="0"/>
        </a:p>
      </dsp:txBody>
      <dsp:txXfrm>
        <a:off x="1719146" y="395419"/>
        <a:ext cx="4421218" cy="642405"/>
      </dsp:txXfrm>
    </dsp:sp>
    <dsp:sp modelId="{067547CC-0BA3-43BB-9370-3999A422BB2B}">
      <dsp:nvSpPr>
        <dsp:cNvPr id="0" name=""/>
        <dsp:cNvSpPr/>
      </dsp:nvSpPr>
      <dsp:spPr>
        <a:xfrm>
          <a:off x="16049" y="2906934"/>
          <a:ext cx="2742980" cy="101582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к сельскохозяйственной продукции относится</a:t>
          </a:r>
          <a:endParaRPr lang="ru-RU" sz="1600" kern="1200" dirty="0"/>
        </a:p>
      </dsp:txBody>
      <dsp:txXfrm>
        <a:off x="16049" y="2906934"/>
        <a:ext cx="2742980" cy="1015820"/>
      </dsp:txXfrm>
    </dsp:sp>
    <dsp:sp modelId="{A4A9415F-6BD6-43F4-ACCA-E87A993EA07B}">
      <dsp:nvSpPr>
        <dsp:cNvPr id="0" name=""/>
        <dsp:cNvSpPr/>
      </dsp:nvSpPr>
      <dsp:spPr>
        <a:xfrm>
          <a:off x="701794" y="4349400"/>
          <a:ext cx="2733005" cy="1015820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продукция растениеводства, сельского и лесного хозяйства, животноводства</a:t>
          </a:r>
          <a:endParaRPr lang="ru-RU" sz="1600" kern="1200" dirty="0"/>
        </a:p>
      </dsp:txBody>
      <dsp:txXfrm>
        <a:off x="701794" y="4349400"/>
        <a:ext cx="2733005" cy="1015820"/>
      </dsp:txXfrm>
    </dsp:sp>
    <dsp:sp modelId="{B94518BF-9733-48EA-A89A-71C60C5581E2}">
      <dsp:nvSpPr>
        <dsp:cNvPr id="0" name=""/>
        <dsp:cNvSpPr/>
      </dsp:nvSpPr>
      <dsp:spPr>
        <a:xfrm>
          <a:off x="3353533" y="2906934"/>
          <a:ext cx="2031641" cy="101582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плательщики ЕСХН </a:t>
          </a:r>
          <a:endParaRPr lang="ru-RU" sz="1600" kern="1200" dirty="0"/>
        </a:p>
      </dsp:txBody>
      <dsp:txXfrm>
        <a:off x="3353533" y="2906934"/>
        <a:ext cx="2031641" cy="1015820"/>
      </dsp:txXfrm>
    </dsp:sp>
    <dsp:sp modelId="{0794E867-4125-4C9F-975B-22F4081E49E7}">
      <dsp:nvSpPr>
        <dsp:cNvPr id="0" name=""/>
        <dsp:cNvSpPr/>
      </dsp:nvSpPr>
      <dsp:spPr>
        <a:xfrm>
          <a:off x="3861443" y="4349400"/>
          <a:ext cx="2031641" cy="1015820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плательщики НДС</a:t>
          </a:r>
          <a:endParaRPr lang="ru-RU" sz="1600" kern="1200" dirty="0"/>
        </a:p>
      </dsp:txBody>
      <dsp:txXfrm>
        <a:off x="3861443" y="4349400"/>
        <a:ext cx="2031641" cy="1015820"/>
      </dsp:txXfrm>
    </dsp:sp>
    <dsp:sp modelId="{5DD92912-1644-47AA-BF96-922E5C729E18}">
      <dsp:nvSpPr>
        <dsp:cNvPr id="0" name=""/>
        <dsp:cNvSpPr/>
      </dsp:nvSpPr>
      <dsp:spPr>
        <a:xfrm>
          <a:off x="5811820" y="2906934"/>
          <a:ext cx="2031641" cy="101582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переход на ЕСХН </a:t>
          </a:r>
          <a:endParaRPr lang="ru-RU" sz="1600" kern="1200" dirty="0"/>
        </a:p>
      </dsp:txBody>
      <dsp:txXfrm>
        <a:off x="5811820" y="2906934"/>
        <a:ext cx="2031641" cy="1015820"/>
      </dsp:txXfrm>
    </dsp:sp>
    <dsp:sp modelId="{1F504A61-7F69-47D0-8973-8393B97E0E10}">
      <dsp:nvSpPr>
        <dsp:cNvPr id="0" name=""/>
        <dsp:cNvSpPr/>
      </dsp:nvSpPr>
      <dsp:spPr>
        <a:xfrm>
          <a:off x="6319730" y="4349400"/>
          <a:ext cx="2031641" cy="1015820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добровольно</a:t>
          </a:r>
          <a:endParaRPr lang="ru-RU" sz="1600" kern="1200" dirty="0"/>
        </a:p>
      </dsp:txBody>
      <dsp:txXfrm>
        <a:off x="6319730" y="4349400"/>
        <a:ext cx="2031641" cy="1015820"/>
      </dsp:txXfrm>
    </dsp:sp>
    <dsp:sp modelId="{A308C6A5-9EE0-4434-8A34-0573371B9D95}">
      <dsp:nvSpPr>
        <dsp:cNvPr id="0" name=""/>
        <dsp:cNvSpPr/>
      </dsp:nvSpPr>
      <dsp:spPr>
        <a:xfrm>
          <a:off x="1555" y="1464468"/>
          <a:ext cx="3714877" cy="101582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специальный налоговый режим, который разработан и введен специально для производителей сельскохозяйственной продукции</a:t>
          </a:r>
          <a:endParaRPr lang="ru-RU" sz="1600" kern="1200" dirty="0"/>
        </a:p>
      </dsp:txBody>
      <dsp:txXfrm>
        <a:off x="1555" y="1464468"/>
        <a:ext cx="3714877" cy="101582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1FEB6F-7D16-4BBD-B955-4E54B6D66570}">
      <dsp:nvSpPr>
        <dsp:cNvPr id="0" name=""/>
        <dsp:cNvSpPr/>
      </dsp:nvSpPr>
      <dsp:spPr>
        <a:xfrm>
          <a:off x="8689" y="2634565"/>
          <a:ext cx="1994375" cy="65983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Налогоплательщики ЕСХН</a:t>
          </a:r>
          <a:endParaRPr lang="ru-RU" sz="1600" kern="1200" dirty="0"/>
        </a:p>
      </dsp:txBody>
      <dsp:txXfrm>
        <a:off x="28015" y="2653891"/>
        <a:ext cx="1955723" cy="621186"/>
      </dsp:txXfrm>
    </dsp:sp>
    <dsp:sp modelId="{73743F41-3B0F-4832-B2AF-C8C3959DD310}">
      <dsp:nvSpPr>
        <dsp:cNvPr id="0" name=""/>
        <dsp:cNvSpPr/>
      </dsp:nvSpPr>
      <dsp:spPr>
        <a:xfrm rot="17442571">
          <a:off x="1520639" y="2256648"/>
          <a:ext cx="1492719" cy="19404"/>
        </a:xfrm>
        <a:custGeom>
          <a:avLst/>
          <a:gdLst/>
          <a:ahLst/>
          <a:cxnLst/>
          <a:rect l="0" t="0" r="0" b="0"/>
          <a:pathLst>
            <a:path>
              <a:moveTo>
                <a:pt x="0" y="9702"/>
              </a:moveTo>
              <a:lnTo>
                <a:pt x="1492719" y="9702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229681" y="2229033"/>
        <a:ext cx="74635" cy="74635"/>
      </dsp:txXfrm>
    </dsp:sp>
    <dsp:sp modelId="{52BE4C1F-FA0A-429A-968B-35115546E1B6}">
      <dsp:nvSpPr>
        <dsp:cNvPr id="0" name=""/>
        <dsp:cNvSpPr/>
      </dsp:nvSpPr>
      <dsp:spPr>
        <a:xfrm>
          <a:off x="2530935" y="962211"/>
          <a:ext cx="2132136" cy="1212011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сельскохозяйственные товаропроизводители</a:t>
          </a:r>
          <a:endParaRPr lang="ru-RU" sz="1500" kern="1200" dirty="0"/>
        </a:p>
      </dsp:txBody>
      <dsp:txXfrm>
        <a:off x="2566434" y="997710"/>
        <a:ext cx="2061138" cy="1141013"/>
      </dsp:txXfrm>
    </dsp:sp>
    <dsp:sp modelId="{DC9BE1B6-E42E-45E4-81B1-7A2E40456A1B}">
      <dsp:nvSpPr>
        <dsp:cNvPr id="0" name=""/>
        <dsp:cNvSpPr/>
      </dsp:nvSpPr>
      <dsp:spPr>
        <a:xfrm rot="17782133">
          <a:off x="4332756" y="1026094"/>
          <a:ext cx="1188500" cy="19404"/>
        </a:xfrm>
        <a:custGeom>
          <a:avLst/>
          <a:gdLst/>
          <a:ahLst/>
          <a:cxnLst/>
          <a:rect l="0" t="0" r="0" b="0"/>
          <a:pathLst>
            <a:path>
              <a:moveTo>
                <a:pt x="0" y="9702"/>
              </a:moveTo>
              <a:lnTo>
                <a:pt x="1188500" y="970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897294" y="1006084"/>
        <a:ext cx="59425" cy="59425"/>
      </dsp:txXfrm>
    </dsp:sp>
    <dsp:sp modelId="{02A3B194-F81F-4EE3-A644-996BB84A335F}">
      <dsp:nvSpPr>
        <dsp:cNvPr id="0" name=""/>
        <dsp:cNvSpPr/>
      </dsp:nvSpPr>
      <dsp:spPr>
        <a:xfrm>
          <a:off x="5190942" y="41205"/>
          <a:ext cx="3484462" cy="9243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организации и индивидуальные предприниматели, производящие сельскохозяйственную продукцию</a:t>
          </a:r>
          <a:endParaRPr lang="ru-RU" sz="1400" kern="1200" dirty="0"/>
        </a:p>
      </dsp:txBody>
      <dsp:txXfrm>
        <a:off x="5218015" y="68278"/>
        <a:ext cx="3430316" cy="870195"/>
      </dsp:txXfrm>
    </dsp:sp>
    <dsp:sp modelId="{F7F09085-3783-49D0-91A1-62DC7A955959}">
      <dsp:nvSpPr>
        <dsp:cNvPr id="0" name=""/>
        <dsp:cNvSpPr/>
      </dsp:nvSpPr>
      <dsp:spPr>
        <a:xfrm rot="21269473">
          <a:off x="4661846" y="1533060"/>
          <a:ext cx="530320" cy="19404"/>
        </a:xfrm>
        <a:custGeom>
          <a:avLst/>
          <a:gdLst/>
          <a:ahLst/>
          <a:cxnLst/>
          <a:rect l="0" t="0" r="0" b="0"/>
          <a:pathLst>
            <a:path>
              <a:moveTo>
                <a:pt x="0" y="9702"/>
              </a:moveTo>
              <a:lnTo>
                <a:pt x="530320" y="970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913748" y="1529504"/>
        <a:ext cx="26516" cy="26516"/>
      </dsp:txXfrm>
    </dsp:sp>
    <dsp:sp modelId="{0410BDE7-A799-401F-B5DE-EF71D8883D57}">
      <dsp:nvSpPr>
        <dsp:cNvPr id="0" name=""/>
        <dsp:cNvSpPr/>
      </dsp:nvSpPr>
      <dsp:spPr>
        <a:xfrm>
          <a:off x="5190942" y="1064523"/>
          <a:ext cx="3386753" cy="90556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организации и индивидуальные предприниматели, оказывающие услуги сельскохозяйственным товаропроизводителям</a:t>
          </a:r>
          <a:endParaRPr lang="ru-RU" sz="1400" kern="1200" dirty="0"/>
        </a:p>
      </dsp:txBody>
      <dsp:txXfrm>
        <a:off x="5217465" y="1091046"/>
        <a:ext cx="3333707" cy="852522"/>
      </dsp:txXfrm>
    </dsp:sp>
    <dsp:sp modelId="{BD792B1C-452D-4A14-91BE-20F6AB40B34D}">
      <dsp:nvSpPr>
        <dsp:cNvPr id="0" name=""/>
        <dsp:cNvSpPr/>
      </dsp:nvSpPr>
      <dsp:spPr>
        <a:xfrm rot="3749862">
          <a:off x="4355451" y="2065480"/>
          <a:ext cx="1143111" cy="19404"/>
        </a:xfrm>
        <a:custGeom>
          <a:avLst/>
          <a:gdLst/>
          <a:ahLst/>
          <a:cxnLst/>
          <a:rect l="0" t="0" r="0" b="0"/>
          <a:pathLst>
            <a:path>
              <a:moveTo>
                <a:pt x="0" y="9702"/>
              </a:moveTo>
              <a:lnTo>
                <a:pt x="1143111" y="970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898429" y="2046605"/>
        <a:ext cx="57155" cy="57155"/>
      </dsp:txXfrm>
    </dsp:sp>
    <dsp:sp modelId="{3174A4E5-BA80-4382-9A36-D5E06508C96E}">
      <dsp:nvSpPr>
        <dsp:cNvPr id="0" name=""/>
        <dsp:cNvSpPr/>
      </dsp:nvSpPr>
      <dsp:spPr>
        <a:xfrm>
          <a:off x="5190942" y="2069067"/>
          <a:ext cx="3513336" cy="10261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сельскохозяйственные потребительские кооперативы (перерабатывающие, сбытовые (торговые), снабженческие, растениеводческие, животноводческие)</a:t>
          </a:r>
          <a:endParaRPr lang="ru-RU" sz="1400" kern="1200" dirty="0"/>
        </a:p>
      </dsp:txBody>
      <dsp:txXfrm>
        <a:off x="5220997" y="2099122"/>
        <a:ext cx="3453226" cy="966051"/>
      </dsp:txXfrm>
    </dsp:sp>
    <dsp:sp modelId="{4EC4D558-0EDB-4672-9050-1EDEB53ADF89}">
      <dsp:nvSpPr>
        <dsp:cNvPr id="0" name=""/>
        <dsp:cNvSpPr/>
      </dsp:nvSpPr>
      <dsp:spPr>
        <a:xfrm rot="4348916">
          <a:off x="1390156" y="3790959"/>
          <a:ext cx="1753686" cy="19404"/>
        </a:xfrm>
        <a:custGeom>
          <a:avLst/>
          <a:gdLst/>
          <a:ahLst/>
          <a:cxnLst/>
          <a:rect l="0" t="0" r="0" b="0"/>
          <a:pathLst>
            <a:path>
              <a:moveTo>
                <a:pt x="0" y="9702"/>
              </a:moveTo>
              <a:lnTo>
                <a:pt x="1753686" y="9702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/>
        </a:p>
      </dsp:txBody>
      <dsp:txXfrm>
        <a:off x="2223157" y="3756820"/>
        <a:ext cx="87684" cy="87684"/>
      </dsp:txXfrm>
    </dsp:sp>
    <dsp:sp modelId="{E4B8C3B6-561E-438D-A3B1-1672D1AC1F9F}">
      <dsp:nvSpPr>
        <dsp:cNvPr id="0" name=""/>
        <dsp:cNvSpPr/>
      </dsp:nvSpPr>
      <dsp:spPr>
        <a:xfrm>
          <a:off x="2530935" y="4306920"/>
          <a:ext cx="1319677" cy="65983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также</a:t>
          </a:r>
          <a:endParaRPr lang="ru-RU" sz="1500" kern="1200" dirty="0"/>
        </a:p>
      </dsp:txBody>
      <dsp:txXfrm>
        <a:off x="2550261" y="4326246"/>
        <a:ext cx="1281025" cy="621186"/>
      </dsp:txXfrm>
    </dsp:sp>
    <dsp:sp modelId="{4A94A195-931E-493D-9624-04F7B9694A87}">
      <dsp:nvSpPr>
        <dsp:cNvPr id="0" name=""/>
        <dsp:cNvSpPr/>
      </dsp:nvSpPr>
      <dsp:spPr>
        <a:xfrm rot="18008481">
          <a:off x="3573965" y="4146602"/>
          <a:ext cx="1111332" cy="19404"/>
        </a:xfrm>
        <a:custGeom>
          <a:avLst/>
          <a:gdLst/>
          <a:ahLst/>
          <a:cxnLst/>
          <a:rect l="0" t="0" r="0" b="0"/>
          <a:pathLst>
            <a:path>
              <a:moveTo>
                <a:pt x="0" y="9702"/>
              </a:moveTo>
              <a:lnTo>
                <a:pt x="1111332" y="970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101848" y="4128522"/>
        <a:ext cx="55566" cy="55566"/>
      </dsp:txXfrm>
    </dsp:sp>
    <dsp:sp modelId="{79727D17-C6AB-4F72-9A02-2D5E31AE174A}">
      <dsp:nvSpPr>
        <dsp:cNvPr id="0" name=""/>
        <dsp:cNvSpPr/>
      </dsp:nvSpPr>
      <dsp:spPr>
        <a:xfrm>
          <a:off x="4408650" y="3226952"/>
          <a:ext cx="3193948" cy="8976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градо- и </a:t>
          </a:r>
          <a:r>
            <a:rPr lang="ru-RU" sz="1400" kern="1200" dirty="0" err="1" smtClean="0"/>
            <a:t>поселкообразующие</a:t>
          </a:r>
          <a:r>
            <a:rPr lang="ru-RU" sz="1400" kern="1200" dirty="0" smtClean="0"/>
            <a:t> российские </a:t>
          </a:r>
          <a:r>
            <a:rPr lang="ru-RU" sz="1400" kern="1200" dirty="0" err="1" smtClean="0"/>
            <a:t>рыбохозяйственные</a:t>
          </a:r>
          <a:r>
            <a:rPr lang="ru-RU" sz="1400" kern="1200" dirty="0" smtClean="0"/>
            <a:t> организации</a:t>
          </a:r>
          <a:endParaRPr lang="ru-RU" sz="1400" kern="1200" dirty="0"/>
        </a:p>
      </dsp:txBody>
      <dsp:txXfrm>
        <a:off x="4434941" y="3253243"/>
        <a:ext cx="3141366" cy="845055"/>
      </dsp:txXfrm>
    </dsp:sp>
    <dsp:sp modelId="{F05D355C-700E-4AC4-A59D-CFE6D5158479}">
      <dsp:nvSpPr>
        <dsp:cNvPr id="0" name=""/>
        <dsp:cNvSpPr/>
      </dsp:nvSpPr>
      <dsp:spPr>
        <a:xfrm rot="188564">
          <a:off x="3850214" y="4641628"/>
          <a:ext cx="528665" cy="19404"/>
        </a:xfrm>
        <a:custGeom>
          <a:avLst/>
          <a:gdLst/>
          <a:ahLst/>
          <a:cxnLst/>
          <a:rect l="0" t="0" r="0" b="0"/>
          <a:pathLst>
            <a:path>
              <a:moveTo>
                <a:pt x="0" y="9702"/>
              </a:moveTo>
              <a:lnTo>
                <a:pt x="528665" y="970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101330" y="4638114"/>
        <a:ext cx="26433" cy="26433"/>
      </dsp:txXfrm>
    </dsp:sp>
    <dsp:sp modelId="{C5CAF5EF-0745-4907-827B-49B78E8F5266}">
      <dsp:nvSpPr>
        <dsp:cNvPr id="0" name=""/>
        <dsp:cNvSpPr/>
      </dsp:nvSpPr>
      <dsp:spPr>
        <a:xfrm>
          <a:off x="4378483" y="4190818"/>
          <a:ext cx="3162183" cy="9500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сельскохозяйственные производственные кооперативы (включая рыболовецкие артели (колхозы)</a:t>
          </a:r>
          <a:endParaRPr lang="ru-RU" sz="1400" kern="1200" dirty="0"/>
        </a:p>
      </dsp:txBody>
      <dsp:txXfrm>
        <a:off x="4406308" y="4218643"/>
        <a:ext cx="3106533" cy="894359"/>
      </dsp:txXfrm>
    </dsp:sp>
    <dsp:sp modelId="{DCA18F8D-0668-4BB7-A26A-3EAF01FE1084}">
      <dsp:nvSpPr>
        <dsp:cNvPr id="0" name=""/>
        <dsp:cNvSpPr/>
      </dsp:nvSpPr>
      <dsp:spPr>
        <a:xfrm rot="3762093">
          <a:off x="3539055" y="5138536"/>
          <a:ext cx="1150984" cy="19404"/>
        </a:xfrm>
        <a:custGeom>
          <a:avLst/>
          <a:gdLst/>
          <a:ahLst/>
          <a:cxnLst/>
          <a:rect l="0" t="0" r="0" b="0"/>
          <a:pathLst>
            <a:path>
              <a:moveTo>
                <a:pt x="0" y="9702"/>
              </a:moveTo>
              <a:lnTo>
                <a:pt x="1150984" y="970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085772" y="5119464"/>
        <a:ext cx="57549" cy="57549"/>
      </dsp:txXfrm>
    </dsp:sp>
    <dsp:sp modelId="{17875B9F-0CEA-4138-ACA5-04C0FA71F509}">
      <dsp:nvSpPr>
        <dsp:cNvPr id="0" name=""/>
        <dsp:cNvSpPr/>
      </dsp:nvSpPr>
      <dsp:spPr>
        <a:xfrm>
          <a:off x="4378483" y="5239803"/>
          <a:ext cx="3115216" cy="8396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рыбо-хозяйственные организации и индивидуальные предприниматели, осуществляющие вылов водных биологических ресурсов </a:t>
          </a:r>
          <a:endParaRPr lang="ru-RU" sz="1400" kern="1200" dirty="0"/>
        </a:p>
      </dsp:txBody>
      <dsp:txXfrm>
        <a:off x="4403076" y="5264396"/>
        <a:ext cx="3066030" cy="79048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1EEC49-837C-4E39-A79C-CC2785CEC732}">
      <dsp:nvSpPr>
        <dsp:cNvPr id="0" name=""/>
        <dsp:cNvSpPr/>
      </dsp:nvSpPr>
      <dsp:spPr>
        <a:xfrm>
          <a:off x="392493" y="2319605"/>
          <a:ext cx="1789792" cy="894896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4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4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Юридический состав ЕСХН</a:t>
          </a:r>
          <a:endParaRPr lang="ru-RU" sz="1500" kern="1200" dirty="0"/>
        </a:p>
      </dsp:txBody>
      <dsp:txXfrm>
        <a:off x="418704" y="2345816"/>
        <a:ext cx="1737370" cy="842474"/>
      </dsp:txXfrm>
    </dsp:sp>
    <dsp:sp modelId="{E704D224-42A4-4B1E-AA5C-CA645025107C}">
      <dsp:nvSpPr>
        <dsp:cNvPr id="0" name=""/>
        <dsp:cNvSpPr/>
      </dsp:nvSpPr>
      <dsp:spPr>
        <a:xfrm rot="17230830">
          <a:off x="1328398" y="1595965"/>
          <a:ext cx="2423691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2423691" y="13315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2479652" y="1548688"/>
        <a:ext cx="121184" cy="121184"/>
      </dsp:txXfrm>
    </dsp:sp>
    <dsp:sp modelId="{7EA09D46-8D4B-48B6-B0BF-5AD35357B3F6}">
      <dsp:nvSpPr>
        <dsp:cNvPr id="0" name=""/>
        <dsp:cNvSpPr/>
      </dsp:nvSpPr>
      <dsp:spPr>
        <a:xfrm>
          <a:off x="2898203" y="4060"/>
          <a:ext cx="1789792" cy="894896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6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6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Объект налогообложения </a:t>
          </a:r>
          <a:endParaRPr lang="ru-RU" sz="1500" kern="1200" dirty="0"/>
        </a:p>
      </dsp:txBody>
      <dsp:txXfrm>
        <a:off x="2924414" y="30271"/>
        <a:ext cx="1737370" cy="842474"/>
      </dsp:txXfrm>
    </dsp:sp>
    <dsp:sp modelId="{73BBD7D9-594C-4C27-8BAE-78A3EAB2FE1B}">
      <dsp:nvSpPr>
        <dsp:cNvPr id="0" name=""/>
        <dsp:cNvSpPr/>
      </dsp:nvSpPr>
      <dsp:spPr>
        <a:xfrm>
          <a:off x="4687996" y="438193"/>
          <a:ext cx="715917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715917" y="13315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028056" y="433611"/>
        <a:ext cx="35795" cy="35795"/>
      </dsp:txXfrm>
    </dsp:sp>
    <dsp:sp modelId="{07A0DE80-B148-4DA6-A4BF-7E2C25AAA8B6}">
      <dsp:nvSpPr>
        <dsp:cNvPr id="0" name=""/>
        <dsp:cNvSpPr/>
      </dsp:nvSpPr>
      <dsp:spPr>
        <a:xfrm>
          <a:off x="5403913" y="4060"/>
          <a:ext cx="2621437" cy="894896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доходы, уменьшенные на величину расходов</a:t>
          </a:r>
          <a:endParaRPr lang="ru-RU" sz="1500" kern="1200" dirty="0"/>
        </a:p>
      </dsp:txBody>
      <dsp:txXfrm>
        <a:off x="5430124" y="30271"/>
        <a:ext cx="2569015" cy="842474"/>
      </dsp:txXfrm>
    </dsp:sp>
    <dsp:sp modelId="{C60C3643-1CBD-4CE2-B542-6EA22CB42165}">
      <dsp:nvSpPr>
        <dsp:cNvPr id="0" name=""/>
        <dsp:cNvSpPr/>
      </dsp:nvSpPr>
      <dsp:spPr>
        <a:xfrm rot="17945813">
          <a:off x="1804140" y="2110531"/>
          <a:ext cx="1472208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472208" y="13315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503439" y="2087041"/>
        <a:ext cx="73610" cy="73610"/>
      </dsp:txXfrm>
    </dsp:sp>
    <dsp:sp modelId="{D16196E2-360D-48D5-96F5-A825AC87E329}">
      <dsp:nvSpPr>
        <dsp:cNvPr id="0" name=""/>
        <dsp:cNvSpPr/>
      </dsp:nvSpPr>
      <dsp:spPr>
        <a:xfrm>
          <a:off x="2898203" y="1033191"/>
          <a:ext cx="1789792" cy="894896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6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6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Налоговая база </a:t>
          </a:r>
          <a:endParaRPr lang="ru-RU" sz="1500" kern="1200" dirty="0"/>
        </a:p>
      </dsp:txBody>
      <dsp:txXfrm>
        <a:off x="2924414" y="1059402"/>
        <a:ext cx="1737370" cy="842474"/>
      </dsp:txXfrm>
    </dsp:sp>
    <dsp:sp modelId="{4CA3B9F8-C47C-4485-96D7-0AB76E09EA5E}">
      <dsp:nvSpPr>
        <dsp:cNvPr id="0" name=""/>
        <dsp:cNvSpPr/>
      </dsp:nvSpPr>
      <dsp:spPr>
        <a:xfrm>
          <a:off x="4687996" y="1467324"/>
          <a:ext cx="715917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715917" y="13315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028056" y="1462741"/>
        <a:ext cx="35795" cy="35795"/>
      </dsp:txXfrm>
    </dsp:sp>
    <dsp:sp modelId="{83EEFD1D-93AF-4FF5-B3AD-76B5E5DF9E45}">
      <dsp:nvSpPr>
        <dsp:cNvPr id="0" name=""/>
        <dsp:cNvSpPr/>
      </dsp:nvSpPr>
      <dsp:spPr>
        <a:xfrm>
          <a:off x="5403913" y="1033191"/>
          <a:ext cx="2732995" cy="894896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денежное выражение доходов, уменьшенных на величину расходов</a:t>
          </a:r>
          <a:endParaRPr lang="ru-RU" sz="1500" kern="1200" dirty="0"/>
        </a:p>
      </dsp:txBody>
      <dsp:txXfrm>
        <a:off x="5430124" y="1059402"/>
        <a:ext cx="2680573" cy="842474"/>
      </dsp:txXfrm>
    </dsp:sp>
    <dsp:sp modelId="{6CF4E03D-4462-4CB1-8F6A-58A78321868C}">
      <dsp:nvSpPr>
        <dsp:cNvPr id="0" name=""/>
        <dsp:cNvSpPr/>
      </dsp:nvSpPr>
      <dsp:spPr>
        <a:xfrm rot="20413970">
          <a:off x="2159872" y="2625096"/>
          <a:ext cx="760744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760744" y="13315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521226" y="2619393"/>
        <a:ext cx="38037" cy="38037"/>
      </dsp:txXfrm>
    </dsp:sp>
    <dsp:sp modelId="{EFD36B23-90B7-4DB6-A50D-E8552C585227}">
      <dsp:nvSpPr>
        <dsp:cNvPr id="0" name=""/>
        <dsp:cNvSpPr/>
      </dsp:nvSpPr>
      <dsp:spPr>
        <a:xfrm>
          <a:off x="2898203" y="2062322"/>
          <a:ext cx="1789792" cy="894896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6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6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Налоговый период </a:t>
          </a:r>
          <a:endParaRPr lang="ru-RU" sz="1500" kern="1200" dirty="0"/>
        </a:p>
      </dsp:txBody>
      <dsp:txXfrm>
        <a:off x="2924414" y="2088533"/>
        <a:ext cx="1737370" cy="842474"/>
      </dsp:txXfrm>
    </dsp:sp>
    <dsp:sp modelId="{6E750849-4BDD-46EC-AE11-E827A799AF7A}">
      <dsp:nvSpPr>
        <dsp:cNvPr id="0" name=""/>
        <dsp:cNvSpPr/>
      </dsp:nvSpPr>
      <dsp:spPr>
        <a:xfrm>
          <a:off x="4687996" y="2496455"/>
          <a:ext cx="715917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715917" y="13315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028056" y="2491872"/>
        <a:ext cx="35795" cy="35795"/>
      </dsp:txXfrm>
    </dsp:sp>
    <dsp:sp modelId="{7C58FC79-F3C5-4463-B380-2CD511896D79}">
      <dsp:nvSpPr>
        <dsp:cNvPr id="0" name=""/>
        <dsp:cNvSpPr/>
      </dsp:nvSpPr>
      <dsp:spPr>
        <a:xfrm>
          <a:off x="5403913" y="2062322"/>
          <a:ext cx="1789792" cy="894896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календарный год</a:t>
          </a:r>
          <a:endParaRPr lang="ru-RU" sz="1500" kern="1200" dirty="0"/>
        </a:p>
      </dsp:txBody>
      <dsp:txXfrm>
        <a:off x="5430124" y="2088533"/>
        <a:ext cx="1737370" cy="842474"/>
      </dsp:txXfrm>
    </dsp:sp>
    <dsp:sp modelId="{35B87E7B-BA6D-4E6C-8CD9-91C47588859F}">
      <dsp:nvSpPr>
        <dsp:cNvPr id="0" name=""/>
        <dsp:cNvSpPr/>
      </dsp:nvSpPr>
      <dsp:spPr>
        <a:xfrm rot="2829178">
          <a:off x="2013868" y="3139661"/>
          <a:ext cx="1052751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052751" y="13315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513926" y="3126658"/>
        <a:ext cx="52637" cy="52637"/>
      </dsp:txXfrm>
    </dsp:sp>
    <dsp:sp modelId="{C70CC6F4-CC19-4B72-8E7A-6B7565D16484}">
      <dsp:nvSpPr>
        <dsp:cNvPr id="0" name=""/>
        <dsp:cNvSpPr/>
      </dsp:nvSpPr>
      <dsp:spPr>
        <a:xfrm>
          <a:off x="2898203" y="3091453"/>
          <a:ext cx="1789792" cy="894896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6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6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Налоговая ставка </a:t>
          </a:r>
          <a:endParaRPr lang="ru-RU" sz="1500" kern="1200" dirty="0"/>
        </a:p>
      </dsp:txBody>
      <dsp:txXfrm>
        <a:off x="2924414" y="3117664"/>
        <a:ext cx="1737370" cy="842474"/>
      </dsp:txXfrm>
    </dsp:sp>
    <dsp:sp modelId="{24FC8875-D8C9-4BEB-A142-47772AC76538}">
      <dsp:nvSpPr>
        <dsp:cNvPr id="0" name=""/>
        <dsp:cNvSpPr/>
      </dsp:nvSpPr>
      <dsp:spPr>
        <a:xfrm>
          <a:off x="4687996" y="3525585"/>
          <a:ext cx="715917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715917" y="13315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028056" y="3521003"/>
        <a:ext cx="35795" cy="35795"/>
      </dsp:txXfrm>
    </dsp:sp>
    <dsp:sp modelId="{5FA8D9B9-0AFD-4B27-A8A4-95F742CD3A2F}">
      <dsp:nvSpPr>
        <dsp:cNvPr id="0" name=""/>
        <dsp:cNvSpPr/>
      </dsp:nvSpPr>
      <dsp:spPr>
        <a:xfrm>
          <a:off x="5403913" y="3091453"/>
          <a:ext cx="2524055" cy="894896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в размере 6 процентов</a:t>
          </a:r>
          <a:endParaRPr lang="ru-RU" sz="1500" kern="1200" dirty="0"/>
        </a:p>
      </dsp:txBody>
      <dsp:txXfrm>
        <a:off x="5430124" y="3117664"/>
        <a:ext cx="2471633" cy="842474"/>
      </dsp:txXfrm>
    </dsp:sp>
    <dsp:sp modelId="{A3911FFB-C045-4AC6-8FAE-84186C710CBE}">
      <dsp:nvSpPr>
        <dsp:cNvPr id="0" name=""/>
        <dsp:cNvSpPr/>
      </dsp:nvSpPr>
      <dsp:spPr>
        <a:xfrm rot="4369170">
          <a:off x="1328398" y="3911509"/>
          <a:ext cx="2423691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2423691" y="13315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2479652" y="3864233"/>
        <a:ext cx="121184" cy="121184"/>
      </dsp:txXfrm>
    </dsp:sp>
    <dsp:sp modelId="{2A9FCD98-5C80-4C53-8468-83A4C8C073ED}">
      <dsp:nvSpPr>
        <dsp:cNvPr id="0" name=""/>
        <dsp:cNvSpPr/>
      </dsp:nvSpPr>
      <dsp:spPr>
        <a:xfrm>
          <a:off x="2898203" y="4635149"/>
          <a:ext cx="1789792" cy="894896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6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6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Налоговая декларация</a:t>
          </a:r>
          <a:endParaRPr lang="ru-RU" sz="1500" kern="1200" dirty="0"/>
        </a:p>
      </dsp:txBody>
      <dsp:txXfrm>
        <a:off x="2924414" y="4661360"/>
        <a:ext cx="1737370" cy="842474"/>
      </dsp:txXfrm>
    </dsp:sp>
    <dsp:sp modelId="{82F36F8B-8011-4765-9A53-E0F6029F6DED}">
      <dsp:nvSpPr>
        <dsp:cNvPr id="0" name=""/>
        <dsp:cNvSpPr/>
      </dsp:nvSpPr>
      <dsp:spPr>
        <a:xfrm rot="19457599">
          <a:off x="4605127" y="4811999"/>
          <a:ext cx="881654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881654" y="13315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023913" y="4803273"/>
        <a:ext cx="44082" cy="44082"/>
      </dsp:txXfrm>
    </dsp:sp>
    <dsp:sp modelId="{FBB787AC-4F89-4517-BFA1-C10229D1E0A1}">
      <dsp:nvSpPr>
        <dsp:cNvPr id="0" name=""/>
        <dsp:cNvSpPr/>
      </dsp:nvSpPr>
      <dsp:spPr>
        <a:xfrm>
          <a:off x="5403913" y="4120583"/>
          <a:ext cx="2556521" cy="894896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организации - по месту своего нахождения</a:t>
          </a:r>
          <a:endParaRPr lang="ru-RU" sz="1500" kern="1200" dirty="0"/>
        </a:p>
      </dsp:txBody>
      <dsp:txXfrm>
        <a:off x="5430124" y="4146794"/>
        <a:ext cx="2504099" cy="842474"/>
      </dsp:txXfrm>
    </dsp:sp>
    <dsp:sp modelId="{D3CF3233-FC56-40AD-B79C-B4CCEF60D8C6}">
      <dsp:nvSpPr>
        <dsp:cNvPr id="0" name=""/>
        <dsp:cNvSpPr/>
      </dsp:nvSpPr>
      <dsp:spPr>
        <a:xfrm rot="2142401">
          <a:off x="4605127" y="5326564"/>
          <a:ext cx="881654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881654" y="13315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023913" y="5317838"/>
        <a:ext cx="44082" cy="44082"/>
      </dsp:txXfrm>
    </dsp:sp>
    <dsp:sp modelId="{89ED51E8-E25D-4D45-B279-BEC3BA7C6259}">
      <dsp:nvSpPr>
        <dsp:cNvPr id="0" name=""/>
        <dsp:cNvSpPr/>
      </dsp:nvSpPr>
      <dsp:spPr>
        <a:xfrm>
          <a:off x="5403913" y="5149714"/>
          <a:ext cx="2844553" cy="894896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индивидуальные предприниматели - по месту своего жительства</a:t>
          </a:r>
          <a:endParaRPr lang="ru-RU" sz="1500" kern="1200" dirty="0"/>
        </a:p>
      </dsp:txBody>
      <dsp:txXfrm>
        <a:off x="5430124" y="5175925"/>
        <a:ext cx="2792131" cy="84247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1F4074-FABB-4056-8F60-614ED926E9B4}">
      <dsp:nvSpPr>
        <dsp:cNvPr id="0" name=""/>
        <dsp:cNvSpPr/>
      </dsp:nvSpPr>
      <dsp:spPr>
        <a:xfrm>
          <a:off x="4211303" y="1668679"/>
          <a:ext cx="145180" cy="1010671"/>
        </a:xfrm>
        <a:custGeom>
          <a:avLst/>
          <a:gdLst/>
          <a:ahLst/>
          <a:cxnLst/>
          <a:rect l="0" t="0" r="0" b="0"/>
          <a:pathLst>
            <a:path>
              <a:moveTo>
                <a:pt x="145180" y="0"/>
              </a:moveTo>
              <a:lnTo>
                <a:pt x="145180" y="1010671"/>
              </a:lnTo>
              <a:lnTo>
                <a:pt x="0" y="1010671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C740EC-83C8-4FC2-BA49-18737E11DF8B}">
      <dsp:nvSpPr>
        <dsp:cNvPr id="0" name=""/>
        <dsp:cNvSpPr/>
      </dsp:nvSpPr>
      <dsp:spPr>
        <a:xfrm>
          <a:off x="4356484" y="1668679"/>
          <a:ext cx="3660177" cy="20213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76163"/>
              </a:lnTo>
              <a:lnTo>
                <a:pt x="3660177" y="1876163"/>
              </a:lnTo>
              <a:lnTo>
                <a:pt x="3660177" y="2021343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969A66-FB46-426F-9858-E61C3E3B2583}">
      <dsp:nvSpPr>
        <dsp:cNvPr id="0" name=""/>
        <dsp:cNvSpPr/>
      </dsp:nvSpPr>
      <dsp:spPr>
        <a:xfrm>
          <a:off x="4356484" y="1668679"/>
          <a:ext cx="1987143" cy="20213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76163"/>
              </a:lnTo>
              <a:lnTo>
                <a:pt x="1987143" y="1876163"/>
              </a:lnTo>
              <a:lnTo>
                <a:pt x="1987143" y="2021343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6DF530-EDF7-4155-9BFF-B47BAA5C9AFD}">
      <dsp:nvSpPr>
        <dsp:cNvPr id="0" name=""/>
        <dsp:cNvSpPr/>
      </dsp:nvSpPr>
      <dsp:spPr>
        <a:xfrm>
          <a:off x="4356484" y="1668679"/>
          <a:ext cx="151782" cy="20213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76163"/>
              </a:lnTo>
              <a:lnTo>
                <a:pt x="151782" y="1876163"/>
              </a:lnTo>
              <a:lnTo>
                <a:pt x="151782" y="2021343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1F54B8-C9CF-41B0-A047-249CAE0DE2C0}">
      <dsp:nvSpPr>
        <dsp:cNvPr id="0" name=""/>
        <dsp:cNvSpPr/>
      </dsp:nvSpPr>
      <dsp:spPr>
        <a:xfrm>
          <a:off x="2672906" y="1668679"/>
          <a:ext cx="1683577" cy="2021343"/>
        </a:xfrm>
        <a:custGeom>
          <a:avLst/>
          <a:gdLst/>
          <a:ahLst/>
          <a:cxnLst/>
          <a:rect l="0" t="0" r="0" b="0"/>
          <a:pathLst>
            <a:path>
              <a:moveTo>
                <a:pt x="1683577" y="0"/>
              </a:moveTo>
              <a:lnTo>
                <a:pt x="1683577" y="1876163"/>
              </a:lnTo>
              <a:lnTo>
                <a:pt x="0" y="1876163"/>
              </a:lnTo>
              <a:lnTo>
                <a:pt x="0" y="2021343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7AEA83-373C-47C9-92ED-B33CC12D0736}">
      <dsp:nvSpPr>
        <dsp:cNvPr id="0" name=""/>
        <dsp:cNvSpPr/>
      </dsp:nvSpPr>
      <dsp:spPr>
        <a:xfrm>
          <a:off x="848089" y="1668679"/>
          <a:ext cx="3508394" cy="2021343"/>
        </a:xfrm>
        <a:custGeom>
          <a:avLst/>
          <a:gdLst/>
          <a:ahLst/>
          <a:cxnLst/>
          <a:rect l="0" t="0" r="0" b="0"/>
          <a:pathLst>
            <a:path>
              <a:moveTo>
                <a:pt x="3508394" y="0"/>
              </a:moveTo>
              <a:lnTo>
                <a:pt x="3508394" y="1876163"/>
              </a:lnTo>
              <a:lnTo>
                <a:pt x="0" y="1876163"/>
              </a:lnTo>
              <a:lnTo>
                <a:pt x="0" y="2021343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1564F1-4B02-4E70-BF5B-1C4858970CF1}">
      <dsp:nvSpPr>
        <dsp:cNvPr id="0" name=""/>
        <dsp:cNvSpPr/>
      </dsp:nvSpPr>
      <dsp:spPr>
        <a:xfrm>
          <a:off x="2787965" y="671398"/>
          <a:ext cx="3137036" cy="99728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Упрощенная система налогообложения (УСН) </a:t>
          </a:r>
          <a:endParaRPr lang="ru-RU" sz="1600" b="1" kern="1200" dirty="0"/>
        </a:p>
      </dsp:txBody>
      <dsp:txXfrm>
        <a:off x="2787965" y="671398"/>
        <a:ext cx="3137036" cy="997280"/>
      </dsp:txXfrm>
    </dsp:sp>
    <dsp:sp modelId="{283EB7B6-29E4-48CF-8661-4E0E39989953}">
      <dsp:nvSpPr>
        <dsp:cNvPr id="0" name=""/>
        <dsp:cNvSpPr/>
      </dsp:nvSpPr>
      <dsp:spPr>
        <a:xfrm>
          <a:off x="4969" y="3690023"/>
          <a:ext cx="1686239" cy="170760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по итогам девяти месяцев того года, в котором она подает уведомление о переходе доходы не превысили 112,5 млн руб.</a:t>
          </a:r>
          <a:endParaRPr lang="ru-RU" sz="1400" kern="1200" dirty="0"/>
        </a:p>
      </dsp:txBody>
      <dsp:txXfrm>
        <a:off x="4969" y="3690023"/>
        <a:ext cx="1686239" cy="1707601"/>
      </dsp:txXfrm>
    </dsp:sp>
    <dsp:sp modelId="{D922163D-8393-4FD9-9202-11FC7E79EB93}">
      <dsp:nvSpPr>
        <dsp:cNvPr id="0" name=""/>
        <dsp:cNvSpPr/>
      </dsp:nvSpPr>
      <dsp:spPr>
        <a:xfrm>
          <a:off x="1981570" y="3690023"/>
          <a:ext cx="1382673" cy="170760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количество сотрудников организации менее 100 человек</a:t>
          </a:r>
          <a:endParaRPr lang="ru-RU" sz="1400" kern="1200" dirty="0"/>
        </a:p>
      </dsp:txBody>
      <dsp:txXfrm>
        <a:off x="1981570" y="3690023"/>
        <a:ext cx="1382673" cy="1707601"/>
      </dsp:txXfrm>
    </dsp:sp>
    <dsp:sp modelId="{E0C18FD4-8D0F-49E7-9363-344FE933427B}">
      <dsp:nvSpPr>
        <dsp:cNvPr id="0" name=""/>
        <dsp:cNvSpPr/>
      </dsp:nvSpPr>
      <dsp:spPr>
        <a:xfrm>
          <a:off x="3654604" y="3690023"/>
          <a:ext cx="1707324" cy="175925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по итогам отчетного (налогового) периода доходы налогоплательщика не превышали 150 млн </a:t>
          </a:r>
          <a:r>
            <a:rPr lang="ru-RU" sz="1400" kern="1200" dirty="0" err="1" smtClean="0"/>
            <a:t>руб</a:t>
          </a:r>
          <a:endParaRPr lang="ru-RU" sz="1400" kern="1200" dirty="0"/>
        </a:p>
      </dsp:txBody>
      <dsp:txXfrm>
        <a:off x="3654604" y="3690023"/>
        <a:ext cx="1707324" cy="1759258"/>
      </dsp:txXfrm>
    </dsp:sp>
    <dsp:sp modelId="{11B4FDC4-6F45-4DCF-B0A0-AEB6321EA62E}">
      <dsp:nvSpPr>
        <dsp:cNvPr id="0" name=""/>
        <dsp:cNvSpPr/>
      </dsp:nvSpPr>
      <dsp:spPr>
        <a:xfrm>
          <a:off x="5652290" y="3690023"/>
          <a:ext cx="1382673" cy="175925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остаточная стоимость основных средств менее 150 млн руб.</a:t>
          </a:r>
          <a:endParaRPr lang="ru-RU" sz="1400" kern="1200" dirty="0"/>
        </a:p>
      </dsp:txBody>
      <dsp:txXfrm>
        <a:off x="5652290" y="3690023"/>
        <a:ext cx="1382673" cy="1759258"/>
      </dsp:txXfrm>
    </dsp:sp>
    <dsp:sp modelId="{412970D6-AC77-418D-81CB-5A748B650C51}">
      <dsp:nvSpPr>
        <dsp:cNvPr id="0" name=""/>
        <dsp:cNvSpPr/>
      </dsp:nvSpPr>
      <dsp:spPr>
        <a:xfrm>
          <a:off x="7325325" y="3690023"/>
          <a:ext cx="1382673" cy="170760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доля участия в организации других юридических лиц не превышает 25%</a:t>
          </a:r>
          <a:endParaRPr lang="ru-RU" sz="1400" kern="1200" dirty="0"/>
        </a:p>
      </dsp:txBody>
      <dsp:txXfrm>
        <a:off x="7325325" y="3690023"/>
        <a:ext cx="1382673" cy="1707601"/>
      </dsp:txXfrm>
    </dsp:sp>
    <dsp:sp modelId="{0D26CCE5-F76C-46E5-9816-4E070FF05970}">
      <dsp:nvSpPr>
        <dsp:cNvPr id="0" name=""/>
        <dsp:cNvSpPr/>
      </dsp:nvSpPr>
      <dsp:spPr>
        <a:xfrm>
          <a:off x="1278902" y="1959040"/>
          <a:ext cx="2932400" cy="144062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/>
            <a:t>особый порядок уплаты налогов и ориентирована на представителей малого и среднего бизнеса</a:t>
          </a:r>
          <a:endParaRPr lang="ru-RU" sz="1600" b="0" kern="1200" dirty="0"/>
        </a:p>
      </dsp:txBody>
      <dsp:txXfrm>
        <a:off x="1278902" y="1959040"/>
        <a:ext cx="2932400" cy="144062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B7E81B-E959-4902-B6B4-37404CC1B398}">
      <dsp:nvSpPr>
        <dsp:cNvPr id="0" name=""/>
        <dsp:cNvSpPr/>
      </dsp:nvSpPr>
      <dsp:spPr>
        <a:xfrm>
          <a:off x="87629" y="2610782"/>
          <a:ext cx="1510199" cy="75509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Юридический состав УСН</a:t>
          </a:r>
          <a:endParaRPr lang="ru-RU" sz="1600" b="1" kern="1200" dirty="0"/>
        </a:p>
      </dsp:txBody>
      <dsp:txXfrm>
        <a:off x="109745" y="2632898"/>
        <a:ext cx="1465967" cy="710867"/>
      </dsp:txXfrm>
    </dsp:sp>
    <dsp:sp modelId="{DDF7F898-434F-49D3-8B2E-8AD400847854}">
      <dsp:nvSpPr>
        <dsp:cNvPr id="0" name=""/>
        <dsp:cNvSpPr/>
      </dsp:nvSpPr>
      <dsp:spPr>
        <a:xfrm rot="17132988">
          <a:off x="773173" y="1891505"/>
          <a:ext cx="2253390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2253390" y="1137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>
        <a:off x="1843534" y="1846541"/>
        <a:ext cx="112669" cy="112669"/>
      </dsp:txXfrm>
    </dsp:sp>
    <dsp:sp modelId="{C6DADA3D-D538-427A-874F-D4D04A8DE665}">
      <dsp:nvSpPr>
        <dsp:cNvPr id="0" name=""/>
        <dsp:cNvSpPr/>
      </dsp:nvSpPr>
      <dsp:spPr>
        <a:xfrm>
          <a:off x="2201909" y="439870"/>
          <a:ext cx="1881572" cy="75509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Объект налогообложения </a:t>
          </a:r>
          <a:endParaRPr lang="ru-RU" sz="1600" kern="1200" dirty="0"/>
        </a:p>
      </dsp:txBody>
      <dsp:txXfrm>
        <a:off x="2224025" y="461986"/>
        <a:ext cx="1837340" cy="710867"/>
      </dsp:txXfrm>
    </dsp:sp>
    <dsp:sp modelId="{C44542D6-55E9-4F07-A24B-DDF43F7557CF}">
      <dsp:nvSpPr>
        <dsp:cNvPr id="0" name=""/>
        <dsp:cNvSpPr/>
      </dsp:nvSpPr>
      <dsp:spPr>
        <a:xfrm rot="19457599">
          <a:off x="4013558" y="588958"/>
          <a:ext cx="743926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743926" y="1137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366923" y="581730"/>
        <a:ext cx="37196" cy="37196"/>
      </dsp:txXfrm>
    </dsp:sp>
    <dsp:sp modelId="{B6F938BB-30B5-4726-A5B3-543E88B4BA5E}">
      <dsp:nvSpPr>
        <dsp:cNvPr id="0" name=""/>
        <dsp:cNvSpPr/>
      </dsp:nvSpPr>
      <dsp:spPr>
        <a:xfrm>
          <a:off x="4687561" y="5687"/>
          <a:ext cx="1510199" cy="75509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доходы</a:t>
          </a:r>
          <a:endParaRPr lang="ru-RU" sz="1400" b="1" kern="1200" dirty="0"/>
        </a:p>
      </dsp:txBody>
      <dsp:txXfrm>
        <a:off x="4709677" y="27803"/>
        <a:ext cx="1465967" cy="710867"/>
      </dsp:txXfrm>
    </dsp:sp>
    <dsp:sp modelId="{F66B0D33-A328-4BCE-BE0B-8D9371180763}">
      <dsp:nvSpPr>
        <dsp:cNvPr id="0" name=""/>
        <dsp:cNvSpPr/>
      </dsp:nvSpPr>
      <dsp:spPr>
        <a:xfrm rot="2142401">
          <a:off x="4013558" y="1023140"/>
          <a:ext cx="743926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743926" y="1137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366923" y="1015913"/>
        <a:ext cx="37196" cy="37196"/>
      </dsp:txXfrm>
    </dsp:sp>
    <dsp:sp modelId="{5DA8E316-ED46-4E56-A828-E082D4187838}">
      <dsp:nvSpPr>
        <dsp:cNvPr id="0" name=""/>
        <dsp:cNvSpPr/>
      </dsp:nvSpPr>
      <dsp:spPr>
        <a:xfrm>
          <a:off x="4687561" y="874052"/>
          <a:ext cx="3589502" cy="75509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доходы, уменьшенные на величину произведенных расходов </a:t>
          </a:r>
          <a:endParaRPr lang="ru-RU" sz="1400" b="1" kern="1200" dirty="0"/>
        </a:p>
      </dsp:txBody>
      <dsp:txXfrm>
        <a:off x="4709677" y="896168"/>
        <a:ext cx="3545270" cy="710867"/>
      </dsp:txXfrm>
    </dsp:sp>
    <dsp:sp modelId="{F3FC6DA9-409A-4C18-9A34-D0BBA01F32BF}">
      <dsp:nvSpPr>
        <dsp:cNvPr id="0" name=""/>
        <dsp:cNvSpPr/>
      </dsp:nvSpPr>
      <dsp:spPr>
        <a:xfrm rot="18289469">
          <a:off x="1370962" y="2542778"/>
          <a:ext cx="1057813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1057813" y="1137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873423" y="2527704"/>
        <a:ext cx="52890" cy="52890"/>
      </dsp:txXfrm>
    </dsp:sp>
    <dsp:sp modelId="{C3E90CF0-A361-4BF5-B844-25FB19FA150F}">
      <dsp:nvSpPr>
        <dsp:cNvPr id="0" name=""/>
        <dsp:cNvSpPr/>
      </dsp:nvSpPr>
      <dsp:spPr>
        <a:xfrm>
          <a:off x="2201909" y="1742417"/>
          <a:ext cx="1510199" cy="75509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Налоговый период </a:t>
          </a:r>
          <a:endParaRPr lang="ru-RU" sz="1600" kern="1200" dirty="0"/>
        </a:p>
      </dsp:txBody>
      <dsp:txXfrm>
        <a:off x="2224025" y="1764533"/>
        <a:ext cx="1465967" cy="710867"/>
      </dsp:txXfrm>
    </dsp:sp>
    <dsp:sp modelId="{1465FFB1-832E-47E8-BAF6-BA52EC3B7606}">
      <dsp:nvSpPr>
        <dsp:cNvPr id="0" name=""/>
        <dsp:cNvSpPr/>
      </dsp:nvSpPr>
      <dsp:spPr>
        <a:xfrm>
          <a:off x="3712108" y="2108596"/>
          <a:ext cx="604079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604079" y="1137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999046" y="2104865"/>
        <a:ext cx="30203" cy="30203"/>
      </dsp:txXfrm>
    </dsp:sp>
    <dsp:sp modelId="{F9197FFB-9C7D-4B09-B9FC-C156A781640B}">
      <dsp:nvSpPr>
        <dsp:cNvPr id="0" name=""/>
        <dsp:cNvSpPr/>
      </dsp:nvSpPr>
      <dsp:spPr>
        <a:xfrm>
          <a:off x="4316188" y="1742417"/>
          <a:ext cx="2405959" cy="75509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календарный год</a:t>
          </a:r>
          <a:endParaRPr lang="ru-RU" sz="1400" b="1" kern="1200" dirty="0"/>
        </a:p>
      </dsp:txBody>
      <dsp:txXfrm>
        <a:off x="4338304" y="1764533"/>
        <a:ext cx="2361727" cy="710867"/>
      </dsp:txXfrm>
    </dsp:sp>
    <dsp:sp modelId="{2C1080BB-B0EF-48EB-A1C0-A3F74EE01EA2}">
      <dsp:nvSpPr>
        <dsp:cNvPr id="0" name=""/>
        <dsp:cNvSpPr/>
      </dsp:nvSpPr>
      <dsp:spPr>
        <a:xfrm rot="2142401">
          <a:off x="1527906" y="3194052"/>
          <a:ext cx="743926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743926" y="1137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881271" y="3186825"/>
        <a:ext cx="37196" cy="37196"/>
      </dsp:txXfrm>
    </dsp:sp>
    <dsp:sp modelId="{1E378E47-F161-4EAB-B3C8-E71E4ACD56A6}">
      <dsp:nvSpPr>
        <dsp:cNvPr id="0" name=""/>
        <dsp:cNvSpPr/>
      </dsp:nvSpPr>
      <dsp:spPr>
        <a:xfrm>
          <a:off x="2201909" y="3044964"/>
          <a:ext cx="1510199" cy="75509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Налоговые ставки </a:t>
          </a:r>
          <a:endParaRPr lang="ru-RU" sz="1600" kern="1200" dirty="0"/>
        </a:p>
      </dsp:txBody>
      <dsp:txXfrm>
        <a:off x="2224025" y="3067080"/>
        <a:ext cx="1465967" cy="710867"/>
      </dsp:txXfrm>
    </dsp:sp>
    <dsp:sp modelId="{CF09F22C-1177-4AD2-A498-CE8EBE896152}">
      <dsp:nvSpPr>
        <dsp:cNvPr id="0" name=""/>
        <dsp:cNvSpPr/>
      </dsp:nvSpPr>
      <dsp:spPr>
        <a:xfrm rot="19846385">
          <a:off x="3662482" y="3220809"/>
          <a:ext cx="779627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779627" y="1137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032805" y="3212689"/>
        <a:ext cx="38981" cy="38981"/>
      </dsp:txXfrm>
    </dsp:sp>
    <dsp:sp modelId="{892B01D1-1DB7-41BB-A991-64E2884F296F}">
      <dsp:nvSpPr>
        <dsp:cNvPr id="0" name=""/>
        <dsp:cNvSpPr/>
      </dsp:nvSpPr>
      <dsp:spPr>
        <a:xfrm>
          <a:off x="4392483" y="2664296"/>
          <a:ext cx="2837589" cy="75509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6% — при объекте налогообложения «доходы»</a:t>
          </a:r>
          <a:endParaRPr lang="ru-RU" sz="1400" b="1" kern="1200" dirty="0"/>
        </a:p>
      </dsp:txBody>
      <dsp:txXfrm>
        <a:off x="4414599" y="2686412"/>
        <a:ext cx="2793357" cy="710867"/>
      </dsp:txXfrm>
    </dsp:sp>
    <dsp:sp modelId="{DD863F80-71A4-4A90-8DE5-605E40518644}">
      <dsp:nvSpPr>
        <dsp:cNvPr id="0" name=""/>
        <dsp:cNvSpPr/>
      </dsp:nvSpPr>
      <dsp:spPr>
        <a:xfrm rot="2142401">
          <a:off x="3642185" y="3628234"/>
          <a:ext cx="743926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743926" y="1137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995550" y="3621007"/>
        <a:ext cx="37196" cy="37196"/>
      </dsp:txXfrm>
    </dsp:sp>
    <dsp:sp modelId="{906BFF8B-B398-4EF2-9A58-3024E3B1D26F}">
      <dsp:nvSpPr>
        <dsp:cNvPr id="0" name=""/>
        <dsp:cNvSpPr/>
      </dsp:nvSpPr>
      <dsp:spPr>
        <a:xfrm>
          <a:off x="4316188" y="3479146"/>
          <a:ext cx="3852111" cy="75509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15% — если объектом налогообложения являются «доходы минус расходы»</a:t>
          </a:r>
          <a:endParaRPr lang="ru-RU" sz="1400" b="1" kern="1200" dirty="0"/>
        </a:p>
      </dsp:txBody>
      <dsp:txXfrm>
        <a:off x="4338304" y="3501262"/>
        <a:ext cx="3807879" cy="710867"/>
      </dsp:txXfrm>
    </dsp:sp>
    <dsp:sp modelId="{8366DD7E-C8D1-45F2-B32B-91917CFA0FDC}">
      <dsp:nvSpPr>
        <dsp:cNvPr id="0" name=""/>
        <dsp:cNvSpPr/>
      </dsp:nvSpPr>
      <dsp:spPr>
        <a:xfrm rot="4467012">
          <a:off x="773173" y="4062417"/>
          <a:ext cx="2253390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2253390" y="1137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>
        <a:off x="1843534" y="4017453"/>
        <a:ext cx="112669" cy="112669"/>
      </dsp:txXfrm>
    </dsp:sp>
    <dsp:sp modelId="{BA73CDE9-A4C1-478A-BA41-36B6943A814F}">
      <dsp:nvSpPr>
        <dsp:cNvPr id="0" name=""/>
        <dsp:cNvSpPr/>
      </dsp:nvSpPr>
      <dsp:spPr>
        <a:xfrm>
          <a:off x="2201909" y="4781693"/>
          <a:ext cx="1510199" cy="75509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Налоговая декларация</a:t>
          </a:r>
          <a:endParaRPr lang="ru-RU" sz="1600" kern="1200" dirty="0"/>
        </a:p>
      </dsp:txBody>
      <dsp:txXfrm>
        <a:off x="2224025" y="4803809"/>
        <a:ext cx="1465967" cy="710867"/>
      </dsp:txXfrm>
    </dsp:sp>
    <dsp:sp modelId="{4A92BBC9-AD07-48A4-992F-4FBE0906572A}">
      <dsp:nvSpPr>
        <dsp:cNvPr id="0" name=""/>
        <dsp:cNvSpPr/>
      </dsp:nvSpPr>
      <dsp:spPr>
        <a:xfrm rot="19457599">
          <a:off x="3642185" y="4930781"/>
          <a:ext cx="743926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743926" y="1137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995550" y="4923554"/>
        <a:ext cx="37196" cy="37196"/>
      </dsp:txXfrm>
    </dsp:sp>
    <dsp:sp modelId="{9D22F0B1-8638-4E68-B4E4-667CCC121DCD}">
      <dsp:nvSpPr>
        <dsp:cNvPr id="0" name=""/>
        <dsp:cNvSpPr/>
      </dsp:nvSpPr>
      <dsp:spPr>
        <a:xfrm>
          <a:off x="4316188" y="4347511"/>
          <a:ext cx="3877648" cy="75509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организации должны подать - не позднее 25 марта</a:t>
          </a:r>
          <a:endParaRPr lang="ru-RU" sz="1400" b="1" kern="1200" dirty="0"/>
        </a:p>
      </dsp:txBody>
      <dsp:txXfrm>
        <a:off x="4338304" y="4369627"/>
        <a:ext cx="3833416" cy="710867"/>
      </dsp:txXfrm>
    </dsp:sp>
    <dsp:sp modelId="{B1CCF403-6BE3-4BB1-AB12-9952C17B5A86}">
      <dsp:nvSpPr>
        <dsp:cNvPr id="0" name=""/>
        <dsp:cNvSpPr/>
      </dsp:nvSpPr>
      <dsp:spPr>
        <a:xfrm rot="2142401">
          <a:off x="3642185" y="5364964"/>
          <a:ext cx="743926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743926" y="1137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995550" y="5357736"/>
        <a:ext cx="37196" cy="37196"/>
      </dsp:txXfrm>
    </dsp:sp>
    <dsp:sp modelId="{4E99CFA9-6EE4-4EC8-B654-2CCA5FF7BEDC}">
      <dsp:nvSpPr>
        <dsp:cNvPr id="0" name=""/>
        <dsp:cNvSpPr/>
      </dsp:nvSpPr>
      <dsp:spPr>
        <a:xfrm>
          <a:off x="4316188" y="5215876"/>
          <a:ext cx="4021117" cy="75509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индивидуальные предприниматели - не позднее 25 апреля</a:t>
          </a:r>
          <a:endParaRPr lang="ru-RU" sz="1400" b="1" kern="1200" dirty="0"/>
        </a:p>
      </dsp:txBody>
      <dsp:txXfrm>
        <a:off x="4338304" y="5237992"/>
        <a:ext cx="3976885" cy="71086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89BACB-D91B-463D-8F68-6E10EE3F65E2}">
      <dsp:nvSpPr>
        <dsp:cNvPr id="0" name=""/>
        <dsp:cNvSpPr/>
      </dsp:nvSpPr>
      <dsp:spPr>
        <a:xfrm>
          <a:off x="1134727" y="2880320"/>
          <a:ext cx="718006" cy="20522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59003" y="0"/>
              </a:lnTo>
              <a:lnTo>
                <a:pt x="359003" y="2052228"/>
              </a:lnTo>
              <a:lnTo>
                <a:pt x="718006" y="2052228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>
        <a:off x="1439375" y="3852078"/>
        <a:ext cx="108710" cy="108710"/>
      </dsp:txXfrm>
    </dsp:sp>
    <dsp:sp modelId="{73EA197F-2C75-4851-83CF-1AB630919DFA}">
      <dsp:nvSpPr>
        <dsp:cNvPr id="0" name=""/>
        <dsp:cNvSpPr/>
      </dsp:nvSpPr>
      <dsp:spPr>
        <a:xfrm>
          <a:off x="1134727" y="2880320"/>
          <a:ext cx="718006" cy="6840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59003" y="0"/>
              </a:lnTo>
              <a:lnTo>
                <a:pt x="359003" y="684076"/>
              </a:lnTo>
              <a:lnTo>
                <a:pt x="718006" y="684076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468937" y="3197565"/>
        <a:ext cx="49585" cy="49585"/>
      </dsp:txXfrm>
    </dsp:sp>
    <dsp:sp modelId="{1BCDAE51-C5E5-4581-8F42-792711D9B66C}">
      <dsp:nvSpPr>
        <dsp:cNvPr id="0" name=""/>
        <dsp:cNvSpPr/>
      </dsp:nvSpPr>
      <dsp:spPr>
        <a:xfrm>
          <a:off x="1134727" y="2196243"/>
          <a:ext cx="718006" cy="684076"/>
        </a:xfrm>
        <a:custGeom>
          <a:avLst/>
          <a:gdLst/>
          <a:ahLst/>
          <a:cxnLst/>
          <a:rect l="0" t="0" r="0" b="0"/>
          <a:pathLst>
            <a:path>
              <a:moveTo>
                <a:pt x="0" y="684076"/>
              </a:moveTo>
              <a:lnTo>
                <a:pt x="359003" y="684076"/>
              </a:lnTo>
              <a:lnTo>
                <a:pt x="359003" y="0"/>
              </a:lnTo>
              <a:lnTo>
                <a:pt x="718006" y="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468937" y="2513489"/>
        <a:ext cx="49585" cy="49585"/>
      </dsp:txXfrm>
    </dsp:sp>
    <dsp:sp modelId="{89036F26-4271-45B3-AA09-F412B25C8E17}">
      <dsp:nvSpPr>
        <dsp:cNvPr id="0" name=""/>
        <dsp:cNvSpPr/>
      </dsp:nvSpPr>
      <dsp:spPr>
        <a:xfrm>
          <a:off x="1134727" y="828091"/>
          <a:ext cx="718006" cy="2052228"/>
        </a:xfrm>
        <a:custGeom>
          <a:avLst/>
          <a:gdLst/>
          <a:ahLst/>
          <a:cxnLst/>
          <a:rect l="0" t="0" r="0" b="0"/>
          <a:pathLst>
            <a:path>
              <a:moveTo>
                <a:pt x="0" y="2052228"/>
              </a:moveTo>
              <a:lnTo>
                <a:pt x="359003" y="2052228"/>
              </a:lnTo>
              <a:lnTo>
                <a:pt x="359003" y="0"/>
              </a:lnTo>
              <a:lnTo>
                <a:pt x="718006" y="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>
        <a:off x="1439375" y="1799850"/>
        <a:ext cx="108710" cy="108710"/>
      </dsp:txXfrm>
    </dsp:sp>
    <dsp:sp modelId="{0AF9A66F-9203-4DF1-ACEE-E8B391DE4BA5}">
      <dsp:nvSpPr>
        <dsp:cNvPr id="0" name=""/>
        <dsp:cNvSpPr/>
      </dsp:nvSpPr>
      <dsp:spPr>
        <a:xfrm rot="16200000">
          <a:off x="-2292853" y="2333059"/>
          <a:ext cx="5760640" cy="109452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Патентная система налогообложения</a:t>
          </a:r>
          <a:endParaRPr lang="ru-RU" sz="2000" kern="1200" dirty="0"/>
        </a:p>
      </dsp:txBody>
      <dsp:txXfrm>
        <a:off x="-2292853" y="2333059"/>
        <a:ext cx="5760640" cy="1094521"/>
      </dsp:txXfrm>
    </dsp:sp>
    <dsp:sp modelId="{9DB50059-9BD5-429E-902C-A6B78F40A471}">
      <dsp:nvSpPr>
        <dsp:cNvPr id="0" name=""/>
        <dsp:cNvSpPr/>
      </dsp:nvSpPr>
      <dsp:spPr>
        <a:xfrm>
          <a:off x="1852733" y="280831"/>
          <a:ext cx="6038288" cy="109452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устанавливается НК РФ, вводится в действие законами субъектов РФ и применяется на территориях указанных субъектов РФ</a:t>
          </a:r>
          <a:endParaRPr lang="ru-RU" sz="1800" kern="1200" dirty="0"/>
        </a:p>
      </dsp:txBody>
      <dsp:txXfrm>
        <a:off x="1852733" y="280831"/>
        <a:ext cx="6038288" cy="1094521"/>
      </dsp:txXfrm>
    </dsp:sp>
    <dsp:sp modelId="{7DE96CF9-946D-49FF-87D7-C9B1CC2A027D}">
      <dsp:nvSpPr>
        <dsp:cNvPr id="0" name=""/>
        <dsp:cNvSpPr/>
      </dsp:nvSpPr>
      <dsp:spPr>
        <a:xfrm>
          <a:off x="1852733" y="1648983"/>
          <a:ext cx="5462267" cy="109452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устанавливается в федеральной территории "Сириус"</a:t>
          </a:r>
          <a:endParaRPr lang="ru-RU" sz="1800" kern="1200" dirty="0"/>
        </a:p>
      </dsp:txBody>
      <dsp:txXfrm>
        <a:off x="1852733" y="1648983"/>
        <a:ext cx="5462267" cy="1094521"/>
      </dsp:txXfrm>
    </dsp:sp>
    <dsp:sp modelId="{29C86FD4-35A2-4DC4-AA97-CEE6BD08E5D3}">
      <dsp:nvSpPr>
        <dsp:cNvPr id="0" name=""/>
        <dsp:cNvSpPr/>
      </dsp:nvSpPr>
      <dsp:spPr>
        <a:xfrm>
          <a:off x="1852733" y="3017135"/>
          <a:ext cx="5750296" cy="109452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применяется индивидуальными предпринимателями наряду с иными режимами налогообложения</a:t>
          </a:r>
          <a:endParaRPr lang="ru-RU" sz="1800" kern="1200" dirty="0"/>
        </a:p>
      </dsp:txBody>
      <dsp:txXfrm>
        <a:off x="1852733" y="3017135"/>
        <a:ext cx="5750296" cy="1094521"/>
      </dsp:txXfrm>
    </dsp:sp>
    <dsp:sp modelId="{7769DB71-D001-4C7D-A9DC-9194529410BE}">
      <dsp:nvSpPr>
        <dsp:cNvPr id="0" name=""/>
        <dsp:cNvSpPr/>
      </dsp:nvSpPr>
      <dsp:spPr>
        <a:xfrm>
          <a:off x="1852733" y="4385287"/>
          <a:ext cx="6326316" cy="1094521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применяется в отношении видов предпринимательской деятельности, перечень которых устанавливается законами субъектов РФ</a:t>
          </a:r>
          <a:endParaRPr lang="ru-RU" sz="1700" kern="1200" dirty="0"/>
        </a:p>
      </dsp:txBody>
      <dsp:txXfrm>
        <a:off x="1852733" y="4385287"/>
        <a:ext cx="6326316" cy="1094521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C93BFF-2DDE-48F4-A820-769CE6D92644}">
      <dsp:nvSpPr>
        <dsp:cNvPr id="0" name=""/>
        <dsp:cNvSpPr/>
      </dsp:nvSpPr>
      <dsp:spPr>
        <a:xfrm>
          <a:off x="8322" y="1800201"/>
          <a:ext cx="1681508" cy="2232244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3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3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Документом, удостоверяющим право на применение данной системы налогообложения, является патент </a:t>
          </a:r>
          <a:endParaRPr lang="ru-RU" sz="1600" b="1" kern="1200" dirty="0"/>
        </a:p>
      </dsp:txBody>
      <dsp:txXfrm>
        <a:off x="57572" y="1849451"/>
        <a:ext cx="1583008" cy="2133744"/>
      </dsp:txXfrm>
    </dsp:sp>
    <dsp:sp modelId="{1C46FE97-80E1-4C06-BB47-06DD8BDCA01A}">
      <dsp:nvSpPr>
        <dsp:cNvPr id="0" name=""/>
        <dsp:cNvSpPr/>
      </dsp:nvSpPr>
      <dsp:spPr>
        <a:xfrm rot="17350740">
          <a:off x="1002447" y="1936483"/>
          <a:ext cx="2047369" cy="25946"/>
        </a:xfrm>
        <a:custGeom>
          <a:avLst/>
          <a:gdLst/>
          <a:ahLst/>
          <a:cxnLst/>
          <a:rect l="0" t="0" r="0" b="0"/>
          <a:pathLst>
            <a:path>
              <a:moveTo>
                <a:pt x="0" y="12973"/>
              </a:moveTo>
              <a:lnTo>
                <a:pt x="2047369" y="12973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/>
        </a:p>
      </dsp:txBody>
      <dsp:txXfrm>
        <a:off x="1974947" y="1898272"/>
        <a:ext cx="102368" cy="102368"/>
      </dsp:txXfrm>
    </dsp:sp>
    <dsp:sp modelId="{408338A1-1E1D-4E0A-ABB4-01CAD67445BC}">
      <dsp:nvSpPr>
        <dsp:cNvPr id="0" name=""/>
        <dsp:cNvSpPr/>
      </dsp:nvSpPr>
      <dsp:spPr>
        <a:xfrm>
          <a:off x="2362433" y="562212"/>
          <a:ext cx="1681508" cy="840754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5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5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Форма патента </a:t>
          </a:r>
          <a:endParaRPr lang="ru-RU" sz="1600" kern="1200" dirty="0"/>
        </a:p>
      </dsp:txBody>
      <dsp:txXfrm>
        <a:off x="2387058" y="586837"/>
        <a:ext cx="1632258" cy="791504"/>
      </dsp:txXfrm>
    </dsp:sp>
    <dsp:sp modelId="{B9170DE0-DEE4-4306-8D2A-4C7717FD8705}">
      <dsp:nvSpPr>
        <dsp:cNvPr id="0" name=""/>
        <dsp:cNvSpPr/>
      </dsp:nvSpPr>
      <dsp:spPr>
        <a:xfrm>
          <a:off x="4043941" y="969616"/>
          <a:ext cx="672603" cy="25946"/>
        </a:xfrm>
        <a:custGeom>
          <a:avLst/>
          <a:gdLst/>
          <a:ahLst/>
          <a:cxnLst/>
          <a:rect l="0" t="0" r="0" b="0"/>
          <a:pathLst>
            <a:path>
              <a:moveTo>
                <a:pt x="0" y="12973"/>
              </a:moveTo>
              <a:lnTo>
                <a:pt x="672603" y="12973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363428" y="965774"/>
        <a:ext cx="33630" cy="33630"/>
      </dsp:txXfrm>
    </dsp:sp>
    <dsp:sp modelId="{EEBA764F-5E9A-4D77-80D5-16086C9DAE01}">
      <dsp:nvSpPr>
        <dsp:cNvPr id="0" name=""/>
        <dsp:cNvSpPr/>
      </dsp:nvSpPr>
      <dsp:spPr>
        <a:xfrm>
          <a:off x="4716545" y="562212"/>
          <a:ext cx="3077832" cy="840754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6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6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утверждена Приказом ФНС России от 04.12.2020 N КЧ-7-3/881@ </a:t>
          </a:r>
          <a:endParaRPr lang="ru-RU" sz="1400" kern="1200" dirty="0"/>
        </a:p>
      </dsp:txBody>
      <dsp:txXfrm>
        <a:off x="4741170" y="586837"/>
        <a:ext cx="3028582" cy="791504"/>
      </dsp:txXfrm>
    </dsp:sp>
    <dsp:sp modelId="{7F01CB6C-B238-4C3B-80FD-D9FF0BAF4099}">
      <dsp:nvSpPr>
        <dsp:cNvPr id="0" name=""/>
        <dsp:cNvSpPr/>
      </dsp:nvSpPr>
      <dsp:spPr>
        <a:xfrm rot="18289469">
          <a:off x="1437228" y="2419917"/>
          <a:ext cx="1177806" cy="25946"/>
        </a:xfrm>
        <a:custGeom>
          <a:avLst/>
          <a:gdLst/>
          <a:ahLst/>
          <a:cxnLst/>
          <a:rect l="0" t="0" r="0" b="0"/>
          <a:pathLst>
            <a:path>
              <a:moveTo>
                <a:pt x="0" y="12973"/>
              </a:moveTo>
              <a:lnTo>
                <a:pt x="1177806" y="12973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996686" y="2403445"/>
        <a:ext cx="58890" cy="58890"/>
      </dsp:txXfrm>
    </dsp:sp>
    <dsp:sp modelId="{762E2FFA-7255-4177-B3B2-6A40B8B220D1}">
      <dsp:nvSpPr>
        <dsp:cNvPr id="0" name=""/>
        <dsp:cNvSpPr/>
      </dsp:nvSpPr>
      <dsp:spPr>
        <a:xfrm>
          <a:off x="2362433" y="1529079"/>
          <a:ext cx="1681508" cy="840754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5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5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Для получения патента </a:t>
          </a:r>
          <a:endParaRPr lang="ru-RU" sz="1600" kern="1200" dirty="0"/>
        </a:p>
      </dsp:txBody>
      <dsp:txXfrm>
        <a:off x="2387058" y="1553704"/>
        <a:ext cx="1632258" cy="791504"/>
      </dsp:txXfrm>
    </dsp:sp>
    <dsp:sp modelId="{D243AD70-C079-49A7-BD79-9A9BB5045F96}">
      <dsp:nvSpPr>
        <dsp:cNvPr id="0" name=""/>
        <dsp:cNvSpPr/>
      </dsp:nvSpPr>
      <dsp:spPr>
        <a:xfrm>
          <a:off x="4043941" y="1936483"/>
          <a:ext cx="672603" cy="25946"/>
        </a:xfrm>
        <a:custGeom>
          <a:avLst/>
          <a:gdLst/>
          <a:ahLst/>
          <a:cxnLst/>
          <a:rect l="0" t="0" r="0" b="0"/>
          <a:pathLst>
            <a:path>
              <a:moveTo>
                <a:pt x="0" y="12973"/>
              </a:moveTo>
              <a:lnTo>
                <a:pt x="672603" y="12973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363428" y="1932641"/>
        <a:ext cx="33630" cy="33630"/>
      </dsp:txXfrm>
    </dsp:sp>
    <dsp:sp modelId="{32E404EB-23C7-4CBC-85F9-E3CCF936DFA1}">
      <dsp:nvSpPr>
        <dsp:cNvPr id="0" name=""/>
        <dsp:cNvSpPr/>
      </dsp:nvSpPr>
      <dsp:spPr>
        <a:xfrm>
          <a:off x="4716545" y="1529079"/>
          <a:ext cx="2717064" cy="840754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6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6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ИП должен подать в налоговый орган заявление </a:t>
          </a:r>
          <a:endParaRPr lang="ru-RU" sz="1400" kern="1200" dirty="0"/>
        </a:p>
      </dsp:txBody>
      <dsp:txXfrm>
        <a:off x="4741170" y="1553704"/>
        <a:ext cx="2667814" cy="791504"/>
      </dsp:txXfrm>
    </dsp:sp>
    <dsp:sp modelId="{10072AC0-5A9D-47BB-A89F-823A71562262}">
      <dsp:nvSpPr>
        <dsp:cNvPr id="0" name=""/>
        <dsp:cNvSpPr/>
      </dsp:nvSpPr>
      <dsp:spPr>
        <a:xfrm>
          <a:off x="1689830" y="2903350"/>
          <a:ext cx="672603" cy="25946"/>
        </a:xfrm>
        <a:custGeom>
          <a:avLst/>
          <a:gdLst/>
          <a:ahLst/>
          <a:cxnLst/>
          <a:rect l="0" t="0" r="0" b="0"/>
          <a:pathLst>
            <a:path>
              <a:moveTo>
                <a:pt x="0" y="12973"/>
              </a:moveTo>
              <a:lnTo>
                <a:pt x="672603" y="12973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009316" y="2899508"/>
        <a:ext cx="33630" cy="33630"/>
      </dsp:txXfrm>
    </dsp:sp>
    <dsp:sp modelId="{9DB3370B-00B3-4782-BD30-602F35D43763}">
      <dsp:nvSpPr>
        <dsp:cNvPr id="0" name=""/>
        <dsp:cNvSpPr/>
      </dsp:nvSpPr>
      <dsp:spPr>
        <a:xfrm>
          <a:off x="2362433" y="2495946"/>
          <a:ext cx="1681508" cy="840754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5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5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Постановка на учет </a:t>
          </a:r>
          <a:endParaRPr lang="ru-RU" sz="1600" kern="1200" dirty="0"/>
        </a:p>
      </dsp:txBody>
      <dsp:txXfrm>
        <a:off x="2387058" y="2520571"/>
        <a:ext cx="1632258" cy="791504"/>
      </dsp:txXfrm>
    </dsp:sp>
    <dsp:sp modelId="{6CAFD544-0841-4A91-8D3A-7504494B8BE0}">
      <dsp:nvSpPr>
        <dsp:cNvPr id="0" name=""/>
        <dsp:cNvSpPr/>
      </dsp:nvSpPr>
      <dsp:spPr>
        <a:xfrm>
          <a:off x="4043941" y="2903350"/>
          <a:ext cx="672603" cy="25946"/>
        </a:xfrm>
        <a:custGeom>
          <a:avLst/>
          <a:gdLst/>
          <a:ahLst/>
          <a:cxnLst/>
          <a:rect l="0" t="0" r="0" b="0"/>
          <a:pathLst>
            <a:path>
              <a:moveTo>
                <a:pt x="0" y="12973"/>
              </a:moveTo>
              <a:lnTo>
                <a:pt x="672603" y="12973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363428" y="2899508"/>
        <a:ext cx="33630" cy="33630"/>
      </dsp:txXfrm>
    </dsp:sp>
    <dsp:sp modelId="{8234696D-9CEB-4BC8-B214-55B85E077924}">
      <dsp:nvSpPr>
        <dsp:cNvPr id="0" name=""/>
        <dsp:cNvSpPr/>
      </dsp:nvSpPr>
      <dsp:spPr>
        <a:xfrm>
          <a:off x="4716545" y="2495946"/>
          <a:ext cx="3772076" cy="840754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6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6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осуществляется налоговым органом, в который ИП обратился с заявлением о получении патента</a:t>
          </a:r>
          <a:endParaRPr lang="ru-RU" sz="1400" kern="1200" dirty="0"/>
        </a:p>
      </dsp:txBody>
      <dsp:txXfrm>
        <a:off x="4741170" y="2520571"/>
        <a:ext cx="3722826" cy="791504"/>
      </dsp:txXfrm>
    </dsp:sp>
    <dsp:sp modelId="{CD2DD833-7381-4A6E-9C66-76AA2178BCA6}">
      <dsp:nvSpPr>
        <dsp:cNvPr id="0" name=""/>
        <dsp:cNvSpPr/>
      </dsp:nvSpPr>
      <dsp:spPr>
        <a:xfrm rot="3310531">
          <a:off x="1437228" y="3386784"/>
          <a:ext cx="1177806" cy="25946"/>
        </a:xfrm>
        <a:custGeom>
          <a:avLst/>
          <a:gdLst/>
          <a:ahLst/>
          <a:cxnLst/>
          <a:rect l="0" t="0" r="0" b="0"/>
          <a:pathLst>
            <a:path>
              <a:moveTo>
                <a:pt x="0" y="12973"/>
              </a:moveTo>
              <a:lnTo>
                <a:pt x="1177806" y="12973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996686" y="3370312"/>
        <a:ext cx="58890" cy="58890"/>
      </dsp:txXfrm>
    </dsp:sp>
    <dsp:sp modelId="{43ED6587-3C48-4C4C-9753-CEA1DD54FC8C}">
      <dsp:nvSpPr>
        <dsp:cNvPr id="0" name=""/>
        <dsp:cNvSpPr/>
      </dsp:nvSpPr>
      <dsp:spPr>
        <a:xfrm>
          <a:off x="2362433" y="3462814"/>
          <a:ext cx="1681508" cy="840754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5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5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Датой постановки на учет </a:t>
          </a:r>
          <a:endParaRPr lang="ru-RU" sz="1600" kern="1200" dirty="0"/>
        </a:p>
      </dsp:txBody>
      <dsp:txXfrm>
        <a:off x="2387058" y="3487439"/>
        <a:ext cx="1632258" cy="791504"/>
      </dsp:txXfrm>
    </dsp:sp>
    <dsp:sp modelId="{31B0CF62-81F8-4CE8-85D4-5272F9CB6D5C}">
      <dsp:nvSpPr>
        <dsp:cNvPr id="0" name=""/>
        <dsp:cNvSpPr/>
      </dsp:nvSpPr>
      <dsp:spPr>
        <a:xfrm>
          <a:off x="4043941" y="3870218"/>
          <a:ext cx="672603" cy="25946"/>
        </a:xfrm>
        <a:custGeom>
          <a:avLst/>
          <a:gdLst/>
          <a:ahLst/>
          <a:cxnLst/>
          <a:rect l="0" t="0" r="0" b="0"/>
          <a:pathLst>
            <a:path>
              <a:moveTo>
                <a:pt x="0" y="12973"/>
              </a:moveTo>
              <a:lnTo>
                <a:pt x="672603" y="12973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363428" y="3866376"/>
        <a:ext cx="33630" cy="33630"/>
      </dsp:txXfrm>
    </dsp:sp>
    <dsp:sp modelId="{C4287191-EA75-40DE-A5C8-1DD4CE0CA2FD}">
      <dsp:nvSpPr>
        <dsp:cNvPr id="0" name=""/>
        <dsp:cNvSpPr/>
      </dsp:nvSpPr>
      <dsp:spPr>
        <a:xfrm>
          <a:off x="4716545" y="3462814"/>
          <a:ext cx="2327812" cy="840754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6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6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дата начала действия патента</a:t>
          </a:r>
          <a:endParaRPr lang="ru-RU" sz="1400" kern="1200" dirty="0"/>
        </a:p>
      </dsp:txBody>
      <dsp:txXfrm>
        <a:off x="4741170" y="3487439"/>
        <a:ext cx="2278562" cy="791504"/>
      </dsp:txXfrm>
    </dsp:sp>
    <dsp:sp modelId="{2DB037D2-C570-46BE-A4F1-7BFD7159B7E4}">
      <dsp:nvSpPr>
        <dsp:cNvPr id="0" name=""/>
        <dsp:cNvSpPr/>
      </dsp:nvSpPr>
      <dsp:spPr>
        <a:xfrm rot="4249260">
          <a:off x="1002447" y="3870218"/>
          <a:ext cx="2047369" cy="25946"/>
        </a:xfrm>
        <a:custGeom>
          <a:avLst/>
          <a:gdLst/>
          <a:ahLst/>
          <a:cxnLst/>
          <a:rect l="0" t="0" r="0" b="0"/>
          <a:pathLst>
            <a:path>
              <a:moveTo>
                <a:pt x="0" y="12973"/>
              </a:moveTo>
              <a:lnTo>
                <a:pt x="2047369" y="12973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/>
        </a:p>
      </dsp:txBody>
      <dsp:txXfrm>
        <a:off x="1974947" y="3832006"/>
        <a:ext cx="102368" cy="102368"/>
      </dsp:txXfrm>
    </dsp:sp>
    <dsp:sp modelId="{4C57C88D-5A2E-435F-9048-8D430358ED97}">
      <dsp:nvSpPr>
        <dsp:cNvPr id="0" name=""/>
        <dsp:cNvSpPr/>
      </dsp:nvSpPr>
      <dsp:spPr>
        <a:xfrm>
          <a:off x="2362433" y="4429681"/>
          <a:ext cx="1681508" cy="840754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5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5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Патент выдается </a:t>
          </a:r>
          <a:endParaRPr lang="ru-RU" sz="1600" kern="1200" dirty="0"/>
        </a:p>
      </dsp:txBody>
      <dsp:txXfrm>
        <a:off x="2387058" y="4454306"/>
        <a:ext cx="1632258" cy="791504"/>
      </dsp:txXfrm>
    </dsp:sp>
    <dsp:sp modelId="{E8023D79-1527-421F-B569-25509D91F936}">
      <dsp:nvSpPr>
        <dsp:cNvPr id="0" name=""/>
        <dsp:cNvSpPr/>
      </dsp:nvSpPr>
      <dsp:spPr>
        <a:xfrm>
          <a:off x="4043941" y="4837085"/>
          <a:ext cx="672603" cy="25946"/>
        </a:xfrm>
        <a:custGeom>
          <a:avLst/>
          <a:gdLst/>
          <a:ahLst/>
          <a:cxnLst/>
          <a:rect l="0" t="0" r="0" b="0"/>
          <a:pathLst>
            <a:path>
              <a:moveTo>
                <a:pt x="0" y="12973"/>
              </a:moveTo>
              <a:lnTo>
                <a:pt x="672603" y="12973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363428" y="4833243"/>
        <a:ext cx="33630" cy="33630"/>
      </dsp:txXfrm>
    </dsp:sp>
    <dsp:sp modelId="{25991F65-C8FF-4648-B8D7-3C4D8DAFCDCE}">
      <dsp:nvSpPr>
        <dsp:cNvPr id="0" name=""/>
        <dsp:cNvSpPr/>
      </dsp:nvSpPr>
      <dsp:spPr>
        <a:xfrm>
          <a:off x="4716545" y="4429681"/>
          <a:ext cx="3628156" cy="840754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6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6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на период от одного до 12 месяцев включительно в пределах календарного года </a:t>
          </a:r>
          <a:endParaRPr lang="ru-RU" sz="1400" kern="1200" dirty="0"/>
        </a:p>
      </dsp:txBody>
      <dsp:txXfrm>
        <a:off x="4741170" y="4454306"/>
        <a:ext cx="3578906" cy="7915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016C14-BB28-4CA4-ABBE-718ADC530E50}" type="datetimeFigureOut">
              <a:rPr lang="ru-RU" smtClean="0"/>
              <a:t>17.03.2023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6E1A4A-E376-4525-86AD-19376B5531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77500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6E1A4A-E376-4525-86AD-19376B5531B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70226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6E1A4A-E376-4525-86AD-19376B5531B5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48953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6E1A4A-E376-4525-86AD-19376B5531B5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2503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17.03.2023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Лекция </a:t>
            </a:r>
            <a:r>
              <a:rPr lang="ru-RU" dirty="0" smtClean="0"/>
              <a:t>9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/>
              <a:t>Специальные налоговые режимы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40073199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789078398"/>
              </p:ext>
            </p:extLst>
          </p:nvPr>
        </p:nvGraphicFramePr>
        <p:xfrm>
          <a:off x="467544" y="692696"/>
          <a:ext cx="8219256" cy="576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887343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52140"/>
            <a:ext cx="7772400" cy="1143000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/>
              <a:t>Виды </a:t>
            </a:r>
            <a:r>
              <a:rPr lang="ru-RU" sz="2400" b="1" dirty="0"/>
              <a:t>предпринимательской деятельности, в отношении которых возможно применение </a:t>
            </a:r>
            <a:r>
              <a:rPr lang="ru-RU" sz="2400" b="1" dirty="0" smtClean="0"/>
              <a:t>ПСН</a:t>
            </a:r>
            <a:endParaRPr lang="ru-RU" sz="2400" b="1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"/>
          </p:nvPr>
        </p:nvSpPr>
        <p:spPr>
          <a:xfrm>
            <a:off x="395536" y="1447800"/>
            <a:ext cx="4032448" cy="4861520"/>
          </a:xfrm>
        </p:spPr>
        <p:txBody>
          <a:bodyPr>
            <a:normAutofit fontScale="47500" lnSpcReduction="20000"/>
          </a:bodyPr>
          <a:lstStyle/>
          <a:p>
            <a:r>
              <a:rPr lang="ru-RU" sz="2900" dirty="0"/>
              <a:t>ремонт и пошив швейных, меховых и кожаных изделий, головных уборов и изделий из текстильной галантереи, ремонт, пошив и вязание трикотажных изделий;</a:t>
            </a:r>
          </a:p>
          <a:p>
            <a:r>
              <a:rPr lang="ru-RU" sz="2900" dirty="0" smtClean="0"/>
              <a:t>ремонт</a:t>
            </a:r>
            <a:r>
              <a:rPr lang="ru-RU" sz="2900" dirty="0"/>
              <a:t>, чистка, окраска и пошив обуви;</a:t>
            </a:r>
          </a:p>
          <a:p>
            <a:r>
              <a:rPr lang="ru-RU" sz="2900" dirty="0" smtClean="0"/>
              <a:t>парикмахерские </a:t>
            </a:r>
            <a:r>
              <a:rPr lang="ru-RU" sz="2900" dirty="0"/>
              <a:t>и косметические услуги;</a:t>
            </a:r>
          </a:p>
          <a:p>
            <a:r>
              <a:rPr lang="ru-RU" sz="2900" dirty="0" smtClean="0"/>
              <a:t>химическая </a:t>
            </a:r>
            <a:r>
              <a:rPr lang="ru-RU" sz="2900" dirty="0"/>
              <a:t>чистка, крашение и услуги прачечных;</a:t>
            </a:r>
          </a:p>
          <a:p>
            <a:r>
              <a:rPr lang="ru-RU" sz="2900" dirty="0" smtClean="0"/>
              <a:t>изготовление </a:t>
            </a:r>
            <a:r>
              <a:rPr lang="ru-RU" sz="2900" dirty="0"/>
              <a:t>и ремонт металлической галантереи, ключей,</a:t>
            </a:r>
          </a:p>
          <a:p>
            <a:r>
              <a:rPr lang="ru-RU" sz="2900" dirty="0" smtClean="0"/>
              <a:t>номерных </a:t>
            </a:r>
            <a:r>
              <a:rPr lang="ru-RU" sz="2900" dirty="0"/>
              <a:t>знаков, указателей улиц;</a:t>
            </a:r>
          </a:p>
          <a:p>
            <a:r>
              <a:rPr lang="ru-RU" sz="2900" dirty="0" smtClean="0"/>
              <a:t>ремонт </a:t>
            </a:r>
            <a:r>
              <a:rPr lang="ru-RU" sz="2900" dirty="0"/>
              <a:t>мебели;</a:t>
            </a:r>
          </a:p>
          <a:p>
            <a:r>
              <a:rPr lang="ru-RU" sz="2900" dirty="0" smtClean="0"/>
              <a:t> </a:t>
            </a:r>
            <a:r>
              <a:rPr lang="ru-RU" sz="2900" dirty="0"/>
              <a:t>услуги фотоателье, фото-и кинолабораторий;</a:t>
            </a:r>
          </a:p>
          <a:p>
            <a:r>
              <a:rPr lang="ru-RU" sz="2900" dirty="0" smtClean="0"/>
              <a:t>техническое </a:t>
            </a:r>
            <a:r>
              <a:rPr lang="ru-RU" sz="2900" dirty="0"/>
              <a:t>обслуживание и ремонт автотранспортных и </a:t>
            </a:r>
            <a:r>
              <a:rPr lang="ru-RU" sz="2900" dirty="0" err="1"/>
              <a:t>мото</a:t>
            </a:r>
            <a:r>
              <a:rPr lang="ru-RU" sz="2900" dirty="0"/>
              <a:t>-транспортных средств, машин и оборудования;</a:t>
            </a:r>
          </a:p>
          <a:p>
            <a:r>
              <a:rPr lang="ru-RU" sz="2900" dirty="0" smtClean="0"/>
              <a:t>оказание </a:t>
            </a:r>
            <a:r>
              <a:rPr lang="ru-RU" sz="2900" dirty="0"/>
              <a:t>автотранспортных услуг по перевозке грузов автомобильным транспортом</a:t>
            </a:r>
            <a:r>
              <a:rPr lang="ru-RU" sz="2900" dirty="0" smtClean="0"/>
              <a:t>;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665340" y="1447800"/>
            <a:ext cx="4032448" cy="5221560"/>
          </a:xfrm>
        </p:spPr>
        <p:txBody>
          <a:bodyPr>
            <a:noAutofit/>
          </a:bodyPr>
          <a:lstStyle/>
          <a:p>
            <a:r>
              <a:rPr lang="ru-RU" sz="1400" dirty="0"/>
              <a:t>автомобильным транспортом;</a:t>
            </a:r>
          </a:p>
          <a:p>
            <a:r>
              <a:rPr lang="ru-RU" sz="1400" dirty="0" smtClean="0"/>
              <a:t>ремонт </a:t>
            </a:r>
            <a:r>
              <a:rPr lang="ru-RU" sz="1400" dirty="0"/>
              <a:t>жилья и других построек;</a:t>
            </a:r>
          </a:p>
          <a:p>
            <a:r>
              <a:rPr lang="ru-RU" sz="1400" dirty="0" smtClean="0"/>
              <a:t>услуги </a:t>
            </a:r>
            <a:r>
              <a:rPr lang="ru-RU" sz="1400" dirty="0"/>
              <a:t>по производству монтажных, электромонтажных, санитарно-технических и сварочных работ;</a:t>
            </a:r>
          </a:p>
          <a:p>
            <a:r>
              <a:rPr lang="ru-RU" sz="1400" dirty="0" smtClean="0"/>
              <a:t>услуги </a:t>
            </a:r>
            <a:r>
              <a:rPr lang="ru-RU" sz="1400" dirty="0"/>
              <a:t>по обучению населения на курсах и по репетиторству;</a:t>
            </a:r>
          </a:p>
          <a:p>
            <a:r>
              <a:rPr lang="ru-RU" sz="1400" dirty="0" smtClean="0"/>
              <a:t>услуги </a:t>
            </a:r>
            <a:r>
              <a:rPr lang="ru-RU" sz="1400" dirty="0"/>
              <a:t>по присмотру и уходу за детьми и больными;</a:t>
            </a:r>
          </a:p>
          <a:p>
            <a:r>
              <a:rPr lang="ru-RU" sz="1400" dirty="0" smtClean="0"/>
              <a:t>ветеринарные </a:t>
            </a:r>
            <a:r>
              <a:rPr lang="ru-RU" sz="1400" dirty="0"/>
              <a:t>услуги;</a:t>
            </a:r>
          </a:p>
          <a:p>
            <a:r>
              <a:rPr lang="ru-RU" sz="1400" dirty="0" smtClean="0"/>
              <a:t>сдача </a:t>
            </a:r>
            <a:r>
              <a:rPr lang="ru-RU" sz="1400" dirty="0"/>
              <a:t>в аренду (наем) жилых и нежилых помещений, дач, земельных участков, принадлежащих индивидуальному предпринимателю на праве собственности;</a:t>
            </a:r>
          </a:p>
          <a:p>
            <a:r>
              <a:rPr lang="ru-RU" sz="1400" dirty="0" smtClean="0"/>
              <a:t>услуги </a:t>
            </a:r>
            <a:r>
              <a:rPr lang="ru-RU" sz="1400" dirty="0"/>
              <a:t>по уборке жилых помещений и ведению домашнего хозяйства;</a:t>
            </a:r>
          </a:p>
          <a:p>
            <a:r>
              <a:rPr lang="ru-RU" sz="1400" dirty="0" smtClean="0"/>
              <a:t>услуги </a:t>
            </a:r>
            <a:r>
              <a:rPr lang="ru-RU" sz="1400" dirty="0"/>
              <a:t>по оформлению интерьера жилого помещения и услуги  художественного оформления</a:t>
            </a:r>
            <a:r>
              <a:rPr lang="ru-RU" sz="1400" dirty="0" smtClean="0"/>
              <a:t>;</a:t>
            </a:r>
            <a:endParaRPr lang="ru-RU" sz="1400" b="1" dirty="0" smtClean="0"/>
          </a:p>
          <a:p>
            <a:r>
              <a:rPr lang="ru-RU" sz="1400" u="sng" dirty="0"/>
              <a:t> </a:t>
            </a:r>
            <a:r>
              <a:rPr lang="ru-RU" sz="1400" u="sng" dirty="0" smtClean="0"/>
              <a:t>и др. ст. 346.43 НК РФ</a:t>
            </a:r>
            <a:endParaRPr lang="ru-RU" sz="1400" u="sng" dirty="0"/>
          </a:p>
          <a:p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8198655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751153164"/>
              </p:ext>
            </p:extLst>
          </p:nvPr>
        </p:nvGraphicFramePr>
        <p:xfrm>
          <a:off x="323528" y="476672"/>
          <a:ext cx="8496944" cy="5832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436758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346787670"/>
              </p:ext>
            </p:extLst>
          </p:nvPr>
        </p:nvGraphicFramePr>
        <p:xfrm>
          <a:off x="395536" y="476672"/>
          <a:ext cx="8496944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264146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986637847"/>
              </p:ext>
            </p:extLst>
          </p:nvPr>
        </p:nvGraphicFramePr>
        <p:xfrm>
          <a:off x="611560" y="548680"/>
          <a:ext cx="8352928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367011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922114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/>
              <a:t>Не вправе применять специальный налоговый режим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95536" y="1447800"/>
            <a:ext cx="8291264" cy="5005536"/>
          </a:xfrm>
        </p:spPr>
        <p:txBody>
          <a:bodyPr>
            <a:noAutofit/>
          </a:bodyPr>
          <a:lstStyle/>
          <a:p>
            <a:pPr marL="0" indent="457200" algn="just">
              <a:buNone/>
            </a:pPr>
            <a:r>
              <a:rPr lang="ru-RU" sz="1400" dirty="0"/>
              <a:t>1) лица, осуществляющие реализацию подакцизных товаров и товаров, подлежащих обязательной маркировке средствами идентификации в соответствии с законодательством Российской Федерации;</a:t>
            </a:r>
          </a:p>
          <a:p>
            <a:pPr marL="0" indent="457200" algn="just">
              <a:buNone/>
            </a:pPr>
            <a:r>
              <a:rPr lang="ru-RU" sz="1400" dirty="0"/>
              <a:t>2) лица, осуществляющие перепродажу товаров, имущественных прав, за исключением продажи имущества, использовавшегося ими для личных, домашних и (или) иных подобных нужд;</a:t>
            </a:r>
          </a:p>
          <a:p>
            <a:pPr marL="0" indent="457200" algn="just">
              <a:buNone/>
            </a:pPr>
            <a:r>
              <a:rPr lang="ru-RU" sz="1400" dirty="0"/>
              <a:t>3) лица, занимающиеся добычей и (или) реализацией полезных ископаемых;</a:t>
            </a:r>
          </a:p>
          <a:p>
            <a:pPr marL="0" indent="457200" algn="just">
              <a:buNone/>
            </a:pPr>
            <a:r>
              <a:rPr lang="ru-RU" sz="1400" dirty="0"/>
              <a:t>4) лица, имеющие работников, с которыми они состоят в трудовых отношениях;</a:t>
            </a:r>
          </a:p>
          <a:p>
            <a:pPr marL="0" indent="457200" algn="just">
              <a:buNone/>
            </a:pPr>
            <a:r>
              <a:rPr lang="ru-RU" sz="1400" dirty="0"/>
              <a:t>5) лица, ведущие предпринимательскую деятельность в интересах другого лица на основе договоров поручения, договоров комиссии либо агентских </a:t>
            </a:r>
            <a:r>
              <a:rPr lang="ru-RU" sz="1400" dirty="0" smtClean="0"/>
              <a:t>договоров;</a:t>
            </a:r>
            <a:endParaRPr lang="ru-RU" sz="1400" dirty="0"/>
          </a:p>
          <a:p>
            <a:pPr marL="0" indent="457200" algn="just">
              <a:buNone/>
            </a:pPr>
            <a:r>
              <a:rPr lang="ru-RU" sz="1400" dirty="0"/>
              <a:t>6) лица, оказывающие услуги по доставке товаров с приемом (передачей) платежей за указанные товары в интересах других лиц, за исключением оказания таких услуг при условии применения налогоплательщиком зарегистрированной продавцом товаров контрольно-кассовой техники при расчетах с покупателями (заказчиками) за указанные товары в соответствии с действующим законодательством о применении контрольно-кассовой техники;</a:t>
            </a:r>
          </a:p>
          <a:p>
            <a:pPr marL="0" indent="457200" algn="just">
              <a:buNone/>
            </a:pPr>
            <a:r>
              <a:rPr lang="ru-RU" sz="1400" dirty="0"/>
              <a:t>7) лица, применяющие иные специальные налоговые режимы или ведущие предпринимательскую деятельность, доходы от которой облагаются налогом на доходы физических лиц, за исключением случаев, предусмотренных частью 4 статьи 15 </a:t>
            </a:r>
            <a:r>
              <a:rPr lang="ru-RU" sz="1400" dirty="0" smtClean="0"/>
              <a:t>Федерального закона </a:t>
            </a:r>
            <a:r>
              <a:rPr lang="ru-RU" sz="1400" dirty="0"/>
              <a:t>от 27.11.2018 N </a:t>
            </a:r>
            <a:r>
              <a:rPr lang="ru-RU" sz="1400" dirty="0" smtClean="0"/>
              <a:t>422-ФЗ;</a:t>
            </a:r>
            <a:endParaRPr lang="ru-RU" sz="1400" dirty="0"/>
          </a:p>
          <a:p>
            <a:pPr marL="0" indent="457200" algn="just">
              <a:buNone/>
            </a:pPr>
            <a:r>
              <a:rPr lang="ru-RU" sz="1400" dirty="0"/>
              <a:t>8) налогоплательщики, у которых доходы, учитываемые при определении налоговой базы, превысили в текущем календарном году 2,4 миллиона </a:t>
            </a:r>
            <a:r>
              <a:rPr lang="ru-RU" sz="1400" dirty="0" smtClean="0"/>
              <a:t>рублей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1679673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337986895"/>
              </p:ext>
            </p:extLst>
          </p:nvPr>
        </p:nvGraphicFramePr>
        <p:xfrm>
          <a:off x="251520" y="476672"/>
          <a:ext cx="8640960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792474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58325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1394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464790072"/>
              </p:ext>
            </p:extLst>
          </p:nvPr>
        </p:nvGraphicFramePr>
        <p:xfrm>
          <a:off x="251520" y="404664"/>
          <a:ext cx="8640960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42546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888352687"/>
              </p:ext>
            </p:extLst>
          </p:nvPr>
        </p:nvGraphicFramePr>
        <p:xfrm>
          <a:off x="323528" y="260648"/>
          <a:ext cx="8568952" cy="6336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91516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891102974"/>
              </p:ext>
            </p:extLst>
          </p:nvPr>
        </p:nvGraphicFramePr>
        <p:xfrm>
          <a:off x="539552" y="548680"/>
          <a:ext cx="8352928" cy="576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434747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805923574"/>
              </p:ext>
            </p:extLst>
          </p:nvPr>
        </p:nvGraphicFramePr>
        <p:xfrm>
          <a:off x="179512" y="404664"/>
          <a:ext cx="8712968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52536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902955374"/>
              </p:ext>
            </p:extLst>
          </p:nvPr>
        </p:nvGraphicFramePr>
        <p:xfrm>
          <a:off x="323528" y="476672"/>
          <a:ext cx="8640960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374490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496661196"/>
              </p:ext>
            </p:extLst>
          </p:nvPr>
        </p:nvGraphicFramePr>
        <p:xfrm>
          <a:off x="251520" y="332656"/>
          <a:ext cx="8712968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427249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/>
              <a:t>Не вправе применять УСН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1"/>
          </p:nvPr>
        </p:nvSpPr>
        <p:spPr>
          <a:xfrm>
            <a:off x="323528" y="1447800"/>
            <a:ext cx="4104456" cy="4933528"/>
          </a:xfrm>
        </p:spPr>
        <p:txBody>
          <a:bodyPr>
            <a:normAutofit lnSpcReduction="10000"/>
          </a:bodyPr>
          <a:lstStyle/>
          <a:p>
            <a:r>
              <a:rPr lang="ru-RU" sz="1600" dirty="0" smtClean="0"/>
              <a:t>банки </a:t>
            </a:r>
            <a:r>
              <a:rPr lang="ru-RU" sz="1600" dirty="0"/>
              <a:t>и иные кредитные организации;</a:t>
            </a:r>
          </a:p>
          <a:p>
            <a:r>
              <a:rPr lang="ru-RU" sz="1600" dirty="0" smtClean="0"/>
              <a:t>страховые </a:t>
            </a:r>
            <a:r>
              <a:rPr lang="ru-RU" sz="1600" dirty="0"/>
              <a:t>организации;</a:t>
            </a:r>
          </a:p>
          <a:p>
            <a:r>
              <a:rPr lang="ru-RU" sz="1600" dirty="0" smtClean="0"/>
              <a:t>негосударственные </a:t>
            </a:r>
            <a:r>
              <a:rPr lang="ru-RU" sz="1600" dirty="0"/>
              <a:t>пенсионные фонды;</a:t>
            </a:r>
          </a:p>
          <a:p>
            <a:r>
              <a:rPr lang="ru-RU" sz="1600" dirty="0" smtClean="0"/>
              <a:t>инвестиционные </a:t>
            </a:r>
            <a:r>
              <a:rPr lang="ru-RU" sz="1600" dirty="0"/>
              <a:t>фонды;</a:t>
            </a:r>
          </a:p>
          <a:p>
            <a:r>
              <a:rPr lang="ru-RU" sz="1600" dirty="0" smtClean="0"/>
              <a:t>профессиональные </a:t>
            </a:r>
            <a:r>
              <a:rPr lang="ru-RU" sz="1600" dirty="0"/>
              <a:t>участники рынка ценных бумаг;</a:t>
            </a:r>
          </a:p>
          <a:p>
            <a:r>
              <a:rPr lang="ru-RU" sz="1600" dirty="0" smtClean="0"/>
              <a:t>ломбарды</a:t>
            </a:r>
            <a:r>
              <a:rPr lang="ru-RU" sz="1600" dirty="0"/>
              <a:t>;</a:t>
            </a:r>
          </a:p>
          <a:p>
            <a:r>
              <a:rPr lang="ru-RU" sz="1600" dirty="0" smtClean="0"/>
              <a:t>организации </a:t>
            </a:r>
            <a:r>
              <a:rPr lang="ru-RU" sz="1600" dirty="0"/>
              <a:t>и индивидуальные предприниматели, занимающиеся производством подакцизных товаров, а также добычей и реализацией полезных ископаемых, за исключением общераспространенных полезных ископаемых;</a:t>
            </a:r>
          </a:p>
          <a:p>
            <a:r>
              <a:rPr lang="ru-RU" sz="1600" dirty="0" smtClean="0"/>
              <a:t>организации</a:t>
            </a:r>
            <a:r>
              <a:rPr lang="ru-RU" sz="1600" dirty="0"/>
              <a:t>, осуществляющие деятельность по организации и проведению азартных игр</a:t>
            </a:r>
            <a:r>
              <a:rPr lang="ru-RU" sz="1600" dirty="0" smtClean="0"/>
              <a:t>;</a:t>
            </a:r>
            <a:endParaRPr lang="ru-RU" sz="1600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716016" y="1447800"/>
            <a:ext cx="4176464" cy="4933528"/>
          </a:xfrm>
        </p:spPr>
        <p:txBody>
          <a:bodyPr>
            <a:normAutofit lnSpcReduction="10000"/>
          </a:bodyPr>
          <a:lstStyle/>
          <a:p>
            <a:r>
              <a:rPr lang="ru-RU" sz="1600" dirty="0"/>
              <a:t>нотариусы, занимающиеся частной практикой, адвокаты, учредившие адвокатские кабинеты, а также иные формы адвокатских образований;</a:t>
            </a:r>
          </a:p>
          <a:p>
            <a:r>
              <a:rPr lang="ru-RU" sz="1600" dirty="0" smtClean="0"/>
              <a:t>организации</a:t>
            </a:r>
            <a:r>
              <a:rPr lang="ru-RU" sz="1600" dirty="0"/>
              <a:t>, являющиеся участниками соглашений о разделе продукции;</a:t>
            </a:r>
          </a:p>
          <a:p>
            <a:r>
              <a:rPr lang="ru-RU" sz="1600" dirty="0" smtClean="0"/>
              <a:t>организации </a:t>
            </a:r>
            <a:r>
              <a:rPr lang="ru-RU" sz="1600" dirty="0"/>
              <a:t>и индивидуальные предприниматели, перешедшие на систему налогообложения для сельскохозяйственных товаропроизводителей (единый сельскохозяйственный налог);</a:t>
            </a:r>
          </a:p>
          <a:p>
            <a:r>
              <a:rPr lang="ru-RU" sz="1600" dirty="0" smtClean="0"/>
              <a:t>казенные </a:t>
            </a:r>
            <a:r>
              <a:rPr lang="ru-RU" sz="1600" dirty="0"/>
              <a:t>и бюджетные учреждения;</a:t>
            </a:r>
          </a:p>
          <a:p>
            <a:r>
              <a:rPr lang="ru-RU" sz="1600" dirty="0" smtClean="0"/>
              <a:t>иностранные </a:t>
            </a:r>
            <a:r>
              <a:rPr lang="ru-RU" sz="1600" dirty="0"/>
              <a:t>организации;</a:t>
            </a:r>
          </a:p>
          <a:p>
            <a:r>
              <a:rPr lang="ru-RU" sz="1600" dirty="0" err="1" smtClean="0"/>
              <a:t>микрофинансовые</a:t>
            </a:r>
            <a:r>
              <a:rPr lang="ru-RU" sz="1600" dirty="0" smtClean="0"/>
              <a:t> </a:t>
            </a:r>
            <a:r>
              <a:rPr lang="ru-RU" sz="1600" dirty="0"/>
              <a:t>организации;</a:t>
            </a:r>
          </a:p>
          <a:p>
            <a:r>
              <a:rPr lang="ru-RU" sz="1600" dirty="0" smtClean="0"/>
              <a:t>частные </a:t>
            </a:r>
            <a:r>
              <a:rPr lang="ru-RU" sz="1600" dirty="0"/>
              <a:t>агентства занятости, осуществляющие деятельность по предоставлению труда работников (персонала</a:t>
            </a:r>
            <a:r>
              <a:rPr lang="ru-RU" sz="1600" dirty="0" smtClean="0"/>
              <a:t>).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9606171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834994482"/>
              </p:ext>
            </p:extLst>
          </p:nvPr>
        </p:nvGraphicFramePr>
        <p:xfrm>
          <a:off x="395536" y="476672"/>
          <a:ext cx="8424936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021447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Теплый сини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195</TotalTime>
  <Words>1393</Words>
  <Application>Microsoft Office PowerPoint</Application>
  <PresentationFormat>Экран (4:3)</PresentationFormat>
  <Paragraphs>159</Paragraphs>
  <Slides>18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Calibri</vt:lpstr>
      <vt:lpstr>Cambria</vt:lpstr>
      <vt:lpstr>Franklin Gothic Book</vt:lpstr>
      <vt:lpstr>Perpetua</vt:lpstr>
      <vt:lpstr>Wingdings 2</vt:lpstr>
      <vt:lpstr>Справедливость</vt:lpstr>
      <vt:lpstr>Специальные налоговые режимы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Не вправе применять УСН</vt:lpstr>
      <vt:lpstr>Презентация PowerPoint</vt:lpstr>
      <vt:lpstr>Презентация PowerPoint</vt:lpstr>
      <vt:lpstr>Виды предпринимательской деятельности, в отношении которых возможно применение ПСН</vt:lpstr>
      <vt:lpstr>Презентация PowerPoint</vt:lpstr>
      <vt:lpstr>Презентация PowerPoint</vt:lpstr>
      <vt:lpstr>Презентация PowerPoint</vt:lpstr>
      <vt:lpstr>Не вправе применять специальный налоговый режим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интернет</dc:creator>
  <cp:lastModifiedBy>Иван Баскаков</cp:lastModifiedBy>
  <cp:revision>21</cp:revision>
  <dcterms:created xsi:type="dcterms:W3CDTF">2022-12-06T03:42:25Z</dcterms:created>
  <dcterms:modified xsi:type="dcterms:W3CDTF">2023-03-17T07:11:12Z</dcterms:modified>
</cp:coreProperties>
</file>