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 визуализации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3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355725"/>
            <a:ext cx="6718696" cy="46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2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43025"/>
            <a:ext cx="750411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9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48013" cy="425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2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36588"/>
            <a:ext cx="893127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0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03313"/>
            <a:ext cx="74374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1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584325"/>
            <a:ext cx="663892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93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17588"/>
            <a:ext cx="8682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56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96888"/>
            <a:ext cx="8450263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9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01638"/>
            <a:ext cx="871855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43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5975996" cy="41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85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1912"/>
            <a:ext cx="8229600" cy="314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33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651000"/>
            <a:ext cx="639603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2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17588"/>
            <a:ext cx="867568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70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727075"/>
            <a:ext cx="778510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888"/>
            <a:ext cx="8534400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7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5934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Визуализация и заголовок должны быть об одном и том же. Нельзя делать так, чтобы в заголовке и тексте было об одном, а в визуализации — о другом.</a:t>
            </a:r>
          </a:p>
          <a:p>
            <a:r>
              <a:rPr lang="ru-RU" dirty="0"/>
              <a:t>•	Заголовок полностью описывает то, что нарисовано в визуализации. Можно сказать, что это заголовок к визуализации.</a:t>
            </a:r>
          </a:p>
          <a:p>
            <a:r>
              <a:rPr lang="ru-RU" dirty="0"/>
              <a:t>•	Текст комментирует смысл визуализации и помогает её лучше понять.</a:t>
            </a:r>
          </a:p>
          <a:p>
            <a:r>
              <a:rPr lang="ru-RU" dirty="0"/>
              <a:t>•	Можно добавить выноску к чему-то важному.</a:t>
            </a:r>
          </a:p>
        </p:txBody>
      </p:sp>
    </p:spTree>
    <p:extLst>
      <p:ext uri="{BB962C8B-B14F-4D97-AF65-F5344CB8AC3E}">
        <p14:creationId xmlns:p14="http://schemas.microsoft.com/office/powerpoint/2010/main" val="4023601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26449" cy="13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6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9" y="2467076"/>
            <a:ext cx="8041321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6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91" y="1600200"/>
            <a:ext cx="65184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3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483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Визуализация</a:t>
            </a:r>
            <a:r>
              <a:rPr lang="ru-RU" sz="2400" dirty="0"/>
              <a:t> — наглядное представление нашей идеи, мысли или сообщения. </a:t>
            </a:r>
            <a:endParaRPr lang="ru-RU" sz="2400" dirty="0" smtClean="0"/>
          </a:p>
          <a:p>
            <a:r>
              <a:rPr lang="ru-RU" sz="2400" dirty="0" smtClean="0"/>
              <a:t>Наглядное </a:t>
            </a:r>
            <a:r>
              <a:rPr lang="ru-RU" sz="2400" dirty="0"/>
              <a:t>— то есть «для глаза», «чтобы глядеть».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читать, а именно смотреть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b="1" dirty="0"/>
              <a:t>Эффективная визуализация </a:t>
            </a:r>
            <a:r>
              <a:rPr lang="ru-RU" sz="2400" dirty="0"/>
              <a:t>— визуальный объект, который наилучшим образом представляет нашу идею наглядными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117059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7" y="1600200"/>
            <a:ext cx="65164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0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95" y="1600200"/>
            <a:ext cx="65136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45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2" y="1600200"/>
            <a:ext cx="81499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1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2940"/>
            <a:ext cx="6995339" cy="388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82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Экран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 визуализации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Дырдина Елена Васильевна</dc:creator>
  <cp:lastModifiedBy>Дырдина Елена Васильевна</cp:lastModifiedBy>
  <cp:revision>22</cp:revision>
  <dcterms:created xsi:type="dcterms:W3CDTF">2021-11-09T07:07:58Z</dcterms:created>
  <dcterms:modified xsi:type="dcterms:W3CDTF">2023-03-22T07:03:38Z</dcterms:modified>
</cp:coreProperties>
</file>